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85" r:id="rId3"/>
    <p:sldId id="258" r:id="rId4"/>
    <p:sldId id="259" r:id="rId5"/>
    <p:sldId id="261" r:id="rId6"/>
    <p:sldId id="260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6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7104063" cy="10234613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D2F1"/>
    <a:srgbClr val="FDEADA"/>
    <a:srgbClr val="500D08"/>
    <a:srgbClr val="E8ECEF"/>
    <a:srgbClr val="F19E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4A458-55D2-45B8-B0BE-8B467CFA829B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966EF-E2F4-4B3A-8C42-AAA45AF63290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060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35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995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69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628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36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274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216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02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309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951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97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21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06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97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480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777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804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42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225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7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92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064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55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3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05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22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966EF-E2F4-4B3A-8C42-AAA45AF632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104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5BDD22D-3F94-4998-89DF-838B21EC2030}"/>
              </a:ext>
            </a:extLst>
          </p:cNvPr>
          <p:cNvGrpSpPr/>
          <p:nvPr userDrawn="1"/>
        </p:nvGrpSpPr>
        <p:grpSpPr>
          <a:xfrm>
            <a:off x="319411" y="885041"/>
            <a:ext cx="3586764" cy="5442005"/>
            <a:chOff x="301655" y="707488"/>
            <a:chExt cx="2727740" cy="4138654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03DE3E4E-AF5B-417D-AFB7-97DF76C6E74B}"/>
                </a:ext>
              </a:extLst>
            </p:cNvPr>
            <p:cNvSpPr/>
            <p:nvPr userDrawn="1"/>
          </p:nvSpPr>
          <p:spPr>
            <a:xfrm>
              <a:off x="301655" y="707488"/>
              <a:ext cx="2727740" cy="4138654"/>
            </a:xfrm>
            <a:prstGeom prst="roundRect">
              <a:avLst>
                <a:gd name="adj" fmla="val 3968"/>
              </a:avLst>
            </a:prstGeom>
            <a:solidFill>
              <a:srgbClr val="E796A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ounded Rectangle 3">
              <a:extLst>
                <a:ext uri="{FF2B5EF4-FFF2-40B4-BE49-F238E27FC236}">
                  <a16:creationId xmlns:a16="http://schemas.microsoft.com/office/drawing/2014/main" id="{AFB0928A-CE41-4AFF-913A-2390B85DB92A}"/>
                </a:ext>
              </a:extLst>
            </p:cNvPr>
            <p:cNvSpPr/>
            <p:nvPr userDrawn="1"/>
          </p:nvSpPr>
          <p:spPr>
            <a:xfrm>
              <a:off x="437954" y="872886"/>
              <a:ext cx="117871" cy="3841915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alpha val="41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Half Frame 4">
              <a:extLst>
                <a:ext uri="{FF2B5EF4-FFF2-40B4-BE49-F238E27FC236}">
                  <a16:creationId xmlns:a16="http://schemas.microsoft.com/office/drawing/2014/main" id="{4F4E0328-71EF-421F-89E6-8637A64981F8}"/>
                </a:ext>
              </a:extLst>
            </p:cNvPr>
            <p:cNvSpPr/>
            <p:nvPr userDrawn="1"/>
          </p:nvSpPr>
          <p:spPr>
            <a:xfrm rot="5400000">
              <a:off x="2372427" y="818613"/>
              <a:ext cx="525397" cy="52486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ysClr val="window" lastClr="FFFFFF">
                <a:alpha val="23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id="{E8706EDB-A8C2-4123-A6B1-E5F27105D52C}"/>
                </a:ext>
              </a:extLst>
            </p:cNvPr>
            <p:cNvSpPr txBox="1"/>
            <p:nvPr userDrawn="1"/>
          </p:nvSpPr>
          <p:spPr>
            <a:xfrm>
              <a:off x="575668" y="944133"/>
              <a:ext cx="1710023" cy="7021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286"/>
              <a:r>
                <a:rPr lang="en-US" altLang="ko-KR" sz="1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You can Resize without losing quality</a:t>
              </a:r>
              <a:endParaRPr lang="ko-KR" altLang="en-US" sz="1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58">
              <a:extLst>
                <a:ext uri="{FF2B5EF4-FFF2-40B4-BE49-F238E27FC236}">
                  <a16:creationId xmlns:a16="http://schemas.microsoft.com/office/drawing/2014/main" id="{D26BD4D0-59DF-48B2-B1A2-BE5511A59B87}"/>
                </a:ext>
              </a:extLst>
            </p:cNvPr>
            <p:cNvSpPr txBox="1"/>
            <p:nvPr userDrawn="1"/>
          </p:nvSpPr>
          <p:spPr>
            <a:xfrm>
              <a:off x="575668" y="1750031"/>
              <a:ext cx="1710023" cy="70219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286"/>
              <a:r>
                <a:rPr lang="en-US" altLang="ko-KR" sz="1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You can Change Fill Color &amp;</a:t>
              </a:r>
            </a:p>
            <a:p>
              <a:pPr defTabSz="914286"/>
              <a:r>
                <a:rPr lang="en-US" altLang="ko-KR" sz="18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Line Color</a:t>
              </a:r>
              <a:endParaRPr lang="ko-KR" altLang="en-US" sz="1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60">
              <a:extLst>
                <a:ext uri="{FF2B5EF4-FFF2-40B4-BE49-F238E27FC236}">
                  <a16:creationId xmlns:a16="http://schemas.microsoft.com/office/drawing/2014/main" id="{5BBEBACD-40FE-4D6A-A7B3-B7DEA8B607F9}"/>
                </a:ext>
              </a:extLst>
            </p:cNvPr>
            <p:cNvSpPr txBox="1"/>
            <p:nvPr userDrawn="1"/>
          </p:nvSpPr>
          <p:spPr>
            <a:xfrm>
              <a:off x="582965" y="3272476"/>
              <a:ext cx="2081596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914286"/>
              <a:r>
                <a:rPr lang="en-US" altLang="ko-KR" sz="20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FREE </a:t>
              </a:r>
            </a:p>
            <a:p>
              <a:pPr defTabSz="914286"/>
              <a:r>
                <a:rPr lang="en-US" altLang="ko-KR" sz="20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PPT TEMPLATES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39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2375975" y="2685673"/>
            <a:ext cx="444602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2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plantillaspowerpoint.org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6" y="5497703"/>
            <a:ext cx="1245186" cy="3441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6.jpeg"/><Relationship Id="rId10" Type="http://schemas.openxmlformats.org/officeDocument/2006/relationships/image" Target="../media/image13.png"/><Relationship Id="rId4" Type="http://schemas.openxmlformats.org/officeDocument/2006/relationships/image" Target="../media/image24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8.jpeg"/><Relationship Id="rId4" Type="http://schemas.openxmlformats.org/officeDocument/2006/relationships/image" Target="../media/image27.jpe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29.jpeg"/><Relationship Id="rId4" Type="http://schemas.openxmlformats.org/officeDocument/2006/relationships/image" Target="../media/image31.jpe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f04af44396a241917965b63acffde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630" y="266700"/>
            <a:ext cx="3854450" cy="6324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2383" y="1613520"/>
            <a:ext cx="81525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PE" altLang="zh-CN" sz="60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pPr algn="ctr"/>
            <a:r>
              <a:rPr lang="es-PE" altLang="zh-CN" sz="60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Wedding PowerPoint </a:t>
            </a:r>
          </a:p>
          <a:p>
            <a:pPr algn="ctr"/>
            <a:r>
              <a:rPr lang="es-PE" altLang="zh-CN" sz="60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template</a:t>
            </a:r>
            <a:endParaRPr lang="zh-CN" altLang="en-US" sz="60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30" y="2336165"/>
            <a:ext cx="3365500" cy="445833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919464" y="4850559"/>
            <a:ext cx="199602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Groom: XXX</a:t>
            </a:r>
            <a:endParaRPr lang="zh-CN" altLang="en-US" sz="1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0DDC2A7-B62C-4678-A8F9-BAF76A3305F4}"/>
              </a:ext>
            </a:extLst>
          </p:cNvPr>
          <p:cNvGrpSpPr/>
          <p:nvPr/>
        </p:nvGrpSpPr>
        <p:grpSpPr>
          <a:xfrm>
            <a:off x="1517725" y="1819564"/>
            <a:ext cx="1043561" cy="717577"/>
            <a:chOff x="1976732" y="2579378"/>
            <a:chExt cx="584554" cy="401953"/>
          </a:xfrm>
        </p:grpSpPr>
        <p:sp>
          <p:nvSpPr>
            <p:cNvPr id="29" name="心形 28"/>
            <p:cNvSpPr/>
            <p:nvPr/>
          </p:nvSpPr>
          <p:spPr>
            <a:xfrm rot="19800000">
              <a:off x="1976732" y="2579378"/>
              <a:ext cx="324170" cy="299517"/>
            </a:xfrm>
            <a:prstGeom prst="heart">
              <a:avLst/>
            </a:prstGeom>
            <a:solidFill>
              <a:srgbClr val="F19EC2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2700000">
              <a:off x="2266694" y="2686739"/>
              <a:ext cx="306237" cy="282947"/>
            </a:xfrm>
            <a:prstGeom prst="heart">
              <a:avLst/>
            </a:prstGeom>
            <a:solidFill>
              <a:srgbClr val="F19EC2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3557395" y="4542782"/>
            <a:ext cx="1653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Bride: Little Bride</a:t>
            </a:r>
            <a:endParaRPr lang="zh-CN" altLang="en-US" sz="1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5EC08B7-DC5B-45D8-9F43-30FFDB7F4997}"/>
              </a:ext>
            </a:extLst>
          </p:cNvPr>
          <p:cNvGrpSpPr/>
          <p:nvPr/>
        </p:nvGrpSpPr>
        <p:grpSpPr>
          <a:xfrm>
            <a:off x="6754735" y="4548934"/>
            <a:ext cx="1043561" cy="717577"/>
            <a:chOff x="1976732" y="2579378"/>
            <a:chExt cx="584554" cy="401953"/>
          </a:xfrm>
        </p:grpSpPr>
        <p:sp>
          <p:nvSpPr>
            <p:cNvPr id="11" name="心形 28">
              <a:extLst>
                <a:ext uri="{FF2B5EF4-FFF2-40B4-BE49-F238E27FC236}">
                  <a16:creationId xmlns:a16="http://schemas.microsoft.com/office/drawing/2014/main" id="{83404633-4DE9-4717-AA1C-47CF8A634DE0}"/>
                </a:ext>
              </a:extLst>
            </p:cNvPr>
            <p:cNvSpPr/>
            <p:nvPr/>
          </p:nvSpPr>
          <p:spPr>
            <a:xfrm rot="19800000">
              <a:off x="1976732" y="2579378"/>
              <a:ext cx="324170" cy="299517"/>
            </a:xfrm>
            <a:prstGeom prst="heart">
              <a:avLst/>
            </a:prstGeom>
            <a:solidFill>
              <a:srgbClr val="F19EC2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" name="心形 29">
              <a:extLst>
                <a:ext uri="{FF2B5EF4-FFF2-40B4-BE49-F238E27FC236}">
                  <a16:creationId xmlns:a16="http://schemas.microsoft.com/office/drawing/2014/main" id="{1BC833A4-D913-478C-8B08-D3A7A9F28E4F}"/>
                </a:ext>
              </a:extLst>
            </p:cNvPr>
            <p:cNvSpPr/>
            <p:nvPr/>
          </p:nvSpPr>
          <p:spPr>
            <a:xfrm rot="2700000">
              <a:off x="2266694" y="2686739"/>
              <a:ext cx="306237" cy="282947"/>
            </a:xfrm>
            <a:prstGeom prst="heart">
              <a:avLst/>
            </a:prstGeom>
            <a:solidFill>
              <a:srgbClr val="F19EC2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020" y="3044825"/>
            <a:ext cx="3737610" cy="49517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62607" y="1516629"/>
            <a:ext cx="2166774" cy="3910210"/>
            <a:chOff x="416517" y="1516629"/>
            <a:chExt cx="2166774" cy="391021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518" y="1516629"/>
              <a:ext cx="2166773" cy="3829065"/>
              <a:chOff x="507708" y="1518790"/>
              <a:chExt cx="2166773" cy="382906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07708" y="1518790"/>
                <a:ext cx="2166773" cy="3829065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76413" y="3656179"/>
                <a:ext cx="198015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200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35518" y="3956376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6918" y="4233415"/>
                <a:ext cx="212026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Please paste or enter your text here. Please paste or enter your text here. Please paste or enter your text here.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416517" y="5341370"/>
              <a:ext cx="2160474" cy="85469"/>
            </a:xfrm>
            <a:prstGeom prst="rect">
              <a:avLst/>
            </a:prstGeom>
            <a:solidFill>
              <a:srgbClr val="F19E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19714" y="1508497"/>
            <a:ext cx="2175510" cy="3914532"/>
            <a:chOff x="2714874" y="1512307"/>
            <a:chExt cx="2175510" cy="3914532"/>
          </a:xfrm>
        </p:grpSpPr>
        <p:grpSp>
          <p:nvGrpSpPr>
            <p:cNvPr id="19" name="Group 18"/>
            <p:cNvGrpSpPr/>
            <p:nvPr/>
          </p:nvGrpSpPr>
          <p:grpSpPr>
            <a:xfrm>
              <a:off x="2714874" y="1516629"/>
              <a:ext cx="2175510" cy="3829065"/>
              <a:chOff x="507708" y="1518790"/>
              <a:chExt cx="2175510" cy="3829065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07708" y="1518790"/>
                <a:ext cx="2166773" cy="3829065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64653" y="3656179"/>
                <a:ext cx="198015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200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23758" y="3956376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64858" y="4233415"/>
                <a:ext cx="211836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Please paste or enter your text here. Please paste or enter your text here. Please paste or enter your text here.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875" y="1512307"/>
              <a:ext cx="2162576" cy="206056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2715733" y="5341370"/>
              <a:ext cx="2161713" cy="85469"/>
            </a:xfrm>
            <a:prstGeom prst="rect">
              <a:avLst/>
            </a:prstGeom>
            <a:solidFill>
              <a:srgbClr val="F19E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79360" y="1516116"/>
            <a:ext cx="2166779" cy="3914533"/>
            <a:chOff x="5013230" y="1512306"/>
            <a:chExt cx="2166779" cy="3914533"/>
          </a:xfrm>
        </p:grpSpPr>
        <p:grpSp>
          <p:nvGrpSpPr>
            <p:cNvPr id="24" name="Group 23"/>
            <p:cNvGrpSpPr/>
            <p:nvPr/>
          </p:nvGrpSpPr>
          <p:grpSpPr>
            <a:xfrm>
              <a:off x="5013236" y="1512306"/>
              <a:ext cx="2166773" cy="3829065"/>
              <a:chOff x="507708" y="1518790"/>
              <a:chExt cx="2166773" cy="382906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07708" y="1518790"/>
                <a:ext cx="2166773" cy="3829065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78828" y="3656179"/>
                <a:ext cx="198015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200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54113" y="3956376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78828" y="4233415"/>
                <a:ext cx="202184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Please paste or enter your text here. Please paste or enter your text here. Please paste or enter your text here.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5013230" y="5341370"/>
              <a:ext cx="2166779" cy="85469"/>
            </a:xfrm>
            <a:prstGeom prst="rect">
              <a:avLst/>
            </a:prstGeom>
            <a:solidFill>
              <a:srgbClr val="F19E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508923" y="1512306"/>
            <a:ext cx="2166773" cy="3914533"/>
            <a:chOff x="7315793" y="1512306"/>
            <a:chExt cx="2166773" cy="3914533"/>
          </a:xfrm>
        </p:grpSpPr>
        <p:grpSp>
          <p:nvGrpSpPr>
            <p:cNvPr id="29" name="Group 28"/>
            <p:cNvGrpSpPr/>
            <p:nvPr/>
          </p:nvGrpSpPr>
          <p:grpSpPr>
            <a:xfrm>
              <a:off x="7315793" y="1512306"/>
              <a:ext cx="2166773" cy="3829065"/>
              <a:chOff x="507708" y="1518790"/>
              <a:chExt cx="2166773" cy="382906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07708" y="1518790"/>
                <a:ext cx="2166773" cy="3829065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80098" y="3656179"/>
                <a:ext cx="198015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200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039203" y="3956376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80098" y="4233415"/>
                <a:ext cx="202184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Please paste or enter your text here. Please paste or enter your text here. Please paste or enter your text here.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7315793" y="5341370"/>
              <a:ext cx="2166773" cy="85469"/>
            </a:xfrm>
            <a:prstGeom prst="rect">
              <a:avLst/>
            </a:prstGeom>
            <a:solidFill>
              <a:srgbClr val="F19E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454398" y="5508596"/>
            <a:ext cx="3025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332533" y="5854605"/>
            <a:ext cx="9269557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</a:t>
            </a:r>
            <a:r>
              <a:rPr lang="en-US" sz="1200" dirty="0" err="1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here,Your</a:t>
            </a:r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 content is here, or by copying your text, select Paste in this box and choose to keep only the text. Your content is here,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53332" y="1516116"/>
            <a:ext cx="2176410" cy="206056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619328" y="1512306"/>
            <a:ext cx="2176410" cy="2060563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503843" y="1512306"/>
            <a:ext cx="2176410" cy="206056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061267" y="1512306"/>
            <a:ext cx="2176410" cy="2060563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2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433570">
            <a:off x="6484878" y="455852"/>
            <a:ext cx="4446271" cy="3136265"/>
            <a:chOff x="1059543" y="1465943"/>
            <a:chExt cx="3294702" cy="2323984"/>
          </a:xfrm>
        </p:grpSpPr>
        <p:sp>
          <p:nvSpPr>
            <p:cNvPr id="5" name="矩形 4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20893568">
            <a:off x="7231380" y="2671445"/>
            <a:ext cx="4311015" cy="304101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心形 28"/>
          <p:cNvSpPr/>
          <p:nvPr/>
        </p:nvSpPr>
        <p:spPr>
          <a:xfrm rot="19800000">
            <a:off x="1525270" y="2004695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1838325" y="1980565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08455" y="2678430"/>
            <a:ext cx="5423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bunch,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Bloom our memories forever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When you hold the bunch of roses,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I know,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I am the happiest person in the world.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2488487" y="1842211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Love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14637" y="1802128"/>
            <a:ext cx="1863986" cy="1781907"/>
            <a:chOff x="1067377" y="1691638"/>
            <a:chExt cx="1863986" cy="1781907"/>
          </a:xfrm>
        </p:grpSpPr>
        <p:sp>
          <p:nvSpPr>
            <p:cNvPr id="9" name="Oval 8"/>
            <p:cNvSpPr/>
            <p:nvPr/>
          </p:nvSpPr>
          <p:spPr>
            <a:xfrm flipH="1">
              <a:off x="1108416" y="1691638"/>
              <a:ext cx="1781907" cy="1781907"/>
            </a:xfrm>
            <a:prstGeom prst="ellipse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1805677" y="2079544"/>
              <a:ext cx="387383" cy="251895"/>
            </a:xfrm>
            <a:custGeom>
              <a:avLst/>
              <a:gdLst>
                <a:gd name="T0" fmla="*/ 13 w 94"/>
                <a:gd name="T1" fmla="*/ 0 h 61"/>
                <a:gd name="T2" fmla="*/ 82 w 94"/>
                <a:gd name="T3" fmla="*/ 0 h 61"/>
                <a:gd name="T4" fmla="*/ 89 w 94"/>
                <a:gd name="T5" fmla="*/ 2 h 61"/>
                <a:gd name="T6" fmla="*/ 47 w 94"/>
                <a:gd name="T7" fmla="*/ 33 h 61"/>
                <a:gd name="T8" fmla="*/ 6 w 94"/>
                <a:gd name="T9" fmla="*/ 2 h 61"/>
                <a:gd name="T10" fmla="*/ 13 w 94"/>
                <a:gd name="T11" fmla="*/ 0 h 61"/>
                <a:gd name="T12" fmla="*/ 94 w 94"/>
                <a:gd name="T13" fmla="*/ 9 h 61"/>
                <a:gd name="T14" fmla="*/ 67 w 94"/>
                <a:gd name="T15" fmla="*/ 29 h 61"/>
                <a:gd name="T16" fmla="*/ 93 w 94"/>
                <a:gd name="T17" fmla="*/ 53 h 61"/>
                <a:gd name="T18" fmla="*/ 94 w 94"/>
                <a:gd name="T19" fmla="*/ 48 h 61"/>
                <a:gd name="T20" fmla="*/ 94 w 94"/>
                <a:gd name="T21" fmla="*/ 12 h 61"/>
                <a:gd name="T22" fmla="*/ 94 w 94"/>
                <a:gd name="T23" fmla="*/ 9 h 61"/>
                <a:gd name="T24" fmla="*/ 87 w 94"/>
                <a:gd name="T25" fmla="*/ 60 h 61"/>
                <a:gd name="T26" fmla="*/ 82 w 94"/>
                <a:gd name="T27" fmla="*/ 61 h 61"/>
                <a:gd name="T28" fmla="*/ 13 w 94"/>
                <a:gd name="T29" fmla="*/ 61 h 61"/>
                <a:gd name="T30" fmla="*/ 6 w 94"/>
                <a:gd name="T31" fmla="*/ 59 h 61"/>
                <a:gd name="T32" fmla="*/ 34 w 94"/>
                <a:gd name="T33" fmla="*/ 34 h 61"/>
                <a:gd name="T34" fmla="*/ 44 w 94"/>
                <a:gd name="T35" fmla="*/ 42 h 61"/>
                <a:gd name="T36" fmla="*/ 47 w 94"/>
                <a:gd name="T37" fmla="*/ 44 h 61"/>
                <a:gd name="T38" fmla="*/ 50 w 94"/>
                <a:gd name="T39" fmla="*/ 42 h 61"/>
                <a:gd name="T40" fmla="*/ 60 w 94"/>
                <a:gd name="T41" fmla="*/ 35 h 61"/>
                <a:gd name="T42" fmla="*/ 87 w 94"/>
                <a:gd name="T43" fmla="*/ 60 h 61"/>
                <a:gd name="T44" fmla="*/ 1 w 94"/>
                <a:gd name="T45" fmla="*/ 52 h 61"/>
                <a:gd name="T46" fmla="*/ 27 w 94"/>
                <a:gd name="T47" fmla="*/ 29 h 61"/>
                <a:gd name="T48" fmla="*/ 1 w 94"/>
                <a:gd name="T49" fmla="*/ 9 h 61"/>
                <a:gd name="T50" fmla="*/ 0 w 94"/>
                <a:gd name="T51" fmla="*/ 12 h 61"/>
                <a:gd name="T52" fmla="*/ 0 w 94"/>
                <a:gd name="T53" fmla="*/ 48 h 61"/>
                <a:gd name="T54" fmla="*/ 1 w 94"/>
                <a:gd name="T5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61">
                  <a:moveTo>
                    <a:pt x="13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7" y="1"/>
                    <a:pt x="89" y="2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8" y="1"/>
                    <a:pt x="10" y="0"/>
                    <a:pt x="13" y="0"/>
                  </a:cubicBezTo>
                  <a:close/>
                  <a:moveTo>
                    <a:pt x="94" y="9"/>
                  </a:moveTo>
                  <a:cubicBezTo>
                    <a:pt x="67" y="29"/>
                    <a:pt x="67" y="29"/>
                    <a:pt x="67" y="29"/>
                  </a:cubicBezTo>
                  <a:cubicBezTo>
                    <a:pt x="93" y="53"/>
                    <a:pt x="93" y="53"/>
                    <a:pt x="93" y="53"/>
                  </a:cubicBezTo>
                  <a:cubicBezTo>
                    <a:pt x="94" y="52"/>
                    <a:pt x="94" y="50"/>
                    <a:pt x="94" y="48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1"/>
                    <a:pt x="94" y="10"/>
                    <a:pt x="94" y="9"/>
                  </a:cubicBezTo>
                  <a:close/>
                  <a:moveTo>
                    <a:pt x="87" y="60"/>
                  </a:moveTo>
                  <a:cubicBezTo>
                    <a:pt x="85" y="60"/>
                    <a:pt x="84" y="61"/>
                    <a:pt x="82" y="61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0" y="61"/>
                    <a:pt x="8" y="60"/>
                    <a:pt x="6" y="59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87" y="60"/>
                    <a:pt x="87" y="60"/>
                    <a:pt x="87" y="60"/>
                  </a:cubicBezTo>
                  <a:close/>
                  <a:moveTo>
                    <a:pt x="1" y="52"/>
                  </a:moveTo>
                  <a:cubicBezTo>
                    <a:pt x="27" y="29"/>
                    <a:pt x="27" y="29"/>
                    <a:pt x="27" y="2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51"/>
                    <a:pt x="1" y="52"/>
                  </a:cubicBezTo>
                  <a:close/>
                </a:path>
              </a:pathLst>
            </a:custGeom>
            <a:solidFill>
              <a:srgbClr val="500D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7377" y="2460170"/>
              <a:ext cx="1863986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40567" y="2943955"/>
            <a:ext cx="1863986" cy="1781907"/>
            <a:chOff x="2698057" y="2833465"/>
            <a:chExt cx="1863986" cy="1781907"/>
          </a:xfrm>
        </p:grpSpPr>
        <p:sp>
          <p:nvSpPr>
            <p:cNvPr id="12" name="Oval 11"/>
            <p:cNvSpPr/>
            <p:nvPr/>
          </p:nvSpPr>
          <p:spPr>
            <a:xfrm flipH="1">
              <a:off x="2739096" y="2833465"/>
              <a:ext cx="1781907" cy="1781907"/>
            </a:xfrm>
            <a:prstGeom prst="ellipse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3442082" y="3124672"/>
              <a:ext cx="375934" cy="383568"/>
            </a:xfrm>
            <a:custGeom>
              <a:avLst/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solidFill>
              <a:srgbClr val="500D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698057" y="3628717"/>
              <a:ext cx="1863986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46047" y="2943955"/>
            <a:ext cx="1863986" cy="1781907"/>
            <a:chOff x="5959417" y="2833465"/>
            <a:chExt cx="1863986" cy="1781907"/>
          </a:xfrm>
        </p:grpSpPr>
        <p:sp>
          <p:nvSpPr>
            <p:cNvPr id="11" name="Oval 10"/>
            <p:cNvSpPr/>
            <p:nvPr/>
          </p:nvSpPr>
          <p:spPr>
            <a:xfrm flipH="1">
              <a:off x="6000456" y="2833465"/>
              <a:ext cx="1781907" cy="1781907"/>
            </a:xfrm>
            <a:prstGeom prst="ellipse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6718709" y="3180944"/>
              <a:ext cx="345401" cy="395018"/>
            </a:xfrm>
            <a:custGeom>
              <a:avLst/>
              <a:gdLst>
                <a:gd name="T0" fmla="*/ 50 w 84"/>
                <a:gd name="T1" fmla="*/ 92 h 96"/>
                <a:gd name="T2" fmla="*/ 57 w 84"/>
                <a:gd name="T3" fmla="*/ 81 h 96"/>
                <a:gd name="T4" fmla="*/ 56 w 84"/>
                <a:gd name="T5" fmla="*/ 75 h 96"/>
                <a:gd name="T6" fmla="*/ 43 w 84"/>
                <a:gd name="T7" fmla="*/ 63 h 96"/>
                <a:gd name="T8" fmla="*/ 38 w 84"/>
                <a:gd name="T9" fmla="*/ 62 h 96"/>
                <a:gd name="T10" fmla="*/ 30 w 84"/>
                <a:gd name="T11" fmla="*/ 67 h 96"/>
                <a:gd name="T12" fmla="*/ 17 w 84"/>
                <a:gd name="T13" fmla="*/ 35 h 96"/>
                <a:gd name="T14" fmla="*/ 26 w 84"/>
                <a:gd name="T15" fmla="*/ 31 h 96"/>
                <a:gd name="T16" fmla="*/ 27 w 84"/>
                <a:gd name="T17" fmla="*/ 25 h 96"/>
                <a:gd name="T18" fmla="*/ 22 w 84"/>
                <a:gd name="T19" fmla="*/ 8 h 96"/>
                <a:gd name="T20" fmla="*/ 18 w 84"/>
                <a:gd name="T21" fmla="*/ 4 h 96"/>
                <a:gd name="T22" fmla="*/ 4 w 84"/>
                <a:gd name="T23" fmla="*/ 6 h 96"/>
                <a:gd name="T24" fmla="*/ 0 w 84"/>
                <a:gd name="T25" fmla="*/ 10 h 96"/>
                <a:gd name="T26" fmla="*/ 43 w 84"/>
                <a:gd name="T27" fmla="*/ 94 h 96"/>
                <a:gd name="T28" fmla="*/ 50 w 84"/>
                <a:gd name="T29" fmla="*/ 92 h 96"/>
                <a:gd name="T30" fmla="*/ 45 w 84"/>
                <a:gd name="T31" fmla="*/ 53 h 96"/>
                <a:gd name="T32" fmla="*/ 32 w 84"/>
                <a:gd name="T33" fmla="*/ 53 h 96"/>
                <a:gd name="T34" fmla="*/ 32 w 84"/>
                <a:gd name="T35" fmla="*/ 50 h 96"/>
                <a:gd name="T36" fmla="*/ 40 w 84"/>
                <a:gd name="T37" fmla="*/ 38 h 96"/>
                <a:gd name="T38" fmla="*/ 42 w 84"/>
                <a:gd name="T39" fmla="*/ 32 h 96"/>
                <a:gd name="T40" fmla="*/ 41 w 84"/>
                <a:gd name="T41" fmla="*/ 30 h 96"/>
                <a:gd name="T42" fmla="*/ 40 w 84"/>
                <a:gd name="T43" fmla="*/ 31 h 96"/>
                <a:gd name="T44" fmla="*/ 39 w 84"/>
                <a:gd name="T45" fmla="*/ 36 h 96"/>
                <a:gd name="T46" fmla="*/ 34 w 84"/>
                <a:gd name="T47" fmla="*/ 36 h 96"/>
                <a:gd name="T48" fmla="*/ 34 w 84"/>
                <a:gd name="T49" fmla="*/ 31 h 96"/>
                <a:gd name="T50" fmla="*/ 42 w 84"/>
                <a:gd name="T51" fmla="*/ 26 h 96"/>
                <a:gd name="T52" fmla="*/ 47 w 84"/>
                <a:gd name="T53" fmla="*/ 28 h 96"/>
                <a:gd name="T54" fmla="*/ 47 w 84"/>
                <a:gd name="T55" fmla="*/ 34 h 96"/>
                <a:gd name="T56" fmla="*/ 47 w 84"/>
                <a:gd name="T57" fmla="*/ 37 h 96"/>
                <a:gd name="T58" fmla="*/ 38 w 84"/>
                <a:gd name="T59" fmla="*/ 50 h 96"/>
                <a:gd name="T60" fmla="*/ 46 w 84"/>
                <a:gd name="T61" fmla="*/ 50 h 96"/>
                <a:gd name="T62" fmla="*/ 45 w 84"/>
                <a:gd name="T63" fmla="*/ 53 h 96"/>
                <a:gd name="T64" fmla="*/ 63 w 84"/>
                <a:gd name="T65" fmla="*/ 50 h 96"/>
                <a:gd name="T66" fmla="*/ 60 w 84"/>
                <a:gd name="T67" fmla="*/ 50 h 96"/>
                <a:gd name="T68" fmla="*/ 60 w 84"/>
                <a:gd name="T69" fmla="*/ 53 h 96"/>
                <a:gd name="T70" fmla="*/ 54 w 84"/>
                <a:gd name="T71" fmla="*/ 53 h 96"/>
                <a:gd name="T72" fmla="*/ 54 w 84"/>
                <a:gd name="T73" fmla="*/ 50 h 96"/>
                <a:gd name="T74" fmla="*/ 46 w 84"/>
                <a:gd name="T75" fmla="*/ 50 h 96"/>
                <a:gd name="T76" fmla="*/ 47 w 84"/>
                <a:gd name="T77" fmla="*/ 46 h 96"/>
                <a:gd name="T78" fmla="*/ 55 w 84"/>
                <a:gd name="T79" fmla="*/ 26 h 96"/>
                <a:gd name="T80" fmla="*/ 63 w 84"/>
                <a:gd name="T81" fmla="*/ 26 h 96"/>
                <a:gd name="T82" fmla="*/ 61 w 84"/>
                <a:gd name="T83" fmla="*/ 46 h 96"/>
                <a:gd name="T84" fmla="*/ 63 w 84"/>
                <a:gd name="T85" fmla="*/ 46 h 96"/>
                <a:gd name="T86" fmla="*/ 63 w 84"/>
                <a:gd name="T87" fmla="*/ 50 h 96"/>
                <a:gd name="T88" fmla="*/ 55 w 84"/>
                <a:gd name="T89" fmla="*/ 46 h 96"/>
                <a:gd name="T90" fmla="*/ 52 w 84"/>
                <a:gd name="T91" fmla="*/ 46 h 96"/>
                <a:gd name="T92" fmla="*/ 56 w 84"/>
                <a:gd name="T93" fmla="*/ 35 h 96"/>
                <a:gd name="T94" fmla="*/ 55 w 84"/>
                <a:gd name="T95" fmla="*/ 46 h 96"/>
                <a:gd name="T96" fmla="*/ 43 w 84"/>
                <a:gd name="T97" fmla="*/ 0 h 96"/>
                <a:gd name="T98" fmla="*/ 72 w 84"/>
                <a:gd name="T99" fmla="*/ 12 h 96"/>
                <a:gd name="T100" fmla="*/ 84 w 84"/>
                <a:gd name="T101" fmla="*/ 41 h 96"/>
                <a:gd name="T102" fmla="*/ 72 w 84"/>
                <a:gd name="T103" fmla="*/ 71 h 96"/>
                <a:gd name="T104" fmla="*/ 65 w 84"/>
                <a:gd name="T105" fmla="*/ 76 h 96"/>
                <a:gd name="T106" fmla="*/ 63 w 84"/>
                <a:gd name="T107" fmla="*/ 73 h 96"/>
                <a:gd name="T108" fmla="*/ 59 w 84"/>
                <a:gd name="T109" fmla="*/ 69 h 96"/>
                <a:gd name="T110" fmla="*/ 66 w 84"/>
                <a:gd name="T111" fmla="*/ 64 h 96"/>
                <a:gd name="T112" fmla="*/ 75 w 84"/>
                <a:gd name="T113" fmla="*/ 41 h 96"/>
                <a:gd name="T114" fmla="*/ 66 w 84"/>
                <a:gd name="T115" fmla="*/ 19 h 96"/>
                <a:gd name="T116" fmla="*/ 43 w 84"/>
                <a:gd name="T117" fmla="*/ 10 h 96"/>
                <a:gd name="T118" fmla="*/ 31 w 84"/>
                <a:gd name="T119" fmla="*/ 12 h 96"/>
                <a:gd name="T120" fmla="*/ 29 w 84"/>
                <a:gd name="T121" fmla="*/ 6 h 96"/>
                <a:gd name="T122" fmla="*/ 28 w 84"/>
                <a:gd name="T123" fmla="*/ 3 h 96"/>
                <a:gd name="T124" fmla="*/ 43 w 84"/>
                <a:gd name="T1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" h="96">
                  <a:moveTo>
                    <a:pt x="50" y="92"/>
                  </a:moveTo>
                  <a:cubicBezTo>
                    <a:pt x="52" y="88"/>
                    <a:pt x="55" y="84"/>
                    <a:pt x="57" y="81"/>
                  </a:cubicBezTo>
                  <a:cubicBezTo>
                    <a:pt x="58" y="79"/>
                    <a:pt x="58" y="77"/>
                    <a:pt x="56" y="75"/>
                  </a:cubicBezTo>
                  <a:cubicBezTo>
                    <a:pt x="52" y="71"/>
                    <a:pt x="48" y="67"/>
                    <a:pt x="43" y="63"/>
                  </a:cubicBezTo>
                  <a:cubicBezTo>
                    <a:pt x="41" y="61"/>
                    <a:pt x="40" y="61"/>
                    <a:pt x="38" y="62"/>
                  </a:cubicBezTo>
                  <a:cubicBezTo>
                    <a:pt x="35" y="63"/>
                    <a:pt x="33" y="65"/>
                    <a:pt x="30" y="67"/>
                  </a:cubicBezTo>
                  <a:cubicBezTo>
                    <a:pt x="21" y="53"/>
                    <a:pt x="19" y="45"/>
                    <a:pt x="17" y="35"/>
                  </a:cubicBezTo>
                  <a:cubicBezTo>
                    <a:pt x="20" y="34"/>
                    <a:pt x="23" y="32"/>
                    <a:pt x="26" y="31"/>
                  </a:cubicBezTo>
                  <a:cubicBezTo>
                    <a:pt x="27" y="30"/>
                    <a:pt x="28" y="28"/>
                    <a:pt x="27" y="25"/>
                  </a:cubicBezTo>
                  <a:cubicBezTo>
                    <a:pt x="26" y="20"/>
                    <a:pt x="24" y="14"/>
                    <a:pt x="22" y="8"/>
                  </a:cubicBezTo>
                  <a:cubicBezTo>
                    <a:pt x="22" y="6"/>
                    <a:pt x="20" y="4"/>
                    <a:pt x="18" y="4"/>
                  </a:cubicBezTo>
                  <a:cubicBezTo>
                    <a:pt x="14" y="5"/>
                    <a:pt x="9" y="5"/>
                    <a:pt x="4" y="6"/>
                  </a:cubicBezTo>
                  <a:cubicBezTo>
                    <a:pt x="0" y="6"/>
                    <a:pt x="0" y="7"/>
                    <a:pt x="0" y="10"/>
                  </a:cubicBezTo>
                  <a:cubicBezTo>
                    <a:pt x="1" y="46"/>
                    <a:pt x="15" y="78"/>
                    <a:pt x="43" y="94"/>
                  </a:cubicBezTo>
                  <a:cubicBezTo>
                    <a:pt x="46" y="96"/>
                    <a:pt x="47" y="96"/>
                    <a:pt x="50" y="92"/>
                  </a:cubicBezTo>
                  <a:close/>
                  <a:moveTo>
                    <a:pt x="45" y="53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1" y="36"/>
                    <a:pt x="42" y="34"/>
                    <a:pt x="42" y="32"/>
                  </a:cubicBezTo>
                  <a:cubicBezTo>
                    <a:pt x="42" y="31"/>
                    <a:pt x="42" y="30"/>
                    <a:pt x="41" y="30"/>
                  </a:cubicBezTo>
                  <a:cubicBezTo>
                    <a:pt x="40" y="30"/>
                    <a:pt x="40" y="31"/>
                    <a:pt x="40" y="31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28"/>
                    <a:pt x="37" y="26"/>
                    <a:pt x="42" y="26"/>
                  </a:cubicBezTo>
                  <a:cubicBezTo>
                    <a:pt x="44" y="26"/>
                    <a:pt x="46" y="27"/>
                    <a:pt x="47" y="28"/>
                  </a:cubicBezTo>
                  <a:cubicBezTo>
                    <a:pt x="48" y="29"/>
                    <a:pt x="48" y="31"/>
                    <a:pt x="47" y="34"/>
                  </a:cubicBezTo>
                  <a:cubicBezTo>
                    <a:pt x="47" y="35"/>
                    <a:pt x="47" y="36"/>
                    <a:pt x="47" y="37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3"/>
                    <a:pt x="45" y="53"/>
                    <a:pt x="45" y="53"/>
                  </a:cubicBezTo>
                  <a:close/>
                  <a:moveTo>
                    <a:pt x="63" y="50"/>
                  </a:moveTo>
                  <a:cubicBezTo>
                    <a:pt x="60" y="50"/>
                    <a:pt x="60" y="50"/>
                    <a:pt x="60" y="50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1" y="46"/>
                    <a:pt x="61" y="46"/>
                    <a:pt x="61" y="46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50"/>
                    <a:pt x="63" y="50"/>
                    <a:pt x="63" y="50"/>
                  </a:cubicBezTo>
                  <a:close/>
                  <a:moveTo>
                    <a:pt x="55" y="46"/>
                  </a:moveTo>
                  <a:cubicBezTo>
                    <a:pt x="52" y="46"/>
                    <a:pt x="52" y="46"/>
                    <a:pt x="52" y="4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5" y="46"/>
                    <a:pt x="55" y="46"/>
                    <a:pt x="55" y="46"/>
                  </a:cubicBezTo>
                  <a:close/>
                  <a:moveTo>
                    <a:pt x="43" y="0"/>
                  </a:moveTo>
                  <a:cubicBezTo>
                    <a:pt x="54" y="0"/>
                    <a:pt x="65" y="5"/>
                    <a:pt x="72" y="12"/>
                  </a:cubicBezTo>
                  <a:cubicBezTo>
                    <a:pt x="80" y="20"/>
                    <a:pt x="84" y="30"/>
                    <a:pt x="84" y="41"/>
                  </a:cubicBezTo>
                  <a:cubicBezTo>
                    <a:pt x="84" y="53"/>
                    <a:pt x="80" y="63"/>
                    <a:pt x="72" y="71"/>
                  </a:cubicBezTo>
                  <a:cubicBezTo>
                    <a:pt x="70" y="73"/>
                    <a:pt x="68" y="75"/>
                    <a:pt x="65" y="76"/>
                  </a:cubicBezTo>
                  <a:cubicBezTo>
                    <a:pt x="65" y="75"/>
                    <a:pt x="64" y="74"/>
                    <a:pt x="63" y="7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1" y="68"/>
                    <a:pt x="64" y="66"/>
                    <a:pt x="66" y="64"/>
                  </a:cubicBezTo>
                  <a:cubicBezTo>
                    <a:pt x="71" y="58"/>
                    <a:pt x="75" y="50"/>
                    <a:pt x="75" y="41"/>
                  </a:cubicBezTo>
                  <a:cubicBezTo>
                    <a:pt x="75" y="33"/>
                    <a:pt x="71" y="25"/>
                    <a:pt x="66" y="19"/>
                  </a:cubicBezTo>
                  <a:cubicBezTo>
                    <a:pt x="60" y="13"/>
                    <a:pt x="52" y="10"/>
                    <a:pt x="43" y="10"/>
                  </a:cubicBezTo>
                  <a:cubicBezTo>
                    <a:pt x="39" y="10"/>
                    <a:pt x="35" y="11"/>
                    <a:pt x="31" y="12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5"/>
                    <a:pt x="28" y="4"/>
                    <a:pt x="28" y="3"/>
                  </a:cubicBezTo>
                  <a:cubicBezTo>
                    <a:pt x="33" y="1"/>
                    <a:pt x="38" y="0"/>
                    <a:pt x="43" y="0"/>
                  </a:cubicBezTo>
                  <a:close/>
                </a:path>
              </a:pathLst>
            </a:custGeom>
            <a:solidFill>
              <a:srgbClr val="500D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59417" y="3628717"/>
              <a:ext cx="1863986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207406" y="2943956"/>
            <a:ext cx="1863986" cy="1781907"/>
            <a:chOff x="9220776" y="2833466"/>
            <a:chExt cx="1863986" cy="1781907"/>
          </a:xfrm>
        </p:grpSpPr>
        <p:sp>
          <p:nvSpPr>
            <p:cNvPr id="10" name="Oval 9"/>
            <p:cNvSpPr/>
            <p:nvPr/>
          </p:nvSpPr>
          <p:spPr>
            <a:xfrm flipH="1">
              <a:off x="9261816" y="2833466"/>
              <a:ext cx="1781907" cy="1781907"/>
            </a:xfrm>
            <a:prstGeom prst="ellipse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9965756" y="3209080"/>
              <a:ext cx="374026" cy="263345"/>
            </a:xfrm>
            <a:custGeom>
              <a:avLst/>
              <a:gdLst>
                <a:gd name="T0" fmla="*/ 65 w 91"/>
                <a:gd name="T1" fmla="*/ 9 h 64"/>
                <a:gd name="T2" fmla="*/ 34 w 91"/>
                <a:gd name="T3" fmla="*/ 9 h 64"/>
                <a:gd name="T4" fmla="*/ 27 w 91"/>
                <a:gd name="T5" fmla="*/ 0 h 64"/>
                <a:gd name="T6" fmla="*/ 5 w 91"/>
                <a:gd name="T7" fmla="*/ 0 h 64"/>
                <a:gd name="T8" fmla="*/ 0 w 91"/>
                <a:gd name="T9" fmla="*/ 4 h 64"/>
                <a:gd name="T10" fmla="*/ 0 w 91"/>
                <a:gd name="T11" fmla="*/ 50 h 64"/>
                <a:gd name="T12" fmla="*/ 4 w 91"/>
                <a:gd name="T13" fmla="*/ 54 h 64"/>
                <a:gd name="T14" fmla="*/ 14 w 91"/>
                <a:gd name="T15" fmla="*/ 25 h 64"/>
                <a:gd name="T16" fmla="*/ 20 w 91"/>
                <a:gd name="T17" fmla="*/ 18 h 64"/>
                <a:gd name="T18" fmla="*/ 29 w 91"/>
                <a:gd name="T19" fmla="*/ 14 h 64"/>
                <a:gd name="T20" fmla="*/ 60 w 91"/>
                <a:gd name="T21" fmla="*/ 14 h 64"/>
                <a:gd name="T22" fmla="*/ 65 w 91"/>
                <a:gd name="T23" fmla="*/ 9 h 64"/>
                <a:gd name="T24" fmla="*/ 72 w 91"/>
                <a:gd name="T25" fmla="*/ 15 h 64"/>
                <a:gd name="T26" fmla="*/ 66 w 91"/>
                <a:gd name="T27" fmla="*/ 15 h 64"/>
                <a:gd name="T28" fmla="*/ 79 w 91"/>
                <a:gd name="T29" fmla="*/ 1 h 64"/>
                <a:gd name="T30" fmla="*/ 90 w 91"/>
                <a:gd name="T31" fmla="*/ 15 h 64"/>
                <a:gd name="T32" fmla="*/ 85 w 91"/>
                <a:gd name="T33" fmla="*/ 15 h 64"/>
                <a:gd name="T34" fmla="*/ 59 w 91"/>
                <a:gd name="T35" fmla="*/ 36 h 64"/>
                <a:gd name="T36" fmla="*/ 59 w 91"/>
                <a:gd name="T37" fmla="*/ 33 h 64"/>
                <a:gd name="T38" fmla="*/ 72 w 91"/>
                <a:gd name="T39" fmla="*/ 15 h 64"/>
                <a:gd name="T40" fmla="*/ 79 w 91"/>
                <a:gd name="T41" fmla="*/ 64 h 64"/>
                <a:gd name="T42" fmla="*/ 11 w 91"/>
                <a:gd name="T43" fmla="*/ 64 h 64"/>
                <a:gd name="T44" fmla="*/ 22 w 91"/>
                <a:gd name="T45" fmla="*/ 31 h 64"/>
                <a:gd name="T46" fmla="*/ 26 w 91"/>
                <a:gd name="T47" fmla="*/ 26 h 64"/>
                <a:gd name="T48" fmla="*/ 33 w 91"/>
                <a:gd name="T49" fmla="*/ 23 h 64"/>
                <a:gd name="T50" fmla="*/ 63 w 91"/>
                <a:gd name="T51" fmla="*/ 23 h 64"/>
                <a:gd name="T52" fmla="*/ 57 w 91"/>
                <a:gd name="T53" fmla="*/ 28 h 64"/>
                <a:gd name="T54" fmla="*/ 54 w 91"/>
                <a:gd name="T55" fmla="*/ 30 h 64"/>
                <a:gd name="T56" fmla="*/ 54 w 91"/>
                <a:gd name="T57" fmla="*/ 41 h 64"/>
                <a:gd name="T58" fmla="*/ 59 w 91"/>
                <a:gd name="T59" fmla="*/ 41 h 64"/>
                <a:gd name="T60" fmla="*/ 87 w 91"/>
                <a:gd name="T61" fmla="*/ 23 h 64"/>
                <a:gd name="T62" fmla="*/ 89 w 91"/>
                <a:gd name="T63" fmla="*/ 24 h 64"/>
                <a:gd name="T64" fmla="*/ 91 w 91"/>
                <a:gd name="T65" fmla="*/ 25 h 64"/>
                <a:gd name="T66" fmla="*/ 91 w 91"/>
                <a:gd name="T67" fmla="*/ 28 h 64"/>
                <a:gd name="T68" fmla="*/ 91 w 91"/>
                <a:gd name="T69" fmla="*/ 30 h 64"/>
                <a:gd name="T70" fmla="*/ 79 w 91"/>
                <a:gd name="T7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1" h="64">
                  <a:moveTo>
                    <a:pt x="65" y="9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2"/>
                    <a:pt x="2" y="54"/>
                    <a:pt x="4" y="54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2"/>
                    <a:pt x="17" y="20"/>
                    <a:pt x="20" y="18"/>
                  </a:cubicBezTo>
                  <a:cubicBezTo>
                    <a:pt x="22" y="16"/>
                    <a:pt x="26" y="14"/>
                    <a:pt x="29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5" y="9"/>
                    <a:pt x="65" y="9"/>
                    <a:pt x="65" y="9"/>
                  </a:cubicBezTo>
                  <a:close/>
                  <a:moveTo>
                    <a:pt x="72" y="15"/>
                  </a:moveTo>
                  <a:cubicBezTo>
                    <a:pt x="66" y="15"/>
                    <a:pt x="66" y="15"/>
                    <a:pt x="66" y="15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82" y="28"/>
                    <a:pt x="72" y="35"/>
                    <a:pt x="59" y="36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6" y="29"/>
                    <a:pt x="70" y="23"/>
                    <a:pt x="72" y="15"/>
                  </a:cubicBezTo>
                  <a:close/>
                  <a:moveTo>
                    <a:pt x="79" y="64"/>
                  </a:moveTo>
                  <a:cubicBezTo>
                    <a:pt x="11" y="64"/>
                    <a:pt x="11" y="64"/>
                    <a:pt x="11" y="64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3" y="29"/>
                    <a:pt x="24" y="27"/>
                    <a:pt x="26" y="26"/>
                  </a:cubicBezTo>
                  <a:cubicBezTo>
                    <a:pt x="28" y="24"/>
                    <a:pt x="31" y="23"/>
                    <a:pt x="33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1" y="25"/>
                    <a:pt x="59" y="27"/>
                    <a:pt x="57" y="28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41"/>
                    <a:pt x="54" y="41"/>
                    <a:pt x="54" y="41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72" y="40"/>
                    <a:pt x="82" y="34"/>
                    <a:pt x="87" y="23"/>
                  </a:cubicBezTo>
                  <a:cubicBezTo>
                    <a:pt x="88" y="23"/>
                    <a:pt x="88" y="24"/>
                    <a:pt x="89" y="24"/>
                  </a:cubicBezTo>
                  <a:cubicBezTo>
                    <a:pt x="89" y="24"/>
                    <a:pt x="90" y="25"/>
                    <a:pt x="91" y="25"/>
                  </a:cubicBezTo>
                  <a:cubicBezTo>
                    <a:pt x="91" y="26"/>
                    <a:pt x="91" y="27"/>
                    <a:pt x="91" y="28"/>
                  </a:cubicBezTo>
                  <a:cubicBezTo>
                    <a:pt x="91" y="28"/>
                    <a:pt x="91" y="29"/>
                    <a:pt x="91" y="30"/>
                  </a:cubicBezTo>
                  <a:lnTo>
                    <a:pt x="79" y="64"/>
                  </a:lnTo>
                  <a:close/>
                </a:path>
              </a:pathLst>
            </a:custGeom>
            <a:solidFill>
              <a:srgbClr val="500D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220776" y="3628717"/>
              <a:ext cx="1863986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93777" y="1802128"/>
            <a:ext cx="1863986" cy="1781907"/>
            <a:chOff x="4328737" y="1691638"/>
            <a:chExt cx="1863986" cy="1781907"/>
          </a:xfrm>
        </p:grpSpPr>
        <p:sp>
          <p:nvSpPr>
            <p:cNvPr id="8" name="Oval 7"/>
            <p:cNvSpPr/>
            <p:nvPr/>
          </p:nvSpPr>
          <p:spPr>
            <a:xfrm flipH="1">
              <a:off x="4369776" y="1691638"/>
              <a:ext cx="1781907" cy="1781907"/>
            </a:xfrm>
            <a:prstGeom prst="ellipse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5086120" y="1900044"/>
              <a:ext cx="349218" cy="431275"/>
            </a:xfrm>
            <a:custGeom>
              <a:avLst/>
              <a:gdLst>
                <a:gd name="T0" fmla="*/ 0 w 85"/>
                <a:gd name="T1" fmla="*/ 29 h 105"/>
                <a:gd name="T2" fmla="*/ 50 w 85"/>
                <a:gd name="T3" fmla="*/ 0 h 105"/>
                <a:gd name="T4" fmla="*/ 70 w 85"/>
                <a:gd name="T5" fmla="*/ 35 h 105"/>
                <a:gd name="T6" fmla="*/ 56 w 85"/>
                <a:gd name="T7" fmla="*/ 42 h 105"/>
                <a:gd name="T8" fmla="*/ 69 w 85"/>
                <a:gd name="T9" fmla="*/ 64 h 105"/>
                <a:gd name="T10" fmla="*/ 67 w 85"/>
                <a:gd name="T11" fmla="*/ 68 h 105"/>
                <a:gd name="T12" fmla="*/ 72 w 85"/>
                <a:gd name="T13" fmla="*/ 69 h 105"/>
                <a:gd name="T14" fmla="*/ 70 w 85"/>
                <a:gd name="T15" fmla="*/ 73 h 105"/>
                <a:gd name="T16" fmla="*/ 72 w 85"/>
                <a:gd name="T17" fmla="*/ 77 h 105"/>
                <a:gd name="T18" fmla="*/ 77 w 85"/>
                <a:gd name="T19" fmla="*/ 77 h 105"/>
                <a:gd name="T20" fmla="*/ 81 w 85"/>
                <a:gd name="T21" fmla="*/ 85 h 105"/>
                <a:gd name="T22" fmla="*/ 80 w 85"/>
                <a:gd name="T23" fmla="*/ 89 h 105"/>
                <a:gd name="T24" fmla="*/ 85 w 85"/>
                <a:gd name="T25" fmla="*/ 91 h 105"/>
                <a:gd name="T26" fmla="*/ 79 w 85"/>
                <a:gd name="T27" fmla="*/ 98 h 105"/>
                <a:gd name="T28" fmla="*/ 69 w 85"/>
                <a:gd name="T29" fmla="*/ 81 h 105"/>
                <a:gd name="T30" fmla="*/ 65 w 85"/>
                <a:gd name="T31" fmla="*/ 83 h 105"/>
                <a:gd name="T32" fmla="*/ 76 w 85"/>
                <a:gd name="T33" fmla="*/ 102 h 105"/>
                <a:gd name="T34" fmla="*/ 73 w 85"/>
                <a:gd name="T35" fmla="*/ 105 h 105"/>
                <a:gd name="T36" fmla="*/ 71 w 85"/>
                <a:gd name="T37" fmla="*/ 105 h 105"/>
                <a:gd name="T38" fmla="*/ 46 w 85"/>
                <a:gd name="T39" fmla="*/ 63 h 105"/>
                <a:gd name="T40" fmla="*/ 45 w 85"/>
                <a:gd name="T41" fmla="*/ 64 h 105"/>
                <a:gd name="T42" fmla="*/ 68 w 85"/>
                <a:gd name="T43" fmla="*/ 105 h 105"/>
                <a:gd name="T44" fmla="*/ 63 w 85"/>
                <a:gd name="T45" fmla="*/ 104 h 105"/>
                <a:gd name="T46" fmla="*/ 34 w 85"/>
                <a:gd name="T47" fmla="*/ 55 h 105"/>
                <a:gd name="T48" fmla="*/ 20 w 85"/>
                <a:gd name="T49" fmla="*/ 63 h 105"/>
                <a:gd name="T50" fmla="*/ 0 w 85"/>
                <a:gd name="T51" fmla="*/ 29 h 105"/>
                <a:gd name="T52" fmla="*/ 14 w 85"/>
                <a:gd name="T53" fmla="*/ 28 h 105"/>
                <a:gd name="T54" fmla="*/ 22 w 85"/>
                <a:gd name="T55" fmla="*/ 42 h 105"/>
                <a:gd name="T56" fmla="*/ 49 w 85"/>
                <a:gd name="T57" fmla="*/ 26 h 105"/>
                <a:gd name="T58" fmla="*/ 42 w 85"/>
                <a:gd name="T59" fmla="*/ 12 h 105"/>
                <a:gd name="T60" fmla="*/ 14 w 85"/>
                <a:gd name="T61" fmla="*/ 2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05">
                  <a:moveTo>
                    <a:pt x="0" y="29"/>
                  </a:moveTo>
                  <a:cubicBezTo>
                    <a:pt x="13" y="12"/>
                    <a:pt x="30" y="3"/>
                    <a:pt x="50" y="0"/>
                  </a:cubicBezTo>
                  <a:cubicBezTo>
                    <a:pt x="56" y="11"/>
                    <a:pt x="63" y="23"/>
                    <a:pt x="70" y="35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72" y="69"/>
                    <a:pt x="72" y="69"/>
                    <a:pt x="72" y="69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5" y="91"/>
                    <a:pt x="85" y="91"/>
                    <a:pt x="85" y="91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45" y="64"/>
                    <a:pt x="45" y="64"/>
                    <a:pt x="45" y="64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3" y="52"/>
                    <a:pt x="7" y="40"/>
                    <a:pt x="0" y="29"/>
                  </a:cubicBezTo>
                  <a:close/>
                  <a:moveTo>
                    <a:pt x="14" y="28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2" y="12"/>
                    <a:pt x="42" y="12"/>
                    <a:pt x="42" y="12"/>
                  </a:cubicBezTo>
                  <a:lnTo>
                    <a:pt x="14" y="28"/>
                  </a:lnTo>
                  <a:close/>
                </a:path>
              </a:pathLst>
            </a:custGeom>
            <a:solidFill>
              <a:srgbClr val="500D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28737" y="2460170"/>
              <a:ext cx="1863986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79004" y="1802128"/>
            <a:ext cx="1863986" cy="1781907"/>
            <a:chOff x="7592374" y="1691638"/>
            <a:chExt cx="1863986" cy="1781907"/>
          </a:xfrm>
        </p:grpSpPr>
        <p:sp>
          <p:nvSpPr>
            <p:cNvPr id="2" name="Oval 6"/>
            <p:cNvSpPr/>
            <p:nvPr/>
          </p:nvSpPr>
          <p:spPr>
            <a:xfrm flipH="1">
              <a:off x="7631136" y="1691638"/>
              <a:ext cx="1781907" cy="1781907"/>
            </a:xfrm>
            <a:prstGeom prst="ellipse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8290231" y="1926902"/>
              <a:ext cx="463715" cy="444634"/>
            </a:xfrm>
            <a:custGeom>
              <a:avLst/>
              <a:gdLst>
                <a:gd name="T0" fmla="*/ 68 w 113"/>
                <a:gd name="T1" fmla="*/ 54 h 108"/>
                <a:gd name="T2" fmla="*/ 45 w 113"/>
                <a:gd name="T3" fmla="*/ 54 h 108"/>
                <a:gd name="T4" fmla="*/ 48 w 113"/>
                <a:gd name="T5" fmla="*/ 32 h 108"/>
                <a:gd name="T6" fmla="*/ 0 w 113"/>
                <a:gd name="T7" fmla="*/ 54 h 108"/>
                <a:gd name="T8" fmla="*/ 17 w 113"/>
                <a:gd name="T9" fmla="*/ 93 h 108"/>
                <a:gd name="T10" fmla="*/ 62 w 113"/>
                <a:gd name="T11" fmla="*/ 78 h 108"/>
                <a:gd name="T12" fmla="*/ 38 w 113"/>
                <a:gd name="T13" fmla="*/ 84 h 108"/>
                <a:gd name="T14" fmla="*/ 26 w 113"/>
                <a:gd name="T15" fmla="*/ 73 h 108"/>
                <a:gd name="T16" fmla="*/ 57 w 113"/>
                <a:gd name="T17" fmla="*/ 76 h 108"/>
                <a:gd name="T18" fmla="*/ 79 w 113"/>
                <a:gd name="T19" fmla="*/ 82 h 108"/>
                <a:gd name="T20" fmla="*/ 64 w 113"/>
                <a:gd name="T21" fmla="*/ 89 h 108"/>
                <a:gd name="T22" fmla="*/ 52 w 113"/>
                <a:gd name="T23" fmla="*/ 89 h 108"/>
                <a:gd name="T24" fmla="*/ 80 w 113"/>
                <a:gd name="T25" fmla="*/ 105 h 108"/>
                <a:gd name="T26" fmla="*/ 86 w 113"/>
                <a:gd name="T27" fmla="*/ 73 h 108"/>
                <a:gd name="T28" fmla="*/ 113 w 113"/>
                <a:gd name="T29" fmla="*/ 54 h 108"/>
                <a:gd name="T30" fmla="*/ 70 w 113"/>
                <a:gd name="T31" fmla="*/ 32 h 108"/>
                <a:gd name="T32" fmla="*/ 76 w 113"/>
                <a:gd name="T33" fmla="*/ 23 h 108"/>
                <a:gd name="T34" fmla="*/ 88 w 113"/>
                <a:gd name="T35" fmla="*/ 33 h 108"/>
                <a:gd name="T36" fmla="*/ 96 w 113"/>
                <a:gd name="T37" fmla="*/ 14 h 108"/>
                <a:gd name="T38" fmla="*/ 63 w 113"/>
                <a:gd name="T39" fmla="*/ 20 h 108"/>
                <a:gd name="T40" fmla="*/ 33 w 113"/>
                <a:gd name="T41" fmla="*/ 3 h 108"/>
                <a:gd name="T42" fmla="*/ 26 w 113"/>
                <a:gd name="T43" fmla="*/ 29 h 108"/>
                <a:gd name="T44" fmla="*/ 34 w 113"/>
                <a:gd name="T45" fmla="*/ 25 h 108"/>
                <a:gd name="T46" fmla="*/ 49 w 113"/>
                <a:gd name="T47" fmla="*/ 18 h 108"/>
                <a:gd name="T48" fmla="*/ 48 w 113"/>
                <a:gd name="T49" fmla="*/ 32 h 108"/>
                <a:gd name="T50" fmla="*/ 92 w 113"/>
                <a:gd name="T51" fmla="*/ 45 h 108"/>
                <a:gd name="T52" fmla="*/ 92 w 113"/>
                <a:gd name="T53" fmla="*/ 62 h 108"/>
                <a:gd name="T54" fmla="*/ 77 w 113"/>
                <a:gd name="T55" fmla="*/ 44 h 108"/>
                <a:gd name="T56" fmla="*/ 75 w 113"/>
                <a:gd name="T57" fmla="*/ 66 h 108"/>
                <a:gd name="T58" fmla="*/ 65 w 113"/>
                <a:gd name="T59" fmla="*/ 41 h 108"/>
                <a:gd name="T60" fmla="*/ 51 w 113"/>
                <a:gd name="T61" fmla="*/ 41 h 108"/>
                <a:gd name="T62" fmla="*/ 47 w 113"/>
                <a:gd name="T63" fmla="*/ 44 h 108"/>
                <a:gd name="T64" fmla="*/ 57 w 113"/>
                <a:gd name="T65" fmla="*/ 67 h 108"/>
                <a:gd name="T66" fmla="*/ 22 w 113"/>
                <a:gd name="T67" fmla="*/ 62 h 108"/>
                <a:gd name="T68" fmla="*/ 9 w 113"/>
                <a:gd name="T69" fmla="*/ 54 h 108"/>
                <a:gd name="T70" fmla="*/ 37 w 113"/>
                <a:gd name="T71" fmla="*/ 42 h 108"/>
                <a:gd name="T72" fmla="*/ 64 w 113"/>
                <a:gd name="T73" fmla="*/ 50 h 108"/>
                <a:gd name="T74" fmla="*/ 64 w 113"/>
                <a:gd name="T75" fmla="*/ 50 h 108"/>
                <a:gd name="T76" fmla="*/ 50 w 113"/>
                <a:gd name="T77" fmla="*/ 53 h 108"/>
                <a:gd name="T78" fmla="*/ 49 w 113"/>
                <a:gd name="T79" fmla="*/ 57 h 108"/>
                <a:gd name="T80" fmla="*/ 51 w 113"/>
                <a:gd name="T81" fmla="*/ 52 h 108"/>
                <a:gd name="T82" fmla="*/ 56 w 113"/>
                <a:gd name="T83" fmla="*/ 45 h 108"/>
                <a:gd name="T84" fmla="*/ 58 w 113"/>
                <a:gd name="T85" fmla="*/ 45 h 108"/>
                <a:gd name="T86" fmla="*/ 60 w 113"/>
                <a:gd name="T87" fmla="*/ 4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3" h="108">
                  <a:moveTo>
                    <a:pt x="57" y="42"/>
                  </a:moveTo>
                  <a:cubicBezTo>
                    <a:pt x="63" y="42"/>
                    <a:pt x="68" y="47"/>
                    <a:pt x="68" y="54"/>
                  </a:cubicBezTo>
                  <a:cubicBezTo>
                    <a:pt x="68" y="60"/>
                    <a:pt x="63" y="65"/>
                    <a:pt x="57" y="65"/>
                  </a:cubicBezTo>
                  <a:cubicBezTo>
                    <a:pt x="50" y="65"/>
                    <a:pt x="45" y="60"/>
                    <a:pt x="45" y="54"/>
                  </a:cubicBezTo>
                  <a:cubicBezTo>
                    <a:pt x="45" y="47"/>
                    <a:pt x="50" y="42"/>
                    <a:pt x="57" y="42"/>
                  </a:cubicBezTo>
                  <a:close/>
                  <a:moveTo>
                    <a:pt x="48" y="32"/>
                  </a:moveTo>
                  <a:cubicBezTo>
                    <a:pt x="36" y="32"/>
                    <a:pt x="26" y="34"/>
                    <a:pt x="19" y="37"/>
                  </a:cubicBezTo>
                  <a:cubicBezTo>
                    <a:pt x="7" y="41"/>
                    <a:pt x="0" y="47"/>
                    <a:pt x="0" y="54"/>
                  </a:cubicBezTo>
                  <a:cubicBezTo>
                    <a:pt x="0" y="60"/>
                    <a:pt x="7" y="66"/>
                    <a:pt x="17" y="70"/>
                  </a:cubicBezTo>
                  <a:cubicBezTo>
                    <a:pt x="13" y="80"/>
                    <a:pt x="12" y="89"/>
                    <a:pt x="17" y="93"/>
                  </a:cubicBezTo>
                  <a:cubicBezTo>
                    <a:pt x="22" y="98"/>
                    <a:pt x="31" y="98"/>
                    <a:pt x="42" y="92"/>
                  </a:cubicBezTo>
                  <a:cubicBezTo>
                    <a:pt x="48" y="89"/>
                    <a:pt x="55" y="84"/>
                    <a:pt x="62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4" y="81"/>
                    <a:pt x="41" y="83"/>
                    <a:pt x="38" y="84"/>
                  </a:cubicBezTo>
                  <a:cubicBezTo>
                    <a:pt x="31" y="88"/>
                    <a:pt x="25" y="89"/>
                    <a:pt x="23" y="87"/>
                  </a:cubicBezTo>
                  <a:cubicBezTo>
                    <a:pt x="21" y="85"/>
                    <a:pt x="23" y="80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35" y="75"/>
                    <a:pt x="45" y="76"/>
                    <a:pt x="57" y="76"/>
                  </a:cubicBezTo>
                  <a:cubicBezTo>
                    <a:pt x="64" y="76"/>
                    <a:pt x="71" y="75"/>
                    <a:pt x="77" y="74"/>
                  </a:cubicBezTo>
                  <a:cubicBezTo>
                    <a:pt x="78" y="77"/>
                    <a:pt x="78" y="80"/>
                    <a:pt x="79" y="82"/>
                  </a:cubicBezTo>
                  <a:cubicBezTo>
                    <a:pt x="79" y="90"/>
                    <a:pt x="79" y="95"/>
                    <a:pt x="76" y="96"/>
                  </a:cubicBezTo>
                  <a:cubicBezTo>
                    <a:pt x="74" y="98"/>
                    <a:pt x="69" y="95"/>
                    <a:pt x="64" y="89"/>
                  </a:cubicBezTo>
                  <a:cubicBezTo>
                    <a:pt x="62" y="88"/>
                    <a:pt x="61" y="86"/>
                    <a:pt x="60" y="84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91"/>
                    <a:pt x="56" y="93"/>
                    <a:pt x="57" y="95"/>
                  </a:cubicBezTo>
                  <a:cubicBezTo>
                    <a:pt x="65" y="104"/>
                    <a:pt x="74" y="108"/>
                    <a:pt x="80" y="105"/>
                  </a:cubicBezTo>
                  <a:cubicBezTo>
                    <a:pt x="86" y="102"/>
                    <a:pt x="89" y="93"/>
                    <a:pt x="88" y="81"/>
                  </a:cubicBezTo>
                  <a:cubicBezTo>
                    <a:pt x="87" y="79"/>
                    <a:pt x="87" y="76"/>
                    <a:pt x="86" y="73"/>
                  </a:cubicBezTo>
                  <a:cubicBezTo>
                    <a:pt x="89" y="72"/>
                    <a:pt x="92" y="71"/>
                    <a:pt x="95" y="70"/>
                  </a:cubicBezTo>
                  <a:cubicBezTo>
                    <a:pt x="106" y="67"/>
                    <a:pt x="113" y="61"/>
                    <a:pt x="113" y="54"/>
                  </a:cubicBezTo>
                  <a:cubicBezTo>
                    <a:pt x="113" y="47"/>
                    <a:pt x="106" y="41"/>
                    <a:pt x="95" y="37"/>
                  </a:cubicBezTo>
                  <a:cubicBezTo>
                    <a:pt x="88" y="35"/>
                    <a:pt x="80" y="33"/>
                    <a:pt x="70" y="32"/>
                  </a:cubicBezTo>
                  <a:cubicBezTo>
                    <a:pt x="69" y="31"/>
                    <a:pt x="69" y="29"/>
                    <a:pt x="68" y="28"/>
                  </a:cubicBezTo>
                  <a:cubicBezTo>
                    <a:pt x="70" y="26"/>
                    <a:pt x="73" y="24"/>
                    <a:pt x="76" y="23"/>
                  </a:cubicBezTo>
                  <a:cubicBezTo>
                    <a:pt x="83" y="20"/>
                    <a:pt x="88" y="18"/>
                    <a:pt x="90" y="20"/>
                  </a:cubicBezTo>
                  <a:cubicBezTo>
                    <a:pt x="92" y="22"/>
                    <a:pt x="91" y="27"/>
                    <a:pt x="88" y="33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101" y="26"/>
                    <a:pt x="101" y="18"/>
                    <a:pt x="96" y="14"/>
                  </a:cubicBezTo>
                  <a:cubicBezTo>
                    <a:pt x="91" y="9"/>
                    <a:pt x="82" y="10"/>
                    <a:pt x="72" y="15"/>
                  </a:cubicBezTo>
                  <a:cubicBezTo>
                    <a:pt x="69" y="16"/>
                    <a:pt x="66" y="18"/>
                    <a:pt x="63" y="20"/>
                  </a:cubicBezTo>
                  <a:cubicBezTo>
                    <a:pt x="60" y="17"/>
                    <a:pt x="58" y="15"/>
                    <a:pt x="56" y="12"/>
                  </a:cubicBezTo>
                  <a:cubicBezTo>
                    <a:pt x="48" y="4"/>
                    <a:pt x="39" y="0"/>
                    <a:pt x="33" y="3"/>
                  </a:cubicBezTo>
                  <a:cubicBezTo>
                    <a:pt x="27" y="6"/>
                    <a:pt x="24" y="14"/>
                    <a:pt x="26" y="26"/>
                  </a:cubicBezTo>
                  <a:cubicBezTo>
                    <a:pt x="26" y="27"/>
                    <a:pt x="26" y="28"/>
                    <a:pt x="26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7"/>
                    <a:pt x="35" y="26"/>
                    <a:pt x="34" y="25"/>
                  </a:cubicBezTo>
                  <a:cubicBezTo>
                    <a:pt x="34" y="17"/>
                    <a:pt x="34" y="12"/>
                    <a:pt x="37" y="11"/>
                  </a:cubicBezTo>
                  <a:cubicBezTo>
                    <a:pt x="39" y="10"/>
                    <a:pt x="44" y="13"/>
                    <a:pt x="49" y="18"/>
                  </a:cubicBezTo>
                  <a:cubicBezTo>
                    <a:pt x="51" y="20"/>
                    <a:pt x="53" y="23"/>
                    <a:pt x="55" y="25"/>
                  </a:cubicBezTo>
                  <a:cubicBezTo>
                    <a:pt x="53" y="27"/>
                    <a:pt x="50" y="30"/>
                    <a:pt x="48" y="32"/>
                  </a:cubicBezTo>
                  <a:close/>
                  <a:moveTo>
                    <a:pt x="75" y="42"/>
                  </a:moveTo>
                  <a:cubicBezTo>
                    <a:pt x="82" y="43"/>
                    <a:pt x="87" y="44"/>
                    <a:pt x="92" y="45"/>
                  </a:cubicBezTo>
                  <a:cubicBezTo>
                    <a:pt x="99" y="48"/>
                    <a:pt x="104" y="51"/>
                    <a:pt x="104" y="54"/>
                  </a:cubicBezTo>
                  <a:cubicBezTo>
                    <a:pt x="104" y="56"/>
                    <a:pt x="99" y="59"/>
                    <a:pt x="92" y="62"/>
                  </a:cubicBezTo>
                  <a:cubicBezTo>
                    <a:pt x="89" y="63"/>
                    <a:pt x="87" y="63"/>
                    <a:pt x="84" y="64"/>
                  </a:cubicBezTo>
                  <a:cubicBezTo>
                    <a:pt x="82" y="58"/>
                    <a:pt x="80" y="51"/>
                    <a:pt x="77" y="44"/>
                  </a:cubicBezTo>
                  <a:cubicBezTo>
                    <a:pt x="76" y="44"/>
                    <a:pt x="76" y="43"/>
                    <a:pt x="75" y="42"/>
                  </a:cubicBezTo>
                  <a:close/>
                  <a:moveTo>
                    <a:pt x="75" y="66"/>
                  </a:moveTo>
                  <a:cubicBezTo>
                    <a:pt x="73" y="60"/>
                    <a:pt x="71" y="54"/>
                    <a:pt x="69" y="48"/>
                  </a:cubicBezTo>
                  <a:cubicBezTo>
                    <a:pt x="67" y="46"/>
                    <a:pt x="66" y="43"/>
                    <a:pt x="65" y="41"/>
                  </a:cubicBezTo>
                  <a:cubicBezTo>
                    <a:pt x="62" y="41"/>
                    <a:pt x="59" y="41"/>
                    <a:pt x="57" y="41"/>
                  </a:cubicBezTo>
                  <a:cubicBezTo>
                    <a:pt x="55" y="41"/>
                    <a:pt x="53" y="41"/>
                    <a:pt x="51" y="41"/>
                  </a:cubicBezTo>
                  <a:cubicBezTo>
                    <a:pt x="50" y="42"/>
                    <a:pt x="49" y="43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1" y="51"/>
                    <a:pt x="35" y="58"/>
                    <a:pt x="31" y="64"/>
                  </a:cubicBezTo>
                  <a:cubicBezTo>
                    <a:pt x="38" y="66"/>
                    <a:pt x="47" y="67"/>
                    <a:pt x="57" y="67"/>
                  </a:cubicBezTo>
                  <a:cubicBezTo>
                    <a:pt x="63" y="67"/>
                    <a:pt x="69" y="66"/>
                    <a:pt x="75" y="66"/>
                  </a:cubicBezTo>
                  <a:close/>
                  <a:moveTo>
                    <a:pt x="22" y="62"/>
                  </a:moveTo>
                  <a:cubicBezTo>
                    <a:pt x="22" y="62"/>
                    <a:pt x="22" y="62"/>
                    <a:pt x="22" y="62"/>
                  </a:cubicBezTo>
                  <a:cubicBezTo>
                    <a:pt x="14" y="59"/>
                    <a:pt x="9" y="56"/>
                    <a:pt x="9" y="54"/>
                  </a:cubicBezTo>
                  <a:cubicBezTo>
                    <a:pt x="9" y="51"/>
                    <a:pt x="14" y="48"/>
                    <a:pt x="22" y="45"/>
                  </a:cubicBezTo>
                  <a:cubicBezTo>
                    <a:pt x="26" y="44"/>
                    <a:pt x="31" y="43"/>
                    <a:pt x="37" y="42"/>
                  </a:cubicBezTo>
                  <a:cubicBezTo>
                    <a:pt x="31" y="49"/>
                    <a:pt x="26" y="56"/>
                    <a:pt x="22" y="62"/>
                  </a:cubicBezTo>
                  <a:close/>
                  <a:moveTo>
                    <a:pt x="64" y="50"/>
                  </a:moveTo>
                  <a:cubicBezTo>
                    <a:pt x="63" y="55"/>
                    <a:pt x="61" y="59"/>
                    <a:pt x="57" y="62"/>
                  </a:cubicBezTo>
                  <a:cubicBezTo>
                    <a:pt x="63" y="62"/>
                    <a:pt x="66" y="55"/>
                    <a:pt x="64" y="50"/>
                  </a:cubicBezTo>
                  <a:close/>
                  <a:moveTo>
                    <a:pt x="49" y="57"/>
                  </a:moveTo>
                  <a:cubicBezTo>
                    <a:pt x="49" y="55"/>
                    <a:pt x="50" y="54"/>
                    <a:pt x="50" y="53"/>
                  </a:cubicBezTo>
                  <a:cubicBezTo>
                    <a:pt x="49" y="52"/>
                    <a:pt x="49" y="52"/>
                    <a:pt x="49" y="52"/>
                  </a:cubicBezTo>
                  <a:cubicBezTo>
                    <a:pt x="48" y="54"/>
                    <a:pt x="48" y="55"/>
                    <a:pt x="49" y="57"/>
                  </a:cubicBezTo>
                  <a:close/>
                  <a:moveTo>
                    <a:pt x="49" y="50"/>
                  </a:moveTo>
                  <a:cubicBezTo>
                    <a:pt x="51" y="52"/>
                    <a:pt x="51" y="52"/>
                    <a:pt x="51" y="52"/>
                  </a:cubicBezTo>
                  <a:cubicBezTo>
                    <a:pt x="53" y="50"/>
                    <a:pt x="55" y="49"/>
                    <a:pt x="57" y="47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3" y="45"/>
                    <a:pt x="50" y="47"/>
                    <a:pt x="49" y="50"/>
                  </a:cubicBezTo>
                  <a:close/>
                  <a:moveTo>
                    <a:pt x="58" y="45"/>
                  </a:moveTo>
                  <a:cubicBezTo>
                    <a:pt x="58" y="47"/>
                    <a:pt x="58" y="47"/>
                    <a:pt x="58" y="47"/>
                  </a:cubicBezTo>
                  <a:cubicBezTo>
                    <a:pt x="59" y="46"/>
                    <a:pt x="59" y="46"/>
                    <a:pt x="60" y="46"/>
                  </a:cubicBezTo>
                  <a:cubicBezTo>
                    <a:pt x="59" y="45"/>
                    <a:pt x="58" y="45"/>
                    <a:pt x="58" y="45"/>
                  </a:cubicBezTo>
                  <a:close/>
                </a:path>
              </a:pathLst>
            </a:custGeom>
            <a:solidFill>
              <a:srgbClr val="500D0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92374" y="2460170"/>
              <a:ext cx="1863986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2554943" y="3845312"/>
            <a:ext cx="0" cy="1080452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32715" y="3845312"/>
            <a:ext cx="0" cy="1080452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40149" y="3845312"/>
            <a:ext cx="0" cy="1080452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sys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053585" y="4696368"/>
            <a:ext cx="2882096" cy="985903"/>
            <a:chOff x="1066955" y="4585878"/>
            <a:chExt cx="2882096" cy="985903"/>
          </a:xfrm>
        </p:grpSpPr>
        <p:sp>
          <p:nvSpPr>
            <p:cNvPr id="30" name="Rectangle 29"/>
            <p:cNvSpPr/>
            <p:nvPr/>
          </p:nvSpPr>
          <p:spPr>
            <a:xfrm>
              <a:off x="1066955" y="4931701"/>
              <a:ext cx="2813630" cy="640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here. Please paste or enter your text here. Please paste or enter your text here.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8711" y="4585878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334507" y="4716688"/>
            <a:ext cx="2882096" cy="985903"/>
            <a:chOff x="4345972" y="4585878"/>
            <a:chExt cx="2882096" cy="985903"/>
          </a:xfrm>
        </p:grpSpPr>
        <p:sp>
          <p:nvSpPr>
            <p:cNvPr id="32" name="Rectangle 31"/>
            <p:cNvSpPr/>
            <p:nvPr/>
          </p:nvSpPr>
          <p:spPr>
            <a:xfrm>
              <a:off x="4345972" y="4931701"/>
              <a:ext cx="2813630" cy="640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here. Please paste or enter your text here. Please paste or enter your text here.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7728" y="4585878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63505" y="4716688"/>
            <a:ext cx="2882096" cy="985903"/>
            <a:chOff x="7574970" y="4585878"/>
            <a:chExt cx="2882096" cy="985903"/>
          </a:xfrm>
        </p:grpSpPr>
        <p:sp>
          <p:nvSpPr>
            <p:cNvPr id="34" name="Rectangle 33"/>
            <p:cNvSpPr/>
            <p:nvPr/>
          </p:nvSpPr>
          <p:spPr>
            <a:xfrm>
              <a:off x="7574970" y="4931701"/>
              <a:ext cx="2813630" cy="640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here. Please paste or enter your text here. Please paste or enter your text here.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576726" y="4585878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</p:grpSp>
      <p:grpSp>
        <p:nvGrpSpPr>
          <p:cNvPr id="3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17409" name="组合 245"/>
          <p:cNvGrpSpPr/>
          <p:nvPr/>
        </p:nvGrpSpPr>
        <p:grpSpPr>
          <a:xfrm rot="-4061304">
            <a:off x="1535184" y="3420533"/>
            <a:ext cx="2927349" cy="1676400"/>
            <a:chOff x="6336054" y="1359421"/>
            <a:chExt cx="2264943" cy="1296208"/>
          </a:xfrm>
        </p:grpSpPr>
        <p:sp>
          <p:nvSpPr>
            <p:cNvPr id="174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7410" name="组合 135"/>
          <p:cNvGrpSpPr/>
          <p:nvPr/>
        </p:nvGrpSpPr>
        <p:grpSpPr>
          <a:xfrm>
            <a:off x="7235367" y="1341967"/>
            <a:ext cx="2927351" cy="1674284"/>
            <a:chOff x="6336054" y="1359421"/>
            <a:chExt cx="2264943" cy="1296208"/>
          </a:xfrm>
        </p:grpSpPr>
        <p:sp>
          <p:nvSpPr>
            <p:cNvPr id="17420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1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2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3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4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5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6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7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8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9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0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1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2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3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4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5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6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7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8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9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0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1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2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3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4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5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6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7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8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9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0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1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2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3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4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5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6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7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8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9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0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1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2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3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4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5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6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7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8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9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0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1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2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3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4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5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6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7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8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9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0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1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2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3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4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5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6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7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8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9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0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1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2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3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4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5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6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7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7411" name="Freeform 440"/>
          <p:cNvSpPr/>
          <p:nvPr/>
        </p:nvSpPr>
        <p:spPr>
          <a:xfrm flipV="1">
            <a:off x="10719400" y="5306484"/>
            <a:ext cx="605367" cy="311149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1971600406" y="500241288"/>
              </a:cxn>
              <a:cxn ang="0">
                <a:pos x="541222646" y="912201219"/>
              </a:cxn>
              <a:cxn ang="0">
                <a:pos x="115975400" y="1265310362"/>
              </a:cxn>
              <a:cxn ang="0">
                <a:pos x="0" y="1265310362"/>
              </a:cxn>
              <a:cxn ang="0">
                <a:pos x="270611323" y="912201219"/>
              </a:cxn>
              <a:cxn ang="0">
                <a:pos x="618543693" y="500241288"/>
              </a:cxn>
              <a:cxn ang="0">
                <a:pos x="1275741691" y="205982679"/>
              </a:cxn>
              <a:cxn ang="0">
                <a:pos x="2126236281" y="147126591"/>
              </a:cxn>
              <a:cxn ang="0">
                <a:pos x="2147483647" y="411959932"/>
              </a:cxn>
              <a:cxn ang="0">
                <a:pos x="1971600406" y="500241288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2" name="Freeform 258"/>
          <p:cNvSpPr/>
          <p:nvPr/>
        </p:nvSpPr>
        <p:spPr>
          <a:xfrm rot="-2700000">
            <a:off x="811284" y="3141133"/>
            <a:ext cx="268816" cy="1181100"/>
          </a:xfrm>
          <a:custGeom>
            <a:avLst/>
            <a:gdLst>
              <a:gd name="txL" fmla="*/ 0 w 26"/>
              <a:gd name="txT" fmla="*/ 0 h 132"/>
              <a:gd name="txR" fmla="*/ 26 w 26"/>
              <a:gd name="txB" fmla="*/ 132 h 132"/>
            </a:gdLst>
            <a:ahLst/>
            <a:cxnLst>
              <a:cxn ang="0">
                <a:pos x="663024373" y="270364507"/>
              </a:cxn>
              <a:cxn ang="0">
                <a:pos x="421927388" y="2072790116"/>
              </a:cxn>
              <a:cxn ang="0">
                <a:pos x="421927388" y="2147483647"/>
              </a:cxn>
              <a:cxn ang="0">
                <a:pos x="60274231" y="2147483647"/>
              </a:cxn>
              <a:cxn ang="0">
                <a:pos x="783580559" y="2147483647"/>
              </a:cxn>
              <a:cxn ang="0">
                <a:pos x="1386330716" y="2147483647"/>
              </a:cxn>
              <a:cxn ang="0">
                <a:pos x="1084951881" y="1712306063"/>
              </a:cxn>
              <a:cxn ang="0">
                <a:pos x="663024373" y="720967475"/>
              </a:cxn>
              <a:cxn ang="0">
                <a:pos x="663024373" y="270364507"/>
              </a:cxn>
            </a:cxnLst>
            <a:rect l="txL" t="txT" r="txR" b="txB"/>
            <a:pathLst>
              <a:path w="26" h="132">
                <a:moveTo>
                  <a:pt x="11" y="6"/>
                </a:moveTo>
                <a:cubicBezTo>
                  <a:pt x="2" y="18"/>
                  <a:pt x="5" y="38"/>
                  <a:pt x="7" y="46"/>
                </a:cubicBezTo>
                <a:cubicBezTo>
                  <a:pt x="8" y="52"/>
                  <a:pt x="11" y="63"/>
                  <a:pt x="7" y="72"/>
                </a:cubicBezTo>
                <a:cubicBezTo>
                  <a:pt x="3" y="82"/>
                  <a:pt x="0" y="88"/>
                  <a:pt x="1" y="101"/>
                </a:cubicBezTo>
                <a:cubicBezTo>
                  <a:pt x="4" y="132"/>
                  <a:pt x="9" y="123"/>
                  <a:pt x="13" y="115"/>
                </a:cubicBezTo>
                <a:cubicBezTo>
                  <a:pt x="26" y="94"/>
                  <a:pt x="23" y="78"/>
                  <a:pt x="23" y="67"/>
                </a:cubicBezTo>
                <a:cubicBezTo>
                  <a:pt x="23" y="55"/>
                  <a:pt x="19" y="40"/>
                  <a:pt x="18" y="38"/>
                </a:cubicBezTo>
                <a:cubicBezTo>
                  <a:pt x="15" y="24"/>
                  <a:pt x="10" y="25"/>
                  <a:pt x="11" y="16"/>
                </a:cubicBezTo>
                <a:cubicBezTo>
                  <a:pt x="11" y="9"/>
                  <a:pt x="14" y="0"/>
                  <a:pt x="11" y="6"/>
                </a:cubicBezTo>
                <a:close/>
              </a:path>
            </a:pathLst>
          </a:custGeom>
          <a:solidFill>
            <a:srgbClr val="F2ACC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3" name="Freeform 440"/>
          <p:cNvSpPr/>
          <p:nvPr/>
        </p:nvSpPr>
        <p:spPr>
          <a:xfrm flipV="1">
            <a:off x="2256967" y="1051984"/>
            <a:ext cx="1087967" cy="558800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2147483647" y="1617209470"/>
              </a:cxn>
              <a:cxn ang="0">
                <a:pos x="1750959361" y="2147483647"/>
              </a:cxn>
              <a:cxn ang="0">
                <a:pos x="375203207" y="2147483647"/>
              </a:cxn>
              <a:cxn ang="0">
                <a:pos x="0" y="2147483647"/>
              </a:cxn>
              <a:cxn ang="0">
                <a:pos x="875474092" y="2147483647"/>
              </a:cxn>
              <a:cxn ang="0">
                <a:pos x="2001094717" y="1617209470"/>
              </a:cxn>
              <a:cxn ang="0">
                <a:pos x="2147483647" y="665910982"/>
              </a:cxn>
              <a:cxn ang="0">
                <a:pos x="2147483647" y="475649244"/>
              </a:cxn>
              <a:cxn ang="0">
                <a:pos x="2147483647" y="1331821964"/>
              </a:cxn>
              <a:cxn ang="0">
                <a:pos x="2147483647" y="1617209470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84" name="Freeform 13"/>
          <p:cNvSpPr/>
          <p:nvPr/>
        </p:nvSpPr>
        <p:spPr bwMode="auto">
          <a:xfrm>
            <a:off x="2791464" y="1996059"/>
            <a:ext cx="6610273" cy="2865882"/>
          </a:xfrm>
          <a:custGeom>
            <a:avLst/>
            <a:gdLst>
              <a:gd name="T0" fmla="*/ 1041 w 1239"/>
              <a:gd name="T1" fmla="*/ 537 h 537"/>
              <a:gd name="T2" fmla="*/ 198 w 1239"/>
              <a:gd name="T3" fmla="*/ 537 h 537"/>
              <a:gd name="T4" fmla="*/ 118 w 1239"/>
              <a:gd name="T5" fmla="*/ 455 h 537"/>
              <a:gd name="T6" fmla="*/ 0 w 1239"/>
              <a:gd name="T7" fmla="*/ 268 h 537"/>
              <a:gd name="T8" fmla="*/ 118 w 1239"/>
              <a:gd name="T9" fmla="*/ 82 h 537"/>
              <a:gd name="T10" fmla="*/ 198 w 1239"/>
              <a:gd name="T11" fmla="*/ 0 h 537"/>
              <a:gd name="T12" fmla="*/ 1041 w 1239"/>
              <a:gd name="T13" fmla="*/ 0 h 537"/>
              <a:gd name="T14" fmla="*/ 1121 w 1239"/>
              <a:gd name="T15" fmla="*/ 82 h 537"/>
              <a:gd name="T16" fmla="*/ 1239 w 1239"/>
              <a:gd name="T17" fmla="*/ 268 h 537"/>
              <a:gd name="T18" fmla="*/ 1121 w 1239"/>
              <a:gd name="T19" fmla="*/ 455 h 537"/>
              <a:gd name="T20" fmla="*/ 1041 w 1239"/>
              <a:gd name="T21" fmla="*/ 537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9" h="537">
                <a:moveTo>
                  <a:pt x="1041" y="537"/>
                </a:moveTo>
                <a:cubicBezTo>
                  <a:pt x="198" y="537"/>
                  <a:pt x="198" y="537"/>
                  <a:pt x="198" y="537"/>
                </a:cubicBezTo>
                <a:cubicBezTo>
                  <a:pt x="155" y="537"/>
                  <a:pt x="119" y="500"/>
                  <a:pt x="118" y="455"/>
                </a:cubicBezTo>
                <a:cubicBezTo>
                  <a:pt x="53" y="454"/>
                  <a:pt x="0" y="371"/>
                  <a:pt x="0" y="268"/>
                </a:cubicBezTo>
                <a:cubicBezTo>
                  <a:pt x="0" y="166"/>
                  <a:pt x="53" y="83"/>
                  <a:pt x="118" y="82"/>
                </a:cubicBezTo>
                <a:cubicBezTo>
                  <a:pt x="119" y="37"/>
                  <a:pt x="155" y="0"/>
                  <a:pt x="198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85" y="0"/>
                  <a:pt x="1120" y="37"/>
                  <a:pt x="1121" y="82"/>
                </a:cubicBezTo>
                <a:cubicBezTo>
                  <a:pt x="1186" y="83"/>
                  <a:pt x="1239" y="166"/>
                  <a:pt x="1239" y="268"/>
                </a:cubicBezTo>
                <a:cubicBezTo>
                  <a:pt x="1239" y="371"/>
                  <a:pt x="1186" y="454"/>
                  <a:pt x="1121" y="455"/>
                </a:cubicBezTo>
                <a:cubicBezTo>
                  <a:pt x="1120" y="500"/>
                  <a:pt x="1085" y="537"/>
                  <a:pt x="1041" y="537"/>
                </a:cubicBezTo>
                <a:close/>
              </a:path>
            </a:pathLst>
          </a:custGeom>
          <a:solidFill>
            <a:srgbClr val="FDEADA"/>
          </a:solidFill>
          <a:ln w="44450">
            <a:gradFill flip="none" rotWithShape="1">
              <a:gsLst>
                <a:gs pos="39000">
                  <a:srgbClr val="FFF200"/>
                </a:gs>
                <a:gs pos="85000">
                  <a:srgbClr val="83621F"/>
                </a:gs>
                <a:gs pos="9000">
                  <a:srgbClr val="83621F"/>
                </a:gs>
              </a:gsLst>
              <a:lin ang="12600000" scaled="0"/>
              <a:tileRect/>
            </a:gradFill>
          </a:ln>
          <a:effectLst>
            <a:innerShdw blurRad="114300" dist="12700">
              <a:prstClr val="black"/>
            </a:inn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15" name="Freeform 1803"/>
          <p:cNvSpPr>
            <a:spLocks noEditPoints="1"/>
          </p:cNvSpPr>
          <p:nvPr/>
        </p:nvSpPr>
        <p:spPr bwMode="auto">
          <a:xfrm flipV="1">
            <a:off x="3425367" y="3031067"/>
            <a:ext cx="1828800" cy="1816100"/>
          </a:xfrm>
          <a:custGeom>
            <a:avLst/>
            <a:gdLst>
              <a:gd name="T0" fmla="*/ 277 w 359"/>
              <a:gd name="T1" fmla="*/ 31 h 356"/>
              <a:gd name="T2" fmla="*/ 189 w 359"/>
              <a:gd name="T3" fmla="*/ 137 h 356"/>
              <a:gd name="T4" fmla="*/ 118 w 359"/>
              <a:gd name="T5" fmla="*/ 344 h 356"/>
              <a:gd name="T6" fmla="*/ 61 w 359"/>
              <a:gd name="T7" fmla="*/ 310 h 356"/>
              <a:gd name="T8" fmla="*/ 36 w 359"/>
              <a:gd name="T9" fmla="*/ 272 h 356"/>
              <a:gd name="T10" fmla="*/ 23 w 359"/>
              <a:gd name="T11" fmla="*/ 221 h 356"/>
              <a:gd name="T12" fmla="*/ 96 w 359"/>
              <a:gd name="T13" fmla="*/ 88 h 356"/>
              <a:gd name="T14" fmla="*/ 175 w 359"/>
              <a:gd name="T15" fmla="*/ 22 h 356"/>
              <a:gd name="T16" fmla="*/ 46 w 359"/>
              <a:gd name="T17" fmla="*/ 79 h 356"/>
              <a:gd name="T18" fmla="*/ 52 w 359"/>
              <a:gd name="T19" fmla="*/ 55 h 356"/>
              <a:gd name="T20" fmla="*/ 350 w 359"/>
              <a:gd name="T21" fmla="*/ 41 h 356"/>
              <a:gd name="T22" fmla="*/ 227 w 359"/>
              <a:gd name="T23" fmla="*/ 25 h 356"/>
              <a:gd name="T24" fmla="*/ 126 w 359"/>
              <a:gd name="T25" fmla="*/ 41 h 356"/>
              <a:gd name="T26" fmla="*/ 183 w 359"/>
              <a:gd name="T27" fmla="*/ 43 h 356"/>
              <a:gd name="T28" fmla="*/ 189 w 359"/>
              <a:gd name="T29" fmla="*/ 110 h 356"/>
              <a:gd name="T30" fmla="*/ 255 w 359"/>
              <a:gd name="T31" fmla="*/ 77 h 356"/>
              <a:gd name="T32" fmla="*/ 294 w 359"/>
              <a:gd name="T33" fmla="*/ 96 h 356"/>
              <a:gd name="T34" fmla="*/ 96 w 359"/>
              <a:gd name="T35" fmla="*/ 50 h 356"/>
              <a:gd name="T36" fmla="*/ 126 w 359"/>
              <a:gd name="T37" fmla="*/ 145 h 356"/>
              <a:gd name="T38" fmla="*/ 113 w 359"/>
              <a:gd name="T39" fmla="*/ 120 h 356"/>
              <a:gd name="T40" fmla="*/ 90 w 359"/>
              <a:gd name="T41" fmla="*/ 103 h 356"/>
              <a:gd name="T42" fmla="*/ 276 w 359"/>
              <a:gd name="T43" fmla="*/ 98 h 356"/>
              <a:gd name="T44" fmla="*/ 267 w 359"/>
              <a:gd name="T45" fmla="*/ 153 h 356"/>
              <a:gd name="T46" fmla="*/ 274 w 359"/>
              <a:gd name="T47" fmla="*/ 95 h 356"/>
              <a:gd name="T48" fmla="*/ 278 w 359"/>
              <a:gd name="T49" fmla="*/ 109 h 356"/>
              <a:gd name="T50" fmla="*/ 136 w 359"/>
              <a:gd name="T51" fmla="*/ 115 h 356"/>
              <a:gd name="T52" fmla="*/ 144 w 359"/>
              <a:gd name="T53" fmla="*/ 115 h 356"/>
              <a:gd name="T54" fmla="*/ 159 w 359"/>
              <a:gd name="T55" fmla="*/ 155 h 356"/>
              <a:gd name="T56" fmla="*/ 152 w 359"/>
              <a:gd name="T57" fmla="*/ 135 h 356"/>
              <a:gd name="T58" fmla="*/ 112 w 359"/>
              <a:gd name="T59" fmla="*/ 154 h 356"/>
              <a:gd name="T60" fmla="*/ 192 w 359"/>
              <a:gd name="T61" fmla="*/ 147 h 356"/>
              <a:gd name="T62" fmla="*/ 129 w 359"/>
              <a:gd name="T63" fmla="*/ 153 h 356"/>
              <a:gd name="T64" fmla="*/ 124 w 359"/>
              <a:gd name="T65" fmla="*/ 161 h 356"/>
              <a:gd name="T66" fmla="*/ 81 w 359"/>
              <a:gd name="T67" fmla="*/ 162 h 356"/>
              <a:gd name="T68" fmla="*/ 129 w 359"/>
              <a:gd name="T69" fmla="*/ 167 h 356"/>
              <a:gd name="T70" fmla="*/ 68 w 359"/>
              <a:gd name="T71" fmla="*/ 173 h 356"/>
              <a:gd name="T72" fmla="*/ 67 w 359"/>
              <a:gd name="T73" fmla="*/ 178 h 356"/>
              <a:gd name="T74" fmla="*/ 64 w 359"/>
              <a:gd name="T75" fmla="*/ 177 h 356"/>
              <a:gd name="T76" fmla="*/ 94 w 359"/>
              <a:gd name="T77" fmla="*/ 181 h 356"/>
              <a:gd name="T78" fmla="*/ 37 w 359"/>
              <a:gd name="T79" fmla="*/ 197 h 356"/>
              <a:gd name="T80" fmla="*/ 66 w 359"/>
              <a:gd name="T81" fmla="*/ 185 h 356"/>
              <a:gd name="T82" fmla="*/ 88 w 359"/>
              <a:gd name="T83" fmla="*/ 192 h 356"/>
              <a:gd name="T84" fmla="*/ 53 w 359"/>
              <a:gd name="T85" fmla="*/ 195 h 356"/>
              <a:gd name="T86" fmla="*/ 82 w 359"/>
              <a:gd name="T87" fmla="*/ 217 h 356"/>
              <a:gd name="T88" fmla="*/ 126 w 359"/>
              <a:gd name="T89" fmla="*/ 253 h 356"/>
              <a:gd name="T90" fmla="*/ 123 w 359"/>
              <a:gd name="T91" fmla="*/ 264 h 356"/>
              <a:gd name="T92" fmla="*/ 149 w 359"/>
              <a:gd name="T93" fmla="*/ 256 h 356"/>
              <a:gd name="T94" fmla="*/ 166 w 359"/>
              <a:gd name="T95" fmla="*/ 271 h 356"/>
              <a:gd name="T96" fmla="*/ 213 w 359"/>
              <a:gd name="T97" fmla="*/ 305 h 356"/>
              <a:gd name="T98" fmla="*/ 124 w 359"/>
              <a:gd name="T99" fmla="*/ 211 h 356"/>
              <a:gd name="T100" fmla="*/ 51 w 359"/>
              <a:gd name="T101" fmla="*/ 221 h 356"/>
              <a:gd name="T102" fmla="*/ 30 w 359"/>
              <a:gd name="T103" fmla="*/ 248 h 356"/>
              <a:gd name="T104" fmla="*/ 68 w 359"/>
              <a:gd name="T105" fmla="*/ 256 h 356"/>
              <a:gd name="T106" fmla="*/ 144 w 359"/>
              <a:gd name="T107" fmla="*/ 251 h 356"/>
              <a:gd name="T108" fmla="*/ 125 w 359"/>
              <a:gd name="T109" fmla="*/ 267 h 356"/>
              <a:gd name="T110" fmla="*/ 116 w 359"/>
              <a:gd name="T111" fmla="*/ 284 h 356"/>
              <a:gd name="T112" fmla="*/ 145 w 359"/>
              <a:gd name="T113" fmla="*/ 266 h 356"/>
              <a:gd name="T114" fmla="*/ 160 w 359"/>
              <a:gd name="T115" fmla="*/ 275 h 356"/>
              <a:gd name="T116" fmla="*/ 130 w 359"/>
              <a:gd name="T117" fmla="*/ 288 h 356"/>
              <a:gd name="T118" fmla="*/ 121 w 359"/>
              <a:gd name="T119" fmla="*/ 290 h 356"/>
              <a:gd name="T120" fmla="*/ 129 w 359"/>
              <a:gd name="T121" fmla="*/ 296 h 356"/>
              <a:gd name="T122" fmla="*/ 143 w 359"/>
              <a:gd name="T123" fmla="*/ 294 h 356"/>
              <a:gd name="T124" fmla="*/ 146 w 359"/>
              <a:gd name="T125" fmla="*/ 303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9" h="356">
                <a:moveTo>
                  <a:pt x="226" y="13"/>
                </a:moveTo>
                <a:cubicBezTo>
                  <a:pt x="227" y="13"/>
                  <a:pt x="228" y="14"/>
                  <a:pt x="228" y="15"/>
                </a:cubicBezTo>
                <a:cubicBezTo>
                  <a:pt x="228" y="14"/>
                  <a:pt x="228" y="13"/>
                  <a:pt x="228" y="13"/>
                </a:cubicBezTo>
                <a:cubicBezTo>
                  <a:pt x="230" y="13"/>
                  <a:pt x="230" y="13"/>
                  <a:pt x="230" y="13"/>
                </a:cubicBezTo>
                <a:cubicBezTo>
                  <a:pt x="230" y="15"/>
                  <a:pt x="230" y="18"/>
                  <a:pt x="232" y="20"/>
                </a:cubicBezTo>
                <a:cubicBezTo>
                  <a:pt x="232" y="19"/>
                  <a:pt x="231" y="19"/>
                  <a:pt x="232" y="19"/>
                </a:cubicBezTo>
                <a:cubicBezTo>
                  <a:pt x="232" y="19"/>
                  <a:pt x="232" y="19"/>
                  <a:pt x="232" y="20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33" y="21"/>
                  <a:pt x="232" y="22"/>
                  <a:pt x="233" y="23"/>
                </a:cubicBezTo>
                <a:cubicBezTo>
                  <a:pt x="233" y="22"/>
                  <a:pt x="232" y="19"/>
                  <a:pt x="233" y="17"/>
                </a:cubicBezTo>
                <a:cubicBezTo>
                  <a:pt x="233" y="20"/>
                  <a:pt x="234" y="21"/>
                  <a:pt x="233" y="23"/>
                </a:cubicBezTo>
                <a:cubicBezTo>
                  <a:pt x="234" y="23"/>
                  <a:pt x="234" y="22"/>
                  <a:pt x="234" y="21"/>
                </a:cubicBezTo>
                <a:cubicBezTo>
                  <a:pt x="235" y="24"/>
                  <a:pt x="234" y="28"/>
                  <a:pt x="235" y="30"/>
                </a:cubicBezTo>
                <a:cubicBezTo>
                  <a:pt x="236" y="28"/>
                  <a:pt x="235" y="27"/>
                  <a:pt x="236" y="26"/>
                </a:cubicBezTo>
                <a:cubicBezTo>
                  <a:pt x="235" y="30"/>
                  <a:pt x="237" y="32"/>
                  <a:pt x="239" y="34"/>
                </a:cubicBezTo>
                <a:cubicBezTo>
                  <a:pt x="239" y="33"/>
                  <a:pt x="239" y="33"/>
                  <a:pt x="238" y="32"/>
                </a:cubicBezTo>
                <a:cubicBezTo>
                  <a:pt x="238" y="33"/>
                  <a:pt x="238" y="32"/>
                  <a:pt x="238" y="32"/>
                </a:cubicBezTo>
                <a:cubicBezTo>
                  <a:pt x="237" y="29"/>
                  <a:pt x="237" y="27"/>
                  <a:pt x="237" y="25"/>
                </a:cubicBezTo>
                <a:cubicBezTo>
                  <a:pt x="237" y="25"/>
                  <a:pt x="237" y="24"/>
                  <a:pt x="238" y="24"/>
                </a:cubicBezTo>
                <a:cubicBezTo>
                  <a:pt x="238" y="27"/>
                  <a:pt x="237" y="29"/>
                  <a:pt x="238" y="31"/>
                </a:cubicBezTo>
                <a:cubicBezTo>
                  <a:pt x="238" y="28"/>
                  <a:pt x="238" y="24"/>
                  <a:pt x="239" y="22"/>
                </a:cubicBezTo>
                <a:cubicBezTo>
                  <a:pt x="239" y="25"/>
                  <a:pt x="238" y="28"/>
                  <a:pt x="239" y="31"/>
                </a:cubicBezTo>
                <a:cubicBezTo>
                  <a:pt x="239" y="31"/>
                  <a:pt x="239" y="30"/>
                  <a:pt x="239" y="29"/>
                </a:cubicBezTo>
                <a:cubicBezTo>
                  <a:pt x="239" y="29"/>
                  <a:pt x="239" y="29"/>
                  <a:pt x="240" y="29"/>
                </a:cubicBezTo>
                <a:cubicBezTo>
                  <a:pt x="239" y="28"/>
                  <a:pt x="240" y="27"/>
                  <a:pt x="239" y="28"/>
                </a:cubicBezTo>
                <a:cubicBezTo>
                  <a:pt x="239" y="27"/>
                  <a:pt x="240" y="27"/>
                  <a:pt x="240" y="27"/>
                </a:cubicBezTo>
                <a:cubicBezTo>
                  <a:pt x="239" y="26"/>
                  <a:pt x="240" y="25"/>
                  <a:pt x="240" y="25"/>
                </a:cubicBezTo>
                <a:cubicBezTo>
                  <a:pt x="240" y="25"/>
                  <a:pt x="241" y="25"/>
                  <a:pt x="240" y="25"/>
                </a:cubicBezTo>
                <a:cubicBezTo>
                  <a:pt x="240" y="25"/>
                  <a:pt x="240" y="24"/>
                  <a:pt x="240" y="24"/>
                </a:cubicBezTo>
                <a:cubicBezTo>
                  <a:pt x="240" y="24"/>
                  <a:pt x="241" y="24"/>
                  <a:pt x="241" y="24"/>
                </a:cubicBezTo>
                <a:cubicBezTo>
                  <a:pt x="241" y="23"/>
                  <a:pt x="240" y="24"/>
                  <a:pt x="240" y="23"/>
                </a:cubicBezTo>
                <a:cubicBezTo>
                  <a:pt x="240" y="23"/>
                  <a:pt x="240" y="21"/>
                  <a:pt x="241" y="22"/>
                </a:cubicBezTo>
                <a:cubicBezTo>
                  <a:pt x="241" y="20"/>
                  <a:pt x="242" y="19"/>
                  <a:pt x="243" y="16"/>
                </a:cubicBezTo>
                <a:cubicBezTo>
                  <a:pt x="243" y="16"/>
                  <a:pt x="243" y="17"/>
                  <a:pt x="243" y="16"/>
                </a:cubicBezTo>
                <a:cubicBezTo>
                  <a:pt x="243" y="16"/>
                  <a:pt x="243" y="16"/>
                  <a:pt x="243" y="15"/>
                </a:cubicBezTo>
                <a:cubicBezTo>
                  <a:pt x="244" y="14"/>
                  <a:pt x="245" y="12"/>
                  <a:pt x="246" y="11"/>
                </a:cubicBezTo>
                <a:cubicBezTo>
                  <a:pt x="248" y="10"/>
                  <a:pt x="248" y="10"/>
                  <a:pt x="248" y="10"/>
                </a:cubicBezTo>
                <a:cubicBezTo>
                  <a:pt x="243" y="17"/>
                  <a:pt x="240" y="26"/>
                  <a:pt x="241" y="37"/>
                </a:cubicBezTo>
                <a:cubicBezTo>
                  <a:pt x="242" y="38"/>
                  <a:pt x="242" y="38"/>
                  <a:pt x="243" y="38"/>
                </a:cubicBezTo>
                <a:cubicBezTo>
                  <a:pt x="243" y="37"/>
                  <a:pt x="243" y="37"/>
                  <a:pt x="243" y="36"/>
                </a:cubicBezTo>
                <a:cubicBezTo>
                  <a:pt x="244" y="34"/>
                  <a:pt x="245" y="32"/>
                  <a:pt x="246" y="30"/>
                </a:cubicBezTo>
                <a:cubicBezTo>
                  <a:pt x="248" y="28"/>
                  <a:pt x="249" y="26"/>
                  <a:pt x="251" y="24"/>
                </a:cubicBezTo>
                <a:cubicBezTo>
                  <a:pt x="255" y="21"/>
                  <a:pt x="260" y="18"/>
                  <a:pt x="265" y="14"/>
                </a:cubicBezTo>
                <a:cubicBezTo>
                  <a:pt x="270" y="11"/>
                  <a:pt x="273" y="7"/>
                  <a:pt x="276" y="1"/>
                </a:cubicBezTo>
                <a:cubicBezTo>
                  <a:pt x="277" y="1"/>
                  <a:pt x="277" y="1"/>
                  <a:pt x="277" y="1"/>
                </a:cubicBezTo>
                <a:cubicBezTo>
                  <a:pt x="275" y="6"/>
                  <a:pt x="271" y="12"/>
                  <a:pt x="263" y="17"/>
                </a:cubicBezTo>
                <a:cubicBezTo>
                  <a:pt x="266" y="16"/>
                  <a:pt x="268" y="14"/>
                  <a:pt x="270" y="13"/>
                </a:cubicBezTo>
                <a:cubicBezTo>
                  <a:pt x="273" y="10"/>
                  <a:pt x="277" y="9"/>
                  <a:pt x="279" y="7"/>
                </a:cubicBezTo>
                <a:cubicBezTo>
                  <a:pt x="283" y="4"/>
                  <a:pt x="289" y="2"/>
                  <a:pt x="294" y="1"/>
                </a:cubicBezTo>
                <a:cubicBezTo>
                  <a:pt x="303" y="0"/>
                  <a:pt x="313" y="0"/>
                  <a:pt x="321" y="3"/>
                </a:cubicBezTo>
                <a:cubicBezTo>
                  <a:pt x="324" y="4"/>
                  <a:pt x="327" y="6"/>
                  <a:pt x="329" y="8"/>
                </a:cubicBezTo>
                <a:cubicBezTo>
                  <a:pt x="332" y="9"/>
                  <a:pt x="334" y="10"/>
                  <a:pt x="337" y="10"/>
                </a:cubicBezTo>
                <a:cubicBezTo>
                  <a:pt x="340" y="11"/>
                  <a:pt x="343" y="11"/>
                  <a:pt x="345" y="12"/>
                </a:cubicBezTo>
                <a:cubicBezTo>
                  <a:pt x="351" y="14"/>
                  <a:pt x="356" y="20"/>
                  <a:pt x="358" y="27"/>
                </a:cubicBezTo>
                <a:cubicBezTo>
                  <a:pt x="358" y="28"/>
                  <a:pt x="359" y="30"/>
                  <a:pt x="359" y="32"/>
                </a:cubicBezTo>
                <a:cubicBezTo>
                  <a:pt x="359" y="37"/>
                  <a:pt x="358" y="44"/>
                  <a:pt x="354" y="47"/>
                </a:cubicBezTo>
                <a:cubicBezTo>
                  <a:pt x="354" y="50"/>
                  <a:pt x="355" y="53"/>
                  <a:pt x="353" y="56"/>
                </a:cubicBezTo>
                <a:cubicBezTo>
                  <a:pt x="352" y="57"/>
                  <a:pt x="351" y="58"/>
                  <a:pt x="349" y="57"/>
                </a:cubicBezTo>
                <a:cubicBezTo>
                  <a:pt x="349" y="56"/>
                  <a:pt x="350" y="56"/>
                  <a:pt x="350" y="56"/>
                </a:cubicBezTo>
                <a:cubicBezTo>
                  <a:pt x="349" y="54"/>
                  <a:pt x="349" y="52"/>
                  <a:pt x="348" y="51"/>
                </a:cubicBezTo>
                <a:cubicBezTo>
                  <a:pt x="345" y="45"/>
                  <a:pt x="339" y="43"/>
                  <a:pt x="332" y="43"/>
                </a:cubicBezTo>
                <a:cubicBezTo>
                  <a:pt x="330" y="43"/>
                  <a:pt x="328" y="43"/>
                  <a:pt x="327" y="44"/>
                </a:cubicBezTo>
                <a:cubicBezTo>
                  <a:pt x="325" y="45"/>
                  <a:pt x="323" y="47"/>
                  <a:pt x="321" y="48"/>
                </a:cubicBezTo>
                <a:cubicBezTo>
                  <a:pt x="319" y="49"/>
                  <a:pt x="316" y="49"/>
                  <a:pt x="314" y="48"/>
                </a:cubicBezTo>
                <a:cubicBezTo>
                  <a:pt x="311" y="48"/>
                  <a:pt x="308" y="46"/>
                  <a:pt x="305" y="45"/>
                </a:cubicBezTo>
                <a:cubicBezTo>
                  <a:pt x="304" y="45"/>
                  <a:pt x="304" y="44"/>
                  <a:pt x="303" y="44"/>
                </a:cubicBezTo>
                <a:cubicBezTo>
                  <a:pt x="296" y="39"/>
                  <a:pt x="287" y="33"/>
                  <a:pt x="277" y="31"/>
                </a:cubicBezTo>
                <a:cubicBezTo>
                  <a:pt x="274" y="31"/>
                  <a:pt x="272" y="31"/>
                  <a:pt x="269" y="31"/>
                </a:cubicBezTo>
                <a:cubicBezTo>
                  <a:pt x="262" y="30"/>
                  <a:pt x="256" y="33"/>
                  <a:pt x="252" y="37"/>
                </a:cubicBezTo>
                <a:cubicBezTo>
                  <a:pt x="257" y="36"/>
                  <a:pt x="263" y="34"/>
                  <a:pt x="270" y="35"/>
                </a:cubicBezTo>
                <a:cubicBezTo>
                  <a:pt x="274" y="36"/>
                  <a:pt x="278" y="37"/>
                  <a:pt x="282" y="39"/>
                </a:cubicBezTo>
                <a:cubicBezTo>
                  <a:pt x="286" y="39"/>
                  <a:pt x="288" y="40"/>
                  <a:pt x="291" y="42"/>
                </a:cubicBezTo>
                <a:cubicBezTo>
                  <a:pt x="296" y="46"/>
                  <a:pt x="301" y="50"/>
                  <a:pt x="304" y="55"/>
                </a:cubicBezTo>
                <a:cubicBezTo>
                  <a:pt x="306" y="57"/>
                  <a:pt x="308" y="60"/>
                  <a:pt x="310" y="62"/>
                </a:cubicBezTo>
                <a:cubicBezTo>
                  <a:pt x="311" y="64"/>
                  <a:pt x="312" y="66"/>
                  <a:pt x="314" y="68"/>
                </a:cubicBezTo>
                <a:cubicBezTo>
                  <a:pt x="314" y="69"/>
                  <a:pt x="315" y="70"/>
                  <a:pt x="315" y="71"/>
                </a:cubicBezTo>
                <a:cubicBezTo>
                  <a:pt x="316" y="72"/>
                  <a:pt x="317" y="73"/>
                  <a:pt x="317" y="74"/>
                </a:cubicBezTo>
                <a:cubicBezTo>
                  <a:pt x="322" y="80"/>
                  <a:pt x="327" y="85"/>
                  <a:pt x="335" y="89"/>
                </a:cubicBezTo>
                <a:cubicBezTo>
                  <a:pt x="336" y="90"/>
                  <a:pt x="337" y="91"/>
                  <a:pt x="339" y="92"/>
                </a:cubicBezTo>
                <a:cubicBezTo>
                  <a:pt x="341" y="94"/>
                  <a:pt x="343" y="95"/>
                  <a:pt x="344" y="97"/>
                </a:cubicBezTo>
                <a:cubicBezTo>
                  <a:pt x="346" y="100"/>
                  <a:pt x="347" y="104"/>
                  <a:pt x="346" y="107"/>
                </a:cubicBezTo>
                <a:cubicBezTo>
                  <a:pt x="344" y="107"/>
                  <a:pt x="343" y="108"/>
                  <a:pt x="342" y="108"/>
                </a:cubicBezTo>
                <a:cubicBezTo>
                  <a:pt x="341" y="109"/>
                  <a:pt x="342" y="111"/>
                  <a:pt x="342" y="111"/>
                </a:cubicBezTo>
                <a:cubicBezTo>
                  <a:pt x="343" y="111"/>
                  <a:pt x="343" y="112"/>
                  <a:pt x="344" y="112"/>
                </a:cubicBezTo>
                <a:cubicBezTo>
                  <a:pt x="344" y="113"/>
                  <a:pt x="344" y="113"/>
                  <a:pt x="345" y="114"/>
                </a:cubicBezTo>
                <a:cubicBezTo>
                  <a:pt x="345" y="119"/>
                  <a:pt x="342" y="122"/>
                  <a:pt x="338" y="124"/>
                </a:cubicBezTo>
                <a:cubicBezTo>
                  <a:pt x="336" y="126"/>
                  <a:pt x="333" y="129"/>
                  <a:pt x="327" y="129"/>
                </a:cubicBezTo>
                <a:cubicBezTo>
                  <a:pt x="324" y="129"/>
                  <a:pt x="321" y="128"/>
                  <a:pt x="318" y="128"/>
                </a:cubicBezTo>
                <a:cubicBezTo>
                  <a:pt x="317" y="128"/>
                  <a:pt x="314" y="128"/>
                  <a:pt x="312" y="128"/>
                </a:cubicBezTo>
                <a:cubicBezTo>
                  <a:pt x="312" y="128"/>
                  <a:pt x="311" y="127"/>
                  <a:pt x="311" y="127"/>
                </a:cubicBezTo>
                <a:cubicBezTo>
                  <a:pt x="311" y="128"/>
                  <a:pt x="312" y="129"/>
                  <a:pt x="313" y="130"/>
                </a:cubicBezTo>
                <a:cubicBezTo>
                  <a:pt x="315" y="133"/>
                  <a:pt x="313" y="136"/>
                  <a:pt x="310" y="137"/>
                </a:cubicBezTo>
                <a:cubicBezTo>
                  <a:pt x="309" y="137"/>
                  <a:pt x="309" y="137"/>
                  <a:pt x="308" y="137"/>
                </a:cubicBezTo>
                <a:cubicBezTo>
                  <a:pt x="309" y="141"/>
                  <a:pt x="311" y="147"/>
                  <a:pt x="307" y="150"/>
                </a:cubicBezTo>
                <a:cubicBezTo>
                  <a:pt x="306" y="150"/>
                  <a:pt x="305" y="150"/>
                  <a:pt x="304" y="150"/>
                </a:cubicBezTo>
                <a:cubicBezTo>
                  <a:pt x="303" y="151"/>
                  <a:pt x="303" y="152"/>
                  <a:pt x="303" y="152"/>
                </a:cubicBezTo>
                <a:cubicBezTo>
                  <a:pt x="301" y="154"/>
                  <a:pt x="298" y="154"/>
                  <a:pt x="297" y="151"/>
                </a:cubicBezTo>
                <a:cubicBezTo>
                  <a:pt x="296" y="152"/>
                  <a:pt x="295" y="152"/>
                  <a:pt x="294" y="151"/>
                </a:cubicBezTo>
                <a:cubicBezTo>
                  <a:pt x="293" y="151"/>
                  <a:pt x="293" y="152"/>
                  <a:pt x="292" y="152"/>
                </a:cubicBezTo>
                <a:cubicBezTo>
                  <a:pt x="292" y="154"/>
                  <a:pt x="292" y="156"/>
                  <a:pt x="291" y="157"/>
                </a:cubicBezTo>
                <a:cubicBezTo>
                  <a:pt x="290" y="157"/>
                  <a:pt x="290" y="157"/>
                  <a:pt x="289" y="156"/>
                </a:cubicBezTo>
                <a:cubicBezTo>
                  <a:pt x="288" y="157"/>
                  <a:pt x="288" y="157"/>
                  <a:pt x="288" y="158"/>
                </a:cubicBezTo>
                <a:cubicBezTo>
                  <a:pt x="286" y="159"/>
                  <a:pt x="285" y="161"/>
                  <a:pt x="283" y="161"/>
                </a:cubicBezTo>
                <a:cubicBezTo>
                  <a:pt x="281" y="161"/>
                  <a:pt x="278" y="160"/>
                  <a:pt x="276" y="160"/>
                </a:cubicBezTo>
                <a:cubicBezTo>
                  <a:pt x="275" y="160"/>
                  <a:pt x="274" y="161"/>
                  <a:pt x="273" y="161"/>
                </a:cubicBezTo>
                <a:cubicBezTo>
                  <a:pt x="271" y="161"/>
                  <a:pt x="269" y="158"/>
                  <a:pt x="268" y="157"/>
                </a:cubicBezTo>
                <a:cubicBezTo>
                  <a:pt x="267" y="156"/>
                  <a:pt x="267" y="156"/>
                  <a:pt x="267" y="156"/>
                </a:cubicBezTo>
                <a:cubicBezTo>
                  <a:pt x="266" y="155"/>
                  <a:pt x="265" y="155"/>
                  <a:pt x="264" y="154"/>
                </a:cubicBezTo>
                <a:cubicBezTo>
                  <a:pt x="264" y="156"/>
                  <a:pt x="262" y="159"/>
                  <a:pt x="260" y="159"/>
                </a:cubicBezTo>
                <a:cubicBezTo>
                  <a:pt x="259" y="159"/>
                  <a:pt x="258" y="158"/>
                  <a:pt x="257" y="158"/>
                </a:cubicBezTo>
                <a:cubicBezTo>
                  <a:pt x="257" y="156"/>
                  <a:pt x="256" y="155"/>
                  <a:pt x="255" y="154"/>
                </a:cubicBezTo>
                <a:cubicBezTo>
                  <a:pt x="252" y="155"/>
                  <a:pt x="250" y="152"/>
                  <a:pt x="251" y="149"/>
                </a:cubicBezTo>
                <a:cubicBezTo>
                  <a:pt x="251" y="148"/>
                  <a:pt x="253" y="147"/>
                  <a:pt x="251" y="145"/>
                </a:cubicBezTo>
                <a:cubicBezTo>
                  <a:pt x="251" y="145"/>
                  <a:pt x="251" y="146"/>
                  <a:pt x="250" y="145"/>
                </a:cubicBezTo>
                <a:cubicBezTo>
                  <a:pt x="250" y="144"/>
                  <a:pt x="248" y="144"/>
                  <a:pt x="247" y="144"/>
                </a:cubicBezTo>
                <a:cubicBezTo>
                  <a:pt x="246" y="143"/>
                  <a:pt x="246" y="142"/>
                  <a:pt x="246" y="141"/>
                </a:cubicBezTo>
                <a:cubicBezTo>
                  <a:pt x="248" y="139"/>
                  <a:pt x="250" y="134"/>
                  <a:pt x="246" y="133"/>
                </a:cubicBezTo>
                <a:cubicBezTo>
                  <a:pt x="246" y="132"/>
                  <a:pt x="245" y="131"/>
                  <a:pt x="245" y="131"/>
                </a:cubicBezTo>
                <a:cubicBezTo>
                  <a:pt x="245" y="130"/>
                  <a:pt x="245" y="128"/>
                  <a:pt x="246" y="127"/>
                </a:cubicBezTo>
                <a:cubicBezTo>
                  <a:pt x="246" y="127"/>
                  <a:pt x="246" y="126"/>
                  <a:pt x="245" y="127"/>
                </a:cubicBezTo>
                <a:cubicBezTo>
                  <a:pt x="245" y="124"/>
                  <a:pt x="244" y="123"/>
                  <a:pt x="244" y="120"/>
                </a:cubicBezTo>
                <a:cubicBezTo>
                  <a:pt x="243" y="117"/>
                  <a:pt x="244" y="113"/>
                  <a:pt x="244" y="110"/>
                </a:cubicBezTo>
                <a:cubicBezTo>
                  <a:pt x="245" y="105"/>
                  <a:pt x="244" y="98"/>
                  <a:pt x="244" y="91"/>
                </a:cubicBezTo>
                <a:cubicBezTo>
                  <a:pt x="243" y="86"/>
                  <a:pt x="242" y="81"/>
                  <a:pt x="240" y="78"/>
                </a:cubicBezTo>
                <a:cubicBezTo>
                  <a:pt x="238" y="72"/>
                  <a:pt x="234" y="68"/>
                  <a:pt x="233" y="62"/>
                </a:cubicBezTo>
                <a:cubicBezTo>
                  <a:pt x="232" y="62"/>
                  <a:pt x="233" y="61"/>
                  <a:pt x="232" y="61"/>
                </a:cubicBezTo>
                <a:cubicBezTo>
                  <a:pt x="232" y="59"/>
                  <a:pt x="232" y="57"/>
                  <a:pt x="232" y="54"/>
                </a:cubicBezTo>
                <a:cubicBezTo>
                  <a:pt x="228" y="60"/>
                  <a:pt x="228" y="72"/>
                  <a:pt x="228" y="79"/>
                </a:cubicBezTo>
                <a:cubicBezTo>
                  <a:pt x="228" y="88"/>
                  <a:pt x="227" y="95"/>
                  <a:pt x="223" y="101"/>
                </a:cubicBezTo>
                <a:cubicBezTo>
                  <a:pt x="222" y="105"/>
                  <a:pt x="220" y="107"/>
                  <a:pt x="217" y="110"/>
                </a:cubicBezTo>
                <a:cubicBezTo>
                  <a:pt x="215" y="113"/>
                  <a:pt x="212" y="115"/>
                  <a:pt x="208" y="117"/>
                </a:cubicBezTo>
                <a:cubicBezTo>
                  <a:pt x="206" y="118"/>
                  <a:pt x="204" y="118"/>
                  <a:pt x="202" y="120"/>
                </a:cubicBezTo>
                <a:cubicBezTo>
                  <a:pt x="201" y="120"/>
                  <a:pt x="200" y="121"/>
                  <a:pt x="199" y="122"/>
                </a:cubicBezTo>
                <a:cubicBezTo>
                  <a:pt x="195" y="126"/>
                  <a:pt x="192" y="131"/>
                  <a:pt x="189" y="137"/>
                </a:cubicBezTo>
                <a:cubicBezTo>
                  <a:pt x="187" y="140"/>
                  <a:pt x="184" y="141"/>
                  <a:pt x="179" y="142"/>
                </a:cubicBezTo>
                <a:cubicBezTo>
                  <a:pt x="176" y="142"/>
                  <a:pt x="174" y="140"/>
                  <a:pt x="172" y="139"/>
                </a:cubicBezTo>
                <a:cubicBezTo>
                  <a:pt x="170" y="136"/>
                  <a:pt x="168" y="133"/>
                  <a:pt x="171" y="129"/>
                </a:cubicBezTo>
                <a:cubicBezTo>
                  <a:pt x="171" y="127"/>
                  <a:pt x="167" y="129"/>
                  <a:pt x="165" y="129"/>
                </a:cubicBezTo>
                <a:cubicBezTo>
                  <a:pt x="164" y="125"/>
                  <a:pt x="162" y="124"/>
                  <a:pt x="162" y="120"/>
                </a:cubicBezTo>
                <a:cubicBezTo>
                  <a:pt x="163" y="118"/>
                  <a:pt x="163" y="116"/>
                  <a:pt x="164" y="115"/>
                </a:cubicBezTo>
                <a:cubicBezTo>
                  <a:pt x="165" y="112"/>
                  <a:pt x="166" y="110"/>
                  <a:pt x="168" y="108"/>
                </a:cubicBezTo>
                <a:cubicBezTo>
                  <a:pt x="169" y="107"/>
                  <a:pt x="171" y="106"/>
                  <a:pt x="171" y="105"/>
                </a:cubicBezTo>
                <a:cubicBezTo>
                  <a:pt x="169" y="102"/>
                  <a:pt x="167" y="99"/>
                  <a:pt x="164" y="99"/>
                </a:cubicBezTo>
                <a:cubicBezTo>
                  <a:pt x="162" y="96"/>
                  <a:pt x="163" y="92"/>
                  <a:pt x="164" y="89"/>
                </a:cubicBezTo>
                <a:cubicBezTo>
                  <a:pt x="162" y="88"/>
                  <a:pt x="160" y="90"/>
                  <a:pt x="159" y="90"/>
                </a:cubicBezTo>
                <a:cubicBezTo>
                  <a:pt x="152" y="99"/>
                  <a:pt x="150" y="116"/>
                  <a:pt x="155" y="128"/>
                </a:cubicBezTo>
                <a:cubicBezTo>
                  <a:pt x="155" y="130"/>
                  <a:pt x="157" y="133"/>
                  <a:pt x="159" y="135"/>
                </a:cubicBezTo>
                <a:cubicBezTo>
                  <a:pt x="159" y="137"/>
                  <a:pt x="160" y="138"/>
                  <a:pt x="160" y="139"/>
                </a:cubicBezTo>
                <a:cubicBezTo>
                  <a:pt x="162" y="142"/>
                  <a:pt x="162" y="146"/>
                  <a:pt x="162" y="150"/>
                </a:cubicBezTo>
                <a:cubicBezTo>
                  <a:pt x="162" y="152"/>
                  <a:pt x="162" y="153"/>
                  <a:pt x="161" y="155"/>
                </a:cubicBezTo>
                <a:cubicBezTo>
                  <a:pt x="161" y="156"/>
                  <a:pt x="162" y="158"/>
                  <a:pt x="161" y="159"/>
                </a:cubicBezTo>
                <a:cubicBezTo>
                  <a:pt x="161" y="163"/>
                  <a:pt x="160" y="167"/>
                  <a:pt x="159" y="172"/>
                </a:cubicBezTo>
                <a:cubicBezTo>
                  <a:pt x="159" y="174"/>
                  <a:pt x="158" y="176"/>
                  <a:pt x="158" y="178"/>
                </a:cubicBezTo>
                <a:cubicBezTo>
                  <a:pt x="157" y="182"/>
                  <a:pt x="157" y="186"/>
                  <a:pt x="158" y="189"/>
                </a:cubicBezTo>
                <a:cubicBezTo>
                  <a:pt x="162" y="183"/>
                  <a:pt x="170" y="179"/>
                  <a:pt x="174" y="173"/>
                </a:cubicBezTo>
                <a:cubicBezTo>
                  <a:pt x="174" y="172"/>
                  <a:pt x="175" y="171"/>
                  <a:pt x="175" y="171"/>
                </a:cubicBezTo>
                <a:cubicBezTo>
                  <a:pt x="175" y="163"/>
                  <a:pt x="177" y="158"/>
                  <a:pt x="181" y="153"/>
                </a:cubicBezTo>
                <a:cubicBezTo>
                  <a:pt x="182" y="151"/>
                  <a:pt x="184" y="150"/>
                  <a:pt x="185" y="148"/>
                </a:cubicBezTo>
                <a:cubicBezTo>
                  <a:pt x="190" y="146"/>
                  <a:pt x="192" y="142"/>
                  <a:pt x="194" y="138"/>
                </a:cubicBezTo>
                <a:cubicBezTo>
                  <a:pt x="195" y="135"/>
                  <a:pt x="198" y="133"/>
                  <a:pt x="198" y="130"/>
                </a:cubicBezTo>
                <a:cubicBezTo>
                  <a:pt x="199" y="129"/>
                  <a:pt x="200" y="129"/>
                  <a:pt x="201" y="130"/>
                </a:cubicBezTo>
                <a:cubicBezTo>
                  <a:pt x="201" y="131"/>
                  <a:pt x="201" y="131"/>
                  <a:pt x="201" y="132"/>
                </a:cubicBezTo>
                <a:cubicBezTo>
                  <a:pt x="202" y="135"/>
                  <a:pt x="201" y="137"/>
                  <a:pt x="201" y="140"/>
                </a:cubicBezTo>
                <a:cubicBezTo>
                  <a:pt x="198" y="145"/>
                  <a:pt x="195" y="152"/>
                  <a:pt x="196" y="158"/>
                </a:cubicBezTo>
                <a:cubicBezTo>
                  <a:pt x="197" y="163"/>
                  <a:pt x="199" y="167"/>
                  <a:pt x="200" y="173"/>
                </a:cubicBezTo>
                <a:cubicBezTo>
                  <a:pt x="200" y="179"/>
                  <a:pt x="198" y="184"/>
                  <a:pt x="198" y="190"/>
                </a:cubicBezTo>
                <a:cubicBezTo>
                  <a:pt x="197" y="195"/>
                  <a:pt x="196" y="201"/>
                  <a:pt x="194" y="207"/>
                </a:cubicBezTo>
                <a:cubicBezTo>
                  <a:pt x="194" y="217"/>
                  <a:pt x="196" y="219"/>
                  <a:pt x="189" y="224"/>
                </a:cubicBezTo>
                <a:cubicBezTo>
                  <a:pt x="190" y="226"/>
                  <a:pt x="190" y="229"/>
                  <a:pt x="190" y="231"/>
                </a:cubicBezTo>
                <a:cubicBezTo>
                  <a:pt x="190" y="233"/>
                  <a:pt x="188" y="235"/>
                  <a:pt x="187" y="236"/>
                </a:cubicBezTo>
                <a:cubicBezTo>
                  <a:pt x="186" y="238"/>
                  <a:pt x="186" y="239"/>
                  <a:pt x="185" y="240"/>
                </a:cubicBezTo>
                <a:cubicBezTo>
                  <a:pt x="185" y="243"/>
                  <a:pt x="184" y="245"/>
                  <a:pt x="183" y="247"/>
                </a:cubicBezTo>
                <a:cubicBezTo>
                  <a:pt x="182" y="248"/>
                  <a:pt x="182" y="248"/>
                  <a:pt x="181" y="248"/>
                </a:cubicBezTo>
                <a:cubicBezTo>
                  <a:pt x="181" y="249"/>
                  <a:pt x="181" y="249"/>
                  <a:pt x="180" y="250"/>
                </a:cubicBezTo>
                <a:cubicBezTo>
                  <a:pt x="175" y="255"/>
                  <a:pt x="168" y="259"/>
                  <a:pt x="164" y="265"/>
                </a:cubicBezTo>
                <a:cubicBezTo>
                  <a:pt x="163" y="266"/>
                  <a:pt x="163" y="267"/>
                  <a:pt x="163" y="268"/>
                </a:cubicBezTo>
                <a:cubicBezTo>
                  <a:pt x="174" y="266"/>
                  <a:pt x="178" y="255"/>
                  <a:pt x="184" y="248"/>
                </a:cubicBezTo>
                <a:cubicBezTo>
                  <a:pt x="189" y="244"/>
                  <a:pt x="197" y="245"/>
                  <a:pt x="204" y="245"/>
                </a:cubicBezTo>
                <a:cubicBezTo>
                  <a:pt x="206" y="246"/>
                  <a:pt x="208" y="247"/>
                  <a:pt x="210" y="248"/>
                </a:cubicBezTo>
                <a:cubicBezTo>
                  <a:pt x="213" y="250"/>
                  <a:pt x="215" y="253"/>
                  <a:pt x="215" y="257"/>
                </a:cubicBezTo>
                <a:cubicBezTo>
                  <a:pt x="216" y="262"/>
                  <a:pt x="212" y="267"/>
                  <a:pt x="211" y="271"/>
                </a:cubicBezTo>
                <a:cubicBezTo>
                  <a:pt x="208" y="273"/>
                  <a:pt x="206" y="276"/>
                  <a:pt x="209" y="279"/>
                </a:cubicBezTo>
                <a:cubicBezTo>
                  <a:pt x="210" y="280"/>
                  <a:pt x="212" y="281"/>
                  <a:pt x="213" y="282"/>
                </a:cubicBezTo>
                <a:cubicBezTo>
                  <a:pt x="213" y="282"/>
                  <a:pt x="213" y="282"/>
                  <a:pt x="214" y="283"/>
                </a:cubicBezTo>
                <a:cubicBezTo>
                  <a:pt x="215" y="284"/>
                  <a:pt x="215" y="285"/>
                  <a:pt x="216" y="286"/>
                </a:cubicBezTo>
                <a:cubicBezTo>
                  <a:pt x="217" y="291"/>
                  <a:pt x="217" y="298"/>
                  <a:pt x="215" y="304"/>
                </a:cubicBezTo>
                <a:cubicBezTo>
                  <a:pt x="213" y="307"/>
                  <a:pt x="210" y="310"/>
                  <a:pt x="207" y="312"/>
                </a:cubicBezTo>
                <a:cubicBezTo>
                  <a:pt x="206" y="314"/>
                  <a:pt x="206" y="316"/>
                  <a:pt x="205" y="318"/>
                </a:cubicBezTo>
                <a:cubicBezTo>
                  <a:pt x="203" y="319"/>
                  <a:pt x="202" y="320"/>
                  <a:pt x="201" y="321"/>
                </a:cubicBezTo>
                <a:cubicBezTo>
                  <a:pt x="198" y="322"/>
                  <a:pt x="195" y="322"/>
                  <a:pt x="192" y="321"/>
                </a:cubicBezTo>
                <a:cubicBezTo>
                  <a:pt x="191" y="320"/>
                  <a:pt x="189" y="318"/>
                  <a:pt x="187" y="318"/>
                </a:cubicBezTo>
                <a:cubicBezTo>
                  <a:pt x="185" y="317"/>
                  <a:pt x="183" y="318"/>
                  <a:pt x="181" y="317"/>
                </a:cubicBezTo>
                <a:cubicBezTo>
                  <a:pt x="183" y="322"/>
                  <a:pt x="185" y="329"/>
                  <a:pt x="182" y="334"/>
                </a:cubicBezTo>
                <a:cubicBezTo>
                  <a:pt x="180" y="338"/>
                  <a:pt x="177" y="343"/>
                  <a:pt x="174" y="347"/>
                </a:cubicBezTo>
                <a:cubicBezTo>
                  <a:pt x="171" y="351"/>
                  <a:pt x="165" y="356"/>
                  <a:pt x="159" y="356"/>
                </a:cubicBezTo>
                <a:cubicBezTo>
                  <a:pt x="155" y="356"/>
                  <a:pt x="152" y="354"/>
                  <a:pt x="149" y="353"/>
                </a:cubicBezTo>
                <a:cubicBezTo>
                  <a:pt x="148" y="353"/>
                  <a:pt x="147" y="352"/>
                  <a:pt x="146" y="352"/>
                </a:cubicBezTo>
                <a:cubicBezTo>
                  <a:pt x="145" y="352"/>
                  <a:pt x="143" y="351"/>
                  <a:pt x="142" y="351"/>
                </a:cubicBezTo>
                <a:cubicBezTo>
                  <a:pt x="137" y="350"/>
                  <a:pt x="132" y="355"/>
                  <a:pt x="128" y="352"/>
                </a:cubicBezTo>
                <a:cubicBezTo>
                  <a:pt x="126" y="350"/>
                  <a:pt x="126" y="347"/>
                  <a:pt x="124" y="346"/>
                </a:cubicBezTo>
                <a:cubicBezTo>
                  <a:pt x="123" y="344"/>
                  <a:pt x="120" y="345"/>
                  <a:pt x="118" y="344"/>
                </a:cubicBezTo>
                <a:cubicBezTo>
                  <a:pt x="117" y="342"/>
                  <a:pt x="115" y="342"/>
                  <a:pt x="114" y="340"/>
                </a:cubicBezTo>
                <a:cubicBezTo>
                  <a:pt x="113" y="340"/>
                  <a:pt x="113" y="339"/>
                  <a:pt x="113" y="339"/>
                </a:cubicBezTo>
                <a:cubicBezTo>
                  <a:pt x="112" y="338"/>
                  <a:pt x="111" y="336"/>
                  <a:pt x="111" y="335"/>
                </a:cubicBezTo>
                <a:cubicBezTo>
                  <a:pt x="110" y="330"/>
                  <a:pt x="110" y="325"/>
                  <a:pt x="111" y="320"/>
                </a:cubicBezTo>
                <a:cubicBezTo>
                  <a:pt x="107" y="324"/>
                  <a:pt x="102" y="329"/>
                  <a:pt x="96" y="327"/>
                </a:cubicBezTo>
                <a:cubicBezTo>
                  <a:pt x="94" y="327"/>
                  <a:pt x="92" y="326"/>
                  <a:pt x="91" y="326"/>
                </a:cubicBezTo>
                <a:cubicBezTo>
                  <a:pt x="89" y="326"/>
                  <a:pt x="87" y="327"/>
                  <a:pt x="85" y="327"/>
                </a:cubicBezTo>
                <a:cubicBezTo>
                  <a:pt x="82" y="327"/>
                  <a:pt x="80" y="325"/>
                  <a:pt x="78" y="324"/>
                </a:cubicBezTo>
                <a:cubicBezTo>
                  <a:pt x="78" y="324"/>
                  <a:pt x="77" y="324"/>
                  <a:pt x="77" y="324"/>
                </a:cubicBezTo>
                <a:cubicBezTo>
                  <a:pt x="67" y="323"/>
                  <a:pt x="58" y="325"/>
                  <a:pt x="51" y="328"/>
                </a:cubicBezTo>
                <a:cubicBezTo>
                  <a:pt x="50" y="327"/>
                  <a:pt x="50" y="327"/>
                  <a:pt x="50" y="327"/>
                </a:cubicBezTo>
                <a:cubicBezTo>
                  <a:pt x="51" y="326"/>
                  <a:pt x="52" y="326"/>
                  <a:pt x="53" y="326"/>
                </a:cubicBezTo>
                <a:cubicBezTo>
                  <a:pt x="55" y="325"/>
                  <a:pt x="59" y="324"/>
                  <a:pt x="62" y="323"/>
                </a:cubicBezTo>
                <a:cubicBezTo>
                  <a:pt x="63" y="323"/>
                  <a:pt x="65" y="323"/>
                  <a:pt x="65" y="323"/>
                </a:cubicBezTo>
                <a:cubicBezTo>
                  <a:pt x="66" y="323"/>
                  <a:pt x="66" y="323"/>
                  <a:pt x="67" y="322"/>
                </a:cubicBezTo>
                <a:cubicBezTo>
                  <a:pt x="67" y="323"/>
                  <a:pt x="68" y="323"/>
                  <a:pt x="68" y="322"/>
                </a:cubicBezTo>
                <a:cubicBezTo>
                  <a:pt x="68" y="322"/>
                  <a:pt x="67" y="323"/>
                  <a:pt x="67" y="322"/>
                </a:cubicBezTo>
                <a:cubicBezTo>
                  <a:pt x="68" y="322"/>
                  <a:pt x="69" y="322"/>
                  <a:pt x="69" y="323"/>
                </a:cubicBezTo>
                <a:cubicBezTo>
                  <a:pt x="71" y="321"/>
                  <a:pt x="73" y="322"/>
                  <a:pt x="76" y="322"/>
                </a:cubicBezTo>
                <a:cubicBezTo>
                  <a:pt x="76" y="320"/>
                  <a:pt x="71" y="321"/>
                  <a:pt x="69" y="320"/>
                </a:cubicBezTo>
                <a:cubicBezTo>
                  <a:pt x="71" y="320"/>
                  <a:pt x="72" y="320"/>
                  <a:pt x="75" y="320"/>
                </a:cubicBezTo>
                <a:cubicBezTo>
                  <a:pt x="73" y="318"/>
                  <a:pt x="70" y="320"/>
                  <a:pt x="68" y="319"/>
                </a:cubicBezTo>
                <a:cubicBezTo>
                  <a:pt x="70" y="319"/>
                  <a:pt x="73" y="319"/>
                  <a:pt x="74" y="319"/>
                </a:cubicBezTo>
                <a:cubicBezTo>
                  <a:pt x="74" y="317"/>
                  <a:pt x="71" y="317"/>
                  <a:pt x="69" y="317"/>
                </a:cubicBezTo>
                <a:cubicBezTo>
                  <a:pt x="69" y="317"/>
                  <a:pt x="69" y="317"/>
                  <a:pt x="69" y="317"/>
                </a:cubicBezTo>
                <a:cubicBezTo>
                  <a:pt x="68" y="317"/>
                  <a:pt x="65" y="318"/>
                  <a:pt x="64" y="317"/>
                </a:cubicBezTo>
                <a:cubicBezTo>
                  <a:pt x="65" y="317"/>
                  <a:pt x="67" y="317"/>
                  <a:pt x="68" y="317"/>
                </a:cubicBezTo>
                <a:cubicBezTo>
                  <a:pt x="68" y="317"/>
                  <a:pt x="68" y="317"/>
                  <a:pt x="68" y="317"/>
                </a:cubicBezTo>
                <a:cubicBezTo>
                  <a:pt x="70" y="317"/>
                  <a:pt x="71" y="317"/>
                  <a:pt x="72" y="317"/>
                </a:cubicBezTo>
                <a:cubicBezTo>
                  <a:pt x="73" y="317"/>
                  <a:pt x="73" y="317"/>
                  <a:pt x="73" y="317"/>
                </a:cubicBezTo>
                <a:cubicBezTo>
                  <a:pt x="72" y="317"/>
                  <a:pt x="71" y="317"/>
                  <a:pt x="70" y="317"/>
                </a:cubicBezTo>
                <a:cubicBezTo>
                  <a:pt x="71" y="316"/>
                  <a:pt x="72" y="317"/>
                  <a:pt x="72" y="316"/>
                </a:cubicBezTo>
                <a:cubicBezTo>
                  <a:pt x="64" y="315"/>
                  <a:pt x="55" y="317"/>
                  <a:pt x="48" y="320"/>
                </a:cubicBezTo>
                <a:cubicBezTo>
                  <a:pt x="48" y="319"/>
                  <a:pt x="48" y="319"/>
                  <a:pt x="48" y="318"/>
                </a:cubicBezTo>
                <a:cubicBezTo>
                  <a:pt x="53" y="316"/>
                  <a:pt x="61" y="315"/>
                  <a:pt x="67" y="314"/>
                </a:cubicBezTo>
                <a:cubicBezTo>
                  <a:pt x="67" y="314"/>
                  <a:pt x="66" y="315"/>
                  <a:pt x="66" y="314"/>
                </a:cubicBezTo>
                <a:cubicBezTo>
                  <a:pt x="66" y="314"/>
                  <a:pt x="67" y="314"/>
                  <a:pt x="67" y="314"/>
                </a:cubicBezTo>
                <a:cubicBezTo>
                  <a:pt x="67" y="315"/>
                  <a:pt x="68" y="315"/>
                  <a:pt x="69" y="315"/>
                </a:cubicBezTo>
                <a:cubicBezTo>
                  <a:pt x="70" y="315"/>
                  <a:pt x="68" y="314"/>
                  <a:pt x="68" y="314"/>
                </a:cubicBezTo>
                <a:cubicBezTo>
                  <a:pt x="69" y="314"/>
                  <a:pt x="72" y="315"/>
                  <a:pt x="73" y="315"/>
                </a:cubicBezTo>
                <a:cubicBezTo>
                  <a:pt x="73" y="315"/>
                  <a:pt x="73" y="314"/>
                  <a:pt x="72" y="314"/>
                </a:cubicBezTo>
                <a:cubicBezTo>
                  <a:pt x="70" y="314"/>
                  <a:pt x="68" y="314"/>
                  <a:pt x="66" y="314"/>
                </a:cubicBezTo>
                <a:cubicBezTo>
                  <a:pt x="66" y="314"/>
                  <a:pt x="67" y="314"/>
                  <a:pt x="67" y="313"/>
                </a:cubicBezTo>
                <a:cubicBezTo>
                  <a:pt x="66" y="313"/>
                  <a:pt x="65" y="313"/>
                  <a:pt x="64" y="313"/>
                </a:cubicBezTo>
                <a:cubicBezTo>
                  <a:pt x="64" y="314"/>
                  <a:pt x="64" y="313"/>
                  <a:pt x="64" y="314"/>
                </a:cubicBezTo>
                <a:cubicBezTo>
                  <a:pt x="64" y="313"/>
                  <a:pt x="63" y="314"/>
                  <a:pt x="63" y="313"/>
                </a:cubicBezTo>
                <a:cubicBezTo>
                  <a:pt x="63" y="313"/>
                  <a:pt x="64" y="314"/>
                  <a:pt x="64" y="313"/>
                </a:cubicBezTo>
                <a:cubicBezTo>
                  <a:pt x="63" y="313"/>
                  <a:pt x="61" y="313"/>
                  <a:pt x="60" y="314"/>
                </a:cubicBezTo>
                <a:cubicBezTo>
                  <a:pt x="60" y="314"/>
                  <a:pt x="61" y="313"/>
                  <a:pt x="61" y="314"/>
                </a:cubicBezTo>
                <a:cubicBezTo>
                  <a:pt x="60" y="314"/>
                  <a:pt x="57" y="314"/>
                  <a:pt x="57" y="314"/>
                </a:cubicBezTo>
                <a:cubicBezTo>
                  <a:pt x="57" y="314"/>
                  <a:pt x="56" y="314"/>
                  <a:pt x="55" y="314"/>
                </a:cubicBezTo>
                <a:cubicBezTo>
                  <a:pt x="56" y="314"/>
                  <a:pt x="56" y="313"/>
                  <a:pt x="57" y="314"/>
                </a:cubicBezTo>
                <a:cubicBezTo>
                  <a:pt x="57" y="314"/>
                  <a:pt x="56" y="314"/>
                  <a:pt x="56" y="314"/>
                </a:cubicBezTo>
                <a:cubicBezTo>
                  <a:pt x="58" y="314"/>
                  <a:pt x="58" y="313"/>
                  <a:pt x="59" y="313"/>
                </a:cubicBezTo>
                <a:cubicBezTo>
                  <a:pt x="59" y="313"/>
                  <a:pt x="58" y="313"/>
                  <a:pt x="59" y="314"/>
                </a:cubicBezTo>
                <a:cubicBezTo>
                  <a:pt x="60" y="313"/>
                  <a:pt x="64" y="312"/>
                  <a:pt x="65" y="313"/>
                </a:cubicBezTo>
                <a:cubicBezTo>
                  <a:pt x="65" y="313"/>
                  <a:pt x="64" y="313"/>
                  <a:pt x="64" y="313"/>
                </a:cubicBezTo>
                <a:cubicBezTo>
                  <a:pt x="67" y="313"/>
                  <a:pt x="70" y="313"/>
                  <a:pt x="72" y="313"/>
                </a:cubicBezTo>
                <a:cubicBezTo>
                  <a:pt x="72" y="312"/>
                  <a:pt x="70" y="313"/>
                  <a:pt x="71" y="312"/>
                </a:cubicBezTo>
                <a:cubicBezTo>
                  <a:pt x="70" y="312"/>
                  <a:pt x="70" y="312"/>
                  <a:pt x="69" y="312"/>
                </a:cubicBezTo>
                <a:cubicBezTo>
                  <a:pt x="70" y="312"/>
                  <a:pt x="70" y="312"/>
                  <a:pt x="70" y="312"/>
                </a:cubicBezTo>
                <a:cubicBezTo>
                  <a:pt x="66" y="310"/>
                  <a:pt x="60" y="311"/>
                  <a:pt x="55" y="312"/>
                </a:cubicBezTo>
                <a:cubicBezTo>
                  <a:pt x="56" y="312"/>
                  <a:pt x="56" y="312"/>
                  <a:pt x="57" y="312"/>
                </a:cubicBezTo>
                <a:cubicBezTo>
                  <a:pt x="55" y="312"/>
                  <a:pt x="52" y="313"/>
                  <a:pt x="51" y="313"/>
                </a:cubicBezTo>
                <a:cubicBezTo>
                  <a:pt x="50" y="313"/>
                  <a:pt x="48" y="313"/>
                  <a:pt x="47" y="314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51" y="311"/>
                  <a:pt x="56" y="311"/>
                  <a:pt x="61" y="310"/>
                </a:cubicBezTo>
                <a:cubicBezTo>
                  <a:pt x="64" y="309"/>
                  <a:pt x="66" y="310"/>
                  <a:pt x="69" y="310"/>
                </a:cubicBezTo>
                <a:cubicBezTo>
                  <a:pt x="68" y="310"/>
                  <a:pt x="68" y="309"/>
                  <a:pt x="68" y="310"/>
                </a:cubicBezTo>
                <a:cubicBezTo>
                  <a:pt x="67" y="309"/>
                  <a:pt x="64" y="307"/>
                  <a:pt x="63" y="306"/>
                </a:cubicBezTo>
                <a:cubicBezTo>
                  <a:pt x="63" y="306"/>
                  <a:pt x="63" y="306"/>
                  <a:pt x="63" y="306"/>
                </a:cubicBezTo>
                <a:cubicBezTo>
                  <a:pt x="58" y="304"/>
                  <a:pt x="52" y="304"/>
                  <a:pt x="46" y="305"/>
                </a:cubicBezTo>
                <a:cubicBezTo>
                  <a:pt x="46" y="305"/>
                  <a:pt x="46" y="305"/>
                  <a:pt x="46" y="305"/>
                </a:cubicBezTo>
                <a:cubicBezTo>
                  <a:pt x="46" y="304"/>
                  <a:pt x="46" y="304"/>
                  <a:pt x="46" y="304"/>
                </a:cubicBezTo>
                <a:cubicBezTo>
                  <a:pt x="49" y="304"/>
                  <a:pt x="51" y="303"/>
                  <a:pt x="53" y="303"/>
                </a:cubicBezTo>
                <a:cubicBezTo>
                  <a:pt x="50" y="303"/>
                  <a:pt x="48" y="302"/>
                  <a:pt x="46" y="301"/>
                </a:cubicBezTo>
                <a:cubicBezTo>
                  <a:pt x="46" y="300"/>
                  <a:pt x="46" y="300"/>
                  <a:pt x="46" y="300"/>
                </a:cubicBezTo>
                <a:cubicBezTo>
                  <a:pt x="48" y="301"/>
                  <a:pt x="50" y="302"/>
                  <a:pt x="52" y="302"/>
                </a:cubicBezTo>
                <a:cubicBezTo>
                  <a:pt x="56" y="303"/>
                  <a:pt x="59" y="304"/>
                  <a:pt x="63" y="303"/>
                </a:cubicBezTo>
                <a:cubicBezTo>
                  <a:pt x="62" y="302"/>
                  <a:pt x="62" y="299"/>
                  <a:pt x="62" y="297"/>
                </a:cubicBezTo>
                <a:cubicBezTo>
                  <a:pt x="57" y="291"/>
                  <a:pt x="52" y="289"/>
                  <a:pt x="47" y="289"/>
                </a:cubicBezTo>
                <a:cubicBezTo>
                  <a:pt x="46" y="289"/>
                  <a:pt x="44" y="288"/>
                  <a:pt x="43" y="288"/>
                </a:cubicBezTo>
                <a:cubicBezTo>
                  <a:pt x="42" y="287"/>
                  <a:pt x="42" y="287"/>
                  <a:pt x="41" y="286"/>
                </a:cubicBezTo>
                <a:cubicBezTo>
                  <a:pt x="41" y="286"/>
                  <a:pt x="42" y="287"/>
                  <a:pt x="42" y="287"/>
                </a:cubicBezTo>
                <a:cubicBezTo>
                  <a:pt x="46" y="288"/>
                  <a:pt x="50" y="287"/>
                  <a:pt x="52" y="289"/>
                </a:cubicBezTo>
                <a:cubicBezTo>
                  <a:pt x="53" y="288"/>
                  <a:pt x="54" y="289"/>
                  <a:pt x="55" y="289"/>
                </a:cubicBezTo>
                <a:cubicBezTo>
                  <a:pt x="55" y="289"/>
                  <a:pt x="54" y="289"/>
                  <a:pt x="54" y="289"/>
                </a:cubicBezTo>
                <a:cubicBezTo>
                  <a:pt x="55" y="289"/>
                  <a:pt x="55" y="289"/>
                  <a:pt x="55" y="289"/>
                </a:cubicBezTo>
                <a:cubicBezTo>
                  <a:pt x="55" y="289"/>
                  <a:pt x="56" y="289"/>
                  <a:pt x="56" y="290"/>
                </a:cubicBezTo>
                <a:cubicBezTo>
                  <a:pt x="55" y="289"/>
                  <a:pt x="55" y="289"/>
                  <a:pt x="55" y="290"/>
                </a:cubicBezTo>
                <a:cubicBezTo>
                  <a:pt x="58" y="291"/>
                  <a:pt x="61" y="293"/>
                  <a:pt x="63" y="295"/>
                </a:cubicBezTo>
                <a:cubicBezTo>
                  <a:pt x="62" y="293"/>
                  <a:pt x="59" y="292"/>
                  <a:pt x="57" y="290"/>
                </a:cubicBezTo>
                <a:cubicBezTo>
                  <a:pt x="56" y="290"/>
                  <a:pt x="56" y="290"/>
                  <a:pt x="56" y="289"/>
                </a:cubicBezTo>
                <a:cubicBezTo>
                  <a:pt x="59" y="290"/>
                  <a:pt x="60" y="293"/>
                  <a:pt x="63" y="294"/>
                </a:cubicBezTo>
                <a:cubicBezTo>
                  <a:pt x="63" y="294"/>
                  <a:pt x="64" y="293"/>
                  <a:pt x="64" y="293"/>
                </a:cubicBezTo>
                <a:cubicBezTo>
                  <a:pt x="63" y="293"/>
                  <a:pt x="63" y="293"/>
                  <a:pt x="63" y="292"/>
                </a:cubicBezTo>
                <a:cubicBezTo>
                  <a:pt x="63" y="293"/>
                  <a:pt x="63" y="294"/>
                  <a:pt x="63" y="293"/>
                </a:cubicBezTo>
                <a:cubicBezTo>
                  <a:pt x="63" y="291"/>
                  <a:pt x="60" y="291"/>
                  <a:pt x="59" y="290"/>
                </a:cubicBezTo>
                <a:cubicBezTo>
                  <a:pt x="61" y="290"/>
                  <a:pt x="62" y="292"/>
                  <a:pt x="64" y="292"/>
                </a:cubicBezTo>
                <a:cubicBezTo>
                  <a:pt x="64" y="291"/>
                  <a:pt x="64" y="291"/>
                  <a:pt x="63" y="290"/>
                </a:cubicBezTo>
                <a:cubicBezTo>
                  <a:pt x="60" y="289"/>
                  <a:pt x="55" y="287"/>
                  <a:pt x="53" y="285"/>
                </a:cubicBezTo>
                <a:cubicBezTo>
                  <a:pt x="57" y="287"/>
                  <a:pt x="60" y="289"/>
                  <a:pt x="64" y="291"/>
                </a:cubicBezTo>
                <a:cubicBezTo>
                  <a:pt x="65" y="291"/>
                  <a:pt x="64" y="292"/>
                  <a:pt x="64" y="292"/>
                </a:cubicBezTo>
                <a:cubicBezTo>
                  <a:pt x="65" y="291"/>
                  <a:pt x="65" y="291"/>
                  <a:pt x="65" y="290"/>
                </a:cubicBezTo>
                <a:cubicBezTo>
                  <a:pt x="65" y="290"/>
                  <a:pt x="65" y="289"/>
                  <a:pt x="64" y="290"/>
                </a:cubicBezTo>
                <a:cubicBezTo>
                  <a:pt x="64" y="288"/>
                  <a:pt x="61" y="288"/>
                  <a:pt x="60" y="287"/>
                </a:cubicBezTo>
                <a:cubicBezTo>
                  <a:pt x="63" y="287"/>
                  <a:pt x="64" y="289"/>
                  <a:pt x="66" y="290"/>
                </a:cubicBezTo>
                <a:cubicBezTo>
                  <a:pt x="66" y="289"/>
                  <a:pt x="67" y="289"/>
                  <a:pt x="67" y="289"/>
                </a:cubicBezTo>
                <a:cubicBezTo>
                  <a:pt x="65" y="288"/>
                  <a:pt x="63" y="287"/>
                  <a:pt x="62" y="286"/>
                </a:cubicBezTo>
                <a:cubicBezTo>
                  <a:pt x="63" y="287"/>
                  <a:pt x="66" y="287"/>
                  <a:pt x="67" y="289"/>
                </a:cubicBezTo>
                <a:cubicBezTo>
                  <a:pt x="67" y="288"/>
                  <a:pt x="68" y="288"/>
                  <a:pt x="68" y="287"/>
                </a:cubicBezTo>
                <a:cubicBezTo>
                  <a:pt x="65" y="287"/>
                  <a:pt x="63" y="286"/>
                  <a:pt x="61" y="285"/>
                </a:cubicBezTo>
                <a:cubicBezTo>
                  <a:pt x="63" y="285"/>
                  <a:pt x="65" y="286"/>
                  <a:pt x="66" y="287"/>
                </a:cubicBezTo>
                <a:cubicBezTo>
                  <a:pt x="67" y="287"/>
                  <a:pt x="69" y="287"/>
                  <a:pt x="69" y="286"/>
                </a:cubicBezTo>
                <a:cubicBezTo>
                  <a:pt x="66" y="285"/>
                  <a:pt x="63" y="285"/>
                  <a:pt x="61" y="284"/>
                </a:cubicBezTo>
                <a:cubicBezTo>
                  <a:pt x="64" y="285"/>
                  <a:pt x="67" y="286"/>
                  <a:pt x="70" y="286"/>
                </a:cubicBezTo>
                <a:cubicBezTo>
                  <a:pt x="70" y="285"/>
                  <a:pt x="70" y="285"/>
                  <a:pt x="71" y="284"/>
                </a:cubicBezTo>
                <a:cubicBezTo>
                  <a:pt x="70" y="284"/>
                  <a:pt x="69" y="284"/>
                  <a:pt x="68" y="283"/>
                </a:cubicBezTo>
                <a:cubicBezTo>
                  <a:pt x="69" y="283"/>
                  <a:pt x="70" y="284"/>
                  <a:pt x="71" y="284"/>
                </a:cubicBezTo>
                <a:cubicBezTo>
                  <a:pt x="68" y="282"/>
                  <a:pt x="64" y="282"/>
                  <a:pt x="62" y="281"/>
                </a:cubicBezTo>
                <a:cubicBezTo>
                  <a:pt x="61" y="281"/>
                  <a:pt x="60" y="280"/>
                  <a:pt x="59" y="280"/>
                </a:cubicBezTo>
                <a:cubicBezTo>
                  <a:pt x="60" y="279"/>
                  <a:pt x="62" y="281"/>
                  <a:pt x="63" y="281"/>
                </a:cubicBezTo>
                <a:cubicBezTo>
                  <a:pt x="66" y="282"/>
                  <a:pt x="69" y="282"/>
                  <a:pt x="71" y="283"/>
                </a:cubicBezTo>
                <a:cubicBezTo>
                  <a:pt x="71" y="281"/>
                  <a:pt x="68" y="282"/>
                  <a:pt x="67" y="281"/>
                </a:cubicBezTo>
                <a:cubicBezTo>
                  <a:pt x="69" y="281"/>
                  <a:pt x="70" y="281"/>
                  <a:pt x="72" y="282"/>
                </a:cubicBezTo>
                <a:cubicBezTo>
                  <a:pt x="70" y="280"/>
                  <a:pt x="66" y="280"/>
                  <a:pt x="64" y="278"/>
                </a:cubicBezTo>
                <a:cubicBezTo>
                  <a:pt x="65" y="279"/>
                  <a:pt x="67" y="279"/>
                  <a:pt x="68" y="280"/>
                </a:cubicBezTo>
                <a:cubicBezTo>
                  <a:pt x="64" y="277"/>
                  <a:pt x="58" y="276"/>
                  <a:pt x="55" y="276"/>
                </a:cubicBezTo>
                <a:cubicBezTo>
                  <a:pt x="55" y="276"/>
                  <a:pt x="55" y="276"/>
                  <a:pt x="55" y="276"/>
                </a:cubicBezTo>
                <a:cubicBezTo>
                  <a:pt x="55" y="276"/>
                  <a:pt x="54" y="276"/>
                  <a:pt x="54" y="276"/>
                </a:cubicBezTo>
                <a:cubicBezTo>
                  <a:pt x="54" y="276"/>
                  <a:pt x="55" y="276"/>
                  <a:pt x="55" y="276"/>
                </a:cubicBezTo>
                <a:cubicBezTo>
                  <a:pt x="54" y="275"/>
                  <a:pt x="53" y="275"/>
                  <a:pt x="53" y="276"/>
                </a:cubicBezTo>
                <a:cubicBezTo>
                  <a:pt x="53" y="275"/>
                  <a:pt x="53" y="275"/>
                  <a:pt x="53" y="275"/>
                </a:cubicBezTo>
                <a:cubicBezTo>
                  <a:pt x="47" y="274"/>
                  <a:pt x="42" y="273"/>
                  <a:pt x="36" y="272"/>
                </a:cubicBezTo>
                <a:cubicBezTo>
                  <a:pt x="32" y="270"/>
                  <a:pt x="27" y="267"/>
                  <a:pt x="23" y="265"/>
                </a:cubicBezTo>
                <a:cubicBezTo>
                  <a:pt x="22" y="264"/>
                  <a:pt x="22" y="263"/>
                  <a:pt x="21" y="262"/>
                </a:cubicBezTo>
                <a:cubicBezTo>
                  <a:pt x="23" y="263"/>
                  <a:pt x="24" y="264"/>
                  <a:pt x="26" y="265"/>
                </a:cubicBezTo>
                <a:cubicBezTo>
                  <a:pt x="32" y="269"/>
                  <a:pt x="38" y="271"/>
                  <a:pt x="45" y="272"/>
                </a:cubicBezTo>
                <a:cubicBezTo>
                  <a:pt x="51" y="274"/>
                  <a:pt x="59" y="275"/>
                  <a:pt x="65" y="277"/>
                </a:cubicBezTo>
                <a:cubicBezTo>
                  <a:pt x="68" y="278"/>
                  <a:pt x="70" y="279"/>
                  <a:pt x="72" y="280"/>
                </a:cubicBezTo>
                <a:cubicBezTo>
                  <a:pt x="72" y="278"/>
                  <a:pt x="71" y="276"/>
                  <a:pt x="71" y="275"/>
                </a:cubicBezTo>
                <a:cubicBezTo>
                  <a:pt x="70" y="273"/>
                  <a:pt x="72" y="271"/>
                  <a:pt x="73" y="270"/>
                </a:cubicBezTo>
                <a:cubicBezTo>
                  <a:pt x="77" y="267"/>
                  <a:pt x="82" y="266"/>
                  <a:pt x="85" y="265"/>
                </a:cubicBezTo>
                <a:cubicBezTo>
                  <a:pt x="83" y="264"/>
                  <a:pt x="80" y="264"/>
                  <a:pt x="77" y="263"/>
                </a:cubicBezTo>
                <a:cubicBezTo>
                  <a:pt x="76" y="263"/>
                  <a:pt x="75" y="262"/>
                  <a:pt x="74" y="262"/>
                </a:cubicBezTo>
                <a:cubicBezTo>
                  <a:pt x="74" y="261"/>
                  <a:pt x="73" y="262"/>
                  <a:pt x="73" y="261"/>
                </a:cubicBezTo>
                <a:cubicBezTo>
                  <a:pt x="70" y="261"/>
                  <a:pt x="68" y="260"/>
                  <a:pt x="65" y="261"/>
                </a:cubicBezTo>
                <a:cubicBezTo>
                  <a:pt x="53" y="262"/>
                  <a:pt x="39" y="263"/>
                  <a:pt x="28" y="256"/>
                </a:cubicBezTo>
                <a:cubicBezTo>
                  <a:pt x="23" y="255"/>
                  <a:pt x="19" y="253"/>
                  <a:pt x="15" y="250"/>
                </a:cubicBezTo>
                <a:cubicBezTo>
                  <a:pt x="15" y="250"/>
                  <a:pt x="15" y="250"/>
                  <a:pt x="15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3" y="249"/>
                </a:cubicBezTo>
                <a:cubicBezTo>
                  <a:pt x="13" y="248"/>
                  <a:pt x="13" y="247"/>
                  <a:pt x="12" y="246"/>
                </a:cubicBezTo>
                <a:cubicBezTo>
                  <a:pt x="13" y="247"/>
                  <a:pt x="14" y="248"/>
                  <a:pt x="15" y="248"/>
                </a:cubicBezTo>
                <a:cubicBezTo>
                  <a:pt x="17" y="251"/>
                  <a:pt x="20" y="252"/>
                  <a:pt x="23" y="253"/>
                </a:cubicBezTo>
                <a:cubicBezTo>
                  <a:pt x="24" y="253"/>
                  <a:pt x="23" y="252"/>
                  <a:pt x="24" y="252"/>
                </a:cubicBezTo>
                <a:cubicBezTo>
                  <a:pt x="25" y="252"/>
                  <a:pt x="24" y="253"/>
                  <a:pt x="23" y="253"/>
                </a:cubicBezTo>
                <a:cubicBezTo>
                  <a:pt x="24" y="254"/>
                  <a:pt x="25" y="254"/>
                  <a:pt x="25" y="254"/>
                </a:cubicBezTo>
                <a:cubicBezTo>
                  <a:pt x="26" y="253"/>
                  <a:pt x="27" y="252"/>
                  <a:pt x="28" y="250"/>
                </a:cubicBezTo>
                <a:cubicBezTo>
                  <a:pt x="27" y="250"/>
                  <a:pt x="27" y="251"/>
                  <a:pt x="27" y="251"/>
                </a:cubicBezTo>
                <a:cubicBezTo>
                  <a:pt x="28" y="250"/>
                  <a:pt x="28" y="249"/>
                  <a:pt x="28" y="248"/>
                </a:cubicBezTo>
                <a:cubicBezTo>
                  <a:pt x="28" y="248"/>
                  <a:pt x="28" y="249"/>
                  <a:pt x="27" y="250"/>
                </a:cubicBezTo>
                <a:cubicBezTo>
                  <a:pt x="28" y="248"/>
                  <a:pt x="30" y="247"/>
                  <a:pt x="30" y="244"/>
                </a:cubicBezTo>
                <a:cubicBezTo>
                  <a:pt x="29" y="245"/>
                  <a:pt x="29" y="246"/>
                  <a:pt x="28" y="247"/>
                </a:cubicBezTo>
                <a:cubicBezTo>
                  <a:pt x="29" y="245"/>
                  <a:pt x="30" y="244"/>
                  <a:pt x="30" y="242"/>
                </a:cubicBezTo>
                <a:cubicBezTo>
                  <a:pt x="30" y="243"/>
                  <a:pt x="29" y="244"/>
                  <a:pt x="28" y="245"/>
                </a:cubicBezTo>
                <a:cubicBezTo>
                  <a:pt x="28" y="245"/>
                  <a:pt x="29" y="244"/>
                  <a:pt x="30" y="243"/>
                </a:cubicBezTo>
                <a:cubicBezTo>
                  <a:pt x="30" y="242"/>
                  <a:pt x="30" y="241"/>
                  <a:pt x="30" y="242"/>
                </a:cubicBezTo>
                <a:cubicBezTo>
                  <a:pt x="31" y="240"/>
                  <a:pt x="31" y="239"/>
                  <a:pt x="31" y="237"/>
                </a:cubicBezTo>
                <a:cubicBezTo>
                  <a:pt x="31" y="237"/>
                  <a:pt x="31" y="237"/>
                  <a:pt x="31" y="236"/>
                </a:cubicBezTo>
                <a:cubicBezTo>
                  <a:pt x="31" y="236"/>
                  <a:pt x="31" y="236"/>
                  <a:pt x="31" y="236"/>
                </a:cubicBezTo>
                <a:cubicBezTo>
                  <a:pt x="32" y="234"/>
                  <a:pt x="33" y="229"/>
                  <a:pt x="34" y="226"/>
                </a:cubicBezTo>
                <a:cubicBezTo>
                  <a:pt x="33" y="227"/>
                  <a:pt x="32" y="228"/>
                  <a:pt x="31" y="229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29" y="231"/>
                  <a:pt x="29" y="232"/>
                  <a:pt x="29" y="231"/>
                </a:cubicBezTo>
                <a:cubicBezTo>
                  <a:pt x="28" y="232"/>
                  <a:pt x="29" y="231"/>
                  <a:pt x="28" y="232"/>
                </a:cubicBezTo>
                <a:cubicBezTo>
                  <a:pt x="27" y="233"/>
                  <a:pt x="26" y="234"/>
                  <a:pt x="24" y="234"/>
                </a:cubicBezTo>
                <a:cubicBezTo>
                  <a:pt x="25" y="233"/>
                  <a:pt x="27" y="232"/>
                  <a:pt x="27" y="231"/>
                </a:cubicBezTo>
                <a:cubicBezTo>
                  <a:pt x="28" y="231"/>
                  <a:pt x="28" y="230"/>
                  <a:pt x="28" y="230"/>
                </a:cubicBezTo>
                <a:cubicBezTo>
                  <a:pt x="29" y="230"/>
                  <a:pt x="30" y="229"/>
                  <a:pt x="31" y="228"/>
                </a:cubicBezTo>
                <a:cubicBezTo>
                  <a:pt x="33" y="226"/>
                  <a:pt x="35" y="223"/>
                  <a:pt x="36" y="220"/>
                </a:cubicBezTo>
                <a:cubicBezTo>
                  <a:pt x="36" y="220"/>
                  <a:pt x="35" y="221"/>
                  <a:pt x="35" y="222"/>
                </a:cubicBezTo>
                <a:cubicBezTo>
                  <a:pt x="34" y="221"/>
                  <a:pt x="35" y="221"/>
                  <a:pt x="35" y="221"/>
                </a:cubicBezTo>
                <a:cubicBezTo>
                  <a:pt x="34" y="220"/>
                  <a:pt x="34" y="221"/>
                  <a:pt x="33" y="221"/>
                </a:cubicBezTo>
                <a:cubicBezTo>
                  <a:pt x="34" y="221"/>
                  <a:pt x="32" y="221"/>
                  <a:pt x="32" y="221"/>
                </a:cubicBezTo>
                <a:cubicBezTo>
                  <a:pt x="32" y="220"/>
                  <a:pt x="31" y="220"/>
                  <a:pt x="31" y="220"/>
                </a:cubicBezTo>
                <a:cubicBezTo>
                  <a:pt x="30" y="220"/>
                  <a:pt x="30" y="221"/>
                  <a:pt x="29" y="221"/>
                </a:cubicBezTo>
                <a:cubicBezTo>
                  <a:pt x="30" y="220"/>
                  <a:pt x="30" y="220"/>
                  <a:pt x="31" y="220"/>
                </a:cubicBezTo>
                <a:cubicBezTo>
                  <a:pt x="30" y="219"/>
                  <a:pt x="30" y="219"/>
                  <a:pt x="30" y="219"/>
                </a:cubicBezTo>
                <a:cubicBezTo>
                  <a:pt x="29" y="219"/>
                  <a:pt x="28" y="220"/>
                  <a:pt x="27" y="220"/>
                </a:cubicBezTo>
                <a:cubicBezTo>
                  <a:pt x="27" y="219"/>
                  <a:pt x="29" y="219"/>
                  <a:pt x="29" y="218"/>
                </a:cubicBezTo>
                <a:cubicBezTo>
                  <a:pt x="28" y="217"/>
                  <a:pt x="29" y="215"/>
                  <a:pt x="29" y="213"/>
                </a:cubicBezTo>
                <a:cubicBezTo>
                  <a:pt x="27" y="212"/>
                  <a:pt x="27" y="214"/>
                  <a:pt x="25" y="215"/>
                </a:cubicBezTo>
                <a:cubicBezTo>
                  <a:pt x="26" y="214"/>
                  <a:pt x="27" y="213"/>
                  <a:pt x="28" y="213"/>
                </a:cubicBezTo>
                <a:cubicBezTo>
                  <a:pt x="27" y="212"/>
                  <a:pt x="25" y="213"/>
                  <a:pt x="25" y="214"/>
                </a:cubicBezTo>
                <a:cubicBezTo>
                  <a:pt x="24" y="214"/>
                  <a:pt x="24" y="215"/>
                  <a:pt x="23" y="215"/>
                </a:cubicBezTo>
                <a:cubicBezTo>
                  <a:pt x="22" y="216"/>
                  <a:pt x="20" y="218"/>
                  <a:pt x="20" y="219"/>
                </a:cubicBezTo>
                <a:cubicBezTo>
                  <a:pt x="20" y="221"/>
                  <a:pt x="22" y="220"/>
                  <a:pt x="23" y="221"/>
                </a:cubicBezTo>
                <a:cubicBezTo>
                  <a:pt x="21" y="223"/>
                  <a:pt x="19" y="225"/>
                  <a:pt x="20" y="229"/>
                </a:cubicBezTo>
                <a:cubicBezTo>
                  <a:pt x="20" y="232"/>
                  <a:pt x="21" y="234"/>
                  <a:pt x="21" y="237"/>
                </a:cubicBezTo>
                <a:cubicBezTo>
                  <a:pt x="22" y="237"/>
                  <a:pt x="23" y="236"/>
                  <a:pt x="24" y="236"/>
                </a:cubicBezTo>
                <a:cubicBezTo>
                  <a:pt x="24" y="240"/>
                  <a:pt x="22" y="245"/>
                  <a:pt x="20" y="248"/>
                </a:cubicBezTo>
                <a:cubicBezTo>
                  <a:pt x="19" y="249"/>
                  <a:pt x="18" y="250"/>
                  <a:pt x="17" y="250"/>
                </a:cubicBezTo>
                <a:cubicBezTo>
                  <a:pt x="19" y="247"/>
                  <a:pt x="22" y="243"/>
                  <a:pt x="22" y="238"/>
                </a:cubicBezTo>
                <a:cubicBezTo>
                  <a:pt x="22" y="238"/>
                  <a:pt x="20" y="237"/>
                  <a:pt x="20" y="238"/>
                </a:cubicBezTo>
                <a:cubicBezTo>
                  <a:pt x="18" y="235"/>
                  <a:pt x="18" y="228"/>
                  <a:pt x="18" y="227"/>
                </a:cubicBezTo>
                <a:cubicBezTo>
                  <a:pt x="18" y="225"/>
                  <a:pt x="19" y="223"/>
                  <a:pt x="21" y="222"/>
                </a:cubicBezTo>
                <a:cubicBezTo>
                  <a:pt x="15" y="219"/>
                  <a:pt x="24" y="213"/>
                  <a:pt x="26" y="212"/>
                </a:cubicBezTo>
                <a:cubicBezTo>
                  <a:pt x="25" y="210"/>
                  <a:pt x="26" y="208"/>
                  <a:pt x="27" y="207"/>
                </a:cubicBezTo>
                <a:cubicBezTo>
                  <a:pt x="22" y="208"/>
                  <a:pt x="19" y="204"/>
                  <a:pt x="19" y="199"/>
                </a:cubicBezTo>
                <a:cubicBezTo>
                  <a:pt x="20" y="198"/>
                  <a:pt x="22" y="199"/>
                  <a:pt x="23" y="198"/>
                </a:cubicBezTo>
                <a:cubicBezTo>
                  <a:pt x="25" y="197"/>
                  <a:pt x="24" y="194"/>
                  <a:pt x="26" y="192"/>
                </a:cubicBezTo>
                <a:cubicBezTo>
                  <a:pt x="27" y="192"/>
                  <a:pt x="27" y="192"/>
                  <a:pt x="28" y="192"/>
                </a:cubicBezTo>
                <a:cubicBezTo>
                  <a:pt x="27" y="190"/>
                  <a:pt x="25" y="190"/>
                  <a:pt x="24" y="188"/>
                </a:cubicBezTo>
                <a:cubicBezTo>
                  <a:pt x="24" y="186"/>
                  <a:pt x="24" y="182"/>
                  <a:pt x="24" y="180"/>
                </a:cubicBezTo>
                <a:cubicBezTo>
                  <a:pt x="25" y="180"/>
                  <a:pt x="25" y="179"/>
                  <a:pt x="26" y="179"/>
                </a:cubicBezTo>
                <a:cubicBezTo>
                  <a:pt x="26" y="179"/>
                  <a:pt x="27" y="180"/>
                  <a:pt x="27" y="180"/>
                </a:cubicBezTo>
                <a:cubicBezTo>
                  <a:pt x="28" y="180"/>
                  <a:pt x="30" y="180"/>
                  <a:pt x="31" y="180"/>
                </a:cubicBezTo>
                <a:cubicBezTo>
                  <a:pt x="32" y="181"/>
                  <a:pt x="32" y="183"/>
                  <a:pt x="34" y="183"/>
                </a:cubicBezTo>
                <a:cubicBezTo>
                  <a:pt x="34" y="182"/>
                  <a:pt x="34" y="181"/>
                  <a:pt x="34" y="181"/>
                </a:cubicBezTo>
                <a:cubicBezTo>
                  <a:pt x="33" y="180"/>
                  <a:pt x="32" y="180"/>
                  <a:pt x="31" y="180"/>
                </a:cubicBezTo>
                <a:cubicBezTo>
                  <a:pt x="29" y="179"/>
                  <a:pt x="28" y="176"/>
                  <a:pt x="27" y="174"/>
                </a:cubicBezTo>
                <a:cubicBezTo>
                  <a:pt x="26" y="173"/>
                  <a:pt x="26" y="172"/>
                  <a:pt x="27" y="170"/>
                </a:cubicBezTo>
                <a:cubicBezTo>
                  <a:pt x="27" y="170"/>
                  <a:pt x="27" y="170"/>
                  <a:pt x="27" y="170"/>
                </a:cubicBezTo>
                <a:cubicBezTo>
                  <a:pt x="27" y="169"/>
                  <a:pt x="27" y="169"/>
                  <a:pt x="27" y="168"/>
                </a:cubicBezTo>
                <a:cubicBezTo>
                  <a:pt x="27" y="166"/>
                  <a:pt x="29" y="164"/>
                  <a:pt x="31" y="164"/>
                </a:cubicBezTo>
                <a:cubicBezTo>
                  <a:pt x="32" y="164"/>
                  <a:pt x="33" y="165"/>
                  <a:pt x="33" y="165"/>
                </a:cubicBezTo>
                <a:cubicBezTo>
                  <a:pt x="35" y="165"/>
                  <a:pt x="36" y="165"/>
                  <a:pt x="37" y="166"/>
                </a:cubicBezTo>
                <a:cubicBezTo>
                  <a:pt x="37" y="163"/>
                  <a:pt x="35" y="161"/>
                  <a:pt x="35" y="158"/>
                </a:cubicBezTo>
                <a:cubicBezTo>
                  <a:pt x="34" y="158"/>
                  <a:pt x="34" y="157"/>
                  <a:pt x="35" y="156"/>
                </a:cubicBezTo>
                <a:cubicBezTo>
                  <a:pt x="35" y="155"/>
                  <a:pt x="36" y="155"/>
                  <a:pt x="36" y="154"/>
                </a:cubicBezTo>
                <a:cubicBezTo>
                  <a:pt x="37" y="153"/>
                  <a:pt x="36" y="151"/>
                  <a:pt x="37" y="150"/>
                </a:cubicBezTo>
                <a:cubicBezTo>
                  <a:pt x="37" y="149"/>
                  <a:pt x="38" y="149"/>
                  <a:pt x="39" y="148"/>
                </a:cubicBezTo>
                <a:cubicBezTo>
                  <a:pt x="46" y="148"/>
                  <a:pt x="48" y="153"/>
                  <a:pt x="53" y="157"/>
                </a:cubicBezTo>
                <a:cubicBezTo>
                  <a:pt x="53" y="156"/>
                  <a:pt x="52" y="155"/>
                  <a:pt x="52" y="155"/>
                </a:cubicBezTo>
                <a:cubicBezTo>
                  <a:pt x="51" y="152"/>
                  <a:pt x="50" y="149"/>
                  <a:pt x="50" y="147"/>
                </a:cubicBezTo>
                <a:cubicBezTo>
                  <a:pt x="51" y="144"/>
                  <a:pt x="51" y="142"/>
                  <a:pt x="52" y="140"/>
                </a:cubicBezTo>
                <a:cubicBezTo>
                  <a:pt x="53" y="140"/>
                  <a:pt x="53" y="139"/>
                  <a:pt x="54" y="139"/>
                </a:cubicBezTo>
                <a:cubicBezTo>
                  <a:pt x="55" y="139"/>
                  <a:pt x="56" y="140"/>
                  <a:pt x="57" y="140"/>
                </a:cubicBezTo>
                <a:cubicBezTo>
                  <a:pt x="59" y="140"/>
                  <a:pt x="60" y="140"/>
                  <a:pt x="61" y="141"/>
                </a:cubicBezTo>
                <a:cubicBezTo>
                  <a:pt x="64" y="143"/>
                  <a:pt x="66" y="147"/>
                  <a:pt x="68" y="151"/>
                </a:cubicBezTo>
                <a:cubicBezTo>
                  <a:pt x="68" y="147"/>
                  <a:pt x="67" y="142"/>
                  <a:pt x="66" y="138"/>
                </a:cubicBezTo>
                <a:cubicBezTo>
                  <a:pt x="67" y="137"/>
                  <a:pt x="68" y="135"/>
                  <a:pt x="69" y="135"/>
                </a:cubicBezTo>
                <a:cubicBezTo>
                  <a:pt x="70" y="135"/>
                  <a:pt x="70" y="134"/>
                  <a:pt x="71" y="134"/>
                </a:cubicBezTo>
                <a:cubicBezTo>
                  <a:pt x="71" y="134"/>
                  <a:pt x="72" y="133"/>
                  <a:pt x="72" y="132"/>
                </a:cubicBezTo>
                <a:cubicBezTo>
                  <a:pt x="72" y="132"/>
                  <a:pt x="73" y="132"/>
                  <a:pt x="73" y="132"/>
                </a:cubicBezTo>
                <a:cubicBezTo>
                  <a:pt x="79" y="133"/>
                  <a:pt x="82" y="140"/>
                  <a:pt x="83" y="146"/>
                </a:cubicBezTo>
                <a:cubicBezTo>
                  <a:pt x="83" y="141"/>
                  <a:pt x="86" y="139"/>
                  <a:pt x="89" y="136"/>
                </a:cubicBezTo>
                <a:cubicBezTo>
                  <a:pt x="89" y="134"/>
                  <a:pt x="89" y="133"/>
                  <a:pt x="89" y="131"/>
                </a:cubicBezTo>
                <a:cubicBezTo>
                  <a:pt x="89" y="128"/>
                  <a:pt x="88" y="126"/>
                  <a:pt x="89" y="124"/>
                </a:cubicBezTo>
                <a:cubicBezTo>
                  <a:pt x="88" y="122"/>
                  <a:pt x="89" y="120"/>
                  <a:pt x="88" y="119"/>
                </a:cubicBezTo>
                <a:cubicBezTo>
                  <a:pt x="89" y="116"/>
                  <a:pt x="88" y="115"/>
                  <a:pt x="88" y="113"/>
                </a:cubicBezTo>
                <a:cubicBezTo>
                  <a:pt x="88" y="111"/>
                  <a:pt x="88" y="108"/>
                  <a:pt x="88" y="106"/>
                </a:cubicBezTo>
                <a:cubicBezTo>
                  <a:pt x="88" y="98"/>
                  <a:pt x="90" y="87"/>
                  <a:pt x="89" y="81"/>
                </a:cubicBezTo>
                <a:cubicBezTo>
                  <a:pt x="90" y="79"/>
                  <a:pt x="90" y="76"/>
                  <a:pt x="90" y="74"/>
                </a:cubicBezTo>
                <a:cubicBezTo>
                  <a:pt x="90" y="70"/>
                  <a:pt x="91" y="67"/>
                  <a:pt x="91" y="63"/>
                </a:cubicBezTo>
                <a:cubicBezTo>
                  <a:pt x="91" y="62"/>
                  <a:pt x="91" y="61"/>
                  <a:pt x="91" y="60"/>
                </a:cubicBezTo>
                <a:cubicBezTo>
                  <a:pt x="91" y="60"/>
                  <a:pt x="92" y="59"/>
                  <a:pt x="92" y="58"/>
                </a:cubicBezTo>
                <a:cubicBezTo>
                  <a:pt x="92" y="57"/>
                  <a:pt x="92" y="56"/>
                  <a:pt x="92" y="55"/>
                </a:cubicBezTo>
                <a:cubicBezTo>
                  <a:pt x="92" y="53"/>
                  <a:pt x="93" y="51"/>
                  <a:pt x="94" y="49"/>
                </a:cubicBezTo>
                <a:cubicBezTo>
                  <a:pt x="95" y="48"/>
                  <a:pt x="95" y="47"/>
                  <a:pt x="96" y="47"/>
                </a:cubicBezTo>
                <a:cubicBezTo>
                  <a:pt x="97" y="47"/>
                  <a:pt x="98" y="48"/>
                  <a:pt x="98" y="49"/>
                </a:cubicBezTo>
                <a:cubicBezTo>
                  <a:pt x="99" y="51"/>
                  <a:pt x="99" y="54"/>
                  <a:pt x="98" y="57"/>
                </a:cubicBezTo>
                <a:cubicBezTo>
                  <a:pt x="97" y="61"/>
                  <a:pt x="97" y="66"/>
                  <a:pt x="97" y="71"/>
                </a:cubicBezTo>
                <a:cubicBezTo>
                  <a:pt x="97" y="77"/>
                  <a:pt x="96" y="82"/>
                  <a:pt x="96" y="88"/>
                </a:cubicBezTo>
                <a:cubicBezTo>
                  <a:pt x="96" y="90"/>
                  <a:pt x="97" y="92"/>
                  <a:pt x="97" y="94"/>
                </a:cubicBezTo>
                <a:cubicBezTo>
                  <a:pt x="98" y="102"/>
                  <a:pt x="95" y="109"/>
                  <a:pt x="96" y="118"/>
                </a:cubicBezTo>
                <a:cubicBezTo>
                  <a:pt x="96" y="118"/>
                  <a:pt x="96" y="120"/>
                  <a:pt x="96" y="121"/>
                </a:cubicBezTo>
                <a:cubicBezTo>
                  <a:pt x="99" y="111"/>
                  <a:pt x="105" y="101"/>
                  <a:pt x="100" y="91"/>
                </a:cubicBezTo>
                <a:cubicBezTo>
                  <a:pt x="100" y="89"/>
                  <a:pt x="101" y="87"/>
                  <a:pt x="101" y="85"/>
                </a:cubicBezTo>
                <a:cubicBezTo>
                  <a:pt x="100" y="82"/>
                  <a:pt x="99" y="79"/>
                  <a:pt x="98" y="76"/>
                </a:cubicBezTo>
                <a:cubicBezTo>
                  <a:pt x="98" y="70"/>
                  <a:pt x="103" y="66"/>
                  <a:pt x="104" y="62"/>
                </a:cubicBezTo>
                <a:cubicBezTo>
                  <a:pt x="105" y="61"/>
                  <a:pt x="105" y="59"/>
                  <a:pt x="106" y="58"/>
                </a:cubicBezTo>
                <a:cubicBezTo>
                  <a:pt x="107" y="58"/>
                  <a:pt x="108" y="59"/>
                  <a:pt x="109" y="59"/>
                </a:cubicBezTo>
                <a:cubicBezTo>
                  <a:pt x="110" y="67"/>
                  <a:pt x="113" y="73"/>
                  <a:pt x="116" y="79"/>
                </a:cubicBezTo>
                <a:cubicBezTo>
                  <a:pt x="118" y="83"/>
                  <a:pt x="121" y="86"/>
                  <a:pt x="123" y="92"/>
                </a:cubicBezTo>
                <a:cubicBezTo>
                  <a:pt x="125" y="95"/>
                  <a:pt x="126" y="100"/>
                  <a:pt x="128" y="104"/>
                </a:cubicBezTo>
                <a:cubicBezTo>
                  <a:pt x="129" y="102"/>
                  <a:pt x="129" y="100"/>
                  <a:pt x="131" y="99"/>
                </a:cubicBezTo>
                <a:cubicBezTo>
                  <a:pt x="129" y="95"/>
                  <a:pt x="128" y="90"/>
                  <a:pt x="127" y="85"/>
                </a:cubicBezTo>
                <a:cubicBezTo>
                  <a:pt x="127" y="84"/>
                  <a:pt x="127" y="83"/>
                  <a:pt x="127" y="82"/>
                </a:cubicBezTo>
                <a:cubicBezTo>
                  <a:pt x="127" y="81"/>
                  <a:pt x="127" y="81"/>
                  <a:pt x="127" y="80"/>
                </a:cubicBezTo>
                <a:cubicBezTo>
                  <a:pt x="127" y="78"/>
                  <a:pt x="126" y="77"/>
                  <a:pt x="126" y="75"/>
                </a:cubicBezTo>
                <a:cubicBezTo>
                  <a:pt x="126" y="75"/>
                  <a:pt x="126" y="74"/>
                  <a:pt x="126" y="74"/>
                </a:cubicBezTo>
                <a:cubicBezTo>
                  <a:pt x="126" y="73"/>
                  <a:pt x="126" y="72"/>
                  <a:pt x="126" y="71"/>
                </a:cubicBezTo>
                <a:cubicBezTo>
                  <a:pt x="125" y="65"/>
                  <a:pt x="125" y="57"/>
                  <a:pt x="125" y="51"/>
                </a:cubicBezTo>
                <a:cubicBezTo>
                  <a:pt x="125" y="43"/>
                  <a:pt x="125" y="33"/>
                  <a:pt x="126" y="24"/>
                </a:cubicBezTo>
                <a:cubicBezTo>
                  <a:pt x="124" y="22"/>
                  <a:pt x="125" y="18"/>
                  <a:pt x="127" y="16"/>
                </a:cubicBezTo>
                <a:cubicBezTo>
                  <a:pt x="126" y="15"/>
                  <a:pt x="126" y="14"/>
                  <a:pt x="126" y="13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7" y="13"/>
                  <a:pt x="127" y="14"/>
                  <a:pt x="127" y="15"/>
                </a:cubicBezTo>
                <a:cubicBezTo>
                  <a:pt x="128" y="15"/>
                  <a:pt x="128" y="14"/>
                  <a:pt x="129" y="14"/>
                </a:cubicBezTo>
                <a:cubicBezTo>
                  <a:pt x="129" y="13"/>
                  <a:pt x="129" y="13"/>
                  <a:pt x="129" y="13"/>
                </a:cubicBezTo>
                <a:cubicBezTo>
                  <a:pt x="134" y="13"/>
                  <a:pt x="134" y="13"/>
                  <a:pt x="134" y="13"/>
                </a:cubicBezTo>
                <a:cubicBezTo>
                  <a:pt x="130" y="15"/>
                  <a:pt x="126" y="17"/>
                  <a:pt x="127" y="22"/>
                </a:cubicBezTo>
                <a:cubicBezTo>
                  <a:pt x="127" y="21"/>
                  <a:pt x="127" y="20"/>
                  <a:pt x="128" y="19"/>
                </a:cubicBezTo>
                <a:cubicBezTo>
                  <a:pt x="128" y="20"/>
                  <a:pt x="127" y="23"/>
                  <a:pt x="129" y="24"/>
                </a:cubicBezTo>
                <a:cubicBezTo>
                  <a:pt x="131" y="23"/>
                  <a:pt x="132" y="20"/>
                  <a:pt x="135" y="18"/>
                </a:cubicBezTo>
                <a:cubicBezTo>
                  <a:pt x="134" y="21"/>
                  <a:pt x="132" y="22"/>
                  <a:pt x="131" y="24"/>
                </a:cubicBezTo>
                <a:cubicBezTo>
                  <a:pt x="134" y="23"/>
                  <a:pt x="136" y="21"/>
                  <a:pt x="137" y="18"/>
                </a:cubicBezTo>
                <a:cubicBezTo>
                  <a:pt x="137" y="18"/>
                  <a:pt x="137" y="17"/>
                  <a:pt x="137" y="17"/>
                </a:cubicBezTo>
                <a:cubicBezTo>
                  <a:pt x="137" y="15"/>
                  <a:pt x="138" y="14"/>
                  <a:pt x="139" y="13"/>
                </a:cubicBezTo>
                <a:cubicBezTo>
                  <a:pt x="140" y="13"/>
                  <a:pt x="140" y="13"/>
                  <a:pt x="140" y="13"/>
                </a:cubicBezTo>
                <a:cubicBezTo>
                  <a:pt x="139" y="16"/>
                  <a:pt x="138" y="20"/>
                  <a:pt x="135" y="23"/>
                </a:cubicBezTo>
                <a:cubicBezTo>
                  <a:pt x="135" y="24"/>
                  <a:pt x="135" y="26"/>
                  <a:pt x="134" y="27"/>
                </a:cubicBezTo>
                <a:cubicBezTo>
                  <a:pt x="133" y="38"/>
                  <a:pt x="132" y="49"/>
                  <a:pt x="132" y="62"/>
                </a:cubicBezTo>
                <a:cubicBezTo>
                  <a:pt x="133" y="64"/>
                  <a:pt x="133" y="65"/>
                  <a:pt x="133" y="68"/>
                </a:cubicBezTo>
                <a:cubicBezTo>
                  <a:pt x="133" y="69"/>
                  <a:pt x="133" y="71"/>
                  <a:pt x="134" y="72"/>
                </a:cubicBezTo>
                <a:cubicBezTo>
                  <a:pt x="134" y="74"/>
                  <a:pt x="134" y="76"/>
                  <a:pt x="134" y="78"/>
                </a:cubicBezTo>
                <a:cubicBezTo>
                  <a:pt x="134" y="79"/>
                  <a:pt x="135" y="79"/>
                  <a:pt x="135" y="80"/>
                </a:cubicBezTo>
                <a:cubicBezTo>
                  <a:pt x="135" y="81"/>
                  <a:pt x="135" y="82"/>
                  <a:pt x="136" y="82"/>
                </a:cubicBezTo>
                <a:cubicBezTo>
                  <a:pt x="138" y="76"/>
                  <a:pt x="142" y="70"/>
                  <a:pt x="144" y="64"/>
                </a:cubicBezTo>
                <a:cubicBezTo>
                  <a:pt x="141" y="63"/>
                  <a:pt x="137" y="60"/>
                  <a:pt x="136" y="56"/>
                </a:cubicBezTo>
                <a:cubicBezTo>
                  <a:pt x="136" y="54"/>
                  <a:pt x="136" y="52"/>
                  <a:pt x="135" y="51"/>
                </a:cubicBezTo>
                <a:cubicBezTo>
                  <a:pt x="136" y="50"/>
                  <a:pt x="136" y="50"/>
                  <a:pt x="136" y="50"/>
                </a:cubicBezTo>
                <a:cubicBezTo>
                  <a:pt x="135" y="47"/>
                  <a:pt x="135" y="44"/>
                  <a:pt x="137" y="42"/>
                </a:cubicBezTo>
                <a:cubicBezTo>
                  <a:pt x="137" y="42"/>
                  <a:pt x="138" y="41"/>
                  <a:pt x="138" y="41"/>
                </a:cubicBezTo>
                <a:cubicBezTo>
                  <a:pt x="139" y="42"/>
                  <a:pt x="139" y="43"/>
                  <a:pt x="140" y="43"/>
                </a:cubicBezTo>
                <a:cubicBezTo>
                  <a:pt x="140" y="43"/>
                  <a:pt x="142" y="43"/>
                  <a:pt x="142" y="43"/>
                </a:cubicBezTo>
                <a:cubicBezTo>
                  <a:pt x="153" y="40"/>
                  <a:pt x="153" y="25"/>
                  <a:pt x="167" y="24"/>
                </a:cubicBezTo>
                <a:cubicBezTo>
                  <a:pt x="167" y="23"/>
                  <a:pt x="167" y="24"/>
                  <a:pt x="168" y="24"/>
                </a:cubicBezTo>
                <a:cubicBezTo>
                  <a:pt x="167" y="23"/>
                  <a:pt x="168" y="23"/>
                  <a:pt x="168" y="22"/>
                </a:cubicBezTo>
                <a:cubicBezTo>
                  <a:pt x="170" y="20"/>
                  <a:pt x="170" y="16"/>
                  <a:pt x="172" y="14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5" y="15"/>
                  <a:pt x="174" y="18"/>
                  <a:pt x="173" y="21"/>
                </a:cubicBezTo>
                <a:cubicBezTo>
                  <a:pt x="173" y="21"/>
                  <a:pt x="173" y="21"/>
                  <a:pt x="173" y="21"/>
                </a:cubicBezTo>
                <a:cubicBezTo>
                  <a:pt x="175" y="18"/>
                  <a:pt x="177" y="15"/>
                  <a:pt x="177" y="13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178" y="14"/>
                  <a:pt x="178" y="14"/>
                  <a:pt x="178" y="14"/>
                </a:cubicBezTo>
                <a:cubicBezTo>
                  <a:pt x="178" y="16"/>
                  <a:pt x="177" y="19"/>
                  <a:pt x="176" y="21"/>
                </a:cubicBezTo>
                <a:cubicBezTo>
                  <a:pt x="176" y="21"/>
                  <a:pt x="176" y="22"/>
                  <a:pt x="175" y="22"/>
                </a:cubicBezTo>
                <a:cubicBezTo>
                  <a:pt x="175" y="23"/>
                  <a:pt x="175" y="23"/>
                  <a:pt x="174" y="24"/>
                </a:cubicBezTo>
                <a:cubicBezTo>
                  <a:pt x="185" y="26"/>
                  <a:pt x="193" y="20"/>
                  <a:pt x="201" y="20"/>
                </a:cubicBezTo>
                <a:cubicBezTo>
                  <a:pt x="203" y="19"/>
                  <a:pt x="205" y="20"/>
                  <a:pt x="207" y="20"/>
                </a:cubicBezTo>
                <a:cubicBezTo>
                  <a:pt x="214" y="20"/>
                  <a:pt x="219" y="20"/>
                  <a:pt x="225" y="23"/>
                </a:cubicBezTo>
                <a:cubicBezTo>
                  <a:pt x="223" y="19"/>
                  <a:pt x="220" y="17"/>
                  <a:pt x="217" y="14"/>
                </a:cubicBezTo>
                <a:cubicBezTo>
                  <a:pt x="217" y="13"/>
                  <a:pt x="216" y="13"/>
                  <a:pt x="216" y="13"/>
                </a:cubicBezTo>
                <a:cubicBezTo>
                  <a:pt x="218" y="13"/>
                  <a:pt x="218" y="13"/>
                  <a:pt x="218" y="13"/>
                </a:cubicBezTo>
                <a:cubicBezTo>
                  <a:pt x="219" y="13"/>
                  <a:pt x="219" y="14"/>
                  <a:pt x="220" y="15"/>
                </a:cubicBezTo>
                <a:cubicBezTo>
                  <a:pt x="220" y="14"/>
                  <a:pt x="220" y="16"/>
                  <a:pt x="221" y="15"/>
                </a:cubicBezTo>
                <a:cubicBezTo>
                  <a:pt x="220" y="14"/>
                  <a:pt x="219" y="13"/>
                  <a:pt x="219" y="13"/>
                </a:cubicBezTo>
                <a:cubicBezTo>
                  <a:pt x="221" y="14"/>
                  <a:pt x="221" y="16"/>
                  <a:pt x="223" y="17"/>
                </a:cubicBezTo>
                <a:cubicBezTo>
                  <a:pt x="223" y="17"/>
                  <a:pt x="222" y="17"/>
                  <a:pt x="222" y="17"/>
                </a:cubicBezTo>
                <a:cubicBezTo>
                  <a:pt x="224" y="19"/>
                  <a:pt x="226" y="21"/>
                  <a:pt x="227" y="23"/>
                </a:cubicBezTo>
                <a:cubicBezTo>
                  <a:pt x="228" y="23"/>
                  <a:pt x="228" y="24"/>
                  <a:pt x="229" y="24"/>
                </a:cubicBezTo>
                <a:cubicBezTo>
                  <a:pt x="228" y="22"/>
                  <a:pt x="226" y="21"/>
                  <a:pt x="226" y="20"/>
                </a:cubicBezTo>
                <a:cubicBezTo>
                  <a:pt x="227" y="21"/>
                  <a:pt x="228" y="22"/>
                  <a:pt x="229" y="24"/>
                </a:cubicBezTo>
                <a:cubicBezTo>
                  <a:pt x="229" y="24"/>
                  <a:pt x="229" y="25"/>
                  <a:pt x="230" y="24"/>
                </a:cubicBezTo>
                <a:cubicBezTo>
                  <a:pt x="230" y="24"/>
                  <a:pt x="229" y="24"/>
                  <a:pt x="229" y="23"/>
                </a:cubicBezTo>
                <a:cubicBezTo>
                  <a:pt x="229" y="23"/>
                  <a:pt x="229" y="23"/>
                  <a:pt x="230" y="24"/>
                </a:cubicBezTo>
                <a:cubicBezTo>
                  <a:pt x="230" y="23"/>
                  <a:pt x="228" y="22"/>
                  <a:pt x="228" y="21"/>
                </a:cubicBezTo>
                <a:cubicBezTo>
                  <a:pt x="229" y="22"/>
                  <a:pt x="230" y="24"/>
                  <a:pt x="231" y="25"/>
                </a:cubicBezTo>
                <a:cubicBezTo>
                  <a:pt x="231" y="25"/>
                  <a:pt x="232" y="26"/>
                  <a:pt x="232" y="25"/>
                </a:cubicBezTo>
                <a:cubicBezTo>
                  <a:pt x="231" y="23"/>
                  <a:pt x="230" y="21"/>
                  <a:pt x="229" y="20"/>
                </a:cubicBezTo>
                <a:cubicBezTo>
                  <a:pt x="229" y="20"/>
                  <a:pt x="229" y="20"/>
                  <a:pt x="229" y="20"/>
                </a:cubicBezTo>
                <a:cubicBezTo>
                  <a:pt x="229" y="20"/>
                  <a:pt x="230" y="21"/>
                  <a:pt x="230" y="21"/>
                </a:cubicBezTo>
                <a:cubicBezTo>
                  <a:pt x="229" y="18"/>
                  <a:pt x="227" y="15"/>
                  <a:pt x="225" y="13"/>
                </a:cubicBezTo>
                <a:cubicBezTo>
                  <a:pt x="226" y="13"/>
                  <a:pt x="226" y="13"/>
                  <a:pt x="226" y="13"/>
                </a:cubicBezTo>
                <a:close/>
                <a:moveTo>
                  <a:pt x="0" y="192"/>
                </a:moveTo>
                <a:cubicBezTo>
                  <a:pt x="1" y="190"/>
                  <a:pt x="1" y="188"/>
                  <a:pt x="2" y="186"/>
                </a:cubicBezTo>
                <a:cubicBezTo>
                  <a:pt x="3" y="186"/>
                  <a:pt x="4" y="186"/>
                  <a:pt x="4" y="186"/>
                </a:cubicBezTo>
                <a:cubicBezTo>
                  <a:pt x="5" y="190"/>
                  <a:pt x="4" y="200"/>
                  <a:pt x="2" y="203"/>
                </a:cubicBezTo>
                <a:cubicBezTo>
                  <a:pt x="2" y="205"/>
                  <a:pt x="2" y="207"/>
                  <a:pt x="1" y="209"/>
                </a:cubicBezTo>
                <a:cubicBezTo>
                  <a:pt x="1" y="208"/>
                  <a:pt x="1" y="207"/>
                  <a:pt x="1" y="206"/>
                </a:cubicBezTo>
                <a:cubicBezTo>
                  <a:pt x="1" y="206"/>
                  <a:pt x="1" y="206"/>
                  <a:pt x="1" y="206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05"/>
                  <a:pt x="1" y="205"/>
                  <a:pt x="1" y="204"/>
                </a:cubicBezTo>
                <a:cubicBezTo>
                  <a:pt x="1" y="203"/>
                  <a:pt x="2" y="201"/>
                  <a:pt x="2" y="200"/>
                </a:cubicBezTo>
                <a:cubicBezTo>
                  <a:pt x="1" y="200"/>
                  <a:pt x="1" y="201"/>
                  <a:pt x="0" y="201"/>
                </a:cubicBezTo>
                <a:cubicBezTo>
                  <a:pt x="0" y="201"/>
                  <a:pt x="0" y="200"/>
                  <a:pt x="0" y="199"/>
                </a:cubicBezTo>
                <a:cubicBezTo>
                  <a:pt x="2" y="197"/>
                  <a:pt x="3" y="194"/>
                  <a:pt x="2" y="191"/>
                </a:cubicBezTo>
                <a:cubicBezTo>
                  <a:pt x="2" y="193"/>
                  <a:pt x="1" y="194"/>
                  <a:pt x="0" y="195"/>
                </a:cubicBezTo>
                <a:cubicBezTo>
                  <a:pt x="0" y="194"/>
                  <a:pt x="0" y="193"/>
                  <a:pt x="0" y="193"/>
                </a:cubicBezTo>
                <a:cubicBezTo>
                  <a:pt x="0" y="192"/>
                  <a:pt x="0" y="192"/>
                  <a:pt x="0" y="192"/>
                </a:cubicBezTo>
                <a:close/>
                <a:moveTo>
                  <a:pt x="86" y="19"/>
                </a:moveTo>
                <a:cubicBezTo>
                  <a:pt x="85" y="19"/>
                  <a:pt x="85" y="19"/>
                  <a:pt x="85" y="19"/>
                </a:cubicBezTo>
                <a:cubicBezTo>
                  <a:pt x="85" y="24"/>
                  <a:pt x="85" y="28"/>
                  <a:pt x="86" y="32"/>
                </a:cubicBezTo>
                <a:cubicBezTo>
                  <a:pt x="86" y="37"/>
                  <a:pt x="87" y="42"/>
                  <a:pt x="88" y="48"/>
                </a:cubicBezTo>
                <a:cubicBezTo>
                  <a:pt x="88" y="52"/>
                  <a:pt x="89" y="56"/>
                  <a:pt x="89" y="60"/>
                </a:cubicBezTo>
                <a:cubicBezTo>
                  <a:pt x="89" y="61"/>
                  <a:pt x="89" y="63"/>
                  <a:pt x="89" y="65"/>
                </a:cubicBezTo>
                <a:cubicBezTo>
                  <a:pt x="89" y="69"/>
                  <a:pt x="88" y="75"/>
                  <a:pt x="86" y="79"/>
                </a:cubicBezTo>
                <a:cubicBezTo>
                  <a:pt x="85" y="81"/>
                  <a:pt x="84" y="82"/>
                  <a:pt x="83" y="84"/>
                </a:cubicBezTo>
                <a:cubicBezTo>
                  <a:pt x="81" y="84"/>
                  <a:pt x="79" y="86"/>
                  <a:pt x="76" y="86"/>
                </a:cubicBezTo>
                <a:cubicBezTo>
                  <a:pt x="74" y="85"/>
                  <a:pt x="73" y="83"/>
                  <a:pt x="70" y="83"/>
                </a:cubicBezTo>
                <a:cubicBezTo>
                  <a:pt x="68" y="83"/>
                  <a:pt x="66" y="84"/>
                  <a:pt x="65" y="85"/>
                </a:cubicBezTo>
                <a:cubicBezTo>
                  <a:pt x="65" y="85"/>
                  <a:pt x="65" y="85"/>
                  <a:pt x="64" y="85"/>
                </a:cubicBezTo>
                <a:cubicBezTo>
                  <a:pt x="63" y="85"/>
                  <a:pt x="63" y="86"/>
                  <a:pt x="62" y="87"/>
                </a:cubicBezTo>
                <a:cubicBezTo>
                  <a:pt x="61" y="87"/>
                  <a:pt x="59" y="87"/>
                  <a:pt x="59" y="88"/>
                </a:cubicBezTo>
                <a:cubicBezTo>
                  <a:pt x="53" y="88"/>
                  <a:pt x="48" y="84"/>
                  <a:pt x="46" y="79"/>
                </a:cubicBezTo>
                <a:cubicBezTo>
                  <a:pt x="46" y="80"/>
                  <a:pt x="46" y="80"/>
                  <a:pt x="46" y="81"/>
                </a:cubicBezTo>
                <a:cubicBezTo>
                  <a:pt x="46" y="83"/>
                  <a:pt x="46" y="83"/>
                  <a:pt x="46" y="83"/>
                </a:cubicBezTo>
                <a:cubicBezTo>
                  <a:pt x="48" y="84"/>
                  <a:pt x="49" y="86"/>
                  <a:pt x="51" y="87"/>
                </a:cubicBezTo>
                <a:cubicBezTo>
                  <a:pt x="54" y="90"/>
                  <a:pt x="61" y="90"/>
                  <a:pt x="64" y="87"/>
                </a:cubicBezTo>
                <a:cubicBezTo>
                  <a:pt x="65" y="86"/>
                  <a:pt x="66" y="86"/>
                  <a:pt x="67" y="85"/>
                </a:cubicBezTo>
                <a:cubicBezTo>
                  <a:pt x="68" y="85"/>
                  <a:pt x="69" y="84"/>
                  <a:pt x="70" y="84"/>
                </a:cubicBezTo>
                <a:cubicBezTo>
                  <a:pt x="73" y="84"/>
                  <a:pt x="73" y="87"/>
                  <a:pt x="75" y="87"/>
                </a:cubicBezTo>
                <a:cubicBezTo>
                  <a:pt x="77" y="88"/>
                  <a:pt x="79" y="87"/>
                  <a:pt x="80" y="87"/>
                </a:cubicBezTo>
                <a:cubicBezTo>
                  <a:pt x="81" y="86"/>
                  <a:pt x="82" y="86"/>
                  <a:pt x="84" y="85"/>
                </a:cubicBezTo>
                <a:cubicBezTo>
                  <a:pt x="87" y="81"/>
                  <a:pt x="88" y="76"/>
                  <a:pt x="89" y="72"/>
                </a:cubicBezTo>
                <a:cubicBezTo>
                  <a:pt x="90" y="69"/>
                  <a:pt x="90" y="67"/>
                  <a:pt x="90" y="65"/>
                </a:cubicBezTo>
                <a:cubicBezTo>
                  <a:pt x="91" y="61"/>
                  <a:pt x="90" y="57"/>
                  <a:pt x="90" y="53"/>
                </a:cubicBezTo>
                <a:cubicBezTo>
                  <a:pt x="89" y="52"/>
                  <a:pt x="90" y="52"/>
                  <a:pt x="90" y="51"/>
                </a:cubicBezTo>
                <a:cubicBezTo>
                  <a:pt x="88" y="41"/>
                  <a:pt x="86" y="30"/>
                  <a:pt x="86" y="19"/>
                </a:cubicBezTo>
                <a:close/>
                <a:moveTo>
                  <a:pt x="14" y="250"/>
                </a:moveTo>
                <a:cubicBezTo>
                  <a:pt x="14" y="250"/>
                  <a:pt x="14" y="250"/>
                  <a:pt x="14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50"/>
                  <a:pt x="14" y="250"/>
                  <a:pt x="14" y="250"/>
                </a:cubicBezTo>
                <a:close/>
                <a:moveTo>
                  <a:pt x="51" y="56"/>
                </a:moveTo>
                <a:cubicBezTo>
                  <a:pt x="52" y="57"/>
                  <a:pt x="53" y="58"/>
                  <a:pt x="54" y="58"/>
                </a:cubicBezTo>
                <a:cubicBezTo>
                  <a:pt x="53" y="61"/>
                  <a:pt x="56" y="63"/>
                  <a:pt x="59" y="62"/>
                </a:cubicBezTo>
                <a:cubicBezTo>
                  <a:pt x="64" y="60"/>
                  <a:pt x="67" y="55"/>
                  <a:pt x="68" y="48"/>
                </a:cubicBezTo>
                <a:cubicBezTo>
                  <a:pt x="69" y="47"/>
                  <a:pt x="69" y="45"/>
                  <a:pt x="69" y="43"/>
                </a:cubicBezTo>
                <a:cubicBezTo>
                  <a:pt x="69" y="39"/>
                  <a:pt x="68" y="35"/>
                  <a:pt x="67" y="32"/>
                </a:cubicBezTo>
                <a:cubicBezTo>
                  <a:pt x="67" y="32"/>
                  <a:pt x="66" y="33"/>
                  <a:pt x="66" y="33"/>
                </a:cubicBezTo>
                <a:cubicBezTo>
                  <a:pt x="67" y="37"/>
                  <a:pt x="67" y="40"/>
                  <a:pt x="67" y="44"/>
                </a:cubicBezTo>
                <a:cubicBezTo>
                  <a:pt x="68" y="46"/>
                  <a:pt x="66" y="49"/>
                  <a:pt x="66" y="50"/>
                </a:cubicBezTo>
                <a:cubicBezTo>
                  <a:pt x="66" y="51"/>
                  <a:pt x="67" y="52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50"/>
                  <a:pt x="66" y="51"/>
                  <a:pt x="66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50"/>
                  <a:pt x="66" y="49"/>
                  <a:pt x="66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6" y="48"/>
                  <a:pt x="66" y="49"/>
                  <a:pt x="66" y="48"/>
                </a:cubicBezTo>
                <a:cubicBezTo>
                  <a:pt x="66" y="48"/>
                  <a:pt x="66" y="48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6" y="47"/>
                  <a:pt x="66" y="48"/>
                </a:cubicBezTo>
                <a:cubicBezTo>
                  <a:pt x="65" y="47"/>
                  <a:pt x="66" y="48"/>
                  <a:pt x="65" y="48"/>
                </a:cubicBezTo>
                <a:cubicBezTo>
                  <a:pt x="65" y="47"/>
                  <a:pt x="65" y="46"/>
                  <a:pt x="64" y="46"/>
                </a:cubicBezTo>
                <a:cubicBezTo>
                  <a:pt x="63" y="48"/>
                  <a:pt x="66" y="49"/>
                  <a:pt x="64" y="51"/>
                </a:cubicBezTo>
                <a:cubicBezTo>
                  <a:pt x="64" y="52"/>
                  <a:pt x="65" y="52"/>
                  <a:pt x="65" y="53"/>
                </a:cubicBezTo>
                <a:cubicBezTo>
                  <a:pt x="65" y="52"/>
                  <a:pt x="65" y="51"/>
                  <a:pt x="66" y="51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5" y="52"/>
                  <a:pt x="66" y="52"/>
                  <a:pt x="65" y="53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4"/>
                  <a:pt x="65" y="54"/>
                </a:cubicBezTo>
                <a:cubicBezTo>
                  <a:pt x="65" y="54"/>
                  <a:pt x="65" y="56"/>
                  <a:pt x="64" y="56"/>
                </a:cubicBezTo>
                <a:cubicBezTo>
                  <a:pt x="64" y="56"/>
                  <a:pt x="63" y="57"/>
                  <a:pt x="63" y="58"/>
                </a:cubicBezTo>
                <a:cubicBezTo>
                  <a:pt x="63" y="56"/>
                  <a:pt x="63" y="54"/>
                  <a:pt x="62" y="52"/>
                </a:cubicBezTo>
                <a:cubicBezTo>
                  <a:pt x="62" y="54"/>
                  <a:pt x="63" y="54"/>
                  <a:pt x="62" y="56"/>
                </a:cubicBezTo>
                <a:cubicBezTo>
                  <a:pt x="62" y="56"/>
                  <a:pt x="62" y="57"/>
                  <a:pt x="61" y="57"/>
                </a:cubicBezTo>
                <a:cubicBezTo>
                  <a:pt x="61" y="58"/>
                  <a:pt x="62" y="58"/>
                  <a:pt x="63" y="58"/>
                </a:cubicBezTo>
                <a:cubicBezTo>
                  <a:pt x="61" y="59"/>
                  <a:pt x="58" y="62"/>
                  <a:pt x="56" y="60"/>
                </a:cubicBezTo>
                <a:cubicBezTo>
                  <a:pt x="56" y="59"/>
                  <a:pt x="57" y="58"/>
                  <a:pt x="57" y="57"/>
                </a:cubicBezTo>
                <a:cubicBezTo>
                  <a:pt x="58" y="57"/>
                  <a:pt x="57" y="57"/>
                  <a:pt x="57" y="58"/>
                </a:cubicBezTo>
                <a:cubicBezTo>
                  <a:pt x="58" y="56"/>
                  <a:pt x="59" y="54"/>
                  <a:pt x="58" y="53"/>
                </a:cubicBezTo>
                <a:cubicBezTo>
                  <a:pt x="61" y="49"/>
                  <a:pt x="61" y="45"/>
                  <a:pt x="60" y="39"/>
                </a:cubicBezTo>
                <a:cubicBezTo>
                  <a:pt x="60" y="40"/>
                  <a:pt x="60" y="40"/>
                  <a:pt x="60" y="41"/>
                </a:cubicBezTo>
                <a:cubicBezTo>
                  <a:pt x="60" y="41"/>
                  <a:pt x="60" y="42"/>
                  <a:pt x="60" y="42"/>
                </a:cubicBezTo>
                <a:cubicBezTo>
                  <a:pt x="59" y="47"/>
                  <a:pt x="59" y="51"/>
                  <a:pt x="56" y="54"/>
                </a:cubicBezTo>
                <a:cubicBezTo>
                  <a:pt x="56" y="56"/>
                  <a:pt x="55" y="56"/>
                  <a:pt x="55" y="56"/>
                </a:cubicBezTo>
                <a:cubicBezTo>
                  <a:pt x="54" y="56"/>
                  <a:pt x="55" y="55"/>
                  <a:pt x="55" y="54"/>
                </a:cubicBezTo>
                <a:cubicBezTo>
                  <a:pt x="54" y="55"/>
                  <a:pt x="55" y="56"/>
                  <a:pt x="54" y="56"/>
                </a:cubicBezTo>
                <a:cubicBezTo>
                  <a:pt x="53" y="56"/>
                  <a:pt x="52" y="56"/>
                  <a:pt x="52" y="55"/>
                </a:cubicBezTo>
                <a:cubicBezTo>
                  <a:pt x="51" y="55"/>
                  <a:pt x="51" y="56"/>
                  <a:pt x="51" y="56"/>
                </a:cubicBezTo>
                <a:close/>
                <a:moveTo>
                  <a:pt x="72" y="27"/>
                </a:moveTo>
                <a:cubicBezTo>
                  <a:pt x="72" y="28"/>
                  <a:pt x="72" y="29"/>
                  <a:pt x="72" y="31"/>
                </a:cubicBezTo>
                <a:cubicBezTo>
                  <a:pt x="73" y="30"/>
                  <a:pt x="72" y="28"/>
                  <a:pt x="73" y="27"/>
                </a:cubicBezTo>
                <a:cubicBezTo>
                  <a:pt x="73" y="30"/>
                  <a:pt x="73" y="33"/>
                  <a:pt x="73" y="36"/>
                </a:cubicBezTo>
                <a:cubicBezTo>
                  <a:pt x="73" y="42"/>
                  <a:pt x="73" y="47"/>
                  <a:pt x="72" y="52"/>
                </a:cubicBezTo>
                <a:cubicBezTo>
                  <a:pt x="71" y="61"/>
                  <a:pt x="71" y="70"/>
                  <a:pt x="67" y="77"/>
                </a:cubicBezTo>
                <a:cubicBezTo>
                  <a:pt x="70" y="77"/>
                  <a:pt x="70" y="74"/>
                  <a:pt x="71" y="72"/>
                </a:cubicBezTo>
                <a:cubicBezTo>
                  <a:pt x="73" y="61"/>
                  <a:pt x="74" y="45"/>
                  <a:pt x="74" y="34"/>
                </a:cubicBezTo>
                <a:cubicBezTo>
                  <a:pt x="74" y="33"/>
                  <a:pt x="74" y="32"/>
                  <a:pt x="74" y="31"/>
                </a:cubicBezTo>
                <a:cubicBezTo>
                  <a:pt x="74" y="30"/>
                  <a:pt x="74" y="29"/>
                  <a:pt x="74" y="27"/>
                </a:cubicBezTo>
                <a:cubicBezTo>
                  <a:pt x="74" y="26"/>
                  <a:pt x="74" y="26"/>
                  <a:pt x="74" y="26"/>
                </a:cubicBezTo>
                <a:cubicBezTo>
                  <a:pt x="73" y="26"/>
                  <a:pt x="73" y="27"/>
                  <a:pt x="72" y="27"/>
                </a:cubicBezTo>
                <a:close/>
                <a:moveTo>
                  <a:pt x="66" y="49"/>
                </a:moveTo>
                <a:cubicBezTo>
                  <a:pt x="66" y="49"/>
                  <a:pt x="66" y="49"/>
                  <a:pt x="66" y="49"/>
                </a:cubicBezTo>
                <a:cubicBezTo>
                  <a:pt x="66" y="49"/>
                  <a:pt x="66" y="48"/>
                  <a:pt x="66" y="48"/>
                </a:cubicBezTo>
                <a:cubicBezTo>
                  <a:pt x="66" y="48"/>
                  <a:pt x="65" y="49"/>
                  <a:pt x="66" y="49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8" y="12"/>
                </a:cubicBezTo>
                <a:cubicBezTo>
                  <a:pt x="338" y="11"/>
                  <a:pt x="338" y="12"/>
                  <a:pt x="337" y="12"/>
                </a:cubicBezTo>
                <a:cubicBezTo>
                  <a:pt x="329" y="10"/>
                  <a:pt x="324" y="5"/>
                  <a:pt x="316" y="2"/>
                </a:cubicBezTo>
                <a:cubicBezTo>
                  <a:pt x="310" y="1"/>
                  <a:pt x="300" y="1"/>
                  <a:pt x="294" y="3"/>
                </a:cubicBezTo>
                <a:cubicBezTo>
                  <a:pt x="288" y="4"/>
                  <a:pt x="284" y="5"/>
                  <a:pt x="280" y="8"/>
                </a:cubicBezTo>
                <a:cubicBezTo>
                  <a:pt x="279" y="9"/>
                  <a:pt x="276" y="10"/>
                  <a:pt x="274" y="11"/>
                </a:cubicBezTo>
                <a:cubicBezTo>
                  <a:pt x="270" y="14"/>
                  <a:pt x="266" y="18"/>
                  <a:pt x="260" y="19"/>
                </a:cubicBezTo>
                <a:cubicBezTo>
                  <a:pt x="260" y="20"/>
                  <a:pt x="258" y="21"/>
                  <a:pt x="257" y="21"/>
                </a:cubicBezTo>
                <a:cubicBezTo>
                  <a:pt x="251" y="25"/>
                  <a:pt x="247" y="30"/>
                  <a:pt x="244" y="37"/>
                </a:cubicBezTo>
                <a:cubicBezTo>
                  <a:pt x="245" y="36"/>
                  <a:pt x="247" y="35"/>
                  <a:pt x="248" y="34"/>
                </a:cubicBezTo>
                <a:cubicBezTo>
                  <a:pt x="250" y="33"/>
                  <a:pt x="252" y="32"/>
                  <a:pt x="253" y="31"/>
                </a:cubicBezTo>
                <a:cubicBezTo>
                  <a:pt x="260" y="27"/>
                  <a:pt x="268" y="23"/>
                  <a:pt x="276" y="20"/>
                </a:cubicBezTo>
                <a:cubicBezTo>
                  <a:pt x="282" y="18"/>
                  <a:pt x="290" y="17"/>
                  <a:pt x="296" y="17"/>
                </a:cubicBezTo>
                <a:cubicBezTo>
                  <a:pt x="296" y="17"/>
                  <a:pt x="296" y="17"/>
                  <a:pt x="296" y="17"/>
                </a:cubicBezTo>
                <a:cubicBezTo>
                  <a:pt x="297" y="17"/>
                  <a:pt x="297" y="18"/>
                  <a:pt x="298" y="17"/>
                </a:cubicBezTo>
                <a:cubicBezTo>
                  <a:pt x="298" y="18"/>
                  <a:pt x="299" y="17"/>
                  <a:pt x="301" y="17"/>
                </a:cubicBezTo>
                <a:cubicBezTo>
                  <a:pt x="301" y="18"/>
                  <a:pt x="301" y="18"/>
                  <a:pt x="301" y="17"/>
                </a:cubicBezTo>
                <a:cubicBezTo>
                  <a:pt x="301" y="18"/>
                  <a:pt x="302" y="18"/>
                  <a:pt x="303" y="18"/>
                </a:cubicBezTo>
                <a:cubicBezTo>
                  <a:pt x="305" y="18"/>
                  <a:pt x="307" y="18"/>
                  <a:pt x="308" y="19"/>
                </a:cubicBezTo>
                <a:cubicBezTo>
                  <a:pt x="309" y="19"/>
                  <a:pt x="312" y="20"/>
                  <a:pt x="311" y="20"/>
                </a:cubicBezTo>
                <a:cubicBezTo>
                  <a:pt x="311" y="20"/>
                  <a:pt x="312" y="20"/>
                  <a:pt x="312" y="20"/>
                </a:cubicBezTo>
                <a:cubicBezTo>
                  <a:pt x="318" y="22"/>
                  <a:pt x="323" y="26"/>
                  <a:pt x="329" y="27"/>
                </a:cubicBezTo>
                <a:cubicBezTo>
                  <a:pt x="329" y="27"/>
                  <a:pt x="329" y="27"/>
                  <a:pt x="330" y="27"/>
                </a:cubicBezTo>
                <a:cubicBezTo>
                  <a:pt x="331" y="27"/>
                  <a:pt x="332" y="27"/>
                  <a:pt x="333" y="28"/>
                </a:cubicBezTo>
                <a:cubicBezTo>
                  <a:pt x="343" y="30"/>
                  <a:pt x="351" y="36"/>
                  <a:pt x="354" y="45"/>
                </a:cubicBezTo>
                <a:cubicBezTo>
                  <a:pt x="357" y="42"/>
                  <a:pt x="357" y="38"/>
                  <a:pt x="357" y="33"/>
                </a:cubicBezTo>
                <a:cubicBezTo>
                  <a:pt x="357" y="23"/>
                  <a:pt x="351" y="13"/>
                  <a:pt x="341" y="12"/>
                </a:cubicBezTo>
                <a:cubicBezTo>
                  <a:pt x="342" y="13"/>
                  <a:pt x="344" y="13"/>
                  <a:pt x="344" y="14"/>
                </a:cubicBezTo>
                <a:cubicBezTo>
                  <a:pt x="342" y="13"/>
                  <a:pt x="338" y="13"/>
                  <a:pt x="336" y="12"/>
                </a:cubicBezTo>
                <a:cubicBezTo>
                  <a:pt x="338" y="12"/>
                  <a:pt x="339" y="13"/>
                  <a:pt x="340" y="13"/>
                </a:cubicBezTo>
                <a:cubicBezTo>
                  <a:pt x="340" y="13"/>
                  <a:pt x="340" y="11"/>
                  <a:pt x="339" y="12"/>
                </a:cubicBezTo>
                <a:cubicBezTo>
                  <a:pt x="339" y="12"/>
                  <a:pt x="340" y="12"/>
                  <a:pt x="339" y="12"/>
                </a:cubicBezTo>
                <a:cubicBezTo>
                  <a:pt x="339" y="12"/>
                  <a:pt x="338" y="12"/>
                  <a:pt x="338" y="12"/>
                </a:cubicBezTo>
                <a:cubicBezTo>
                  <a:pt x="338" y="12"/>
                  <a:pt x="338" y="12"/>
                  <a:pt x="338" y="12"/>
                </a:cubicBezTo>
                <a:close/>
                <a:moveTo>
                  <a:pt x="174" y="14"/>
                </a:moveTo>
                <a:cubicBezTo>
                  <a:pt x="174" y="14"/>
                  <a:pt x="174" y="14"/>
                  <a:pt x="174" y="14"/>
                </a:cubicBezTo>
                <a:cubicBezTo>
                  <a:pt x="175" y="14"/>
                  <a:pt x="175" y="13"/>
                  <a:pt x="175" y="13"/>
                </a:cubicBezTo>
                <a:cubicBezTo>
                  <a:pt x="174" y="13"/>
                  <a:pt x="174" y="14"/>
                  <a:pt x="174" y="14"/>
                </a:cubicBezTo>
                <a:close/>
                <a:moveTo>
                  <a:pt x="170" y="22"/>
                </a:moveTo>
                <a:cubicBezTo>
                  <a:pt x="170" y="22"/>
                  <a:pt x="170" y="22"/>
                  <a:pt x="170" y="22"/>
                </a:cubicBezTo>
                <a:cubicBezTo>
                  <a:pt x="172" y="21"/>
                  <a:pt x="172" y="18"/>
                  <a:pt x="173" y="16"/>
                </a:cubicBezTo>
                <a:cubicBezTo>
                  <a:pt x="172" y="18"/>
                  <a:pt x="171" y="20"/>
                  <a:pt x="170" y="22"/>
                </a:cubicBezTo>
                <a:close/>
                <a:moveTo>
                  <a:pt x="299" y="18"/>
                </a:moveTo>
                <a:cubicBezTo>
                  <a:pt x="299" y="18"/>
                  <a:pt x="299" y="18"/>
                  <a:pt x="299" y="18"/>
                </a:cubicBezTo>
                <a:cubicBezTo>
                  <a:pt x="300" y="18"/>
                  <a:pt x="300" y="18"/>
                  <a:pt x="300" y="17"/>
                </a:cubicBezTo>
                <a:cubicBezTo>
                  <a:pt x="300" y="17"/>
                  <a:pt x="299" y="17"/>
                  <a:pt x="299" y="17"/>
                </a:cubicBezTo>
                <a:cubicBezTo>
                  <a:pt x="299" y="17"/>
                  <a:pt x="299" y="18"/>
                  <a:pt x="299" y="18"/>
                </a:cubicBezTo>
                <a:close/>
                <a:moveTo>
                  <a:pt x="350" y="41"/>
                </a:moveTo>
                <a:cubicBezTo>
                  <a:pt x="350" y="41"/>
                  <a:pt x="350" y="41"/>
                  <a:pt x="350" y="41"/>
                </a:cubicBezTo>
                <a:cubicBezTo>
                  <a:pt x="350" y="40"/>
                  <a:pt x="350" y="40"/>
                  <a:pt x="350" y="40"/>
                </a:cubicBezTo>
                <a:cubicBezTo>
                  <a:pt x="350" y="40"/>
                  <a:pt x="349" y="40"/>
                  <a:pt x="349" y="40"/>
                </a:cubicBezTo>
                <a:cubicBezTo>
                  <a:pt x="346" y="35"/>
                  <a:pt x="341" y="31"/>
                  <a:pt x="334" y="29"/>
                </a:cubicBezTo>
                <a:cubicBezTo>
                  <a:pt x="332" y="29"/>
                  <a:pt x="329" y="29"/>
                  <a:pt x="327" y="28"/>
                </a:cubicBezTo>
                <a:cubicBezTo>
                  <a:pt x="323" y="27"/>
                  <a:pt x="318" y="25"/>
                  <a:pt x="314" y="23"/>
                </a:cubicBezTo>
                <a:cubicBezTo>
                  <a:pt x="308" y="20"/>
                  <a:pt x="301" y="18"/>
                  <a:pt x="294" y="19"/>
                </a:cubicBezTo>
                <a:cubicBezTo>
                  <a:pt x="282" y="19"/>
                  <a:pt x="270" y="23"/>
                  <a:pt x="260" y="28"/>
                </a:cubicBezTo>
                <a:cubicBezTo>
                  <a:pt x="260" y="28"/>
                  <a:pt x="260" y="29"/>
                  <a:pt x="259" y="29"/>
                </a:cubicBezTo>
                <a:cubicBezTo>
                  <a:pt x="255" y="32"/>
                  <a:pt x="250" y="34"/>
                  <a:pt x="246" y="38"/>
                </a:cubicBezTo>
                <a:cubicBezTo>
                  <a:pt x="250" y="37"/>
                  <a:pt x="253" y="34"/>
                  <a:pt x="257" y="32"/>
                </a:cubicBezTo>
                <a:cubicBezTo>
                  <a:pt x="265" y="28"/>
                  <a:pt x="275" y="29"/>
                  <a:pt x="284" y="32"/>
                </a:cubicBezTo>
                <a:cubicBezTo>
                  <a:pt x="284" y="32"/>
                  <a:pt x="285" y="33"/>
                  <a:pt x="286" y="33"/>
                </a:cubicBezTo>
                <a:cubicBezTo>
                  <a:pt x="289" y="34"/>
                  <a:pt x="292" y="36"/>
                  <a:pt x="295" y="37"/>
                </a:cubicBezTo>
                <a:cubicBezTo>
                  <a:pt x="295" y="38"/>
                  <a:pt x="296" y="38"/>
                  <a:pt x="297" y="38"/>
                </a:cubicBezTo>
                <a:cubicBezTo>
                  <a:pt x="299" y="40"/>
                  <a:pt x="300" y="42"/>
                  <a:pt x="303" y="42"/>
                </a:cubicBezTo>
                <a:cubicBezTo>
                  <a:pt x="303" y="43"/>
                  <a:pt x="303" y="42"/>
                  <a:pt x="303" y="43"/>
                </a:cubicBezTo>
                <a:cubicBezTo>
                  <a:pt x="308" y="45"/>
                  <a:pt x="314" y="49"/>
                  <a:pt x="320" y="46"/>
                </a:cubicBezTo>
                <a:cubicBezTo>
                  <a:pt x="320" y="46"/>
                  <a:pt x="319" y="46"/>
                  <a:pt x="319" y="46"/>
                </a:cubicBezTo>
                <a:cubicBezTo>
                  <a:pt x="321" y="46"/>
                  <a:pt x="323" y="45"/>
                  <a:pt x="323" y="43"/>
                </a:cubicBezTo>
                <a:cubicBezTo>
                  <a:pt x="322" y="43"/>
                  <a:pt x="321" y="44"/>
                  <a:pt x="320" y="44"/>
                </a:cubicBezTo>
                <a:cubicBezTo>
                  <a:pt x="323" y="43"/>
                  <a:pt x="324" y="43"/>
                  <a:pt x="325" y="42"/>
                </a:cubicBezTo>
                <a:cubicBezTo>
                  <a:pt x="324" y="42"/>
                  <a:pt x="322" y="42"/>
                  <a:pt x="321" y="42"/>
                </a:cubicBezTo>
                <a:cubicBezTo>
                  <a:pt x="322" y="42"/>
                  <a:pt x="324" y="42"/>
                  <a:pt x="325" y="41"/>
                </a:cubicBezTo>
                <a:cubicBezTo>
                  <a:pt x="326" y="41"/>
                  <a:pt x="324" y="42"/>
                  <a:pt x="323" y="41"/>
                </a:cubicBezTo>
                <a:cubicBezTo>
                  <a:pt x="325" y="41"/>
                  <a:pt x="328" y="40"/>
                  <a:pt x="329" y="39"/>
                </a:cubicBezTo>
                <a:cubicBezTo>
                  <a:pt x="328" y="39"/>
                  <a:pt x="327" y="39"/>
                  <a:pt x="327" y="39"/>
                </a:cubicBezTo>
                <a:cubicBezTo>
                  <a:pt x="329" y="38"/>
                  <a:pt x="331" y="38"/>
                  <a:pt x="333" y="37"/>
                </a:cubicBezTo>
                <a:cubicBezTo>
                  <a:pt x="332" y="37"/>
                  <a:pt x="329" y="37"/>
                  <a:pt x="328" y="37"/>
                </a:cubicBezTo>
                <a:cubicBezTo>
                  <a:pt x="330" y="36"/>
                  <a:pt x="333" y="38"/>
                  <a:pt x="335" y="37"/>
                </a:cubicBezTo>
                <a:cubicBezTo>
                  <a:pt x="335" y="37"/>
                  <a:pt x="334" y="38"/>
                  <a:pt x="334" y="37"/>
                </a:cubicBezTo>
                <a:cubicBezTo>
                  <a:pt x="337" y="37"/>
                  <a:pt x="343" y="38"/>
                  <a:pt x="345" y="39"/>
                </a:cubicBezTo>
                <a:cubicBezTo>
                  <a:pt x="345" y="39"/>
                  <a:pt x="343" y="39"/>
                  <a:pt x="344" y="38"/>
                </a:cubicBezTo>
                <a:cubicBezTo>
                  <a:pt x="344" y="39"/>
                  <a:pt x="344" y="38"/>
                  <a:pt x="344" y="38"/>
                </a:cubicBezTo>
                <a:cubicBezTo>
                  <a:pt x="344" y="38"/>
                  <a:pt x="344" y="38"/>
                  <a:pt x="344" y="39"/>
                </a:cubicBezTo>
                <a:cubicBezTo>
                  <a:pt x="346" y="39"/>
                  <a:pt x="347" y="41"/>
                  <a:pt x="349" y="42"/>
                </a:cubicBezTo>
                <a:cubicBezTo>
                  <a:pt x="348" y="40"/>
                  <a:pt x="346" y="39"/>
                  <a:pt x="345" y="39"/>
                </a:cubicBezTo>
                <a:cubicBezTo>
                  <a:pt x="346" y="38"/>
                  <a:pt x="346" y="39"/>
                  <a:pt x="347" y="39"/>
                </a:cubicBezTo>
                <a:cubicBezTo>
                  <a:pt x="346" y="39"/>
                  <a:pt x="347" y="39"/>
                  <a:pt x="347" y="40"/>
                </a:cubicBezTo>
                <a:cubicBezTo>
                  <a:pt x="349" y="40"/>
                  <a:pt x="351" y="43"/>
                  <a:pt x="352" y="45"/>
                </a:cubicBezTo>
                <a:cubicBezTo>
                  <a:pt x="352" y="43"/>
                  <a:pt x="351" y="41"/>
                  <a:pt x="350" y="41"/>
                </a:cubicBezTo>
                <a:close/>
                <a:moveTo>
                  <a:pt x="148" y="53"/>
                </a:moveTo>
                <a:cubicBezTo>
                  <a:pt x="148" y="53"/>
                  <a:pt x="148" y="53"/>
                  <a:pt x="148" y="53"/>
                </a:cubicBezTo>
                <a:cubicBezTo>
                  <a:pt x="150" y="51"/>
                  <a:pt x="153" y="51"/>
                  <a:pt x="155" y="49"/>
                </a:cubicBezTo>
                <a:cubicBezTo>
                  <a:pt x="155" y="50"/>
                  <a:pt x="156" y="49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7" y="49"/>
                  <a:pt x="157" y="49"/>
                  <a:pt x="157" y="49"/>
                </a:cubicBezTo>
                <a:cubicBezTo>
                  <a:pt x="157" y="48"/>
                  <a:pt x="157" y="49"/>
                  <a:pt x="156" y="49"/>
                </a:cubicBezTo>
                <a:cubicBezTo>
                  <a:pt x="157" y="48"/>
                  <a:pt x="158" y="48"/>
                  <a:pt x="158" y="48"/>
                </a:cubicBezTo>
                <a:cubicBezTo>
                  <a:pt x="159" y="48"/>
                  <a:pt x="161" y="46"/>
                  <a:pt x="163" y="46"/>
                </a:cubicBezTo>
                <a:cubicBezTo>
                  <a:pt x="163" y="46"/>
                  <a:pt x="162" y="47"/>
                  <a:pt x="163" y="46"/>
                </a:cubicBezTo>
                <a:cubicBezTo>
                  <a:pt x="164" y="46"/>
                  <a:pt x="166" y="45"/>
                  <a:pt x="167" y="45"/>
                </a:cubicBezTo>
                <a:cubicBezTo>
                  <a:pt x="168" y="44"/>
                  <a:pt x="170" y="44"/>
                  <a:pt x="172" y="44"/>
                </a:cubicBezTo>
                <a:cubicBezTo>
                  <a:pt x="169" y="45"/>
                  <a:pt x="165" y="46"/>
                  <a:pt x="162" y="47"/>
                </a:cubicBezTo>
                <a:cubicBezTo>
                  <a:pt x="164" y="48"/>
                  <a:pt x="167" y="46"/>
                  <a:pt x="168" y="46"/>
                </a:cubicBezTo>
                <a:cubicBezTo>
                  <a:pt x="168" y="47"/>
                  <a:pt x="167" y="47"/>
                  <a:pt x="167" y="47"/>
                </a:cubicBezTo>
                <a:cubicBezTo>
                  <a:pt x="172" y="48"/>
                  <a:pt x="174" y="46"/>
                  <a:pt x="177" y="44"/>
                </a:cubicBezTo>
                <a:cubicBezTo>
                  <a:pt x="179" y="44"/>
                  <a:pt x="181" y="43"/>
                  <a:pt x="182" y="42"/>
                </a:cubicBezTo>
                <a:cubicBezTo>
                  <a:pt x="185" y="40"/>
                  <a:pt x="187" y="39"/>
                  <a:pt x="190" y="37"/>
                </a:cubicBezTo>
                <a:cubicBezTo>
                  <a:pt x="191" y="36"/>
                  <a:pt x="193" y="36"/>
                  <a:pt x="194" y="35"/>
                </a:cubicBezTo>
                <a:cubicBezTo>
                  <a:pt x="197" y="34"/>
                  <a:pt x="200" y="32"/>
                  <a:pt x="203" y="31"/>
                </a:cubicBezTo>
                <a:cubicBezTo>
                  <a:pt x="207" y="30"/>
                  <a:pt x="211" y="29"/>
                  <a:pt x="216" y="29"/>
                </a:cubicBezTo>
                <a:cubicBezTo>
                  <a:pt x="223" y="29"/>
                  <a:pt x="229" y="30"/>
                  <a:pt x="234" y="34"/>
                </a:cubicBezTo>
                <a:cubicBezTo>
                  <a:pt x="235" y="34"/>
                  <a:pt x="236" y="35"/>
                  <a:pt x="236" y="36"/>
                </a:cubicBezTo>
                <a:cubicBezTo>
                  <a:pt x="238" y="37"/>
                  <a:pt x="238" y="38"/>
                  <a:pt x="239" y="40"/>
                </a:cubicBezTo>
                <a:cubicBezTo>
                  <a:pt x="239" y="39"/>
                  <a:pt x="239" y="39"/>
                  <a:pt x="240" y="38"/>
                </a:cubicBezTo>
                <a:cubicBezTo>
                  <a:pt x="239" y="35"/>
                  <a:pt x="237" y="33"/>
                  <a:pt x="235" y="31"/>
                </a:cubicBezTo>
                <a:cubicBezTo>
                  <a:pt x="233" y="28"/>
                  <a:pt x="231" y="26"/>
                  <a:pt x="227" y="25"/>
                </a:cubicBezTo>
                <a:cubicBezTo>
                  <a:pt x="215" y="18"/>
                  <a:pt x="197" y="22"/>
                  <a:pt x="188" y="29"/>
                </a:cubicBezTo>
                <a:cubicBezTo>
                  <a:pt x="189" y="29"/>
                  <a:pt x="189" y="29"/>
                  <a:pt x="188" y="29"/>
                </a:cubicBezTo>
                <a:cubicBezTo>
                  <a:pt x="188" y="29"/>
                  <a:pt x="187" y="30"/>
                  <a:pt x="187" y="30"/>
                </a:cubicBezTo>
                <a:cubicBezTo>
                  <a:pt x="186" y="30"/>
                  <a:pt x="185" y="31"/>
                  <a:pt x="185" y="31"/>
                </a:cubicBezTo>
                <a:cubicBezTo>
                  <a:pt x="180" y="33"/>
                  <a:pt x="174" y="32"/>
                  <a:pt x="170" y="33"/>
                </a:cubicBezTo>
                <a:cubicBezTo>
                  <a:pt x="170" y="32"/>
                  <a:pt x="169" y="32"/>
                  <a:pt x="169" y="32"/>
                </a:cubicBezTo>
                <a:cubicBezTo>
                  <a:pt x="172" y="30"/>
                  <a:pt x="177" y="32"/>
                  <a:pt x="181" y="31"/>
                </a:cubicBezTo>
                <a:cubicBezTo>
                  <a:pt x="183" y="31"/>
                  <a:pt x="185" y="29"/>
                  <a:pt x="187" y="28"/>
                </a:cubicBezTo>
                <a:cubicBezTo>
                  <a:pt x="188" y="27"/>
                  <a:pt x="189" y="27"/>
                  <a:pt x="189" y="27"/>
                </a:cubicBezTo>
                <a:cubicBezTo>
                  <a:pt x="194" y="24"/>
                  <a:pt x="198" y="22"/>
                  <a:pt x="203" y="21"/>
                </a:cubicBezTo>
                <a:cubicBezTo>
                  <a:pt x="196" y="21"/>
                  <a:pt x="190" y="24"/>
                  <a:pt x="185" y="25"/>
                </a:cubicBezTo>
                <a:cubicBezTo>
                  <a:pt x="178" y="26"/>
                  <a:pt x="171" y="24"/>
                  <a:pt x="164" y="26"/>
                </a:cubicBezTo>
                <a:cubicBezTo>
                  <a:pt x="163" y="26"/>
                  <a:pt x="162" y="27"/>
                  <a:pt x="161" y="27"/>
                </a:cubicBezTo>
                <a:cubicBezTo>
                  <a:pt x="158" y="29"/>
                  <a:pt x="156" y="32"/>
                  <a:pt x="154" y="34"/>
                </a:cubicBezTo>
                <a:cubicBezTo>
                  <a:pt x="153" y="36"/>
                  <a:pt x="152" y="37"/>
                  <a:pt x="152" y="39"/>
                </a:cubicBezTo>
                <a:cubicBezTo>
                  <a:pt x="149" y="42"/>
                  <a:pt x="146" y="44"/>
                  <a:pt x="142" y="45"/>
                </a:cubicBezTo>
                <a:cubicBezTo>
                  <a:pt x="141" y="45"/>
                  <a:pt x="140" y="45"/>
                  <a:pt x="139" y="44"/>
                </a:cubicBezTo>
                <a:cubicBezTo>
                  <a:pt x="139" y="45"/>
                  <a:pt x="140" y="45"/>
                  <a:pt x="140" y="46"/>
                </a:cubicBezTo>
                <a:cubicBezTo>
                  <a:pt x="141" y="46"/>
                  <a:pt x="142" y="47"/>
                  <a:pt x="144" y="47"/>
                </a:cubicBezTo>
                <a:cubicBezTo>
                  <a:pt x="147" y="47"/>
                  <a:pt x="149" y="46"/>
                  <a:pt x="152" y="45"/>
                </a:cubicBezTo>
                <a:cubicBezTo>
                  <a:pt x="152" y="45"/>
                  <a:pt x="152" y="46"/>
                  <a:pt x="152" y="46"/>
                </a:cubicBezTo>
                <a:cubicBezTo>
                  <a:pt x="152" y="45"/>
                  <a:pt x="154" y="44"/>
                  <a:pt x="154" y="44"/>
                </a:cubicBezTo>
                <a:cubicBezTo>
                  <a:pt x="155" y="43"/>
                  <a:pt x="156" y="42"/>
                  <a:pt x="157" y="42"/>
                </a:cubicBezTo>
                <a:cubicBezTo>
                  <a:pt x="160" y="38"/>
                  <a:pt x="164" y="34"/>
                  <a:pt x="169" y="32"/>
                </a:cubicBezTo>
                <a:cubicBezTo>
                  <a:pt x="169" y="33"/>
                  <a:pt x="169" y="33"/>
                  <a:pt x="169" y="33"/>
                </a:cubicBezTo>
                <a:cubicBezTo>
                  <a:pt x="164" y="35"/>
                  <a:pt x="161" y="39"/>
                  <a:pt x="158" y="43"/>
                </a:cubicBezTo>
                <a:cubicBezTo>
                  <a:pt x="158" y="42"/>
                  <a:pt x="158" y="42"/>
                  <a:pt x="159" y="42"/>
                </a:cubicBezTo>
                <a:cubicBezTo>
                  <a:pt x="158" y="42"/>
                  <a:pt x="157" y="44"/>
                  <a:pt x="155" y="44"/>
                </a:cubicBezTo>
                <a:cubicBezTo>
                  <a:pt x="152" y="48"/>
                  <a:pt x="144" y="50"/>
                  <a:pt x="139" y="47"/>
                </a:cubicBezTo>
                <a:cubicBezTo>
                  <a:pt x="139" y="46"/>
                  <a:pt x="138" y="46"/>
                  <a:pt x="138" y="46"/>
                </a:cubicBezTo>
                <a:cubicBezTo>
                  <a:pt x="138" y="45"/>
                  <a:pt x="137" y="45"/>
                  <a:pt x="137" y="44"/>
                </a:cubicBezTo>
                <a:cubicBezTo>
                  <a:pt x="136" y="47"/>
                  <a:pt x="137" y="49"/>
                  <a:pt x="138" y="51"/>
                </a:cubicBezTo>
                <a:cubicBezTo>
                  <a:pt x="139" y="52"/>
                  <a:pt x="140" y="53"/>
                  <a:pt x="141" y="54"/>
                </a:cubicBezTo>
                <a:cubicBezTo>
                  <a:pt x="143" y="53"/>
                  <a:pt x="144" y="54"/>
                  <a:pt x="144" y="55"/>
                </a:cubicBezTo>
                <a:cubicBezTo>
                  <a:pt x="148" y="55"/>
                  <a:pt x="151" y="53"/>
                  <a:pt x="153" y="52"/>
                </a:cubicBezTo>
                <a:cubicBezTo>
                  <a:pt x="155" y="51"/>
                  <a:pt x="157" y="50"/>
                  <a:pt x="159" y="49"/>
                </a:cubicBezTo>
                <a:cubicBezTo>
                  <a:pt x="155" y="50"/>
                  <a:pt x="152" y="52"/>
                  <a:pt x="148" y="53"/>
                </a:cubicBezTo>
                <a:close/>
                <a:moveTo>
                  <a:pt x="160" y="48"/>
                </a:moveTo>
                <a:cubicBezTo>
                  <a:pt x="160" y="48"/>
                  <a:pt x="160" y="48"/>
                  <a:pt x="160" y="48"/>
                </a:cubicBezTo>
                <a:cubicBezTo>
                  <a:pt x="161" y="48"/>
                  <a:pt x="162" y="47"/>
                  <a:pt x="162" y="47"/>
                </a:cubicBezTo>
                <a:cubicBezTo>
                  <a:pt x="161" y="47"/>
                  <a:pt x="161" y="47"/>
                  <a:pt x="160" y="48"/>
                </a:cubicBezTo>
                <a:close/>
                <a:moveTo>
                  <a:pt x="173" y="22"/>
                </a:moveTo>
                <a:cubicBezTo>
                  <a:pt x="173" y="22"/>
                  <a:pt x="173" y="22"/>
                  <a:pt x="173" y="22"/>
                </a:cubicBezTo>
                <a:cubicBezTo>
                  <a:pt x="173" y="22"/>
                  <a:pt x="173" y="21"/>
                  <a:pt x="173" y="21"/>
                </a:cubicBezTo>
                <a:cubicBezTo>
                  <a:pt x="173" y="22"/>
                  <a:pt x="172" y="22"/>
                  <a:pt x="173" y="22"/>
                </a:cubicBezTo>
                <a:close/>
                <a:moveTo>
                  <a:pt x="172" y="24"/>
                </a:moveTo>
                <a:cubicBezTo>
                  <a:pt x="172" y="24"/>
                  <a:pt x="172" y="24"/>
                  <a:pt x="172" y="24"/>
                </a:cubicBezTo>
                <a:cubicBezTo>
                  <a:pt x="172" y="23"/>
                  <a:pt x="172" y="24"/>
                  <a:pt x="172" y="24"/>
                </a:cubicBezTo>
                <a:cubicBezTo>
                  <a:pt x="172" y="23"/>
                  <a:pt x="172" y="23"/>
                  <a:pt x="172" y="23"/>
                </a:cubicBezTo>
                <a:cubicBezTo>
                  <a:pt x="172" y="23"/>
                  <a:pt x="171" y="24"/>
                  <a:pt x="172" y="24"/>
                </a:cubicBezTo>
                <a:close/>
                <a:moveTo>
                  <a:pt x="233" y="24"/>
                </a:moveTo>
                <a:cubicBezTo>
                  <a:pt x="233" y="24"/>
                  <a:pt x="233" y="24"/>
                  <a:pt x="233" y="24"/>
                </a:cubicBezTo>
                <a:cubicBezTo>
                  <a:pt x="234" y="24"/>
                  <a:pt x="233" y="26"/>
                  <a:pt x="234" y="26"/>
                </a:cubicBezTo>
                <a:cubicBezTo>
                  <a:pt x="234" y="25"/>
                  <a:pt x="234" y="25"/>
                  <a:pt x="234" y="24"/>
                </a:cubicBezTo>
                <a:cubicBezTo>
                  <a:pt x="234" y="24"/>
                  <a:pt x="233" y="24"/>
                  <a:pt x="233" y="24"/>
                </a:cubicBezTo>
                <a:close/>
                <a:moveTo>
                  <a:pt x="132" y="30"/>
                </a:moveTo>
                <a:cubicBezTo>
                  <a:pt x="132" y="30"/>
                  <a:pt x="132" y="30"/>
                  <a:pt x="132" y="30"/>
                </a:cubicBezTo>
                <a:cubicBezTo>
                  <a:pt x="132" y="29"/>
                  <a:pt x="132" y="27"/>
                  <a:pt x="133" y="25"/>
                </a:cubicBezTo>
                <a:cubicBezTo>
                  <a:pt x="132" y="26"/>
                  <a:pt x="131" y="26"/>
                  <a:pt x="130" y="26"/>
                </a:cubicBezTo>
                <a:cubicBezTo>
                  <a:pt x="129" y="29"/>
                  <a:pt x="129" y="32"/>
                  <a:pt x="128" y="35"/>
                </a:cubicBezTo>
                <a:cubicBezTo>
                  <a:pt x="127" y="33"/>
                  <a:pt x="130" y="29"/>
                  <a:pt x="129" y="26"/>
                </a:cubicBezTo>
                <a:cubicBezTo>
                  <a:pt x="128" y="26"/>
                  <a:pt x="128" y="27"/>
                  <a:pt x="128" y="28"/>
                </a:cubicBezTo>
                <a:cubicBezTo>
                  <a:pt x="127" y="30"/>
                  <a:pt x="127" y="33"/>
                  <a:pt x="127" y="36"/>
                </a:cubicBezTo>
                <a:cubicBezTo>
                  <a:pt x="126" y="36"/>
                  <a:pt x="127" y="36"/>
                  <a:pt x="127" y="36"/>
                </a:cubicBezTo>
                <a:cubicBezTo>
                  <a:pt x="126" y="36"/>
                  <a:pt x="127" y="37"/>
                  <a:pt x="127" y="37"/>
                </a:cubicBezTo>
                <a:cubicBezTo>
                  <a:pt x="127" y="37"/>
                  <a:pt x="127" y="35"/>
                  <a:pt x="128" y="36"/>
                </a:cubicBezTo>
                <a:cubicBezTo>
                  <a:pt x="127" y="37"/>
                  <a:pt x="127" y="39"/>
                  <a:pt x="126" y="41"/>
                </a:cubicBezTo>
                <a:cubicBezTo>
                  <a:pt x="127" y="41"/>
                  <a:pt x="127" y="41"/>
                  <a:pt x="127" y="41"/>
                </a:cubicBezTo>
                <a:cubicBezTo>
                  <a:pt x="127" y="42"/>
                  <a:pt x="126" y="43"/>
                  <a:pt x="126" y="45"/>
                </a:cubicBezTo>
                <a:cubicBezTo>
                  <a:pt x="126" y="61"/>
                  <a:pt x="128" y="80"/>
                  <a:pt x="132" y="97"/>
                </a:cubicBezTo>
                <a:cubicBezTo>
                  <a:pt x="132" y="96"/>
                  <a:pt x="132" y="95"/>
                  <a:pt x="132" y="94"/>
                </a:cubicBezTo>
                <a:cubicBezTo>
                  <a:pt x="131" y="92"/>
                  <a:pt x="132" y="89"/>
                  <a:pt x="131" y="87"/>
                </a:cubicBezTo>
                <a:cubicBezTo>
                  <a:pt x="132" y="87"/>
                  <a:pt x="132" y="86"/>
                  <a:pt x="132" y="86"/>
                </a:cubicBezTo>
                <a:cubicBezTo>
                  <a:pt x="132" y="85"/>
                  <a:pt x="131" y="86"/>
                  <a:pt x="131" y="85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1" y="85"/>
                  <a:pt x="131" y="85"/>
                  <a:pt x="132" y="85"/>
                </a:cubicBezTo>
                <a:cubicBezTo>
                  <a:pt x="132" y="84"/>
                  <a:pt x="131" y="80"/>
                  <a:pt x="131" y="80"/>
                </a:cubicBezTo>
                <a:cubicBezTo>
                  <a:pt x="131" y="79"/>
                  <a:pt x="131" y="78"/>
                  <a:pt x="131" y="78"/>
                </a:cubicBezTo>
                <a:cubicBezTo>
                  <a:pt x="131" y="80"/>
                  <a:pt x="133" y="82"/>
                  <a:pt x="132" y="85"/>
                </a:cubicBezTo>
                <a:cubicBezTo>
                  <a:pt x="133" y="85"/>
                  <a:pt x="132" y="86"/>
                  <a:pt x="133" y="87"/>
                </a:cubicBezTo>
                <a:cubicBezTo>
                  <a:pt x="133" y="85"/>
                  <a:pt x="133" y="84"/>
                  <a:pt x="133" y="82"/>
                </a:cubicBezTo>
                <a:cubicBezTo>
                  <a:pt x="133" y="82"/>
                  <a:pt x="133" y="83"/>
                  <a:pt x="133" y="83"/>
                </a:cubicBezTo>
                <a:cubicBezTo>
                  <a:pt x="132" y="74"/>
                  <a:pt x="130" y="66"/>
                  <a:pt x="131" y="56"/>
                </a:cubicBezTo>
                <a:cubicBezTo>
                  <a:pt x="131" y="50"/>
                  <a:pt x="131" y="42"/>
                  <a:pt x="131" y="34"/>
                </a:cubicBezTo>
                <a:cubicBezTo>
                  <a:pt x="131" y="35"/>
                  <a:pt x="132" y="35"/>
                  <a:pt x="131" y="35"/>
                </a:cubicBezTo>
                <a:cubicBezTo>
                  <a:pt x="131" y="34"/>
                  <a:pt x="132" y="35"/>
                  <a:pt x="132" y="34"/>
                </a:cubicBezTo>
                <a:cubicBezTo>
                  <a:pt x="132" y="33"/>
                  <a:pt x="132" y="34"/>
                  <a:pt x="131" y="34"/>
                </a:cubicBezTo>
                <a:cubicBezTo>
                  <a:pt x="132" y="33"/>
                  <a:pt x="131" y="32"/>
                  <a:pt x="132" y="32"/>
                </a:cubicBezTo>
                <a:cubicBezTo>
                  <a:pt x="132" y="32"/>
                  <a:pt x="132" y="32"/>
                  <a:pt x="132" y="31"/>
                </a:cubicBezTo>
                <a:cubicBezTo>
                  <a:pt x="132" y="32"/>
                  <a:pt x="132" y="30"/>
                  <a:pt x="132" y="30"/>
                </a:cubicBezTo>
                <a:close/>
                <a:moveTo>
                  <a:pt x="130" y="27"/>
                </a:moveTo>
                <a:cubicBezTo>
                  <a:pt x="130" y="27"/>
                  <a:pt x="130" y="27"/>
                  <a:pt x="130" y="27"/>
                </a:cubicBezTo>
                <a:cubicBezTo>
                  <a:pt x="130" y="27"/>
                  <a:pt x="130" y="26"/>
                  <a:pt x="130" y="26"/>
                </a:cubicBezTo>
                <a:cubicBezTo>
                  <a:pt x="129" y="26"/>
                  <a:pt x="129" y="27"/>
                  <a:pt x="130" y="27"/>
                </a:cubicBezTo>
                <a:close/>
                <a:moveTo>
                  <a:pt x="171" y="49"/>
                </a:moveTo>
                <a:cubicBezTo>
                  <a:pt x="171" y="49"/>
                  <a:pt x="171" y="49"/>
                  <a:pt x="171" y="49"/>
                </a:cubicBezTo>
                <a:cubicBezTo>
                  <a:pt x="169" y="50"/>
                  <a:pt x="164" y="50"/>
                  <a:pt x="161" y="51"/>
                </a:cubicBezTo>
                <a:cubicBezTo>
                  <a:pt x="161" y="51"/>
                  <a:pt x="162" y="51"/>
                  <a:pt x="163" y="50"/>
                </a:cubicBezTo>
                <a:cubicBezTo>
                  <a:pt x="160" y="51"/>
                  <a:pt x="159" y="51"/>
                  <a:pt x="157" y="52"/>
                </a:cubicBezTo>
                <a:cubicBezTo>
                  <a:pt x="157" y="52"/>
                  <a:pt x="157" y="51"/>
                  <a:pt x="157" y="51"/>
                </a:cubicBezTo>
                <a:cubicBezTo>
                  <a:pt x="158" y="51"/>
                  <a:pt x="159" y="50"/>
                  <a:pt x="160" y="50"/>
                </a:cubicBezTo>
                <a:cubicBezTo>
                  <a:pt x="161" y="50"/>
                  <a:pt x="162" y="50"/>
                  <a:pt x="163" y="50"/>
                </a:cubicBezTo>
                <a:cubicBezTo>
                  <a:pt x="163" y="50"/>
                  <a:pt x="164" y="50"/>
                  <a:pt x="164" y="49"/>
                </a:cubicBezTo>
                <a:cubicBezTo>
                  <a:pt x="165" y="49"/>
                  <a:pt x="166" y="49"/>
                  <a:pt x="167" y="49"/>
                </a:cubicBezTo>
                <a:cubicBezTo>
                  <a:pt x="168" y="49"/>
                  <a:pt x="169" y="49"/>
                  <a:pt x="169" y="48"/>
                </a:cubicBezTo>
                <a:cubicBezTo>
                  <a:pt x="165" y="48"/>
                  <a:pt x="159" y="49"/>
                  <a:pt x="156" y="52"/>
                </a:cubicBezTo>
                <a:cubicBezTo>
                  <a:pt x="154" y="52"/>
                  <a:pt x="153" y="53"/>
                  <a:pt x="151" y="54"/>
                </a:cubicBezTo>
                <a:cubicBezTo>
                  <a:pt x="150" y="54"/>
                  <a:pt x="151" y="55"/>
                  <a:pt x="151" y="55"/>
                </a:cubicBezTo>
                <a:cubicBezTo>
                  <a:pt x="151" y="54"/>
                  <a:pt x="151" y="54"/>
                  <a:pt x="150" y="54"/>
                </a:cubicBezTo>
                <a:cubicBezTo>
                  <a:pt x="149" y="55"/>
                  <a:pt x="149" y="55"/>
                  <a:pt x="148" y="55"/>
                </a:cubicBezTo>
                <a:cubicBezTo>
                  <a:pt x="143" y="56"/>
                  <a:pt x="140" y="55"/>
                  <a:pt x="137" y="52"/>
                </a:cubicBezTo>
                <a:cubicBezTo>
                  <a:pt x="136" y="59"/>
                  <a:pt x="143" y="64"/>
                  <a:pt x="149" y="63"/>
                </a:cubicBezTo>
                <a:cubicBezTo>
                  <a:pt x="149" y="63"/>
                  <a:pt x="149" y="63"/>
                  <a:pt x="149" y="64"/>
                </a:cubicBezTo>
                <a:cubicBezTo>
                  <a:pt x="149" y="64"/>
                  <a:pt x="149" y="63"/>
                  <a:pt x="150" y="63"/>
                </a:cubicBezTo>
                <a:cubicBezTo>
                  <a:pt x="151" y="64"/>
                  <a:pt x="152" y="63"/>
                  <a:pt x="152" y="63"/>
                </a:cubicBezTo>
                <a:cubicBezTo>
                  <a:pt x="156" y="63"/>
                  <a:pt x="158" y="65"/>
                  <a:pt x="161" y="65"/>
                </a:cubicBezTo>
                <a:cubicBezTo>
                  <a:pt x="163" y="65"/>
                  <a:pt x="165" y="65"/>
                  <a:pt x="167" y="65"/>
                </a:cubicBezTo>
                <a:cubicBezTo>
                  <a:pt x="170" y="64"/>
                  <a:pt x="175" y="62"/>
                  <a:pt x="177" y="59"/>
                </a:cubicBezTo>
                <a:cubicBezTo>
                  <a:pt x="179" y="57"/>
                  <a:pt x="181" y="55"/>
                  <a:pt x="184" y="54"/>
                </a:cubicBezTo>
                <a:cubicBezTo>
                  <a:pt x="188" y="49"/>
                  <a:pt x="197" y="51"/>
                  <a:pt x="203" y="52"/>
                </a:cubicBezTo>
                <a:cubicBezTo>
                  <a:pt x="204" y="51"/>
                  <a:pt x="204" y="51"/>
                  <a:pt x="205" y="51"/>
                </a:cubicBezTo>
                <a:cubicBezTo>
                  <a:pt x="207" y="50"/>
                  <a:pt x="209" y="49"/>
                  <a:pt x="210" y="49"/>
                </a:cubicBezTo>
                <a:cubicBezTo>
                  <a:pt x="211" y="48"/>
                  <a:pt x="213" y="47"/>
                  <a:pt x="214" y="46"/>
                </a:cubicBezTo>
                <a:cubicBezTo>
                  <a:pt x="215" y="45"/>
                  <a:pt x="216" y="45"/>
                  <a:pt x="217" y="44"/>
                </a:cubicBezTo>
                <a:cubicBezTo>
                  <a:pt x="219" y="42"/>
                  <a:pt x="222" y="41"/>
                  <a:pt x="224" y="40"/>
                </a:cubicBezTo>
                <a:cubicBezTo>
                  <a:pt x="224" y="39"/>
                  <a:pt x="225" y="40"/>
                  <a:pt x="225" y="40"/>
                </a:cubicBezTo>
                <a:cubicBezTo>
                  <a:pt x="227" y="39"/>
                  <a:pt x="230" y="38"/>
                  <a:pt x="232" y="38"/>
                </a:cubicBezTo>
                <a:cubicBezTo>
                  <a:pt x="233" y="38"/>
                  <a:pt x="235" y="38"/>
                  <a:pt x="237" y="39"/>
                </a:cubicBezTo>
                <a:cubicBezTo>
                  <a:pt x="236" y="38"/>
                  <a:pt x="236" y="38"/>
                  <a:pt x="236" y="37"/>
                </a:cubicBezTo>
                <a:cubicBezTo>
                  <a:pt x="235" y="37"/>
                  <a:pt x="234" y="36"/>
                  <a:pt x="233" y="35"/>
                </a:cubicBezTo>
                <a:cubicBezTo>
                  <a:pt x="231" y="34"/>
                  <a:pt x="229" y="32"/>
                  <a:pt x="227" y="31"/>
                </a:cubicBezTo>
                <a:cubicBezTo>
                  <a:pt x="221" y="29"/>
                  <a:pt x="213" y="30"/>
                  <a:pt x="208" y="31"/>
                </a:cubicBezTo>
                <a:cubicBezTo>
                  <a:pt x="204" y="31"/>
                  <a:pt x="201" y="33"/>
                  <a:pt x="198" y="34"/>
                </a:cubicBezTo>
                <a:cubicBezTo>
                  <a:pt x="193" y="36"/>
                  <a:pt x="188" y="39"/>
                  <a:pt x="183" y="43"/>
                </a:cubicBezTo>
                <a:cubicBezTo>
                  <a:pt x="179" y="45"/>
                  <a:pt x="175" y="48"/>
                  <a:pt x="170" y="48"/>
                </a:cubicBezTo>
                <a:cubicBezTo>
                  <a:pt x="170" y="48"/>
                  <a:pt x="171" y="48"/>
                  <a:pt x="171" y="48"/>
                </a:cubicBezTo>
                <a:cubicBezTo>
                  <a:pt x="170" y="49"/>
                  <a:pt x="169" y="49"/>
                  <a:pt x="169" y="49"/>
                </a:cubicBezTo>
                <a:cubicBezTo>
                  <a:pt x="170" y="49"/>
                  <a:pt x="171" y="49"/>
                  <a:pt x="171" y="49"/>
                </a:cubicBezTo>
                <a:close/>
                <a:moveTo>
                  <a:pt x="239" y="32"/>
                </a:moveTo>
                <a:cubicBezTo>
                  <a:pt x="239" y="32"/>
                  <a:pt x="239" y="32"/>
                  <a:pt x="239" y="32"/>
                </a:cubicBezTo>
                <a:cubicBezTo>
                  <a:pt x="240" y="34"/>
                  <a:pt x="240" y="31"/>
                  <a:pt x="239" y="31"/>
                </a:cubicBezTo>
                <a:cubicBezTo>
                  <a:pt x="239" y="32"/>
                  <a:pt x="239" y="32"/>
                  <a:pt x="239" y="32"/>
                </a:cubicBezTo>
                <a:close/>
                <a:moveTo>
                  <a:pt x="254" y="40"/>
                </a:moveTo>
                <a:cubicBezTo>
                  <a:pt x="254" y="40"/>
                  <a:pt x="254" y="40"/>
                  <a:pt x="254" y="40"/>
                </a:cubicBezTo>
                <a:cubicBezTo>
                  <a:pt x="259" y="40"/>
                  <a:pt x="264" y="42"/>
                  <a:pt x="269" y="44"/>
                </a:cubicBezTo>
                <a:cubicBezTo>
                  <a:pt x="269" y="44"/>
                  <a:pt x="269" y="44"/>
                  <a:pt x="269" y="44"/>
                </a:cubicBezTo>
                <a:cubicBezTo>
                  <a:pt x="273" y="45"/>
                  <a:pt x="276" y="48"/>
                  <a:pt x="280" y="50"/>
                </a:cubicBezTo>
                <a:cubicBezTo>
                  <a:pt x="285" y="53"/>
                  <a:pt x="289" y="57"/>
                  <a:pt x="293" y="62"/>
                </a:cubicBezTo>
                <a:cubicBezTo>
                  <a:pt x="295" y="64"/>
                  <a:pt x="297" y="67"/>
                  <a:pt x="299" y="70"/>
                </a:cubicBezTo>
                <a:cubicBezTo>
                  <a:pt x="302" y="74"/>
                  <a:pt x="304" y="80"/>
                  <a:pt x="306" y="85"/>
                </a:cubicBezTo>
                <a:cubicBezTo>
                  <a:pt x="308" y="88"/>
                  <a:pt x="310" y="92"/>
                  <a:pt x="313" y="95"/>
                </a:cubicBezTo>
                <a:cubicBezTo>
                  <a:pt x="315" y="97"/>
                  <a:pt x="316" y="99"/>
                  <a:pt x="318" y="101"/>
                </a:cubicBezTo>
                <a:cubicBezTo>
                  <a:pt x="321" y="103"/>
                  <a:pt x="325" y="106"/>
                  <a:pt x="330" y="106"/>
                </a:cubicBezTo>
                <a:cubicBezTo>
                  <a:pt x="332" y="107"/>
                  <a:pt x="333" y="106"/>
                  <a:pt x="335" y="106"/>
                </a:cubicBezTo>
                <a:cubicBezTo>
                  <a:pt x="338" y="107"/>
                  <a:pt x="341" y="107"/>
                  <a:pt x="344" y="106"/>
                </a:cubicBezTo>
                <a:cubicBezTo>
                  <a:pt x="344" y="105"/>
                  <a:pt x="344" y="105"/>
                  <a:pt x="345" y="105"/>
                </a:cubicBezTo>
                <a:cubicBezTo>
                  <a:pt x="345" y="98"/>
                  <a:pt x="340" y="95"/>
                  <a:pt x="337" y="92"/>
                </a:cubicBezTo>
                <a:cubicBezTo>
                  <a:pt x="335" y="91"/>
                  <a:pt x="334" y="90"/>
                  <a:pt x="332" y="89"/>
                </a:cubicBezTo>
                <a:cubicBezTo>
                  <a:pt x="330" y="88"/>
                  <a:pt x="329" y="87"/>
                  <a:pt x="327" y="86"/>
                </a:cubicBezTo>
                <a:cubicBezTo>
                  <a:pt x="318" y="80"/>
                  <a:pt x="313" y="69"/>
                  <a:pt x="307" y="60"/>
                </a:cubicBezTo>
                <a:cubicBezTo>
                  <a:pt x="304" y="56"/>
                  <a:pt x="301" y="52"/>
                  <a:pt x="298" y="49"/>
                </a:cubicBezTo>
                <a:cubicBezTo>
                  <a:pt x="295" y="47"/>
                  <a:pt x="291" y="43"/>
                  <a:pt x="287" y="41"/>
                </a:cubicBezTo>
                <a:cubicBezTo>
                  <a:pt x="285" y="40"/>
                  <a:pt x="282" y="40"/>
                  <a:pt x="280" y="39"/>
                </a:cubicBezTo>
                <a:cubicBezTo>
                  <a:pt x="278" y="39"/>
                  <a:pt x="277" y="38"/>
                  <a:pt x="276" y="38"/>
                </a:cubicBezTo>
                <a:cubicBezTo>
                  <a:pt x="270" y="36"/>
                  <a:pt x="262" y="36"/>
                  <a:pt x="256" y="38"/>
                </a:cubicBezTo>
                <a:cubicBezTo>
                  <a:pt x="258" y="39"/>
                  <a:pt x="260" y="39"/>
                  <a:pt x="263" y="41"/>
                </a:cubicBezTo>
                <a:cubicBezTo>
                  <a:pt x="260" y="40"/>
                  <a:pt x="257" y="39"/>
                  <a:pt x="255" y="38"/>
                </a:cubicBezTo>
                <a:cubicBezTo>
                  <a:pt x="254" y="38"/>
                  <a:pt x="253" y="38"/>
                  <a:pt x="253" y="39"/>
                </a:cubicBezTo>
                <a:cubicBezTo>
                  <a:pt x="253" y="39"/>
                  <a:pt x="253" y="39"/>
                  <a:pt x="254" y="40"/>
                </a:cubicBezTo>
                <a:cubicBezTo>
                  <a:pt x="254" y="39"/>
                  <a:pt x="255" y="39"/>
                  <a:pt x="256" y="39"/>
                </a:cubicBezTo>
                <a:cubicBezTo>
                  <a:pt x="255" y="39"/>
                  <a:pt x="254" y="39"/>
                  <a:pt x="254" y="40"/>
                </a:cubicBezTo>
                <a:cubicBezTo>
                  <a:pt x="255" y="40"/>
                  <a:pt x="254" y="40"/>
                  <a:pt x="254" y="40"/>
                </a:cubicBezTo>
                <a:close/>
                <a:moveTo>
                  <a:pt x="351" y="50"/>
                </a:moveTo>
                <a:cubicBezTo>
                  <a:pt x="351" y="50"/>
                  <a:pt x="351" y="50"/>
                  <a:pt x="351" y="50"/>
                </a:cubicBezTo>
                <a:cubicBezTo>
                  <a:pt x="351" y="48"/>
                  <a:pt x="350" y="46"/>
                  <a:pt x="349" y="44"/>
                </a:cubicBezTo>
                <a:cubicBezTo>
                  <a:pt x="348" y="44"/>
                  <a:pt x="348" y="43"/>
                  <a:pt x="348" y="42"/>
                </a:cubicBezTo>
                <a:cubicBezTo>
                  <a:pt x="346" y="41"/>
                  <a:pt x="344" y="41"/>
                  <a:pt x="342" y="40"/>
                </a:cubicBezTo>
                <a:cubicBezTo>
                  <a:pt x="341" y="40"/>
                  <a:pt x="341" y="39"/>
                  <a:pt x="340" y="39"/>
                </a:cubicBezTo>
                <a:cubicBezTo>
                  <a:pt x="336" y="38"/>
                  <a:pt x="330" y="39"/>
                  <a:pt x="327" y="42"/>
                </a:cubicBezTo>
                <a:cubicBezTo>
                  <a:pt x="336" y="39"/>
                  <a:pt x="346" y="43"/>
                  <a:pt x="350" y="51"/>
                </a:cubicBezTo>
                <a:cubicBezTo>
                  <a:pt x="350" y="52"/>
                  <a:pt x="351" y="53"/>
                  <a:pt x="351" y="55"/>
                </a:cubicBezTo>
                <a:cubicBezTo>
                  <a:pt x="351" y="53"/>
                  <a:pt x="351" y="52"/>
                  <a:pt x="351" y="50"/>
                </a:cubicBezTo>
                <a:close/>
                <a:moveTo>
                  <a:pt x="251" y="39"/>
                </a:moveTo>
                <a:cubicBezTo>
                  <a:pt x="251" y="39"/>
                  <a:pt x="251" y="39"/>
                  <a:pt x="251" y="39"/>
                </a:cubicBezTo>
                <a:cubicBezTo>
                  <a:pt x="251" y="40"/>
                  <a:pt x="253" y="40"/>
                  <a:pt x="254" y="40"/>
                </a:cubicBezTo>
                <a:cubicBezTo>
                  <a:pt x="253" y="39"/>
                  <a:pt x="252" y="39"/>
                  <a:pt x="251" y="39"/>
                </a:cubicBezTo>
                <a:close/>
                <a:moveTo>
                  <a:pt x="238" y="41"/>
                </a:moveTo>
                <a:cubicBezTo>
                  <a:pt x="238" y="41"/>
                  <a:pt x="238" y="41"/>
                  <a:pt x="238" y="41"/>
                </a:cubicBezTo>
                <a:cubicBezTo>
                  <a:pt x="237" y="41"/>
                  <a:pt x="236" y="41"/>
                  <a:pt x="236" y="42"/>
                </a:cubicBezTo>
                <a:cubicBezTo>
                  <a:pt x="236" y="41"/>
                  <a:pt x="234" y="42"/>
                  <a:pt x="233" y="42"/>
                </a:cubicBezTo>
                <a:cubicBezTo>
                  <a:pt x="230" y="44"/>
                  <a:pt x="227" y="46"/>
                  <a:pt x="224" y="48"/>
                </a:cubicBezTo>
                <a:cubicBezTo>
                  <a:pt x="220" y="51"/>
                  <a:pt x="218" y="54"/>
                  <a:pt x="215" y="59"/>
                </a:cubicBezTo>
                <a:cubicBezTo>
                  <a:pt x="212" y="61"/>
                  <a:pt x="210" y="64"/>
                  <a:pt x="209" y="67"/>
                </a:cubicBezTo>
                <a:cubicBezTo>
                  <a:pt x="208" y="67"/>
                  <a:pt x="209" y="68"/>
                  <a:pt x="208" y="68"/>
                </a:cubicBezTo>
                <a:cubicBezTo>
                  <a:pt x="208" y="69"/>
                  <a:pt x="207" y="70"/>
                  <a:pt x="206" y="72"/>
                </a:cubicBezTo>
                <a:cubicBezTo>
                  <a:pt x="205" y="73"/>
                  <a:pt x="205" y="74"/>
                  <a:pt x="204" y="76"/>
                </a:cubicBezTo>
                <a:cubicBezTo>
                  <a:pt x="202" y="80"/>
                  <a:pt x="200" y="85"/>
                  <a:pt x="199" y="90"/>
                </a:cubicBezTo>
                <a:cubicBezTo>
                  <a:pt x="198" y="93"/>
                  <a:pt x="197" y="96"/>
                  <a:pt x="196" y="99"/>
                </a:cubicBezTo>
                <a:cubicBezTo>
                  <a:pt x="194" y="103"/>
                  <a:pt x="192" y="107"/>
                  <a:pt x="190" y="110"/>
                </a:cubicBezTo>
                <a:cubicBezTo>
                  <a:pt x="187" y="113"/>
                  <a:pt x="184" y="117"/>
                  <a:pt x="180" y="119"/>
                </a:cubicBezTo>
                <a:cubicBezTo>
                  <a:pt x="183" y="116"/>
                  <a:pt x="186" y="113"/>
                  <a:pt x="189" y="110"/>
                </a:cubicBezTo>
                <a:cubicBezTo>
                  <a:pt x="194" y="102"/>
                  <a:pt x="197" y="92"/>
                  <a:pt x="200" y="82"/>
                </a:cubicBezTo>
                <a:cubicBezTo>
                  <a:pt x="203" y="74"/>
                  <a:pt x="207" y="68"/>
                  <a:pt x="211" y="61"/>
                </a:cubicBezTo>
                <a:cubicBezTo>
                  <a:pt x="212" y="61"/>
                  <a:pt x="212" y="60"/>
                  <a:pt x="213" y="59"/>
                </a:cubicBezTo>
                <a:cubicBezTo>
                  <a:pt x="214" y="56"/>
                  <a:pt x="217" y="55"/>
                  <a:pt x="218" y="52"/>
                </a:cubicBezTo>
                <a:cubicBezTo>
                  <a:pt x="223" y="47"/>
                  <a:pt x="228" y="42"/>
                  <a:pt x="237" y="40"/>
                </a:cubicBezTo>
                <a:cubicBezTo>
                  <a:pt x="234" y="40"/>
                  <a:pt x="232" y="39"/>
                  <a:pt x="229" y="40"/>
                </a:cubicBezTo>
                <a:cubicBezTo>
                  <a:pt x="219" y="42"/>
                  <a:pt x="214" y="50"/>
                  <a:pt x="203" y="53"/>
                </a:cubicBezTo>
                <a:cubicBezTo>
                  <a:pt x="201" y="55"/>
                  <a:pt x="199" y="57"/>
                  <a:pt x="198" y="60"/>
                </a:cubicBezTo>
                <a:cubicBezTo>
                  <a:pt x="197" y="63"/>
                  <a:pt x="196" y="68"/>
                  <a:pt x="194" y="72"/>
                </a:cubicBezTo>
                <a:cubicBezTo>
                  <a:pt x="192" y="75"/>
                  <a:pt x="190" y="79"/>
                  <a:pt x="188" y="82"/>
                </a:cubicBezTo>
                <a:cubicBezTo>
                  <a:pt x="187" y="83"/>
                  <a:pt x="187" y="84"/>
                  <a:pt x="187" y="85"/>
                </a:cubicBezTo>
                <a:cubicBezTo>
                  <a:pt x="183" y="88"/>
                  <a:pt x="178" y="90"/>
                  <a:pt x="178" y="97"/>
                </a:cubicBezTo>
                <a:cubicBezTo>
                  <a:pt x="177" y="98"/>
                  <a:pt x="177" y="99"/>
                  <a:pt x="176" y="99"/>
                </a:cubicBezTo>
                <a:cubicBezTo>
                  <a:pt x="177" y="100"/>
                  <a:pt x="178" y="101"/>
                  <a:pt x="179" y="102"/>
                </a:cubicBezTo>
                <a:cubicBezTo>
                  <a:pt x="180" y="106"/>
                  <a:pt x="175" y="106"/>
                  <a:pt x="172" y="106"/>
                </a:cubicBezTo>
                <a:cubicBezTo>
                  <a:pt x="168" y="109"/>
                  <a:pt x="163" y="116"/>
                  <a:pt x="164" y="123"/>
                </a:cubicBezTo>
                <a:cubicBezTo>
                  <a:pt x="165" y="124"/>
                  <a:pt x="166" y="126"/>
                  <a:pt x="167" y="127"/>
                </a:cubicBezTo>
                <a:cubicBezTo>
                  <a:pt x="169" y="127"/>
                  <a:pt x="170" y="126"/>
                  <a:pt x="172" y="127"/>
                </a:cubicBezTo>
                <a:cubicBezTo>
                  <a:pt x="175" y="129"/>
                  <a:pt x="171" y="131"/>
                  <a:pt x="171" y="133"/>
                </a:cubicBezTo>
                <a:cubicBezTo>
                  <a:pt x="170" y="137"/>
                  <a:pt x="174" y="139"/>
                  <a:pt x="177" y="140"/>
                </a:cubicBezTo>
                <a:cubicBezTo>
                  <a:pt x="179" y="141"/>
                  <a:pt x="184" y="140"/>
                  <a:pt x="186" y="139"/>
                </a:cubicBezTo>
                <a:cubicBezTo>
                  <a:pt x="189" y="137"/>
                  <a:pt x="190" y="133"/>
                  <a:pt x="192" y="129"/>
                </a:cubicBezTo>
                <a:cubicBezTo>
                  <a:pt x="194" y="126"/>
                  <a:pt x="197" y="122"/>
                  <a:pt x="199" y="121"/>
                </a:cubicBezTo>
                <a:cubicBezTo>
                  <a:pt x="201" y="118"/>
                  <a:pt x="205" y="117"/>
                  <a:pt x="208" y="115"/>
                </a:cubicBezTo>
                <a:cubicBezTo>
                  <a:pt x="211" y="114"/>
                  <a:pt x="213" y="112"/>
                  <a:pt x="215" y="111"/>
                </a:cubicBezTo>
                <a:cubicBezTo>
                  <a:pt x="218" y="108"/>
                  <a:pt x="221" y="104"/>
                  <a:pt x="223" y="100"/>
                </a:cubicBezTo>
                <a:cubicBezTo>
                  <a:pt x="224" y="99"/>
                  <a:pt x="224" y="98"/>
                  <a:pt x="224" y="97"/>
                </a:cubicBezTo>
                <a:cubicBezTo>
                  <a:pt x="223" y="98"/>
                  <a:pt x="224" y="99"/>
                  <a:pt x="223" y="99"/>
                </a:cubicBezTo>
                <a:cubicBezTo>
                  <a:pt x="227" y="92"/>
                  <a:pt x="227" y="79"/>
                  <a:pt x="227" y="69"/>
                </a:cubicBezTo>
                <a:cubicBezTo>
                  <a:pt x="227" y="63"/>
                  <a:pt x="229" y="58"/>
                  <a:pt x="231" y="53"/>
                </a:cubicBezTo>
                <a:cubicBezTo>
                  <a:pt x="230" y="53"/>
                  <a:pt x="230" y="54"/>
                  <a:pt x="230" y="54"/>
                </a:cubicBezTo>
                <a:cubicBezTo>
                  <a:pt x="231" y="53"/>
                  <a:pt x="231" y="52"/>
                  <a:pt x="231" y="51"/>
                </a:cubicBezTo>
                <a:cubicBezTo>
                  <a:pt x="232" y="51"/>
                  <a:pt x="231" y="52"/>
                  <a:pt x="231" y="52"/>
                </a:cubicBezTo>
                <a:cubicBezTo>
                  <a:pt x="232" y="51"/>
                  <a:pt x="232" y="51"/>
                  <a:pt x="231" y="51"/>
                </a:cubicBezTo>
                <a:cubicBezTo>
                  <a:pt x="232" y="50"/>
                  <a:pt x="233" y="49"/>
                  <a:pt x="233" y="48"/>
                </a:cubicBezTo>
                <a:cubicBezTo>
                  <a:pt x="234" y="47"/>
                  <a:pt x="234" y="46"/>
                  <a:pt x="234" y="46"/>
                </a:cubicBezTo>
                <a:cubicBezTo>
                  <a:pt x="234" y="46"/>
                  <a:pt x="234" y="47"/>
                  <a:pt x="233" y="46"/>
                </a:cubicBezTo>
                <a:cubicBezTo>
                  <a:pt x="235" y="45"/>
                  <a:pt x="237" y="43"/>
                  <a:pt x="237" y="42"/>
                </a:cubicBezTo>
                <a:cubicBezTo>
                  <a:pt x="237" y="43"/>
                  <a:pt x="236" y="43"/>
                  <a:pt x="235" y="43"/>
                </a:cubicBezTo>
                <a:cubicBezTo>
                  <a:pt x="235" y="42"/>
                  <a:pt x="234" y="44"/>
                  <a:pt x="234" y="44"/>
                </a:cubicBezTo>
                <a:cubicBezTo>
                  <a:pt x="235" y="43"/>
                  <a:pt x="236" y="42"/>
                  <a:pt x="238" y="41"/>
                </a:cubicBezTo>
                <a:close/>
                <a:moveTo>
                  <a:pt x="269" y="90"/>
                </a:moveTo>
                <a:cubicBezTo>
                  <a:pt x="269" y="90"/>
                  <a:pt x="269" y="90"/>
                  <a:pt x="269" y="90"/>
                </a:cubicBezTo>
                <a:cubicBezTo>
                  <a:pt x="270" y="90"/>
                  <a:pt x="270" y="92"/>
                  <a:pt x="272" y="92"/>
                </a:cubicBezTo>
                <a:cubicBezTo>
                  <a:pt x="274" y="91"/>
                  <a:pt x="273" y="89"/>
                  <a:pt x="273" y="87"/>
                </a:cubicBezTo>
                <a:cubicBezTo>
                  <a:pt x="274" y="86"/>
                  <a:pt x="275" y="85"/>
                  <a:pt x="277" y="84"/>
                </a:cubicBezTo>
                <a:cubicBezTo>
                  <a:pt x="279" y="84"/>
                  <a:pt x="280" y="87"/>
                  <a:pt x="283" y="86"/>
                </a:cubicBezTo>
                <a:cubicBezTo>
                  <a:pt x="283" y="86"/>
                  <a:pt x="283" y="86"/>
                  <a:pt x="283" y="85"/>
                </a:cubicBezTo>
                <a:cubicBezTo>
                  <a:pt x="281" y="86"/>
                  <a:pt x="279" y="84"/>
                  <a:pt x="277" y="83"/>
                </a:cubicBezTo>
                <a:cubicBezTo>
                  <a:pt x="275" y="81"/>
                  <a:pt x="272" y="79"/>
                  <a:pt x="270" y="77"/>
                </a:cubicBezTo>
                <a:cubicBezTo>
                  <a:pt x="264" y="70"/>
                  <a:pt x="261" y="62"/>
                  <a:pt x="257" y="54"/>
                </a:cubicBezTo>
                <a:cubicBezTo>
                  <a:pt x="256" y="52"/>
                  <a:pt x="256" y="51"/>
                  <a:pt x="255" y="49"/>
                </a:cubicBezTo>
                <a:cubicBezTo>
                  <a:pt x="252" y="45"/>
                  <a:pt x="250" y="40"/>
                  <a:pt x="244" y="41"/>
                </a:cubicBezTo>
                <a:cubicBezTo>
                  <a:pt x="245" y="41"/>
                  <a:pt x="246" y="42"/>
                  <a:pt x="246" y="42"/>
                </a:cubicBezTo>
                <a:cubicBezTo>
                  <a:pt x="249" y="46"/>
                  <a:pt x="252" y="50"/>
                  <a:pt x="253" y="56"/>
                </a:cubicBezTo>
                <a:cubicBezTo>
                  <a:pt x="254" y="58"/>
                  <a:pt x="253" y="61"/>
                  <a:pt x="254" y="63"/>
                </a:cubicBezTo>
                <a:cubicBezTo>
                  <a:pt x="254" y="64"/>
                  <a:pt x="255" y="64"/>
                  <a:pt x="255" y="65"/>
                </a:cubicBezTo>
                <a:cubicBezTo>
                  <a:pt x="255" y="68"/>
                  <a:pt x="255" y="70"/>
                  <a:pt x="256" y="72"/>
                </a:cubicBezTo>
                <a:cubicBezTo>
                  <a:pt x="257" y="78"/>
                  <a:pt x="259" y="81"/>
                  <a:pt x="261" y="85"/>
                </a:cubicBezTo>
                <a:cubicBezTo>
                  <a:pt x="263" y="87"/>
                  <a:pt x="264" y="89"/>
                  <a:pt x="266" y="89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66" y="89"/>
                  <a:pt x="266" y="90"/>
                  <a:pt x="266" y="90"/>
                </a:cubicBezTo>
                <a:cubicBezTo>
                  <a:pt x="267" y="89"/>
                  <a:pt x="268" y="89"/>
                  <a:pt x="269" y="89"/>
                </a:cubicBezTo>
                <a:cubicBezTo>
                  <a:pt x="269" y="89"/>
                  <a:pt x="269" y="89"/>
                  <a:pt x="269" y="89"/>
                </a:cubicBezTo>
                <a:cubicBezTo>
                  <a:pt x="269" y="89"/>
                  <a:pt x="270" y="89"/>
                  <a:pt x="269" y="90"/>
                </a:cubicBezTo>
                <a:close/>
                <a:moveTo>
                  <a:pt x="259" y="84"/>
                </a:moveTo>
                <a:cubicBezTo>
                  <a:pt x="258" y="82"/>
                  <a:pt x="256" y="79"/>
                  <a:pt x="255" y="77"/>
                </a:cubicBezTo>
                <a:cubicBezTo>
                  <a:pt x="254" y="70"/>
                  <a:pt x="253" y="62"/>
                  <a:pt x="252" y="56"/>
                </a:cubicBezTo>
                <a:cubicBezTo>
                  <a:pt x="250" y="53"/>
                  <a:pt x="250" y="49"/>
                  <a:pt x="248" y="46"/>
                </a:cubicBezTo>
                <a:cubicBezTo>
                  <a:pt x="247" y="44"/>
                  <a:pt x="245" y="42"/>
                  <a:pt x="243" y="41"/>
                </a:cubicBezTo>
                <a:cubicBezTo>
                  <a:pt x="242" y="41"/>
                  <a:pt x="241" y="41"/>
                  <a:pt x="241" y="41"/>
                </a:cubicBezTo>
                <a:cubicBezTo>
                  <a:pt x="240" y="42"/>
                  <a:pt x="237" y="44"/>
                  <a:pt x="236" y="46"/>
                </a:cubicBezTo>
                <a:cubicBezTo>
                  <a:pt x="234" y="49"/>
                  <a:pt x="233" y="55"/>
                  <a:pt x="233" y="60"/>
                </a:cubicBezTo>
                <a:cubicBezTo>
                  <a:pt x="233" y="61"/>
                  <a:pt x="234" y="61"/>
                  <a:pt x="234" y="62"/>
                </a:cubicBezTo>
                <a:cubicBezTo>
                  <a:pt x="235" y="66"/>
                  <a:pt x="238" y="70"/>
                  <a:pt x="240" y="73"/>
                </a:cubicBezTo>
                <a:cubicBezTo>
                  <a:pt x="241" y="76"/>
                  <a:pt x="243" y="79"/>
                  <a:pt x="244" y="82"/>
                </a:cubicBezTo>
                <a:cubicBezTo>
                  <a:pt x="245" y="86"/>
                  <a:pt x="245" y="92"/>
                  <a:pt x="245" y="97"/>
                </a:cubicBezTo>
                <a:cubicBezTo>
                  <a:pt x="246" y="100"/>
                  <a:pt x="245" y="102"/>
                  <a:pt x="245" y="105"/>
                </a:cubicBezTo>
                <a:cubicBezTo>
                  <a:pt x="246" y="113"/>
                  <a:pt x="244" y="120"/>
                  <a:pt x="247" y="126"/>
                </a:cubicBezTo>
                <a:cubicBezTo>
                  <a:pt x="248" y="125"/>
                  <a:pt x="250" y="124"/>
                  <a:pt x="250" y="123"/>
                </a:cubicBezTo>
                <a:cubicBezTo>
                  <a:pt x="248" y="122"/>
                  <a:pt x="248" y="118"/>
                  <a:pt x="251" y="117"/>
                </a:cubicBezTo>
                <a:cubicBezTo>
                  <a:pt x="251" y="117"/>
                  <a:pt x="252" y="118"/>
                  <a:pt x="252" y="118"/>
                </a:cubicBezTo>
                <a:cubicBezTo>
                  <a:pt x="253" y="116"/>
                  <a:pt x="251" y="114"/>
                  <a:pt x="250" y="113"/>
                </a:cubicBezTo>
                <a:cubicBezTo>
                  <a:pt x="250" y="111"/>
                  <a:pt x="250" y="107"/>
                  <a:pt x="253" y="106"/>
                </a:cubicBezTo>
                <a:cubicBezTo>
                  <a:pt x="254" y="107"/>
                  <a:pt x="256" y="106"/>
                  <a:pt x="257" y="105"/>
                </a:cubicBezTo>
                <a:cubicBezTo>
                  <a:pt x="257" y="103"/>
                  <a:pt x="258" y="101"/>
                  <a:pt x="260" y="100"/>
                </a:cubicBezTo>
                <a:cubicBezTo>
                  <a:pt x="260" y="99"/>
                  <a:pt x="259" y="98"/>
                  <a:pt x="258" y="97"/>
                </a:cubicBezTo>
                <a:cubicBezTo>
                  <a:pt x="258" y="94"/>
                  <a:pt x="259" y="91"/>
                  <a:pt x="261" y="91"/>
                </a:cubicBezTo>
                <a:cubicBezTo>
                  <a:pt x="263" y="91"/>
                  <a:pt x="263" y="93"/>
                  <a:pt x="265" y="94"/>
                </a:cubicBezTo>
                <a:cubicBezTo>
                  <a:pt x="265" y="93"/>
                  <a:pt x="266" y="92"/>
                  <a:pt x="266" y="91"/>
                </a:cubicBezTo>
                <a:cubicBezTo>
                  <a:pt x="262" y="89"/>
                  <a:pt x="260" y="85"/>
                  <a:pt x="259" y="84"/>
                </a:cubicBezTo>
                <a:close/>
                <a:moveTo>
                  <a:pt x="258" y="44"/>
                </a:moveTo>
                <a:cubicBezTo>
                  <a:pt x="258" y="44"/>
                  <a:pt x="258" y="44"/>
                  <a:pt x="258" y="44"/>
                </a:cubicBezTo>
                <a:cubicBezTo>
                  <a:pt x="256" y="43"/>
                  <a:pt x="255" y="41"/>
                  <a:pt x="253" y="41"/>
                </a:cubicBezTo>
                <a:cubicBezTo>
                  <a:pt x="254" y="42"/>
                  <a:pt x="256" y="43"/>
                  <a:pt x="258" y="44"/>
                </a:cubicBezTo>
                <a:close/>
                <a:moveTo>
                  <a:pt x="257" y="42"/>
                </a:moveTo>
                <a:cubicBezTo>
                  <a:pt x="257" y="42"/>
                  <a:pt x="257" y="42"/>
                  <a:pt x="257" y="42"/>
                </a:cubicBezTo>
                <a:cubicBezTo>
                  <a:pt x="258" y="43"/>
                  <a:pt x="259" y="43"/>
                  <a:pt x="260" y="44"/>
                </a:cubicBezTo>
                <a:cubicBezTo>
                  <a:pt x="260" y="44"/>
                  <a:pt x="259" y="43"/>
                  <a:pt x="259" y="43"/>
                </a:cubicBezTo>
                <a:cubicBezTo>
                  <a:pt x="259" y="44"/>
                  <a:pt x="260" y="44"/>
                  <a:pt x="261" y="45"/>
                </a:cubicBezTo>
                <a:cubicBezTo>
                  <a:pt x="261" y="45"/>
                  <a:pt x="261" y="45"/>
                  <a:pt x="261" y="45"/>
                </a:cubicBezTo>
                <a:cubicBezTo>
                  <a:pt x="262" y="46"/>
                  <a:pt x="264" y="47"/>
                  <a:pt x="265" y="48"/>
                </a:cubicBezTo>
                <a:cubicBezTo>
                  <a:pt x="265" y="48"/>
                  <a:pt x="265" y="48"/>
                  <a:pt x="265" y="48"/>
                </a:cubicBezTo>
                <a:cubicBezTo>
                  <a:pt x="265" y="49"/>
                  <a:pt x="266" y="48"/>
                  <a:pt x="266" y="49"/>
                </a:cubicBezTo>
                <a:cubicBezTo>
                  <a:pt x="266" y="49"/>
                  <a:pt x="266" y="49"/>
                  <a:pt x="266" y="50"/>
                </a:cubicBezTo>
                <a:cubicBezTo>
                  <a:pt x="266" y="50"/>
                  <a:pt x="266" y="49"/>
                  <a:pt x="267" y="49"/>
                </a:cubicBezTo>
                <a:cubicBezTo>
                  <a:pt x="269" y="51"/>
                  <a:pt x="270" y="52"/>
                  <a:pt x="272" y="53"/>
                </a:cubicBezTo>
                <a:cubicBezTo>
                  <a:pt x="270" y="52"/>
                  <a:pt x="269" y="50"/>
                  <a:pt x="266" y="50"/>
                </a:cubicBezTo>
                <a:cubicBezTo>
                  <a:pt x="266" y="50"/>
                  <a:pt x="267" y="50"/>
                  <a:pt x="267" y="50"/>
                </a:cubicBezTo>
                <a:cubicBezTo>
                  <a:pt x="266" y="50"/>
                  <a:pt x="264" y="50"/>
                  <a:pt x="264" y="49"/>
                </a:cubicBezTo>
                <a:cubicBezTo>
                  <a:pt x="264" y="49"/>
                  <a:pt x="264" y="48"/>
                  <a:pt x="263" y="48"/>
                </a:cubicBezTo>
                <a:cubicBezTo>
                  <a:pt x="264" y="49"/>
                  <a:pt x="264" y="49"/>
                  <a:pt x="265" y="50"/>
                </a:cubicBezTo>
                <a:cubicBezTo>
                  <a:pt x="263" y="48"/>
                  <a:pt x="261" y="46"/>
                  <a:pt x="259" y="45"/>
                </a:cubicBezTo>
                <a:cubicBezTo>
                  <a:pt x="261" y="47"/>
                  <a:pt x="263" y="48"/>
                  <a:pt x="265" y="51"/>
                </a:cubicBezTo>
                <a:cubicBezTo>
                  <a:pt x="264" y="51"/>
                  <a:pt x="264" y="51"/>
                  <a:pt x="264" y="51"/>
                </a:cubicBezTo>
                <a:cubicBezTo>
                  <a:pt x="265" y="51"/>
                  <a:pt x="265" y="52"/>
                  <a:pt x="265" y="52"/>
                </a:cubicBezTo>
                <a:cubicBezTo>
                  <a:pt x="265" y="52"/>
                  <a:pt x="265" y="52"/>
                  <a:pt x="265" y="52"/>
                </a:cubicBezTo>
                <a:cubicBezTo>
                  <a:pt x="265" y="52"/>
                  <a:pt x="266" y="52"/>
                  <a:pt x="266" y="52"/>
                </a:cubicBezTo>
                <a:cubicBezTo>
                  <a:pt x="265" y="51"/>
                  <a:pt x="265" y="51"/>
                  <a:pt x="265" y="50"/>
                </a:cubicBezTo>
                <a:cubicBezTo>
                  <a:pt x="265" y="51"/>
                  <a:pt x="266" y="51"/>
                  <a:pt x="266" y="52"/>
                </a:cubicBezTo>
                <a:cubicBezTo>
                  <a:pt x="267" y="52"/>
                  <a:pt x="268" y="54"/>
                  <a:pt x="268" y="55"/>
                </a:cubicBezTo>
                <a:cubicBezTo>
                  <a:pt x="267" y="54"/>
                  <a:pt x="267" y="53"/>
                  <a:pt x="266" y="52"/>
                </a:cubicBezTo>
                <a:cubicBezTo>
                  <a:pt x="267" y="55"/>
                  <a:pt x="269" y="58"/>
                  <a:pt x="271" y="60"/>
                </a:cubicBezTo>
                <a:cubicBezTo>
                  <a:pt x="272" y="62"/>
                  <a:pt x="272" y="64"/>
                  <a:pt x="273" y="66"/>
                </a:cubicBezTo>
                <a:cubicBezTo>
                  <a:pt x="273" y="67"/>
                  <a:pt x="274" y="68"/>
                  <a:pt x="274" y="69"/>
                </a:cubicBezTo>
                <a:cubicBezTo>
                  <a:pt x="277" y="74"/>
                  <a:pt x="279" y="79"/>
                  <a:pt x="282" y="83"/>
                </a:cubicBezTo>
                <a:cubicBezTo>
                  <a:pt x="283" y="83"/>
                  <a:pt x="283" y="82"/>
                  <a:pt x="282" y="82"/>
                </a:cubicBezTo>
                <a:cubicBezTo>
                  <a:pt x="283" y="82"/>
                  <a:pt x="283" y="82"/>
                  <a:pt x="283" y="82"/>
                </a:cubicBezTo>
                <a:cubicBezTo>
                  <a:pt x="284" y="81"/>
                  <a:pt x="285" y="80"/>
                  <a:pt x="287" y="80"/>
                </a:cubicBezTo>
                <a:cubicBezTo>
                  <a:pt x="287" y="80"/>
                  <a:pt x="287" y="80"/>
                  <a:pt x="287" y="80"/>
                </a:cubicBezTo>
                <a:cubicBezTo>
                  <a:pt x="289" y="80"/>
                  <a:pt x="290" y="80"/>
                  <a:pt x="291" y="81"/>
                </a:cubicBezTo>
                <a:cubicBezTo>
                  <a:pt x="291" y="82"/>
                  <a:pt x="292" y="82"/>
                  <a:pt x="293" y="83"/>
                </a:cubicBezTo>
                <a:cubicBezTo>
                  <a:pt x="293" y="85"/>
                  <a:pt x="295" y="86"/>
                  <a:pt x="295" y="89"/>
                </a:cubicBezTo>
                <a:cubicBezTo>
                  <a:pt x="295" y="91"/>
                  <a:pt x="292" y="94"/>
                  <a:pt x="294" y="96"/>
                </a:cubicBezTo>
                <a:cubicBezTo>
                  <a:pt x="295" y="94"/>
                  <a:pt x="295" y="91"/>
                  <a:pt x="299" y="92"/>
                </a:cubicBezTo>
                <a:cubicBezTo>
                  <a:pt x="299" y="92"/>
                  <a:pt x="300" y="93"/>
                  <a:pt x="299" y="94"/>
                </a:cubicBezTo>
                <a:cubicBezTo>
                  <a:pt x="300" y="95"/>
                  <a:pt x="301" y="98"/>
                  <a:pt x="303" y="98"/>
                </a:cubicBezTo>
                <a:cubicBezTo>
                  <a:pt x="303" y="98"/>
                  <a:pt x="303" y="98"/>
                  <a:pt x="303" y="99"/>
                </a:cubicBezTo>
                <a:cubicBezTo>
                  <a:pt x="306" y="99"/>
                  <a:pt x="306" y="104"/>
                  <a:pt x="306" y="106"/>
                </a:cubicBezTo>
                <a:cubicBezTo>
                  <a:pt x="306" y="109"/>
                  <a:pt x="309" y="110"/>
                  <a:pt x="309" y="112"/>
                </a:cubicBezTo>
                <a:cubicBezTo>
                  <a:pt x="309" y="114"/>
                  <a:pt x="310" y="117"/>
                  <a:pt x="309" y="118"/>
                </a:cubicBezTo>
                <a:cubicBezTo>
                  <a:pt x="312" y="120"/>
                  <a:pt x="313" y="123"/>
                  <a:pt x="310" y="126"/>
                </a:cubicBezTo>
                <a:cubicBezTo>
                  <a:pt x="312" y="126"/>
                  <a:pt x="313" y="127"/>
                  <a:pt x="314" y="127"/>
                </a:cubicBezTo>
                <a:cubicBezTo>
                  <a:pt x="316" y="127"/>
                  <a:pt x="319" y="126"/>
                  <a:pt x="321" y="126"/>
                </a:cubicBezTo>
                <a:cubicBezTo>
                  <a:pt x="323" y="126"/>
                  <a:pt x="324" y="127"/>
                  <a:pt x="326" y="127"/>
                </a:cubicBezTo>
                <a:cubicBezTo>
                  <a:pt x="330" y="128"/>
                  <a:pt x="334" y="126"/>
                  <a:pt x="336" y="124"/>
                </a:cubicBezTo>
                <a:cubicBezTo>
                  <a:pt x="336" y="123"/>
                  <a:pt x="338" y="122"/>
                  <a:pt x="338" y="122"/>
                </a:cubicBezTo>
                <a:cubicBezTo>
                  <a:pt x="340" y="121"/>
                  <a:pt x="341" y="119"/>
                  <a:pt x="343" y="118"/>
                </a:cubicBezTo>
                <a:cubicBezTo>
                  <a:pt x="343" y="117"/>
                  <a:pt x="343" y="116"/>
                  <a:pt x="343" y="115"/>
                </a:cubicBezTo>
                <a:cubicBezTo>
                  <a:pt x="342" y="114"/>
                  <a:pt x="340" y="114"/>
                  <a:pt x="339" y="113"/>
                </a:cubicBezTo>
                <a:cubicBezTo>
                  <a:pt x="341" y="113"/>
                  <a:pt x="342" y="114"/>
                  <a:pt x="343" y="114"/>
                </a:cubicBezTo>
                <a:cubicBezTo>
                  <a:pt x="342" y="113"/>
                  <a:pt x="338" y="112"/>
                  <a:pt x="337" y="111"/>
                </a:cubicBezTo>
                <a:cubicBezTo>
                  <a:pt x="339" y="111"/>
                  <a:pt x="340" y="112"/>
                  <a:pt x="341" y="112"/>
                </a:cubicBezTo>
                <a:cubicBezTo>
                  <a:pt x="341" y="112"/>
                  <a:pt x="341" y="112"/>
                  <a:pt x="341" y="111"/>
                </a:cubicBezTo>
                <a:cubicBezTo>
                  <a:pt x="339" y="111"/>
                  <a:pt x="338" y="110"/>
                  <a:pt x="337" y="109"/>
                </a:cubicBezTo>
                <a:cubicBezTo>
                  <a:pt x="338" y="110"/>
                  <a:pt x="339" y="110"/>
                  <a:pt x="340" y="110"/>
                </a:cubicBezTo>
                <a:cubicBezTo>
                  <a:pt x="340" y="108"/>
                  <a:pt x="337" y="109"/>
                  <a:pt x="336" y="108"/>
                </a:cubicBezTo>
                <a:cubicBezTo>
                  <a:pt x="336" y="108"/>
                  <a:pt x="335" y="108"/>
                  <a:pt x="334" y="108"/>
                </a:cubicBezTo>
                <a:cubicBezTo>
                  <a:pt x="335" y="109"/>
                  <a:pt x="336" y="109"/>
                  <a:pt x="336" y="109"/>
                </a:cubicBezTo>
                <a:cubicBezTo>
                  <a:pt x="332" y="107"/>
                  <a:pt x="330" y="108"/>
                  <a:pt x="326" y="107"/>
                </a:cubicBezTo>
                <a:cubicBezTo>
                  <a:pt x="328" y="108"/>
                  <a:pt x="330" y="109"/>
                  <a:pt x="332" y="110"/>
                </a:cubicBezTo>
                <a:cubicBezTo>
                  <a:pt x="329" y="109"/>
                  <a:pt x="326" y="107"/>
                  <a:pt x="324" y="107"/>
                </a:cubicBezTo>
                <a:cubicBezTo>
                  <a:pt x="324" y="107"/>
                  <a:pt x="324" y="106"/>
                  <a:pt x="324" y="106"/>
                </a:cubicBezTo>
                <a:cubicBezTo>
                  <a:pt x="320" y="105"/>
                  <a:pt x="317" y="101"/>
                  <a:pt x="314" y="98"/>
                </a:cubicBezTo>
                <a:cubicBezTo>
                  <a:pt x="313" y="97"/>
                  <a:pt x="313" y="96"/>
                  <a:pt x="312" y="95"/>
                </a:cubicBezTo>
                <a:cubicBezTo>
                  <a:pt x="306" y="89"/>
                  <a:pt x="303" y="80"/>
                  <a:pt x="299" y="72"/>
                </a:cubicBezTo>
                <a:cubicBezTo>
                  <a:pt x="294" y="64"/>
                  <a:pt x="289" y="58"/>
                  <a:pt x="282" y="53"/>
                </a:cubicBezTo>
                <a:cubicBezTo>
                  <a:pt x="281" y="53"/>
                  <a:pt x="280" y="52"/>
                  <a:pt x="279" y="52"/>
                </a:cubicBezTo>
                <a:cubicBezTo>
                  <a:pt x="280" y="52"/>
                  <a:pt x="281" y="53"/>
                  <a:pt x="281" y="53"/>
                </a:cubicBezTo>
                <a:cubicBezTo>
                  <a:pt x="279" y="52"/>
                  <a:pt x="277" y="50"/>
                  <a:pt x="275" y="49"/>
                </a:cubicBezTo>
                <a:cubicBezTo>
                  <a:pt x="275" y="49"/>
                  <a:pt x="273" y="48"/>
                  <a:pt x="273" y="47"/>
                </a:cubicBezTo>
                <a:cubicBezTo>
                  <a:pt x="273" y="47"/>
                  <a:pt x="273" y="48"/>
                  <a:pt x="273" y="48"/>
                </a:cubicBezTo>
                <a:cubicBezTo>
                  <a:pt x="272" y="46"/>
                  <a:pt x="270" y="45"/>
                  <a:pt x="269" y="45"/>
                </a:cubicBezTo>
                <a:cubicBezTo>
                  <a:pt x="270" y="46"/>
                  <a:pt x="270" y="46"/>
                  <a:pt x="270" y="46"/>
                </a:cubicBezTo>
                <a:cubicBezTo>
                  <a:pt x="269" y="46"/>
                  <a:pt x="268" y="45"/>
                  <a:pt x="267" y="45"/>
                </a:cubicBezTo>
                <a:cubicBezTo>
                  <a:pt x="266" y="44"/>
                  <a:pt x="263" y="43"/>
                  <a:pt x="262" y="43"/>
                </a:cubicBezTo>
                <a:cubicBezTo>
                  <a:pt x="262" y="43"/>
                  <a:pt x="262" y="43"/>
                  <a:pt x="262" y="44"/>
                </a:cubicBezTo>
                <a:cubicBezTo>
                  <a:pt x="260" y="43"/>
                  <a:pt x="259" y="42"/>
                  <a:pt x="257" y="42"/>
                </a:cubicBezTo>
                <a:close/>
                <a:moveTo>
                  <a:pt x="340" y="109"/>
                </a:moveTo>
                <a:cubicBezTo>
                  <a:pt x="340" y="109"/>
                  <a:pt x="340" y="109"/>
                  <a:pt x="340" y="109"/>
                </a:cubicBezTo>
                <a:cubicBezTo>
                  <a:pt x="340" y="109"/>
                  <a:pt x="340" y="109"/>
                  <a:pt x="340" y="108"/>
                </a:cubicBezTo>
                <a:cubicBezTo>
                  <a:pt x="339" y="108"/>
                  <a:pt x="338" y="108"/>
                  <a:pt x="337" y="108"/>
                </a:cubicBezTo>
                <a:cubicBezTo>
                  <a:pt x="337" y="109"/>
                  <a:pt x="339" y="109"/>
                  <a:pt x="340" y="109"/>
                </a:cubicBezTo>
                <a:close/>
                <a:moveTo>
                  <a:pt x="274" y="79"/>
                </a:moveTo>
                <a:cubicBezTo>
                  <a:pt x="274" y="79"/>
                  <a:pt x="274" y="79"/>
                  <a:pt x="274" y="79"/>
                </a:cubicBezTo>
                <a:cubicBezTo>
                  <a:pt x="276" y="81"/>
                  <a:pt x="278" y="82"/>
                  <a:pt x="281" y="83"/>
                </a:cubicBezTo>
                <a:cubicBezTo>
                  <a:pt x="276" y="77"/>
                  <a:pt x="273" y="67"/>
                  <a:pt x="269" y="60"/>
                </a:cubicBezTo>
                <a:cubicBezTo>
                  <a:pt x="266" y="55"/>
                  <a:pt x="263" y="51"/>
                  <a:pt x="259" y="48"/>
                </a:cubicBezTo>
                <a:cubicBezTo>
                  <a:pt x="257" y="46"/>
                  <a:pt x="254" y="44"/>
                  <a:pt x="252" y="43"/>
                </a:cubicBezTo>
                <a:cubicBezTo>
                  <a:pt x="252" y="43"/>
                  <a:pt x="252" y="43"/>
                  <a:pt x="252" y="43"/>
                </a:cubicBezTo>
                <a:cubicBezTo>
                  <a:pt x="261" y="53"/>
                  <a:pt x="263" y="71"/>
                  <a:pt x="274" y="79"/>
                </a:cubicBezTo>
                <a:close/>
                <a:moveTo>
                  <a:pt x="352" y="48"/>
                </a:moveTo>
                <a:cubicBezTo>
                  <a:pt x="352" y="48"/>
                  <a:pt x="352" y="48"/>
                  <a:pt x="352" y="48"/>
                </a:cubicBezTo>
                <a:cubicBezTo>
                  <a:pt x="352" y="48"/>
                  <a:pt x="353" y="47"/>
                  <a:pt x="352" y="46"/>
                </a:cubicBezTo>
                <a:cubicBezTo>
                  <a:pt x="352" y="47"/>
                  <a:pt x="352" y="48"/>
                  <a:pt x="352" y="48"/>
                </a:cubicBezTo>
                <a:close/>
                <a:moveTo>
                  <a:pt x="167" y="49"/>
                </a:moveTo>
                <a:cubicBezTo>
                  <a:pt x="167" y="49"/>
                  <a:pt x="167" y="49"/>
                  <a:pt x="167" y="49"/>
                </a:cubicBezTo>
                <a:cubicBezTo>
                  <a:pt x="168" y="49"/>
                  <a:pt x="168" y="49"/>
                  <a:pt x="169" y="49"/>
                </a:cubicBezTo>
                <a:cubicBezTo>
                  <a:pt x="168" y="49"/>
                  <a:pt x="167" y="49"/>
                  <a:pt x="167" y="49"/>
                </a:cubicBezTo>
                <a:close/>
                <a:moveTo>
                  <a:pt x="96" y="50"/>
                </a:moveTo>
                <a:cubicBezTo>
                  <a:pt x="96" y="50"/>
                  <a:pt x="96" y="50"/>
                  <a:pt x="96" y="50"/>
                </a:cubicBezTo>
                <a:cubicBezTo>
                  <a:pt x="96" y="51"/>
                  <a:pt x="96" y="52"/>
                  <a:pt x="96" y="53"/>
                </a:cubicBezTo>
                <a:cubicBezTo>
                  <a:pt x="96" y="56"/>
                  <a:pt x="96" y="58"/>
                  <a:pt x="96" y="60"/>
                </a:cubicBezTo>
                <a:cubicBezTo>
                  <a:pt x="95" y="62"/>
                  <a:pt x="94" y="64"/>
                  <a:pt x="94" y="66"/>
                </a:cubicBezTo>
                <a:cubicBezTo>
                  <a:pt x="94" y="67"/>
                  <a:pt x="94" y="68"/>
                  <a:pt x="94" y="69"/>
                </a:cubicBezTo>
                <a:cubicBezTo>
                  <a:pt x="93" y="70"/>
                  <a:pt x="94" y="72"/>
                  <a:pt x="94" y="74"/>
                </a:cubicBezTo>
                <a:cubicBezTo>
                  <a:pt x="94" y="75"/>
                  <a:pt x="93" y="75"/>
                  <a:pt x="93" y="76"/>
                </a:cubicBezTo>
                <a:cubicBezTo>
                  <a:pt x="93" y="78"/>
                  <a:pt x="93" y="80"/>
                  <a:pt x="93" y="81"/>
                </a:cubicBezTo>
                <a:cubicBezTo>
                  <a:pt x="94" y="82"/>
                  <a:pt x="94" y="83"/>
                  <a:pt x="94" y="84"/>
                </a:cubicBezTo>
                <a:cubicBezTo>
                  <a:pt x="95" y="85"/>
                  <a:pt x="94" y="88"/>
                  <a:pt x="94" y="90"/>
                </a:cubicBezTo>
                <a:cubicBezTo>
                  <a:pt x="94" y="96"/>
                  <a:pt x="95" y="103"/>
                  <a:pt x="94" y="109"/>
                </a:cubicBezTo>
                <a:cubicBezTo>
                  <a:pt x="95" y="108"/>
                  <a:pt x="95" y="107"/>
                  <a:pt x="95" y="106"/>
                </a:cubicBezTo>
                <a:cubicBezTo>
                  <a:pt x="95" y="101"/>
                  <a:pt x="96" y="97"/>
                  <a:pt x="96" y="93"/>
                </a:cubicBezTo>
                <a:cubicBezTo>
                  <a:pt x="96" y="91"/>
                  <a:pt x="95" y="90"/>
                  <a:pt x="95" y="88"/>
                </a:cubicBezTo>
                <a:cubicBezTo>
                  <a:pt x="94" y="82"/>
                  <a:pt x="96" y="76"/>
                  <a:pt x="95" y="70"/>
                </a:cubicBezTo>
                <a:cubicBezTo>
                  <a:pt x="95" y="68"/>
                  <a:pt x="95" y="66"/>
                  <a:pt x="95" y="64"/>
                </a:cubicBezTo>
                <a:cubicBezTo>
                  <a:pt x="96" y="63"/>
                  <a:pt x="96" y="62"/>
                  <a:pt x="96" y="61"/>
                </a:cubicBezTo>
                <a:cubicBezTo>
                  <a:pt x="96" y="61"/>
                  <a:pt x="96" y="60"/>
                  <a:pt x="96" y="60"/>
                </a:cubicBezTo>
                <a:cubicBezTo>
                  <a:pt x="97" y="57"/>
                  <a:pt x="98" y="52"/>
                  <a:pt x="97" y="50"/>
                </a:cubicBezTo>
                <a:cubicBezTo>
                  <a:pt x="96" y="50"/>
                  <a:pt x="96" y="50"/>
                  <a:pt x="96" y="50"/>
                </a:cubicBezTo>
                <a:close/>
                <a:moveTo>
                  <a:pt x="351" y="56"/>
                </a:moveTo>
                <a:cubicBezTo>
                  <a:pt x="351" y="56"/>
                  <a:pt x="351" y="56"/>
                  <a:pt x="351" y="56"/>
                </a:cubicBezTo>
                <a:cubicBezTo>
                  <a:pt x="353" y="55"/>
                  <a:pt x="352" y="53"/>
                  <a:pt x="352" y="51"/>
                </a:cubicBezTo>
                <a:cubicBezTo>
                  <a:pt x="352" y="52"/>
                  <a:pt x="352" y="55"/>
                  <a:pt x="351" y="56"/>
                </a:cubicBezTo>
                <a:close/>
                <a:moveTo>
                  <a:pt x="195" y="52"/>
                </a:moveTo>
                <a:cubicBezTo>
                  <a:pt x="195" y="52"/>
                  <a:pt x="195" y="52"/>
                  <a:pt x="195" y="52"/>
                </a:cubicBezTo>
                <a:cubicBezTo>
                  <a:pt x="192" y="52"/>
                  <a:pt x="190" y="52"/>
                  <a:pt x="188" y="53"/>
                </a:cubicBezTo>
                <a:cubicBezTo>
                  <a:pt x="185" y="54"/>
                  <a:pt x="183" y="55"/>
                  <a:pt x="181" y="57"/>
                </a:cubicBezTo>
                <a:cubicBezTo>
                  <a:pt x="180" y="57"/>
                  <a:pt x="180" y="58"/>
                  <a:pt x="179" y="59"/>
                </a:cubicBezTo>
                <a:cubicBezTo>
                  <a:pt x="179" y="59"/>
                  <a:pt x="178" y="59"/>
                  <a:pt x="178" y="60"/>
                </a:cubicBezTo>
                <a:cubicBezTo>
                  <a:pt x="176" y="61"/>
                  <a:pt x="174" y="64"/>
                  <a:pt x="172" y="65"/>
                </a:cubicBezTo>
                <a:cubicBezTo>
                  <a:pt x="171" y="65"/>
                  <a:pt x="169" y="65"/>
                  <a:pt x="168" y="65"/>
                </a:cubicBezTo>
                <a:cubicBezTo>
                  <a:pt x="167" y="66"/>
                  <a:pt x="166" y="66"/>
                  <a:pt x="165" y="66"/>
                </a:cubicBezTo>
                <a:cubicBezTo>
                  <a:pt x="161" y="67"/>
                  <a:pt x="158" y="65"/>
                  <a:pt x="154" y="64"/>
                </a:cubicBezTo>
                <a:cubicBezTo>
                  <a:pt x="154" y="65"/>
                  <a:pt x="153" y="66"/>
                  <a:pt x="153" y="67"/>
                </a:cubicBezTo>
                <a:cubicBezTo>
                  <a:pt x="151" y="68"/>
                  <a:pt x="151" y="70"/>
                  <a:pt x="149" y="73"/>
                </a:cubicBezTo>
                <a:cubicBezTo>
                  <a:pt x="149" y="74"/>
                  <a:pt x="147" y="76"/>
                  <a:pt x="147" y="78"/>
                </a:cubicBezTo>
                <a:cubicBezTo>
                  <a:pt x="145" y="82"/>
                  <a:pt x="144" y="88"/>
                  <a:pt x="142" y="92"/>
                </a:cubicBezTo>
                <a:cubicBezTo>
                  <a:pt x="142" y="93"/>
                  <a:pt x="141" y="93"/>
                  <a:pt x="141" y="94"/>
                </a:cubicBezTo>
                <a:cubicBezTo>
                  <a:pt x="141" y="94"/>
                  <a:pt x="141" y="95"/>
                  <a:pt x="141" y="95"/>
                </a:cubicBezTo>
                <a:cubicBezTo>
                  <a:pt x="141" y="95"/>
                  <a:pt x="140" y="96"/>
                  <a:pt x="140" y="96"/>
                </a:cubicBezTo>
                <a:cubicBezTo>
                  <a:pt x="140" y="98"/>
                  <a:pt x="141" y="100"/>
                  <a:pt x="141" y="101"/>
                </a:cubicBezTo>
                <a:cubicBezTo>
                  <a:pt x="142" y="103"/>
                  <a:pt x="143" y="106"/>
                  <a:pt x="143" y="107"/>
                </a:cubicBezTo>
                <a:cubicBezTo>
                  <a:pt x="143" y="105"/>
                  <a:pt x="143" y="102"/>
                  <a:pt x="144" y="100"/>
                </a:cubicBezTo>
                <a:cubicBezTo>
                  <a:pt x="144" y="98"/>
                  <a:pt x="145" y="96"/>
                  <a:pt x="145" y="95"/>
                </a:cubicBezTo>
                <a:cubicBezTo>
                  <a:pt x="146" y="94"/>
                  <a:pt x="147" y="92"/>
                  <a:pt x="147" y="91"/>
                </a:cubicBezTo>
                <a:cubicBezTo>
                  <a:pt x="148" y="90"/>
                  <a:pt x="149" y="88"/>
                  <a:pt x="149" y="87"/>
                </a:cubicBezTo>
                <a:cubicBezTo>
                  <a:pt x="149" y="87"/>
                  <a:pt x="153" y="84"/>
                  <a:pt x="153" y="84"/>
                </a:cubicBezTo>
                <a:cubicBezTo>
                  <a:pt x="154" y="83"/>
                  <a:pt x="155" y="83"/>
                  <a:pt x="156" y="82"/>
                </a:cubicBezTo>
                <a:cubicBezTo>
                  <a:pt x="156" y="82"/>
                  <a:pt x="157" y="82"/>
                  <a:pt x="158" y="81"/>
                </a:cubicBezTo>
                <a:cubicBezTo>
                  <a:pt x="159" y="81"/>
                  <a:pt x="160" y="80"/>
                  <a:pt x="161" y="80"/>
                </a:cubicBezTo>
                <a:cubicBezTo>
                  <a:pt x="164" y="79"/>
                  <a:pt x="170" y="81"/>
                  <a:pt x="171" y="83"/>
                </a:cubicBezTo>
                <a:cubicBezTo>
                  <a:pt x="172" y="84"/>
                  <a:pt x="172" y="85"/>
                  <a:pt x="172" y="85"/>
                </a:cubicBezTo>
                <a:cubicBezTo>
                  <a:pt x="174" y="86"/>
                  <a:pt x="170" y="92"/>
                  <a:pt x="175" y="98"/>
                </a:cubicBezTo>
                <a:cubicBezTo>
                  <a:pt x="177" y="97"/>
                  <a:pt x="177" y="94"/>
                  <a:pt x="177" y="92"/>
                </a:cubicBezTo>
                <a:cubicBezTo>
                  <a:pt x="178" y="91"/>
                  <a:pt x="178" y="90"/>
                  <a:pt x="179" y="89"/>
                </a:cubicBezTo>
                <a:cubicBezTo>
                  <a:pt x="181" y="87"/>
                  <a:pt x="185" y="85"/>
                  <a:pt x="187" y="83"/>
                </a:cubicBezTo>
                <a:cubicBezTo>
                  <a:pt x="187" y="82"/>
                  <a:pt x="188" y="81"/>
                  <a:pt x="188" y="80"/>
                </a:cubicBezTo>
                <a:cubicBezTo>
                  <a:pt x="190" y="78"/>
                  <a:pt x="191" y="75"/>
                  <a:pt x="193" y="73"/>
                </a:cubicBezTo>
                <a:cubicBezTo>
                  <a:pt x="195" y="69"/>
                  <a:pt x="195" y="64"/>
                  <a:pt x="197" y="60"/>
                </a:cubicBezTo>
                <a:cubicBezTo>
                  <a:pt x="198" y="57"/>
                  <a:pt x="200" y="55"/>
                  <a:pt x="201" y="53"/>
                </a:cubicBezTo>
                <a:cubicBezTo>
                  <a:pt x="199" y="53"/>
                  <a:pt x="197" y="52"/>
                  <a:pt x="195" y="52"/>
                </a:cubicBezTo>
                <a:close/>
                <a:moveTo>
                  <a:pt x="94" y="60"/>
                </a:moveTo>
                <a:cubicBezTo>
                  <a:pt x="94" y="60"/>
                  <a:pt x="94" y="60"/>
                  <a:pt x="94" y="60"/>
                </a:cubicBezTo>
                <a:cubicBezTo>
                  <a:pt x="94" y="59"/>
                  <a:pt x="95" y="57"/>
                  <a:pt x="94" y="55"/>
                </a:cubicBezTo>
                <a:cubicBezTo>
                  <a:pt x="94" y="57"/>
                  <a:pt x="93" y="59"/>
                  <a:pt x="94" y="60"/>
                </a:cubicBezTo>
                <a:close/>
                <a:moveTo>
                  <a:pt x="126" y="145"/>
                </a:moveTo>
                <a:cubicBezTo>
                  <a:pt x="126" y="145"/>
                  <a:pt x="126" y="145"/>
                  <a:pt x="126" y="145"/>
                </a:cubicBezTo>
                <a:cubicBezTo>
                  <a:pt x="126" y="145"/>
                  <a:pt x="126" y="145"/>
                  <a:pt x="126" y="145"/>
                </a:cubicBezTo>
                <a:cubicBezTo>
                  <a:pt x="127" y="145"/>
                  <a:pt x="126" y="144"/>
                  <a:pt x="127" y="144"/>
                </a:cubicBezTo>
                <a:cubicBezTo>
                  <a:pt x="127" y="146"/>
                  <a:pt x="125" y="148"/>
                  <a:pt x="125" y="150"/>
                </a:cubicBezTo>
                <a:cubicBezTo>
                  <a:pt x="126" y="149"/>
                  <a:pt x="126" y="147"/>
                  <a:pt x="127" y="145"/>
                </a:cubicBezTo>
                <a:cubicBezTo>
                  <a:pt x="127" y="145"/>
                  <a:pt x="128" y="145"/>
                  <a:pt x="127" y="144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8" y="143"/>
                  <a:pt x="128" y="143"/>
                  <a:pt x="128" y="142"/>
                </a:cubicBezTo>
                <a:cubicBezTo>
                  <a:pt x="129" y="143"/>
                  <a:pt x="127" y="145"/>
                  <a:pt x="129" y="145"/>
                </a:cubicBezTo>
                <a:cubicBezTo>
                  <a:pt x="129" y="145"/>
                  <a:pt x="129" y="143"/>
                  <a:pt x="129" y="142"/>
                </a:cubicBezTo>
                <a:cubicBezTo>
                  <a:pt x="129" y="142"/>
                  <a:pt x="129" y="143"/>
                  <a:pt x="129" y="142"/>
                </a:cubicBezTo>
                <a:cubicBezTo>
                  <a:pt x="129" y="142"/>
                  <a:pt x="129" y="142"/>
                  <a:pt x="130" y="142"/>
                </a:cubicBezTo>
                <a:cubicBezTo>
                  <a:pt x="131" y="131"/>
                  <a:pt x="131" y="119"/>
                  <a:pt x="128" y="109"/>
                </a:cubicBezTo>
                <a:cubicBezTo>
                  <a:pt x="128" y="109"/>
                  <a:pt x="128" y="108"/>
                  <a:pt x="128" y="108"/>
                </a:cubicBezTo>
                <a:cubicBezTo>
                  <a:pt x="127" y="106"/>
                  <a:pt x="126" y="104"/>
                  <a:pt x="126" y="101"/>
                </a:cubicBezTo>
                <a:cubicBezTo>
                  <a:pt x="124" y="96"/>
                  <a:pt x="121" y="91"/>
                  <a:pt x="119" y="86"/>
                </a:cubicBezTo>
                <a:cubicBezTo>
                  <a:pt x="116" y="84"/>
                  <a:pt x="115" y="80"/>
                  <a:pt x="113" y="77"/>
                </a:cubicBezTo>
                <a:cubicBezTo>
                  <a:pt x="112" y="73"/>
                  <a:pt x="110" y="70"/>
                  <a:pt x="109" y="65"/>
                </a:cubicBezTo>
                <a:cubicBezTo>
                  <a:pt x="108" y="64"/>
                  <a:pt x="108" y="63"/>
                  <a:pt x="107" y="63"/>
                </a:cubicBezTo>
                <a:cubicBezTo>
                  <a:pt x="107" y="72"/>
                  <a:pt x="113" y="79"/>
                  <a:pt x="114" y="88"/>
                </a:cubicBezTo>
                <a:cubicBezTo>
                  <a:pt x="118" y="97"/>
                  <a:pt x="120" y="105"/>
                  <a:pt x="122" y="115"/>
                </a:cubicBezTo>
                <a:cubicBezTo>
                  <a:pt x="122" y="115"/>
                  <a:pt x="122" y="115"/>
                  <a:pt x="123" y="116"/>
                </a:cubicBezTo>
                <a:cubicBezTo>
                  <a:pt x="122" y="116"/>
                  <a:pt x="123" y="116"/>
                  <a:pt x="123" y="117"/>
                </a:cubicBezTo>
                <a:cubicBezTo>
                  <a:pt x="123" y="116"/>
                  <a:pt x="123" y="118"/>
                  <a:pt x="123" y="117"/>
                </a:cubicBezTo>
                <a:cubicBezTo>
                  <a:pt x="122" y="118"/>
                  <a:pt x="123" y="119"/>
                  <a:pt x="123" y="120"/>
                </a:cubicBezTo>
                <a:cubicBezTo>
                  <a:pt x="123" y="124"/>
                  <a:pt x="123" y="130"/>
                  <a:pt x="123" y="135"/>
                </a:cubicBezTo>
                <a:cubicBezTo>
                  <a:pt x="123" y="138"/>
                  <a:pt x="122" y="141"/>
                  <a:pt x="122" y="143"/>
                </a:cubicBezTo>
                <a:cubicBezTo>
                  <a:pt x="122" y="141"/>
                  <a:pt x="122" y="141"/>
                  <a:pt x="122" y="140"/>
                </a:cubicBezTo>
                <a:cubicBezTo>
                  <a:pt x="122" y="140"/>
                  <a:pt x="122" y="140"/>
                  <a:pt x="121" y="140"/>
                </a:cubicBezTo>
                <a:cubicBezTo>
                  <a:pt x="121" y="138"/>
                  <a:pt x="122" y="137"/>
                  <a:pt x="121" y="136"/>
                </a:cubicBezTo>
                <a:cubicBezTo>
                  <a:pt x="123" y="136"/>
                  <a:pt x="121" y="135"/>
                  <a:pt x="122" y="135"/>
                </a:cubicBezTo>
                <a:cubicBezTo>
                  <a:pt x="122" y="135"/>
                  <a:pt x="122" y="135"/>
                  <a:pt x="122" y="135"/>
                </a:cubicBezTo>
                <a:cubicBezTo>
                  <a:pt x="122" y="131"/>
                  <a:pt x="122" y="126"/>
                  <a:pt x="122" y="121"/>
                </a:cubicBezTo>
                <a:cubicBezTo>
                  <a:pt x="122" y="118"/>
                  <a:pt x="121" y="115"/>
                  <a:pt x="120" y="112"/>
                </a:cubicBezTo>
                <a:cubicBezTo>
                  <a:pt x="120" y="112"/>
                  <a:pt x="120" y="112"/>
                  <a:pt x="120" y="112"/>
                </a:cubicBezTo>
                <a:cubicBezTo>
                  <a:pt x="120" y="110"/>
                  <a:pt x="120" y="108"/>
                  <a:pt x="119" y="107"/>
                </a:cubicBezTo>
                <a:cubicBezTo>
                  <a:pt x="119" y="105"/>
                  <a:pt x="118" y="103"/>
                  <a:pt x="117" y="100"/>
                </a:cubicBezTo>
                <a:cubicBezTo>
                  <a:pt x="116" y="98"/>
                  <a:pt x="115" y="94"/>
                  <a:pt x="115" y="92"/>
                </a:cubicBezTo>
                <a:cubicBezTo>
                  <a:pt x="114" y="92"/>
                  <a:pt x="114" y="92"/>
                  <a:pt x="114" y="92"/>
                </a:cubicBezTo>
                <a:cubicBezTo>
                  <a:pt x="114" y="92"/>
                  <a:pt x="113" y="91"/>
                  <a:pt x="114" y="91"/>
                </a:cubicBezTo>
                <a:cubicBezTo>
                  <a:pt x="114" y="91"/>
                  <a:pt x="114" y="91"/>
                  <a:pt x="114" y="91"/>
                </a:cubicBezTo>
                <a:cubicBezTo>
                  <a:pt x="113" y="86"/>
                  <a:pt x="111" y="79"/>
                  <a:pt x="108" y="74"/>
                </a:cubicBezTo>
                <a:cubicBezTo>
                  <a:pt x="107" y="73"/>
                  <a:pt x="107" y="69"/>
                  <a:pt x="106" y="67"/>
                </a:cubicBezTo>
                <a:cubicBezTo>
                  <a:pt x="106" y="67"/>
                  <a:pt x="106" y="68"/>
                  <a:pt x="106" y="68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05" y="67"/>
                  <a:pt x="106" y="65"/>
                  <a:pt x="106" y="64"/>
                </a:cubicBezTo>
                <a:cubicBezTo>
                  <a:pt x="105" y="64"/>
                  <a:pt x="106" y="65"/>
                  <a:pt x="106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5" y="66"/>
                  <a:pt x="105" y="67"/>
                  <a:pt x="105" y="67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4" y="69"/>
                  <a:pt x="105" y="71"/>
                  <a:pt x="104" y="73"/>
                </a:cubicBezTo>
                <a:cubicBezTo>
                  <a:pt x="105" y="73"/>
                  <a:pt x="104" y="72"/>
                  <a:pt x="105" y="72"/>
                </a:cubicBezTo>
                <a:cubicBezTo>
                  <a:pt x="105" y="73"/>
                  <a:pt x="104" y="72"/>
                  <a:pt x="104" y="73"/>
                </a:cubicBezTo>
                <a:cubicBezTo>
                  <a:pt x="104" y="73"/>
                  <a:pt x="105" y="73"/>
                  <a:pt x="105" y="74"/>
                </a:cubicBezTo>
                <a:cubicBezTo>
                  <a:pt x="105" y="74"/>
                  <a:pt x="105" y="73"/>
                  <a:pt x="104" y="73"/>
                </a:cubicBezTo>
                <a:cubicBezTo>
                  <a:pt x="104" y="77"/>
                  <a:pt x="104" y="79"/>
                  <a:pt x="106" y="81"/>
                </a:cubicBezTo>
                <a:cubicBezTo>
                  <a:pt x="106" y="82"/>
                  <a:pt x="107" y="83"/>
                  <a:pt x="108" y="83"/>
                </a:cubicBezTo>
                <a:cubicBezTo>
                  <a:pt x="108" y="83"/>
                  <a:pt x="107" y="83"/>
                  <a:pt x="107" y="84"/>
                </a:cubicBezTo>
                <a:cubicBezTo>
                  <a:pt x="108" y="84"/>
                  <a:pt x="109" y="85"/>
                  <a:pt x="109" y="86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10" y="85"/>
                  <a:pt x="110" y="86"/>
                  <a:pt x="109" y="86"/>
                </a:cubicBezTo>
                <a:cubicBezTo>
                  <a:pt x="109" y="86"/>
                  <a:pt x="110" y="86"/>
                  <a:pt x="110" y="86"/>
                </a:cubicBezTo>
                <a:cubicBezTo>
                  <a:pt x="111" y="89"/>
                  <a:pt x="112" y="93"/>
                  <a:pt x="112" y="97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2" y="97"/>
                  <a:pt x="112" y="98"/>
                  <a:pt x="112" y="98"/>
                </a:cubicBezTo>
                <a:cubicBezTo>
                  <a:pt x="111" y="99"/>
                  <a:pt x="112" y="102"/>
                  <a:pt x="112" y="104"/>
                </a:cubicBezTo>
                <a:cubicBezTo>
                  <a:pt x="112" y="104"/>
                  <a:pt x="112" y="104"/>
                  <a:pt x="112" y="105"/>
                </a:cubicBezTo>
                <a:cubicBezTo>
                  <a:pt x="111" y="110"/>
                  <a:pt x="111" y="115"/>
                  <a:pt x="113" y="120"/>
                </a:cubicBezTo>
                <a:cubicBezTo>
                  <a:pt x="113" y="121"/>
                  <a:pt x="114" y="121"/>
                  <a:pt x="113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4" y="122"/>
                  <a:pt x="11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8" y="131"/>
                  <a:pt x="120" y="139"/>
                  <a:pt x="118" y="144"/>
                </a:cubicBezTo>
                <a:cubicBezTo>
                  <a:pt x="120" y="144"/>
                  <a:pt x="121" y="145"/>
                  <a:pt x="122" y="146"/>
                </a:cubicBezTo>
                <a:cubicBezTo>
                  <a:pt x="123" y="146"/>
                  <a:pt x="122" y="145"/>
                  <a:pt x="123" y="145"/>
                </a:cubicBezTo>
                <a:cubicBezTo>
                  <a:pt x="123" y="146"/>
                  <a:pt x="122" y="147"/>
                  <a:pt x="123" y="148"/>
                </a:cubicBezTo>
                <a:cubicBezTo>
                  <a:pt x="123" y="148"/>
                  <a:pt x="123" y="147"/>
                  <a:pt x="123" y="147"/>
                </a:cubicBezTo>
                <a:cubicBezTo>
                  <a:pt x="123" y="149"/>
                  <a:pt x="123" y="151"/>
                  <a:pt x="123" y="152"/>
                </a:cubicBezTo>
                <a:cubicBezTo>
                  <a:pt x="123" y="150"/>
                  <a:pt x="124" y="147"/>
                  <a:pt x="125" y="145"/>
                </a:cubicBezTo>
                <a:cubicBezTo>
                  <a:pt x="124" y="148"/>
                  <a:pt x="124" y="150"/>
                  <a:pt x="123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24" y="152"/>
                  <a:pt x="124" y="152"/>
                  <a:pt x="124" y="152"/>
                </a:cubicBezTo>
                <a:cubicBezTo>
                  <a:pt x="124" y="149"/>
                  <a:pt x="125" y="147"/>
                  <a:pt x="126" y="145"/>
                </a:cubicBezTo>
                <a:close/>
                <a:moveTo>
                  <a:pt x="146" y="65"/>
                </a:moveTo>
                <a:cubicBezTo>
                  <a:pt x="146" y="65"/>
                  <a:pt x="146" y="65"/>
                  <a:pt x="146" y="65"/>
                </a:cubicBezTo>
                <a:cubicBezTo>
                  <a:pt x="143" y="69"/>
                  <a:pt x="142" y="73"/>
                  <a:pt x="140" y="77"/>
                </a:cubicBezTo>
                <a:cubicBezTo>
                  <a:pt x="139" y="78"/>
                  <a:pt x="138" y="80"/>
                  <a:pt x="137" y="81"/>
                </a:cubicBezTo>
                <a:cubicBezTo>
                  <a:pt x="136" y="85"/>
                  <a:pt x="136" y="89"/>
                  <a:pt x="134" y="94"/>
                </a:cubicBezTo>
                <a:cubicBezTo>
                  <a:pt x="135" y="93"/>
                  <a:pt x="135" y="91"/>
                  <a:pt x="136" y="90"/>
                </a:cubicBezTo>
                <a:cubicBezTo>
                  <a:pt x="136" y="89"/>
                  <a:pt x="136" y="89"/>
                  <a:pt x="137" y="88"/>
                </a:cubicBezTo>
                <a:cubicBezTo>
                  <a:pt x="137" y="86"/>
                  <a:pt x="137" y="85"/>
                  <a:pt x="138" y="83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9" y="79"/>
                  <a:pt x="140" y="75"/>
                  <a:pt x="143" y="73"/>
                </a:cubicBezTo>
                <a:cubicBezTo>
                  <a:pt x="144" y="72"/>
                  <a:pt x="143" y="73"/>
                  <a:pt x="144" y="73"/>
                </a:cubicBezTo>
                <a:cubicBezTo>
                  <a:pt x="145" y="70"/>
                  <a:pt x="146" y="67"/>
                  <a:pt x="147" y="65"/>
                </a:cubicBezTo>
                <a:cubicBezTo>
                  <a:pt x="147" y="65"/>
                  <a:pt x="146" y="64"/>
                  <a:pt x="146" y="65"/>
                </a:cubicBezTo>
                <a:close/>
                <a:moveTo>
                  <a:pt x="149" y="65"/>
                </a:moveTo>
                <a:cubicBezTo>
                  <a:pt x="149" y="65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7" y="68"/>
                  <a:pt x="146" y="72"/>
                  <a:pt x="144" y="75"/>
                </a:cubicBezTo>
                <a:cubicBezTo>
                  <a:pt x="143" y="76"/>
                  <a:pt x="142" y="78"/>
                  <a:pt x="142" y="80"/>
                </a:cubicBezTo>
                <a:cubicBezTo>
                  <a:pt x="143" y="80"/>
                  <a:pt x="143" y="78"/>
                  <a:pt x="143" y="78"/>
                </a:cubicBezTo>
                <a:cubicBezTo>
                  <a:pt x="144" y="76"/>
                  <a:pt x="145" y="74"/>
                  <a:pt x="146" y="72"/>
                </a:cubicBezTo>
                <a:cubicBezTo>
                  <a:pt x="148" y="69"/>
                  <a:pt x="150" y="67"/>
                  <a:pt x="151" y="65"/>
                </a:cubicBezTo>
                <a:cubicBezTo>
                  <a:pt x="150" y="65"/>
                  <a:pt x="150" y="65"/>
                  <a:pt x="149" y="65"/>
                </a:cubicBezTo>
                <a:close/>
                <a:moveTo>
                  <a:pt x="100" y="74"/>
                </a:moveTo>
                <a:cubicBezTo>
                  <a:pt x="100" y="74"/>
                  <a:pt x="100" y="74"/>
                  <a:pt x="100" y="74"/>
                </a:cubicBezTo>
                <a:cubicBezTo>
                  <a:pt x="99" y="78"/>
                  <a:pt x="102" y="82"/>
                  <a:pt x="102" y="86"/>
                </a:cubicBezTo>
                <a:cubicBezTo>
                  <a:pt x="101" y="88"/>
                  <a:pt x="101" y="90"/>
                  <a:pt x="102" y="92"/>
                </a:cubicBezTo>
                <a:cubicBezTo>
                  <a:pt x="102" y="92"/>
                  <a:pt x="102" y="92"/>
                  <a:pt x="102" y="93"/>
                </a:cubicBezTo>
                <a:cubicBezTo>
                  <a:pt x="103" y="95"/>
                  <a:pt x="103" y="97"/>
                  <a:pt x="103" y="100"/>
                </a:cubicBezTo>
                <a:cubicBezTo>
                  <a:pt x="104" y="109"/>
                  <a:pt x="97" y="117"/>
                  <a:pt x="97" y="126"/>
                </a:cubicBezTo>
                <a:cubicBezTo>
                  <a:pt x="98" y="128"/>
                  <a:pt x="99" y="131"/>
                  <a:pt x="99" y="134"/>
                </a:cubicBezTo>
                <a:cubicBezTo>
                  <a:pt x="100" y="134"/>
                  <a:pt x="101" y="134"/>
                  <a:pt x="102" y="135"/>
                </a:cubicBezTo>
                <a:cubicBezTo>
                  <a:pt x="103" y="134"/>
                  <a:pt x="103" y="133"/>
                  <a:pt x="104" y="133"/>
                </a:cubicBezTo>
                <a:cubicBezTo>
                  <a:pt x="109" y="131"/>
                  <a:pt x="111" y="139"/>
                  <a:pt x="111" y="142"/>
                </a:cubicBezTo>
                <a:cubicBezTo>
                  <a:pt x="111" y="141"/>
                  <a:pt x="113" y="141"/>
                  <a:pt x="113" y="141"/>
                </a:cubicBezTo>
                <a:cubicBezTo>
                  <a:pt x="115" y="141"/>
                  <a:pt x="115" y="144"/>
                  <a:pt x="117" y="144"/>
                </a:cubicBezTo>
                <a:cubicBezTo>
                  <a:pt x="118" y="140"/>
                  <a:pt x="117" y="135"/>
                  <a:pt x="116" y="131"/>
                </a:cubicBezTo>
                <a:cubicBezTo>
                  <a:pt x="115" y="128"/>
                  <a:pt x="114" y="125"/>
                  <a:pt x="112" y="123"/>
                </a:cubicBezTo>
                <a:cubicBezTo>
                  <a:pt x="112" y="121"/>
                  <a:pt x="111" y="120"/>
                  <a:pt x="111" y="118"/>
                </a:cubicBezTo>
                <a:cubicBezTo>
                  <a:pt x="109" y="113"/>
                  <a:pt x="111" y="108"/>
                  <a:pt x="110" y="105"/>
                </a:cubicBezTo>
                <a:cubicBezTo>
                  <a:pt x="111" y="104"/>
                  <a:pt x="111" y="102"/>
                  <a:pt x="111" y="101"/>
                </a:cubicBezTo>
                <a:cubicBezTo>
                  <a:pt x="111" y="95"/>
                  <a:pt x="111" y="90"/>
                  <a:pt x="108" y="87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5" y="84"/>
                  <a:pt x="103" y="80"/>
                  <a:pt x="103" y="76"/>
                </a:cubicBezTo>
                <a:cubicBezTo>
                  <a:pt x="103" y="75"/>
                  <a:pt x="103" y="73"/>
                  <a:pt x="103" y="72"/>
                </a:cubicBezTo>
                <a:cubicBezTo>
                  <a:pt x="103" y="71"/>
                  <a:pt x="103" y="68"/>
                  <a:pt x="103" y="67"/>
                </a:cubicBezTo>
                <a:cubicBezTo>
                  <a:pt x="102" y="69"/>
                  <a:pt x="100" y="71"/>
                  <a:pt x="100" y="74"/>
                </a:cubicBezTo>
                <a:close/>
                <a:moveTo>
                  <a:pt x="91" y="82"/>
                </a:moveTo>
                <a:cubicBezTo>
                  <a:pt x="91" y="82"/>
                  <a:pt x="91" y="82"/>
                  <a:pt x="91" y="82"/>
                </a:cubicBezTo>
                <a:cubicBezTo>
                  <a:pt x="91" y="83"/>
                  <a:pt x="91" y="84"/>
                  <a:pt x="91" y="85"/>
                </a:cubicBezTo>
                <a:cubicBezTo>
                  <a:pt x="91" y="87"/>
                  <a:pt x="90" y="89"/>
                  <a:pt x="90" y="92"/>
                </a:cubicBezTo>
                <a:cubicBezTo>
                  <a:pt x="90" y="95"/>
                  <a:pt x="90" y="99"/>
                  <a:pt x="90" y="103"/>
                </a:cubicBezTo>
                <a:cubicBezTo>
                  <a:pt x="89" y="110"/>
                  <a:pt x="89" y="115"/>
                  <a:pt x="90" y="121"/>
                </a:cubicBezTo>
                <a:cubicBezTo>
                  <a:pt x="90" y="123"/>
                  <a:pt x="90" y="125"/>
                  <a:pt x="91" y="127"/>
                </a:cubicBezTo>
                <a:cubicBezTo>
                  <a:pt x="91" y="122"/>
                  <a:pt x="91" y="116"/>
                  <a:pt x="91" y="111"/>
                </a:cubicBezTo>
                <a:cubicBezTo>
                  <a:pt x="91" y="106"/>
                  <a:pt x="91" y="101"/>
                  <a:pt x="91" y="96"/>
                </a:cubicBezTo>
                <a:cubicBezTo>
                  <a:pt x="92" y="89"/>
                  <a:pt x="92" y="81"/>
                  <a:pt x="92" y="73"/>
                </a:cubicBezTo>
                <a:cubicBezTo>
                  <a:pt x="91" y="76"/>
                  <a:pt x="91" y="79"/>
                  <a:pt x="91" y="82"/>
                </a:cubicBezTo>
                <a:close/>
                <a:moveTo>
                  <a:pt x="142" y="76"/>
                </a:moveTo>
                <a:cubicBezTo>
                  <a:pt x="142" y="76"/>
                  <a:pt x="142" y="76"/>
                  <a:pt x="142" y="76"/>
                </a:cubicBezTo>
                <a:cubicBezTo>
                  <a:pt x="142" y="75"/>
                  <a:pt x="143" y="74"/>
                  <a:pt x="143" y="73"/>
                </a:cubicBezTo>
                <a:cubicBezTo>
                  <a:pt x="143" y="74"/>
                  <a:pt x="142" y="75"/>
                  <a:pt x="142" y="76"/>
                </a:cubicBezTo>
                <a:close/>
                <a:moveTo>
                  <a:pt x="293" y="89"/>
                </a:moveTo>
                <a:cubicBezTo>
                  <a:pt x="293" y="89"/>
                  <a:pt x="293" y="89"/>
                  <a:pt x="293" y="89"/>
                </a:cubicBezTo>
                <a:cubicBezTo>
                  <a:pt x="293" y="88"/>
                  <a:pt x="293" y="86"/>
                  <a:pt x="292" y="85"/>
                </a:cubicBezTo>
                <a:cubicBezTo>
                  <a:pt x="291" y="83"/>
                  <a:pt x="289" y="81"/>
                  <a:pt x="287" y="81"/>
                </a:cubicBezTo>
                <a:cubicBezTo>
                  <a:pt x="286" y="82"/>
                  <a:pt x="284" y="82"/>
                  <a:pt x="284" y="84"/>
                </a:cubicBezTo>
                <a:cubicBezTo>
                  <a:pt x="286" y="82"/>
                  <a:pt x="290" y="82"/>
                  <a:pt x="291" y="85"/>
                </a:cubicBezTo>
                <a:cubicBezTo>
                  <a:pt x="291" y="88"/>
                  <a:pt x="289" y="92"/>
                  <a:pt x="292" y="95"/>
                </a:cubicBezTo>
                <a:cubicBezTo>
                  <a:pt x="291" y="93"/>
                  <a:pt x="293" y="90"/>
                  <a:pt x="293" y="89"/>
                </a:cubicBezTo>
                <a:close/>
                <a:moveTo>
                  <a:pt x="171" y="99"/>
                </a:moveTo>
                <a:cubicBezTo>
                  <a:pt x="171" y="99"/>
                  <a:pt x="171" y="99"/>
                  <a:pt x="171" y="99"/>
                </a:cubicBezTo>
                <a:cubicBezTo>
                  <a:pt x="170" y="98"/>
                  <a:pt x="168" y="97"/>
                  <a:pt x="168" y="95"/>
                </a:cubicBezTo>
                <a:cubicBezTo>
                  <a:pt x="168" y="93"/>
                  <a:pt x="169" y="91"/>
                  <a:pt x="170" y="90"/>
                </a:cubicBezTo>
                <a:cubicBezTo>
                  <a:pt x="170" y="90"/>
                  <a:pt x="170" y="90"/>
                  <a:pt x="170" y="90"/>
                </a:cubicBezTo>
                <a:cubicBezTo>
                  <a:pt x="170" y="89"/>
                  <a:pt x="171" y="87"/>
                  <a:pt x="170" y="86"/>
                </a:cubicBezTo>
                <a:cubicBezTo>
                  <a:pt x="170" y="85"/>
                  <a:pt x="169" y="84"/>
                  <a:pt x="168" y="83"/>
                </a:cubicBezTo>
                <a:cubicBezTo>
                  <a:pt x="168" y="83"/>
                  <a:pt x="167" y="83"/>
                  <a:pt x="166" y="82"/>
                </a:cubicBezTo>
                <a:cubicBezTo>
                  <a:pt x="165" y="82"/>
                  <a:pt x="164" y="81"/>
                  <a:pt x="161" y="81"/>
                </a:cubicBezTo>
                <a:cubicBezTo>
                  <a:pt x="153" y="84"/>
                  <a:pt x="149" y="88"/>
                  <a:pt x="147" y="95"/>
                </a:cubicBezTo>
                <a:cubicBezTo>
                  <a:pt x="146" y="98"/>
                  <a:pt x="143" y="101"/>
                  <a:pt x="144" y="109"/>
                </a:cubicBezTo>
                <a:cubicBezTo>
                  <a:pt x="145" y="115"/>
                  <a:pt x="148" y="124"/>
                  <a:pt x="149" y="127"/>
                </a:cubicBezTo>
                <a:cubicBezTo>
                  <a:pt x="149" y="128"/>
                  <a:pt x="150" y="129"/>
                  <a:pt x="150" y="129"/>
                </a:cubicBezTo>
                <a:cubicBezTo>
                  <a:pt x="152" y="133"/>
                  <a:pt x="156" y="136"/>
                  <a:pt x="158" y="140"/>
                </a:cubicBezTo>
                <a:cubicBezTo>
                  <a:pt x="159" y="140"/>
                  <a:pt x="159" y="141"/>
                  <a:pt x="160" y="141"/>
                </a:cubicBezTo>
                <a:cubicBezTo>
                  <a:pt x="159" y="140"/>
                  <a:pt x="159" y="140"/>
                  <a:pt x="158" y="139"/>
                </a:cubicBezTo>
                <a:cubicBezTo>
                  <a:pt x="158" y="136"/>
                  <a:pt x="155" y="133"/>
                  <a:pt x="154" y="130"/>
                </a:cubicBezTo>
                <a:cubicBezTo>
                  <a:pt x="152" y="126"/>
                  <a:pt x="151" y="119"/>
                  <a:pt x="150" y="115"/>
                </a:cubicBezTo>
                <a:cubicBezTo>
                  <a:pt x="151" y="113"/>
                  <a:pt x="150" y="111"/>
                  <a:pt x="151" y="110"/>
                </a:cubicBezTo>
                <a:cubicBezTo>
                  <a:pt x="150" y="103"/>
                  <a:pt x="155" y="92"/>
                  <a:pt x="158" y="89"/>
                </a:cubicBezTo>
                <a:cubicBezTo>
                  <a:pt x="160" y="87"/>
                  <a:pt x="164" y="86"/>
                  <a:pt x="166" y="89"/>
                </a:cubicBezTo>
                <a:cubicBezTo>
                  <a:pt x="165" y="91"/>
                  <a:pt x="164" y="94"/>
                  <a:pt x="165" y="97"/>
                </a:cubicBezTo>
                <a:cubicBezTo>
                  <a:pt x="168" y="99"/>
                  <a:pt x="171" y="102"/>
                  <a:pt x="173" y="105"/>
                </a:cubicBezTo>
                <a:cubicBezTo>
                  <a:pt x="174" y="105"/>
                  <a:pt x="178" y="106"/>
                  <a:pt x="178" y="102"/>
                </a:cubicBezTo>
                <a:cubicBezTo>
                  <a:pt x="175" y="102"/>
                  <a:pt x="173" y="101"/>
                  <a:pt x="171" y="99"/>
                </a:cubicBezTo>
                <a:close/>
                <a:moveTo>
                  <a:pt x="142" y="84"/>
                </a:moveTo>
                <a:cubicBezTo>
                  <a:pt x="142" y="84"/>
                  <a:pt x="142" y="84"/>
                  <a:pt x="142" y="84"/>
                </a:cubicBezTo>
                <a:cubicBezTo>
                  <a:pt x="142" y="86"/>
                  <a:pt x="140" y="88"/>
                  <a:pt x="140" y="90"/>
                </a:cubicBezTo>
                <a:cubicBezTo>
                  <a:pt x="140" y="91"/>
                  <a:pt x="139" y="93"/>
                  <a:pt x="140" y="93"/>
                </a:cubicBezTo>
                <a:cubicBezTo>
                  <a:pt x="140" y="90"/>
                  <a:pt x="143" y="86"/>
                  <a:pt x="143" y="82"/>
                </a:cubicBezTo>
                <a:cubicBezTo>
                  <a:pt x="142" y="83"/>
                  <a:pt x="142" y="84"/>
                  <a:pt x="142" y="84"/>
                </a:cubicBezTo>
                <a:close/>
                <a:moveTo>
                  <a:pt x="273" y="95"/>
                </a:moveTo>
                <a:cubicBezTo>
                  <a:pt x="273" y="95"/>
                  <a:pt x="273" y="95"/>
                  <a:pt x="273" y="95"/>
                </a:cubicBezTo>
                <a:cubicBezTo>
                  <a:pt x="273" y="96"/>
                  <a:pt x="274" y="96"/>
                  <a:pt x="274" y="97"/>
                </a:cubicBezTo>
                <a:cubicBezTo>
                  <a:pt x="275" y="97"/>
                  <a:pt x="275" y="98"/>
                  <a:pt x="275" y="98"/>
                </a:cubicBezTo>
                <a:cubicBezTo>
                  <a:pt x="272" y="97"/>
                  <a:pt x="272" y="93"/>
                  <a:pt x="269" y="92"/>
                </a:cubicBezTo>
                <a:cubicBezTo>
                  <a:pt x="270" y="93"/>
                  <a:pt x="270" y="94"/>
                  <a:pt x="271" y="95"/>
                </a:cubicBezTo>
                <a:cubicBezTo>
                  <a:pt x="272" y="96"/>
                  <a:pt x="274" y="97"/>
                  <a:pt x="273" y="98"/>
                </a:cubicBezTo>
                <a:cubicBezTo>
                  <a:pt x="273" y="97"/>
                  <a:pt x="271" y="96"/>
                  <a:pt x="270" y="94"/>
                </a:cubicBezTo>
                <a:cubicBezTo>
                  <a:pt x="270" y="96"/>
                  <a:pt x="271" y="96"/>
                  <a:pt x="272" y="98"/>
                </a:cubicBezTo>
                <a:cubicBezTo>
                  <a:pt x="272" y="98"/>
                  <a:pt x="271" y="98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0" y="96"/>
                  <a:pt x="269" y="94"/>
                  <a:pt x="268" y="93"/>
                </a:cubicBezTo>
                <a:cubicBezTo>
                  <a:pt x="269" y="95"/>
                  <a:pt x="269" y="97"/>
                  <a:pt x="270" y="99"/>
                </a:cubicBezTo>
                <a:cubicBezTo>
                  <a:pt x="272" y="99"/>
                  <a:pt x="272" y="100"/>
                  <a:pt x="274" y="99"/>
                </a:cubicBezTo>
                <a:cubicBezTo>
                  <a:pt x="274" y="99"/>
                  <a:pt x="273" y="98"/>
                  <a:pt x="274" y="98"/>
                </a:cubicBezTo>
                <a:cubicBezTo>
                  <a:pt x="274" y="99"/>
                  <a:pt x="275" y="99"/>
                  <a:pt x="276" y="99"/>
                </a:cubicBezTo>
                <a:cubicBezTo>
                  <a:pt x="276" y="99"/>
                  <a:pt x="275" y="99"/>
                  <a:pt x="276" y="98"/>
                </a:cubicBezTo>
                <a:cubicBezTo>
                  <a:pt x="276" y="98"/>
                  <a:pt x="276" y="99"/>
                  <a:pt x="276" y="99"/>
                </a:cubicBezTo>
                <a:cubicBezTo>
                  <a:pt x="281" y="99"/>
                  <a:pt x="283" y="102"/>
                  <a:pt x="283" y="106"/>
                </a:cubicBezTo>
                <a:cubicBezTo>
                  <a:pt x="282" y="107"/>
                  <a:pt x="282" y="107"/>
                  <a:pt x="282" y="108"/>
                </a:cubicBezTo>
                <a:cubicBezTo>
                  <a:pt x="280" y="109"/>
                  <a:pt x="277" y="112"/>
                  <a:pt x="273" y="111"/>
                </a:cubicBezTo>
                <a:cubicBezTo>
                  <a:pt x="273" y="111"/>
                  <a:pt x="273" y="111"/>
                  <a:pt x="273" y="111"/>
                </a:cubicBezTo>
                <a:cubicBezTo>
                  <a:pt x="273" y="110"/>
                  <a:pt x="272" y="110"/>
                  <a:pt x="271" y="110"/>
                </a:cubicBezTo>
                <a:cubicBezTo>
                  <a:pt x="271" y="110"/>
                  <a:pt x="272" y="110"/>
                  <a:pt x="271" y="110"/>
                </a:cubicBezTo>
                <a:cubicBezTo>
                  <a:pt x="269" y="108"/>
                  <a:pt x="268" y="106"/>
                  <a:pt x="265" y="104"/>
                </a:cubicBezTo>
                <a:cubicBezTo>
                  <a:pt x="266" y="105"/>
                  <a:pt x="268" y="107"/>
                  <a:pt x="268" y="108"/>
                </a:cubicBezTo>
                <a:cubicBezTo>
                  <a:pt x="268" y="108"/>
                  <a:pt x="268" y="108"/>
                  <a:pt x="268" y="108"/>
                </a:cubicBezTo>
                <a:cubicBezTo>
                  <a:pt x="269" y="111"/>
                  <a:pt x="271" y="113"/>
                  <a:pt x="273" y="115"/>
                </a:cubicBezTo>
                <a:cubicBezTo>
                  <a:pt x="274" y="117"/>
                  <a:pt x="275" y="120"/>
                  <a:pt x="276" y="122"/>
                </a:cubicBezTo>
                <a:cubicBezTo>
                  <a:pt x="276" y="123"/>
                  <a:pt x="277" y="125"/>
                  <a:pt x="276" y="126"/>
                </a:cubicBezTo>
                <a:cubicBezTo>
                  <a:pt x="275" y="122"/>
                  <a:pt x="274" y="118"/>
                  <a:pt x="272" y="116"/>
                </a:cubicBezTo>
                <a:cubicBezTo>
                  <a:pt x="269" y="113"/>
                  <a:pt x="267" y="111"/>
                  <a:pt x="266" y="107"/>
                </a:cubicBezTo>
                <a:cubicBezTo>
                  <a:pt x="265" y="106"/>
                  <a:pt x="265" y="105"/>
                  <a:pt x="264" y="103"/>
                </a:cubicBezTo>
                <a:cubicBezTo>
                  <a:pt x="263" y="104"/>
                  <a:pt x="264" y="104"/>
                  <a:pt x="263" y="105"/>
                </a:cubicBezTo>
                <a:cubicBezTo>
                  <a:pt x="264" y="104"/>
                  <a:pt x="261" y="105"/>
                  <a:pt x="261" y="105"/>
                </a:cubicBezTo>
                <a:cubicBezTo>
                  <a:pt x="263" y="107"/>
                  <a:pt x="264" y="110"/>
                  <a:pt x="265" y="112"/>
                </a:cubicBezTo>
                <a:cubicBezTo>
                  <a:pt x="265" y="111"/>
                  <a:pt x="264" y="110"/>
                  <a:pt x="264" y="109"/>
                </a:cubicBezTo>
                <a:cubicBezTo>
                  <a:pt x="265" y="110"/>
                  <a:pt x="266" y="112"/>
                  <a:pt x="265" y="113"/>
                </a:cubicBezTo>
                <a:cubicBezTo>
                  <a:pt x="264" y="109"/>
                  <a:pt x="261" y="107"/>
                  <a:pt x="260" y="103"/>
                </a:cubicBezTo>
                <a:cubicBezTo>
                  <a:pt x="259" y="103"/>
                  <a:pt x="259" y="103"/>
                  <a:pt x="260" y="104"/>
                </a:cubicBezTo>
                <a:cubicBezTo>
                  <a:pt x="261" y="106"/>
                  <a:pt x="262" y="108"/>
                  <a:pt x="263" y="110"/>
                </a:cubicBezTo>
                <a:cubicBezTo>
                  <a:pt x="261" y="109"/>
                  <a:pt x="261" y="106"/>
                  <a:pt x="260" y="105"/>
                </a:cubicBezTo>
                <a:cubicBezTo>
                  <a:pt x="260" y="106"/>
                  <a:pt x="260" y="106"/>
                  <a:pt x="260" y="106"/>
                </a:cubicBezTo>
                <a:cubicBezTo>
                  <a:pt x="261" y="107"/>
                  <a:pt x="262" y="110"/>
                  <a:pt x="263" y="112"/>
                </a:cubicBezTo>
                <a:cubicBezTo>
                  <a:pt x="263" y="112"/>
                  <a:pt x="264" y="114"/>
                  <a:pt x="264" y="114"/>
                </a:cubicBezTo>
                <a:cubicBezTo>
                  <a:pt x="263" y="114"/>
                  <a:pt x="263" y="113"/>
                  <a:pt x="263" y="113"/>
                </a:cubicBezTo>
                <a:cubicBezTo>
                  <a:pt x="263" y="113"/>
                  <a:pt x="263" y="113"/>
                  <a:pt x="263" y="113"/>
                </a:cubicBezTo>
                <a:cubicBezTo>
                  <a:pt x="262" y="111"/>
                  <a:pt x="262" y="111"/>
                  <a:pt x="261" y="109"/>
                </a:cubicBezTo>
                <a:cubicBezTo>
                  <a:pt x="261" y="110"/>
                  <a:pt x="262" y="111"/>
                  <a:pt x="261" y="112"/>
                </a:cubicBezTo>
                <a:cubicBezTo>
                  <a:pt x="261" y="111"/>
                  <a:pt x="261" y="110"/>
                  <a:pt x="260" y="108"/>
                </a:cubicBezTo>
                <a:cubicBezTo>
                  <a:pt x="260" y="111"/>
                  <a:pt x="261" y="113"/>
                  <a:pt x="261" y="115"/>
                </a:cubicBezTo>
                <a:cubicBezTo>
                  <a:pt x="260" y="113"/>
                  <a:pt x="260" y="110"/>
                  <a:pt x="259" y="108"/>
                </a:cubicBezTo>
                <a:cubicBezTo>
                  <a:pt x="259" y="109"/>
                  <a:pt x="258" y="110"/>
                  <a:pt x="257" y="110"/>
                </a:cubicBezTo>
                <a:cubicBezTo>
                  <a:pt x="257" y="112"/>
                  <a:pt x="258" y="113"/>
                  <a:pt x="257" y="115"/>
                </a:cubicBezTo>
                <a:cubicBezTo>
                  <a:pt x="256" y="114"/>
                  <a:pt x="257" y="111"/>
                  <a:pt x="255" y="110"/>
                </a:cubicBezTo>
                <a:cubicBezTo>
                  <a:pt x="255" y="112"/>
                  <a:pt x="255" y="113"/>
                  <a:pt x="255" y="114"/>
                </a:cubicBezTo>
                <a:cubicBezTo>
                  <a:pt x="257" y="115"/>
                  <a:pt x="257" y="119"/>
                  <a:pt x="255" y="120"/>
                </a:cubicBezTo>
                <a:cubicBezTo>
                  <a:pt x="255" y="121"/>
                  <a:pt x="256" y="124"/>
                  <a:pt x="255" y="124"/>
                </a:cubicBezTo>
                <a:cubicBezTo>
                  <a:pt x="254" y="123"/>
                  <a:pt x="254" y="121"/>
                  <a:pt x="254" y="120"/>
                </a:cubicBezTo>
                <a:cubicBezTo>
                  <a:pt x="252" y="121"/>
                  <a:pt x="252" y="119"/>
                  <a:pt x="250" y="119"/>
                </a:cubicBezTo>
                <a:cubicBezTo>
                  <a:pt x="250" y="119"/>
                  <a:pt x="250" y="120"/>
                  <a:pt x="250" y="119"/>
                </a:cubicBezTo>
                <a:cubicBezTo>
                  <a:pt x="251" y="120"/>
                  <a:pt x="250" y="120"/>
                  <a:pt x="250" y="121"/>
                </a:cubicBezTo>
                <a:cubicBezTo>
                  <a:pt x="250" y="121"/>
                  <a:pt x="252" y="122"/>
                  <a:pt x="252" y="123"/>
                </a:cubicBezTo>
                <a:cubicBezTo>
                  <a:pt x="252" y="124"/>
                  <a:pt x="250" y="125"/>
                  <a:pt x="249" y="126"/>
                </a:cubicBezTo>
                <a:cubicBezTo>
                  <a:pt x="249" y="127"/>
                  <a:pt x="249" y="127"/>
                  <a:pt x="248" y="128"/>
                </a:cubicBezTo>
                <a:cubicBezTo>
                  <a:pt x="249" y="129"/>
                  <a:pt x="249" y="129"/>
                  <a:pt x="249" y="130"/>
                </a:cubicBezTo>
                <a:cubicBezTo>
                  <a:pt x="250" y="130"/>
                  <a:pt x="250" y="129"/>
                  <a:pt x="250" y="130"/>
                </a:cubicBezTo>
                <a:cubicBezTo>
                  <a:pt x="250" y="130"/>
                  <a:pt x="251" y="131"/>
                  <a:pt x="252" y="131"/>
                </a:cubicBezTo>
                <a:cubicBezTo>
                  <a:pt x="252" y="132"/>
                  <a:pt x="252" y="133"/>
                  <a:pt x="252" y="134"/>
                </a:cubicBezTo>
                <a:cubicBezTo>
                  <a:pt x="252" y="137"/>
                  <a:pt x="250" y="138"/>
                  <a:pt x="250" y="140"/>
                </a:cubicBezTo>
                <a:cubicBezTo>
                  <a:pt x="249" y="141"/>
                  <a:pt x="250" y="142"/>
                  <a:pt x="251" y="144"/>
                </a:cubicBezTo>
                <a:cubicBezTo>
                  <a:pt x="253" y="144"/>
                  <a:pt x="253" y="147"/>
                  <a:pt x="254" y="148"/>
                </a:cubicBezTo>
                <a:cubicBezTo>
                  <a:pt x="252" y="149"/>
                  <a:pt x="252" y="152"/>
                  <a:pt x="253" y="153"/>
                </a:cubicBezTo>
                <a:cubicBezTo>
                  <a:pt x="254" y="153"/>
                  <a:pt x="255" y="153"/>
                  <a:pt x="256" y="153"/>
                </a:cubicBezTo>
                <a:cubicBezTo>
                  <a:pt x="257" y="155"/>
                  <a:pt x="258" y="156"/>
                  <a:pt x="259" y="157"/>
                </a:cubicBezTo>
                <a:cubicBezTo>
                  <a:pt x="262" y="157"/>
                  <a:pt x="262" y="154"/>
                  <a:pt x="263" y="152"/>
                </a:cubicBezTo>
                <a:cubicBezTo>
                  <a:pt x="261" y="148"/>
                  <a:pt x="263" y="142"/>
                  <a:pt x="267" y="140"/>
                </a:cubicBezTo>
                <a:cubicBezTo>
                  <a:pt x="266" y="139"/>
                  <a:pt x="267" y="138"/>
                  <a:pt x="267" y="137"/>
                </a:cubicBezTo>
                <a:cubicBezTo>
                  <a:pt x="266" y="136"/>
                  <a:pt x="265" y="135"/>
                  <a:pt x="266" y="134"/>
                </a:cubicBezTo>
                <a:cubicBezTo>
                  <a:pt x="261" y="131"/>
                  <a:pt x="265" y="120"/>
                  <a:pt x="270" y="124"/>
                </a:cubicBezTo>
                <a:cubicBezTo>
                  <a:pt x="271" y="129"/>
                  <a:pt x="267" y="131"/>
                  <a:pt x="267" y="135"/>
                </a:cubicBezTo>
                <a:cubicBezTo>
                  <a:pt x="268" y="137"/>
                  <a:pt x="269" y="139"/>
                  <a:pt x="268" y="140"/>
                </a:cubicBezTo>
                <a:cubicBezTo>
                  <a:pt x="267" y="141"/>
                  <a:pt x="267" y="141"/>
                  <a:pt x="266" y="142"/>
                </a:cubicBezTo>
                <a:cubicBezTo>
                  <a:pt x="264" y="145"/>
                  <a:pt x="262" y="153"/>
                  <a:pt x="267" y="153"/>
                </a:cubicBezTo>
                <a:cubicBezTo>
                  <a:pt x="268" y="150"/>
                  <a:pt x="269" y="146"/>
                  <a:pt x="270" y="142"/>
                </a:cubicBezTo>
                <a:cubicBezTo>
                  <a:pt x="271" y="143"/>
                  <a:pt x="270" y="144"/>
                  <a:pt x="270" y="145"/>
                </a:cubicBezTo>
                <a:cubicBezTo>
                  <a:pt x="269" y="148"/>
                  <a:pt x="269" y="151"/>
                  <a:pt x="269" y="154"/>
                </a:cubicBezTo>
                <a:cubicBezTo>
                  <a:pt x="270" y="157"/>
                  <a:pt x="271" y="159"/>
                  <a:pt x="274" y="159"/>
                </a:cubicBezTo>
                <a:cubicBezTo>
                  <a:pt x="277" y="159"/>
                  <a:pt x="279" y="158"/>
                  <a:pt x="282" y="159"/>
                </a:cubicBezTo>
                <a:cubicBezTo>
                  <a:pt x="283" y="159"/>
                  <a:pt x="285" y="159"/>
                  <a:pt x="286" y="158"/>
                </a:cubicBezTo>
                <a:cubicBezTo>
                  <a:pt x="286" y="158"/>
                  <a:pt x="286" y="158"/>
                  <a:pt x="286" y="157"/>
                </a:cubicBezTo>
                <a:cubicBezTo>
                  <a:pt x="287" y="157"/>
                  <a:pt x="288" y="154"/>
                  <a:pt x="290" y="155"/>
                </a:cubicBezTo>
                <a:cubicBezTo>
                  <a:pt x="291" y="155"/>
                  <a:pt x="291" y="153"/>
                  <a:pt x="291" y="152"/>
                </a:cubicBezTo>
                <a:cubicBezTo>
                  <a:pt x="291" y="152"/>
                  <a:pt x="290" y="151"/>
                  <a:pt x="290" y="150"/>
                </a:cubicBezTo>
                <a:cubicBezTo>
                  <a:pt x="290" y="150"/>
                  <a:pt x="290" y="149"/>
                  <a:pt x="290" y="148"/>
                </a:cubicBezTo>
                <a:cubicBezTo>
                  <a:pt x="290" y="147"/>
                  <a:pt x="291" y="146"/>
                  <a:pt x="292" y="146"/>
                </a:cubicBezTo>
                <a:cubicBezTo>
                  <a:pt x="290" y="143"/>
                  <a:pt x="285" y="141"/>
                  <a:pt x="283" y="138"/>
                </a:cubicBezTo>
                <a:cubicBezTo>
                  <a:pt x="285" y="139"/>
                  <a:pt x="287" y="140"/>
                  <a:pt x="289" y="142"/>
                </a:cubicBezTo>
                <a:cubicBezTo>
                  <a:pt x="291" y="143"/>
                  <a:pt x="293" y="145"/>
                  <a:pt x="294" y="146"/>
                </a:cubicBezTo>
                <a:cubicBezTo>
                  <a:pt x="294" y="148"/>
                  <a:pt x="295" y="150"/>
                  <a:pt x="296" y="150"/>
                </a:cubicBezTo>
                <a:cubicBezTo>
                  <a:pt x="299" y="150"/>
                  <a:pt x="296" y="146"/>
                  <a:pt x="298" y="144"/>
                </a:cubicBezTo>
                <a:cubicBezTo>
                  <a:pt x="299" y="143"/>
                  <a:pt x="299" y="144"/>
                  <a:pt x="300" y="143"/>
                </a:cubicBezTo>
                <a:cubicBezTo>
                  <a:pt x="301" y="141"/>
                  <a:pt x="300" y="139"/>
                  <a:pt x="299" y="137"/>
                </a:cubicBezTo>
                <a:cubicBezTo>
                  <a:pt x="297" y="137"/>
                  <a:pt x="296" y="138"/>
                  <a:pt x="294" y="137"/>
                </a:cubicBezTo>
                <a:cubicBezTo>
                  <a:pt x="294" y="135"/>
                  <a:pt x="293" y="135"/>
                  <a:pt x="293" y="134"/>
                </a:cubicBezTo>
                <a:cubicBezTo>
                  <a:pt x="290" y="132"/>
                  <a:pt x="282" y="132"/>
                  <a:pt x="284" y="126"/>
                </a:cubicBezTo>
                <a:cubicBezTo>
                  <a:pt x="284" y="125"/>
                  <a:pt x="283" y="124"/>
                  <a:pt x="283" y="123"/>
                </a:cubicBezTo>
                <a:cubicBezTo>
                  <a:pt x="283" y="123"/>
                  <a:pt x="283" y="122"/>
                  <a:pt x="283" y="122"/>
                </a:cubicBezTo>
                <a:cubicBezTo>
                  <a:pt x="283" y="118"/>
                  <a:pt x="287" y="120"/>
                  <a:pt x="288" y="123"/>
                </a:cubicBezTo>
                <a:cubicBezTo>
                  <a:pt x="289" y="126"/>
                  <a:pt x="287" y="128"/>
                  <a:pt x="288" y="131"/>
                </a:cubicBezTo>
                <a:cubicBezTo>
                  <a:pt x="290" y="132"/>
                  <a:pt x="293" y="132"/>
                  <a:pt x="295" y="134"/>
                </a:cubicBezTo>
                <a:cubicBezTo>
                  <a:pt x="295" y="135"/>
                  <a:pt x="296" y="136"/>
                  <a:pt x="295" y="136"/>
                </a:cubicBezTo>
                <a:cubicBezTo>
                  <a:pt x="297" y="137"/>
                  <a:pt x="297" y="136"/>
                  <a:pt x="299" y="136"/>
                </a:cubicBezTo>
                <a:cubicBezTo>
                  <a:pt x="299" y="137"/>
                  <a:pt x="299" y="137"/>
                  <a:pt x="299" y="137"/>
                </a:cubicBezTo>
                <a:cubicBezTo>
                  <a:pt x="303" y="137"/>
                  <a:pt x="302" y="143"/>
                  <a:pt x="301" y="145"/>
                </a:cubicBezTo>
                <a:cubicBezTo>
                  <a:pt x="297" y="144"/>
                  <a:pt x="299" y="148"/>
                  <a:pt x="298" y="150"/>
                </a:cubicBezTo>
                <a:cubicBezTo>
                  <a:pt x="299" y="150"/>
                  <a:pt x="299" y="151"/>
                  <a:pt x="299" y="152"/>
                </a:cubicBezTo>
                <a:cubicBezTo>
                  <a:pt x="303" y="152"/>
                  <a:pt x="303" y="148"/>
                  <a:pt x="307" y="148"/>
                </a:cubicBezTo>
                <a:cubicBezTo>
                  <a:pt x="308" y="147"/>
                  <a:pt x="308" y="146"/>
                  <a:pt x="308" y="143"/>
                </a:cubicBezTo>
                <a:cubicBezTo>
                  <a:pt x="307" y="141"/>
                  <a:pt x="305" y="140"/>
                  <a:pt x="305" y="137"/>
                </a:cubicBezTo>
                <a:cubicBezTo>
                  <a:pt x="306" y="134"/>
                  <a:pt x="312" y="136"/>
                  <a:pt x="311" y="132"/>
                </a:cubicBezTo>
                <a:cubicBezTo>
                  <a:pt x="310" y="131"/>
                  <a:pt x="310" y="131"/>
                  <a:pt x="310" y="130"/>
                </a:cubicBezTo>
                <a:cubicBezTo>
                  <a:pt x="308" y="130"/>
                  <a:pt x="307" y="129"/>
                  <a:pt x="307" y="128"/>
                </a:cubicBezTo>
                <a:cubicBezTo>
                  <a:pt x="307" y="127"/>
                  <a:pt x="308" y="126"/>
                  <a:pt x="309" y="125"/>
                </a:cubicBezTo>
                <a:cubicBezTo>
                  <a:pt x="309" y="125"/>
                  <a:pt x="309" y="124"/>
                  <a:pt x="310" y="124"/>
                </a:cubicBezTo>
                <a:cubicBezTo>
                  <a:pt x="309" y="123"/>
                  <a:pt x="309" y="123"/>
                  <a:pt x="309" y="122"/>
                </a:cubicBezTo>
                <a:cubicBezTo>
                  <a:pt x="307" y="122"/>
                  <a:pt x="305" y="122"/>
                  <a:pt x="305" y="120"/>
                </a:cubicBezTo>
                <a:cubicBezTo>
                  <a:pt x="305" y="118"/>
                  <a:pt x="307" y="117"/>
                  <a:pt x="308" y="116"/>
                </a:cubicBezTo>
                <a:cubicBezTo>
                  <a:pt x="309" y="113"/>
                  <a:pt x="306" y="113"/>
                  <a:pt x="304" y="112"/>
                </a:cubicBezTo>
                <a:cubicBezTo>
                  <a:pt x="303" y="111"/>
                  <a:pt x="302" y="109"/>
                  <a:pt x="301" y="107"/>
                </a:cubicBezTo>
                <a:cubicBezTo>
                  <a:pt x="301" y="105"/>
                  <a:pt x="302" y="104"/>
                  <a:pt x="302" y="102"/>
                </a:cubicBezTo>
                <a:cubicBezTo>
                  <a:pt x="301" y="100"/>
                  <a:pt x="299" y="100"/>
                  <a:pt x="297" y="99"/>
                </a:cubicBezTo>
                <a:cubicBezTo>
                  <a:pt x="296" y="97"/>
                  <a:pt x="298" y="95"/>
                  <a:pt x="298" y="93"/>
                </a:cubicBezTo>
                <a:cubicBezTo>
                  <a:pt x="295" y="93"/>
                  <a:pt x="297" y="97"/>
                  <a:pt x="293" y="97"/>
                </a:cubicBezTo>
                <a:cubicBezTo>
                  <a:pt x="293" y="97"/>
                  <a:pt x="292" y="97"/>
                  <a:pt x="292" y="96"/>
                </a:cubicBezTo>
                <a:cubicBezTo>
                  <a:pt x="291" y="96"/>
                  <a:pt x="290" y="96"/>
                  <a:pt x="290" y="95"/>
                </a:cubicBezTo>
                <a:cubicBezTo>
                  <a:pt x="289" y="95"/>
                  <a:pt x="289" y="93"/>
                  <a:pt x="289" y="92"/>
                </a:cubicBezTo>
                <a:cubicBezTo>
                  <a:pt x="288" y="88"/>
                  <a:pt x="292" y="83"/>
                  <a:pt x="286" y="84"/>
                </a:cubicBezTo>
                <a:cubicBezTo>
                  <a:pt x="285" y="86"/>
                  <a:pt x="284" y="91"/>
                  <a:pt x="279" y="90"/>
                </a:cubicBezTo>
                <a:cubicBezTo>
                  <a:pt x="282" y="92"/>
                  <a:pt x="285" y="93"/>
                  <a:pt x="287" y="95"/>
                </a:cubicBezTo>
                <a:cubicBezTo>
                  <a:pt x="284" y="94"/>
                  <a:pt x="282" y="91"/>
                  <a:pt x="279" y="91"/>
                </a:cubicBezTo>
                <a:cubicBezTo>
                  <a:pt x="280" y="92"/>
                  <a:pt x="282" y="93"/>
                  <a:pt x="282" y="93"/>
                </a:cubicBezTo>
                <a:cubicBezTo>
                  <a:pt x="280" y="93"/>
                  <a:pt x="279" y="91"/>
                  <a:pt x="277" y="90"/>
                </a:cubicBezTo>
                <a:cubicBezTo>
                  <a:pt x="277" y="91"/>
                  <a:pt x="277" y="91"/>
                  <a:pt x="277" y="91"/>
                </a:cubicBezTo>
                <a:cubicBezTo>
                  <a:pt x="278" y="91"/>
                  <a:pt x="277" y="91"/>
                  <a:pt x="278" y="91"/>
                </a:cubicBezTo>
                <a:cubicBezTo>
                  <a:pt x="279" y="93"/>
                  <a:pt x="282" y="95"/>
                  <a:pt x="283" y="97"/>
                </a:cubicBezTo>
                <a:cubicBezTo>
                  <a:pt x="281" y="96"/>
                  <a:pt x="279" y="93"/>
                  <a:pt x="277" y="92"/>
                </a:cubicBezTo>
                <a:cubicBezTo>
                  <a:pt x="277" y="93"/>
                  <a:pt x="276" y="94"/>
                  <a:pt x="275" y="94"/>
                </a:cubicBezTo>
                <a:cubicBezTo>
                  <a:pt x="278" y="96"/>
                  <a:pt x="279" y="98"/>
                  <a:pt x="281" y="100"/>
                </a:cubicBezTo>
                <a:cubicBezTo>
                  <a:pt x="278" y="98"/>
                  <a:pt x="277" y="96"/>
                  <a:pt x="275" y="94"/>
                </a:cubicBezTo>
                <a:cubicBezTo>
                  <a:pt x="275" y="95"/>
                  <a:pt x="273" y="94"/>
                  <a:pt x="274" y="95"/>
                </a:cubicBezTo>
                <a:cubicBezTo>
                  <a:pt x="274" y="95"/>
                  <a:pt x="274" y="95"/>
                  <a:pt x="274" y="95"/>
                </a:cubicBezTo>
                <a:cubicBezTo>
                  <a:pt x="275" y="96"/>
                  <a:pt x="277" y="97"/>
                  <a:pt x="277" y="98"/>
                </a:cubicBezTo>
                <a:cubicBezTo>
                  <a:pt x="276" y="97"/>
                  <a:pt x="274" y="97"/>
                  <a:pt x="274" y="95"/>
                </a:cubicBezTo>
                <a:cubicBezTo>
                  <a:pt x="274" y="96"/>
                  <a:pt x="273" y="95"/>
                  <a:pt x="273" y="95"/>
                </a:cubicBezTo>
                <a:close/>
                <a:moveTo>
                  <a:pt x="260" y="107"/>
                </a:move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8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lose/>
                <a:moveTo>
                  <a:pt x="277" y="86"/>
                </a:moveTo>
                <a:cubicBezTo>
                  <a:pt x="277" y="86"/>
                  <a:pt x="277" y="86"/>
                  <a:pt x="277" y="86"/>
                </a:cubicBezTo>
                <a:cubicBezTo>
                  <a:pt x="274" y="87"/>
                  <a:pt x="275" y="91"/>
                  <a:pt x="273" y="93"/>
                </a:cubicBezTo>
                <a:cubicBezTo>
                  <a:pt x="275" y="94"/>
                  <a:pt x="275" y="93"/>
                  <a:pt x="276" y="92"/>
                </a:cubicBezTo>
                <a:cubicBezTo>
                  <a:pt x="275" y="89"/>
                  <a:pt x="278" y="88"/>
                  <a:pt x="280" y="89"/>
                </a:cubicBezTo>
                <a:cubicBezTo>
                  <a:pt x="281" y="89"/>
                  <a:pt x="283" y="89"/>
                  <a:pt x="282" y="88"/>
                </a:cubicBezTo>
                <a:cubicBezTo>
                  <a:pt x="280" y="89"/>
                  <a:pt x="279" y="87"/>
                  <a:pt x="277" y="86"/>
                </a:cubicBezTo>
                <a:close/>
                <a:moveTo>
                  <a:pt x="93" y="87"/>
                </a:moveTo>
                <a:cubicBezTo>
                  <a:pt x="93" y="87"/>
                  <a:pt x="93" y="87"/>
                  <a:pt x="93" y="87"/>
                </a:cubicBezTo>
                <a:cubicBezTo>
                  <a:pt x="93" y="87"/>
                  <a:pt x="93" y="86"/>
                  <a:pt x="93" y="86"/>
                </a:cubicBezTo>
                <a:cubicBezTo>
                  <a:pt x="93" y="86"/>
                  <a:pt x="93" y="87"/>
                  <a:pt x="93" y="87"/>
                </a:cubicBezTo>
                <a:close/>
                <a:moveTo>
                  <a:pt x="134" y="88"/>
                </a:moveTo>
                <a:cubicBezTo>
                  <a:pt x="134" y="88"/>
                  <a:pt x="134" y="88"/>
                  <a:pt x="134" y="88"/>
                </a:cubicBezTo>
                <a:cubicBezTo>
                  <a:pt x="134" y="87"/>
                  <a:pt x="134" y="86"/>
                  <a:pt x="133" y="86"/>
                </a:cubicBezTo>
                <a:cubicBezTo>
                  <a:pt x="134" y="87"/>
                  <a:pt x="133" y="88"/>
                  <a:pt x="134" y="88"/>
                </a:cubicBezTo>
                <a:close/>
                <a:moveTo>
                  <a:pt x="133" y="93"/>
                </a:moveTo>
                <a:cubicBezTo>
                  <a:pt x="133" y="93"/>
                  <a:pt x="133" y="93"/>
                  <a:pt x="133" y="93"/>
                </a:cubicBezTo>
                <a:cubicBezTo>
                  <a:pt x="133" y="91"/>
                  <a:pt x="132" y="89"/>
                  <a:pt x="132" y="88"/>
                </a:cubicBezTo>
                <a:cubicBezTo>
                  <a:pt x="132" y="88"/>
                  <a:pt x="132" y="86"/>
                  <a:pt x="131" y="87"/>
                </a:cubicBezTo>
                <a:cubicBezTo>
                  <a:pt x="132" y="89"/>
                  <a:pt x="132" y="92"/>
                  <a:pt x="133" y="93"/>
                </a:cubicBezTo>
                <a:close/>
                <a:moveTo>
                  <a:pt x="133" y="91"/>
                </a:moveTo>
                <a:cubicBezTo>
                  <a:pt x="133" y="91"/>
                  <a:pt x="133" y="91"/>
                  <a:pt x="133" y="91"/>
                </a:cubicBezTo>
                <a:cubicBezTo>
                  <a:pt x="134" y="90"/>
                  <a:pt x="133" y="89"/>
                  <a:pt x="133" y="88"/>
                </a:cubicBezTo>
                <a:cubicBezTo>
                  <a:pt x="133" y="89"/>
                  <a:pt x="133" y="88"/>
                  <a:pt x="132" y="89"/>
                </a:cubicBezTo>
                <a:cubicBezTo>
                  <a:pt x="133" y="90"/>
                  <a:pt x="133" y="90"/>
                  <a:pt x="133" y="91"/>
                </a:cubicBezTo>
                <a:close/>
                <a:moveTo>
                  <a:pt x="93" y="125"/>
                </a:moveTo>
                <a:cubicBezTo>
                  <a:pt x="93" y="125"/>
                  <a:pt x="93" y="125"/>
                  <a:pt x="93" y="125"/>
                </a:cubicBezTo>
                <a:cubicBezTo>
                  <a:pt x="93" y="125"/>
                  <a:pt x="92" y="123"/>
                  <a:pt x="93" y="122"/>
                </a:cubicBezTo>
                <a:cubicBezTo>
                  <a:pt x="93" y="122"/>
                  <a:pt x="93" y="121"/>
                  <a:pt x="93" y="121"/>
                </a:cubicBezTo>
                <a:cubicBezTo>
                  <a:pt x="94" y="118"/>
                  <a:pt x="93" y="113"/>
                  <a:pt x="93" y="109"/>
                </a:cubicBezTo>
                <a:cubicBezTo>
                  <a:pt x="92" y="102"/>
                  <a:pt x="93" y="95"/>
                  <a:pt x="93" y="88"/>
                </a:cubicBezTo>
                <a:cubicBezTo>
                  <a:pt x="92" y="100"/>
                  <a:pt x="92" y="114"/>
                  <a:pt x="93" y="125"/>
                </a:cubicBezTo>
                <a:close/>
                <a:moveTo>
                  <a:pt x="134" y="98"/>
                </a:moveTo>
                <a:cubicBezTo>
                  <a:pt x="134" y="98"/>
                  <a:pt x="134" y="98"/>
                  <a:pt x="134" y="98"/>
                </a:cubicBezTo>
                <a:cubicBezTo>
                  <a:pt x="134" y="99"/>
                  <a:pt x="135" y="99"/>
                  <a:pt x="135" y="99"/>
                </a:cubicBezTo>
                <a:cubicBezTo>
                  <a:pt x="133" y="102"/>
                  <a:pt x="133" y="104"/>
                  <a:pt x="131" y="107"/>
                </a:cubicBezTo>
                <a:cubicBezTo>
                  <a:pt x="131" y="109"/>
                  <a:pt x="129" y="110"/>
                  <a:pt x="130" y="111"/>
                </a:cubicBezTo>
                <a:cubicBezTo>
                  <a:pt x="131" y="107"/>
                  <a:pt x="133" y="105"/>
                  <a:pt x="134" y="101"/>
                </a:cubicBezTo>
                <a:cubicBezTo>
                  <a:pt x="136" y="97"/>
                  <a:pt x="138" y="93"/>
                  <a:pt x="138" y="88"/>
                </a:cubicBezTo>
                <a:cubicBezTo>
                  <a:pt x="138" y="88"/>
                  <a:pt x="138" y="88"/>
                  <a:pt x="138" y="88"/>
                </a:cubicBezTo>
                <a:cubicBezTo>
                  <a:pt x="137" y="91"/>
                  <a:pt x="136" y="95"/>
                  <a:pt x="134" y="98"/>
                </a:cubicBezTo>
                <a:close/>
                <a:moveTo>
                  <a:pt x="171" y="91"/>
                </a:moveTo>
                <a:cubicBezTo>
                  <a:pt x="169" y="94"/>
                  <a:pt x="170" y="96"/>
                  <a:pt x="172" y="98"/>
                </a:cubicBezTo>
                <a:cubicBezTo>
                  <a:pt x="173" y="98"/>
                  <a:pt x="175" y="100"/>
                  <a:pt x="175" y="100"/>
                </a:cubicBezTo>
                <a:cubicBezTo>
                  <a:pt x="173" y="98"/>
                  <a:pt x="171" y="95"/>
                  <a:pt x="171" y="91"/>
                </a:cubicBezTo>
                <a:close/>
                <a:moveTo>
                  <a:pt x="279" y="104"/>
                </a:moveTo>
                <a:cubicBezTo>
                  <a:pt x="279" y="104"/>
                  <a:pt x="279" y="104"/>
                  <a:pt x="279" y="104"/>
                </a:cubicBezTo>
                <a:cubicBezTo>
                  <a:pt x="279" y="104"/>
                  <a:pt x="278" y="103"/>
                  <a:pt x="278" y="103"/>
                </a:cubicBezTo>
                <a:cubicBezTo>
                  <a:pt x="277" y="103"/>
                  <a:pt x="277" y="102"/>
                  <a:pt x="276" y="102"/>
                </a:cubicBezTo>
                <a:cubicBezTo>
                  <a:pt x="272" y="103"/>
                  <a:pt x="269" y="101"/>
                  <a:pt x="268" y="98"/>
                </a:cubicBezTo>
                <a:cubicBezTo>
                  <a:pt x="267" y="97"/>
                  <a:pt x="267" y="95"/>
                  <a:pt x="266" y="94"/>
                </a:cubicBezTo>
                <a:cubicBezTo>
                  <a:pt x="266" y="94"/>
                  <a:pt x="266" y="95"/>
                  <a:pt x="265" y="95"/>
                </a:cubicBezTo>
                <a:cubicBezTo>
                  <a:pt x="263" y="96"/>
                  <a:pt x="263" y="93"/>
                  <a:pt x="261" y="92"/>
                </a:cubicBezTo>
                <a:cubicBezTo>
                  <a:pt x="261" y="93"/>
                  <a:pt x="261" y="93"/>
                  <a:pt x="260" y="93"/>
                </a:cubicBezTo>
                <a:cubicBezTo>
                  <a:pt x="260" y="96"/>
                  <a:pt x="263" y="97"/>
                  <a:pt x="264" y="100"/>
                </a:cubicBezTo>
                <a:cubicBezTo>
                  <a:pt x="265" y="100"/>
                  <a:pt x="265" y="102"/>
                  <a:pt x="266" y="102"/>
                </a:cubicBezTo>
                <a:cubicBezTo>
                  <a:pt x="269" y="105"/>
                  <a:pt x="271" y="109"/>
                  <a:pt x="275" y="110"/>
                </a:cubicBezTo>
                <a:cubicBezTo>
                  <a:pt x="276" y="109"/>
                  <a:pt x="278" y="109"/>
                  <a:pt x="278" y="109"/>
                </a:cubicBezTo>
                <a:cubicBezTo>
                  <a:pt x="278" y="109"/>
                  <a:pt x="278" y="109"/>
                  <a:pt x="278" y="108"/>
                </a:cubicBezTo>
                <a:cubicBezTo>
                  <a:pt x="278" y="108"/>
                  <a:pt x="277" y="108"/>
                  <a:pt x="277" y="108"/>
                </a:cubicBezTo>
                <a:cubicBezTo>
                  <a:pt x="277" y="108"/>
                  <a:pt x="277" y="108"/>
                  <a:pt x="277" y="107"/>
                </a:cubicBezTo>
                <a:cubicBezTo>
                  <a:pt x="277" y="107"/>
                  <a:pt x="277" y="107"/>
                  <a:pt x="278" y="107"/>
                </a:cubicBezTo>
                <a:cubicBezTo>
                  <a:pt x="277" y="106"/>
                  <a:pt x="277" y="106"/>
                  <a:pt x="278" y="105"/>
                </a:cubicBezTo>
                <a:cubicBezTo>
                  <a:pt x="278" y="105"/>
                  <a:pt x="277" y="105"/>
                  <a:pt x="277" y="104"/>
                </a:cubicBezTo>
                <a:cubicBezTo>
                  <a:pt x="277" y="104"/>
                  <a:pt x="277" y="104"/>
                  <a:pt x="278" y="104"/>
                </a:cubicBezTo>
                <a:cubicBezTo>
                  <a:pt x="278" y="104"/>
                  <a:pt x="279" y="104"/>
                  <a:pt x="279" y="104"/>
                </a:cubicBezTo>
                <a:close/>
                <a:moveTo>
                  <a:pt x="298" y="98"/>
                </a:moveTo>
                <a:cubicBezTo>
                  <a:pt x="298" y="98"/>
                  <a:pt x="298" y="98"/>
                  <a:pt x="298" y="98"/>
                </a:cubicBezTo>
                <a:cubicBezTo>
                  <a:pt x="299" y="98"/>
                  <a:pt x="299" y="98"/>
                  <a:pt x="299" y="98"/>
                </a:cubicBezTo>
                <a:cubicBezTo>
                  <a:pt x="301" y="99"/>
                  <a:pt x="303" y="100"/>
                  <a:pt x="303" y="102"/>
                </a:cubicBezTo>
                <a:cubicBezTo>
                  <a:pt x="302" y="105"/>
                  <a:pt x="304" y="111"/>
                  <a:pt x="307" y="111"/>
                </a:cubicBezTo>
                <a:cubicBezTo>
                  <a:pt x="305" y="110"/>
                  <a:pt x="303" y="107"/>
                  <a:pt x="305" y="103"/>
                </a:cubicBezTo>
                <a:cubicBezTo>
                  <a:pt x="305" y="102"/>
                  <a:pt x="304" y="101"/>
                  <a:pt x="304" y="100"/>
                </a:cubicBezTo>
                <a:cubicBezTo>
                  <a:pt x="301" y="99"/>
                  <a:pt x="300" y="97"/>
                  <a:pt x="299" y="96"/>
                </a:cubicBezTo>
                <a:cubicBezTo>
                  <a:pt x="299" y="97"/>
                  <a:pt x="298" y="97"/>
                  <a:pt x="298" y="98"/>
                </a:cubicBezTo>
                <a:close/>
                <a:moveTo>
                  <a:pt x="261" y="101"/>
                </a:moveTo>
                <a:cubicBezTo>
                  <a:pt x="261" y="101"/>
                  <a:pt x="261" y="101"/>
                  <a:pt x="261" y="101"/>
                </a:cubicBezTo>
                <a:cubicBezTo>
                  <a:pt x="261" y="102"/>
                  <a:pt x="262" y="102"/>
                  <a:pt x="262" y="103"/>
                </a:cubicBezTo>
                <a:cubicBezTo>
                  <a:pt x="264" y="101"/>
                  <a:pt x="262" y="99"/>
                  <a:pt x="260" y="97"/>
                </a:cubicBezTo>
                <a:cubicBezTo>
                  <a:pt x="261" y="98"/>
                  <a:pt x="262" y="100"/>
                  <a:pt x="261" y="101"/>
                </a:cubicBezTo>
                <a:close/>
                <a:moveTo>
                  <a:pt x="129" y="107"/>
                </a:moveTo>
                <a:cubicBezTo>
                  <a:pt x="129" y="107"/>
                  <a:pt x="129" y="107"/>
                  <a:pt x="129" y="107"/>
                </a:cubicBezTo>
                <a:cubicBezTo>
                  <a:pt x="130" y="105"/>
                  <a:pt x="132" y="102"/>
                  <a:pt x="132" y="99"/>
                </a:cubicBezTo>
                <a:cubicBezTo>
                  <a:pt x="131" y="101"/>
                  <a:pt x="131" y="103"/>
                  <a:pt x="130" y="105"/>
                </a:cubicBezTo>
                <a:cubicBezTo>
                  <a:pt x="130" y="106"/>
                  <a:pt x="128" y="106"/>
                  <a:pt x="129" y="107"/>
                </a:cubicBezTo>
                <a:close/>
                <a:moveTo>
                  <a:pt x="137" y="101"/>
                </a:moveTo>
                <a:cubicBezTo>
                  <a:pt x="137" y="101"/>
                  <a:pt x="137" y="101"/>
                  <a:pt x="137" y="101"/>
                </a:cubicBezTo>
                <a:cubicBezTo>
                  <a:pt x="137" y="103"/>
                  <a:pt x="139" y="105"/>
                  <a:pt x="138" y="106"/>
                </a:cubicBezTo>
                <a:cubicBezTo>
                  <a:pt x="138" y="106"/>
                  <a:pt x="138" y="104"/>
                  <a:pt x="137" y="103"/>
                </a:cubicBezTo>
                <a:cubicBezTo>
                  <a:pt x="137" y="103"/>
                  <a:pt x="136" y="103"/>
                  <a:pt x="136" y="104"/>
                </a:cubicBezTo>
                <a:cubicBezTo>
                  <a:pt x="137" y="106"/>
                  <a:pt x="138" y="109"/>
                  <a:pt x="138" y="111"/>
                </a:cubicBezTo>
                <a:cubicBezTo>
                  <a:pt x="137" y="110"/>
                  <a:pt x="137" y="107"/>
                  <a:pt x="136" y="104"/>
                </a:cubicBezTo>
                <a:cubicBezTo>
                  <a:pt x="135" y="106"/>
                  <a:pt x="137" y="108"/>
                  <a:pt x="137" y="109"/>
                </a:cubicBezTo>
                <a:cubicBezTo>
                  <a:pt x="136" y="108"/>
                  <a:pt x="136" y="106"/>
                  <a:pt x="135" y="105"/>
                </a:cubicBezTo>
                <a:cubicBezTo>
                  <a:pt x="136" y="110"/>
                  <a:pt x="138" y="114"/>
                  <a:pt x="139" y="118"/>
                </a:cubicBezTo>
                <a:cubicBezTo>
                  <a:pt x="141" y="115"/>
                  <a:pt x="141" y="112"/>
                  <a:pt x="142" y="109"/>
                </a:cubicBezTo>
                <a:cubicBezTo>
                  <a:pt x="141" y="108"/>
                  <a:pt x="141" y="104"/>
                  <a:pt x="140" y="105"/>
                </a:cubicBezTo>
                <a:cubicBezTo>
                  <a:pt x="139" y="103"/>
                  <a:pt x="140" y="101"/>
                  <a:pt x="138" y="100"/>
                </a:cubicBezTo>
                <a:cubicBezTo>
                  <a:pt x="137" y="101"/>
                  <a:pt x="139" y="104"/>
                  <a:pt x="139" y="106"/>
                </a:cubicBezTo>
                <a:cubicBezTo>
                  <a:pt x="138" y="104"/>
                  <a:pt x="138" y="103"/>
                  <a:pt x="137" y="101"/>
                </a:cubicBezTo>
                <a:close/>
                <a:moveTo>
                  <a:pt x="273" y="101"/>
                </a:moveTo>
                <a:cubicBezTo>
                  <a:pt x="273" y="101"/>
                  <a:pt x="273" y="101"/>
                  <a:pt x="273" y="101"/>
                </a:cubicBezTo>
                <a:cubicBezTo>
                  <a:pt x="277" y="100"/>
                  <a:pt x="281" y="102"/>
                  <a:pt x="281" y="106"/>
                </a:cubicBezTo>
                <a:cubicBezTo>
                  <a:pt x="283" y="102"/>
                  <a:pt x="277" y="99"/>
                  <a:pt x="273" y="101"/>
                </a:cubicBezTo>
                <a:close/>
                <a:moveTo>
                  <a:pt x="278" y="105"/>
                </a:moveTo>
                <a:cubicBezTo>
                  <a:pt x="278" y="105"/>
                  <a:pt x="278" y="105"/>
                  <a:pt x="278" y="105"/>
                </a:cubicBezTo>
                <a:cubicBezTo>
                  <a:pt x="279" y="105"/>
                  <a:pt x="279" y="106"/>
                  <a:pt x="279" y="107"/>
                </a:cubicBezTo>
                <a:cubicBezTo>
                  <a:pt x="279" y="107"/>
                  <a:pt x="279" y="107"/>
                  <a:pt x="279" y="107"/>
                </a:cubicBezTo>
                <a:cubicBezTo>
                  <a:pt x="280" y="106"/>
                  <a:pt x="280" y="105"/>
                  <a:pt x="279" y="104"/>
                </a:cubicBezTo>
                <a:cubicBezTo>
                  <a:pt x="279" y="105"/>
                  <a:pt x="279" y="105"/>
                  <a:pt x="278" y="105"/>
                </a:cubicBezTo>
                <a:close/>
                <a:moveTo>
                  <a:pt x="252" y="109"/>
                </a:moveTo>
                <a:cubicBezTo>
                  <a:pt x="252" y="109"/>
                  <a:pt x="252" y="109"/>
                  <a:pt x="252" y="109"/>
                </a:cubicBezTo>
                <a:cubicBezTo>
                  <a:pt x="254" y="109"/>
                  <a:pt x="256" y="110"/>
                  <a:pt x="257" y="109"/>
                </a:cubicBezTo>
                <a:cubicBezTo>
                  <a:pt x="258" y="107"/>
                  <a:pt x="259" y="106"/>
                  <a:pt x="258" y="105"/>
                </a:cubicBezTo>
                <a:cubicBezTo>
                  <a:pt x="258" y="108"/>
                  <a:pt x="253" y="107"/>
                  <a:pt x="252" y="109"/>
                </a:cubicBezTo>
                <a:close/>
                <a:moveTo>
                  <a:pt x="132" y="142"/>
                </a:moveTo>
                <a:cubicBezTo>
                  <a:pt x="132" y="142"/>
                  <a:pt x="132" y="142"/>
                  <a:pt x="132" y="142"/>
                </a:cubicBezTo>
                <a:cubicBezTo>
                  <a:pt x="132" y="141"/>
                  <a:pt x="132" y="141"/>
                  <a:pt x="132" y="140"/>
                </a:cubicBezTo>
                <a:cubicBezTo>
                  <a:pt x="133" y="140"/>
                  <a:pt x="133" y="140"/>
                  <a:pt x="134" y="139"/>
                </a:cubicBezTo>
                <a:cubicBezTo>
                  <a:pt x="134" y="138"/>
                  <a:pt x="134" y="137"/>
                  <a:pt x="135" y="136"/>
                </a:cubicBezTo>
                <a:cubicBezTo>
                  <a:pt x="135" y="136"/>
                  <a:pt x="135" y="136"/>
                  <a:pt x="136" y="135"/>
                </a:cubicBezTo>
                <a:cubicBezTo>
                  <a:pt x="136" y="135"/>
                  <a:pt x="135" y="135"/>
                  <a:pt x="135" y="135"/>
                </a:cubicBezTo>
                <a:cubicBezTo>
                  <a:pt x="136" y="133"/>
                  <a:pt x="138" y="130"/>
                  <a:pt x="137" y="127"/>
                </a:cubicBezTo>
                <a:cubicBezTo>
                  <a:pt x="137" y="127"/>
                  <a:pt x="137" y="126"/>
                  <a:pt x="137" y="124"/>
                </a:cubicBezTo>
                <a:cubicBezTo>
                  <a:pt x="138" y="121"/>
                  <a:pt x="137" y="118"/>
                  <a:pt x="136" y="115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5"/>
                  <a:pt x="137" y="115"/>
                  <a:pt x="137" y="115"/>
                </a:cubicBezTo>
                <a:cubicBezTo>
                  <a:pt x="136" y="114"/>
                  <a:pt x="135" y="111"/>
                  <a:pt x="134" y="109"/>
                </a:cubicBezTo>
                <a:cubicBezTo>
                  <a:pt x="133" y="111"/>
                  <a:pt x="133" y="115"/>
                  <a:pt x="131" y="117"/>
                </a:cubicBezTo>
                <a:cubicBezTo>
                  <a:pt x="132" y="124"/>
                  <a:pt x="132" y="132"/>
                  <a:pt x="131" y="139"/>
                </a:cubicBezTo>
                <a:cubicBezTo>
                  <a:pt x="131" y="141"/>
                  <a:pt x="130" y="144"/>
                  <a:pt x="130" y="146"/>
                </a:cubicBezTo>
                <a:cubicBezTo>
                  <a:pt x="130" y="144"/>
                  <a:pt x="132" y="143"/>
                  <a:pt x="132" y="142"/>
                </a:cubicBezTo>
                <a:close/>
                <a:moveTo>
                  <a:pt x="94" y="110"/>
                </a:moveTo>
                <a:cubicBezTo>
                  <a:pt x="94" y="110"/>
                  <a:pt x="94" y="110"/>
                  <a:pt x="94" y="110"/>
                </a:cubicBezTo>
                <a:cubicBezTo>
                  <a:pt x="95" y="110"/>
                  <a:pt x="95" y="109"/>
                  <a:pt x="94" y="109"/>
                </a:cubicBezTo>
                <a:cubicBezTo>
                  <a:pt x="94" y="109"/>
                  <a:pt x="94" y="110"/>
                  <a:pt x="94" y="110"/>
                </a:cubicBezTo>
                <a:close/>
                <a:moveTo>
                  <a:pt x="253" y="111"/>
                </a:moveTo>
                <a:cubicBezTo>
                  <a:pt x="253" y="111"/>
                  <a:pt x="253" y="111"/>
                  <a:pt x="253" y="111"/>
                </a:cubicBezTo>
                <a:cubicBezTo>
                  <a:pt x="253" y="112"/>
                  <a:pt x="254" y="112"/>
                  <a:pt x="253" y="113"/>
                </a:cubicBezTo>
                <a:cubicBezTo>
                  <a:pt x="254" y="113"/>
                  <a:pt x="254" y="114"/>
                  <a:pt x="255" y="114"/>
                </a:cubicBezTo>
                <a:cubicBezTo>
                  <a:pt x="254" y="113"/>
                  <a:pt x="254" y="111"/>
                  <a:pt x="254" y="110"/>
                </a:cubicBezTo>
                <a:cubicBezTo>
                  <a:pt x="254" y="110"/>
                  <a:pt x="254" y="110"/>
                  <a:pt x="253" y="111"/>
                </a:cubicBezTo>
                <a:close/>
                <a:moveTo>
                  <a:pt x="253" y="113"/>
                </a:moveTo>
                <a:cubicBezTo>
                  <a:pt x="253" y="113"/>
                  <a:pt x="253" y="113"/>
                  <a:pt x="253" y="113"/>
                </a:cubicBezTo>
                <a:cubicBezTo>
                  <a:pt x="253" y="112"/>
                  <a:pt x="253" y="112"/>
                  <a:pt x="253" y="111"/>
                </a:cubicBezTo>
                <a:cubicBezTo>
                  <a:pt x="253" y="111"/>
                  <a:pt x="253" y="111"/>
                  <a:pt x="252" y="111"/>
                </a:cubicBezTo>
                <a:cubicBezTo>
                  <a:pt x="252" y="112"/>
                  <a:pt x="252" y="112"/>
                  <a:pt x="253" y="113"/>
                </a:cubicBezTo>
                <a:close/>
                <a:moveTo>
                  <a:pt x="144" y="112"/>
                </a:moveTo>
                <a:cubicBezTo>
                  <a:pt x="144" y="112"/>
                  <a:pt x="144" y="112"/>
                  <a:pt x="144" y="112"/>
                </a:cubicBezTo>
                <a:cubicBezTo>
                  <a:pt x="143" y="111"/>
                  <a:pt x="144" y="111"/>
                  <a:pt x="143" y="111"/>
                </a:cubicBezTo>
                <a:cubicBezTo>
                  <a:pt x="143" y="111"/>
                  <a:pt x="143" y="112"/>
                  <a:pt x="144" y="112"/>
                </a:cubicBezTo>
                <a:close/>
                <a:moveTo>
                  <a:pt x="144" y="115"/>
                </a:moveTo>
                <a:cubicBezTo>
                  <a:pt x="144" y="115"/>
                  <a:pt x="144" y="115"/>
                  <a:pt x="144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4" y="114"/>
                  <a:pt x="144" y="113"/>
                  <a:pt x="143" y="112"/>
                </a:cubicBezTo>
                <a:cubicBezTo>
                  <a:pt x="142" y="117"/>
                  <a:pt x="139" y="121"/>
                  <a:pt x="138" y="126"/>
                </a:cubicBezTo>
                <a:cubicBezTo>
                  <a:pt x="138" y="128"/>
                  <a:pt x="139" y="130"/>
                  <a:pt x="139" y="132"/>
                </a:cubicBezTo>
                <a:cubicBezTo>
                  <a:pt x="139" y="133"/>
                  <a:pt x="138" y="134"/>
                  <a:pt x="137" y="135"/>
                </a:cubicBezTo>
                <a:cubicBezTo>
                  <a:pt x="137" y="136"/>
                  <a:pt x="136" y="138"/>
                  <a:pt x="136" y="139"/>
                </a:cubicBezTo>
                <a:cubicBezTo>
                  <a:pt x="136" y="139"/>
                  <a:pt x="134" y="141"/>
                  <a:pt x="134" y="141"/>
                </a:cubicBezTo>
                <a:cubicBezTo>
                  <a:pt x="131" y="146"/>
                  <a:pt x="131" y="151"/>
                  <a:pt x="130" y="156"/>
                </a:cubicBezTo>
                <a:cubicBezTo>
                  <a:pt x="133" y="158"/>
                  <a:pt x="137" y="159"/>
                  <a:pt x="137" y="162"/>
                </a:cubicBezTo>
                <a:cubicBezTo>
                  <a:pt x="137" y="163"/>
                  <a:pt x="136" y="164"/>
                  <a:pt x="135" y="165"/>
                </a:cubicBezTo>
                <a:cubicBezTo>
                  <a:pt x="137" y="165"/>
                  <a:pt x="138" y="165"/>
                  <a:pt x="139" y="167"/>
                </a:cubicBezTo>
                <a:cubicBezTo>
                  <a:pt x="139" y="168"/>
                  <a:pt x="139" y="170"/>
                  <a:pt x="140" y="172"/>
                </a:cubicBezTo>
                <a:cubicBezTo>
                  <a:pt x="140" y="173"/>
                  <a:pt x="141" y="174"/>
                  <a:pt x="142" y="174"/>
                </a:cubicBezTo>
                <a:cubicBezTo>
                  <a:pt x="142" y="175"/>
                  <a:pt x="143" y="176"/>
                  <a:pt x="143" y="178"/>
                </a:cubicBezTo>
                <a:cubicBezTo>
                  <a:pt x="141" y="179"/>
                  <a:pt x="139" y="179"/>
                  <a:pt x="138" y="179"/>
                </a:cubicBezTo>
                <a:cubicBezTo>
                  <a:pt x="139" y="180"/>
                  <a:pt x="139" y="181"/>
                  <a:pt x="139" y="183"/>
                </a:cubicBezTo>
                <a:cubicBezTo>
                  <a:pt x="140" y="185"/>
                  <a:pt x="143" y="185"/>
                  <a:pt x="144" y="189"/>
                </a:cubicBezTo>
                <a:cubicBezTo>
                  <a:pt x="143" y="191"/>
                  <a:pt x="142" y="194"/>
                  <a:pt x="138" y="194"/>
                </a:cubicBezTo>
                <a:cubicBezTo>
                  <a:pt x="141" y="196"/>
                  <a:pt x="143" y="199"/>
                  <a:pt x="143" y="203"/>
                </a:cubicBezTo>
                <a:cubicBezTo>
                  <a:pt x="143" y="200"/>
                  <a:pt x="144" y="197"/>
                  <a:pt x="144" y="193"/>
                </a:cubicBezTo>
                <a:cubicBezTo>
                  <a:pt x="144" y="193"/>
                  <a:pt x="144" y="193"/>
                  <a:pt x="144" y="192"/>
                </a:cubicBezTo>
                <a:cubicBezTo>
                  <a:pt x="144" y="192"/>
                  <a:pt x="144" y="191"/>
                  <a:pt x="144" y="191"/>
                </a:cubicBezTo>
                <a:cubicBezTo>
                  <a:pt x="145" y="187"/>
                  <a:pt x="145" y="184"/>
                  <a:pt x="146" y="180"/>
                </a:cubicBezTo>
                <a:cubicBezTo>
                  <a:pt x="147" y="175"/>
                  <a:pt x="146" y="168"/>
                  <a:pt x="145" y="163"/>
                </a:cubicBezTo>
                <a:cubicBezTo>
                  <a:pt x="145" y="159"/>
                  <a:pt x="144" y="156"/>
                  <a:pt x="144" y="153"/>
                </a:cubicBezTo>
                <a:cubicBezTo>
                  <a:pt x="145" y="149"/>
                  <a:pt x="146" y="146"/>
                  <a:pt x="147" y="142"/>
                </a:cubicBezTo>
                <a:cubicBezTo>
                  <a:pt x="148" y="139"/>
                  <a:pt x="147" y="136"/>
                  <a:pt x="147" y="133"/>
                </a:cubicBezTo>
                <a:cubicBezTo>
                  <a:pt x="147" y="133"/>
                  <a:pt x="147" y="133"/>
                  <a:pt x="147" y="133"/>
                </a:cubicBezTo>
                <a:cubicBezTo>
                  <a:pt x="146" y="131"/>
                  <a:pt x="147" y="128"/>
                  <a:pt x="146" y="126"/>
                </a:cubicBezTo>
                <a:cubicBezTo>
                  <a:pt x="146" y="127"/>
                  <a:pt x="146" y="129"/>
                  <a:pt x="146" y="130"/>
                </a:cubicBezTo>
                <a:cubicBezTo>
                  <a:pt x="146" y="128"/>
                  <a:pt x="145" y="125"/>
                  <a:pt x="145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45" y="120"/>
                  <a:pt x="144" y="118"/>
                  <a:pt x="144" y="117"/>
                </a:cubicBezTo>
                <a:cubicBezTo>
                  <a:pt x="144" y="117"/>
                  <a:pt x="145" y="119"/>
                  <a:pt x="144" y="118"/>
                </a:cubicBezTo>
                <a:cubicBezTo>
                  <a:pt x="144" y="116"/>
                  <a:pt x="144" y="116"/>
                  <a:pt x="144" y="114"/>
                </a:cubicBezTo>
                <a:cubicBezTo>
                  <a:pt x="144" y="115"/>
                  <a:pt x="143" y="117"/>
                  <a:pt x="144" y="118"/>
                </a:cubicBezTo>
                <a:cubicBezTo>
                  <a:pt x="143" y="118"/>
                  <a:pt x="144" y="119"/>
                  <a:pt x="143" y="119"/>
                </a:cubicBezTo>
                <a:cubicBezTo>
                  <a:pt x="143" y="118"/>
                  <a:pt x="143" y="116"/>
                  <a:pt x="143" y="115"/>
                </a:cubicBezTo>
                <a:cubicBezTo>
                  <a:pt x="142" y="116"/>
                  <a:pt x="143" y="115"/>
                  <a:pt x="144" y="115"/>
                </a:cubicBezTo>
                <a:close/>
                <a:moveTo>
                  <a:pt x="253" y="119"/>
                </a:moveTo>
                <a:cubicBezTo>
                  <a:pt x="253" y="119"/>
                  <a:pt x="253" y="119"/>
                  <a:pt x="253" y="119"/>
                </a:cubicBezTo>
                <a:cubicBezTo>
                  <a:pt x="254" y="119"/>
                  <a:pt x="254" y="119"/>
                  <a:pt x="255" y="119"/>
                </a:cubicBezTo>
                <a:cubicBezTo>
                  <a:pt x="256" y="117"/>
                  <a:pt x="255" y="115"/>
                  <a:pt x="252" y="114"/>
                </a:cubicBezTo>
                <a:cubicBezTo>
                  <a:pt x="253" y="115"/>
                  <a:pt x="255" y="118"/>
                  <a:pt x="253" y="119"/>
                </a:cubicBezTo>
                <a:close/>
                <a:moveTo>
                  <a:pt x="310" y="122"/>
                </a:moveTo>
                <a:cubicBezTo>
                  <a:pt x="310" y="122"/>
                  <a:pt x="310" y="122"/>
                  <a:pt x="310" y="122"/>
                </a:cubicBezTo>
                <a:cubicBezTo>
                  <a:pt x="310" y="122"/>
                  <a:pt x="310" y="123"/>
                  <a:pt x="310" y="123"/>
                </a:cubicBezTo>
                <a:cubicBezTo>
                  <a:pt x="311" y="121"/>
                  <a:pt x="308" y="120"/>
                  <a:pt x="308" y="118"/>
                </a:cubicBezTo>
                <a:cubicBezTo>
                  <a:pt x="307" y="119"/>
                  <a:pt x="307" y="119"/>
                  <a:pt x="307" y="120"/>
                </a:cubicBezTo>
                <a:cubicBezTo>
                  <a:pt x="309" y="120"/>
                  <a:pt x="310" y="120"/>
                  <a:pt x="310" y="122"/>
                </a:cubicBezTo>
                <a:close/>
                <a:moveTo>
                  <a:pt x="285" y="125"/>
                </a:moveTo>
                <a:cubicBezTo>
                  <a:pt x="285" y="125"/>
                  <a:pt x="285" y="125"/>
                  <a:pt x="285" y="125"/>
                </a:cubicBezTo>
                <a:cubicBezTo>
                  <a:pt x="285" y="127"/>
                  <a:pt x="285" y="129"/>
                  <a:pt x="287" y="130"/>
                </a:cubicBezTo>
                <a:cubicBezTo>
                  <a:pt x="286" y="128"/>
                  <a:pt x="287" y="127"/>
                  <a:pt x="286" y="125"/>
                </a:cubicBezTo>
                <a:cubicBezTo>
                  <a:pt x="286" y="125"/>
                  <a:pt x="287" y="125"/>
                  <a:pt x="287" y="125"/>
                </a:cubicBezTo>
                <a:cubicBezTo>
                  <a:pt x="287" y="123"/>
                  <a:pt x="287" y="122"/>
                  <a:pt x="285" y="121"/>
                </a:cubicBezTo>
                <a:cubicBezTo>
                  <a:pt x="284" y="122"/>
                  <a:pt x="285" y="124"/>
                  <a:pt x="285" y="125"/>
                </a:cubicBezTo>
                <a:close/>
                <a:moveTo>
                  <a:pt x="266" y="132"/>
                </a:moveTo>
                <a:cubicBezTo>
                  <a:pt x="266" y="132"/>
                  <a:pt x="266" y="132"/>
                  <a:pt x="266" y="132"/>
                </a:cubicBezTo>
                <a:cubicBezTo>
                  <a:pt x="267" y="130"/>
                  <a:pt x="269" y="128"/>
                  <a:pt x="268" y="125"/>
                </a:cubicBezTo>
                <a:cubicBezTo>
                  <a:pt x="265" y="124"/>
                  <a:pt x="264" y="130"/>
                  <a:pt x="266" y="132"/>
                </a:cubicBezTo>
                <a:close/>
                <a:moveTo>
                  <a:pt x="312" y="132"/>
                </a:moveTo>
                <a:cubicBezTo>
                  <a:pt x="312" y="132"/>
                  <a:pt x="312" y="132"/>
                  <a:pt x="312" y="132"/>
                </a:cubicBezTo>
                <a:cubicBezTo>
                  <a:pt x="313" y="130"/>
                  <a:pt x="309" y="129"/>
                  <a:pt x="309" y="127"/>
                </a:cubicBezTo>
                <a:cubicBezTo>
                  <a:pt x="309" y="127"/>
                  <a:pt x="309" y="127"/>
                  <a:pt x="308" y="127"/>
                </a:cubicBezTo>
                <a:cubicBezTo>
                  <a:pt x="310" y="129"/>
                  <a:pt x="312" y="130"/>
                  <a:pt x="312" y="132"/>
                </a:cubicBezTo>
                <a:close/>
                <a:moveTo>
                  <a:pt x="92" y="129"/>
                </a:moveTo>
                <a:cubicBezTo>
                  <a:pt x="92" y="129"/>
                  <a:pt x="92" y="129"/>
                  <a:pt x="92" y="129"/>
                </a:cubicBezTo>
                <a:cubicBezTo>
                  <a:pt x="92" y="129"/>
                  <a:pt x="93" y="128"/>
                  <a:pt x="92" y="128"/>
                </a:cubicBezTo>
                <a:cubicBezTo>
                  <a:pt x="92" y="128"/>
                  <a:pt x="92" y="129"/>
                  <a:pt x="92" y="129"/>
                </a:cubicBezTo>
                <a:close/>
                <a:moveTo>
                  <a:pt x="96" y="134"/>
                </a:moveTo>
                <a:cubicBezTo>
                  <a:pt x="96" y="134"/>
                  <a:pt x="96" y="134"/>
                  <a:pt x="96" y="134"/>
                </a:cubicBezTo>
                <a:cubicBezTo>
                  <a:pt x="96" y="132"/>
                  <a:pt x="95" y="130"/>
                  <a:pt x="94" y="128"/>
                </a:cubicBezTo>
                <a:cubicBezTo>
                  <a:pt x="94" y="131"/>
                  <a:pt x="94" y="132"/>
                  <a:pt x="96" y="134"/>
                </a:cubicBezTo>
                <a:close/>
                <a:moveTo>
                  <a:pt x="249" y="133"/>
                </a:moveTo>
                <a:cubicBezTo>
                  <a:pt x="249" y="133"/>
                  <a:pt x="249" y="133"/>
                  <a:pt x="249" y="133"/>
                </a:cubicBezTo>
                <a:cubicBezTo>
                  <a:pt x="249" y="132"/>
                  <a:pt x="249" y="131"/>
                  <a:pt x="249" y="131"/>
                </a:cubicBezTo>
                <a:cubicBezTo>
                  <a:pt x="248" y="131"/>
                  <a:pt x="248" y="129"/>
                  <a:pt x="247" y="129"/>
                </a:cubicBezTo>
                <a:cubicBezTo>
                  <a:pt x="247" y="131"/>
                  <a:pt x="247" y="132"/>
                  <a:pt x="249" y="133"/>
                </a:cubicBezTo>
                <a:close/>
                <a:moveTo>
                  <a:pt x="92" y="132"/>
                </a:moveTo>
                <a:cubicBezTo>
                  <a:pt x="92" y="132"/>
                  <a:pt x="92" y="132"/>
                  <a:pt x="92" y="132"/>
                </a:cubicBezTo>
                <a:cubicBezTo>
                  <a:pt x="92" y="131"/>
                  <a:pt x="92" y="130"/>
                  <a:pt x="92" y="130"/>
                </a:cubicBezTo>
                <a:cubicBezTo>
                  <a:pt x="92" y="130"/>
                  <a:pt x="91" y="132"/>
                  <a:pt x="92" y="132"/>
                </a:cubicBezTo>
                <a:close/>
                <a:moveTo>
                  <a:pt x="150" y="134"/>
                </a:moveTo>
                <a:cubicBezTo>
                  <a:pt x="150" y="134"/>
                  <a:pt x="150" y="134"/>
                  <a:pt x="150" y="134"/>
                </a:cubicBezTo>
                <a:cubicBezTo>
                  <a:pt x="150" y="135"/>
                  <a:pt x="151" y="136"/>
                  <a:pt x="150" y="137"/>
                </a:cubicBezTo>
                <a:cubicBezTo>
                  <a:pt x="150" y="136"/>
                  <a:pt x="150" y="135"/>
                  <a:pt x="149" y="135"/>
                </a:cubicBezTo>
                <a:cubicBezTo>
                  <a:pt x="150" y="135"/>
                  <a:pt x="150" y="136"/>
                  <a:pt x="149" y="136"/>
                </a:cubicBezTo>
                <a:cubicBezTo>
                  <a:pt x="149" y="135"/>
                  <a:pt x="149" y="133"/>
                  <a:pt x="149" y="132"/>
                </a:cubicBezTo>
                <a:cubicBezTo>
                  <a:pt x="149" y="136"/>
                  <a:pt x="149" y="139"/>
                  <a:pt x="149" y="141"/>
                </a:cubicBezTo>
                <a:cubicBezTo>
                  <a:pt x="149" y="141"/>
                  <a:pt x="149" y="141"/>
                  <a:pt x="149" y="141"/>
                </a:cubicBezTo>
                <a:cubicBezTo>
                  <a:pt x="148" y="142"/>
                  <a:pt x="149" y="143"/>
                  <a:pt x="148" y="144"/>
                </a:cubicBezTo>
                <a:cubicBezTo>
                  <a:pt x="148" y="146"/>
                  <a:pt x="146" y="149"/>
                  <a:pt x="146" y="151"/>
                </a:cubicBezTo>
                <a:cubicBezTo>
                  <a:pt x="145" y="156"/>
                  <a:pt x="146" y="162"/>
                  <a:pt x="147" y="166"/>
                </a:cubicBezTo>
                <a:cubicBezTo>
                  <a:pt x="149" y="177"/>
                  <a:pt x="145" y="189"/>
                  <a:pt x="145" y="200"/>
                </a:cubicBezTo>
                <a:cubicBezTo>
                  <a:pt x="147" y="199"/>
                  <a:pt x="147" y="198"/>
                  <a:pt x="149" y="199"/>
                </a:cubicBezTo>
                <a:cubicBezTo>
                  <a:pt x="151" y="195"/>
                  <a:pt x="151" y="190"/>
                  <a:pt x="150" y="185"/>
                </a:cubicBezTo>
                <a:cubicBezTo>
                  <a:pt x="150" y="181"/>
                  <a:pt x="151" y="176"/>
                  <a:pt x="153" y="172"/>
                </a:cubicBezTo>
                <a:cubicBezTo>
                  <a:pt x="152" y="170"/>
                  <a:pt x="154" y="168"/>
                  <a:pt x="153" y="166"/>
                </a:cubicBezTo>
                <a:cubicBezTo>
                  <a:pt x="154" y="166"/>
                  <a:pt x="154" y="165"/>
                  <a:pt x="154" y="165"/>
                </a:cubicBezTo>
                <a:cubicBezTo>
                  <a:pt x="155" y="164"/>
                  <a:pt x="156" y="163"/>
                  <a:pt x="156" y="163"/>
                </a:cubicBezTo>
                <a:cubicBezTo>
                  <a:pt x="156" y="162"/>
                  <a:pt x="156" y="161"/>
                  <a:pt x="156" y="161"/>
                </a:cubicBezTo>
                <a:cubicBezTo>
                  <a:pt x="157" y="161"/>
                  <a:pt x="157" y="161"/>
                  <a:pt x="157" y="160"/>
                </a:cubicBezTo>
                <a:cubicBezTo>
                  <a:pt x="157" y="160"/>
                  <a:pt x="157" y="159"/>
                  <a:pt x="157" y="159"/>
                </a:cubicBezTo>
                <a:cubicBezTo>
                  <a:pt x="158" y="158"/>
                  <a:pt x="158" y="157"/>
                  <a:pt x="159" y="156"/>
                </a:cubicBezTo>
                <a:cubicBezTo>
                  <a:pt x="159" y="155"/>
                  <a:pt x="159" y="155"/>
                  <a:pt x="159" y="155"/>
                </a:cubicBezTo>
                <a:cubicBezTo>
                  <a:pt x="159" y="153"/>
                  <a:pt x="159" y="152"/>
                  <a:pt x="159" y="151"/>
                </a:cubicBezTo>
                <a:cubicBezTo>
                  <a:pt x="159" y="151"/>
                  <a:pt x="159" y="151"/>
                  <a:pt x="159" y="150"/>
                </a:cubicBezTo>
                <a:cubicBezTo>
                  <a:pt x="159" y="149"/>
                  <a:pt x="160" y="145"/>
                  <a:pt x="159" y="146"/>
                </a:cubicBezTo>
                <a:cubicBezTo>
                  <a:pt x="158" y="144"/>
                  <a:pt x="159" y="143"/>
                  <a:pt x="158" y="142"/>
                </a:cubicBezTo>
                <a:cubicBezTo>
                  <a:pt x="158" y="145"/>
                  <a:pt x="158" y="149"/>
                  <a:pt x="158" y="151"/>
                </a:cubicBezTo>
                <a:cubicBezTo>
                  <a:pt x="158" y="150"/>
                  <a:pt x="157" y="148"/>
                  <a:pt x="158" y="147"/>
                </a:cubicBezTo>
                <a:cubicBezTo>
                  <a:pt x="157" y="146"/>
                  <a:pt x="157" y="143"/>
                  <a:pt x="158" y="142"/>
                </a:cubicBezTo>
                <a:cubicBezTo>
                  <a:pt x="157" y="141"/>
                  <a:pt x="157" y="139"/>
                  <a:pt x="156" y="140"/>
                </a:cubicBezTo>
                <a:cubicBezTo>
                  <a:pt x="156" y="141"/>
                  <a:pt x="156" y="144"/>
                  <a:pt x="157" y="145"/>
                </a:cubicBezTo>
                <a:cubicBezTo>
                  <a:pt x="157" y="146"/>
                  <a:pt x="157" y="147"/>
                  <a:pt x="157" y="147"/>
                </a:cubicBezTo>
                <a:cubicBezTo>
                  <a:pt x="157" y="147"/>
                  <a:pt x="157" y="146"/>
                  <a:pt x="156" y="146"/>
                </a:cubicBezTo>
                <a:cubicBezTo>
                  <a:pt x="157" y="146"/>
                  <a:pt x="156" y="147"/>
                  <a:pt x="156" y="148"/>
                </a:cubicBezTo>
                <a:cubicBezTo>
                  <a:pt x="157" y="147"/>
                  <a:pt x="157" y="148"/>
                  <a:pt x="157" y="148"/>
                </a:cubicBezTo>
                <a:cubicBezTo>
                  <a:pt x="157" y="148"/>
                  <a:pt x="157" y="148"/>
                  <a:pt x="156" y="148"/>
                </a:cubicBezTo>
                <a:cubicBezTo>
                  <a:pt x="156" y="150"/>
                  <a:pt x="157" y="151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3"/>
                  <a:pt x="157" y="153"/>
                  <a:pt x="156" y="153"/>
                </a:cubicBezTo>
                <a:cubicBezTo>
                  <a:pt x="156" y="153"/>
                  <a:pt x="156" y="153"/>
                  <a:pt x="156" y="153"/>
                </a:cubicBezTo>
                <a:cubicBezTo>
                  <a:pt x="156" y="150"/>
                  <a:pt x="156" y="145"/>
                  <a:pt x="155" y="142"/>
                </a:cubicBezTo>
                <a:cubicBezTo>
                  <a:pt x="155" y="143"/>
                  <a:pt x="156" y="148"/>
                  <a:pt x="155" y="147"/>
                </a:cubicBezTo>
                <a:cubicBezTo>
                  <a:pt x="155" y="148"/>
                  <a:pt x="156" y="147"/>
                  <a:pt x="156" y="148"/>
                </a:cubicBezTo>
                <a:cubicBezTo>
                  <a:pt x="155" y="148"/>
                  <a:pt x="155" y="149"/>
                  <a:pt x="155" y="150"/>
                </a:cubicBezTo>
                <a:cubicBezTo>
                  <a:pt x="154" y="150"/>
                  <a:pt x="155" y="151"/>
                  <a:pt x="154" y="151"/>
                </a:cubicBezTo>
                <a:cubicBezTo>
                  <a:pt x="155" y="148"/>
                  <a:pt x="155" y="144"/>
                  <a:pt x="153" y="141"/>
                </a:cubicBezTo>
                <a:cubicBezTo>
                  <a:pt x="153" y="139"/>
                  <a:pt x="151" y="138"/>
                  <a:pt x="152" y="137"/>
                </a:cubicBezTo>
                <a:cubicBezTo>
                  <a:pt x="152" y="137"/>
                  <a:pt x="153" y="138"/>
                  <a:pt x="152" y="138"/>
                </a:cubicBezTo>
                <a:cubicBezTo>
                  <a:pt x="154" y="139"/>
                  <a:pt x="153" y="142"/>
                  <a:pt x="154" y="142"/>
                </a:cubicBezTo>
                <a:cubicBezTo>
                  <a:pt x="154" y="142"/>
                  <a:pt x="154" y="142"/>
                  <a:pt x="154" y="143"/>
                </a:cubicBezTo>
                <a:cubicBezTo>
                  <a:pt x="155" y="143"/>
                  <a:pt x="155" y="142"/>
                  <a:pt x="155" y="141"/>
                </a:cubicBezTo>
                <a:cubicBezTo>
                  <a:pt x="155" y="141"/>
                  <a:pt x="154" y="140"/>
                  <a:pt x="154" y="139"/>
                </a:cubicBezTo>
                <a:cubicBezTo>
                  <a:pt x="154" y="140"/>
                  <a:pt x="154" y="139"/>
                  <a:pt x="154" y="139"/>
                </a:cubicBezTo>
                <a:cubicBezTo>
                  <a:pt x="154" y="138"/>
                  <a:pt x="154" y="139"/>
                  <a:pt x="154" y="139"/>
                </a:cubicBezTo>
                <a:cubicBezTo>
                  <a:pt x="154" y="138"/>
                  <a:pt x="154" y="138"/>
                  <a:pt x="153" y="138"/>
                </a:cubicBezTo>
                <a:cubicBezTo>
                  <a:pt x="153" y="137"/>
                  <a:pt x="153" y="136"/>
                  <a:pt x="152" y="136"/>
                </a:cubicBezTo>
                <a:cubicBezTo>
                  <a:pt x="152" y="136"/>
                  <a:pt x="152" y="136"/>
                  <a:pt x="152" y="136"/>
                </a:cubicBezTo>
                <a:cubicBezTo>
                  <a:pt x="152" y="136"/>
                  <a:pt x="152" y="135"/>
                  <a:pt x="151" y="134"/>
                </a:cubicBezTo>
                <a:cubicBezTo>
                  <a:pt x="151" y="135"/>
                  <a:pt x="151" y="136"/>
                  <a:pt x="152" y="137"/>
                </a:cubicBezTo>
                <a:cubicBezTo>
                  <a:pt x="150" y="137"/>
                  <a:pt x="151" y="135"/>
                  <a:pt x="150" y="134"/>
                </a:cubicBezTo>
                <a:close/>
                <a:moveTo>
                  <a:pt x="90" y="136"/>
                </a:moveTo>
                <a:cubicBezTo>
                  <a:pt x="90" y="136"/>
                  <a:pt x="90" y="136"/>
                  <a:pt x="90" y="136"/>
                </a:cubicBezTo>
                <a:cubicBezTo>
                  <a:pt x="89" y="137"/>
                  <a:pt x="89" y="138"/>
                  <a:pt x="88" y="139"/>
                </a:cubicBezTo>
                <a:cubicBezTo>
                  <a:pt x="87" y="139"/>
                  <a:pt x="86" y="140"/>
                  <a:pt x="85" y="141"/>
                </a:cubicBezTo>
                <a:cubicBezTo>
                  <a:pt x="84" y="142"/>
                  <a:pt x="85" y="147"/>
                  <a:pt x="84" y="149"/>
                </a:cubicBezTo>
                <a:cubicBezTo>
                  <a:pt x="84" y="150"/>
                  <a:pt x="84" y="151"/>
                  <a:pt x="84" y="152"/>
                </a:cubicBezTo>
                <a:cubicBezTo>
                  <a:pt x="85" y="149"/>
                  <a:pt x="87" y="147"/>
                  <a:pt x="89" y="145"/>
                </a:cubicBezTo>
                <a:cubicBezTo>
                  <a:pt x="89" y="144"/>
                  <a:pt x="89" y="142"/>
                  <a:pt x="91" y="141"/>
                </a:cubicBezTo>
                <a:cubicBezTo>
                  <a:pt x="91" y="142"/>
                  <a:pt x="90" y="144"/>
                  <a:pt x="90" y="145"/>
                </a:cubicBezTo>
                <a:cubicBezTo>
                  <a:pt x="93" y="144"/>
                  <a:pt x="95" y="141"/>
                  <a:pt x="96" y="139"/>
                </a:cubicBezTo>
                <a:cubicBezTo>
                  <a:pt x="95" y="138"/>
                  <a:pt x="95" y="137"/>
                  <a:pt x="95" y="135"/>
                </a:cubicBezTo>
                <a:cubicBezTo>
                  <a:pt x="94" y="135"/>
                  <a:pt x="94" y="133"/>
                  <a:pt x="93" y="133"/>
                </a:cubicBezTo>
                <a:cubicBezTo>
                  <a:pt x="92" y="134"/>
                  <a:pt x="91" y="135"/>
                  <a:pt x="90" y="136"/>
                </a:cubicBezTo>
                <a:close/>
                <a:moveTo>
                  <a:pt x="74" y="133"/>
                </a:move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3" y="133"/>
                  <a:pt x="73" y="133"/>
                </a:cubicBezTo>
                <a:cubicBezTo>
                  <a:pt x="72" y="134"/>
                  <a:pt x="72" y="137"/>
                  <a:pt x="69" y="136"/>
                </a:cubicBezTo>
                <a:cubicBezTo>
                  <a:pt x="67" y="137"/>
                  <a:pt x="68" y="140"/>
                  <a:pt x="69" y="143"/>
                </a:cubicBezTo>
                <a:cubicBezTo>
                  <a:pt x="69" y="146"/>
                  <a:pt x="69" y="149"/>
                  <a:pt x="69" y="152"/>
                </a:cubicBezTo>
                <a:cubicBezTo>
                  <a:pt x="70" y="151"/>
                  <a:pt x="70" y="149"/>
                  <a:pt x="71" y="146"/>
                </a:cubicBezTo>
                <a:cubicBezTo>
                  <a:pt x="71" y="145"/>
                  <a:pt x="70" y="143"/>
                  <a:pt x="71" y="142"/>
                </a:cubicBezTo>
                <a:cubicBezTo>
                  <a:pt x="71" y="141"/>
                  <a:pt x="74" y="142"/>
                  <a:pt x="75" y="142"/>
                </a:cubicBezTo>
                <a:cubicBezTo>
                  <a:pt x="75" y="141"/>
                  <a:pt x="73" y="139"/>
                  <a:pt x="74" y="139"/>
                </a:cubicBezTo>
                <a:cubicBezTo>
                  <a:pt x="76" y="140"/>
                  <a:pt x="76" y="142"/>
                  <a:pt x="77" y="143"/>
                </a:cubicBezTo>
                <a:cubicBezTo>
                  <a:pt x="78" y="146"/>
                  <a:pt x="80" y="148"/>
                  <a:pt x="82" y="151"/>
                </a:cubicBezTo>
                <a:cubicBezTo>
                  <a:pt x="82" y="151"/>
                  <a:pt x="82" y="151"/>
                  <a:pt x="82" y="152"/>
                </a:cubicBezTo>
                <a:cubicBezTo>
                  <a:pt x="82" y="144"/>
                  <a:pt x="80" y="136"/>
                  <a:pt x="74" y="133"/>
                </a:cubicBezTo>
                <a:close/>
                <a:moveTo>
                  <a:pt x="152" y="135"/>
                </a:moveTo>
                <a:cubicBezTo>
                  <a:pt x="152" y="135"/>
                  <a:pt x="152" y="135"/>
                  <a:pt x="152" y="135"/>
                </a:cubicBezTo>
                <a:cubicBezTo>
                  <a:pt x="152" y="134"/>
                  <a:pt x="152" y="134"/>
                  <a:pt x="151" y="134"/>
                </a:cubicBezTo>
                <a:cubicBezTo>
                  <a:pt x="151" y="134"/>
                  <a:pt x="152" y="135"/>
                  <a:pt x="152" y="135"/>
                </a:cubicBezTo>
                <a:close/>
                <a:moveTo>
                  <a:pt x="197" y="136"/>
                </a:moveTo>
                <a:cubicBezTo>
                  <a:pt x="197" y="136"/>
                  <a:pt x="197" y="136"/>
                  <a:pt x="197" y="136"/>
                </a:cubicBezTo>
                <a:cubicBezTo>
                  <a:pt x="197" y="135"/>
                  <a:pt x="199" y="135"/>
                  <a:pt x="198" y="134"/>
                </a:cubicBezTo>
                <a:cubicBezTo>
                  <a:pt x="198" y="135"/>
                  <a:pt x="197" y="135"/>
                  <a:pt x="197" y="136"/>
                </a:cubicBezTo>
                <a:close/>
                <a:moveTo>
                  <a:pt x="107" y="135"/>
                </a:moveTo>
                <a:cubicBezTo>
                  <a:pt x="107" y="135"/>
                  <a:pt x="107" y="135"/>
                  <a:pt x="107" y="135"/>
                </a:cubicBezTo>
                <a:cubicBezTo>
                  <a:pt x="105" y="134"/>
                  <a:pt x="103" y="135"/>
                  <a:pt x="102" y="136"/>
                </a:cubicBezTo>
                <a:cubicBezTo>
                  <a:pt x="101" y="136"/>
                  <a:pt x="101" y="135"/>
                  <a:pt x="100" y="135"/>
                </a:cubicBezTo>
                <a:cubicBezTo>
                  <a:pt x="98" y="135"/>
                  <a:pt x="97" y="138"/>
                  <a:pt x="97" y="140"/>
                </a:cubicBezTo>
                <a:cubicBezTo>
                  <a:pt x="100" y="140"/>
                  <a:pt x="100" y="142"/>
                  <a:pt x="101" y="144"/>
                </a:cubicBezTo>
                <a:cubicBezTo>
                  <a:pt x="101" y="145"/>
                  <a:pt x="102" y="145"/>
                  <a:pt x="103" y="145"/>
                </a:cubicBezTo>
                <a:cubicBezTo>
                  <a:pt x="103" y="144"/>
                  <a:pt x="103" y="142"/>
                  <a:pt x="104" y="141"/>
                </a:cubicBezTo>
                <a:cubicBezTo>
                  <a:pt x="105" y="143"/>
                  <a:pt x="104" y="146"/>
                  <a:pt x="104" y="148"/>
                </a:cubicBezTo>
                <a:cubicBezTo>
                  <a:pt x="105" y="148"/>
                  <a:pt x="106" y="146"/>
                  <a:pt x="108" y="146"/>
                </a:cubicBezTo>
                <a:cubicBezTo>
                  <a:pt x="110" y="143"/>
                  <a:pt x="109" y="137"/>
                  <a:pt x="107" y="135"/>
                </a:cubicBezTo>
                <a:close/>
                <a:moveTo>
                  <a:pt x="155" y="139"/>
                </a:moveTo>
                <a:cubicBezTo>
                  <a:pt x="155" y="139"/>
                  <a:pt x="155" y="139"/>
                  <a:pt x="155" y="139"/>
                </a:cubicBezTo>
                <a:cubicBezTo>
                  <a:pt x="155" y="138"/>
                  <a:pt x="155" y="137"/>
                  <a:pt x="154" y="137"/>
                </a:cubicBezTo>
                <a:cubicBezTo>
                  <a:pt x="155" y="138"/>
                  <a:pt x="154" y="138"/>
                  <a:pt x="155" y="139"/>
                </a:cubicBezTo>
                <a:close/>
                <a:moveTo>
                  <a:pt x="193" y="142"/>
                </a:moveTo>
                <a:cubicBezTo>
                  <a:pt x="193" y="142"/>
                  <a:pt x="193" y="142"/>
                  <a:pt x="193" y="142"/>
                </a:cubicBezTo>
                <a:cubicBezTo>
                  <a:pt x="194" y="142"/>
                  <a:pt x="194" y="141"/>
                  <a:pt x="195" y="141"/>
                </a:cubicBezTo>
                <a:cubicBezTo>
                  <a:pt x="194" y="141"/>
                  <a:pt x="195" y="140"/>
                  <a:pt x="195" y="140"/>
                </a:cubicBezTo>
                <a:cubicBezTo>
                  <a:pt x="194" y="141"/>
                  <a:pt x="194" y="141"/>
                  <a:pt x="193" y="142"/>
                </a:cubicBezTo>
                <a:close/>
                <a:moveTo>
                  <a:pt x="60" y="141"/>
                </a:moveTo>
                <a:cubicBezTo>
                  <a:pt x="60" y="141"/>
                  <a:pt x="60" y="141"/>
                  <a:pt x="60" y="141"/>
                </a:cubicBezTo>
                <a:cubicBezTo>
                  <a:pt x="58" y="141"/>
                  <a:pt x="58" y="141"/>
                  <a:pt x="56" y="141"/>
                </a:cubicBezTo>
                <a:cubicBezTo>
                  <a:pt x="55" y="140"/>
                  <a:pt x="54" y="140"/>
                  <a:pt x="53" y="141"/>
                </a:cubicBezTo>
                <a:cubicBezTo>
                  <a:pt x="53" y="143"/>
                  <a:pt x="52" y="144"/>
                  <a:pt x="51" y="146"/>
                </a:cubicBezTo>
                <a:cubicBezTo>
                  <a:pt x="51" y="149"/>
                  <a:pt x="52" y="152"/>
                  <a:pt x="53" y="154"/>
                </a:cubicBezTo>
                <a:cubicBezTo>
                  <a:pt x="53" y="155"/>
                  <a:pt x="54" y="157"/>
                  <a:pt x="55" y="157"/>
                </a:cubicBezTo>
                <a:cubicBezTo>
                  <a:pt x="55" y="154"/>
                  <a:pt x="55" y="149"/>
                  <a:pt x="57" y="147"/>
                </a:cubicBezTo>
                <a:cubicBezTo>
                  <a:pt x="56" y="147"/>
                  <a:pt x="55" y="146"/>
                  <a:pt x="55" y="145"/>
                </a:cubicBezTo>
                <a:cubicBezTo>
                  <a:pt x="58" y="146"/>
                  <a:pt x="59" y="150"/>
                  <a:pt x="62" y="148"/>
                </a:cubicBezTo>
                <a:cubicBezTo>
                  <a:pt x="64" y="149"/>
                  <a:pt x="65" y="150"/>
                  <a:pt x="66" y="150"/>
                </a:cubicBezTo>
                <a:cubicBezTo>
                  <a:pt x="65" y="147"/>
                  <a:pt x="62" y="144"/>
                  <a:pt x="60" y="141"/>
                </a:cubicBezTo>
                <a:close/>
                <a:moveTo>
                  <a:pt x="96" y="141"/>
                </a:moveTo>
                <a:cubicBezTo>
                  <a:pt x="96" y="141"/>
                  <a:pt x="96" y="141"/>
                  <a:pt x="96" y="141"/>
                </a:cubicBezTo>
                <a:cubicBezTo>
                  <a:pt x="96" y="142"/>
                  <a:pt x="95" y="143"/>
                  <a:pt x="94" y="144"/>
                </a:cubicBezTo>
                <a:cubicBezTo>
                  <a:pt x="90" y="146"/>
                  <a:pt x="86" y="149"/>
                  <a:pt x="84" y="154"/>
                </a:cubicBezTo>
                <a:cubicBezTo>
                  <a:pt x="85" y="155"/>
                  <a:pt x="84" y="156"/>
                  <a:pt x="85" y="156"/>
                </a:cubicBezTo>
                <a:cubicBezTo>
                  <a:pt x="86" y="156"/>
                  <a:pt x="88" y="156"/>
                  <a:pt x="88" y="157"/>
                </a:cubicBezTo>
                <a:cubicBezTo>
                  <a:pt x="88" y="159"/>
                  <a:pt x="91" y="160"/>
                  <a:pt x="93" y="160"/>
                </a:cubicBezTo>
                <a:cubicBezTo>
                  <a:pt x="93" y="157"/>
                  <a:pt x="93" y="152"/>
                  <a:pt x="95" y="150"/>
                </a:cubicBezTo>
                <a:cubicBezTo>
                  <a:pt x="94" y="153"/>
                  <a:pt x="94" y="158"/>
                  <a:pt x="94" y="161"/>
                </a:cubicBezTo>
                <a:cubicBezTo>
                  <a:pt x="95" y="159"/>
                  <a:pt x="99" y="158"/>
                  <a:pt x="99" y="161"/>
                </a:cubicBezTo>
                <a:cubicBezTo>
                  <a:pt x="102" y="159"/>
                  <a:pt x="103" y="154"/>
                  <a:pt x="103" y="151"/>
                </a:cubicBezTo>
                <a:cubicBezTo>
                  <a:pt x="103" y="150"/>
                  <a:pt x="102" y="150"/>
                  <a:pt x="102" y="150"/>
                </a:cubicBezTo>
                <a:cubicBezTo>
                  <a:pt x="103" y="148"/>
                  <a:pt x="102" y="146"/>
                  <a:pt x="100" y="146"/>
                </a:cubicBezTo>
                <a:cubicBezTo>
                  <a:pt x="99" y="144"/>
                  <a:pt x="99" y="142"/>
                  <a:pt x="98" y="141"/>
                </a:cubicBezTo>
                <a:cubicBezTo>
                  <a:pt x="97" y="141"/>
                  <a:pt x="97" y="141"/>
                  <a:pt x="96" y="141"/>
                </a:cubicBezTo>
                <a:close/>
                <a:moveTo>
                  <a:pt x="248" y="143"/>
                </a:moveTo>
                <a:cubicBezTo>
                  <a:pt x="248" y="143"/>
                  <a:pt x="248" y="143"/>
                  <a:pt x="248" y="143"/>
                </a:cubicBezTo>
                <a:cubicBezTo>
                  <a:pt x="248" y="143"/>
                  <a:pt x="249" y="143"/>
                  <a:pt x="249" y="143"/>
                </a:cubicBezTo>
                <a:cubicBezTo>
                  <a:pt x="249" y="142"/>
                  <a:pt x="248" y="142"/>
                  <a:pt x="248" y="141"/>
                </a:cubicBezTo>
                <a:cubicBezTo>
                  <a:pt x="248" y="141"/>
                  <a:pt x="248" y="142"/>
                  <a:pt x="248" y="143"/>
                </a:cubicBezTo>
                <a:close/>
                <a:moveTo>
                  <a:pt x="194" y="143"/>
                </a:moveTo>
                <a:cubicBezTo>
                  <a:pt x="194" y="143"/>
                  <a:pt x="194" y="143"/>
                  <a:pt x="194" y="143"/>
                </a:cubicBezTo>
                <a:cubicBezTo>
                  <a:pt x="195" y="143"/>
                  <a:pt x="195" y="143"/>
                  <a:pt x="195" y="142"/>
                </a:cubicBezTo>
                <a:cubicBezTo>
                  <a:pt x="194" y="142"/>
                  <a:pt x="194" y="143"/>
                  <a:pt x="194" y="143"/>
                </a:cubicBezTo>
                <a:close/>
                <a:moveTo>
                  <a:pt x="109" y="146"/>
                </a:moveTo>
                <a:cubicBezTo>
                  <a:pt x="109" y="146"/>
                  <a:pt x="109" y="146"/>
                  <a:pt x="109" y="146"/>
                </a:cubicBezTo>
                <a:cubicBezTo>
                  <a:pt x="113" y="147"/>
                  <a:pt x="111" y="151"/>
                  <a:pt x="111" y="153"/>
                </a:cubicBezTo>
                <a:cubicBezTo>
                  <a:pt x="111" y="153"/>
                  <a:pt x="112" y="154"/>
                  <a:pt x="112" y="154"/>
                </a:cubicBezTo>
                <a:cubicBezTo>
                  <a:pt x="112" y="156"/>
                  <a:pt x="112" y="157"/>
                  <a:pt x="112" y="158"/>
                </a:cubicBezTo>
                <a:cubicBezTo>
                  <a:pt x="113" y="157"/>
                  <a:pt x="113" y="155"/>
                  <a:pt x="114" y="155"/>
                </a:cubicBezTo>
                <a:cubicBezTo>
                  <a:pt x="114" y="157"/>
                  <a:pt x="112" y="160"/>
                  <a:pt x="112" y="162"/>
                </a:cubicBezTo>
                <a:cubicBezTo>
                  <a:pt x="114" y="160"/>
                  <a:pt x="115" y="157"/>
                  <a:pt x="119" y="157"/>
                </a:cubicBezTo>
                <a:cubicBezTo>
                  <a:pt x="120" y="154"/>
                  <a:pt x="122" y="151"/>
                  <a:pt x="121" y="147"/>
                </a:cubicBezTo>
                <a:cubicBezTo>
                  <a:pt x="120" y="144"/>
                  <a:pt x="114" y="148"/>
                  <a:pt x="114" y="143"/>
                </a:cubicBezTo>
                <a:cubicBezTo>
                  <a:pt x="112" y="141"/>
                  <a:pt x="110" y="144"/>
                  <a:pt x="109" y="146"/>
                </a:cubicBezTo>
                <a:close/>
                <a:moveTo>
                  <a:pt x="154" y="143"/>
                </a:moveTo>
                <a:cubicBezTo>
                  <a:pt x="154" y="143"/>
                  <a:pt x="154" y="143"/>
                  <a:pt x="154" y="143"/>
                </a:cubicBezTo>
                <a:cubicBezTo>
                  <a:pt x="155" y="143"/>
                  <a:pt x="154" y="144"/>
                  <a:pt x="155" y="144"/>
                </a:cubicBezTo>
                <a:cubicBezTo>
                  <a:pt x="155" y="144"/>
                  <a:pt x="155" y="142"/>
                  <a:pt x="154" y="143"/>
                </a:cubicBezTo>
                <a:cubicBezTo>
                  <a:pt x="155" y="143"/>
                  <a:pt x="154" y="143"/>
                  <a:pt x="154" y="143"/>
                </a:cubicBezTo>
                <a:close/>
                <a:moveTo>
                  <a:pt x="82" y="161"/>
                </a:moveTo>
                <a:cubicBezTo>
                  <a:pt x="82" y="161"/>
                  <a:pt x="82" y="161"/>
                  <a:pt x="82" y="161"/>
                </a:cubicBezTo>
                <a:cubicBezTo>
                  <a:pt x="81" y="159"/>
                  <a:pt x="82" y="158"/>
                  <a:pt x="82" y="156"/>
                </a:cubicBezTo>
                <a:cubicBezTo>
                  <a:pt x="82" y="152"/>
                  <a:pt x="79" y="149"/>
                  <a:pt x="77" y="147"/>
                </a:cubicBezTo>
                <a:cubicBezTo>
                  <a:pt x="76" y="145"/>
                  <a:pt x="74" y="142"/>
                  <a:pt x="72" y="143"/>
                </a:cubicBezTo>
                <a:cubicBezTo>
                  <a:pt x="73" y="150"/>
                  <a:pt x="68" y="153"/>
                  <a:pt x="69" y="160"/>
                </a:cubicBezTo>
                <a:cubicBezTo>
                  <a:pt x="71" y="160"/>
                  <a:pt x="72" y="162"/>
                  <a:pt x="73" y="163"/>
                </a:cubicBezTo>
                <a:cubicBezTo>
                  <a:pt x="72" y="160"/>
                  <a:pt x="73" y="158"/>
                  <a:pt x="74" y="157"/>
                </a:cubicBezTo>
                <a:cubicBezTo>
                  <a:pt x="75" y="158"/>
                  <a:pt x="76" y="158"/>
                  <a:pt x="76" y="158"/>
                </a:cubicBezTo>
                <a:cubicBezTo>
                  <a:pt x="76" y="156"/>
                  <a:pt x="75" y="154"/>
                  <a:pt x="75" y="152"/>
                </a:cubicBezTo>
                <a:cubicBezTo>
                  <a:pt x="77" y="154"/>
                  <a:pt x="77" y="156"/>
                  <a:pt x="77" y="159"/>
                </a:cubicBezTo>
                <a:cubicBezTo>
                  <a:pt x="79" y="157"/>
                  <a:pt x="82" y="160"/>
                  <a:pt x="82" y="161"/>
                </a:cubicBezTo>
                <a:close/>
                <a:moveTo>
                  <a:pt x="191" y="147"/>
                </a:moveTo>
                <a:cubicBezTo>
                  <a:pt x="191" y="147"/>
                  <a:pt x="191" y="147"/>
                  <a:pt x="191" y="147"/>
                </a:cubicBezTo>
                <a:cubicBezTo>
                  <a:pt x="191" y="146"/>
                  <a:pt x="194" y="144"/>
                  <a:pt x="192" y="144"/>
                </a:cubicBezTo>
                <a:cubicBezTo>
                  <a:pt x="192" y="144"/>
                  <a:pt x="192" y="144"/>
                  <a:pt x="192" y="145"/>
                </a:cubicBezTo>
                <a:cubicBezTo>
                  <a:pt x="192" y="145"/>
                  <a:pt x="192" y="145"/>
                  <a:pt x="192" y="145"/>
                </a:cubicBezTo>
                <a:cubicBezTo>
                  <a:pt x="191" y="145"/>
                  <a:pt x="190" y="147"/>
                  <a:pt x="189" y="147"/>
                </a:cubicBezTo>
                <a:cubicBezTo>
                  <a:pt x="188" y="149"/>
                  <a:pt x="186" y="150"/>
                  <a:pt x="185" y="151"/>
                </a:cubicBezTo>
                <a:cubicBezTo>
                  <a:pt x="180" y="155"/>
                  <a:pt x="177" y="159"/>
                  <a:pt x="176" y="165"/>
                </a:cubicBezTo>
                <a:cubicBezTo>
                  <a:pt x="176" y="168"/>
                  <a:pt x="176" y="170"/>
                  <a:pt x="176" y="172"/>
                </a:cubicBezTo>
                <a:cubicBezTo>
                  <a:pt x="174" y="177"/>
                  <a:pt x="170" y="179"/>
                  <a:pt x="166" y="182"/>
                </a:cubicBezTo>
                <a:cubicBezTo>
                  <a:pt x="166" y="183"/>
                  <a:pt x="165" y="183"/>
                  <a:pt x="165" y="183"/>
                </a:cubicBezTo>
                <a:cubicBezTo>
                  <a:pt x="164" y="184"/>
                  <a:pt x="163" y="185"/>
                  <a:pt x="162" y="186"/>
                </a:cubicBezTo>
                <a:cubicBezTo>
                  <a:pt x="160" y="188"/>
                  <a:pt x="158" y="190"/>
                  <a:pt x="158" y="191"/>
                </a:cubicBezTo>
                <a:cubicBezTo>
                  <a:pt x="158" y="191"/>
                  <a:pt x="158" y="192"/>
                  <a:pt x="157" y="193"/>
                </a:cubicBezTo>
                <a:cubicBezTo>
                  <a:pt x="157" y="195"/>
                  <a:pt x="156" y="197"/>
                  <a:pt x="156" y="199"/>
                </a:cubicBezTo>
                <a:cubicBezTo>
                  <a:pt x="157" y="199"/>
                  <a:pt x="156" y="199"/>
                  <a:pt x="156" y="200"/>
                </a:cubicBezTo>
                <a:cubicBezTo>
                  <a:pt x="157" y="200"/>
                  <a:pt x="156" y="201"/>
                  <a:pt x="156" y="202"/>
                </a:cubicBezTo>
                <a:cubicBezTo>
                  <a:pt x="159" y="202"/>
                  <a:pt x="161" y="205"/>
                  <a:pt x="163" y="205"/>
                </a:cubicBezTo>
                <a:cubicBezTo>
                  <a:pt x="164" y="205"/>
                  <a:pt x="166" y="205"/>
                  <a:pt x="167" y="205"/>
                </a:cubicBezTo>
                <a:cubicBezTo>
                  <a:pt x="168" y="205"/>
                  <a:pt x="170" y="204"/>
                  <a:pt x="171" y="204"/>
                </a:cubicBezTo>
                <a:cubicBezTo>
                  <a:pt x="174" y="204"/>
                  <a:pt x="176" y="205"/>
                  <a:pt x="178" y="207"/>
                </a:cubicBezTo>
                <a:cubicBezTo>
                  <a:pt x="179" y="198"/>
                  <a:pt x="182" y="191"/>
                  <a:pt x="185" y="183"/>
                </a:cubicBezTo>
                <a:cubicBezTo>
                  <a:pt x="184" y="182"/>
                  <a:pt x="185" y="181"/>
                  <a:pt x="185" y="179"/>
                </a:cubicBezTo>
                <a:cubicBezTo>
                  <a:pt x="186" y="173"/>
                  <a:pt x="184" y="166"/>
                  <a:pt x="185" y="161"/>
                </a:cubicBezTo>
                <a:cubicBezTo>
                  <a:pt x="185" y="161"/>
                  <a:pt x="185" y="161"/>
                  <a:pt x="185" y="161"/>
                </a:cubicBezTo>
                <a:cubicBezTo>
                  <a:pt x="186" y="161"/>
                  <a:pt x="185" y="160"/>
                  <a:pt x="186" y="160"/>
                </a:cubicBezTo>
                <a:cubicBezTo>
                  <a:pt x="185" y="158"/>
                  <a:pt x="187" y="157"/>
                  <a:pt x="186" y="156"/>
                </a:cubicBezTo>
                <a:cubicBezTo>
                  <a:pt x="187" y="156"/>
                  <a:pt x="187" y="155"/>
                  <a:pt x="187" y="155"/>
                </a:cubicBezTo>
                <a:cubicBezTo>
                  <a:pt x="188" y="154"/>
                  <a:pt x="189" y="152"/>
                  <a:pt x="190" y="150"/>
                </a:cubicBezTo>
                <a:cubicBezTo>
                  <a:pt x="187" y="152"/>
                  <a:pt x="186" y="156"/>
                  <a:pt x="185" y="158"/>
                </a:cubicBezTo>
                <a:cubicBezTo>
                  <a:pt x="185" y="157"/>
                  <a:pt x="186" y="156"/>
                  <a:pt x="186" y="156"/>
                </a:cubicBezTo>
                <a:cubicBezTo>
                  <a:pt x="187" y="154"/>
                  <a:pt x="188" y="150"/>
                  <a:pt x="190" y="149"/>
                </a:cubicBezTo>
                <a:cubicBezTo>
                  <a:pt x="190" y="149"/>
                  <a:pt x="189" y="149"/>
                  <a:pt x="190" y="150"/>
                </a:cubicBezTo>
                <a:cubicBezTo>
                  <a:pt x="190" y="149"/>
                  <a:pt x="190" y="148"/>
                  <a:pt x="190" y="148"/>
                </a:cubicBezTo>
                <a:cubicBezTo>
                  <a:pt x="190" y="148"/>
                  <a:pt x="191" y="148"/>
                  <a:pt x="191" y="147"/>
                </a:cubicBezTo>
                <a:cubicBezTo>
                  <a:pt x="190" y="147"/>
                  <a:pt x="191" y="146"/>
                  <a:pt x="192" y="146"/>
                </a:cubicBezTo>
                <a:cubicBezTo>
                  <a:pt x="192" y="146"/>
                  <a:pt x="191" y="147"/>
                  <a:pt x="191" y="147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7" y="148"/>
                  <a:pt x="128" y="146"/>
                  <a:pt x="127" y="145"/>
                </a:cubicBezTo>
                <a:cubicBezTo>
                  <a:pt x="127" y="147"/>
                  <a:pt x="126" y="149"/>
                  <a:pt x="126" y="150"/>
                </a:cubicBezTo>
                <a:close/>
                <a:moveTo>
                  <a:pt x="192" y="147"/>
                </a:moveTo>
                <a:cubicBezTo>
                  <a:pt x="192" y="147"/>
                  <a:pt x="192" y="147"/>
                  <a:pt x="192" y="147"/>
                </a:cubicBezTo>
                <a:cubicBezTo>
                  <a:pt x="193" y="146"/>
                  <a:pt x="193" y="146"/>
                  <a:pt x="193" y="145"/>
                </a:cubicBezTo>
                <a:cubicBezTo>
                  <a:pt x="193" y="145"/>
                  <a:pt x="192" y="146"/>
                  <a:pt x="192" y="147"/>
                </a:cubicBezTo>
                <a:close/>
                <a:moveTo>
                  <a:pt x="192" y="219"/>
                </a:moveTo>
                <a:cubicBezTo>
                  <a:pt x="192" y="219"/>
                  <a:pt x="192" y="219"/>
                  <a:pt x="192" y="219"/>
                </a:cubicBezTo>
                <a:cubicBezTo>
                  <a:pt x="193" y="217"/>
                  <a:pt x="192" y="212"/>
                  <a:pt x="192" y="208"/>
                </a:cubicBezTo>
                <a:cubicBezTo>
                  <a:pt x="193" y="207"/>
                  <a:pt x="192" y="206"/>
                  <a:pt x="192" y="206"/>
                </a:cubicBezTo>
                <a:cubicBezTo>
                  <a:pt x="194" y="203"/>
                  <a:pt x="194" y="200"/>
                  <a:pt x="195" y="197"/>
                </a:cubicBezTo>
                <a:cubicBezTo>
                  <a:pt x="195" y="197"/>
                  <a:pt x="195" y="197"/>
                  <a:pt x="195" y="196"/>
                </a:cubicBezTo>
                <a:cubicBezTo>
                  <a:pt x="196" y="195"/>
                  <a:pt x="196" y="194"/>
                  <a:pt x="196" y="193"/>
                </a:cubicBezTo>
                <a:cubicBezTo>
                  <a:pt x="197" y="186"/>
                  <a:pt x="199" y="178"/>
                  <a:pt x="198" y="172"/>
                </a:cubicBezTo>
                <a:cubicBezTo>
                  <a:pt x="198" y="171"/>
                  <a:pt x="198" y="170"/>
                  <a:pt x="198" y="169"/>
                </a:cubicBezTo>
                <a:cubicBezTo>
                  <a:pt x="197" y="165"/>
                  <a:pt x="195" y="160"/>
                  <a:pt x="195" y="156"/>
                </a:cubicBezTo>
                <a:cubicBezTo>
                  <a:pt x="195" y="153"/>
                  <a:pt x="196" y="149"/>
                  <a:pt x="196" y="147"/>
                </a:cubicBezTo>
                <a:cubicBezTo>
                  <a:pt x="196" y="148"/>
                  <a:pt x="195" y="149"/>
                  <a:pt x="194" y="149"/>
                </a:cubicBezTo>
                <a:cubicBezTo>
                  <a:pt x="191" y="153"/>
                  <a:pt x="190" y="159"/>
                  <a:pt x="190" y="163"/>
                </a:cubicBezTo>
                <a:cubicBezTo>
                  <a:pt x="191" y="166"/>
                  <a:pt x="192" y="168"/>
                  <a:pt x="193" y="171"/>
                </a:cubicBezTo>
                <a:cubicBezTo>
                  <a:pt x="193" y="174"/>
                  <a:pt x="191" y="177"/>
                  <a:pt x="190" y="179"/>
                </a:cubicBezTo>
                <a:cubicBezTo>
                  <a:pt x="190" y="181"/>
                  <a:pt x="189" y="183"/>
                  <a:pt x="189" y="184"/>
                </a:cubicBezTo>
                <a:cubicBezTo>
                  <a:pt x="189" y="186"/>
                  <a:pt x="188" y="187"/>
                  <a:pt x="188" y="189"/>
                </a:cubicBezTo>
                <a:cubicBezTo>
                  <a:pt x="188" y="195"/>
                  <a:pt x="190" y="202"/>
                  <a:pt x="188" y="208"/>
                </a:cubicBezTo>
                <a:cubicBezTo>
                  <a:pt x="188" y="208"/>
                  <a:pt x="188" y="208"/>
                  <a:pt x="188" y="209"/>
                </a:cubicBezTo>
                <a:cubicBezTo>
                  <a:pt x="188" y="209"/>
                  <a:pt x="188" y="209"/>
                  <a:pt x="187" y="210"/>
                </a:cubicBezTo>
                <a:cubicBezTo>
                  <a:pt x="187" y="212"/>
                  <a:pt x="184" y="214"/>
                  <a:pt x="183" y="216"/>
                </a:cubicBezTo>
                <a:cubicBezTo>
                  <a:pt x="185" y="218"/>
                  <a:pt x="187" y="220"/>
                  <a:pt x="188" y="223"/>
                </a:cubicBezTo>
                <a:cubicBezTo>
                  <a:pt x="189" y="221"/>
                  <a:pt x="190" y="220"/>
                  <a:pt x="192" y="219"/>
                </a:cubicBezTo>
                <a:close/>
                <a:moveTo>
                  <a:pt x="104" y="150"/>
                </a:moveTo>
                <a:cubicBezTo>
                  <a:pt x="104" y="150"/>
                  <a:pt x="104" y="150"/>
                  <a:pt x="104" y="150"/>
                </a:cubicBezTo>
                <a:cubicBezTo>
                  <a:pt x="104" y="151"/>
                  <a:pt x="104" y="152"/>
                  <a:pt x="104" y="152"/>
                </a:cubicBezTo>
                <a:cubicBezTo>
                  <a:pt x="104" y="156"/>
                  <a:pt x="102" y="160"/>
                  <a:pt x="100" y="162"/>
                </a:cubicBezTo>
                <a:cubicBezTo>
                  <a:pt x="102" y="163"/>
                  <a:pt x="103" y="164"/>
                  <a:pt x="104" y="166"/>
                </a:cubicBezTo>
                <a:cubicBezTo>
                  <a:pt x="106" y="163"/>
                  <a:pt x="107" y="160"/>
                  <a:pt x="107" y="156"/>
                </a:cubicBezTo>
                <a:cubicBezTo>
                  <a:pt x="108" y="156"/>
                  <a:pt x="108" y="155"/>
                  <a:pt x="108" y="155"/>
                </a:cubicBezTo>
                <a:cubicBezTo>
                  <a:pt x="108" y="159"/>
                  <a:pt x="106" y="163"/>
                  <a:pt x="105" y="168"/>
                </a:cubicBezTo>
                <a:cubicBezTo>
                  <a:pt x="106" y="168"/>
                  <a:pt x="106" y="168"/>
                  <a:pt x="107" y="169"/>
                </a:cubicBezTo>
                <a:cubicBezTo>
                  <a:pt x="108" y="166"/>
                  <a:pt x="111" y="162"/>
                  <a:pt x="111" y="158"/>
                </a:cubicBezTo>
                <a:cubicBezTo>
                  <a:pt x="111" y="156"/>
                  <a:pt x="110" y="154"/>
                  <a:pt x="110" y="152"/>
                </a:cubicBezTo>
                <a:cubicBezTo>
                  <a:pt x="110" y="150"/>
                  <a:pt x="111" y="149"/>
                  <a:pt x="110" y="148"/>
                </a:cubicBezTo>
                <a:cubicBezTo>
                  <a:pt x="108" y="147"/>
                  <a:pt x="105" y="148"/>
                  <a:pt x="104" y="150"/>
                </a:cubicBezTo>
                <a:close/>
                <a:moveTo>
                  <a:pt x="291" y="150"/>
                </a:moveTo>
                <a:cubicBezTo>
                  <a:pt x="291" y="150"/>
                  <a:pt x="291" y="150"/>
                  <a:pt x="291" y="150"/>
                </a:cubicBezTo>
                <a:cubicBezTo>
                  <a:pt x="292" y="150"/>
                  <a:pt x="293" y="150"/>
                  <a:pt x="293" y="150"/>
                </a:cubicBezTo>
                <a:cubicBezTo>
                  <a:pt x="294" y="146"/>
                  <a:pt x="290" y="147"/>
                  <a:pt x="291" y="150"/>
                </a:cubicBezTo>
                <a:close/>
                <a:moveTo>
                  <a:pt x="56" y="158"/>
                </a:moveTo>
                <a:cubicBezTo>
                  <a:pt x="56" y="158"/>
                  <a:pt x="56" y="158"/>
                  <a:pt x="56" y="158"/>
                </a:cubicBezTo>
                <a:cubicBezTo>
                  <a:pt x="57" y="161"/>
                  <a:pt x="60" y="163"/>
                  <a:pt x="61" y="165"/>
                </a:cubicBezTo>
                <a:cubicBezTo>
                  <a:pt x="62" y="165"/>
                  <a:pt x="63" y="166"/>
                  <a:pt x="64" y="166"/>
                </a:cubicBezTo>
                <a:cubicBezTo>
                  <a:pt x="64" y="162"/>
                  <a:pt x="62" y="161"/>
                  <a:pt x="61" y="158"/>
                </a:cubicBezTo>
                <a:cubicBezTo>
                  <a:pt x="63" y="160"/>
                  <a:pt x="64" y="161"/>
                  <a:pt x="65" y="163"/>
                </a:cubicBezTo>
                <a:cubicBezTo>
                  <a:pt x="66" y="162"/>
                  <a:pt x="67" y="161"/>
                  <a:pt x="68" y="160"/>
                </a:cubicBezTo>
                <a:cubicBezTo>
                  <a:pt x="65" y="158"/>
                  <a:pt x="66" y="154"/>
                  <a:pt x="65" y="151"/>
                </a:cubicBezTo>
                <a:cubicBezTo>
                  <a:pt x="63" y="149"/>
                  <a:pt x="62" y="151"/>
                  <a:pt x="60" y="150"/>
                </a:cubicBezTo>
                <a:cubicBezTo>
                  <a:pt x="58" y="150"/>
                  <a:pt x="59" y="149"/>
                  <a:pt x="57" y="149"/>
                </a:cubicBezTo>
                <a:cubicBezTo>
                  <a:pt x="56" y="152"/>
                  <a:pt x="55" y="155"/>
                  <a:pt x="56" y="158"/>
                </a:cubicBezTo>
                <a:close/>
                <a:moveTo>
                  <a:pt x="39" y="149"/>
                </a:moveTo>
                <a:cubicBezTo>
                  <a:pt x="39" y="149"/>
                  <a:pt x="39" y="149"/>
                  <a:pt x="39" y="149"/>
                </a:cubicBezTo>
                <a:cubicBezTo>
                  <a:pt x="37" y="150"/>
                  <a:pt x="38" y="154"/>
                  <a:pt x="37" y="156"/>
                </a:cubicBezTo>
                <a:cubicBezTo>
                  <a:pt x="37" y="156"/>
                  <a:pt x="36" y="156"/>
                  <a:pt x="36" y="157"/>
                </a:cubicBezTo>
                <a:cubicBezTo>
                  <a:pt x="36" y="161"/>
                  <a:pt x="37" y="164"/>
                  <a:pt x="39" y="165"/>
                </a:cubicBezTo>
                <a:cubicBezTo>
                  <a:pt x="39" y="164"/>
                  <a:pt x="39" y="164"/>
                  <a:pt x="39" y="163"/>
                </a:cubicBezTo>
                <a:cubicBezTo>
                  <a:pt x="40" y="162"/>
                  <a:pt x="41" y="161"/>
                  <a:pt x="43" y="161"/>
                </a:cubicBezTo>
                <a:cubicBezTo>
                  <a:pt x="43" y="158"/>
                  <a:pt x="40" y="157"/>
                  <a:pt x="40" y="155"/>
                </a:cubicBezTo>
                <a:cubicBezTo>
                  <a:pt x="41" y="156"/>
                  <a:pt x="42" y="158"/>
                  <a:pt x="43" y="158"/>
                </a:cubicBezTo>
                <a:cubicBezTo>
                  <a:pt x="44" y="155"/>
                  <a:pt x="49" y="156"/>
                  <a:pt x="51" y="157"/>
                </a:cubicBezTo>
                <a:cubicBezTo>
                  <a:pt x="48" y="154"/>
                  <a:pt x="45" y="149"/>
                  <a:pt x="39" y="149"/>
                </a:cubicBezTo>
                <a:close/>
                <a:moveTo>
                  <a:pt x="128" y="153"/>
                </a:moveTo>
                <a:cubicBezTo>
                  <a:pt x="128" y="153"/>
                  <a:pt x="128" y="153"/>
                  <a:pt x="128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8" y="152"/>
                  <a:pt x="130" y="150"/>
                  <a:pt x="129" y="150"/>
                </a:cubicBezTo>
                <a:cubicBezTo>
                  <a:pt x="128" y="151"/>
                  <a:pt x="129" y="152"/>
                  <a:pt x="128" y="153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6" y="151"/>
                  <a:pt x="125" y="151"/>
                  <a:pt x="125" y="152"/>
                </a:cubicBezTo>
                <a:cubicBezTo>
                  <a:pt x="125" y="152"/>
                  <a:pt x="124" y="153"/>
                  <a:pt x="124" y="153"/>
                </a:cubicBezTo>
                <a:cubicBezTo>
                  <a:pt x="125" y="152"/>
                  <a:pt x="126" y="153"/>
                  <a:pt x="127" y="152"/>
                </a:cubicBezTo>
                <a:cubicBezTo>
                  <a:pt x="125" y="152"/>
                  <a:pt x="127" y="151"/>
                  <a:pt x="126" y="151"/>
                </a:cubicBezTo>
                <a:cubicBezTo>
                  <a:pt x="126" y="151"/>
                  <a:pt x="126" y="152"/>
                  <a:pt x="126" y="152"/>
                </a:cubicBezTo>
                <a:cubicBezTo>
                  <a:pt x="126" y="151"/>
                  <a:pt x="126" y="150"/>
                  <a:pt x="126" y="150"/>
                </a:cubicBezTo>
                <a:cubicBezTo>
                  <a:pt x="126" y="150"/>
                  <a:pt x="126" y="150"/>
                  <a:pt x="126" y="150"/>
                </a:cubicBezTo>
                <a:close/>
                <a:moveTo>
                  <a:pt x="67" y="156"/>
                </a:moveTo>
                <a:cubicBezTo>
                  <a:pt x="67" y="156"/>
                  <a:pt x="67" y="156"/>
                  <a:pt x="67" y="156"/>
                </a:cubicBezTo>
                <a:cubicBezTo>
                  <a:pt x="67" y="155"/>
                  <a:pt x="67" y="152"/>
                  <a:pt x="66" y="152"/>
                </a:cubicBezTo>
                <a:cubicBezTo>
                  <a:pt x="67" y="153"/>
                  <a:pt x="66" y="155"/>
                  <a:pt x="67" y="156"/>
                </a:cubicBezTo>
                <a:close/>
                <a:moveTo>
                  <a:pt x="190" y="152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88" y="156"/>
                  <a:pt x="186" y="162"/>
                  <a:pt x="186" y="166"/>
                </a:cubicBezTo>
                <a:cubicBezTo>
                  <a:pt x="187" y="166"/>
                  <a:pt x="187" y="166"/>
                  <a:pt x="187" y="166"/>
                </a:cubicBezTo>
                <a:cubicBezTo>
                  <a:pt x="186" y="166"/>
                  <a:pt x="186" y="167"/>
                  <a:pt x="187" y="166"/>
                </a:cubicBezTo>
                <a:cubicBezTo>
                  <a:pt x="186" y="167"/>
                  <a:pt x="187" y="167"/>
                  <a:pt x="187" y="168"/>
                </a:cubicBezTo>
                <a:cubicBezTo>
                  <a:pt x="187" y="168"/>
                  <a:pt x="186" y="169"/>
                  <a:pt x="186" y="170"/>
                </a:cubicBezTo>
                <a:cubicBezTo>
                  <a:pt x="186" y="172"/>
                  <a:pt x="187" y="173"/>
                  <a:pt x="187" y="175"/>
                </a:cubicBezTo>
                <a:cubicBezTo>
                  <a:pt x="186" y="176"/>
                  <a:pt x="187" y="177"/>
                  <a:pt x="187" y="178"/>
                </a:cubicBezTo>
                <a:cubicBezTo>
                  <a:pt x="187" y="179"/>
                  <a:pt x="186" y="179"/>
                  <a:pt x="186" y="180"/>
                </a:cubicBezTo>
                <a:cubicBezTo>
                  <a:pt x="186" y="183"/>
                  <a:pt x="186" y="185"/>
                  <a:pt x="185" y="187"/>
                </a:cubicBezTo>
                <a:cubicBezTo>
                  <a:pt x="185" y="189"/>
                  <a:pt x="184" y="191"/>
                  <a:pt x="183" y="194"/>
                </a:cubicBezTo>
                <a:cubicBezTo>
                  <a:pt x="183" y="197"/>
                  <a:pt x="181" y="199"/>
                  <a:pt x="181" y="202"/>
                </a:cubicBezTo>
                <a:cubicBezTo>
                  <a:pt x="180" y="206"/>
                  <a:pt x="180" y="211"/>
                  <a:pt x="182" y="215"/>
                </a:cubicBezTo>
                <a:cubicBezTo>
                  <a:pt x="183" y="213"/>
                  <a:pt x="185" y="211"/>
                  <a:pt x="187" y="208"/>
                </a:cubicBezTo>
                <a:cubicBezTo>
                  <a:pt x="187" y="208"/>
                  <a:pt x="187" y="207"/>
                  <a:pt x="187" y="207"/>
                </a:cubicBezTo>
                <a:cubicBezTo>
                  <a:pt x="187" y="206"/>
                  <a:pt x="188" y="202"/>
                  <a:pt x="187" y="202"/>
                </a:cubicBezTo>
                <a:cubicBezTo>
                  <a:pt x="188" y="200"/>
                  <a:pt x="187" y="197"/>
                  <a:pt x="187" y="195"/>
                </a:cubicBezTo>
                <a:cubicBezTo>
                  <a:pt x="186" y="195"/>
                  <a:pt x="187" y="196"/>
                  <a:pt x="186" y="196"/>
                </a:cubicBezTo>
                <a:cubicBezTo>
                  <a:pt x="187" y="193"/>
                  <a:pt x="186" y="189"/>
                  <a:pt x="187" y="187"/>
                </a:cubicBezTo>
                <a:cubicBezTo>
                  <a:pt x="187" y="187"/>
                  <a:pt x="186" y="187"/>
                  <a:pt x="186" y="188"/>
                </a:cubicBezTo>
                <a:cubicBezTo>
                  <a:pt x="187" y="189"/>
                  <a:pt x="186" y="189"/>
                  <a:pt x="185" y="190"/>
                </a:cubicBezTo>
                <a:cubicBezTo>
                  <a:pt x="186" y="190"/>
                  <a:pt x="186" y="190"/>
                  <a:pt x="186" y="190"/>
                </a:cubicBezTo>
                <a:cubicBezTo>
                  <a:pt x="186" y="191"/>
                  <a:pt x="185" y="191"/>
                  <a:pt x="186" y="191"/>
                </a:cubicBezTo>
                <a:cubicBezTo>
                  <a:pt x="185" y="191"/>
                  <a:pt x="185" y="191"/>
                  <a:pt x="185" y="191"/>
                </a:cubicBezTo>
                <a:cubicBezTo>
                  <a:pt x="186" y="191"/>
                  <a:pt x="185" y="190"/>
                  <a:pt x="185" y="190"/>
                </a:cubicBezTo>
                <a:cubicBezTo>
                  <a:pt x="186" y="190"/>
                  <a:pt x="186" y="190"/>
                  <a:pt x="186" y="189"/>
                </a:cubicBezTo>
                <a:cubicBezTo>
                  <a:pt x="185" y="189"/>
                  <a:pt x="186" y="189"/>
                  <a:pt x="186" y="188"/>
                </a:cubicBezTo>
                <a:cubicBezTo>
                  <a:pt x="185" y="188"/>
                  <a:pt x="186" y="187"/>
                  <a:pt x="186" y="186"/>
                </a:cubicBezTo>
                <a:cubicBezTo>
                  <a:pt x="186" y="187"/>
                  <a:pt x="187" y="187"/>
                  <a:pt x="187" y="187"/>
                </a:cubicBezTo>
                <a:cubicBezTo>
                  <a:pt x="187" y="187"/>
                  <a:pt x="186" y="185"/>
                  <a:pt x="187" y="186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7" y="185"/>
                  <a:pt x="187" y="186"/>
                  <a:pt x="187" y="185"/>
                </a:cubicBezTo>
                <a:cubicBezTo>
                  <a:pt x="188" y="184"/>
                  <a:pt x="188" y="179"/>
                  <a:pt x="189" y="177"/>
                </a:cubicBezTo>
                <a:cubicBezTo>
                  <a:pt x="190" y="176"/>
                  <a:pt x="190" y="176"/>
                  <a:pt x="190" y="175"/>
                </a:cubicBezTo>
                <a:cubicBezTo>
                  <a:pt x="191" y="175"/>
                  <a:pt x="192" y="170"/>
                  <a:pt x="190" y="170"/>
                </a:cubicBezTo>
                <a:cubicBezTo>
                  <a:pt x="191" y="167"/>
                  <a:pt x="189" y="165"/>
                  <a:pt x="189" y="163"/>
                </a:cubicBezTo>
                <a:cubicBezTo>
                  <a:pt x="188" y="163"/>
                  <a:pt x="189" y="164"/>
                  <a:pt x="188" y="164"/>
                </a:cubicBezTo>
                <a:cubicBezTo>
                  <a:pt x="188" y="164"/>
                  <a:pt x="189" y="163"/>
                  <a:pt x="188" y="163"/>
                </a:cubicBezTo>
                <a:cubicBezTo>
                  <a:pt x="188" y="166"/>
                  <a:pt x="189" y="170"/>
                  <a:pt x="188" y="173"/>
                </a:cubicBezTo>
                <a:cubicBezTo>
                  <a:pt x="188" y="168"/>
                  <a:pt x="188" y="166"/>
                  <a:pt x="188" y="162"/>
                </a:cubicBezTo>
                <a:cubicBezTo>
                  <a:pt x="187" y="159"/>
                  <a:pt x="189" y="155"/>
                  <a:pt x="190" y="152"/>
                </a:cubicBezTo>
                <a:close/>
                <a:moveTo>
                  <a:pt x="188" y="162"/>
                </a:moveTo>
                <a:cubicBezTo>
                  <a:pt x="188" y="162"/>
                  <a:pt x="188" y="162"/>
                  <a:pt x="188" y="162"/>
                </a:cubicBezTo>
                <a:cubicBezTo>
                  <a:pt x="189" y="161"/>
                  <a:pt x="188" y="158"/>
                  <a:pt x="189" y="157"/>
                </a:cubicBezTo>
                <a:cubicBezTo>
                  <a:pt x="188" y="157"/>
                  <a:pt x="189" y="160"/>
                  <a:pt x="188" y="159"/>
                </a:cubicBezTo>
                <a:cubicBezTo>
                  <a:pt x="188" y="160"/>
                  <a:pt x="188" y="162"/>
                  <a:pt x="188" y="162"/>
                </a:cubicBezTo>
                <a:close/>
                <a:moveTo>
                  <a:pt x="124" y="154"/>
                </a:moveTo>
                <a:cubicBezTo>
                  <a:pt x="124" y="154"/>
                  <a:pt x="124" y="154"/>
                  <a:pt x="12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2" y="154"/>
                  <a:pt x="121" y="156"/>
                  <a:pt x="121" y="157"/>
                </a:cubicBezTo>
                <a:cubicBezTo>
                  <a:pt x="123" y="157"/>
                  <a:pt x="124" y="159"/>
                  <a:pt x="124" y="161"/>
                </a:cubicBezTo>
                <a:cubicBezTo>
                  <a:pt x="126" y="160"/>
                  <a:pt x="127" y="158"/>
                  <a:pt x="129" y="158"/>
                </a:cubicBezTo>
                <a:cubicBezTo>
                  <a:pt x="128" y="159"/>
                  <a:pt x="126" y="160"/>
                  <a:pt x="124" y="162"/>
                </a:cubicBezTo>
                <a:cubicBezTo>
                  <a:pt x="126" y="163"/>
                  <a:pt x="128" y="163"/>
                  <a:pt x="128" y="165"/>
                </a:cubicBezTo>
                <a:cubicBezTo>
                  <a:pt x="131" y="165"/>
                  <a:pt x="133" y="164"/>
                  <a:pt x="135" y="163"/>
                </a:cubicBezTo>
                <a:cubicBezTo>
                  <a:pt x="135" y="162"/>
                  <a:pt x="136" y="162"/>
                  <a:pt x="135" y="161"/>
                </a:cubicBezTo>
                <a:cubicBezTo>
                  <a:pt x="135" y="161"/>
                  <a:pt x="135" y="160"/>
                  <a:pt x="134" y="159"/>
                </a:cubicBezTo>
                <a:cubicBezTo>
                  <a:pt x="131" y="159"/>
                  <a:pt x="129" y="157"/>
                  <a:pt x="128" y="154"/>
                </a:cubicBezTo>
                <a:cubicBezTo>
                  <a:pt x="127" y="153"/>
                  <a:pt x="126" y="153"/>
                  <a:pt x="124" y="154"/>
                </a:cubicBezTo>
                <a:close/>
                <a:moveTo>
                  <a:pt x="68" y="158"/>
                </a:moveTo>
                <a:cubicBezTo>
                  <a:pt x="68" y="158"/>
                  <a:pt x="68" y="158"/>
                  <a:pt x="68" y="158"/>
                </a:cubicBezTo>
                <a:cubicBezTo>
                  <a:pt x="67" y="158"/>
                  <a:pt x="68" y="157"/>
                  <a:pt x="67" y="156"/>
                </a:cubicBezTo>
                <a:cubicBezTo>
                  <a:pt x="67" y="157"/>
                  <a:pt x="67" y="158"/>
                  <a:pt x="68" y="158"/>
                </a:cubicBezTo>
                <a:close/>
                <a:moveTo>
                  <a:pt x="56" y="168"/>
                </a:moveTo>
                <a:cubicBezTo>
                  <a:pt x="56" y="168"/>
                  <a:pt x="56" y="168"/>
                  <a:pt x="56" y="168"/>
                </a:cubicBezTo>
                <a:cubicBezTo>
                  <a:pt x="57" y="167"/>
                  <a:pt x="59" y="167"/>
                  <a:pt x="60" y="166"/>
                </a:cubicBezTo>
                <a:cubicBezTo>
                  <a:pt x="58" y="164"/>
                  <a:pt x="56" y="162"/>
                  <a:pt x="54" y="160"/>
                </a:cubicBezTo>
                <a:cubicBezTo>
                  <a:pt x="52" y="159"/>
                  <a:pt x="50" y="158"/>
                  <a:pt x="47" y="157"/>
                </a:cubicBezTo>
                <a:cubicBezTo>
                  <a:pt x="46" y="157"/>
                  <a:pt x="46" y="157"/>
                  <a:pt x="45" y="157"/>
                </a:cubicBezTo>
                <a:cubicBezTo>
                  <a:pt x="44" y="159"/>
                  <a:pt x="45" y="161"/>
                  <a:pt x="44" y="162"/>
                </a:cubicBezTo>
                <a:cubicBezTo>
                  <a:pt x="43" y="163"/>
                  <a:pt x="41" y="162"/>
                  <a:pt x="41" y="163"/>
                </a:cubicBezTo>
                <a:cubicBezTo>
                  <a:pt x="40" y="169"/>
                  <a:pt x="45" y="171"/>
                  <a:pt x="50" y="173"/>
                </a:cubicBezTo>
                <a:cubicBezTo>
                  <a:pt x="51" y="174"/>
                  <a:pt x="52" y="174"/>
                  <a:pt x="53" y="175"/>
                </a:cubicBezTo>
                <a:cubicBezTo>
                  <a:pt x="54" y="174"/>
                  <a:pt x="55" y="175"/>
                  <a:pt x="56" y="175"/>
                </a:cubicBezTo>
                <a:cubicBezTo>
                  <a:pt x="55" y="174"/>
                  <a:pt x="55" y="171"/>
                  <a:pt x="55" y="169"/>
                </a:cubicBezTo>
                <a:cubicBezTo>
                  <a:pt x="53" y="168"/>
                  <a:pt x="51" y="167"/>
                  <a:pt x="49" y="165"/>
                </a:cubicBezTo>
                <a:cubicBezTo>
                  <a:pt x="52" y="166"/>
                  <a:pt x="54" y="168"/>
                  <a:pt x="56" y="168"/>
                </a:cubicBezTo>
                <a:close/>
                <a:moveTo>
                  <a:pt x="84" y="158"/>
                </a:moveTo>
                <a:cubicBezTo>
                  <a:pt x="84" y="158"/>
                  <a:pt x="84" y="158"/>
                  <a:pt x="84" y="158"/>
                </a:cubicBezTo>
                <a:cubicBezTo>
                  <a:pt x="82" y="160"/>
                  <a:pt x="83" y="163"/>
                  <a:pt x="84" y="164"/>
                </a:cubicBezTo>
                <a:cubicBezTo>
                  <a:pt x="85" y="164"/>
                  <a:pt x="85" y="162"/>
                  <a:pt x="87" y="162"/>
                </a:cubicBezTo>
                <a:cubicBezTo>
                  <a:pt x="88" y="162"/>
                  <a:pt x="90" y="164"/>
                  <a:pt x="90" y="165"/>
                </a:cubicBezTo>
                <a:cubicBezTo>
                  <a:pt x="91" y="164"/>
                  <a:pt x="92" y="164"/>
                  <a:pt x="93" y="164"/>
                </a:cubicBezTo>
                <a:cubicBezTo>
                  <a:pt x="94" y="160"/>
                  <a:pt x="92" y="161"/>
                  <a:pt x="90" y="161"/>
                </a:cubicBezTo>
                <a:cubicBezTo>
                  <a:pt x="88" y="160"/>
                  <a:pt x="87" y="159"/>
                  <a:pt x="87" y="158"/>
                </a:cubicBezTo>
                <a:cubicBezTo>
                  <a:pt x="85" y="157"/>
                  <a:pt x="85" y="159"/>
                  <a:pt x="84" y="158"/>
                </a:cubicBezTo>
                <a:close/>
                <a:moveTo>
                  <a:pt x="126" y="164"/>
                </a:moveTo>
                <a:cubicBezTo>
                  <a:pt x="126" y="164"/>
                  <a:pt x="126" y="164"/>
                  <a:pt x="126" y="164"/>
                </a:cubicBezTo>
                <a:cubicBezTo>
                  <a:pt x="125" y="163"/>
                  <a:pt x="123" y="163"/>
                  <a:pt x="123" y="162"/>
                </a:cubicBezTo>
                <a:cubicBezTo>
                  <a:pt x="122" y="160"/>
                  <a:pt x="122" y="159"/>
                  <a:pt x="122" y="158"/>
                </a:cubicBezTo>
                <a:cubicBezTo>
                  <a:pt x="119" y="156"/>
                  <a:pt x="116" y="159"/>
                  <a:pt x="115" y="161"/>
                </a:cubicBezTo>
                <a:cubicBezTo>
                  <a:pt x="112" y="164"/>
                  <a:pt x="109" y="166"/>
                  <a:pt x="108" y="170"/>
                </a:cubicBezTo>
                <a:cubicBezTo>
                  <a:pt x="109" y="171"/>
                  <a:pt x="110" y="171"/>
                  <a:pt x="111" y="173"/>
                </a:cubicBezTo>
                <a:cubicBezTo>
                  <a:pt x="113" y="172"/>
                  <a:pt x="114" y="170"/>
                  <a:pt x="116" y="169"/>
                </a:cubicBezTo>
                <a:cubicBezTo>
                  <a:pt x="115" y="173"/>
                  <a:pt x="110" y="173"/>
                  <a:pt x="108" y="176"/>
                </a:cubicBezTo>
                <a:cubicBezTo>
                  <a:pt x="108" y="177"/>
                  <a:pt x="109" y="177"/>
                  <a:pt x="109" y="178"/>
                </a:cubicBezTo>
                <a:cubicBezTo>
                  <a:pt x="109" y="178"/>
                  <a:pt x="110" y="178"/>
                  <a:pt x="110" y="178"/>
                </a:cubicBezTo>
                <a:cubicBezTo>
                  <a:pt x="112" y="176"/>
                  <a:pt x="114" y="173"/>
                  <a:pt x="118" y="172"/>
                </a:cubicBezTo>
                <a:cubicBezTo>
                  <a:pt x="120" y="171"/>
                  <a:pt x="123" y="170"/>
                  <a:pt x="126" y="169"/>
                </a:cubicBezTo>
                <a:cubicBezTo>
                  <a:pt x="126" y="168"/>
                  <a:pt x="127" y="168"/>
                  <a:pt x="127" y="167"/>
                </a:cubicBezTo>
                <a:cubicBezTo>
                  <a:pt x="127" y="166"/>
                  <a:pt x="127" y="165"/>
                  <a:pt x="126" y="164"/>
                </a:cubicBezTo>
                <a:close/>
                <a:moveTo>
                  <a:pt x="151" y="183"/>
                </a:moveTo>
                <a:cubicBezTo>
                  <a:pt x="151" y="183"/>
                  <a:pt x="151" y="183"/>
                  <a:pt x="151" y="183"/>
                </a:cubicBezTo>
                <a:cubicBezTo>
                  <a:pt x="151" y="184"/>
                  <a:pt x="151" y="185"/>
                  <a:pt x="151" y="185"/>
                </a:cubicBezTo>
                <a:cubicBezTo>
                  <a:pt x="152" y="190"/>
                  <a:pt x="152" y="195"/>
                  <a:pt x="151" y="199"/>
                </a:cubicBezTo>
                <a:cubicBezTo>
                  <a:pt x="152" y="199"/>
                  <a:pt x="154" y="200"/>
                  <a:pt x="154" y="200"/>
                </a:cubicBezTo>
                <a:cubicBezTo>
                  <a:pt x="154" y="197"/>
                  <a:pt x="154" y="194"/>
                  <a:pt x="156" y="191"/>
                </a:cubicBezTo>
                <a:cubicBezTo>
                  <a:pt x="156" y="189"/>
                  <a:pt x="156" y="185"/>
                  <a:pt x="156" y="183"/>
                </a:cubicBezTo>
                <a:cubicBezTo>
                  <a:pt x="156" y="181"/>
                  <a:pt x="156" y="179"/>
                  <a:pt x="156" y="177"/>
                </a:cubicBezTo>
                <a:cubicBezTo>
                  <a:pt x="156" y="176"/>
                  <a:pt x="157" y="176"/>
                  <a:pt x="157" y="175"/>
                </a:cubicBezTo>
                <a:cubicBezTo>
                  <a:pt x="157" y="174"/>
                  <a:pt x="157" y="173"/>
                  <a:pt x="157" y="172"/>
                </a:cubicBezTo>
                <a:cubicBezTo>
                  <a:pt x="158" y="167"/>
                  <a:pt x="160" y="162"/>
                  <a:pt x="160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56" y="166"/>
                  <a:pt x="152" y="174"/>
                  <a:pt x="151" y="183"/>
                </a:cubicBezTo>
                <a:close/>
                <a:moveTo>
                  <a:pt x="76" y="166"/>
                </a:moveTo>
                <a:cubicBezTo>
                  <a:pt x="76" y="166"/>
                  <a:pt x="76" y="166"/>
                  <a:pt x="76" y="166"/>
                </a:cubicBezTo>
                <a:cubicBezTo>
                  <a:pt x="76" y="165"/>
                  <a:pt x="76" y="165"/>
                  <a:pt x="76" y="164"/>
                </a:cubicBezTo>
                <a:cubicBezTo>
                  <a:pt x="79" y="164"/>
                  <a:pt x="78" y="161"/>
                  <a:pt x="81" y="162"/>
                </a:cubicBezTo>
                <a:cubicBezTo>
                  <a:pt x="81" y="161"/>
                  <a:pt x="80" y="161"/>
                  <a:pt x="80" y="160"/>
                </a:cubicBezTo>
                <a:cubicBezTo>
                  <a:pt x="79" y="160"/>
                  <a:pt x="78" y="161"/>
                  <a:pt x="76" y="160"/>
                </a:cubicBezTo>
                <a:cubicBezTo>
                  <a:pt x="76" y="160"/>
                  <a:pt x="75" y="159"/>
                  <a:pt x="74" y="159"/>
                </a:cubicBezTo>
                <a:cubicBezTo>
                  <a:pt x="73" y="161"/>
                  <a:pt x="74" y="164"/>
                  <a:pt x="76" y="166"/>
                </a:cubicBezTo>
                <a:close/>
                <a:moveTo>
                  <a:pt x="99" y="163"/>
                </a:moveTo>
                <a:cubicBezTo>
                  <a:pt x="99" y="163"/>
                  <a:pt x="99" y="163"/>
                  <a:pt x="99" y="163"/>
                </a:cubicBezTo>
                <a:cubicBezTo>
                  <a:pt x="98" y="162"/>
                  <a:pt x="98" y="161"/>
                  <a:pt x="98" y="160"/>
                </a:cubicBezTo>
                <a:cubicBezTo>
                  <a:pt x="95" y="160"/>
                  <a:pt x="95" y="163"/>
                  <a:pt x="94" y="164"/>
                </a:cubicBezTo>
                <a:cubicBezTo>
                  <a:pt x="94" y="165"/>
                  <a:pt x="95" y="166"/>
                  <a:pt x="96" y="166"/>
                </a:cubicBezTo>
                <a:cubicBezTo>
                  <a:pt x="98" y="166"/>
                  <a:pt x="99" y="168"/>
                  <a:pt x="100" y="169"/>
                </a:cubicBezTo>
                <a:cubicBezTo>
                  <a:pt x="101" y="168"/>
                  <a:pt x="101" y="167"/>
                  <a:pt x="102" y="167"/>
                </a:cubicBezTo>
                <a:cubicBezTo>
                  <a:pt x="102" y="166"/>
                  <a:pt x="102" y="165"/>
                  <a:pt x="102" y="165"/>
                </a:cubicBezTo>
                <a:cubicBezTo>
                  <a:pt x="101" y="164"/>
                  <a:pt x="98" y="164"/>
                  <a:pt x="99" y="163"/>
                </a:cubicBezTo>
                <a:close/>
                <a:moveTo>
                  <a:pt x="71" y="163"/>
                </a:moveTo>
                <a:cubicBezTo>
                  <a:pt x="71" y="163"/>
                  <a:pt x="71" y="163"/>
                  <a:pt x="71" y="163"/>
                </a:cubicBezTo>
                <a:cubicBezTo>
                  <a:pt x="69" y="161"/>
                  <a:pt x="66" y="162"/>
                  <a:pt x="65" y="164"/>
                </a:cubicBezTo>
                <a:cubicBezTo>
                  <a:pt x="65" y="164"/>
                  <a:pt x="65" y="164"/>
                  <a:pt x="65" y="164"/>
                </a:cubicBezTo>
                <a:cubicBezTo>
                  <a:pt x="64" y="167"/>
                  <a:pt x="66" y="168"/>
                  <a:pt x="67" y="169"/>
                </a:cubicBezTo>
                <a:cubicBezTo>
                  <a:pt x="67" y="168"/>
                  <a:pt x="67" y="168"/>
                  <a:pt x="67" y="168"/>
                </a:cubicBezTo>
                <a:cubicBezTo>
                  <a:pt x="68" y="167"/>
                  <a:pt x="70" y="167"/>
                  <a:pt x="71" y="168"/>
                </a:cubicBezTo>
                <a:cubicBezTo>
                  <a:pt x="72" y="167"/>
                  <a:pt x="74" y="167"/>
                  <a:pt x="75" y="167"/>
                </a:cubicBezTo>
                <a:cubicBezTo>
                  <a:pt x="74" y="165"/>
                  <a:pt x="72" y="165"/>
                  <a:pt x="71" y="163"/>
                </a:cubicBezTo>
                <a:close/>
                <a:moveTo>
                  <a:pt x="81" y="163"/>
                </a:moveTo>
                <a:cubicBezTo>
                  <a:pt x="81" y="163"/>
                  <a:pt x="81" y="163"/>
                  <a:pt x="81" y="163"/>
                </a:cubicBezTo>
                <a:cubicBezTo>
                  <a:pt x="79" y="163"/>
                  <a:pt x="79" y="166"/>
                  <a:pt x="77" y="165"/>
                </a:cubicBezTo>
                <a:cubicBezTo>
                  <a:pt x="76" y="167"/>
                  <a:pt x="77" y="168"/>
                  <a:pt x="77" y="169"/>
                </a:cubicBezTo>
                <a:cubicBezTo>
                  <a:pt x="77" y="169"/>
                  <a:pt x="78" y="169"/>
                  <a:pt x="79" y="169"/>
                </a:cubicBezTo>
                <a:cubicBezTo>
                  <a:pt x="80" y="168"/>
                  <a:pt x="81" y="167"/>
                  <a:pt x="82" y="167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3" y="168"/>
                  <a:pt x="84" y="167"/>
                  <a:pt x="84" y="167"/>
                </a:cubicBezTo>
                <a:cubicBezTo>
                  <a:pt x="83" y="165"/>
                  <a:pt x="82" y="164"/>
                  <a:pt x="81" y="163"/>
                </a:cubicBezTo>
                <a:close/>
                <a:moveTo>
                  <a:pt x="89" y="166"/>
                </a:moveTo>
                <a:cubicBezTo>
                  <a:pt x="89" y="166"/>
                  <a:pt x="89" y="166"/>
                  <a:pt x="89" y="166"/>
                </a:cubicBezTo>
                <a:cubicBezTo>
                  <a:pt x="89" y="165"/>
                  <a:pt x="88" y="163"/>
                  <a:pt x="86" y="163"/>
                </a:cubicBezTo>
                <a:cubicBezTo>
                  <a:pt x="85" y="164"/>
                  <a:pt x="85" y="166"/>
                  <a:pt x="84" y="167"/>
                </a:cubicBezTo>
                <a:cubicBezTo>
                  <a:pt x="85" y="167"/>
                  <a:pt x="85" y="167"/>
                  <a:pt x="86" y="167"/>
                </a:cubicBezTo>
                <a:cubicBezTo>
                  <a:pt x="86" y="167"/>
                  <a:pt x="86" y="168"/>
                  <a:pt x="87" y="168"/>
                </a:cubicBezTo>
                <a:cubicBezTo>
                  <a:pt x="87" y="167"/>
                  <a:pt x="88" y="167"/>
                  <a:pt x="89" y="167"/>
                </a:cubicBezTo>
                <a:cubicBezTo>
                  <a:pt x="89" y="167"/>
                  <a:pt x="89" y="167"/>
                  <a:pt x="89" y="166"/>
                </a:cubicBezTo>
                <a:close/>
                <a:moveTo>
                  <a:pt x="94" y="167"/>
                </a:moveTo>
                <a:cubicBezTo>
                  <a:pt x="94" y="167"/>
                  <a:pt x="94" y="167"/>
                  <a:pt x="94" y="167"/>
                </a:cubicBezTo>
                <a:cubicBezTo>
                  <a:pt x="93" y="166"/>
                  <a:pt x="93" y="165"/>
                  <a:pt x="93" y="165"/>
                </a:cubicBezTo>
                <a:cubicBezTo>
                  <a:pt x="92" y="165"/>
                  <a:pt x="91" y="166"/>
                  <a:pt x="91" y="166"/>
                </a:cubicBezTo>
                <a:cubicBezTo>
                  <a:pt x="90" y="167"/>
                  <a:pt x="91" y="168"/>
                  <a:pt x="91" y="169"/>
                </a:cubicBezTo>
                <a:cubicBezTo>
                  <a:pt x="91" y="169"/>
                  <a:pt x="92" y="169"/>
                  <a:pt x="92" y="169"/>
                </a:cubicBezTo>
                <a:cubicBezTo>
                  <a:pt x="92" y="169"/>
                  <a:pt x="93" y="169"/>
                  <a:pt x="93" y="170"/>
                </a:cubicBezTo>
                <a:cubicBezTo>
                  <a:pt x="96" y="170"/>
                  <a:pt x="97" y="172"/>
                  <a:pt x="96" y="175"/>
                </a:cubicBezTo>
                <a:cubicBezTo>
                  <a:pt x="97" y="175"/>
                  <a:pt x="97" y="175"/>
                  <a:pt x="97" y="175"/>
                </a:cubicBezTo>
                <a:cubicBezTo>
                  <a:pt x="96" y="172"/>
                  <a:pt x="98" y="172"/>
                  <a:pt x="98" y="169"/>
                </a:cubicBezTo>
                <a:cubicBezTo>
                  <a:pt x="98" y="167"/>
                  <a:pt x="95" y="168"/>
                  <a:pt x="94" y="167"/>
                </a:cubicBezTo>
                <a:close/>
                <a:moveTo>
                  <a:pt x="29" y="166"/>
                </a:moveTo>
                <a:cubicBezTo>
                  <a:pt x="29" y="166"/>
                  <a:pt x="29" y="166"/>
                  <a:pt x="29" y="166"/>
                </a:cubicBezTo>
                <a:cubicBezTo>
                  <a:pt x="29" y="167"/>
                  <a:pt x="29" y="168"/>
                  <a:pt x="29" y="169"/>
                </a:cubicBezTo>
                <a:cubicBezTo>
                  <a:pt x="29" y="170"/>
                  <a:pt x="28" y="171"/>
                  <a:pt x="28" y="172"/>
                </a:cubicBezTo>
                <a:cubicBezTo>
                  <a:pt x="29" y="175"/>
                  <a:pt x="30" y="178"/>
                  <a:pt x="34" y="179"/>
                </a:cubicBezTo>
                <a:cubicBezTo>
                  <a:pt x="34" y="177"/>
                  <a:pt x="34" y="174"/>
                  <a:pt x="35" y="174"/>
                </a:cubicBezTo>
                <a:cubicBezTo>
                  <a:pt x="38" y="173"/>
                  <a:pt x="39" y="176"/>
                  <a:pt x="42" y="176"/>
                </a:cubicBezTo>
                <a:cubicBezTo>
                  <a:pt x="42" y="176"/>
                  <a:pt x="43" y="176"/>
                  <a:pt x="43" y="175"/>
                </a:cubicBezTo>
                <a:cubicBezTo>
                  <a:pt x="44" y="175"/>
                  <a:pt x="45" y="175"/>
                  <a:pt x="46" y="174"/>
                </a:cubicBezTo>
                <a:cubicBezTo>
                  <a:pt x="43" y="174"/>
                  <a:pt x="39" y="174"/>
                  <a:pt x="37" y="172"/>
                </a:cubicBezTo>
                <a:cubicBezTo>
                  <a:pt x="41" y="172"/>
                  <a:pt x="45" y="173"/>
                  <a:pt x="48" y="173"/>
                </a:cubicBezTo>
                <a:cubicBezTo>
                  <a:pt x="45" y="172"/>
                  <a:pt x="41" y="172"/>
                  <a:pt x="40" y="168"/>
                </a:cubicBezTo>
                <a:cubicBezTo>
                  <a:pt x="37" y="168"/>
                  <a:pt x="32" y="164"/>
                  <a:pt x="29" y="166"/>
                </a:cubicBezTo>
                <a:close/>
                <a:moveTo>
                  <a:pt x="138" y="170"/>
                </a:moveTo>
                <a:cubicBezTo>
                  <a:pt x="138" y="170"/>
                  <a:pt x="138" y="170"/>
                  <a:pt x="138" y="170"/>
                </a:cubicBezTo>
                <a:cubicBezTo>
                  <a:pt x="138" y="168"/>
                  <a:pt x="138" y="167"/>
                  <a:pt x="136" y="166"/>
                </a:cubicBezTo>
                <a:cubicBezTo>
                  <a:pt x="134" y="165"/>
                  <a:pt x="131" y="166"/>
                  <a:pt x="129" y="167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127" y="169"/>
                  <a:pt x="127" y="170"/>
                  <a:pt x="125" y="170"/>
                </a:cubicBezTo>
                <a:cubicBezTo>
                  <a:pt x="124" y="171"/>
                  <a:pt x="123" y="171"/>
                  <a:pt x="122" y="172"/>
                </a:cubicBezTo>
                <a:cubicBezTo>
                  <a:pt x="124" y="173"/>
                  <a:pt x="129" y="172"/>
                  <a:pt x="131" y="174"/>
                </a:cubicBezTo>
                <a:cubicBezTo>
                  <a:pt x="128" y="173"/>
                  <a:pt x="125" y="174"/>
                  <a:pt x="123" y="173"/>
                </a:cubicBezTo>
                <a:cubicBezTo>
                  <a:pt x="125" y="174"/>
                  <a:pt x="126" y="175"/>
                  <a:pt x="128" y="175"/>
                </a:cubicBezTo>
                <a:cubicBezTo>
                  <a:pt x="130" y="175"/>
                  <a:pt x="132" y="175"/>
                  <a:pt x="133" y="176"/>
                </a:cubicBezTo>
                <a:cubicBezTo>
                  <a:pt x="136" y="176"/>
                  <a:pt x="138" y="179"/>
                  <a:pt x="141" y="177"/>
                </a:cubicBezTo>
                <a:cubicBezTo>
                  <a:pt x="140" y="175"/>
                  <a:pt x="138" y="173"/>
                  <a:pt x="138" y="170"/>
                </a:cubicBezTo>
                <a:close/>
                <a:moveTo>
                  <a:pt x="57" y="169"/>
                </a:moveTo>
                <a:cubicBezTo>
                  <a:pt x="57" y="169"/>
                  <a:pt x="57" y="169"/>
                  <a:pt x="57" y="169"/>
                </a:cubicBezTo>
                <a:cubicBezTo>
                  <a:pt x="55" y="172"/>
                  <a:pt x="58" y="177"/>
                  <a:pt x="60" y="177"/>
                </a:cubicBezTo>
                <a:cubicBezTo>
                  <a:pt x="60" y="175"/>
                  <a:pt x="59" y="171"/>
                  <a:pt x="63" y="172"/>
                </a:cubicBezTo>
                <a:cubicBezTo>
                  <a:pt x="64" y="171"/>
                  <a:pt x="64" y="170"/>
                  <a:pt x="65" y="169"/>
                </a:cubicBezTo>
                <a:cubicBezTo>
                  <a:pt x="64" y="169"/>
                  <a:pt x="63" y="168"/>
                  <a:pt x="63" y="167"/>
                </a:cubicBezTo>
                <a:cubicBezTo>
                  <a:pt x="60" y="167"/>
                  <a:pt x="59" y="169"/>
                  <a:pt x="57" y="169"/>
                </a:cubicBezTo>
                <a:close/>
                <a:moveTo>
                  <a:pt x="70" y="169"/>
                </a:moveTo>
                <a:cubicBezTo>
                  <a:pt x="70" y="169"/>
                  <a:pt x="70" y="169"/>
                  <a:pt x="70" y="169"/>
                </a:cubicBezTo>
                <a:cubicBezTo>
                  <a:pt x="70" y="169"/>
                  <a:pt x="69" y="168"/>
                  <a:pt x="69" y="168"/>
                </a:cubicBezTo>
                <a:cubicBezTo>
                  <a:pt x="67" y="169"/>
                  <a:pt x="69" y="171"/>
                  <a:pt x="69" y="173"/>
                </a:cubicBezTo>
                <a:cubicBezTo>
                  <a:pt x="70" y="172"/>
                  <a:pt x="70" y="171"/>
                  <a:pt x="71" y="171"/>
                </a:cubicBezTo>
                <a:cubicBezTo>
                  <a:pt x="72" y="171"/>
                  <a:pt x="72" y="172"/>
                  <a:pt x="73" y="172"/>
                </a:cubicBezTo>
                <a:cubicBezTo>
                  <a:pt x="73" y="171"/>
                  <a:pt x="74" y="170"/>
                  <a:pt x="75" y="171"/>
                </a:cubicBezTo>
                <a:cubicBezTo>
                  <a:pt x="75" y="170"/>
                  <a:pt x="75" y="169"/>
                  <a:pt x="74" y="168"/>
                </a:cubicBezTo>
                <a:cubicBezTo>
                  <a:pt x="73" y="168"/>
                  <a:pt x="71" y="169"/>
                  <a:pt x="70" y="169"/>
                </a:cubicBezTo>
                <a:close/>
                <a:moveTo>
                  <a:pt x="83" y="171"/>
                </a:moveTo>
                <a:cubicBezTo>
                  <a:pt x="83" y="171"/>
                  <a:pt x="83" y="171"/>
                  <a:pt x="83" y="171"/>
                </a:cubicBezTo>
                <a:cubicBezTo>
                  <a:pt x="84" y="171"/>
                  <a:pt x="85" y="170"/>
                  <a:pt x="85" y="171"/>
                </a:cubicBezTo>
                <a:cubicBezTo>
                  <a:pt x="85" y="170"/>
                  <a:pt x="85" y="170"/>
                  <a:pt x="85" y="169"/>
                </a:cubicBezTo>
                <a:cubicBezTo>
                  <a:pt x="84" y="168"/>
                  <a:pt x="84" y="170"/>
                  <a:pt x="83" y="171"/>
                </a:cubicBezTo>
                <a:close/>
                <a:moveTo>
                  <a:pt x="102" y="169"/>
                </a:moveTo>
                <a:cubicBezTo>
                  <a:pt x="102" y="169"/>
                  <a:pt x="102" y="169"/>
                  <a:pt x="102" y="169"/>
                </a:cubicBezTo>
                <a:cubicBezTo>
                  <a:pt x="102" y="169"/>
                  <a:pt x="103" y="169"/>
                  <a:pt x="103" y="168"/>
                </a:cubicBezTo>
                <a:cubicBezTo>
                  <a:pt x="102" y="169"/>
                  <a:pt x="102" y="169"/>
                  <a:pt x="102" y="169"/>
                </a:cubicBezTo>
                <a:close/>
                <a:moveTo>
                  <a:pt x="80" y="169"/>
                </a:moveTo>
                <a:cubicBezTo>
                  <a:pt x="80" y="169"/>
                  <a:pt x="80" y="169"/>
                  <a:pt x="80" y="169"/>
                </a:cubicBezTo>
                <a:cubicBezTo>
                  <a:pt x="80" y="170"/>
                  <a:pt x="80" y="171"/>
                  <a:pt x="80" y="173"/>
                </a:cubicBezTo>
                <a:cubicBezTo>
                  <a:pt x="81" y="172"/>
                  <a:pt x="82" y="172"/>
                  <a:pt x="83" y="172"/>
                </a:cubicBezTo>
                <a:cubicBezTo>
                  <a:pt x="82" y="171"/>
                  <a:pt x="82" y="170"/>
                  <a:pt x="81" y="169"/>
                </a:cubicBezTo>
                <a:cubicBezTo>
                  <a:pt x="81" y="168"/>
                  <a:pt x="81" y="169"/>
                  <a:pt x="80" y="169"/>
                </a:cubicBezTo>
                <a:close/>
                <a:moveTo>
                  <a:pt x="90" y="170"/>
                </a:moveTo>
                <a:cubicBezTo>
                  <a:pt x="90" y="170"/>
                  <a:pt x="90" y="170"/>
                  <a:pt x="90" y="170"/>
                </a:cubicBezTo>
                <a:cubicBezTo>
                  <a:pt x="89" y="168"/>
                  <a:pt x="88" y="169"/>
                  <a:pt x="87" y="169"/>
                </a:cubicBezTo>
                <a:cubicBezTo>
                  <a:pt x="87" y="171"/>
                  <a:pt x="87" y="172"/>
                  <a:pt x="88" y="173"/>
                </a:cubicBezTo>
                <a:cubicBezTo>
                  <a:pt x="88" y="172"/>
                  <a:pt x="89" y="172"/>
                  <a:pt x="90" y="172"/>
                </a:cubicBezTo>
                <a:cubicBezTo>
                  <a:pt x="89" y="171"/>
                  <a:pt x="90" y="171"/>
                  <a:pt x="90" y="170"/>
                </a:cubicBezTo>
                <a:close/>
                <a:moveTo>
                  <a:pt x="109" y="172"/>
                </a:moveTo>
                <a:cubicBezTo>
                  <a:pt x="109" y="172"/>
                  <a:pt x="109" y="172"/>
                  <a:pt x="109" y="172"/>
                </a:cubicBezTo>
                <a:cubicBezTo>
                  <a:pt x="108" y="172"/>
                  <a:pt x="107" y="171"/>
                  <a:pt x="106" y="171"/>
                </a:cubicBezTo>
                <a:cubicBezTo>
                  <a:pt x="105" y="170"/>
                  <a:pt x="105" y="169"/>
                  <a:pt x="104" y="169"/>
                </a:cubicBezTo>
                <a:cubicBezTo>
                  <a:pt x="103" y="169"/>
                  <a:pt x="101" y="172"/>
                  <a:pt x="101" y="172"/>
                </a:cubicBezTo>
                <a:cubicBezTo>
                  <a:pt x="101" y="172"/>
                  <a:pt x="101" y="172"/>
                  <a:pt x="102" y="172"/>
                </a:cubicBezTo>
                <a:cubicBezTo>
                  <a:pt x="103" y="173"/>
                  <a:pt x="103" y="175"/>
                  <a:pt x="104" y="176"/>
                </a:cubicBezTo>
                <a:cubicBezTo>
                  <a:pt x="105" y="174"/>
                  <a:pt x="107" y="173"/>
                  <a:pt x="109" y="173"/>
                </a:cubicBezTo>
                <a:cubicBezTo>
                  <a:pt x="109" y="173"/>
                  <a:pt x="109" y="173"/>
                  <a:pt x="109" y="172"/>
                </a:cubicBezTo>
                <a:close/>
                <a:moveTo>
                  <a:pt x="76" y="173"/>
                </a:moveTo>
                <a:cubicBezTo>
                  <a:pt x="76" y="173"/>
                  <a:pt x="76" y="173"/>
                  <a:pt x="76" y="173"/>
                </a:cubicBezTo>
                <a:cubicBezTo>
                  <a:pt x="77" y="173"/>
                  <a:pt x="78" y="172"/>
                  <a:pt x="79" y="172"/>
                </a:cubicBezTo>
                <a:cubicBezTo>
                  <a:pt x="79" y="172"/>
                  <a:pt x="79" y="171"/>
                  <a:pt x="79" y="170"/>
                </a:cubicBezTo>
                <a:cubicBezTo>
                  <a:pt x="77" y="170"/>
                  <a:pt x="77" y="172"/>
                  <a:pt x="76" y="173"/>
                </a:cubicBezTo>
                <a:close/>
                <a:moveTo>
                  <a:pt x="66" y="171"/>
                </a:moveTo>
                <a:cubicBezTo>
                  <a:pt x="66" y="171"/>
                  <a:pt x="66" y="171"/>
                  <a:pt x="66" y="171"/>
                </a:cubicBezTo>
                <a:cubicBezTo>
                  <a:pt x="64" y="171"/>
                  <a:pt x="64" y="174"/>
                  <a:pt x="62" y="173"/>
                </a:cubicBezTo>
                <a:cubicBezTo>
                  <a:pt x="61" y="174"/>
                  <a:pt x="62" y="176"/>
                  <a:pt x="62" y="177"/>
                </a:cubicBezTo>
                <a:cubicBezTo>
                  <a:pt x="63" y="177"/>
                  <a:pt x="64" y="176"/>
                  <a:pt x="65" y="176"/>
                </a:cubicBezTo>
                <a:cubicBezTo>
                  <a:pt x="65" y="175"/>
                  <a:pt x="65" y="175"/>
                  <a:pt x="65" y="174"/>
                </a:cubicBezTo>
                <a:cubicBezTo>
                  <a:pt x="66" y="174"/>
                  <a:pt x="67" y="173"/>
                  <a:pt x="68" y="173"/>
                </a:cubicBezTo>
                <a:cubicBezTo>
                  <a:pt x="68" y="172"/>
                  <a:pt x="67" y="172"/>
                  <a:pt x="66" y="171"/>
                </a:cubicBezTo>
                <a:close/>
                <a:moveTo>
                  <a:pt x="91" y="171"/>
                </a:moveTo>
                <a:cubicBezTo>
                  <a:pt x="91" y="171"/>
                  <a:pt x="91" y="171"/>
                  <a:pt x="91" y="171"/>
                </a:cubicBezTo>
                <a:cubicBezTo>
                  <a:pt x="90" y="172"/>
                  <a:pt x="91" y="173"/>
                  <a:pt x="91" y="174"/>
                </a:cubicBezTo>
                <a:cubicBezTo>
                  <a:pt x="91" y="174"/>
                  <a:pt x="91" y="174"/>
                  <a:pt x="92" y="174"/>
                </a:cubicBezTo>
                <a:cubicBezTo>
                  <a:pt x="92" y="172"/>
                  <a:pt x="92" y="171"/>
                  <a:pt x="91" y="171"/>
                </a:cubicBezTo>
                <a:close/>
                <a:moveTo>
                  <a:pt x="93" y="172"/>
                </a:moveTo>
                <a:cubicBezTo>
                  <a:pt x="93" y="172"/>
                  <a:pt x="93" y="172"/>
                  <a:pt x="93" y="172"/>
                </a:cubicBezTo>
                <a:cubicBezTo>
                  <a:pt x="93" y="174"/>
                  <a:pt x="93" y="175"/>
                  <a:pt x="94" y="176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95" y="174"/>
                  <a:pt x="95" y="174"/>
                  <a:pt x="95" y="172"/>
                </a:cubicBezTo>
                <a:cubicBezTo>
                  <a:pt x="95" y="172"/>
                  <a:pt x="94" y="171"/>
                  <a:pt x="93" y="172"/>
                </a:cubicBezTo>
                <a:close/>
                <a:moveTo>
                  <a:pt x="74" y="175"/>
                </a:moveTo>
                <a:cubicBezTo>
                  <a:pt x="74" y="175"/>
                  <a:pt x="74" y="175"/>
                  <a:pt x="74" y="175"/>
                </a:cubicBezTo>
                <a:cubicBezTo>
                  <a:pt x="74" y="174"/>
                  <a:pt x="74" y="174"/>
                  <a:pt x="75" y="174"/>
                </a:cubicBezTo>
                <a:cubicBezTo>
                  <a:pt x="75" y="173"/>
                  <a:pt x="75" y="172"/>
                  <a:pt x="74" y="172"/>
                </a:cubicBezTo>
                <a:cubicBezTo>
                  <a:pt x="74" y="172"/>
                  <a:pt x="74" y="174"/>
                  <a:pt x="74" y="175"/>
                </a:cubicBezTo>
                <a:close/>
                <a:moveTo>
                  <a:pt x="83" y="176"/>
                </a:moveTo>
                <a:cubicBezTo>
                  <a:pt x="83" y="176"/>
                  <a:pt x="83" y="176"/>
                  <a:pt x="83" y="176"/>
                </a:cubicBezTo>
                <a:cubicBezTo>
                  <a:pt x="83" y="175"/>
                  <a:pt x="83" y="173"/>
                  <a:pt x="81" y="173"/>
                </a:cubicBezTo>
                <a:cubicBezTo>
                  <a:pt x="82" y="174"/>
                  <a:pt x="81" y="175"/>
                  <a:pt x="81" y="175"/>
                </a:cubicBezTo>
                <a:cubicBezTo>
                  <a:pt x="81" y="175"/>
                  <a:pt x="81" y="176"/>
                  <a:pt x="81" y="177"/>
                </a:cubicBezTo>
                <a:cubicBezTo>
                  <a:pt x="82" y="176"/>
                  <a:pt x="83" y="177"/>
                  <a:pt x="84" y="177"/>
                </a:cubicBezTo>
                <a:cubicBezTo>
                  <a:pt x="84" y="176"/>
                  <a:pt x="87" y="176"/>
                  <a:pt x="87" y="177"/>
                </a:cubicBezTo>
                <a:cubicBezTo>
                  <a:pt x="88" y="176"/>
                  <a:pt x="89" y="176"/>
                  <a:pt x="90" y="176"/>
                </a:cubicBezTo>
                <a:cubicBezTo>
                  <a:pt x="90" y="175"/>
                  <a:pt x="89" y="174"/>
                  <a:pt x="89" y="174"/>
                </a:cubicBezTo>
                <a:cubicBezTo>
                  <a:pt x="88" y="175"/>
                  <a:pt x="87" y="175"/>
                  <a:pt x="87" y="176"/>
                </a:cubicBezTo>
                <a:cubicBezTo>
                  <a:pt x="86" y="175"/>
                  <a:pt x="87" y="173"/>
                  <a:pt x="86" y="172"/>
                </a:cubicBezTo>
                <a:cubicBezTo>
                  <a:pt x="83" y="171"/>
                  <a:pt x="85" y="175"/>
                  <a:pt x="83" y="176"/>
                </a:cubicBezTo>
                <a:close/>
                <a:moveTo>
                  <a:pt x="98" y="176"/>
                </a:moveTo>
                <a:cubicBezTo>
                  <a:pt x="98" y="176"/>
                  <a:pt x="98" y="176"/>
                  <a:pt x="98" y="176"/>
                </a:cubicBezTo>
                <a:cubicBezTo>
                  <a:pt x="98" y="177"/>
                  <a:pt x="98" y="176"/>
                  <a:pt x="98" y="176"/>
                </a:cubicBezTo>
                <a:cubicBezTo>
                  <a:pt x="98" y="177"/>
                  <a:pt x="98" y="177"/>
                  <a:pt x="98" y="178"/>
                </a:cubicBezTo>
                <a:cubicBezTo>
                  <a:pt x="99" y="177"/>
                  <a:pt x="101" y="177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102" y="176"/>
                  <a:pt x="100" y="175"/>
                  <a:pt x="101" y="173"/>
                </a:cubicBezTo>
                <a:cubicBezTo>
                  <a:pt x="99" y="171"/>
                  <a:pt x="99" y="174"/>
                  <a:pt x="98" y="176"/>
                </a:cubicBezTo>
                <a:close/>
                <a:moveTo>
                  <a:pt x="71" y="177"/>
                </a:moveTo>
                <a:cubicBezTo>
                  <a:pt x="71" y="177"/>
                  <a:pt x="71" y="177"/>
                  <a:pt x="71" y="177"/>
                </a:cubicBezTo>
                <a:cubicBezTo>
                  <a:pt x="71" y="176"/>
                  <a:pt x="71" y="175"/>
                  <a:pt x="72" y="175"/>
                </a:cubicBezTo>
                <a:cubicBezTo>
                  <a:pt x="72" y="175"/>
                  <a:pt x="72" y="175"/>
                  <a:pt x="72" y="174"/>
                </a:cubicBezTo>
                <a:cubicBezTo>
                  <a:pt x="71" y="174"/>
                  <a:pt x="72" y="173"/>
                  <a:pt x="71" y="173"/>
                </a:cubicBezTo>
                <a:cubicBezTo>
                  <a:pt x="70" y="174"/>
                  <a:pt x="70" y="176"/>
                  <a:pt x="71" y="177"/>
                </a:cubicBezTo>
                <a:close/>
                <a:moveTo>
                  <a:pt x="130" y="180"/>
                </a:moveTo>
                <a:cubicBezTo>
                  <a:pt x="130" y="180"/>
                  <a:pt x="130" y="180"/>
                  <a:pt x="130" y="180"/>
                </a:cubicBezTo>
                <a:cubicBezTo>
                  <a:pt x="131" y="179"/>
                  <a:pt x="132" y="179"/>
                  <a:pt x="132" y="178"/>
                </a:cubicBezTo>
                <a:cubicBezTo>
                  <a:pt x="132" y="177"/>
                  <a:pt x="131" y="177"/>
                  <a:pt x="131" y="176"/>
                </a:cubicBezTo>
                <a:cubicBezTo>
                  <a:pt x="128" y="175"/>
                  <a:pt x="124" y="176"/>
                  <a:pt x="122" y="174"/>
                </a:cubicBezTo>
                <a:cubicBezTo>
                  <a:pt x="122" y="174"/>
                  <a:pt x="121" y="174"/>
                  <a:pt x="121" y="173"/>
                </a:cubicBezTo>
                <a:cubicBezTo>
                  <a:pt x="117" y="173"/>
                  <a:pt x="114" y="175"/>
                  <a:pt x="113" y="177"/>
                </a:cubicBezTo>
                <a:cubicBezTo>
                  <a:pt x="115" y="178"/>
                  <a:pt x="117" y="178"/>
                  <a:pt x="120" y="179"/>
                </a:cubicBezTo>
                <a:cubicBezTo>
                  <a:pt x="121" y="180"/>
                  <a:pt x="124" y="180"/>
                  <a:pt x="124" y="181"/>
                </a:cubicBezTo>
                <a:cubicBezTo>
                  <a:pt x="121" y="179"/>
                  <a:pt x="116" y="179"/>
                  <a:pt x="112" y="178"/>
                </a:cubicBezTo>
                <a:cubicBezTo>
                  <a:pt x="114" y="179"/>
                  <a:pt x="116" y="182"/>
                  <a:pt x="114" y="183"/>
                </a:cubicBezTo>
                <a:cubicBezTo>
                  <a:pt x="115" y="184"/>
                  <a:pt x="116" y="184"/>
                  <a:pt x="117" y="185"/>
                </a:cubicBezTo>
                <a:cubicBezTo>
                  <a:pt x="118" y="185"/>
                  <a:pt x="119" y="186"/>
                  <a:pt x="120" y="186"/>
                </a:cubicBezTo>
                <a:cubicBezTo>
                  <a:pt x="120" y="186"/>
                  <a:pt x="121" y="186"/>
                  <a:pt x="121" y="186"/>
                </a:cubicBezTo>
                <a:cubicBezTo>
                  <a:pt x="124" y="187"/>
                  <a:pt x="127" y="189"/>
                  <a:pt x="129" y="187"/>
                </a:cubicBezTo>
                <a:cubicBezTo>
                  <a:pt x="127" y="184"/>
                  <a:pt x="128" y="181"/>
                  <a:pt x="130" y="180"/>
                </a:cubicBezTo>
                <a:close/>
                <a:moveTo>
                  <a:pt x="77" y="177"/>
                </a:moveTo>
                <a:cubicBezTo>
                  <a:pt x="77" y="177"/>
                  <a:pt x="77" y="177"/>
                  <a:pt x="77" y="177"/>
                </a:cubicBezTo>
                <a:cubicBezTo>
                  <a:pt x="78" y="177"/>
                  <a:pt x="79" y="177"/>
                  <a:pt x="80" y="177"/>
                </a:cubicBezTo>
                <a:cubicBezTo>
                  <a:pt x="80" y="176"/>
                  <a:pt x="79" y="175"/>
                  <a:pt x="79" y="174"/>
                </a:cubicBezTo>
                <a:cubicBezTo>
                  <a:pt x="77" y="173"/>
                  <a:pt x="77" y="175"/>
                  <a:pt x="77" y="177"/>
                </a:cubicBezTo>
                <a:close/>
                <a:moveTo>
                  <a:pt x="67" y="174"/>
                </a:moveTo>
                <a:cubicBezTo>
                  <a:pt x="67" y="174"/>
                  <a:pt x="67" y="174"/>
                  <a:pt x="67" y="174"/>
                </a:cubicBezTo>
                <a:cubicBezTo>
                  <a:pt x="66" y="176"/>
                  <a:pt x="66" y="177"/>
                  <a:pt x="67" y="178"/>
                </a:cubicBezTo>
                <a:cubicBezTo>
                  <a:pt x="68" y="178"/>
                  <a:pt x="69" y="177"/>
                  <a:pt x="70" y="177"/>
                </a:cubicBezTo>
                <a:cubicBezTo>
                  <a:pt x="69" y="176"/>
                  <a:pt x="69" y="174"/>
                  <a:pt x="67" y="174"/>
                </a:cubicBezTo>
                <a:close/>
                <a:moveTo>
                  <a:pt x="49" y="176"/>
                </a:move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7" y="176"/>
                  <a:pt x="46" y="176"/>
                </a:cubicBezTo>
                <a:cubicBezTo>
                  <a:pt x="44" y="176"/>
                  <a:pt x="43" y="177"/>
                  <a:pt x="41" y="177"/>
                </a:cubicBezTo>
                <a:cubicBezTo>
                  <a:pt x="39" y="177"/>
                  <a:pt x="38" y="175"/>
                  <a:pt x="36" y="175"/>
                </a:cubicBezTo>
                <a:cubicBezTo>
                  <a:pt x="35" y="179"/>
                  <a:pt x="34" y="188"/>
                  <a:pt x="38" y="189"/>
                </a:cubicBezTo>
                <a:cubicBezTo>
                  <a:pt x="40" y="189"/>
                  <a:pt x="43" y="188"/>
                  <a:pt x="44" y="187"/>
                </a:cubicBezTo>
                <a:cubicBezTo>
                  <a:pt x="45" y="185"/>
                  <a:pt x="47" y="184"/>
                  <a:pt x="48" y="183"/>
                </a:cubicBezTo>
                <a:cubicBezTo>
                  <a:pt x="50" y="183"/>
                  <a:pt x="51" y="182"/>
                  <a:pt x="52" y="182"/>
                </a:cubicBezTo>
                <a:cubicBezTo>
                  <a:pt x="52" y="182"/>
                  <a:pt x="52" y="180"/>
                  <a:pt x="51" y="181"/>
                </a:cubicBezTo>
                <a:cubicBezTo>
                  <a:pt x="48" y="180"/>
                  <a:pt x="45" y="184"/>
                  <a:pt x="42" y="184"/>
                </a:cubicBezTo>
                <a:cubicBezTo>
                  <a:pt x="40" y="184"/>
                  <a:pt x="39" y="183"/>
                  <a:pt x="38" y="181"/>
                </a:cubicBezTo>
                <a:cubicBezTo>
                  <a:pt x="39" y="181"/>
                  <a:pt x="40" y="183"/>
                  <a:pt x="42" y="183"/>
                </a:cubicBezTo>
                <a:cubicBezTo>
                  <a:pt x="45" y="182"/>
                  <a:pt x="47" y="180"/>
                  <a:pt x="50" y="180"/>
                </a:cubicBezTo>
                <a:cubicBezTo>
                  <a:pt x="51" y="178"/>
                  <a:pt x="51" y="178"/>
                  <a:pt x="52" y="177"/>
                </a:cubicBezTo>
                <a:cubicBezTo>
                  <a:pt x="51" y="176"/>
                  <a:pt x="50" y="176"/>
                  <a:pt x="49" y="176"/>
                </a:cubicBezTo>
                <a:close/>
                <a:moveTo>
                  <a:pt x="91" y="175"/>
                </a:moveTo>
                <a:cubicBezTo>
                  <a:pt x="91" y="175"/>
                  <a:pt x="91" y="175"/>
                  <a:pt x="91" y="175"/>
                </a:cubicBezTo>
                <a:cubicBezTo>
                  <a:pt x="91" y="176"/>
                  <a:pt x="91" y="177"/>
                  <a:pt x="91" y="178"/>
                </a:cubicBezTo>
                <a:cubicBezTo>
                  <a:pt x="91" y="178"/>
                  <a:pt x="92" y="177"/>
                  <a:pt x="93" y="177"/>
                </a:cubicBezTo>
                <a:cubicBezTo>
                  <a:pt x="92" y="177"/>
                  <a:pt x="93" y="176"/>
                  <a:pt x="92" y="175"/>
                </a:cubicBezTo>
                <a:cubicBezTo>
                  <a:pt x="92" y="175"/>
                  <a:pt x="91" y="175"/>
                  <a:pt x="91" y="175"/>
                </a:cubicBezTo>
                <a:close/>
                <a:moveTo>
                  <a:pt x="74" y="177"/>
                </a:moveTo>
                <a:cubicBezTo>
                  <a:pt x="74" y="177"/>
                  <a:pt x="74" y="177"/>
                  <a:pt x="74" y="177"/>
                </a:cubicBezTo>
                <a:cubicBezTo>
                  <a:pt x="74" y="178"/>
                  <a:pt x="75" y="178"/>
                  <a:pt x="76" y="178"/>
                </a:cubicBezTo>
                <a:cubicBezTo>
                  <a:pt x="78" y="176"/>
                  <a:pt x="74" y="174"/>
                  <a:pt x="74" y="177"/>
                </a:cubicBezTo>
                <a:close/>
                <a:moveTo>
                  <a:pt x="95" y="180"/>
                </a:moveTo>
                <a:cubicBezTo>
                  <a:pt x="95" y="180"/>
                  <a:pt x="95" y="180"/>
                  <a:pt x="95" y="180"/>
                </a:cubicBezTo>
                <a:cubicBezTo>
                  <a:pt x="96" y="179"/>
                  <a:pt x="96" y="179"/>
                  <a:pt x="97" y="178"/>
                </a:cubicBezTo>
                <a:cubicBezTo>
                  <a:pt x="96" y="177"/>
                  <a:pt x="97" y="176"/>
                  <a:pt x="96" y="176"/>
                </a:cubicBezTo>
                <a:cubicBezTo>
                  <a:pt x="95" y="177"/>
                  <a:pt x="95" y="178"/>
                  <a:pt x="95" y="180"/>
                </a:cubicBezTo>
                <a:close/>
                <a:moveTo>
                  <a:pt x="52" y="178"/>
                </a:moveTo>
                <a:cubicBezTo>
                  <a:pt x="52" y="178"/>
                  <a:pt x="52" y="178"/>
                  <a:pt x="52" y="178"/>
                </a:cubicBezTo>
                <a:cubicBezTo>
                  <a:pt x="53" y="180"/>
                  <a:pt x="54" y="182"/>
                  <a:pt x="55" y="183"/>
                </a:cubicBezTo>
                <a:cubicBezTo>
                  <a:pt x="56" y="184"/>
                  <a:pt x="57" y="183"/>
                  <a:pt x="59" y="183"/>
                </a:cubicBezTo>
                <a:cubicBezTo>
                  <a:pt x="57" y="181"/>
                  <a:pt x="58" y="179"/>
                  <a:pt x="60" y="178"/>
                </a:cubicBezTo>
                <a:cubicBezTo>
                  <a:pt x="57" y="177"/>
                  <a:pt x="53" y="175"/>
                  <a:pt x="52" y="178"/>
                </a:cubicBezTo>
                <a:close/>
                <a:moveTo>
                  <a:pt x="72" y="179"/>
                </a:moveTo>
                <a:cubicBezTo>
                  <a:pt x="72" y="179"/>
                  <a:pt x="72" y="179"/>
                  <a:pt x="72" y="179"/>
                </a:cubicBezTo>
                <a:cubicBezTo>
                  <a:pt x="73" y="179"/>
                  <a:pt x="73" y="180"/>
                  <a:pt x="74" y="181"/>
                </a:cubicBezTo>
                <a:cubicBezTo>
                  <a:pt x="74" y="180"/>
                  <a:pt x="74" y="179"/>
                  <a:pt x="74" y="179"/>
                </a:cubicBezTo>
                <a:cubicBezTo>
                  <a:pt x="73" y="178"/>
                  <a:pt x="73" y="177"/>
                  <a:pt x="72" y="177"/>
                </a:cubicBezTo>
                <a:cubicBezTo>
                  <a:pt x="72" y="178"/>
                  <a:pt x="72" y="178"/>
                  <a:pt x="72" y="179"/>
                </a:cubicBezTo>
                <a:close/>
                <a:moveTo>
                  <a:pt x="104" y="179"/>
                </a:moveTo>
                <a:cubicBezTo>
                  <a:pt x="104" y="179"/>
                  <a:pt x="104" y="179"/>
                  <a:pt x="104" y="179"/>
                </a:cubicBezTo>
                <a:cubicBezTo>
                  <a:pt x="104" y="180"/>
                  <a:pt x="105" y="182"/>
                  <a:pt x="104" y="183"/>
                </a:cubicBezTo>
                <a:cubicBezTo>
                  <a:pt x="106" y="182"/>
                  <a:pt x="111" y="183"/>
                  <a:pt x="113" y="182"/>
                </a:cubicBezTo>
                <a:cubicBezTo>
                  <a:pt x="112" y="181"/>
                  <a:pt x="112" y="181"/>
                  <a:pt x="112" y="180"/>
                </a:cubicBezTo>
                <a:cubicBezTo>
                  <a:pt x="110" y="180"/>
                  <a:pt x="108" y="179"/>
                  <a:pt x="107" y="177"/>
                </a:cubicBezTo>
                <a:cubicBezTo>
                  <a:pt x="105" y="177"/>
                  <a:pt x="105" y="178"/>
                  <a:pt x="104" y="179"/>
                </a:cubicBezTo>
                <a:close/>
                <a:moveTo>
                  <a:pt x="88" y="181"/>
                </a:moveTo>
                <a:cubicBezTo>
                  <a:pt x="88" y="181"/>
                  <a:pt x="88" y="181"/>
                  <a:pt x="88" y="181"/>
                </a:cubicBezTo>
                <a:cubicBezTo>
                  <a:pt x="89" y="181"/>
                  <a:pt x="89" y="180"/>
                  <a:pt x="90" y="180"/>
                </a:cubicBezTo>
                <a:cubicBezTo>
                  <a:pt x="89" y="179"/>
                  <a:pt x="91" y="177"/>
                  <a:pt x="89" y="177"/>
                </a:cubicBezTo>
                <a:cubicBezTo>
                  <a:pt x="89" y="179"/>
                  <a:pt x="87" y="179"/>
                  <a:pt x="88" y="181"/>
                </a:cubicBezTo>
                <a:close/>
                <a:moveTo>
                  <a:pt x="93" y="178"/>
                </a:moveTo>
                <a:cubicBezTo>
                  <a:pt x="93" y="178"/>
                  <a:pt x="93" y="178"/>
                  <a:pt x="93" y="178"/>
                </a:cubicBezTo>
                <a:cubicBezTo>
                  <a:pt x="94" y="178"/>
                  <a:pt x="93" y="179"/>
                  <a:pt x="94" y="179"/>
                </a:cubicBezTo>
                <a:cubicBezTo>
                  <a:pt x="94" y="178"/>
                  <a:pt x="94" y="178"/>
                  <a:pt x="94" y="177"/>
                </a:cubicBezTo>
                <a:cubicBezTo>
                  <a:pt x="94" y="177"/>
                  <a:pt x="94" y="177"/>
                  <a:pt x="94" y="177"/>
                </a:cubicBezTo>
                <a:cubicBezTo>
                  <a:pt x="94" y="178"/>
                  <a:pt x="93" y="178"/>
                  <a:pt x="93" y="178"/>
                </a:cubicBezTo>
                <a:close/>
                <a:moveTo>
                  <a:pt x="65" y="181"/>
                </a:moveTo>
                <a:cubicBezTo>
                  <a:pt x="65" y="181"/>
                  <a:pt x="65" y="181"/>
                  <a:pt x="65" y="181"/>
                </a:cubicBezTo>
                <a:cubicBezTo>
                  <a:pt x="65" y="180"/>
                  <a:pt x="66" y="181"/>
                  <a:pt x="67" y="180"/>
                </a:cubicBezTo>
                <a:cubicBezTo>
                  <a:pt x="66" y="179"/>
                  <a:pt x="66" y="177"/>
                  <a:pt x="64" y="177"/>
                </a:cubicBezTo>
                <a:cubicBezTo>
                  <a:pt x="64" y="179"/>
                  <a:pt x="64" y="180"/>
                  <a:pt x="65" y="181"/>
                </a:cubicBezTo>
                <a:close/>
                <a:moveTo>
                  <a:pt x="83" y="180"/>
                </a:moveTo>
                <a:cubicBezTo>
                  <a:pt x="83" y="180"/>
                  <a:pt x="83" y="180"/>
                  <a:pt x="83" y="180"/>
                </a:cubicBezTo>
                <a:cubicBezTo>
                  <a:pt x="83" y="179"/>
                  <a:pt x="83" y="179"/>
                  <a:pt x="83" y="178"/>
                </a:cubicBezTo>
                <a:cubicBezTo>
                  <a:pt x="83" y="178"/>
                  <a:pt x="82" y="178"/>
                  <a:pt x="82" y="178"/>
                </a:cubicBezTo>
                <a:cubicBezTo>
                  <a:pt x="82" y="178"/>
                  <a:pt x="81" y="179"/>
                  <a:pt x="81" y="179"/>
                </a:cubicBezTo>
                <a:cubicBezTo>
                  <a:pt x="81" y="180"/>
                  <a:pt x="81" y="180"/>
                  <a:pt x="81" y="181"/>
                </a:cubicBezTo>
                <a:cubicBezTo>
                  <a:pt x="82" y="181"/>
                  <a:pt x="84" y="180"/>
                  <a:pt x="85" y="181"/>
                </a:cubicBezTo>
                <a:cubicBezTo>
                  <a:pt x="85" y="180"/>
                  <a:pt x="86" y="180"/>
                  <a:pt x="87" y="180"/>
                </a:cubicBezTo>
                <a:cubicBezTo>
                  <a:pt x="87" y="179"/>
                  <a:pt x="87" y="179"/>
                  <a:pt x="87" y="178"/>
                </a:cubicBezTo>
                <a:cubicBezTo>
                  <a:pt x="85" y="176"/>
                  <a:pt x="85" y="179"/>
                  <a:pt x="83" y="180"/>
                </a:cubicBezTo>
                <a:close/>
                <a:moveTo>
                  <a:pt x="78" y="181"/>
                </a:moveTo>
                <a:cubicBezTo>
                  <a:pt x="78" y="181"/>
                  <a:pt x="78" y="181"/>
                  <a:pt x="78" y="181"/>
                </a:cubicBezTo>
                <a:cubicBezTo>
                  <a:pt x="79" y="181"/>
                  <a:pt x="80" y="180"/>
                  <a:pt x="79" y="179"/>
                </a:cubicBezTo>
                <a:cubicBezTo>
                  <a:pt x="79" y="178"/>
                  <a:pt x="78" y="179"/>
                  <a:pt x="77" y="178"/>
                </a:cubicBezTo>
                <a:cubicBezTo>
                  <a:pt x="78" y="179"/>
                  <a:pt x="77" y="181"/>
                  <a:pt x="78" y="181"/>
                </a:cubicBezTo>
                <a:close/>
                <a:moveTo>
                  <a:pt x="102" y="183"/>
                </a:moveTo>
                <a:cubicBezTo>
                  <a:pt x="102" y="183"/>
                  <a:pt x="102" y="183"/>
                  <a:pt x="102" y="183"/>
                </a:cubicBezTo>
                <a:cubicBezTo>
                  <a:pt x="103" y="182"/>
                  <a:pt x="103" y="182"/>
                  <a:pt x="103" y="181"/>
                </a:cubicBezTo>
                <a:cubicBezTo>
                  <a:pt x="102" y="178"/>
                  <a:pt x="99" y="178"/>
                  <a:pt x="98" y="180"/>
                </a:cubicBezTo>
                <a:cubicBezTo>
                  <a:pt x="96" y="179"/>
                  <a:pt x="95" y="181"/>
                  <a:pt x="95" y="182"/>
                </a:cubicBezTo>
                <a:cubicBezTo>
                  <a:pt x="97" y="181"/>
                  <a:pt x="98" y="182"/>
                  <a:pt x="99" y="183"/>
                </a:cubicBezTo>
                <a:cubicBezTo>
                  <a:pt x="99" y="185"/>
                  <a:pt x="98" y="186"/>
                  <a:pt x="97" y="188"/>
                </a:cubicBezTo>
                <a:cubicBezTo>
                  <a:pt x="99" y="186"/>
                  <a:pt x="100" y="184"/>
                  <a:pt x="102" y="183"/>
                </a:cubicBezTo>
                <a:close/>
                <a:moveTo>
                  <a:pt x="60" y="186"/>
                </a:moveTo>
                <a:cubicBezTo>
                  <a:pt x="60" y="186"/>
                  <a:pt x="60" y="186"/>
                  <a:pt x="60" y="186"/>
                </a:cubicBezTo>
                <a:cubicBezTo>
                  <a:pt x="63" y="186"/>
                  <a:pt x="64" y="188"/>
                  <a:pt x="65" y="188"/>
                </a:cubicBezTo>
                <a:cubicBezTo>
                  <a:pt x="65" y="185"/>
                  <a:pt x="62" y="185"/>
                  <a:pt x="62" y="183"/>
                </a:cubicBezTo>
                <a:cubicBezTo>
                  <a:pt x="62" y="182"/>
                  <a:pt x="63" y="180"/>
                  <a:pt x="62" y="179"/>
                </a:cubicBezTo>
                <a:cubicBezTo>
                  <a:pt x="58" y="179"/>
                  <a:pt x="61" y="183"/>
                  <a:pt x="60" y="186"/>
                </a:cubicBezTo>
                <a:close/>
                <a:moveTo>
                  <a:pt x="130" y="189"/>
                </a:moveTo>
                <a:cubicBezTo>
                  <a:pt x="130" y="189"/>
                  <a:pt x="130" y="189"/>
                  <a:pt x="130" y="189"/>
                </a:cubicBezTo>
                <a:cubicBezTo>
                  <a:pt x="133" y="190"/>
                  <a:pt x="137" y="192"/>
                  <a:pt x="141" y="192"/>
                </a:cubicBezTo>
                <a:cubicBezTo>
                  <a:pt x="141" y="191"/>
                  <a:pt x="141" y="191"/>
                  <a:pt x="142" y="191"/>
                </a:cubicBezTo>
                <a:cubicBezTo>
                  <a:pt x="144" y="187"/>
                  <a:pt x="140" y="186"/>
                  <a:pt x="138" y="185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7" y="183"/>
                  <a:pt x="137" y="182"/>
                  <a:pt x="137" y="181"/>
                </a:cubicBezTo>
                <a:cubicBezTo>
                  <a:pt x="137" y="180"/>
                  <a:pt x="136" y="179"/>
                  <a:pt x="135" y="179"/>
                </a:cubicBezTo>
                <a:cubicBezTo>
                  <a:pt x="133" y="178"/>
                  <a:pt x="133" y="180"/>
                  <a:pt x="132" y="180"/>
                </a:cubicBezTo>
                <a:cubicBezTo>
                  <a:pt x="131" y="181"/>
                  <a:pt x="130" y="181"/>
                  <a:pt x="130" y="182"/>
                </a:cubicBezTo>
                <a:cubicBezTo>
                  <a:pt x="131" y="183"/>
                  <a:pt x="133" y="184"/>
                  <a:pt x="134" y="185"/>
                </a:cubicBezTo>
                <a:cubicBezTo>
                  <a:pt x="132" y="185"/>
                  <a:pt x="131" y="183"/>
                  <a:pt x="129" y="183"/>
                </a:cubicBezTo>
                <a:cubicBezTo>
                  <a:pt x="129" y="185"/>
                  <a:pt x="131" y="188"/>
                  <a:pt x="129" y="189"/>
                </a:cubicBezTo>
                <a:cubicBezTo>
                  <a:pt x="129" y="189"/>
                  <a:pt x="130" y="189"/>
                  <a:pt x="130" y="189"/>
                </a:cubicBezTo>
                <a:close/>
                <a:moveTo>
                  <a:pt x="72" y="182"/>
                </a:moveTo>
                <a:cubicBezTo>
                  <a:pt x="72" y="182"/>
                  <a:pt x="72" y="182"/>
                  <a:pt x="72" y="182"/>
                </a:cubicBezTo>
                <a:cubicBezTo>
                  <a:pt x="71" y="182"/>
                  <a:pt x="70" y="180"/>
                  <a:pt x="70" y="179"/>
                </a:cubicBezTo>
                <a:cubicBezTo>
                  <a:pt x="69" y="179"/>
                  <a:pt x="69" y="179"/>
                  <a:pt x="69" y="179"/>
                </a:cubicBezTo>
                <a:cubicBezTo>
                  <a:pt x="69" y="180"/>
                  <a:pt x="69" y="182"/>
                  <a:pt x="71" y="183"/>
                </a:cubicBezTo>
                <a:cubicBezTo>
                  <a:pt x="71" y="183"/>
                  <a:pt x="72" y="181"/>
                  <a:pt x="72" y="182"/>
                </a:cubicBezTo>
                <a:close/>
                <a:moveTo>
                  <a:pt x="91" y="179"/>
                </a:moveTo>
                <a:cubicBezTo>
                  <a:pt x="91" y="179"/>
                  <a:pt x="91" y="179"/>
                  <a:pt x="91" y="179"/>
                </a:cubicBezTo>
                <a:cubicBezTo>
                  <a:pt x="91" y="180"/>
                  <a:pt x="92" y="180"/>
                  <a:pt x="92" y="181"/>
                </a:cubicBezTo>
                <a:cubicBezTo>
                  <a:pt x="92" y="183"/>
                  <a:pt x="91" y="184"/>
                  <a:pt x="91" y="186"/>
                </a:cubicBezTo>
                <a:cubicBezTo>
                  <a:pt x="93" y="185"/>
                  <a:pt x="93" y="184"/>
                  <a:pt x="93" y="183"/>
                </a:cubicBezTo>
                <a:cubicBezTo>
                  <a:pt x="93" y="182"/>
                  <a:pt x="93" y="183"/>
                  <a:pt x="93" y="183"/>
                </a:cubicBezTo>
                <a:cubicBezTo>
                  <a:pt x="92" y="183"/>
                  <a:pt x="92" y="183"/>
                  <a:pt x="92" y="182"/>
                </a:cubicBezTo>
                <a:cubicBezTo>
                  <a:pt x="93" y="182"/>
                  <a:pt x="93" y="181"/>
                  <a:pt x="93" y="179"/>
                </a:cubicBezTo>
                <a:cubicBezTo>
                  <a:pt x="93" y="179"/>
                  <a:pt x="93" y="179"/>
                  <a:pt x="92" y="179"/>
                </a:cubicBezTo>
                <a:cubicBezTo>
                  <a:pt x="92" y="180"/>
                  <a:pt x="92" y="180"/>
                  <a:pt x="91" y="179"/>
                </a:cubicBezTo>
                <a:close/>
                <a:moveTo>
                  <a:pt x="75" y="181"/>
                </a:moveTo>
                <a:cubicBezTo>
                  <a:pt x="75" y="181"/>
                  <a:pt x="75" y="181"/>
                  <a:pt x="75" y="181"/>
                </a:cubicBezTo>
                <a:cubicBezTo>
                  <a:pt x="76" y="181"/>
                  <a:pt x="76" y="181"/>
                  <a:pt x="77" y="181"/>
                </a:cubicBezTo>
                <a:cubicBezTo>
                  <a:pt x="76" y="180"/>
                  <a:pt x="76" y="179"/>
                  <a:pt x="75" y="179"/>
                </a:cubicBezTo>
                <a:cubicBezTo>
                  <a:pt x="75" y="180"/>
                  <a:pt x="75" y="180"/>
                  <a:pt x="75" y="181"/>
                </a:cubicBezTo>
                <a:close/>
                <a:moveTo>
                  <a:pt x="94" y="181"/>
                </a:moveTo>
                <a:cubicBezTo>
                  <a:pt x="94" y="181"/>
                  <a:pt x="94" y="181"/>
                  <a:pt x="94" y="181"/>
                </a:cubicBezTo>
                <a:cubicBezTo>
                  <a:pt x="94" y="182"/>
                  <a:pt x="94" y="180"/>
                  <a:pt x="94" y="180"/>
                </a:cubicBezTo>
                <a:cubicBezTo>
                  <a:pt x="94" y="180"/>
                  <a:pt x="94" y="181"/>
                  <a:pt x="94" y="181"/>
                </a:cubicBezTo>
                <a:close/>
                <a:moveTo>
                  <a:pt x="26" y="181"/>
                </a:moveTo>
                <a:cubicBezTo>
                  <a:pt x="26" y="181"/>
                  <a:pt x="26" y="181"/>
                  <a:pt x="26" y="181"/>
                </a:cubicBezTo>
                <a:cubicBezTo>
                  <a:pt x="25" y="182"/>
                  <a:pt x="26" y="183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26" y="186"/>
                  <a:pt x="26" y="186"/>
                  <a:pt x="26" y="188"/>
                </a:cubicBezTo>
                <a:cubicBezTo>
                  <a:pt x="29" y="192"/>
                  <a:pt x="34" y="193"/>
                  <a:pt x="39" y="193"/>
                </a:cubicBezTo>
                <a:cubicBezTo>
                  <a:pt x="39" y="193"/>
                  <a:pt x="39" y="193"/>
                  <a:pt x="40" y="193"/>
                </a:cubicBezTo>
                <a:cubicBezTo>
                  <a:pt x="41" y="193"/>
                  <a:pt x="43" y="191"/>
                  <a:pt x="43" y="189"/>
                </a:cubicBezTo>
                <a:cubicBezTo>
                  <a:pt x="41" y="190"/>
                  <a:pt x="40" y="190"/>
                  <a:pt x="38" y="191"/>
                </a:cubicBezTo>
                <a:cubicBezTo>
                  <a:pt x="35" y="190"/>
                  <a:pt x="32" y="189"/>
                  <a:pt x="30" y="187"/>
                </a:cubicBezTo>
                <a:cubicBezTo>
                  <a:pt x="32" y="187"/>
                  <a:pt x="33" y="189"/>
                  <a:pt x="35" y="189"/>
                </a:cubicBezTo>
                <a:cubicBezTo>
                  <a:pt x="34" y="188"/>
                  <a:pt x="34" y="186"/>
                  <a:pt x="34" y="185"/>
                </a:cubicBezTo>
                <a:cubicBezTo>
                  <a:pt x="31" y="184"/>
                  <a:pt x="29" y="179"/>
                  <a:pt x="26" y="181"/>
                </a:cubicBezTo>
                <a:close/>
                <a:moveTo>
                  <a:pt x="73" y="182"/>
                </a:moveTo>
                <a:cubicBezTo>
                  <a:pt x="73" y="182"/>
                  <a:pt x="73" y="182"/>
                  <a:pt x="73" y="182"/>
                </a:cubicBezTo>
                <a:cubicBezTo>
                  <a:pt x="73" y="182"/>
                  <a:pt x="73" y="182"/>
                  <a:pt x="74" y="182"/>
                </a:cubicBezTo>
                <a:cubicBezTo>
                  <a:pt x="73" y="181"/>
                  <a:pt x="74" y="181"/>
                  <a:pt x="73" y="181"/>
                </a:cubicBezTo>
                <a:cubicBezTo>
                  <a:pt x="73" y="181"/>
                  <a:pt x="73" y="181"/>
                  <a:pt x="73" y="182"/>
                </a:cubicBezTo>
                <a:close/>
                <a:moveTo>
                  <a:pt x="85" y="182"/>
                </a:moveTo>
                <a:cubicBezTo>
                  <a:pt x="85" y="182"/>
                  <a:pt x="85" y="182"/>
                  <a:pt x="85" y="182"/>
                </a:cubicBezTo>
                <a:cubicBezTo>
                  <a:pt x="86" y="183"/>
                  <a:pt x="85" y="184"/>
                  <a:pt x="86" y="185"/>
                </a:cubicBezTo>
                <a:cubicBezTo>
                  <a:pt x="86" y="184"/>
                  <a:pt x="87" y="184"/>
                  <a:pt x="87" y="183"/>
                </a:cubicBezTo>
                <a:cubicBezTo>
                  <a:pt x="87" y="182"/>
                  <a:pt x="88" y="182"/>
                  <a:pt x="87" y="181"/>
                </a:cubicBezTo>
                <a:cubicBezTo>
                  <a:pt x="86" y="181"/>
                  <a:pt x="86" y="181"/>
                  <a:pt x="85" y="182"/>
                </a:cubicBezTo>
                <a:close/>
                <a:moveTo>
                  <a:pt x="88" y="183"/>
                </a:moveTo>
                <a:cubicBezTo>
                  <a:pt x="88" y="183"/>
                  <a:pt x="88" y="183"/>
                  <a:pt x="88" y="183"/>
                </a:cubicBezTo>
                <a:cubicBezTo>
                  <a:pt x="89" y="183"/>
                  <a:pt x="90" y="183"/>
                  <a:pt x="90" y="184"/>
                </a:cubicBezTo>
                <a:cubicBezTo>
                  <a:pt x="90" y="183"/>
                  <a:pt x="91" y="182"/>
                  <a:pt x="90" y="181"/>
                </a:cubicBezTo>
                <a:cubicBezTo>
                  <a:pt x="90" y="182"/>
                  <a:pt x="89" y="182"/>
                  <a:pt x="88" y="183"/>
                </a:cubicBezTo>
                <a:close/>
                <a:moveTo>
                  <a:pt x="68" y="184"/>
                </a:moveTo>
                <a:cubicBezTo>
                  <a:pt x="68" y="184"/>
                  <a:pt x="68" y="184"/>
                  <a:pt x="68" y="184"/>
                </a:cubicBezTo>
                <a:cubicBezTo>
                  <a:pt x="68" y="183"/>
                  <a:pt x="67" y="182"/>
                  <a:pt x="66" y="182"/>
                </a:cubicBezTo>
                <a:cubicBezTo>
                  <a:pt x="65" y="183"/>
                  <a:pt x="67" y="183"/>
                  <a:pt x="68" y="184"/>
                </a:cubicBezTo>
                <a:close/>
                <a:moveTo>
                  <a:pt x="79" y="185"/>
                </a:moveTo>
                <a:cubicBezTo>
                  <a:pt x="79" y="185"/>
                  <a:pt x="79" y="185"/>
                  <a:pt x="79" y="185"/>
                </a:cubicBezTo>
                <a:cubicBezTo>
                  <a:pt x="78" y="185"/>
                  <a:pt x="78" y="184"/>
                  <a:pt x="78" y="183"/>
                </a:cubicBezTo>
                <a:cubicBezTo>
                  <a:pt x="77" y="182"/>
                  <a:pt x="74" y="182"/>
                  <a:pt x="75" y="184"/>
                </a:cubicBezTo>
                <a:cubicBezTo>
                  <a:pt x="77" y="184"/>
                  <a:pt x="77" y="185"/>
                  <a:pt x="77" y="186"/>
                </a:cubicBezTo>
                <a:cubicBezTo>
                  <a:pt x="78" y="185"/>
                  <a:pt x="79" y="186"/>
                  <a:pt x="79" y="186"/>
                </a:cubicBezTo>
                <a:cubicBezTo>
                  <a:pt x="79" y="185"/>
                  <a:pt x="80" y="184"/>
                  <a:pt x="81" y="183"/>
                </a:cubicBezTo>
                <a:cubicBezTo>
                  <a:pt x="81" y="183"/>
                  <a:pt x="81" y="183"/>
                  <a:pt x="81" y="18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79" y="183"/>
                  <a:pt x="79" y="184"/>
                  <a:pt x="79" y="185"/>
                </a:cubicBezTo>
                <a:close/>
                <a:moveTo>
                  <a:pt x="82" y="182"/>
                </a:moveTo>
                <a:cubicBezTo>
                  <a:pt x="82" y="182"/>
                  <a:pt x="82" y="182"/>
                  <a:pt x="82" y="182"/>
                </a:cubicBezTo>
                <a:cubicBezTo>
                  <a:pt x="83" y="182"/>
                  <a:pt x="82" y="183"/>
                  <a:pt x="82" y="183"/>
                </a:cubicBezTo>
                <a:cubicBezTo>
                  <a:pt x="84" y="183"/>
                  <a:pt x="84" y="184"/>
                  <a:pt x="84" y="184"/>
                </a:cubicBezTo>
                <a:cubicBezTo>
                  <a:pt x="85" y="183"/>
                  <a:pt x="84" y="181"/>
                  <a:pt x="82" y="182"/>
                </a:cubicBezTo>
                <a:close/>
                <a:moveTo>
                  <a:pt x="65" y="185"/>
                </a:moveTo>
                <a:cubicBezTo>
                  <a:pt x="65" y="185"/>
                  <a:pt x="65" y="185"/>
                  <a:pt x="65" y="185"/>
                </a:cubicBezTo>
                <a:cubicBezTo>
                  <a:pt x="64" y="184"/>
                  <a:pt x="64" y="182"/>
                  <a:pt x="63" y="182"/>
                </a:cubicBezTo>
                <a:cubicBezTo>
                  <a:pt x="63" y="183"/>
                  <a:pt x="64" y="184"/>
                  <a:pt x="65" y="185"/>
                </a:cubicBezTo>
                <a:close/>
                <a:moveTo>
                  <a:pt x="73" y="186"/>
                </a:moveTo>
                <a:cubicBezTo>
                  <a:pt x="73" y="186"/>
                  <a:pt x="73" y="186"/>
                  <a:pt x="73" y="186"/>
                </a:cubicBezTo>
                <a:cubicBezTo>
                  <a:pt x="73" y="186"/>
                  <a:pt x="73" y="185"/>
                  <a:pt x="74" y="184"/>
                </a:cubicBezTo>
                <a:cubicBezTo>
                  <a:pt x="73" y="184"/>
                  <a:pt x="73" y="184"/>
                  <a:pt x="73" y="183"/>
                </a:cubicBezTo>
                <a:cubicBezTo>
                  <a:pt x="73" y="183"/>
                  <a:pt x="73" y="183"/>
                  <a:pt x="73" y="183"/>
                </a:cubicBezTo>
                <a:cubicBezTo>
                  <a:pt x="72" y="184"/>
                  <a:pt x="72" y="186"/>
                  <a:pt x="73" y="186"/>
                </a:cubicBezTo>
                <a:close/>
                <a:moveTo>
                  <a:pt x="46" y="186"/>
                </a:moveTo>
                <a:cubicBezTo>
                  <a:pt x="46" y="186"/>
                  <a:pt x="46" y="186"/>
                  <a:pt x="46" y="186"/>
                </a:cubicBezTo>
                <a:cubicBezTo>
                  <a:pt x="46" y="187"/>
                  <a:pt x="46" y="187"/>
                  <a:pt x="46" y="187"/>
                </a:cubicBezTo>
                <a:cubicBezTo>
                  <a:pt x="45" y="188"/>
                  <a:pt x="45" y="189"/>
                  <a:pt x="44" y="191"/>
                </a:cubicBezTo>
                <a:cubicBezTo>
                  <a:pt x="44" y="192"/>
                  <a:pt x="43" y="192"/>
                  <a:pt x="43" y="193"/>
                </a:cubicBezTo>
                <a:cubicBezTo>
                  <a:pt x="43" y="193"/>
                  <a:pt x="43" y="194"/>
                  <a:pt x="42" y="194"/>
                </a:cubicBezTo>
                <a:cubicBezTo>
                  <a:pt x="40" y="195"/>
                  <a:pt x="38" y="195"/>
                  <a:pt x="37" y="197"/>
                </a:cubicBezTo>
                <a:cubicBezTo>
                  <a:pt x="36" y="199"/>
                  <a:pt x="39" y="203"/>
                  <a:pt x="41" y="204"/>
                </a:cubicBezTo>
                <a:cubicBezTo>
                  <a:pt x="42" y="204"/>
                  <a:pt x="43" y="203"/>
                  <a:pt x="45" y="203"/>
                </a:cubicBezTo>
                <a:cubicBezTo>
                  <a:pt x="45" y="204"/>
                  <a:pt x="45" y="204"/>
                  <a:pt x="46" y="204"/>
                </a:cubicBezTo>
                <a:cubicBezTo>
                  <a:pt x="49" y="202"/>
                  <a:pt x="49" y="198"/>
                  <a:pt x="52" y="196"/>
                </a:cubicBezTo>
                <a:cubicBezTo>
                  <a:pt x="52" y="195"/>
                  <a:pt x="53" y="195"/>
                  <a:pt x="53" y="194"/>
                </a:cubicBezTo>
                <a:cubicBezTo>
                  <a:pt x="51" y="193"/>
                  <a:pt x="53" y="190"/>
                  <a:pt x="53" y="189"/>
                </a:cubicBezTo>
                <a:cubicBezTo>
                  <a:pt x="51" y="188"/>
                  <a:pt x="50" y="191"/>
                  <a:pt x="49" y="192"/>
                </a:cubicBezTo>
                <a:cubicBezTo>
                  <a:pt x="49" y="193"/>
                  <a:pt x="47" y="194"/>
                  <a:pt x="47" y="195"/>
                </a:cubicBezTo>
                <a:cubicBezTo>
                  <a:pt x="46" y="196"/>
                  <a:pt x="45" y="199"/>
                  <a:pt x="44" y="199"/>
                </a:cubicBezTo>
                <a:cubicBezTo>
                  <a:pt x="45" y="197"/>
                  <a:pt x="47" y="194"/>
                  <a:pt x="48" y="192"/>
                </a:cubicBezTo>
                <a:cubicBezTo>
                  <a:pt x="50" y="190"/>
                  <a:pt x="50" y="187"/>
                  <a:pt x="53" y="186"/>
                </a:cubicBezTo>
                <a:cubicBezTo>
                  <a:pt x="53" y="185"/>
                  <a:pt x="54" y="184"/>
                  <a:pt x="53" y="183"/>
                </a:cubicBezTo>
                <a:cubicBezTo>
                  <a:pt x="51" y="183"/>
                  <a:pt x="48" y="184"/>
                  <a:pt x="46" y="186"/>
                </a:cubicBezTo>
                <a:close/>
                <a:moveTo>
                  <a:pt x="92" y="188"/>
                </a:moveTo>
                <a:cubicBezTo>
                  <a:pt x="92" y="188"/>
                  <a:pt x="92" y="188"/>
                  <a:pt x="92" y="188"/>
                </a:cubicBezTo>
                <a:cubicBezTo>
                  <a:pt x="93" y="190"/>
                  <a:pt x="92" y="191"/>
                  <a:pt x="92" y="192"/>
                </a:cubicBezTo>
                <a:cubicBezTo>
                  <a:pt x="92" y="192"/>
                  <a:pt x="92" y="192"/>
                  <a:pt x="93" y="192"/>
                </a:cubicBezTo>
                <a:cubicBezTo>
                  <a:pt x="94" y="190"/>
                  <a:pt x="96" y="187"/>
                  <a:pt x="97" y="184"/>
                </a:cubicBezTo>
                <a:cubicBezTo>
                  <a:pt x="97" y="184"/>
                  <a:pt x="97" y="183"/>
                  <a:pt x="96" y="183"/>
                </a:cubicBezTo>
                <a:cubicBezTo>
                  <a:pt x="94" y="184"/>
                  <a:pt x="93" y="186"/>
                  <a:pt x="92" y="188"/>
                </a:cubicBezTo>
                <a:close/>
                <a:moveTo>
                  <a:pt x="125" y="193"/>
                </a:moveTo>
                <a:cubicBezTo>
                  <a:pt x="125" y="193"/>
                  <a:pt x="125" y="193"/>
                  <a:pt x="125" y="193"/>
                </a:cubicBezTo>
                <a:cubicBezTo>
                  <a:pt x="124" y="192"/>
                  <a:pt x="122" y="192"/>
                  <a:pt x="120" y="191"/>
                </a:cubicBezTo>
                <a:cubicBezTo>
                  <a:pt x="118" y="190"/>
                  <a:pt x="117" y="187"/>
                  <a:pt x="115" y="185"/>
                </a:cubicBezTo>
                <a:cubicBezTo>
                  <a:pt x="113" y="183"/>
                  <a:pt x="110" y="184"/>
                  <a:pt x="107" y="184"/>
                </a:cubicBezTo>
                <a:cubicBezTo>
                  <a:pt x="110" y="186"/>
                  <a:pt x="114" y="187"/>
                  <a:pt x="117" y="190"/>
                </a:cubicBezTo>
                <a:cubicBezTo>
                  <a:pt x="118" y="190"/>
                  <a:pt x="119" y="192"/>
                  <a:pt x="119" y="194"/>
                </a:cubicBezTo>
                <a:cubicBezTo>
                  <a:pt x="118" y="190"/>
                  <a:pt x="114" y="189"/>
                  <a:pt x="111" y="187"/>
                </a:cubicBezTo>
                <a:cubicBezTo>
                  <a:pt x="109" y="187"/>
                  <a:pt x="107" y="185"/>
                  <a:pt x="106" y="185"/>
                </a:cubicBezTo>
                <a:cubicBezTo>
                  <a:pt x="109" y="185"/>
                  <a:pt x="113" y="191"/>
                  <a:pt x="109" y="194"/>
                </a:cubicBezTo>
                <a:cubicBezTo>
                  <a:pt x="112" y="194"/>
                  <a:pt x="113" y="196"/>
                  <a:pt x="116" y="197"/>
                </a:cubicBezTo>
                <a:cubicBezTo>
                  <a:pt x="119" y="197"/>
                  <a:pt x="121" y="195"/>
                  <a:pt x="124" y="196"/>
                </a:cubicBezTo>
                <a:cubicBezTo>
                  <a:pt x="125" y="195"/>
                  <a:pt x="125" y="194"/>
                  <a:pt x="125" y="193"/>
                </a:cubicBezTo>
                <a:close/>
                <a:moveTo>
                  <a:pt x="81" y="185"/>
                </a:moveTo>
                <a:cubicBezTo>
                  <a:pt x="81" y="185"/>
                  <a:pt x="81" y="185"/>
                  <a:pt x="81" y="185"/>
                </a:cubicBezTo>
                <a:cubicBezTo>
                  <a:pt x="79" y="187"/>
                  <a:pt x="81" y="189"/>
                  <a:pt x="81" y="192"/>
                </a:cubicBezTo>
                <a:cubicBezTo>
                  <a:pt x="82" y="191"/>
                  <a:pt x="84" y="191"/>
                  <a:pt x="85" y="191"/>
                </a:cubicBezTo>
                <a:cubicBezTo>
                  <a:pt x="85" y="190"/>
                  <a:pt x="86" y="188"/>
                  <a:pt x="85" y="187"/>
                </a:cubicBezTo>
                <a:cubicBezTo>
                  <a:pt x="85" y="185"/>
                  <a:pt x="84" y="186"/>
                  <a:pt x="83" y="184"/>
                </a:cubicBezTo>
                <a:cubicBezTo>
                  <a:pt x="83" y="184"/>
                  <a:pt x="82" y="185"/>
                  <a:pt x="82" y="184"/>
                </a:cubicBezTo>
                <a:cubicBezTo>
                  <a:pt x="82" y="184"/>
                  <a:pt x="82" y="185"/>
                  <a:pt x="81" y="185"/>
                </a:cubicBezTo>
                <a:close/>
                <a:moveTo>
                  <a:pt x="70" y="185"/>
                </a:moveTo>
                <a:cubicBezTo>
                  <a:pt x="70" y="185"/>
                  <a:pt x="70" y="185"/>
                  <a:pt x="70" y="185"/>
                </a:cubicBezTo>
                <a:cubicBezTo>
                  <a:pt x="70" y="185"/>
                  <a:pt x="69" y="186"/>
                  <a:pt x="70" y="186"/>
                </a:cubicBezTo>
                <a:cubicBezTo>
                  <a:pt x="70" y="186"/>
                  <a:pt x="71" y="186"/>
                  <a:pt x="72" y="185"/>
                </a:cubicBezTo>
                <a:cubicBezTo>
                  <a:pt x="71" y="185"/>
                  <a:pt x="71" y="184"/>
                  <a:pt x="70" y="184"/>
                </a:cubicBezTo>
                <a:cubicBezTo>
                  <a:pt x="70" y="185"/>
                  <a:pt x="70" y="185"/>
                  <a:pt x="70" y="185"/>
                </a:cubicBezTo>
                <a:close/>
                <a:moveTo>
                  <a:pt x="86" y="185"/>
                </a:moveTo>
                <a:cubicBezTo>
                  <a:pt x="86" y="185"/>
                  <a:pt x="86" y="185"/>
                  <a:pt x="86" y="185"/>
                </a:cubicBezTo>
                <a:cubicBezTo>
                  <a:pt x="87" y="187"/>
                  <a:pt x="86" y="190"/>
                  <a:pt x="86" y="192"/>
                </a:cubicBezTo>
                <a:cubicBezTo>
                  <a:pt x="88" y="190"/>
                  <a:pt x="90" y="191"/>
                  <a:pt x="91" y="191"/>
                </a:cubicBezTo>
                <a:cubicBezTo>
                  <a:pt x="91" y="191"/>
                  <a:pt x="91" y="190"/>
                  <a:pt x="91" y="189"/>
                </a:cubicBezTo>
                <a:cubicBezTo>
                  <a:pt x="89" y="188"/>
                  <a:pt x="89" y="186"/>
                  <a:pt x="89" y="185"/>
                </a:cubicBezTo>
                <a:cubicBezTo>
                  <a:pt x="88" y="184"/>
                  <a:pt x="87" y="185"/>
                  <a:pt x="86" y="185"/>
                </a:cubicBezTo>
                <a:close/>
                <a:moveTo>
                  <a:pt x="55" y="185"/>
                </a:moveTo>
                <a:cubicBezTo>
                  <a:pt x="55" y="185"/>
                  <a:pt x="55" y="185"/>
                  <a:pt x="55" y="185"/>
                </a:cubicBezTo>
                <a:cubicBezTo>
                  <a:pt x="55" y="186"/>
                  <a:pt x="55" y="187"/>
                  <a:pt x="54" y="188"/>
                </a:cubicBezTo>
                <a:cubicBezTo>
                  <a:pt x="54" y="188"/>
                  <a:pt x="55" y="188"/>
                  <a:pt x="55" y="189"/>
                </a:cubicBezTo>
                <a:cubicBezTo>
                  <a:pt x="54" y="190"/>
                  <a:pt x="53" y="191"/>
                  <a:pt x="54" y="193"/>
                </a:cubicBezTo>
                <a:cubicBezTo>
                  <a:pt x="55" y="194"/>
                  <a:pt x="58" y="192"/>
                  <a:pt x="59" y="193"/>
                </a:cubicBezTo>
                <a:cubicBezTo>
                  <a:pt x="59" y="193"/>
                  <a:pt x="61" y="192"/>
                  <a:pt x="61" y="192"/>
                </a:cubicBezTo>
                <a:cubicBezTo>
                  <a:pt x="60" y="191"/>
                  <a:pt x="59" y="190"/>
                  <a:pt x="59" y="190"/>
                </a:cubicBezTo>
                <a:cubicBezTo>
                  <a:pt x="59" y="188"/>
                  <a:pt x="59" y="187"/>
                  <a:pt x="60" y="187"/>
                </a:cubicBezTo>
                <a:cubicBezTo>
                  <a:pt x="59" y="186"/>
                  <a:pt x="58" y="186"/>
                  <a:pt x="58" y="185"/>
                </a:cubicBezTo>
                <a:cubicBezTo>
                  <a:pt x="57" y="185"/>
                  <a:pt x="56" y="185"/>
                  <a:pt x="55" y="185"/>
                </a:cubicBezTo>
                <a:close/>
                <a:moveTo>
                  <a:pt x="66" y="18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86"/>
                  <a:pt x="67" y="187"/>
                  <a:pt x="67" y="187"/>
                </a:cubicBezTo>
                <a:cubicBezTo>
                  <a:pt x="68" y="186"/>
                  <a:pt x="67" y="185"/>
                  <a:pt x="67" y="185"/>
                </a:cubicBezTo>
                <a:cubicBezTo>
                  <a:pt x="67" y="185"/>
                  <a:pt x="66" y="185"/>
                  <a:pt x="66" y="185"/>
                </a:cubicBezTo>
                <a:close/>
                <a:moveTo>
                  <a:pt x="76" y="192"/>
                </a:moveTo>
                <a:cubicBezTo>
                  <a:pt x="76" y="192"/>
                  <a:pt x="76" y="192"/>
                  <a:pt x="76" y="192"/>
                </a:cubicBezTo>
                <a:cubicBezTo>
                  <a:pt x="77" y="191"/>
                  <a:pt x="79" y="192"/>
                  <a:pt x="80" y="192"/>
                </a:cubicBezTo>
                <a:cubicBezTo>
                  <a:pt x="79" y="190"/>
                  <a:pt x="79" y="189"/>
                  <a:pt x="78" y="187"/>
                </a:cubicBezTo>
                <a:cubicBezTo>
                  <a:pt x="76" y="188"/>
                  <a:pt x="76" y="186"/>
                  <a:pt x="75" y="186"/>
                </a:cubicBezTo>
                <a:cubicBezTo>
                  <a:pt x="74" y="188"/>
                  <a:pt x="75" y="190"/>
                  <a:pt x="76" y="192"/>
                </a:cubicBezTo>
                <a:close/>
                <a:moveTo>
                  <a:pt x="99" y="190"/>
                </a:moveTo>
                <a:cubicBezTo>
                  <a:pt x="99" y="190"/>
                  <a:pt x="99" y="190"/>
                  <a:pt x="99" y="190"/>
                </a:cubicBezTo>
                <a:cubicBezTo>
                  <a:pt x="99" y="190"/>
                  <a:pt x="99" y="190"/>
                  <a:pt x="99" y="190"/>
                </a:cubicBezTo>
                <a:cubicBezTo>
                  <a:pt x="101" y="191"/>
                  <a:pt x="101" y="192"/>
                  <a:pt x="103" y="193"/>
                </a:cubicBezTo>
                <a:cubicBezTo>
                  <a:pt x="104" y="190"/>
                  <a:pt x="108" y="193"/>
                  <a:pt x="109" y="191"/>
                </a:cubicBezTo>
                <a:cubicBezTo>
                  <a:pt x="109" y="186"/>
                  <a:pt x="99" y="185"/>
                  <a:pt x="99" y="190"/>
                </a:cubicBezTo>
                <a:close/>
                <a:moveTo>
                  <a:pt x="73" y="188"/>
                </a:moveTo>
                <a:cubicBezTo>
                  <a:pt x="73" y="188"/>
                  <a:pt x="73" y="188"/>
                  <a:pt x="73" y="188"/>
                </a:cubicBezTo>
                <a:cubicBezTo>
                  <a:pt x="71" y="187"/>
                  <a:pt x="70" y="188"/>
                  <a:pt x="68" y="188"/>
                </a:cubicBezTo>
                <a:cubicBezTo>
                  <a:pt x="69" y="188"/>
                  <a:pt x="67" y="189"/>
                  <a:pt x="67" y="189"/>
                </a:cubicBezTo>
                <a:cubicBezTo>
                  <a:pt x="67" y="190"/>
                  <a:pt x="68" y="191"/>
                  <a:pt x="68" y="192"/>
                </a:cubicBezTo>
                <a:cubicBezTo>
                  <a:pt x="70" y="191"/>
                  <a:pt x="72" y="192"/>
                  <a:pt x="74" y="191"/>
                </a:cubicBezTo>
                <a:cubicBezTo>
                  <a:pt x="74" y="190"/>
                  <a:pt x="73" y="189"/>
                  <a:pt x="73" y="188"/>
                </a:cubicBezTo>
                <a:close/>
                <a:moveTo>
                  <a:pt x="126" y="195"/>
                </a:moveTo>
                <a:cubicBezTo>
                  <a:pt x="126" y="195"/>
                  <a:pt x="126" y="195"/>
                  <a:pt x="126" y="195"/>
                </a:cubicBezTo>
                <a:cubicBezTo>
                  <a:pt x="127" y="197"/>
                  <a:pt x="130" y="200"/>
                  <a:pt x="129" y="201"/>
                </a:cubicBezTo>
                <a:cubicBezTo>
                  <a:pt x="128" y="200"/>
                  <a:pt x="127" y="198"/>
                  <a:pt x="125" y="197"/>
                </a:cubicBezTo>
                <a:cubicBezTo>
                  <a:pt x="124" y="198"/>
                  <a:pt x="123" y="197"/>
                  <a:pt x="122" y="197"/>
                </a:cubicBezTo>
                <a:cubicBezTo>
                  <a:pt x="121" y="198"/>
                  <a:pt x="119" y="198"/>
                  <a:pt x="118" y="198"/>
                </a:cubicBezTo>
                <a:cubicBezTo>
                  <a:pt x="122" y="200"/>
                  <a:pt x="122" y="206"/>
                  <a:pt x="128" y="207"/>
                </a:cubicBezTo>
                <a:cubicBezTo>
                  <a:pt x="129" y="206"/>
                  <a:pt x="131" y="206"/>
                  <a:pt x="133" y="207"/>
                </a:cubicBezTo>
                <a:cubicBezTo>
                  <a:pt x="135" y="205"/>
                  <a:pt x="136" y="200"/>
                  <a:pt x="134" y="197"/>
                </a:cubicBezTo>
                <a:cubicBezTo>
                  <a:pt x="133" y="195"/>
                  <a:pt x="132" y="194"/>
                  <a:pt x="130" y="193"/>
                </a:cubicBezTo>
                <a:cubicBezTo>
                  <a:pt x="128" y="189"/>
                  <a:pt x="122" y="188"/>
                  <a:pt x="119" y="187"/>
                </a:cubicBezTo>
                <a:cubicBezTo>
                  <a:pt x="121" y="190"/>
                  <a:pt x="127" y="190"/>
                  <a:pt x="126" y="195"/>
                </a:cubicBezTo>
                <a:close/>
                <a:moveTo>
                  <a:pt x="60" y="188"/>
                </a:moveTo>
                <a:cubicBezTo>
                  <a:pt x="60" y="188"/>
                  <a:pt x="60" y="188"/>
                  <a:pt x="60" y="188"/>
                </a:cubicBezTo>
                <a:cubicBezTo>
                  <a:pt x="60" y="190"/>
                  <a:pt x="63" y="191"/>
                  <a:pt x="64" y="192"/>
                </a:cubicBezTo>
                <a:cubicBezTo>
                  <a:pt x="64" y="192"/>
                  <a:pt x="64" y="193"/>
                  <a:pt x="64" y="193"/>
                </a:cubicBezTo>
                <a:cubicBezTo>
                  <a:pt x="64" y="193"/>
                  <a:pt x="65" y="194"/>
                  <a:pt x="66" y="194"/>
                </a:cubicBezTo>
                <a:cubicBezTo>
                  <a:pt x="66" y="193"/>
                  <a:pt x="67" y="193"/>
                  <a:pt x="67" y="192"/>
                </a:cubicBezTo>
                <a:cubicBezTo>
                  <a:pt x="66" y="191"/>
                  <a:pt x="65" y="191"/>
                  <a:pt x="65" y="189"/>
                </a:cubicBezTo>
                <a:cubicBezTo>
                  <a:pt x="63" y="190"/>
                  <a:pt x="63" y="187"/>
                  <a:pt x="60" y="188"/>
                </a:cubicBezTo>
                <a:close/>
                <a:moveTo>
                  <a:pt x="100" y="192"/>
                </a:moveTo>
                <a:cubicBezTo>
                  <a:pt x="100" y="192"/>
                  <a:pt x="100" y="192"/>
                  <a:pt x="100" y="192"/>
                </a:cubicBezTo>
                <a:cubicBezTo>
                  <a:pt x="98" y="191"/>
                  <a:pt x="94" y="191"/>
                  <a:pt x="94" y="194"/>
                </a:cubicBezTo>
                <a:cubicBezTo>
                  <a:pt x="95" y="195"/>
                  <a:pt x="97" y="195"/>
                  <a:pt x="97" y="197"/>
                </a:cubicBezTo>
                <a:cubicBezTo>
                  <a:pt x="98" y="197"/>
                  <a:pt x="99" y="196"/>
                  <a:pt x="100" y="196"/>
                </a:cubicBezTo>
                <a:cubicBezTo>
                  <a:pt x="101" y="196"/>
                  <a:pt x="102" y="198"/>
                  <a:pt x="103" y="197"/>
                </a:cubicBezTo>
                <a:cubicBezTo>
                  <a:pt x="105" y="194"/>
                  <a:pt x="100" y="195"/>
                  <a:pt x="100" y="192"/>
                </a:cubicBezTo>
                <a:close/>
                <a:moveTo>
                  <a:pt x="139" y="206"/>
                </a:moveTo>
                <a:cubicBezTo>
                  <a:pt x="139" y="206"/>
                  <a:pt x="139" y="206"/>
                  <a:pt x="139" y="206"/>
                </a:cubicBezTo>
                <a:cubicBezTo>
                  <a:pt x="138" y="205"/>
                  <a:pt x="138" y="204"/>
                  <a:pt x="138" y="204"/>
                </a:cubicBezTo>
                <a:cubicBezTo>
                  <a:pt x="136" y="200"/>
                  <a:pt x="135" y="195"/>
                  <a:pt x="132" y="193"/>
                </a:cubicBezTo>
                <a:cubicBezTo>
                  <a:pt x="133" y="195"/>
                  <a:pt x="136" y="198"/>
                  <a:pt x="136" y="202"/>
                </a:cubicBezTo>
                <a:cubicBezTo>
                  <a:pt x="136" y="204"/>
                  <a:pt x="135" y="208"/>
                  <a:pt x="133" y="208"/>
                </a:cubicBezTo>
                <a:cubicBezTo>
                  <a:pt x="132" y="209"/>
                  <a:pt x="132" y="208"/>
                  <a:pt x="131" y="208"/>
                </a:cubicBezTo>
                <a:cubicBezTo>
                  <a:pt x="132" y="210"/>
                  <a:pt x="133" y="211"/>
                  <a:pt x="135" y="212"/>
                </a:cubicBezTo>
                <a:cubicBezTo>
                  <a:pt x="136" y="211"/>
                  <a:pt x="137" y="210"/>
                  <a:pt x="140" y="211"/>
                </a:cubicBezTo>
                <a:cubicBezTo>
                  <a:pt x="140" y="209"/>
                  <a:pt x="141" y="208"/>
                  <a:pt x="142" y="206"/>
                </a:cubicBezTo>
                <a:cubicBezTo>
                  <a:pt x="143" y="201"/>
                  <a:pt x="139" y="196"/>
                  <a:pt x="136" y="193"/>
                </a:cubicBezTo>
                <a:cubicBezTo>
                  <a:pt x="135" y="193"/>
                  <a:pt x="134" y="192"/>
                  <a:pt x="133" y="192"/>
                </a:cubicBezTo>
                <a:cubicBezTo>
                  <a:pt x="136" y="195"/>
                  <a:pt x="139" y="200"/>
                  <a:pt x="139" y="206"/>
                </a:cubicBezTo>
                <a:close/>
                <a:moveTo>
                  <a:pt x="96" y="197"/>
                </a:moveTo>
                <a:cubicBezTo>
                  <a:pt x="96" y="197"/>
                  <a:pt x="96" y="197"/>
                  <a:pt x="96" y="197"/>
                </a:cubicBezTo>
                <a:cubicBezTo>
                  <a:pt x="96" y="197"/>
                  <a:pt x="96" y="197"/>
                  <a:pt x="96" y="196"/>
                </a:cubicBezTo>
                <a:cubicBezTo>
                  <a:pt x="93" y="195"/>
                  <a:pt x="92" y="193"/>
                  <a:pt x="90" y="192"/>
                </a:cubicBezTo>
                <a:cubicBezTo>
                  <a:pt x="89" y="192"/>
                  <a:pt x="88" y="192"/>
                  <a:pt x="88" y="192"/>
                </a:cubicBezTo>
                <a:cubicBezTo>
                  <a:pt x="89" y="194"/>
                  <a:pt x="90" y="196"/>
                  <a:pt x="90" y="197"/>
                </a:cubicBezTo>
                <a:cubicBezTo>
                  <a:pt x="92" y="198"/>
                  <a:pt x="94" y="197"/>
                  <a:pt x="96" y="199"/>
                </a:cubicBezTo>
                <a:cubicBezTo>
                  <a:pt x="96" y="198"/>
                  <a:pt x="96" y="198"/>
                  <a:pt x="96" y="197"/>
                </a:cubicBezTo>
                <a:close/>
                <a:moveTo>
                  <a:pt x="27" y="193"/>
                </a:moveTo>
                <a:cubicBezTo>
                  <a:pt x="27" y="193"/>
                  <a:pt x="27" y="193"/>
                  <a:pt x="27" y="193"/>
                </a:cubicBezTo>
                <a:cubicBezTo>
                  <a:pt x="25" y="195"/>
                  <a:pt x="25" y="198"/>
                  <a:pt x="23" y="199"/>
                </a:cubicBezTo>
                <a:cubicBezTo>
                  <a:pt x="22" y="200"/>
                  <a:pt x="21" y="200"/>
                  <a:pt x="21" y="200"/>
                </a:cubicBezTo>
                <a:cubicBezTo>
                  <a:pt x="22" y="208"/>
                  <a:pt x="27" y="206"/>
                  <a:pt x="31" y="205"/>
                </a:cubicBezTo>
                <a:cubicBezTo>
                  <a:pt x="31" y="203"/>
                  <a:pt x="28" y="203"/>
                  <a:pt x="29" y="200"/>
                </a:cubicBezTo>
                <a:cubicBezTo>
                  <a:pt x="28" y="200"/>
                  <a:pt x="26" y="201"/>
                  <a:pt x="25" y="201"/>
                </a:cubicBezTo>
                <a:cubicBezTo>
                  <a:pt x="25" y="199"/>
                  <a:pt x="26" y="200"/>
                  <a:pt x="27" y="199"/>
                </a:cubicBezTo>
                <a:cubicBezTo>
                  <a:pt x="29" y="198"/>
                  <a:pt x="30" y="197"/>
                  <a:pt x="31" y="195"/>
                </a:cubicBezTo>
                <a:cubicBezTo>
                  <a:pt x="33" y="195"/>
                  <a:pt x="35" y="195"/>
                  <a:pt x="37" y="194"/>
                </a:cubicBezTo>
                <a:cubicBezTo>
                  <a:pt x="33" y="194"/>
                  <a:pt x="30" y="191"/>
                  <a:pt x="27" y="193"/>
                </a:cubicBezTo>
                <a:close/>
                <a:moveTo>
                  <a:pt x="83" y="192"/>
                </a:moveTo>
                <a:cubicBezTo>
                  <a:pt x="83" y="192"/>
                  <a:pt x="83" y="192"/>
                  <a:pt x="83" y="192"/>
                </a:cubicBezTo>
                <a:cubicBezTo>
                  <a:pt x="80" y="195"/>
                  <a:pt x="85" y="197"/>
                  <a:pt x="86" y="200"/>
                </a:cubicBezTo>
                <a:cubicBezTo>
                  <a:pt x="86" y="201"/>
                  <a:pt x="85" y="202"/>
                  <a:pt x="85" y="203"/>
                </a:cubicBezTo>
                <a:cubicBezTo>
                  <a:pt x="86" y="201"/>
                  <a:pt x="88" y="199"/>
                  <a:pt x="89" y="198"/>
                </a:cubicBezTo>
                <a:cubicBezTo>
                  <a:pt x="89" y="196"/>
                  <a:pt x="88" y="195"/>
                  <a:pt x="87" y="194"/>
                </a:cubicBezTo>
                <a:cubicBezTo>
                  <a:pt x="86" y="193"/>
                  <a:pt x="85" y="192"/>
                  <a:pt x="83" y="192"/>
                </a:cubicBezTo>
                <a:close/>
                <a:moveTo>
                  <a:pt x="68" y="194"/>
                </a:moveTo>
                <a:cubicBezTo>
                  <a:pt x="68" y="194"/>
                  <a:pt x="68" y="194"/>
                  <a:pt x="68" y="194"/>
                </a:cubicBezTo>
                <a:cubicBezTo>
                  <a:pt x="68" y="193"/>
                  <a:pt x="68" y="193"/>
                  <a:pt x="68" y="193"/>
                </a:cubicBezTo>
                <a:cubicBezTo>
                  <a:pt x="67" y="196"/>
                  <a:pt x="66" y="197"/>
                  <a:pt x="66" y="199"/>
                </a:cubicBezTo>
                <a:cubicBezTo>
                  <a:pt x="66" y="199"/>
                  <a:pt x="67" y="199"/>
                  <a:pt x="68" y="199"/>
                </a:cubicBezTo>
                <a:cubicBezTo>
                  <a:pt x="69" y="197"/>
                  <a:pt x="70" y="197"/>
                  <a:pt x="71" y="196"/>
                </a:cubicBezTo>
                <a:cubicBezTo>
                  <a:pt x="73" y="195"/>
                  <a:pt x="74" y="196"/>
                  <a:pt x="75" y="195"/>
                </a:cubicBezTo>
                <a:cubicBezTo>
                  <a:pt x="76" y="192"/>
                  <a:pt x="70" y="192"/>
                  <a:pt x="68" y="194"/>
                </a:cubicBezTo>
                <a:close/>
                <a:moveTo>
                  <a:pt x="77" y="196"/>
                </a:moveTo>
                <a:cubicBezTo>
                  <a:pt x="77" y="196"/>
                  <a:pt x="77" y="196"/>
                  <a:pt x="77" y="196"/>
                </a:cubicBezTo>
                <a:cubicBezTo>
                  <a:pt x="77" y="197"/>
                  <a:pt x="76" y="197"/>
                  <a:pt x="75" y="197"/>
                </a:cubicBezTo>
                <a:cubicBezTo>
                  <a:pt x="76" y="198"/>
                  <a:pt x="74" y="199"/>
                  <a:pt x="75" y="201"/>
                </a:cubicBezTo>
                <a:cubicBezTo>
                  <a:pt x="77" y="201"/>
                  <a:pt x="78" y="199"/>
                  <a:pt x="80" y="200"/>
                </a:cubicBezTo>
                <a:cubicBezTo>
                  <a:pt x="81" y="198"/>
                  <a:pt x="80" y="195"/>
                  <a:pt x="80" y="193"/>
                </a:cubicBezTo>
                <a:cubicBezTo>
                  <a:pt x="79" y="193"/>
                  <a:pt x="78" y="193"/>
                  <a:pt x="76" y="193"/>
                </a:cubicBezTo>
                <a:cubicBezTo>
                  <a:pt x="77" y="194"/>
                  <a:pt x="77" y="195"/>
                  <a:pt x="77" y="196"/>
                </a:cubicBezTo>
                <a:close/>
                <a:moveTo>
                  <a:pt x="61" y="193"/>
                </a:moveTo>
                <a:cubicBezTo>
                  <a:pt x="61" y="193"/>
                  <a:pt x="61" y="193"/>
                  <a:pt x="61" y="193"/>
                </a:cubicBezTo>
                <a:cubicBezTo>
                  <a:pt x="59" y="194"/>
                  <a:pt x="58" y="197"/>
                  <a:pt x="58" y="199"/>
                </a:cubicBezTo>
                <a:cubicBezTo>
                  <a:pt x="60" y="198"/>
                  <a:pt x="63" y="197"/>
                  <a:pt x="65" y="195"/>
                </a:cubicBezTo>
                <a:cubicBezTo>
                  <a:pt x="64" y="194"/>
                  <a:pt x="63" y="193"/>
                  <a:pt x="61" y="193"/>
                </a:cubicBezTo>
                <a:close/>
                <a:moveTo>
                  <a:pt x="105" y="196"/>
                </a:moveTo>
                <a:cubicBezTo>
                  <a:pt x="105" y="196"/>
                  <a:pt x="105" y="196"/>
                  <a:pt x="105" y="196"/>
                </a:cubicBezTo>
                <a:cubicBezTo>
                  <a:pt x="108" y="200"/>
                  <a:pt x="111" y="204"/>
                  <a:pt x="113" y="209"/>
                </a:cubicBezTo>
                <a:cubicBezTo>
                  <a:pt x="111" y="207"/>
                  <a:pt x="111" y="205"/>
                  <a:pt x="110" y="203"/>
                </a:cubicBezTo>
                <a:cubicBezTo>
                  <a:pt x="109" y="202"/>
                  <a:pt x="107" y="201"/>
                  <a:pt x="106" y="199"/>
                </a:cubicBezTo>
                <a:cubicBezTo>
                  <a:pt x="106" y="199"/>
                  <a:pt x="106" y="199"/>
                  <a:pt x="106" y="199"/>
                </a:cubicBezTo>
                <a:cubicBezTo>
                  <a:pt x="106" y="198"/>
                  <a:pt x="105" y="198"/>
                  <a:pt x="104" y="198"/>
                </a:cubicBezTo>
                <a:cubicBezTo>
                  <a:pt x="104" y="198"/>
                  <a:pt x="104" y="199"/>
                  <a:pt x="103" y="199"/>
                </a:cubicBezTo>
                <a:cubicBezTo>
                  <a:pt x="102" y="199"/>
                  <a:pt x="101" y="198"/>
                  <a:pt x="100" y="198"/>
                </a:cubicBezTo>
                <a:cubicBezTo>
                  <a:pt x="103" y="200"/>
                  <a:pt x="105" y="202"/>
                  <a:pt x="106" y="205"/>
                </a:cubicBezTo>
                <a:cubicBezTo>
                  <a:pt x="106" y="205"/>
                  <a:pt x="107" y="205"/>
                  <a:pt x="107" y="206"/>
                </a:cubicBezTo>
                <a:cubicBezTo>
                  <a:pt x="108" y="208"/>
                  <a:pt x="108" y="211"/>
                  <a:pt x="110" y="213"/>
                </a:cubicBezTo>
                <a:cubicBezTo>
                  <a:pt x="110" y="213"/>
                  <a:pt x="110" y="214"/>
                  <a:pt x="110" y="214"/>
                </a:cubicBezTo>
                <a:cubicBezTo>
                  <a:pt x="111" y="214"/>
                  <a:pt x="111" y="214"/>
                  <a:pt x="112" y="215"/>
                </a:cubicBezTo>
                <a:cubicBezTo>
                  <a:pt x="113" y="214"/>
                  <a:pt x="113" y="213"/>
                  <a:pt x="114" y="212"/>
                </a:cubicBezTo>
                <a:cubicBezTo>
                  <a:pt x="116" y="212"/>
                  <a:pt x="116" y="213"/>
                  <a:pt x="117" y="213"/>
                </a:cubicBezTo>
                <a:cubicBezTo>
                  <a:pt x="117" y="212"/>
                  <a:pt x="117" y="212"/>
                  <a:pt x="118" y="211"/>
                </a:cubicBezTo>
                <a:cubicBezTo>
                  <a:pt x="118" y="209"/>
                  <a:pt x="118" y="207"/>
                  <a:pt x="117" y="205"/>
                </a:cubicBezTo>
                <a:cubicBezTo>
                  <a:pt x="115" y="203"/>
                  <a:pt x="112" y="201"/>
                  <a:pt x="110" y="198"/>
                </a:cubicBezTo>
                <a:cubicBezTo>
                  <a:pt x="110" y="198"/>
                  <a:pt x="110" y="196"/>
                  <a:pt x="109" y="196"/>
                </a:cubicBezTo>
                <a:cubicBezTo>
                  <a:pt x="109" y="195"/>
                  <a:pt x="107" y="195"/>
                  <a:pt x="106" y="194"/>
                </a:cubicBezTo>
                <a:cubicBezTo>
                  <a:pt x="106" y="194"/>
                  <a:pt x="105" y="194"/>
                  <a:pt x="105" y="194"/>
                </a:cubicBezTo>
                <a:cubicBezTo>
                  <a:pt x="105" y="194"/>
                  <a:pt x="105" y="195"/>
                  <a:pt x="105" y="196"/>
                </a:cubicBezTo>
                <a:close/>
                <a:moveTo>
                  <a:pt x="53" y="195"/>
                </a:moveTo>
                <a:cubicBezTo>
                  <a:pt x="53" y="195"/>
                  <a:pt x="53" y="195"/>
                  <a:pt x="53" y="195"/>
                </a:cubicBezTo>
                <a:cubicBezTo>
                  <a:pt x="52" y="197"/>
                  <a:pt x="50" y="199"/>
                  <a:pt x="50" y="201"/>
                </a:cubicBezTo>
                <a:cubicBezTo>
                  <a:pt x="50" y="204"/>
                  <a:pt x="50" y="208"/>
                  <a:pt x="49" y="210"/>
                </a:cubicBezTo>
                <a:cubicBezTo>
                  <a:pt x="47" y="211"/>
                  <a:pt x="45" y="215"/>
                  <a:pt x="48" y="216"/>
                </a:cubicBezTo>
                <a:cubicBezTo>
                  <a:pt x="49" y="217"/>
                  <a:pt x="50" y="216"/>
                  <a:pt x="51" y="217"/>
                </a:cubicBezTo>
                <a:cubicBezTo>
                  <a:pt x="53" y="216"/>
                  <a:pt x="54" y="214"/>
                  <a:pt x="56" y="214"/>
                </a:cubicBezTo>
                <a:cubicBezTo>
                  <a:pt x="57" y="212"/>
                  <a:pt x="58" y="211"/>
                  <a:pt x="58" y="209"/>
                </a:cubicBezTo>
                <a:cubicBezTo>
                  <a:pt x="58" y="208"/>
                  <a:pt x="57" y="206"/>
                  <a:pt x="58" y="205"/>
                </a:cubicBezTo>
                <a:cubicBezTo>
                  <a:pt x="58" y="204"/>
                  <a:pt x="58" y="204"/>
                  <a:pt x="58" y="204"/>
                </a:cubicBezTo>
                <a:cubicBezTo>
                  <a:pt x="59" y="202"/>
                  <a:pt x="58" y="201"/>
                  <a:pt x="59" y="200"/>
                </a:cubicBezTo>
                <a:cubicBezTo>
                  <a:pt x="58" y="200"/>
                  <a:pt x="57" y="200"/>
                  <a:pt x="56" y="199"/>
                </a:cubicBezTo>
                <a:cubicBezTo>
                  <a:pt x="53" y="204"/>
                  <a:pt x="52" y="209"/>
                  <a:pt x="50" y="215"/>
                </a:cubicBezTo>
                <a:cubicBezTo>
                  <a:pt x="50" y="209"/>
                  <a:pt x="53" y="202"/>
                  <a:pt x="56" y="197"/>
                </a:cubicBezTo>
                <a:cubicBezTo>
                  <a:pt x="56" y="196"/>
                  <a:pt x="57" y="195"/>
                  <a:pt x="57" y="194"/>
                </a:cubicBezTo>
                <a:cubicBezTo>
                  <a:pt x="56" y="195"/>
                  <a:pt x="54" y="195"/>
                  <a:pt x="53" y="195"/>
                </a:cubicBezTo>
                <a:close/>
                <a:moveTo>
                  <a:pt x="113" y="201"/>
                </a:moveTo>
                <a:cubicBezTo>
                  <a:pt x="113" y="201"/>
                  <a:pt x="113" y="201"/>
                  <a:pt x="113" y="201"/>
                </a:cubicBezTo>
                <a:cubicBezTo>
                  <a:pt x="114" y="201"/>
                  <a:pt x="114" y="201"/>
                  <a:pt x="115" y="201"/>
                </a:cubicBezTo>
                <a:cubicBezTo>
                  <a:pt x="118" y="204"/>
                  <a:pt x="121" y="210"/>
                  <a:pt x="118" y="214"/>
                </a:cubicBezTo>
                <a:cubicBezTo>
                  <a:pt x="117" y="214"/>
                  <a:pt x="117" y="214"/>
                  <a:pt x="116" y="215"/>
                </a:cubicBezTo>
                <a:cubicBezTo>
                  <a:pt x="116" y="216"/>
                  <a:pt x="117" y="218"/>
                  <a:pt x="116" y="218"/>
                </a:cubicBezTo>
                <a:cubicBezTo>
                  <a:pt x="115" y="217"/>
                  <a:pt x="116" y="215"/>
                  <a:pt x="115" y="214"/>
                </a:cubicBezTo>
                <a:cubicBezTo>
                  <a:pt x="114" y="215"/>
                  <a:pt x="113" y="216"/>
                  <a:pt x="111" y="216"/>
                </a:cubicBezTo>
                <a:cubicBezTo>
                  <a:pt x="112" y="217"/>
                  <a:pt x="112" y="218"/>
                  <a:pt x="112" y="220"/>
                </a:cubicBezTo>
                <a:cubicBezTo>
                  <a:pt x="114" y="221"/>
                  <a:pt x="116" y="221"/>
                  <a:pt x="117" y="223"/>
                </a:cubicBezTo>
                <a:cubicBezTo>
                  <a:pt x="119" y="222"/>
                  <a:pt x="119" y="219"/>
                  <a:pt x="120" y="218"/>
                </a:cubicBezTo>
                <a:cubicBezTo>
                  <a:pt x="121" y="214"/>
                  <a:pt x="122" y="208"/>
                  <a:pt x="119" y="204"/>
                </a:cubicBezTo>
                <a:cubicBezTo>
                  <a:pt x="118" y="202"/>
                  <a:pt x="115" y="200"/>
                  <a:pt x="114" y="198"/>
                </a:cubicBezTo>
                <a:cubicBezTo>
                  <a:pt x="113" y="197"/>
                  <a:pt x="112" y="196"/>
                  <a:pt x="110" y="195"/>
                </a:cubicBezTo>
                <a:cubicBezTo>
                  <a:pt x="111" y="197"/>
                  <a:pt x="112" y="199"/>
                  <a:pt x="113" y="201"/>
                </a:cubicBezTo>
                <a:close/>
                <a:moveTo>
                  <a:pt x="32" y="204"/>
                </a:moveTo>
                <a:cubicBezTo>
                  <a:pt x="32" y="204"/>
                  <a:pt x="32" y="204"/>
                  <a:pt x="32" y="204"/>
                </a:cubicBezTo>
                <a:cubicBezTo>
                  <a:pt x="32" y="206"/>
                  <a:pt x="33" y="210"/>
                  <a:pt x="35" y="210"/>
                </a:cubicBezTo>
                <a:cubicBezTo>
                  <a:pt x="38" y="210"/>
                  <a:pt x="40" y="206"/>
                  <a:pt x="42" y="205"/>
                </a:cubicBezTo>
                <a:cubicBezTo>
                  <a:pt x="40" y="205"/>
                  <a:pt x="39" y="204"/>
                  <a:pt x="38" y="203"/>
                </a:cubicBezTo>
                <a:cubicBezTo>
                  <a:pt x="37" y="203"/>
                  <a:pt x="35" y="204"/>
                  <a:pt x="34" y="204"/>
                </a:cubicBezTo>
                <a:cubicBezTo>
                  <a:pt x="34" y="203"/>
                  <a:pt x="36" y="202"/>
                  <a:pt x="37" y="202"/>
                </a:cubicBezTo>
                <a:cubicBezTo>
                  <a:pt x="36" y="200"/>
                  <a:pt x="36" y="199"/>
                  <a:pt x="35" y="197"/>
                </a:cubicBezTo>
                <a:cubicBezTo>
                  <a:pt x="35" y="196"/>
                  <a:pt x="36" y="196"/>
                  <a:pt x="36" y="196"/>
                </a:cubicBezTo>
                <a:cubicBezTo>
                  <a:pt x="31" y="196"/>
                  <a:pt x="28" y="201"/>
                  <a:pt x="32" y="204"/>
                </a:cubicBezTo>
                <a:close/>
                <a:moveTo>
                  <a:pt x="75" y="202"/>
                </a:moveTo>
                <a:cubicBezTo>
                  <a:pt x="75" y="202"/>
                  <a:pt x="75" y="202"/>
                  <a:pt x="75" y="202"/>
                </a:cubicBezTo>
                <a:cubicBezTo>
                  <a:pt x="73" y="201"/>
                  <a:pt x="73" y="198"/>
                  <a:pt x="74" y="197"/>
                </a:cubicBezTo>
                <a:cubicBezTo>
                  <a:pt x="74" y="197"/>
                  <a:pt x="73" y="197"/>
                  <a:pt x="72" y="197"/>
                </a:cubicBezTo>
                <a:cubicBezTo>
                  <a:pt x="71" y="197"/>
                  <a:pt x="71" y="198"/>
                  <a:pt x="70" y="199"/>
                </a:cubicBezTo>
                <a:cubicBezTo>
                  <a:pt x="70" y="201"/>
                  <a:pt x="69" y="203"/>
                  <a:pt x="69" y="205"/>
                </a:cubicBezTo>
                <a:cubicBezTo>
                  <a:pt x="68" y="210"/>
                  <a:pt x="70" y="215"/>
                  <a:pt x="73" y="219"/>
                </a:cubicBezTo>
                <a:cubicBezTo>
                  <a:pt x="73" y="221"/>
                  <a:pt x="74" y="223"/>
                  <a:pt x="76" y="225"/>
                </a:cubicBezTo>
                <a:cubicBezTo>
                  <a:pt x="76" y="224"/>
                  <a:pt x="76" y="224"/>
                  <a:pt x="77" y="224"/>
                </a:cubicBezTo>
                <a:cubicBezTo>
                  <a:pt x="76" y="223"/>
                  <a:pt x="76" y="223"/>
                  <a:pt x="76" y="223"/>
                </a:cubicBezTo>
                <a:cubicBezTo>
                  <a:pt x="77" y="222"/>
                  <a:pt x="77" y="221"/>
                  <a:pt x="77" y="219"/>
                </a:cubicBezTo>
                <a:cubicBezTo>
                  <a:pt x="75" y="215"/>
                  <a:pt x="77" y="208"/>
                  <a:pt x="77" y="202"/>
                </a:cubicBezTo>
                <a:cubicBezTo>
                  <a:pt x="77" y="202"/>
                  <a:pt x="76" y="202"/>
                  <a:pt x="76" y="202"/>
                </a:cubicBezTo>
                <a:cubicBezTo>
                  <a:pt x="75" y="205"/>
                  <a:pt x="75" y="209"/>
                  <a:pt x="74" y="212"/>
                </a:cubicBezTo>
                <a:cubicBezTo>
                  <a:pt x="74" y="213"/>
                  <a:pt x="75" y="214"/>
                  <a:pt x="74" y="214"/>
                </a:cubicBezTo>
                <a:cubicBezTo>
                  <a:pt x="74" y="211"/>
                  <a:pt x="74" y="206"/>
                  <a:pt x="75" y="202"/>
                </a:cubicBezTo>
                <a:close/>
                <a:moveTo>
                  <a:pt x="81" y="201"/>
                </a:moveTo>
                <a:cubicBezTo>
                  <a:pt x="81" y="201"/>
                  <a:pt x="81" y="201"/>
                  <a:pt x="81" y="201"/>
                </a:cubicBezTo>
                <a:cubicBezTo>
                  <a:pt x="80" y="201"/>
                  <a:pt x="80" y="201"/>
                  <a:pt x="79" y="201"/>
                </a:cubicBezTo>
                <a:cubicBezTo>
                  <a:pt x="79" y="204"/>
                  <a:pt x="77" y="209"/>
                  <a:pt x="77" y="213"/>
                </a:cubicBezTo>
                <a:cubicBezTo>
                  <a:pt x="77" y="215"/>
                  <a:pt x="78" y="218"/>
                  <a:pt x="79" y="219"/>
                </a:cubicBezTo>
                <a:cubicBezTo>
                  <a:pt x="79" y="221"/>
                  <a:pt x="80" y="224"/>
                  <a:pt x="80" y="226"/>
                </a:cubicBezTo>
                <a:cubicBezTo>
                  <a:pt x="81" y="226"/>
                  <a:pt x="82" y="227"/>
                  <a:pt x="83" y="226"/>
                </a:cubicBezTo>
                <a:cubicBezTo>
                  <a:pt x="84" y="224"/>
                  <a:pt x="85" y="223"/>
                  <a:pt x="87" y="223"/>
                </a:cubicBezTo>
                <a:cubicBezTo>
                  <a:pt x="87" y="221"/>
                  <a:pt x="88" y="220"/>
                  <a:pt x="88" y="217"/>
                </a:cubicBezTo>
                <a:cubicBezTo>
                  <a:pt x="89" y="212"/>
                  <a:pt x="92" y="207"/>
                  <a:pt x="89" y="201"/>
                </a:cubicBezTo>
                <a:cubicBezTo>
                  <a:pt x="87" y="202"/>
                  <a:pt x="87" y="206"/>
                  <a:pt x="84" y="205"/>
                </a:cubicBezTo>
                <a:cubicBezTo>
                  <a:pt x="84" y="209"/>
                  <a:pt x="83" y="213"/>
                  <a:pt x="82" y="217"/>
                </a:cubicBezTo>
                <a:cubicBezTo>
                  <a:pt x="82" y="216"/>
                  <a:pt x="81" y="217"/>
                  <a:pt x="81" y="216"/>
                </a:cubicBezTo>
                <a:cubicBezTo>
                  <a:pt x="82" y="215"/>
                  <a:pt x="82" y="212"/>
                  <a:pt x="83" y="210"/>
                </a:cubicBezTo>
                <a:cubicBezTo>
                  <a:pt x="83" y="207"/>
                  <a:pt x="84" y="202"/>
                  <a:pt x="83" y="199"/>
                </a:cubicBezTo>
                <a:cubicBezTo>
                  <a:pt x="83" y="198"/>
                  <a:pt x="82" y="197"/>
                  <a:pt x="81" y="197"/>
                </a:cubicBezTo>
                <a:cubicBezTo>
                  <a:pt x="82" y="198"/>
                  <a:pt x="81" y="199"/>
                  <a:pt x="81" y="201"/>
                </a:cubicBezTo>
                <a:close/>
                <a:moveTo>
                  <a:pt x="61" y="199"/>
                </a:moveTo>
                <a:cubicBezTo>
                  <a:pt x="61" y="199"/>
                  <a:pt x="61" y="199"/>
                  <a:pt x="61" y="199"/>
                </a:cubicBezTo>
                <a:cubicBezTo>
                  <a:pt x="59" y="203"/>
                  <a:pt x="58" y="208"/>
                  <a:pt x="60" y="212"/>
                </a:cubicBezTo>
                <a:cubicBezTo>
                  <a:pt x="60" y="215"/>
                  <a:pt x="62" y="217"/>
                  <a:pt x="61" y="219"/>
                </a:cubicBezTo>
                <a:cubicBezTo>
                  <a:pt x="61" y="221"/>
                  <a:pt x="59" y="222"/>
                  <a:pt x="59" y="224"/>
                </a:cubicBezTo>
                <a:cubicBezTo>
                  <a:pt x="60" y="226"/>
                  <a:pt x="63" y="227"/>
                  <a:pt x="65" y="225"/>
                </a:cubicBezTo>
                <a:cubicBezTo>
                  <a:pt x="65" y="224"/>
                  <a:pt x="65" y="222"/>
                  <a:pt x="66" y="221"/>
                </a:cubicBezTo>
                <a:cubicBezTo>
                  <a:pt x="67" y="220"/>
                  <a:pt x="68" y="220"/>
                  <a:pt x="69" y="220"/>
                </a:cubicBezTo>
                <a:cubicBezTo>
                  <a:pt x="69" y="219"/>
                  <a:pt x="69" y="218"/>
                  <a:pt x="70" y="217"/>
                </a:cubicBezTo>
                <a:cubicBezTo>
                  <a:pt x="70" y="215"/>
                  <a:pt x="68" y="213"/>
                  <a:pt x="68" y="210"/>
                </a:cubicBezTo>
                <a:cubicBezTo>
                  <a:pt x="67" y="207"/>
                  <a:pt x="68" y="204"/>
                  <a:pt x="69" y="200"/>
                </a:cubicBezTo>
                <a:cubicBezTo>
                  <a:pt x="64" y="201"/>
                  <a:pt x="65" y="206"/>
                  <a:pt x="65" y="210"/>
                </a:cubicBezTo>
                <a:cubicBezTo>
                  <a:pt x="63" y="207"/>
                  <a:pt x="64" y="203"/>
                  <a:pt x="65" y="201"/>
                </a:cubicBezTo>
                <a:cubicBezTo>
                  <a:pt x="63" y="200"/>
                  <a:pt x="65" y="198"/>
                  <a:pt x="64" y="197"/>
                </a:cubicBezTo>
                <a:cubicBezTo>
                  <a:pt x="63" y="198"/>
                  <a:pt x="62" y="199"/>
                  <a:pt x="61" y="199"/>
                </a:cubicBezTo>
                <a:close/>
                <a:moveTo>
                  <a:pt x="96" y="201"/>
                </a:moveTo>
                <a:cubicBezTo>
                  <a:pt x="96" y="201"/>
                  <a:pt x="96" y="201"/>
                  <a:pt x="96" y="201"/>
                </a:cubicBezTo>
                <a:cubicBezTo>
                  <a:pt x="98" y="204"/>
                  <a:pt x="99" y="209"/>
                  <a:pt x="99" y="213"/>
                </a:cubicBezTo>
                <a:cubicBezTo>
                  <a:pt x="97" y="207"/>
                  <a:pt x="97" y="198"/>
                  <a:pt x="90" y="199"/>
                </a:cubicBezTo>
                <a:cubicBezTo>
                  <a:pt x="90" y="200"/>
                  <a:pt x="91" y="200"/>
                  <a:pt x="91" y="201"/>
                </a:cubicBezTo>
                <a:cubicBezTo>
                  <a:pt x="92" y="202"/>
                  <a:pt x="92" y="203"/>
                  <a:pt x="93" y="204"/>
                </a:cubicBezTo>
                <a:cubicBezTo>
                  <a:pt x="93" y="207"/>
                  <a:pt x="93" y="212"/>
                  <a:pt x="94" y="216"/>
                </a:cubicBezTo>
                <a:cubicBezTo>
                  <a:pt x="94" y="218"/>
                  <a:pt x="95" y="220"/>
                  <a:pt x="97" y="220"/>
                </a:cubicBezTo>
                <a:cubicBezTo>
                  <a:pt x="99" y="220"/>
                  <a:pt x="100" y="217"/>
                  <a:pt x="102" y="217"/>
                </a:cubicBezTo>
                <a:cubicBezTo>
                  <a:pt x="103" y="217"/>
                  <a:pt x="104" y="218"/>
                  <a:pt x="105" y="218"/>
                </a:cubicBezTo>
                <a:cubicBezTo>
                  <a:pt x="107" y="216"/>
                  <a:pt x="104" y="214"/>
                  <a:pt x="103" y="212"/>
                </a:cubicBezTo>
                <a:cubicBezTo>
                  <a:pt x="103" y="210"/>
                  <a:pt x="103" y="208"/>
                  <a:pt x="102" y="206"/>
                </a:cubicBezTo>
                <a:cubicBezTo>
                  <a:pt x="101" y="204"/>
                  <a:pt x="100" y="201"/>
                  <a:pt x="98" y="198"/>
                </a:cubicBezTo>
                <a:cubicBezTo>
                  <a:pt x="97" y="199"/>
                  <a:pt x="97" y="200"/>
                  <a:pt x="96" y="201"/>
                </a:cubicBezTo>
                <a:close/>
                <a:moveTo>
                  <a:pt x="162" y="266"/>
                </a:moveTo>
                <a:cubicBezTo>
                  <a:pt x="162" y="266"/>
                  <a:pt x="162" y="266"/>
                  <a:pt x="162" y="266"/>
                </a:cubicBezTo>
                <a:cubicBezTo>
                  <a:pt x="162" y="266"/>
                  <a:pt x="162" y="266"/>
                  <a:pt x="162" y="265"/>
                </a:cubicBezTo>
                <a:cubicBezTo>
                  <a:pt x="163" y="263"/>
                  <a:pt x="165" y="261"/>
                  <a:pt x="167" y="259"/>
                </a:cubicBezTo>
                <a:cubicBezTo>
                  <a:pt x="167" y="259"/>
                  <a:pt x="167" y="259"/>
                  <a:pt x="168" y="259"/>
                </a:cubicBezTo>
                <a:cubicBezTo>
                  <a:pt x="171" y="257"/>
                  <a:pt x="173" y="254"/>
                  <a:pt x="176" y="252"/>
                </a:cubicBezTo>
                <a:cubicBezTo>
                  <a:pt x="178" y="250"/>
                  <a:pt x="179" y="249"/>
                  <a:pt x="181" y="247"/>
                </a:cubicBezTo>
                <a:cubicBezTo>
                  <a:pt x="183" y="245"/>
                  <a:pt x="184" y="242"/>
                  <a:pt x="184" y="238"/>
                </a:cubicBezTo>
                <a:cubicBezTo>
                  <a:pt x="185" y="235"/>
                  <a:pt x="188" y="234"/>
                  <a:pt x="189" y="231"/>
                </a:cubicBezTo>
                <a:cubicBezTo>
                  <a:pt x="189" y="229"/>
                  <a:pt x="188" y="227"/>
                  <a:pt x="188" y="225"/>
                </a:cubicBezTo>
                <a:cubicBezTo>
                  <a:pt x="187" y="223"/>
                  <a:pt x="186" y="222"/>
                  <a:pt x="185" y="220"/>
                </a:cubicBezTo>
                <a:cubicBezTo>
                  <a:pt x="184" y="219"/>
                  <a:pt x="182" y="218"/>
                  <a:pt x="181" y="217"/>
                </a:cubicBezTo>
                <a:cubicBezTo>
                  <a:pt x="181" y="216"/>
                  <a:pt x="180" y="213"/>
                  <a:pt x="179" y="212"/>
                </a:cubicBezTo>
                <a:cubicBezTo>
                  <a:pt x="179" y="211"/>
                  <a:pt x="178" y="211"/>
                  <a:pt x="178" y="210"/>
                </a:cubicBezTo>
                <a:cubicBezTo>
                  <a:pt x="177" y="210"/>
                  <a:pt x="177" y="210"/>
                  <a:pt x="177" y="209"/>
                </a:cubicBezTo>
                <a:cubicBezTo>
                  <a:pt x="178" y="207"/>
                  <a:pt x="175" y="206"/>
                  <a:pt x="173" y="205"/>
                </a:cubicBezTo>
                <a:cubicBezTo>
                  <a:pt x="171" y="205"/>
                  <a:pt x="169" y="205"/>
                  <a:pt x="167" y="206"/>
                </a:cubicBezTo>
                <a:cubicBezTo>
                  <a:pt x="164" y="206"/>
                  <a:pt x="160" y="206"/>
                  <a:pt x="158" y="203"/>
                </a:cubicBezTo>
                <a:cubicBezTo>
                  <a:pt x="154" y="202"/>
                  <a:pt x="149" y="197"/>
                  <a:pt x="145" y="202"/>
                </a:cubicBezTo>
                <a:cubicBezTo>
                  <a:pt x="144" y="204"/>
                  <a:pt x="144" y="205"/>
                  <a:pt x="143" y="206"/>
                </a:cubicBezTo>
                <a:cubicBezTo>
                  <a:pt x="143" y="209"/>
                  <a:pt x="141" y="210"/>
                  <a:pt x="140" y="212"/>
                </a:cubicBezTo>
                <a:cubicBezTo>
                  <a:pt x="137" y="212"/>
                  <a:pt x="136" y="213"/>
                  <a:pt x="135" y="214"/>
                </a:cubicBezTo>
                <a:cubicBezTo>
                  <a:pt x="134" y="214"/>
                  <a:pt x="134" y="213"/>
                  <a:pt x="133" y="213"/>
                </a:cubicBezTo>
                <a:cubicBezTo>
                  <a:pt x="132" y="214"/>
                  <a:pt x="132" y="215"/>
                  <a:pt x="131" y="216"/>
                </a:cubicBezTo>
                <a:cubicBezTo>
                  <a:pt x="131" y="217"/>
                  <a:pt x="130" y="219"/>
                  <a:pt x="131" y="220"/>
                </a:cubicBezTo>
                <a:cubicBezTo>
                  <a:pt x="130" y="222"/>
                  <a:pt x="128" y="225"/>
                  <a:pt x="126" y="222"/>
                </a:cubicBezTo>
                <a:cubicBezTo>
                  <a:pt x="125" y="222"/>
                  <a:pt x="124" y="224"/>
                  <a:pt x="123" y="225"/>
                </a:cubicBezTo>
                <a:cubicBezTo>
                  <a:pt x="123" y="229"/>
                  <a:pt x="122" y="230"/>
                  <a:pt x="121" y="233"/>
                </a:cubicBezTo>
                <a:cubicBezTo>
                  <a:pt x="121" y="234"/>
                  <a:pt x="122" y="234"/>
                  <a:pt x="122" y="234"/>
                </a:cubicBezTo>
                <a:cubicBezTo>
                  <a:pt x="121" y="237"/>
                  <a:pt x="122" y="241"/>
                  <a:pt x="124" y="244"/>
                </a:cubicBezTo>
                <a:cubicBezTo>
                  <a:pt x="124" y="245"/>
                  <a:pt x="125" y="244"/>
                  <a:pt x="125" y="245"/>
                </a:cubicBezTo>
                <a:cubicBezTo>
                  <a:pt x="125" y="247"/>
                  <a:pt x="127" y="250"/>
                  <a:pt x="127" y="253"/>
                </a:cubicBezTo>
                <a:cubicBezTo>
                  <a:pt x="126" y="253"/>
                  <a:pt x="127" y="253"/>
                  <a:pt x="126" y="253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6" y="253"/>
                  <a:pt x="126" y="254"/>
                  <a:pt x="126" y="254"/>
                </a:cubicBezTo>
                <a:cubicBezTo>
                  <a:pt x="125" y="252"/>
                  <a:pt x="123" y="251"/>
                  <a:pt x="123" y="249"/>
                </a:cubicBezTo>
                <a:cubicBezTo>
                  <a:pt x="122" y="248"/>
                  <a:pt x="123" y="247"/>
                  <a:pt x="123" y="245"/>
                </a:cubicBezTo>
                <a:cubicBezTo>
                  <a:pt x="122" y="242"/>
                  <a:pt x="120" y="239"/>
                  <a:pt x="120" y="236"/>
                </a:cubicBezTo>
                <a:cubicBezTo>
                  <a:pt x="120" y="236"/>
                  <a:pt x="120" y="235"/>
                  <a:pt x="120" y="235"/>
                </a:cubicBezTo>
                <a:cubicBezTo>
                  <a:pt x="121" y="232"/>
                  <a:pt x="121" y="229"/>
                  <a:pt x="121" y="224"/>
                </a:cubicBezTo>
                <a:cubicBezTo>
                  <a:pt x="121" y="224"/>
                  <a:pt x="121" y="223"/>
                  <a:pt x="120" y="223"/>
                </a:cubicBezTo>
                <a:cubicBezTo>
                  <a:pt x="120" y="224"/>
                  <a:pt x="120" y="225"/>
                  <a:pt x="120" y="226"/>
                </a:cubicBezTo>
                <a:cubicBezTo>
                  <a:pt x="121" y="230"/>
                  <a:pt x="118" y="235"/>
                  <a:pt x="114" y="232"/>
                </a:cubicBezTo>
                <a:cubicBezTo>
                  <a:pt x="111" y="231"/>
                  <a:pt x="111" y="234"/>
                  <a:pt x="109" y="233"/>
                </a:cubicBezTo>
                <a:cubicBezTo>
                  <a:pt x="108" y="231"/>
                  <a:pt x="106" y="226"/>
                  <a:pt x="103" y="227"/>
                </a:cubicBezTo>
                <a:cubicBezTo>
                  <a:pt x="104" y="229"/>
                  <a:pt x="105" y="231"/>
                  <a:pt x="104" y="233"/>
                </a:cubicBezTo>
                <a:cubicBezTo>
                  <a:pt x="104" y="235"/>
                  <a:pt x="102" y="238"/>
                  <a:pt x="100" y="238"/>
                </a:cubicBezTo>
                <a:cubicBezTo>
                  <a:pt x="98" y="238"/>
                  <a:pt x="97" y="236"/>
                  <a:pt x="96" y="236"/>
                </a:cubicBezTo>
                <a:cubicBezTo>
                  <a:pt x="95" y="236"/>
                  <a:pt x="94" y="238"/>
                  <a:pt x="93" y="238"/>
                </a:cubicBezTo>
                <a:cubicBezTo>
                  <a:pt x="91" y="237"/>
                  <a:pt x="91" y="235"/>
                  <a:pt x="91" y="233"/>
                </a:cubicBezTo>
                <a:cubicBezTo>
                  <a:pt x="91" y="233"/>
                  <a:pt x="91" y="232"/>
                  <a:pt x="90" y="231"/>
                </a:cubicBezTo>
                <a:cubicBezTo>
                  <a:pt x="89" y="232"/>
                  <a:pt x="89" y="232"/>
                  <a:pt x="88" y="232"/>
                </a:cubicBezTo>
                <a:cubicBezTo>
                  <a:pt x="89" y="236"/>
                  <a:pt x="85" y="242"/>
                  <a:pt x="80" y="240"/>
                </a:cubicBezTo>
                <a:cubicBezTo>
                  <a:pt x="79" y="239"/>
                  <a:pt x="79" y="239"/>
                  <a:pt x="78" y="238"/>
                </a:cubicBezTo>
                <a:cubicBezTo>
                  <a:pt x="77" y="238"/>
                  <a:pt x="76" y="239"/>
                  <a:pt x="75" y="239"/>
                </a:cubicBezTo>
                <a:cubicBezTo>
                  <a:pt x="73" y="238"/>
                  <a:pt x="73" y="236"/>
                  <a:pt x="73" y="234"/>
                </a:cubicBezTo>
                <a:cubicBezTo>
                  <a:pt x="74" y="232"/>
                  <a:pt x="71" y="232"/>
                  <a:pt x="70" y="231"/>
                </a:cubicBezTo>
                <a:cubicBezTo>
                  <a:pt x="71" y="234"/>
                  <a:pt x="71" y="239"/>
                  <a:pt x="67" y="239"/>
                </a:cubicBezTo>
                <a:cubicBezTo>
                  <a:pt x="65" y="241"/>
                  <a:pt x="67" y="243"/>
                  <a:pt x="68" y="244"/>
                </a:cubicBezTo>
                <a:cubicBezTo>
                  <a:pt x="69" y="246"/>
                  <a:pt x="70" y="248"/>
                  <a:pt x="70" y="250"/>
                </a:cubicBezTo>
                <a:cubicBezTo>
                  <a:pt x="71" y="252"/>
                  <a:pt x="70" y="253"/>
                  <a:pt x="71" y="255"/>
                </a:cubicBezTo>
                <a:cubicBezTo>
                  <a:pt x="71" y="257"/>
                  <a:pt x="74" y="260"/>
                  <a:pt x="75" y="260"/>
                </a:cubicBezTo>
                <a:cubicBezTo>
                  <a:pt x="78" y="263"/>
                  <a:pt x="84" y="262"/>
                  <a:pt x="88" y="265"/>
                </a:cubicBezTo>
                <a:cubicBezTo>
                  <a:pt x="88" y="265"/>
                  <a:pt x="88" y="265"/>
                  <a:pt x="89" y="265"/>
                </a:cubicBezTo>
                <a:cubicBezTo>
                  <a:pt x="89" y="266"/>
                  <a:pt x="91" y="266"/>
                  <a:pt x="91" y="267"/>
                </a:cubicBezTo>
                <a:cubicBezTo>
                  <a:pt x="91" y="267"/>
                  <a:pt x="92" y="267"/>
                  <a:pt x="92" y="267"/>
                </a:cubicBezTo>
                <a:cubicBezTo>
                  <a:pt x="96" y="271"/>
                  <a:pt x="103" y="269"/>
                  <a:pt x="109" y="270"/>
                </a:cubicBezTo>
                <a:cubicBezTo>
                  <a:pt x="111" y="271"/>
                  <a:pt x="115" y="271"/>
                  <a:pt x="117" y="273"/>
                </a:cubicBezTo>
                <a:cubicBezTo>
                  <a:pt x="117" y="274"/>
                  <a:pt x="118" y="275"/>
                  <a:pt x="118" y="275"/>
                </a:cubicBezTo>
                <a:cubicBezTo>
                  <a:pt x="120" y="276"/>
                  <a:pt x="120" y="276"/>
                  <a:pt x="121" y="276"/>
                </a:cubicBezTo>
                <a:cubicBezTo>
                  <a:pt x="122" y="276"/>
                  <a:pt x="121" y="276"/>
                  <a:pt x="121" y="275"/>
                </a:cubicBezTo>
                <a:cubicBezTo>
                  <a:pt x="121" y="275"/>
                  <a:pt x="122" y="275"/>
                  <a:pt x="122" y="275"/>
                </a:cubicBezTo>
                <a:cubicBezTo>
                  <a:pt x="121" y="275"/>
                  <a:pt x="121" y="275"/>
                  <a:pt x="121" y="274"/>
                </a:cubicBezTo>
                <a:cubicBezTo>
                  <a:pt x="121" y="274"/>
                  <a:pt x="121" y="275"/>
                  <a:pt x="122" y="275"/>
                </a:cubicBezTo>
                <a:cubicBezTo>
                  <a:pt x="122" y="274"/>
                  <a:pt x="123" y="274"/>
                  <a:pt x="123" y="274"/>
                </a:cubicBezTo>
                <a:cubicBezTo>
                  <a:pt x="123" y="274"/>
                  <a:pt x="122" y="274"/>
                  <a:pt x="122" y="273"/>
                </a:cubicBezTo>
                <a:cubicBezTo>
                  <a:pt x="123" y="273"/>
                  <a:pt x="123" y="272"/>
                  <a:pt x="123" y="271"/>
                </a:cubicBezTo>
                <a:cubicBezTo>
                  <a:pt x="122" y="271"/>
                  <a:pt x="122" y="270"/>
                  <a:pt x="121" y="269"/>
                </a:cubicBezTo>
                <a:cubicBezTo>
                  <a:pt x="120" y="270"/>
                  <a:pt x="120" y="268"/>
                  <a:pt x="119" y="269"/>
                </a:cubicBezTo>
                <a:cubicBezTo>
                  <a:pt x="120" y="269"/>
                  <a:pt x="120" y="269"/>
                  <a:pt x="121" y="270"/>
                </a:cubicBezTo>
                <a:cubicBezTo>
                  <a:pt x="120" y="270"/>
                  <a:pt x="119" y="269"/>
                  <a:pt x="118" y="268"/>
                </a:cubicBezTo>
                <a:cubicBezTo>
                  <a:pt x="118" y="267"/>
                  <a:pt x="118" y="267"/>
                  <a:pt x="118" y="266"/>
                </a:cubicBezTo>
                <a:cubicBezTo>
                  <a:pt x="118" y="265"/>
                  <a:pt x="119" y="265"/>
                  <a:pt x="119" y="265"/>
                </a:cubicBezTo>
                <a:cubicBezTo>
                  <a:pt x="118" y="264"/>
                  <a:pt x="117" y="263"/>
                  <a:pt x="116" y="263"/>
                </a:cubicBezTo>
                <a:cubicBezTo>
                  <a:pt x="118" y="264"/>
                  <a:pt x="122" y="265"/>
                  <a:pt x="123" y="268"/>
                </a:cubicBezTo>
                <a:cubicBezTo>
                  <a:pt x="123" y="268"/>
                  <a:pt x="123" y="267"/>
                  <a:pt x="123" y="267"/>
                </a:cubicBezTo>
                <a:cubicBezTo>
                  <a:pt x="123" y="267"/>
                  <a:pt x="123" y="267"/>
                  <a:pt x="124" y="267"/>
                </a:cubicBezTo>
                <a:cubicBezTo>
                  <a:pt x="124" y="267"/>
                  <a:pt x="124" y="267"/>
                  <a:pt x="124" y="267"/>
                </a:cubicBezTo>
                <a:cubicBezTo>
                  <a:pt x="121" y="265"/>
                  <a:pt x="118" y="262"/>
                  <a:pt x="115" y="260"/>
                </a:cubicBezTo>
                <a:cubicBezTo>
                  <a:pt x="118" y="262"/>
                  <a:pt x="121" y="264"/>
                  <a:pt x="124" y="266"/>
                </a:cubicBezTo>
                <a:cubicBezTo>
                  <a:pt x="125" y="266"/>
                  <a:pt x="125" y="266"/>
                  <a:pt x="125" y="266"/>
                </a:cubicBezTo>
                <a:cubicBezTo>
                  <a:pt x="124" y="266"/>
                  <a:pt x="124" y="265"/>
                  <a:pt x="123" y="264"/>
                </a:cubicBezTo>
                <a:cubicBezTo>
                  <a:pt x="123" y="265"/>
                  <a:pt x="124" y="265"/>
                  <a:pt x="124" y="266"/>
                </a:cubicBezTo>
                <a:cubicBezTo>
                  <a:pt x="122" y="264"/>
                  <a:pt x="120" y="261"/>
                  <a:pt x="117" y="260"/>
                </a:cubicBezTo>
                <a:cubicBezTo>
                  <a:pt x="119" y="260"/>
                  <a:pt x="120" y="263"/>
                  <a:pt x="122" y="263"/>
                </a:cubicBezTo>
                <a:cubicBezTo>
                  <a:pt x="122" y="263"/>
                  <a:pt x="122" y="263"/>
                  <a:pt x="122" y="262"/>
                </a:cubicBezTo>
                <a:cubicBezTo>
                  <a:pt x="122" y="263"/>
                  <a:pt x="123" y="263"/>
                  <a:pt x="123" y="263"/>
                </a:cubicBezTo>
                <a:cubicBezTo>
                  <a:pt x="122" y="263"/>
                  <a:pt x="122" y="263"/>
                  <a:pt x="122" y="263"/>
                </a:cubicBezTo>
                <a:cubicBezTo>
                  <a:pt x="122" y="263"/>
                  <a:pt x="122" y="264"/>
                  <a:pt x="123" y="264"/>
                </a:cubicBezTo>
                <a:cubicBezTo>
                  <a:pt x="123" y="264"/>
                  <a:pt x="122" y="264"/>
                  <a:pt x="123" y="264"/>
                </a:cubicBezTo>
                <a:cubicBezTo>
                  <a:pt x="123" y="264"/>
                  <a:pt x="124" y="264"/>
                  <a:pt x="124" y="264"/>
                </a:cubicBezTo>
                <a:cubicBezTo>
                  <a:pt x="123" y="263"/>
                  <a:pt x="122" y="261"/>
                  <a:pt x="121" y="260"/>
                </a:cubicBezTo>
                <a:cubicBezTo>
                  <a:pt x="119" y="261"/>
                  <a:pt x="118" y="259"/>
                  <a:pt x="118" y="258"/>
                </a:cubicBezTo>
                <a:cubicBezTo>
                  <a:pt x="118" y="257"/>
                  <a:pt x="119" y="257"/>
                  <a:pt x="119" y="257"/>
                </a:cubicBezTo>
                <a:cubicBezTo>
                  <a:pt x="121" y="256"/>
                  <a:pt x="122" y="258"/>
                  <a:pt x="123" y="259"/>
                </a:cubicBezTo>
                <a:cubicBezTo>
                  <a:pt x="124" y="259"/>
                  <a:pt x="125" y="260"/>
                  <a:pt x="125" y="260"/>
                </a:cubicBezTo>
                <a:cubicBezTo>
                  <a:pt x="125" y="260"/>
                  <a:pt x="125" y="260"/>
                  <a:pt x="125" y="259"/>
                </a:cubicBezTo>
                <a:cubicBezTo>
                  <a:pt x="125" y="258"/>
                  <a:pt x="126" y="258"/>
                  <a:pt x="126" y="258"/>
                </a:cubicBezTo>
                <a:cubicBezTo>
                  <a:pt x="126" y="257"/>
                  <a:pt x="124" y="256"/>
                  <a:pt x="124" y="254"/>
                </a:cubicBezTo>
                <a:cubicBezTo>
                  <a:pt x="126" y="255"/>
                  <a:pt x="126" y="258"/>
                  <a:pt x="127" y="259"/>
                </a:cubicBezTo>
                <a:cubicBezTo>
                  <a:pt x="128" y="259"/>
                  <a:pt x="128" y="258"/>
                  <a:pt x="128" y="258"/>
                </a:cubicBezTo>
                <a:cubicBezTo>
                  <a:pt x="128" y="259"/>
                  <a:pt x="129" y="259"/>
                  <a:pt x="130" y="259"/>
                </a:cubicBezTo>
                <a:cubicBezTo>
                  <a:pt x="130" y="259"/>
                  <a:pt x="130" y="259"/>
                  <a:pt x="130" y="259"/>
                </a:cubicBezTo>
                <a:cubicBezTo>
                  <a:pt x="130" y="259"/>
                  <a:pt x="130" y="259"/>
                  <a:pt x="131" y="260"/>
                </a:cubicBezTo>
                <a:cubicBezTo>
                  <a:pt x="130" y="260"/>
                  <a:pt x="131" y="261"/>
                  <a:pt x="131" y="261"/>
                </a:cubicBezTo>
                <a:cubicBezTo>
                  <a:pt x="131" y="261"/>
                  <a:pt x="131" y="261"/>
                  <a:pt x="132" y="261"/>
                </a:cubicBezTo>
                <a:cubicBezTo>
                  <a:pt x="132" y="260"/>
                  <a:pt x="132" y="261"/>
                  <a:pt x="132" y="260"/>
                </a:cubicBezTo>
                <a:cubicBezTo>
                  <a:pt x="132" y="260"/>
                  <a:pt x="132" y="261"/>
                  <a:pt x="133" y="261"/>
                </a:cubicBezTo>
                <a:cubicBezTo>
                  <a:pt x="133" y="260"/>
                  <a:pt x="133" y="260"/>
                  <a:pt x="132" y="260"/>
                </a:cubicBezTo>
                <a:cubicBezTo>
                  <a:pt x="133" y="260"/>
                  <a:pt x="133" y="260"/>
                  <a:pt x="133" y="260"/>
                </a:cubicBezTo>
                <a:cubicBezTo>
                  <a:pt x="133" y="259"/>
                  <a:pt x="132" y="258"/>
                  <a:pt x="133" y="257"/>
                </a:cubicBezTo>
                <a:cubicBezTo>
                  <a:pt x="133" y="258"/>
                  <a:pt x="133" y="257"/>
                  <a:pt x="133" y="257"/>
                </a:cubicBezTo>
                <a:cubicBezTo>
                  <a:pt x="133" y="258"/>
                  <a:pt x="133" y="259"/>
                  <a:pt x="133" y="260"/>
                </a:cubicBezTo>
                <a:cubicBezTo>
                  <a:pt x="134" y="260"/>
                  <a:pt x="134" y="259"/>
                  <a:pt x="135" y="259"/>
                </a:cubicBezTo>
                <a:cubicBezTo>
                  <a:pt x="134" y="258"/>
                  <a:pt x="135" y="257"/>
                  <a:pt x="134" y="256"/>
                </a:cubicBezTo>
                <a:cubicBezTo>
                  <a:pt x="134" y="256"/>
                  <a:pt x="132" y="255"/>
                  <a:pt x="133" y="253"/>
                </a:cubicBezTo>
                <a:cubicBezTo>
                  <a:pt x="133" y="254"/>
                  <a:pt x="133" y="254"/>
                  <a:pt x="133" y="254"/>
                </a:cubicBezTo>
                <a:cubicBezTo>
                  <a:pt x="133" y="253"/>
                  <a:pt x="133" y="252"/>
                  <a:pt x="133" y="252"/>
                </a:cubicBezTo>
                <a:cubicBezTo>
                  <a:pt x="133" y="252"/>
                  <a:pt x="133" y="252"/>
                  <a:pt x="133" y="252"/>
                </a:cubicBezTo>
                <a:cubicBezTo>
                  <a:pt x="133" y="252"/>
                  <a:pt x="134" y="252"/>
                  <a:pt x="134" y="252"/>
                </a:cubicBezTo>
                <a:cubicBezTo>
                  <a:pt x="134" y="251"/>
                  <a:pt x="133" y="251"/>
                  <a:pt x="134" y="250"/>
                </a:cubicBezTo>
                <a:cubicBezTo>
                  <a:pt x="134" y="251"/>
                  <a:pt x="134" y="251"/>
                  <a:pt x="134" y="252"/>
                </a:cubicBezTo>
                <a:cubicBezTo>
                  <a:pt x="139" y="251"/>
                  <a:pt x="136" y="257"/>
                  <a:pt x="137" y="259"/>
                </a:cubicBezTo>
                <a:cubicBezTo>
                  <a:pt x="138" y="259"/>
                  <a:pt x="138" y="258"/>
                  <a:pt x="138" y="257"/>
                </a:cubicBezTo>
                <a:cubicBezTo>
                  <a:pt x="138" y="257"/>
                  <a:pt x="138" y="256"/>
                  <a:pt x="138" y="256"/>
                </a:cubicBezTo>
                <a:cubicBezTo>
                  <a:pt x="138" y="255"/>
                  <a:pt x="137" y="255"/>
                  <a:pt x="138" y="255"/>
                </a:cubicBezTo>
                <a:cubicBezTo>
                  <a:pt x="138" y="255"/>
                  <a:pt x="138" y="255"/>
                  <a:pt x="138" y="255"/>
                </a:cubicBezTo>
                <a:cubicBezTo>
                  <a:pt x="138" y="255"/>
                  <a:pt x="137" y="254"/>
                  <a:pt x="138" y="254"/>
                </a:cubicBezTo>
                <a:cubicBezTo>
                  <a:pt x="138" y="254"/>
                  <a:pt x="138" y="254"/>
                  <a:pt x="138" y="255"/>
                </a:cubicBezTo>
                <a:cubicBezTo>
                  <a:pt x="138" y="254"/>
                  <a:pt x="139" y="255"/>
                  <a:pt x="140" y="255"/>
                </a:cubicBezTo>
                <a:cubicBezTo>
                  <a:pt x="140" y="255"/>
                  <a:pt x="139" y="254"/>
                  <a:pt x="140" y="254"/>
                </a:cubicBezTo>
                <a:cubicBezTo>
                  <a:pt x="140" y="254"/>
                  <a:pt x="140" y="255"/>
                  <a:pt x="140" y="255"/>
                </a:cubicBezTo>
                <a:cubicBezTo>
                  <a:pt x="141" y="255"/>
                  <a:pt x="141" y="255"/>
                  <a:pt x="142" y="256"/>
                </a:cubicBezTo>
                <a:cubicBezTo>
                  <a:pt x="142" y="257"/>
                  <a:pt x="143" y="258"/>
                  <a:pt x="142" y="259"/>
                </a:cubicBezTo>
                <a:cubicBezTo>
                  <a:pt x="144" y="257"/>
                  <a:pt x="143" y="255"/>
                  <a:pt x="143" y="253"/>
                </a:cubicBezTo>
                <a:cubicBezTo>
                  <a:pt x="141" y="252"/>
                  <a:pt x="141" y="250"/>
                  <a:pt x="141" y="249"/>
                </a:cubicBezTo>
                <a:cubicBezTo>
                  <a:pt x="141" y="250"/>
                  <a:pt x="141" y="249"/>
                  <a:pt x="140" y="248"/>
                </a:cubicBezTo>
                <a:cubicBezTo>
                  <a:pt x="141" y="248"/>
                  <a:pt x="141" y="249"/>
                  <a:pt x="141" y="249"/>
                </a:cubicBezTo>
                <a:cubicBezTo>
                  <a:pt x="141" y="248"/>
                  <a:pt x="142" y="248"/>
                  <a:pt x="142" y="247"/>
                </a:cubicBezTo>
                <a:cubicBezTo>
                  <a:pt x="143" y="247"/>
                  <a:pt x="143" y="248"/>
                  <a:pt x="143" y="248"/>
                </a:cubicBezTo>
                <a:cubicBezTo>
                  <a:pt x="145" y="249"/>
                  <a:pt x="146" y="252"/>
                  <a:pt x="144" y="253"/>
                </a:cubicBezTo>
                <a:cubicBezTo>
                  <a:pt x="144" y="254"/>
                  <a:pt x="144" y="257"/>
                  <a:pt x="144" y="257"/>
                </a:cubicBezTo>
                <a:cubicBezTo>
                  <a:pt x="144" y="257"/>
                  <a:pt x="144" y="257"/>
                  <a:pt x="144" y="257"/>
                </a:cubicBezTo>
                <a:cubicBezTo>
                  <a:pt x="144" y="257"/>
                  <a:pt x="144" y="257"/>
                  <a:pt x="144" y="258"/>
                </a:cubicBezTo>
                <a:cubicBezTo>
                  <a:pt x="144" y="259"/>
                  <a:pt x="144" y="259"/>
                  <a:pt x="144" y="259"/>
                </a:cubicBezTo>
                <a:cubicBezTo>
                  <a:pt x="145" y="258"/>
                  <a:pt x="145" y="257"/>
                  <a:pt x="146" y="255"/>
                </a:cubicBezTo>
                <a:cubicBezTo>
                  <a:pt x="146" y="256"/>
                  <a:pt x="145" y="257"/>
                  <a:pt x="146" y="258"/>
                </a:cubicBezTo>
                <a:cubicBezTo>
                  <a:pt x="146" y="257"/>
                  <a:pt x="148" y="256"/>
                  <a:pt x="149" y="255"/>
                </a:cubicBezTo>
                <a:cubicBezTo>
                  <a:pt x="149" y="255"/>
                  <a:pt x="149" y="254"/>
                  <a:pt x="149" y="254"/>
                </a:cubicBezTo>
                <a:cubicBezTo>
                  <a:pt x="150" y="254"/>
                  <a:pt x="150" y="255"/>
                  <a:pt x="150" y="254"/>
                </a:cubicBezTo>
                <a:cubicBezTo>
                  <a:pt x="150" y="254"/>
                  <a:pt x="150" y="254"/>
                  <a:pt x="149" y="254"/>
                </a:cubicBezTo>
                <a:cubicBezTo>
                  <a:pt x="149" y="253"/>
                  <a:pt x="149" y="252"/>
                  <a:pt x="150" y="252"/>
                </a:cubicBezTo>
                <a:cubicBezTo>
                  <a:pt x="151" y="253"/>
                  <a:pt x="152" y="255"/>
                  <a:pt x="154" y="255"/>
                </a:cubicBezTo>
                <a:cubicBezTo>
                  <a:pt x="153" y="256"/>
                  <a:pt x="153" y="259"/>
                  <a:pt x="152" y="258"/>
                </a:cubicBezTo>
                <a:cubicBezTo>
                  <a:pt x="152" y="258"/>
                  <a:pt x="152" y="258"/>
                  <a:pt x="152" y="258"/>
                </a:cubicBezTo>
                <a:cubicBezTo>
                  <a:pt x="151" y="257"/>
                  <a:pt x="150" y="258"/>
                  <a:pt x="149" y="258"/>
                </a:cubicBezTo>
                <a:cubicBezTo>
                  <a:pt x="149" y="258"/>
                  <a:pt x="148" y="257"/>
                  <a:pt x="149" y="256"/>
                </a:cubicBezTo>
                <a:cubicBezTo>
                  <a:pt x="147" y="257"/>
                  <a:pt x="146" y="259"/>
                  <a:pt x="146" y="261"/>
                </a:cubicBezTo>
                <a:cubicBezTo>
                  <a:pt x="146" y="260"/>
                  <a:pt x="146" y="259"/>
                  <a:pt x="147" y="260"/>
                </a:cubicBezTo>
                <a:cubicBezTo>
                  <a:pt x="147" y="260"/>
                  <a:pt x="146" y="260"/>
                  <a:pt x="146" y="261"/>
                </a:cubicBezTo>
                <a:cubicBezTo>
                  <a:pt x="147" y="261"/>
                  <a:pt x="146" y="260"/>
                  <a:pt x="147" y="260"/>
                </a:cubicBezTo>
                <a:cubicBezTo>
                  <a:pt x="147" y="261"/>
                  <a:pt x="147" y="261"/>
                  <a:pt x="147" y="261"/>
                </a:cubicBezTo>
                <a:cubicBezTo>
                  <a:pt x="148" y="260"/>
                  <a:pt x="148" y="259"/>
                  <a:pt x="149" y="259"/>
                </a:cubicBezTo>
                <a:cubicBezTo>
                  <a:pt x="149" y="259"/>
                  <a:pt x="148" y="261"/>
                  <a:pt x="148" y="261"/>
                </a:cubicBezTo>
                <a:cubicBezTo>
                  <a:pt x="149" y="261"/>
                  <a:pt x="149" y="260"/>
                  <a:pt x="150" y="260"/>
                </a:cubicBezTo>
                <a:cubicBezTo>
                  <a:pt x="151" y="261"/>
                  <a:pt x="149" y="261"/>
                  <a:pt x="149" y="262"/>
                </a:cubicBezTo>
                <a:cubicBezTo>
                  <a:pt x="149" y="262"/>
                  <a:pt x="149" y="262"/>
                  <a:pt x="148" y="262"/>
                </a:cubicBezTo>
                <a:cubicBezTo>
                  <a:pt x="149" y="263"/>
                  <a:pt x="149" y="263"/>
                  <a:pt x="149" y="264"/>
                </a:cubicBezTo>
                <a:cubicBezTo>
                  <a:pt x="150" y="263"/>
                  <a:pt x="150" y="262"/>
                  <a:pt x="151" y="260"/>
                </a:cubicBezTo>
                <a:cubicBezTo>
                  <a:pt x="151" y="261"/>
                  <a:pt x="151" y="261"/>
                  <a:pt x="151" y="261"/>
                </a:cubicBezTo>
                <a:cubicBezTo>
                  <a:pt x="152" y="261"/>
                  <a:pt x="151" y="260"/>
                  <a:pt x="151" y="260"/>
                </a:cubicBezTo>
                <a:cubicBezTo>
                  <a:pt x="152" y="260"/>
                  <a:pt x="152" y="259"/>
                  <a:pt x="153" y="258"/>
                </a:cubicBezTo>
                <a:cubicBezTo>
                  <a:pt x="152" y="261"/>
                  <a:pt x="150" y="262"/>
                  <a:pt x="149" y="265"/>
                </a:cubicBezTo>
                <a:cubicBezTo>
                  <a:pt x="150" y="265"/>
                  <a:pt x="150" y="265"/>
                  <a:pt x="150" y="265"/>
                </a:cubicBezTo>
                <a:cubicBezTo>
                  <a:pt x="151" y="262"/>
                  <a:pt x="154" y="260"/>
                  <a:pt x="155" y="256"/>
                </a:cubicBezTo>
                <a:cubicBezTo>
                  <a:pt x="155" y="259"/>
                  <a:pt x="153" y="260"/>
                  <a:pt x="152" y="263"/>
                </a:cubicBezTo>
                <a:cubicBezTo>
                  <a:pt x="154" y="262"/>
                  <a:pt x="154" y="260"/>
                  <a:pt x="155" y="259"/>
                </a:cubicBezTo>
                <a:cubicBezTo>
                  <a:pt x="155" y="261"/>
                  <a:pt x="154" y="262"/>
                  <a:pt x="153" y="263"/>
                </a:cubicBezTo>
                <a:cubicBezTo>
                  <a:pt x="154" y="263"/>
                  <a:pt x="153" y="264"/>
                  <a:pt x="154" y="264"/>
                </a:cubicBezTo>
                <a:cubicBezTo>
                  <a:pt x="154" y="262"/>
                  <a:pt x="156" y="261"/>
                  <a:pt x="155" y="259"/>
                </a:cubicBezTo>
                <a:cubicBezTo>
                  <a:pt x="156" y="259"/>
                  <a:pt x="156" y="257"/>
                  <a:pt x="156" y="256"/>
                </a:cubicBezTo>
                <a:cubicBezTo>
                  <a:pt x="156" y="256"/>
                  <a:pt x="156" y="255"/>
                  <a:pt x="156" y="255"/>
                </a:cubicBezTo>
                <a:cubicBezTo>
                  <a:pt x="156" y="256"/>
                  <a:pt x="156" y="256"/>
                  <a:pt x="155" y="256"/>
                </a:cubicBezTo>
                <a:cubicBezTo>
                  <a:pt x="156" y="256"/>
                  <a:pt x="155" y="256"/>
                  <a:pt x="155" y="256"/>
                </a:cubicBezTo>
                <a:cubicBezTo>
                  <a:pt x="156" y="256"/>
                  <a:pt x="156" y="256"/>
                  <a:pt x="156" y="255"/>
                </a:cubicBezTo>
                <a:cubicBezTo>
                  <a:pt x="156" y="254"/>
                  <a:pt x="158" y="252"/>
                  <a:pt x="159" y="253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162" y="256"/>
                  <a:pt x="161" y="261"/>
                  <a:pt x="157" y="261"/>
                </a:cubicBezTo>
                <a:cubicBezTo>
                  <a:pt x="157" y="261"/>
                  <a:pt x="157" y="260"/>
                  <a:pt x="156" y="260"/>
                </a:cubicBezTo>
                <a:cubicBezTo>
                  <a:pt x="156" y="262"/>
                  <a:pt x="155" y="263"/>
                  <a:pt x="155" y="264"/>
                </a:cubicBezTo>
                <a:cubicBezTo>
                  <a:pt x="155" y="263"/>
                  <a:pt x="156" y="263"/>
                  <a:pt x="157" y="262"/>
                </a:cubicBezTo>
                <a:cubicBezTo>
                  <a:pt x="157" y="263"/>
                  <a:pt x="156" y="263"/>
                  <a:pt x="156" y="264"/>
                </a:cubicBezTo>
                <a:cubicBezTo>
                  <a:pt x="156" y="264"/>
                  <a:pt x="155" y="265"/>
                  <a:pt x="156" y="265"/>
                </a:cubicBezTo>
                <a:cubicBezTo>
                  <a:pt x="156" y="265"/>
                  <a:pt x="156" y="265"/>
                  <a:pt x="157" y="265"/>
                </a:cubicBezTo>
                <a:cubicBezTo>
                  <a:pt x="157" y="265"/>
                  <a:pt x="156" y="265"/>
                  <a:pt x="156" y="265"/>
                </a:cubicBezTo>
                <a:cubicBezTo>
                  <a:pt x="157" y="265"/>
                  <a:pt x="157" y="264"/>
                  <a:pt x="158" y="265"/>
                </a:cubicBezTo>
                <a:cubicBezTo>
                  <a:pt x="158" y="264"/>
                  <a:pt x="159" y="263"/>
                  <a:pt x="159" y="263"/>
                </a:cubicBezTo>
                <a:cubicBezTo>
                  <a:pt x="158" y="264"/>
                  <a:pt x="157" y="266"/>
                  <a:pt x="156" y="267"/>
                </a:cubicBezTo>
                <a:cubicBezTo>
                  <a:pt x="158" y="266"/>
                  <a:pt x="159" y="265"/>
                  <a:pt x="160" y="265"/>
                </a:cubicBezTo>
                <a:cubicBezTo>
                  <a:pt x="159" y="266"/>
                  <a:pt x="158" y="268"/>
                  <a:pt x="157" y="267"/>
                </a:cubicBezTo>
                <a:cubicBezTo>
                  <a:pt x="157" y="268"/>
                  <a:pt x="157" y="268"/>
                  <a:pt x="158" y="268"/>
                </a:cubicBezTo>
                <a:cubicBezTo>
                  <a:pt x="158" y="268"/>
                  <a:pt x="158" y="268"/>
                  <a:pt x="158" y="268"/>
                </a:cubicBezTo>
                <a:cubicBezTo>
                  <a:pt x="158" y="267"/>
                  <a:pt x="157" y="268"/>
                  <a:pt x="157" y="268"/>
                </a:cubicBezTo>
                <a:cubicBezTo>
                  <a:pt x="158" y="267"/>
                  <a:pt x="158" y="267"/>
                  <a:pt x="159" y="267"/>
                </a:cubicBezTo>
                <a:cubicBezTo>
                  <a:pt x="158" y="268"/>
                  <a:pt x="160" y="266"/>
                  <a:pt x="159" y="266"/>
                </a:cubicBezTo>
                <a:cubicBezTo>
                  <a:pt x="159" y="266"/>
                  <a:pt x="160" y="266"/>
                  <a:pt x="160" y="265"/>
                </a:cubicBezTo>
                <a:cubicBezTo>
                  <a:pt x="160" y="266"/>
                  <a:pt x="160" y="266"/>
                  <a:pt x="160" y="266"/>
                </a:cubicBezTo>
                <a:cubicBezTo>
                  <a:pt x="160" y="266"/>
                  <a:pt x="161" y="265"/>
                  <a:pt x="161" y="266"/>
                </a:cubicBezTo>
                <a:cubicBezTo>
                  <a:pt x="160" y="266"/>
                  <a:pt x="159" y="269"/>
                  <a:pt x="157" y="269"/>
                </a:cubicBezTo>
                <a:cubicBezTo>
                  <a:pt x="158" y="269"/>
                  <a:pt x="158" y="270"/>
                  <a:pt x="158" y="270"/>
                </a:cubicBezTo>
                <a:cubicBezTo>
                  <a:pt x="158" y="270"/>
                  <a:pt x="159" y="270"/>
                  <a:pt x="159" y="269"/>
                </a:cubicBezTo>
                <a:cubicBezTo>
                  <a:pt x="160" y="269"/>
                  <a:pt x="161" y="267"/>
                  <a:pt x="160" y="268"/>
                </a:cubicBezTo>
                <a:cubicBezTo>
                  <a:pt x="160" y="269"/>
                  <a:pt x="160" y="269"/>
                  <a:pt x="159" y="270"/>
                </a:cubicBezTo>
                <a:cubicBezTo>
                  <a:pt x="159" y="270"/>
                  <a:pt x="159" y="270"/>
                  <a:pt x="158" y="270"/>
                </a:cubicBezTo>
                <a:cubicBezTo>
                  <a:pt x="158" y="271"/>
                  <a:pt x="158" y="271"/>
                  <a:pt x="157" y="271"/>
                </a:cubicBezTo>
                <a:cubicBezTo>
                  <a:pt x="157" y="272"/>
                  <a:pt x="158" y="271"/>
                  <a:pt x="158" y="272"/>
                </a:cubicBezTo>
                <a:cubicBezTo>
                  <a:pt x="158" y="272"/>
                  <a:pt x="158" y="272"/>
                  <a:pt x="159" y="272"/>
                </a:cubicBezTo>
                <a:cubicBezTo>
                  <a:pt x="159" y="271"/>
                  <a:pt x="158" y="272"/>
                  <a:pt x="158" y="271"/>
                </a:cubicBezTo>
                <a:cubicBezTo>
                  <a:pt x="160" y="271"/>
                  <a:pt x="161" y="271"/>
                  <a:pt x="162" y="270"/>
                </a:cubicBezTo>
                <a:cubicBezTo>
                  <a:pt x="162" y="270"/>
                  <a:pt x="162" y="270"/>
                  <a:pt x="162" y="270"/>
                </a:cubicBezTo>
                <a:cubicBezTo>
                  <a:pt x="164" y="270"/>
                  <a:pt x="165" y="269"/>
                  <a:pt x="167" y="269"/>
                </a:cubicBezTo>
                <a:cubicBezTo>
                  <a:pt x="165" y="270"/>
                  <a:pt x="162" y="270"/>
                  <a:pt x="161" y="271"/>
                </a:cubicBezTo>
                <a:cubicBezTo>
                  <a:pt x="163" y="271"/>
                  <a:pt x="165" y="270"/>
                  <a:pt x="168" y="270"/>
                </a:cubicBezTo>
                <a:cubicBezTo>
                  <a:pt x="167" y="270"/>
                  <a:pt x="167" y="270"/>
                  <a:pt x="166" y="271"/>
                </a:cubicBezTo>
                <a:cubicBezTo>
                  <a:pt x="165" y="271"/>
                  <a:pt x="163" y="271"/>
                  <a:pt x="162" y="272"/>
                </a:cubicBezTo>
                <a:cubicBezTo>
                  <a:pt x="164" y="272"/>
                  <a:pt x="164" y="274"/>
                  <a:pt x="165" y="275"/>
                </a:cubicBezTo>
                <a:cubicBezTo>
                  <a:pt x="164" y="275"/>
                  <a:pt x="165" y="276"/>
                  <a:pt x="164" y="276"/>
                </a:cubicBezTo>
                <a:cubicBezTo>
                  <a:pt x="166" y="276"/>
                  <a:pt x="167" y="276"/>
                  <a:pt x="168" y="276"/>
                </a:cubicBezTo>
                <a:cubicBezTo>
                  <a:pt x="167" y="276"/>
                  <a:pt x="164" y="276"/>
                  <a:pt x="163" y="277"/>
                </a:cubicBezTo>
                <a:cubicBezTo>
                  <a:pt x="163" y="277"/>
                  <a:pt x="163" y="276"/>
                  <a:pt x="162" y="276"/>
                </a:cubicBezTo>
                <a:cubicBezTo>
                  <a:pt x="160" y="276"/>
                  <a:pt x="160" y="276"/>
                  <a:pt x="158" y="276"/>
                </a:cubicBezTo>
                <a:cubicBezTo>
                  <a:pt x="158" y="276"/>
                  <a:pt x="158" y="277"/>
                  <a:pt x="158" y="277"/>
                </a:cubicBezTo>
                <a:cubicBezTo>
                  <a:pt x="157" y="278"/>
                  <a:pt x="156" y="278"/>
                  <a:pt x="156" y="278"/>
                </a:cubicBezTo>
                <a:cubicBezTo>
                  <a:pt x="156" y="278"/>
                  <a:pt x="156" y="279"/>
                  <a:pt x="156" y="278"/>
                </a:cubicBezTo>
                <a:cubicBezTo>
                  <a:pt x="157" y="278"/>
                  <a:pt x="158" y="278"/>
                  <a:pt x="159" y="278"/>
                </a:cubicBezTo>
                <a:cubicBezTo>
                  <a:pt x="159" y="278"/>
                  <a:pt x="159" y="279"/>
                  <a:pt x="159" y="279"/>
                </a:cubicBezTo>
                <a:cubicBezTo>
                  <a:pt x="160" y="279"/>
                  <a:pt x="160" y="279"/>
                  <a:pt x="160" y="278"/>
                </a:cubicBezTo>
                <a:cubicBezTo>
                  <a:pt x="160" y="278"/>
                  <a:pt x="159" y="278"/>
                  <a:pt x="159" y="278"/>
                </a:cubicBezTo>
                <a:cubicBezTo>
                  <a:pt x="160" y="278"/>
                  <a:pt x="161" y="278"/>
                  <a:pt x="161" y="278"/>
                </a:cubicBezTo>
                <a:cubicBezTo>
                  <a:pt x="161" y="278"/>
                  <a:pt x="160" y="278"/>
                  <a:pt x="160" y="278"/>
                </a:cubicBezTo>
                <a:cubicBezTo>
                  <a:pt x="161" y="279"/>
                  <a:pt x="164" y="278"/>
                  <a:pt x="164" y="279"/>
                </a:cubicBezTo>
                <a:cubicBezTo>
                  <a:pt x="162" y="278"/>
                  <a:pt x="159" y="279"/>
                  <a:pt x="156" y="279"/>
                </a:cubicBezTo>
                <a:cubicBezTo>
                  <a:pt x="157" y="280"/>
                  <a:pt x="158" y="279"/>
                  <a:pt x="158" y="280"/>
                </a:cubicBezTo>
                <a:cubicBezTo>
                  <a:pt x="159" y="279"/>
                  <a:pt x="161" y="279"/>
                  <a:pt x="161" y="280"/>
                </a:cubicBezTo>
                <a:cubicBezTo>
                  <a:pt x="161" y="280"/>
                  <a:pt x="160" y="280"/>
                  <a:pt x="159" y="280"/>
                </a:cubicBezTo>
                <a:cubicBezTo>
                  <a:pt x="160" y="280"/>
                  <a:pt x="159" y="280"/>
                  <a:pt x="159" y="280"/>
                </a:cubicBezTo>
                <a:cubicBezTo>
                  <a:pt x="161" y="280"/>
                  <a:pt x="162" y="280"/>
                  <a:pt x="165" y="280"/>
                </a:cubicBezTo>
                <a:cubicBezTo>
                  <a:pt x="165" y="279"/>
                  <a:pt x="165" y="279"/>
                  <a:pt x="165" y="278"/>
                </a:cubicBezTo>
                <a:cubicBezTo>
                  <a:pt x="165" y="278"/>
                  <a:pt x="164" y="279"/>
                  <a:pt x="164" y="278"/>
                </a:cubicBezTo>
                <a:cubicBezTo>
                  <a:pt x="166" y="278"/>
                  <a:pt x="166" y="277"/>
                  <a:pt x="169" y="277"/>
                </a:cubicBezTo>
                <a:cubicBezTo>
                  <a:pt x="169" y="277"/>
                  <a:pt x="169" y="277"/>
                  <a:pt x="169" y="278"/>
                </a:cubicBezTo>
                <a:cubicBezTo>
                  <a:pt x="169" y="278"/>
                  <a:pt x="170" y="278"/>
                  <a:pt x="170" y="278"/>
                </a:cubicBezTo>
                <a:cubicBezTo>
                  <a:pt x="171" y="279"/>
                  <a:pt x="171" y="281"/>
                  <a:pt x="169" y="282"/>
                </a:cubicBezTo>
                <a:cubicBezTo>
                  <a:pt x="168" y="281"/>
                  <a:pt x="166" y="282"/>
                  <a:pt x="165" y="282"/>
                </a:cubicBezTo>
                <a:cubicBezTo>
                  <a:pt x="165" y="281"/>
                  <a:pt x="165" y="281"/>
                  <a:pt x="165" y="281"/>
                </a:cubicBezTo>
                <a:cubicBezTo>
                  <a:pt x="163" y="281"/>
                  <a:pt x="160" y="281"/>
                  <a:pt x="157" y="281"/>
                </a:cubicBezTo>
                <a:cubicBezTo>
                  <a:pt x="157" y="282"/>
                  <a:pt x="158" y="282"/>
                  <a:pt x="158" y="283"/>
                </a:cubicBezTo>
                <a:cubicBezTo>
                  <a:pt x="158" y="283"/>
                  <a:pt x="159" y="283"/>
                  <a:pt x="160" y="283"/>
                </a:cubicBezTo>
                <a:cubicBezTo>
                  <a:pt x="159" y="283"/>
                  <a:pt x="158" y="283"/>
                  <a:pt x="158" y="283"/>
                </a:cubicBezTo>
                <a:cubicBezTo>
                  <a:pt x="159" y="284"/>
                  <a:pt x="161" y="284"/>
                  <a:pt x="161" y="282"/>
                </a:cubicBezTo>
                <a:cubicBezTo>
                  <a:pt x="163" y="281"/>
                  <a:pt x="165" y="284"/>
                  <a:pt x="167" y="283"/>
                </a:cubicBezTo>
                <a:cubicBezTo>
                  <a:pt x="167" y="284"/>
                  <a:pt x="166" y="283"/>
                  <a:pt x="166" y="284"/>
                </a:cubicBezTo>
                <a:cubicBezTo>
                  <a:pt x="166" y="284"/>
                  <a:pt x="166" y="287"/>
                  <a:pt x="165" y="287"/>
                </a:cubicBezTo>
                <a:cubicBezTo>
                  <a:pt x="162" y="286"/>
                  <a:pt x="159" y="286"/>
                  <a:pt x="157" y="285"/>
                </a:cubicBezTo>
                <a:cubicBezTo>
                  <a:pt x="157" y="285"/>
                  <a:pt x="157" y="285"/>
                  <a:pt x="157" y="285"/>
                </a:cubicBezTo>
                <a:cubicBezTo>
                  <a:pt x="158" y="286"/>
                  <a:pt x="159" y="286"/>
                  <a:pt x="160" y="286"/>
                </a:cubicBezTo>
                <a:cubicBezTo>
                  <a:pt x="158" y="286"/>
                  <a:pt x="158" y="286"/>
                  <a:pt x="157" y="286"/>
                </a:cubicBezTo>
                <a:cubicBezTo>
                  <a:pt x="158" y="287"/>
                  <a:pt x="161" y="287"/>
                  <a:pt x="163" y="288"/>
                </a:cubicBezTo>
                <a:cubicBezTo>
                  <a:pt x="160" y="288"/>
                  <a:pt x="156" y="287"/>
                  <a:pt x="154" y="285"/>
                </a:cubicBezTo>
                <a:cubicBezTo>
                  <a:pt x="154" y="285"/>
                  <a:pt x="153" y="285"/>
                  <a:pt x="153" y="285"/>
                </a:cubicBezTo>
                <a:cubicBezTo>
                  <a:pt x="154" y="286"/>
                  <a:pt x="156" y="286"/>
                  <a:pt x="157" y="287"/>
                </a:cubicBezTo>
                <a:cubicBezTo>
                  <a:pt x="156" y="288"/>
                  <a:pt x="156" y="287"/>
                  <a:pt x="156" y="287"/>
                </a:cubicBezTo>
                <a:cubicBezTo>
                  <a:pt x="157" y="287"/>
                  <a:pt x="158" y="290"/>
                  <a:pt x="159" y="289"/>
                </a:cubicBezTo>
                <a:cubicBezTo>
                  <a:pt x="158" y="288"/>
                  <a:pt x="157" y="288"/>
                  <a:pt x="157" y="287"/>
                </a:cubicBezTo>
                <a:cubicBezTo>
                  <a:pt x="158" y="287"/>
                  <a:pt x="158" y="287"/>
                  <a:pt x="158" y="288"/>
                </a:cubicBezTo>
                <a:cubicBezTo>
                  <a:pt x="158" y="288"/>
                  <a:pt x="157" y="287"/>
                  <a:pt x="157" y="288"/>
                </a:cubicBezTo>
                <a:cubicBezTo>
                  <a:pt x="158" y="288"/>
                  <a:pt x="159" y="288"/>
                  <a:pt x="159" y="288"/>
                </a:cubicBezTo>
                <a:cubicBezTo>
                  <a:pt x="159" y="288"/>
                  <a:pt x="158" y="288"/>
                  <a:pt x="158" y="288"/>
                </a:cubicBezTo>
                <a:cubicBezTo>
                  <a:pt x="160" y="289"/>
                  <a:pt x="163" y="289"/>
                  <a:pt x="165" y="289"/>
                </a:cubicBezTo>
                <a:cubicBezTo>
                  <a:pt x="170" y="292"/>
                  <a:pt x="173" y="297"/>
                  <a:pt x="174" y="302"/>
                </a:cubicBezTo>
                <a:cubicBezTo>
                  <a:pt x="175" y="302"/>
                  <a:pt x="175" y="303"/>
                  <a:pt x="175" y="303"/>
                </a:cubicBezTo>
                <a:cubicBezTo>
                  <a:pt x="177" y="307"/>
                  <a:pt x="181" y="314"/>
                  <a:pt x="186" y="312"/>
                </a:cubicBezTo>
                <a:cubicBezTo>
                  <a:pt x="190" y="313"/>
                  <a:pt x="193" y="317"/>
                  <a:pt x="195" y="319"/>
                </a:cubicBezTo>
                <a:cubicBezTo>
                  <a:pt x="196" y="319"/>
                  <a:pt x="197" y="320"/>
                  <a:pt x="198" y="320"/>
                </a:cubicBezTo>
                <a:cubicBezTo>
                  <a:pt x="200" y="320"/>
                  <a:pt x="201" y="318"/>
                  <a:pt x="202" y="319"/>
                </a:cubicBezTo>
                <a:cubicBezTo>
                  <a:pt x="204" y="317"/>
                  <a:pt x="204" y="314"/>
                  <a:pt x="205" y="311"/>
                </a:cubicBezTo>
                <a:cubicBezTo>
                  <a:pt x="205" y="311"/>
                  <a:pt x="206" y="311"/>
                  <a:pt x="206" y="310"/>
                </a:cubicBezTo>
                <a:cubicBezTo>
                  <a:pt x="207" y="309"/>
                  <a:pt x="209" y="309"/>
                  <a:pt x="210" y="308"/>
                </a:cubicBezTo>
                <a:cubicBezTo>
                  <a:pt x="211" y="307"/>
                  <a:pt x="211" y="306"/>
                  <a:pt x="212" y="306"/>
                </a:cubicBezTo>
                <a:cubicBezTo>
                  <a:pt x="212" y="306"/>
                  <a:pt x="212" y="306"/>
                  <a:pt x="213" y="305"/>
                </a:cubicBezTo>
                <a:cubicBezTo>
                  <a:pt x="213" y="305"/>
                  <a:pt x="212" y="305"/>
                  <a:pt x="213" y="305"/>
                </a:cubicBezTo>
                <a:cubicBezTo>
                  <a:pt x="213" y="305"/>
                  <a:pt x="213" y="305"/>
                  <a:pt x="214" y="304"/>
                </a:cubicBezTo>
                <a:cubicBezTo>
                  <a:pt x="214" y="304"/>
                  <a:pt x="215" y="302"/>
                  <a:pt x="215" y="301"/>
                </a:cubicBezTo>
                <a:cubicBezTo>
                  <a:pt x="215" y="301"/>
                  <a:pt x="215" y="301"/>
                  <a:pt x="215" y="300"/>
                </a:cubicBezTo>
                <a:cubicBezTo>
                  <a:pt x="216" y="294"/>
                  <a:pt x="216" y="286"/>
                  <a:pt x="212" y="282"/>
                </a:cubicBezTo>
                <a:cubicBezTo>
                  <a:pt x="210" y="281"/>
                  <a:pt x="208" y="280"/>
                  <a:pt x="207" y="279"/>
                </a:cubicBezTo>
                <a:cubicBezTo>
                  <a:pt x="206" y="278"/>
                  <a:pt x="206" y="277"/>
                  <a:pt x="206" y="276"/>
                </a:cubicBezTo>
                <a:cubicBezTo>
                  <a:pt x="206" y="275"/>
                  <a:pt x="207" y="274"/>
                  <a:pt x="207" y="273"/>
                </a:cubicBezTo>
                <a:cubicBezTo>
                  <a:pt x="210" y="271"/>
                  <a:pt x="211" y="267"/>
                  <a:pt x="213" y="265"/>
                </a:cubicBezTo>
                <a:cubicBezTo>
                  <a:pt x="213" y="262"/>
                  <a:pt x="214" y="261"/>
                  <a:pt x="214" y="259"/>
                </a:cubicBezTo>
                <a:cubicBezTo>
                  <a:pt x="214" y="256"/>
                  <a:pt x="213" y="252"/>
                  <a:pt x="211" y="249"/>
                </a:cubicBezTo>
                <a:cubicBezTo>
                  <a:pt x="210" y="248"/>
                  <a:pt x="207" y="247"/>
                  <a:pt x="205" y="247"/>
                </a:cubicBezTo>
                <a:cubicBezTo>
                  <a:pt x="204" y="247"/>
                  <a:pt x="203" y="247"/>
                  <a:pt x="202" y="247"/>
                </a:cubicBezTo>
                <a:cubicBezTo>
                  <a:pt x="196" y="246"/>
                  <a:pt x="189" y="246"/>
                  <a:pt x="185" y="249"/>
                </a:cubicBezTo>
                <a:cubicBezTo>
                  <a:pt x="184" y="250"/>
                  <a:pt x="184" y="250"/>
                  <a:pt x="183" y="251"/>
                </a:cubicBezTo>
                <a:cubicBezTo>
                  <a:pt x="178" y="258"/>
                  <a:pt x="174" y="268"/>
                  <a:pt x="162" y="269"/>
                </a:cubicBezTo>
                <a:cubicBezTo>
                  <a:pt x="162" y="269"/>
                  <a:pt x="161" y="267"/>
                  <a:pt x="161" y="267"/>
                </a:cubicBezTo>
                <a:cubicBezTo>
                  <a:pt x="161" y="268"/>
                  <a:pt x="161" y="266"/>
                  <a:pt x="162" y="266"/>
                </a:cubicBezTo>
                <a:close/>
                <a:moveTo>
                  <a:pt x="123" y="271"/>
                </a:moveTo>
                <a:cubicBezTo>
                  <a:pt x="123" y="271"/>
                  <a:pt x="123" y="271"/>
                  <a:pt x="123" y="271"/>
                </a:cubicBezTo>
                <a:cubicBezTo>
                  <a:pt x="123" y="271"/>
                  <a:pt x="123" y="270"/>
                  <a:pt x="122" y="271"/>
                </a:cubicBezTo>
                <a:cubicBezTo>
                  <a:pt x="123" y="271"/>
                  <a:pt x="123" y="271"/>
                  <a:pt x="123" y="271"/>
                </a:cubicBezTo>
                <a:close/>
                <a:moveTo>
                  <a:pt x="123" y="259"/>
                </a:moveTo>
                <a:cubicBezTo>
                  <a:pt x="123" y="259"/>
                  <a:pt x="123" y="259"/>
                  <a:pt x="123" y="259"/>
                </a:cubicBezTo>
                <a:cubicBezTo>
                  <a:pt x="123" y="260"/>
                  <a:pt x="123" y="260"/>
                  <a:pt x="122" y="261"/>
                </a:cubicBezTo>
                <a:cubicBezTo>
                  <a:pt x="123" y="261"/>
                  <a:pt x="124" y="262"/>
                  <a:pt x="124" y="262"/>
                </a:cubicBezTo>
                <a:cubicBezTo>
                  <a:pt x="124" y="263"/>
                  <a:pt x="124" y="262"/>
                  <a:pt x="124" y="263"/>
                </a:cubicBezTo>
                <a:cubicBezTo>
                  <a:pt x="125" y="263"/>
                  <a:pt x="125" y="263"/>
                  <a:pt x="126" y="264"/>
                </a:cubicBezTo>
                <a:cubicBezTo>
                  <a:pt x="126" y="264"/>
                  <a:pt x="126" y="264"/>
                  <a:pt x="125" y="264"/>
                </a:cubicBezTo>
                <a:cubicBezTo>
                  <a:pt x="126" y="265"/>
                  <a:pt x="126" y="264"/>
                  <a:pt x="127" y="265"/>
                </a:cubicBezTo>
                <a:cubicBezTo>
                  <a:pt x="126" y="264"/>
                  <a:pt x="125" y="263"/>
                  <a:pt x="125" y="262"/>
                </a:cubicBezTo>
                <a:cubicBezTo>
                  <a:pt x="124" y="262"/>
                  <a:pt x="124" y="261"/>
                  <a:pt x="124" y="261"/>
                </a:cubicBezTo>
                <a:cubicBezTo>
                  <a:pt x="125" y="262"/>
                  <a:pt x="126" y="262"/>
                  <a:pt x="126" y="264"/>
                </a:cubicBezTo>
                <a:cubicBezTo>
                  <a:pt x="127" y="264"/>
                  <a:pt x="127" y="265"/>
                  <a:pt x="128" y="265"/>
                </a:cubicBezTo>
                <a:cubicBezTo>
                  <a:pt x="127" y="263"/>
                  <a:pt x="125" y="261"/>
                  <a:pt x="124" y="259"/>
                </a:cubicBezTo>
                <a:cubicBezTo>
                  <a:pt x="123" y="259"/>
                  <a:pt x="123" y="259"/>
                  <a:pt x="123" y="259"/>
                </a:cubicBezTo>
                <a:close/>
                <a:moveTo>
                  <a:pt x="153" y="285"/>
                </a:moveTo>
                <a:cubicBezTo>
                  <a:pt x="153" y="285"/>
                  <a:pt x="153" y="285"/>
                  <a:pt x="153" y="285"/>
                </a:cubicBezTo>
                <a:cubicBezTo>
                  <a:pt x="153" y="286"/>
                  <a:pt x="152" y="286"/>
                  <a:pt x="152" y="286"/>
                </a:cubicBezTo>
                <a:cubicBezTo>
                  <a:pt x="153" y="287"/>
                  <a:pt x="154" y="286"/>
                  <a:pt x="154" y="287"/>
                </a:cubicBezTo>
                <a:cubicBezTo>
                  <a:pt x="154" y="286"/>
                  <a:pt x="154" y="286"/>
                  <a:pt x="153" y="285"/>
                </a:cubicBezTo>
                <a:close/>
                <a:moveTo>
                  <a:pt x="102" y="202"/>
                </a:moveTo>
                <a:cubicBezTo>
                  <a:pt x="102" y="202"/>
                  <a:pt x="102" y="202"/>
                  <a:pt x="102" y="202"/>
                </a:cubicBezTo>
                <a:cubicBezTo>
                  <a:pt x="102" y="202"/>
                  <a:pt x="103" y="204"/>
                  <a:pt x="103" y="205"/>
                </a:cubicBezTo>
                <a:cubicBezTo>
                  <a:pt x="104" y="206"/>
                  <a:pt x="104" y="208"/>
                  <a:pt x="104" y="210"/>
                </a:cubicBezTo>
                <a:cubicBezTo>
                  <a:pt x="105" y="212"/>
                  <a:pt x="107" y="214"/>
                  <a:pt x="107" y="216"/>
                </a:cubicBezTo>
                <a:cubicBezTo>
                  <a:pt x="107" y="217"/>
                  <a:pt x="106" y="219"/>
                  <a:pt x="105" y="219"/>
                </a:cubicBezTo>
                <a:cubicBezTo>
                  <a:pt x="104" y="219"/>
                  <a:pt x="103" y="219"/>
                  <a:pt x="103" y="219"/>
                </a:cubicBezTo>
                <a:cubicBezTo>
                  <a:pt x="103" y="220"/>
                  <a:pt x="104" y="222"/>
                  <a:pt x="103" y="222"/>
                </a:cubicBezTo>
                <a:cubicBezTo>
                  <a:pt x="102" y="221"/>
                  <a:pt x="103" y="219"/>
                  <a:pt x="102" y="219"/>
                </a:cubicBezTo>
                <a:cubicBezTo>
                  <a:pt x="100" y="220"/>
                  <a:pt x="98" y="221"/>
                  <a:pt x="97" y="221"/>
                </a:cubicBezTo>
                <a:cubicBezTo>
                  <a:pt x="97" y="223"/>
                  <a:pt x="97" y="224"/>
                  <a:pt x="98" y="226"/>
                </a:cubicBezTo>
                <a:cubicBezTo>
                  <a:pt x="99" y="226"/>
                  <a:pt x="99" y="226"/>
                  <a:pt x="100" y="226"/>
                </a:cubicBezTo>
                <a:cubicBezTo>
                  <a:pt x="102" y="225"/>
                  <a:pt x="105" y="225"/>
                  <a:pt x="107" y="226"/>
                </a:cubicBezTo>
                <a:cubicBezTo>
                  <a:pt x="109" y="222"/>
                  <a:pt x="108" y="217"/>
                  <a:pt x="108" y="213"/>
                </a:cubicBezTo>
                <a:cubicBezTo>
                  <a:pt x="105" y="210"/>
                  <a:pt x="106" y="203"/>
                  <a:pt x="101" y="201"/>
                </a:cubicBezTo>
                <a:cubicBezTo>
                  <a:pt x="102" y="201"/>
                  <a:pt x="102" y="202"/>
                  <a:pt x="102" y="202"/>
                </a:cubicBezTo>
                <a:close/>
                <a:moveTo>
                  <a:pt x="124" y="211"/>
                </a:moveTo>
                <a:cubicBezTo>
                  <a:pt x="124" y="211"/>
                  <a:pt x="124" y="211"/>
                  <a:pt x="124" y="211"/>
                </a:cubicBezTo>
                <a:cubicBezTo>
                  <a:pt x="125" y="212"/>
                  <a:pt x="126" y="214"/>
                  <a:pt x="126" y="215"/>
                </a:cubicBezTo>
                <a:cubicBezTo>
                  <a:pt x="124" y="213"/>
                  <a:pt x="123" y="211"/>
                  <a:pt x="122" y="208"/>
                </a:cubicBezTo>
                <a:cubicBezTo>
                  <a:pt x="123" y="212"/>
                  <a:pt x="122" y="218"/>
                  <a:pt x="120" y="221"/>
                </a:cubicBezTo>
                <a:cubicBezTo>
                  <a:pt x="121" y="222"/>
                  <a:pt x="121" y="223"/>
                  <a:pt x="123" y="223"/>
                </a:cubicBezTo>
                <a:cubicBezTo>
                  <a:pt x="124" y="221"/>
                  <a:pt x="126" y="220"/>
                  <a:pt x="128" y="222"/>
                </a:cubicBezTo>
                <a:cubicBezTo>
                  <a:pt x="130" y="221"/>
                  <a:pt x="130" y="217"/>
                  <a:pt x="129" y="214"/>
                </a:cubicBezTo>
                <a:cubicBezTo>
                  <a:pt x="129" y="212"/>
                  <a:pt x="127" y="210"/>
                  <a:pt x="127" y="208"/>
                </a:cubicBezTo>
                <a:cubicBezTo>
                  <a:pt x="124" y="207"/>
                  <a:pt x="123" y="205"/>
                  <a:pt x="121" y="203"/>
                </a:cubicBezTo>
                <a:cubicBezTo>
                  <a:pt x="122" y="206"/>
                  <a:pt x="123" y="209"/>
                  <a:pt x="124" y="211"/>
                </a:cubicBezTo>
                <a:close/>
                <a:moveTo>
                  <a:pt x="40" y="212"/>
                </a:moveTo>
                <a:cubicBezTo>
                  <a:pt x="40" y="212"/>
                  <a:pt x="40" y="212"/>
                  <a:pt x="40" y="212"/>
                </a:cubicBezTo>
                <a:cubicBezTo>
                  <a:pt x="40" y="214"/>
                  <a:pt x="41" y="215"/>
                  <a:pt x="41" y="216"/>
                </a:cubicBezTo>
                <a:cubicBezTo>
                  <a:pt x="42" y="217"/>
                  <a:pt x="42" y="218"/>
                  <a:pt x="44" y="218"/>
                </a:cubicBezTo>
                <a:cubicBezTo>
                  <a:pt x="45" y="220"/>
                  <a:pt x="46" y="221"/>
                  <a:pt x="47" y="222"/>
                </a:cubicBezTo>
                <a:cubicBezTo>
                  <a:pt x="49" y="222"/>
                  <a:pt x="50" y="220"/>
                  <a:pt x="50" y="218"/>
                </a:cubicBezTo>
                <a:cubicBezTo>
                  <a:pt x="48" y="218"/>
                  <a:pt x="45" y="216"/>
                  <a:pt x="45" y="214"/>
                </a:cubicBezTo>
                <a:cubicBezTo>
                  <a:pt x="45" y="212"/>
                  <a:pt x="48" y="210"/>
                  <a:pt x="49" y="208"/>
                </a:cubicBezTo>
                <a:cubicBezTo>
                  <a:pt x="49" y="207"/>
                  <a:pt x="49" y="206"/>
                  <a:pt x="49" y="205"/>
                </a:cubicBezTo>
                <a:cubicBezTo>
                  <a:pt x="47" y="207"/>
                  <a:pt x="46" y="210"/>
                  <a:pt x="44" y="211"/>
                </a:cubicBezTo>
                <a:cubicBezTo>
                  <a:pt x="45" y="209"/>
                  <a:pt x="46" y="207"/>
                  <a:pt x="47" y="205"/>
                </a:cubicBezTo>
                <a:cubicBezTo>
                  <a:pt x="46" y="206"/>
                  <a:pt x="45" y="205"/>
                  <a:pt x="44" y="205"/>
                </a:cubicBezTo>
                <a:cubicBezTo>
                  <a:pt x="43" y="207"/>
                  <a:pt x="41" y="209"/>
                  <a:pt x="40" y="212"/>
                </a:cubicBezTo>
                <a:close/>
                <a:moveTo>
                  <a:pt x="27" y="210"/>
                </a:moveTo>
                <a:cubicBezTo>
                  <a:pt x="27" y="210"/>
                  <a:pt x="27" y="210"/>
                  <a:pt x="27" y="210"/>
                </a:cubicBezTo>
                <a:cubicBezTo>
                  <a:pt x="28" y="212"/>
                  <a:pt x="30" y="211"/>
                  <a:pt x="31" y="213"/>
                </a:cubicBezTo>
                <a:cubicBezTo>
                  <a:pt x="31" y="214"/>
                  <a:pt x="30" y="215"/>
                  <a:pt x="30" y="217"/>
                </a:cubicBezTo>
                <a:cubicBezTo>
                  <a:pt x="31" y="218"/>
                  <a:pt x="32" y="219"/>
                  <a:pt x="33" y="220"/>
                </a:cubicBezTo>
                <a:cubicBezTo>
                  <a:pt x="36" y="219"/>
                  <a:pt x="37" y="216"/>
                  <a:pt x="39" y="215"/>
                </a:cubicBezTo>
                <a:cubicBezTo>
                  <a:pt x="39" y="212"/>
                  <a:pt x="40" y="209"/>
                  <a:pt x="42" y="207"/>
                </a:cubicBezTo>
                <a:cubicBezTo>
                  <a:pt x="40" y="209"/>
                  <a:pt x="38" y="211"/>
                  <a:pt x="35" y="211"/>
                </a:cubicBezTo>
                <a:cubicBezTo>
                  <a:pt x="34" y="212"/>
                  <a:pt x="34" y="213"/>
                  <a:pt x="33" y="214"/>
                </a:cubicBezTo>
                <a:cubicBezTo>
                  <a:pt x="32" y="213"/>
                  <a:pt x="34" y="212"/>
                  <a:pt x="34" y="210"/>
                </a:cubicBezTo>
                <a:cubicBezTo>
                  <a:pt x="32" y="210"/>
                  <a:pt x="32" y="208"/>
                  <a:pt x="31" y="206"/>
                </a:cubicBezTo>
                <a:cubicBezTo>
                  <a:pt x="30" y="207"/>
                  <a:pt x="27" y="209"/>
                  <a:pt x="27" y="210"/>
                </a:cubicBezTo>
                <a:close/>
                <a:moveTo>
                  <a:pt x="132" y="211"/>
                </a:moveTo>
                <a:cubicBezTo>
                  <a:pt x="132" y="211"/>
                  <a:pt x="132" y="211"/>
                  <a:pt x="132" y="211"/>
                </a:cubicBezTo>
                <a:cubicBezTo>
                  <a:pt x="132" y="211"/>
                  <a:pt x="131" y="210"/>
                  <a:pt x="131" y="210"/>
                </a:cubicBezTo>
                <a:cubicBezTo>
                  <a:pt x="130" y="208"/>
                  <a:pt x="130" y="207"/>
                  <a:pt x="128" y="208"/>
                </a:cubicBezTo>
                <a:cubicBezTo>
                  <a:pt x="129" y="210"/>
                  <a:pt x="130" y="212"/>
                  <a:pt x="131" y="214"/>
                </a:cubicBezTo>
                <a:cubicBezTo>
                  <a:pt x="131" y="213"/>
                  <a:pt x="132" y="213"/>
                  <a:pt x="132" y="211"/>
                </a:cubicBezTo>
                <a:close/>
                <a:moveTo>
                  <a:pt x="90" y="218"/>
                </a:moveTo>
                <a:cubicBezTo>
                  <a:pt x="90" y="218"/>
                  <a:pt x="90" y="218"/>
                  <a:pt x="90" y="218"/>
                </a:cubicBezTo>
                <a:cubicBezTo>
                  <a:pt x="89" y="221"/>
                  <a:pt x="88" y="223"/>
                  <a:pt x="87" y="226"/>
                </a:cubicBezTo>
                <a:cubicBezTo>
                  <a:pt x="87" y="226"/>
                  <a:pt x="87" y="224"/>
                  <a:pt x="86" y="224"/>
                </a:cubicBezTo>
                <a:cubicBezTo>
                  <a:pt x="85" y="225"/>
                  <a:pt x="84" y="226"/>
                  <a:pt x="84" y="227"/>
                </a:cubicBezTo>
                <a:cubicBezTo>
                  <a:pt x="83" y="228"/>
                  <a:pt x="82" y="227"/>
                  <a:pt x="80" y="227"/>
                </a:cubicBezTo>
                <a:cubicBezTo>
                  <a:pt x="81" y="229"/>
                  <a:pt x="81" y="230"/>
                  <a:pt x="82" y="231"/>
                </a:cubicBezTo>
                <a:cubicBezTo>
                  <a:pt x="84" y="231"/>
                  <a:pt x="85" y="230"/>
                  <a:pt x="86" y="230"/>
                </a:cubicBezTo>
                <a:cubicBezTo>
                  <a:pt x="87" y="230"/>
                  <a:pt x="89" y="231"/>
                  <a:pt x="90" y="230"/>
                </a:cubicBezTo>
                <a:cubicBezTo>
                  <a:pt x="91" y="230"/>
                  <a:pt x="91" y="229"/>
                  <a:pt x="92" y="229"/>
                </a:cubicBezTo>
                <a:cubicBezTo>
                  <a:pt x="93" y="225"/>
                  <a:pt x="93" y="221"/>
                  <a:pt x="91" y="218"/>
                </a:cubicBezTo>
                <a:cubicBezTo>
                  <a:pt x="91" y="215"/>
                  <a:pt x="92" y="212"/>
                  <a:pt x="91" y="210"/>
                </a:cubicBezTo>
                <a:cubicBezTo>
                  <a:pt x="91" y="212"/>
                  <a:pt x="89" y="216"/>
                  <a:pt x="90" y="218"/>
                </a:cubicBezTo>
                <a:close/>
                <a:moveTo>
                  <a:pt x="54" y="216"/>
                </a:moveTo>
                <a:cubicBezTo>
                  <a:pt x="54" y="216"/>
                  <a:pt x="54" y="216"/>
                  <a:pt x="54" y="216"/>
                </a:cubicBezTo>
                <a:cubicBezTo>
                  <a:pt x="54" y="217"/>
                  <a:pt x="54" y="217"/>
                  <a:pt x="53" y="218"/>
                </a:cubicBezTo>
                <a:cubicBezTo>
                  <a:pt x="51" y="220"/>
                  <a:pt x="52" y="223"/>
                  <a:pt x="54" y="224"/>
                </a:cubicBezTo>
                <a:cubicBezTo>
                  <a:pt x="55" y="224"/>
                  <a:pt x="55" y="224"/>
                  <a:pt x="56" y="225"/>
                </a:cubicBezTo>
                <a:cubicBezTo>
                  <a:pt x="57" y="225"/>
                  <a:pt x="58" y="227"/>
                  <a:pt x="58" y="228"/>
                </a:cubicBezTo>
                <a:cubicBezTo>
                  <a:pt x="59" y="228"/>
                  <a:pt x="59" y="228"/>
                  <a:pt x="60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57" y="225"/>
                  <a:pt x="57" y="221"/>
                  <a:pt x="60" y="220"/>
                </a:cubicBezTo>
                <a:cubicBezTo>
                  <a:pt x="60" y="217"/>
                  <a:pt x="60" y="215"/>
                  <a:pt x="59" y="213"/>
                </a:cubicBezTo>
                <a:cubicBezTo>
                  <a:pt x="58" y="215"/>
                  <a:pt x="58" y="218"/>
                  <a:pt x="56" y="220"/>
                </a:cubicBezTo>
                <a:cubicBezTo>
                  <a:pt x="56" y="218"/>
                  <a:pt x="58" y="215"/>
                  <a:pt x="57" y="215"/>
                </a:cubicBezTo>
                <a:cubicBezTo>
                  <a:pt x="57" y="216"/>
                  <a:pt x="55" y="216"/>
                  <a:pt x="54" y="216"/>
                </a:cubicBezTo>
                <a:close/>
                <a:moveTo>
                  <a:pt x="94" y="220"/>
                </a:moveTo>
                <a:cubicBezTo>
                  <a:pt x="94" y="220"/>
                  <a:pt x="94" y="220"/>
                  <a:pt x="94" y="220"/>
                </a:cubicBezTo>
                <a:cubicBezTo>
                  <a:pt x="94" y="219"/>
                  <a:pt x="93" y="217"/>
                  <a:pt x="93" y="215"/>
                </a:cubicBezTo>
                <a:cubicBezTo>
                  <a:pt x="92" y="216"/>
                  <a:pt x="93" y="218"/>
                  <a:pt x="94" y="220"/>
                </a:cubicBezTo>
                <a:close/>
                <a:moveTo>
                  <a:pt x="40" y="225"/>
                </a:moveTo>
                <a:cubicBezTo>
                  <a:pt x="41" y="226"/>
                  <a:pt x="43" y="226"/>
                  <a:pt x="44" y="226"/>
                </a:cubicBezTo>
                <a:cubicBezTo>
                  <a:pt x="45" y="228"/>
                  <a:pt x="47" y="233"/>
                  <a:pt x="49" y="233"/>
                </a:cubicBezTo>
                <a:cubicBezTo>
                  <a:pt x="49" y="234"/>
                  <a:pt x="52" y="236"/>
                  <a:pt x="53" y="234"/>
                </a:cubicBezTo>
                <a:cubicBezTo>
                  <a:pt x="54" y="231"/>
                  <a:pt x="51" y="228"/>
                  <a:pt x="53" y="225"/>
                </a:cubicBezTo>
                <a:cubicBezTo>
                  <a:pt x="52" y="224"/>
                  <a:pt x="51" y="222"/>
                  <a:pt x="51" y="221"/>
                </a:cubicBezTo>
                <a:cubicBezTo>
                  <a:pt x="50" y="222"/>
                  <a:pt x="49" y="223"/>
                  <a:pt x="47" y="223"/>
                </a:cubicBezTo>
                <a:cubicBezTo>
                  <a:pt x="46" y="224"/>
                  <a:pt x="48" y="227"/>
                  <a:pt x="46" y="227"/>
                </a:cubicBezTo>
                <a:cubicBezTo>
                  <a:pt x="46" y="225"/>
                  <a:pt x="45" y="224"/>
                  <a:pt x="46" y="223"/>
                </a:cubicBezTo>
                <a:cubicBezTo>
                  <a:pt x="45" y="222"/>
                  <a:pt x="44" y="221"/>
                  <a:pt x="43" y="219"/>
                </a:cubicBezTo>
                <a:cubicBezTo>
                  <a:pt x="42" y="219"/>
                  <a:pt x="41" y="218"/>
                  <a:pt x="40" y="218"/>
                </a:cubicBezTo>
                <a:cubicBezTo>
                  <a:pt x="40" y="221"/>
                  <a:pt x="40" y="222"/>
                  <a:pt x="40" y="225"/>
                </a:cubicBezTo>
                <a:close/>
                <a:moveTo>
                  <a:pt x="69" y="225"/>
                </a:moveTo>
                <a:cubicBezTo>
                  <a:pt x="69" y="225"/>
                  <a:pt x="69" y="225"/>
                  <a:pt x="69" y="225"/>
                </a:cubicBezTo>
                <a:cubicBezTo>
                  <a:pt x="69" y="224"/>
                  <a:pt x="70" y="222"/>
                  <a:pt x="70" y="220"/>
                </a:cubicBezTo>
                <a:cubicBezTo>
                  <a:pt x="69" y="220"/>
                  <a:pt x="69" y="221"/>
                  <a:pt x="69" y="221"/>
                </a:cubicBezTo>
                <a:cubicBezTo>
                  <a:pt x="66" y="222"/>
                  <a:pt x="65" y="225"/>
                  <a:pt x="65" y="230"/>
                </a:cubicBezTo>
                <a:cubicBezTo>
                  <a:pt x="67" y="231"/>
                  <a:pt x="71" y="229"/>
                  <a:pt x="72" y="231"/>
                </a:cubicBezTo>
                <a:cubicBezTo>
                  <a:pt x="72" y="231"/>
                  <a:pt x="73" y="231"/>
                  <a:pt x="73" y="231"/>
                </a:cubicBezTo>
                <a:cubicBezTo>
                  <a:pt x="75" y="230"/>
                  <a:pt x="76" y="228"/>
                  <a:pt x="76" y="226"/>
                </a:cubicBezTo>
                <a:cubicBezTo>
                  <a:pt x="73" y="225"/>
                  <a:pt x="72" y="222"/>
                  <a:pt x="71" y="219"/>
                </a:cubicBezTo>
                <a:cubicBezTo>
                  <a:pt x="70" y="221"/>
                  <a:pt x="70" y="223"/>
                  <a:pt x="69" y="225"/>
                </a:cubicBezTo>
                <a:close/>
                <a:moveTo>
                  <a:pt x="107" y="227"/>
                </a:moveTo>
                <a:cubicBezTo>
                  <a:pt x="107" y="227"/>
                  <a:pt x="107" y="227"/>
                  <a:pt x="107" y="227"/>
                </a:cubicBezTo>
                <a:cubicBezTo>
                  <a:pt x="108" y="229"/>
                  <a:pt x="109" y="230"/>
                  <a:pt x="110" y="232"/>
                </a:cubicBezTo>
                <a:cubicBezTo>
                  <a:pt x="110" y="231"/>
                  <a:pt x="111" y="231"/>
                  <a:pt x="112" y="231"/>
                </a:cubicBezTo>
                <a:cubicBezTo>
                  <a:pt x="113" y="230"/>
                  <a:pt x="115" y="232"/>
                  <a:pt x="117" y="231"/>
                </a:cubicBezTo>
                <a:cubicBezTo>
                  <a:pt x="119" y="231"/>
                  <a:pt x="120" y="225"/>
                  <a:pt x="119" y="223"/>
                </a:cubicBezTo>
                <a:cubicBezTo>
                  <a:pt x="116" y="226"/>
                  <a:pt x="114" y="221"/>
                  <a:pt x="112" y="221"/>
                </a:cubicBezTo>
                <a:cubicBezTo>
                  <a:pt x="112" y="222"/>
                  <a:pt x="114" y="225"/>
                  <a:pt x="113" y="226"/>
                </a:cubicBezTo>
                <a:cubicBezTo>
                  <a:pt x="111" y="224"/>
                  <a:pt x="111" y="221"/>
                  <a:pt x="110" y="219"/>
                </a:cubicBezTo>
                <a:cubicBezTo>
                  <a:pt x="110" y="222"/>
                  <a:pt x="110" y="225"/>
                  <a:pt x="107" y="227"/>
                </a:cubicBezTo>
                <a:close/>
                <a:moveTo>
                  <a:pt x="45" y="240"/>
                </a:move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39"/>
                  <a:pt x="45" y="239"/>
                </a:cubicBezTo>
                <a:cubicBezTo>
                  <a:pt x="46" y="238"/>
                  <a:pt x="46" y="236"/>
                  <a:pt x="46" y="235"/>
                </a:cubicBezTo>
                <a:cubicBezTo>
                  <a:pt x="46" y="235"/>
                  <a:pt x="46" y="236"/>
                  <a:pt x="46" y="235"/>
                </a:cubicBezTo>
                <a:cubicBezTo>
                  <a:pt x="46" y="235"/>
                  <a:pt x="47" y="234"/>
                  <a:pt x="47" y="234"/>
                </a:cubicBezTo>
                <a:cubicBezTo>
                  <a:pt x="47" y="233"/>
                  <a:pt x="46" y="233"/>
                  <a:pt x="46" y="232"/>
                </a:cubicBezTo>
                <a:cubicBezTo>
                  <a:pt x="46" y="232"/>
                  <a:pt x="46" y="233"/>
                  <a:pt x="45" y="232"/>
                </a:cubicBezTo>
                <a:cubicBezTo>
                  <a:pt x="45" y="231"/>
                  <a:pt x="45" y="230"/>
                  <a:pt x="44" y="229"/>
                </a:cubicBezTo>
                <a:cubicBezTo>
                  <a:pt x="44" y="229"/>
                  <a:pt x="44" y="230"/>
                  <a:pt x="44" y="230"/>
                </a:cubicBezTo>
                <a:cubicBezTo>
                  <a:pt x="44" y="230"/>
                  <a:pt x="43" y="229"/>
                  <a:pt x="44" y="227"/>
                </a:cubicBezTo>
                <a:cubicBezTo>
                  <a:pt x="43" y="227"/>
                  <a:pt x="43" y="227"/>
                  <a:pt x="43" y="227"/>
                </a:cubicBezTo>
                <a:cubicBezTo>
                  <a:pt x="43" y="227"/>
                  <a:pt x="43" y="228"/>
                  <a:pt x="43" y="228"/>
                </a:cubicBezTo>
                <a:cubicBezTo>
                  <a:pt x="42" y="228"/>
                  <a:pt x="42" y="227"/>
                  <a:pt x="42" y="227"/>
                </a:cubicBezTo>
                <a:cubicBezTo>
                  <a:pt x="42" y="227"/>
                  <a:pt x="42" y="227"/>
                  <a:pt x="42" y="227"/>
                </a:cubicBezTo>
                <a:cubicBezTo>
                  <a:pt x="42" y="227"/>
                  <a:pt x="41" y="227"/>
                  <a:pt x="41" y="227"/>
                </a:cubicBezTo>
                <a:cubicBezTo>
                  <a:pt x="38" y="226"/>
                  <a:pt x="39" y="223"/>
                  <a:pt x="39" y="220"/>
                </a:cubicBezTo>
                <a:cubicBezTo>
                  <a:pt x="38" y="220"/>
                  <a:pt x="38" y="221"/>
                  <a:pt x="38" y="222"/>
                </a:cubicBezTo>
                <a:cubicBezTo>
                  <a:pt x="36" y="227"/>
                  <a:pt x="37" y="236"/>
                  <a:pt x="38" y="241"/>
                </a:cubicBezTo>
                <a:cubicBezTo>
                  <a:pt x="37" y="241"/>
                  <a:pt x="37" y="239"/>
                  <a:pt x="37" y="237"/>
                </a:cubicBezTo>
                <a:cubicBezTo>
                  <a:pt x="36" y="237"/>
                  <a:pt x="37" y="237"/>
                  <a:pt x="36" y="237"/>
                </a:cubicBezTo>
                <a:cubicBezTo>
                  <a:pt x="36" y="235"/>
                  <a:pt x="36" y="232"/>
                  <a:pt x="36" y="229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36" y="230"/>
                  <a:pt x="36" y="230"/>
                  <a:pt x="36" y="229"/>
                </a:cubicBezTo>
                <a:cubicBezTo>
                  <a:pt x="36" y="229"/>
                  <a:pt x="36" y="229"/>
                  <a:pt x="36" y="229"/>
                </a:cubicBezTo>
                <a:cubicBezTo>
                  <a:pt x="36" y="226"/>
                  <a:pt x="36" y="224"/>
                  <a:pt x="36" y="223"/>
                </a:cubicBezTo>
                <a:cubicBezTo>
                  <a:pt x="35" y="225"/>
                  <a:pt x="35" y="229"/>
                  <a:pt x="34" y="231"/>
                </a:cubicBezTo>
                <a:cubicBezTo>
                  <a:pt x="33" y="233"/>
                  <a:pt x="33" y="235"/>
                  <a:pt x="33" y="237"/>
                </a:cubicBezTo>
                <a:cubicBezTo>
                  <a:pt x="33" y="236"/>
                  <a:pt x="32" y="237"/>
                  <a:pt x="32" y="237"/>
                </a:cubicBezTo>
                <a:cubicBezTo>
                  <a:pt x="33" y="238"/>
                  <a:pt x="32" y="238"/>
                  <a:pt x="32" y="238"/>
                </a:cubicBezTo>
                <a:cubicBezTo>
                  <a:pt x="32" y="239"/>
                  <a:pt x="32" y="241"/>
                  <a:pt x="32" y="241"/>
                </a:cubicBezTo>
                <a:cubicBezTo>
                  <a:pt x="32" y="242"/>
                  <a:pt x="32" y="243"/>
                  <a:pt x="31" y="244"/>
                </a:cubicBezTo>
                <a:cubicBezTo>
                  <a:pt x="32" y="244"/>
                  <a:pt x="32" y="244"/>
                  <a:pt x="32" y="244"/>
                </a:cubicBezTo>
                <a:cubicBezTo>
                  <a:pt x="32" y="244"/>
                  <a:pt x="32" y="245"/>
                  <a:pt x="32" y="245"/>
                </a:cubicBezTo>
                <a:cubicBezTo>
                  <a:pt x="32" y="247"/>
                  <a:pt x="33" y="249"/>
                  <a:pt x="32" y="249"/>
                </a:cubicBezTo>
                <a:cubicBezTo>
                  <a:pt x="33" y="250"/>
                  <a:pt x="33" y="253"/>
                  <a:pt x="34" y="254"/>
                </a:cubicBezTo>
                <a:cubicBezTo>
                  <a:pt x="34" y="254"/>
                  <a:pt x="34" y="255"/>
                  <a:pt x="34" y="255"/>
                </a:cubicBezTo>
                <a:cubicBezTo>
                  <a:pt x="32" y="255"/>
                  <a:pt x="32" y="250"/>
                  <a:pt x="31" y="248"/>
                </a:cubicBezTo>
                <a:cubicBezTo>
                  <a:pt x="31" y="249"/>
                  <a:pt x="31" y="249"/>
                  <a:pt x="30" y="249"/>
                </a:cubicBezTo>
                <a:cubicBezTo>
                  <a:pt x="31" y="249"/>
                  <a:pt x="30" y="248"/>
                  <a:pt x="30" y="248"/>
                </a:cubicBezTo>
                <a:cubicBezTo>
                  <a:pt x="29" y="250"/>
                  <a:pt x="28" y="252"/>
                  <a:pt x="27" y="255"/>
                </a:cubicBezTo>
                <a:cubicBezTo>
                  <a:pt x="29" y="256"/>
                  <a:pt x="32" y="257"/>
                  <a:pt x="34" y="257"/>
                </a:cubicBezTo>
                <a:cubicBezTo>
                  <a:pt x="34" y="257"/>
                  <a:pt x="34" y="257"/>
                  <a:pt x="34" y="257"/>
                </a:cubicBezTo>
                <a:cubicBezTo>
                  <a:pt x="35" y="258"/>
                  <a:pt x="36" y="258"/>
                  <a:pt x="37" y="259"/>
                </a:cubicBezTo>
                <a:cubicBezTo>
                  <a:pt x="37" y="258"/>
                  <a:pt x="38" y="258"/>
                  <a:pt x="38" y="258"/>
                </a:cubicBezTo>
                <a:cubicBezTo>
                  <a:pt x="39" y="257"/>
                  <a:pt x="39" y="255"/>
                  <a:pt x="40" y="255"/>
                </a:cubicBezTo>
                <a:cubicBezTo>
                  <a:pt x="40" y="255"/>
                  <a:pt x="40" y="255"/>
                  <a:pt x="41" y="255"/>
                </a:cubicBezTo>
                <a:cubicBezTo>
                  <a:pt x="40" y="255"/>
                  <a:pt x="41" y="255"/>
                  <a:pt x="41" y="254"/>
                </a:cubicBezTo>
                <a:cubicBezTo>
                  <a:pt x="42" y="252"/>
                  <a:pt x="42" y="247"/>
                  <a:pt x="43" y="245"/>
                </a:cubicBezTo>
                <a:cubicBezTo>
                  <a:pt x="43" y="243"/>
                  <a:pt x="43" y="241"/>
                  <a:pt x="45" y="241"/>
                </a:cubicBezTo>
                <a:cubicBezTo>
                  <a:pt x="45" y="240"/>
                  <a:pt x="45" y="241"/>
                  <a:pt x="45" y="240"/>
                </a:cubicBezTo>
                <a:close/>
                <a:moveTo>
                  <a:pt x="91" y="231"/>
                </a:moveTo>
                <a:cubicBezTo>
                  <a:pt x="91" y="231"/>
                  <a:pt x="91" y="231"/>
                  <a:pt x="91" y="231"/>
                </a:cubicBezTo>
                <a:cubicBezTo>
                  <a:pt x="92" y="233"/>
                  <a:pt x="92" y="234"/>
                  <a:pt x="93" y="236"/>
                </a:cubicBezTo>
                <a:cubicBezTo>
                  <a:pt x="94" y="236"/>
                  <a:pt x="95" y="234"/>
                  <a:pt x="97" y="235"/>
                </a:cubicBezTo>
                <a:cubicBezTo>
                  <a:pt x="98" y="236"/>
                  <a:pt x="99" y="237"/>
                  <a:pt x="101" y="236"/>
                </a:cubicBezTo>
                <a:cubicBezTo>
                  <a:pt x="103" y="235"/>
                  <a:pt x="103" y="229"/>
                  <a:pt x="102" y="227"/>
                </a:cubicBezTo>
                <a:cubicBezTo>
                  <a:pt x="99" y="229"/>
                  <a:pt x="96" y="227"/>
                  <a:pt x="96" y="224"/>
                </a:cubicBezTo>
                <a:cubicBezTo>
                  <a:pt x="96" y="228"/>
                  <a:pt x="98" y="231"/>
                  <a:pt x="98" y="235"/>
                </a:cubicBezTo>
                <a:cubicBezTo>
                  <a:pt x="96" y="233"/>
                  <a:pt x="96" y="231"/>
                  <a:pt x="96" y="229"/>
                </a:cubicBezTo>
                <a:cubicBezTo>
                  <a:pt x="95" y="226"/>
                  <a:pt x="95" y="223"/>
                  <a:pt x="94" y="220"/>
                </a:cubicBezTo>
                <a:cubicBezTo>
                  <a:pt x="95" y="223"/>
                  <a:pt x="94" y="229"/>
                  <a:pt x="91" y="231"/>
                </a:cubicBezTo>
                <a:close/>
                <a:moveTo>
                  <a:pt x="96" y="224"/>
                </a:moveTo>
                <a:cubicBezTo>
                  <a:pt x="96" y="224"/>
                  <a:pt x="96" y="224"/>
                  <a:pt x="96" y="224"/>
                </a:cubicBezTo>
                <a:cubicBezTo>
                  <a:pt x="96" y="223"/>
                  <a:pt x="96" y="222"/>
                  <a:pt x="95" y="222"/>
                </a:cubicBezTo>
                <a:cubicBezTo>
                  <a:pt x="95" y="222"/>
                  <a:pt x="95" y="223"/>
                  <a:pt x="96" y="224"/>
                </a:cubicBezTo>
                <a:close/>
                <a:moveTo>
                  <a:pt x="79" y="229"/>
                </a:moveTo>
                <a:cubicBezTo>
                  <a:pt x="79" y="229"/>
                  <a:pt x="79" y="229"/>
                  <a:pt x="79" y="229"/>
                </a:cubicBezTo>
                <a:cubicBezTo>
                  <a:pt x="79" y="231"/>
                  <a:pt x="80" y="233"/>
                  <a:pt x="80" y="234"/>
                </a:cubicBezTo>
                <a:cubicBezTo>
                  <a:pt x="77" y="232"/>
                  <a:pt x="78" y="228"/>
                  <a:pt x="77" y="226"/>
                </a:cubicBezTo>
                <a:cubicBezTo>
                  <a:pt x="77" y="229"/>
                  <a:pt x="76" y="231"/>
                  <a:pt x="74" y="232"/>
                </a:cubicBezTo>
                <a:cubicBezTo>
                  <a:pt x="75" y="234"/>
                  <a:pt x="74" y="237"/>
                  <a:pt x="76" y="237"/>
                </a:cubicBezTo>
                <a:cubicBezTo>
                  <a:pt x="77" y="237"/>
                  <a:pt x="78" y="236"/>
                  <a:pt x="79" y="237"/>
                </a:cubicBezTo>
                <a:cubicBezTo>
                  <a:pt x="80" y="237"/>
                  <a:pt x="81" y="238"/>
                  <a:pt x="81" y="239"/>
                </a:cubicBezTo>
                <a:cubicBezTo>
                  <a:pt x="86" y="239"/>
                  <a:pt x="88" y="235"/>
                  <a:pt x="87" y="231"/>
                </a:cubicBezTo>
                <a:cubicBezTo>
                  <a:pt x="87" y="231"/>
                  <a:pt x="86" y="231"/>
                  <a:pt x="86" y="231"/>
                </a:cubicBezTo>
                <a:cubicBezTo>
                  <a:pt x="84" y="232"/>
                  <a:pt x="82" y="232"/>
                  <a:pt x="80" y="231"/>
                </a:cubicBezTo>
                <a:cubicBezTo>
                  <a:pt x="79" y="229"/>
                  <a:pt x="79" y="226"/>
                  <a:pt x="78" y="224"/>
                </a:cubicBezTo>
                <a:cubicBezTo>
                  <a:pt x="78" y="227"/>
                  <a:pt x="79" y="228"/>
                  <a:pt x="79" y="229"/>
                </a:cubicBezTo>
                <a:close/>
                <a:moveTo>
                  <a:pt x="63" y="233"/>
                </a:moveTo>
                <a:cubicBezTo>
                  <a:pt x="63" y="233"/>
                  <a:pt x="63" y="233"/>
                  <a:pt x="63" y="233"/>
                </a:cubicBezTo>
                <a:cubicBezTo>
                  <a:pt x="62" y="232"/>
                  <a:pt x="62" y="231"/>
                  <a:pt x="62" y="230"/>
                </a:cubicBezTo>
                <a:cubicBezTo>
                  <a:pt x="62" y="229"/>
                  <a:pt x="62" y="227"/>
                  <a:pt x="62" y="227"/>
                </a:cubicBezTo>
                <a:cubicBezTo>
                  <a:pt x="62" y="227"/>
                  <a:pt x="62" y="227"/>
                  <a:pt x="61" y="227"/>
                </a:cubicBezTo>
                <a:cubicBezTo>
                  <a:pt x="61" y="228"/>
                  <a:pt x="61" y="229"/>
                  <a:pt x="60" y="230"/>
                </a:cubicBezTo>
                <a:cubicBezTo>
                  <a:pt x="58" y="230"/>
                  <a:pt x="57" y="228"/>
                  <a:pt x="56" y="227"/>
                </a:cubicBezTo>
                <a:cubicBezTo>
                  <a:pt x="56" y="230"/>
                  <a:pt x="59" y="232"/>
                  <a:pt x="58" y="235"/>
                </a:cubicBezTo>
                <a:cubicBezTo>
                  <a:pt x="60" y="236"/>
                  <a:pt x="63" y="236"/>
                  <a:pt x="65" y="237"/>
                </a:cubicBezTo>
                <a:cubicBezTo>
                  <a:pt x="65" y="237"/>
                  <a:pt x="66" y="238"/>
                  <a:pt x="66" y="238"/>
                </a:cubicBezTo>
                <a:cubicBezTo>
                  <a:pt x="70" y="239"/>
                  <a:pt x="70" y="233"/>
                  <a:pt x="69" y="231"/>
                </a:cubicBezTo>
                <a:cubicBezTo>
                  <a:pt x="67" y="232"/>
                  <a:pt x="64" y="231"/>
                  <a:pt x="64" y="229"/>
                </a:cubicBezTo>
                <a:cubicBezTo>
                  <a:pt x="64" y="228"/>
                  <a:pt x="64" y="227"/>
                  <a:pt x="64" y="226"/>
                </a:cubicBezTo>
                <a:cubicBezTo>
                  <a:pt x="62" y="227"/>
                  <a:pt x="64" y="232"/>
                  <a:pt x="63" y="233"/>
                </a:cubicBezTo>
                <a:close/>
                <a:moveTo>
                  <a:pt x="54" y="228"/>
                </a:moveTo>
                <a:cubicBezTo>
                  <a:pt x="54" y="228"/>
                  <a:pt x="54" y="228"/>
                  <a:pt x="54" y="228"/>
                </a:cubicBezTo>
                <a:cubicBezTo>
                  <a:pt x="54" y="227"/>
                  <a:pt x="54" y="227"/>
                  <a:pt x="54" y="227"/>
                </a:cubicBezTo>
                <a:cubicBezTo>
                  <a:pt x="53" y="226"/>
                  <a:pt x="54" y="228"/>
                  <a:pt x="54" y="228"/>
                </a:cubicBezTo>
                <a:close/>
                <a:moveTo>
                  <a:pt x="55" y="231"/>
                </a:moveTo>
                <a:cubicBezTo>
                  <a:pt x="55" y="231"/>
                  <a:pt x="55" y="231"/>
                  <a:pt x="55" y="231"/>
                </a:cubicBezTo>
                <a:cubicBezTo>
                  <a:pt x="55" y="231"/>
                  <a:pt x="55" y="232"/>
                  <a:pt x="55" y="232"/>
                </a:cubicBezTo>
                <a:cubicBezTo>
                  <a:pt x="55" y="230"/>
                  <a:pt x="55" y="229"/>
                  <a:pt x="54" y="228"/>
                </a:cubicBezTo>
                <a:cubicBezTo>
                  <a:pt x="55" y="231"/>
                  <a:pt x="55" y="238"/>
                  <a:pt x="50" y="236"/>
                </a:cubicBezTo>
                <a:cubicBezTo>
                  <a:pt x="51" y="241"/>
                  <a:pt x="52" y="244"/>
                  <a:pt x="55" y="247"/>
                </a:cubicBezTo>
                <a:cubicBezTo>
                  <a:pt x="55" y="246"/>
                  <a:pt x="55" y="245"/>
                  <a:pt x="57" y="245"/>
                </a:cubicBezTo>
                <a:cubicBezTo>
                  <a:pt x="57" y="251"/>
                  <a:pt x="61" y="255"/>
                  <a:pt x="66" y="257"/>
                </a:cubicBezTo>
                <a:cubicBezTo>
                  <a:pt x="66" y="257"/>
                  <a:pt x="66" y="256"/>
                  <a:pt x="67" y="256"/>
                </a:cubicBezTo>
                <a:cubicBezTo>
                  <a:pt x="67" y="256"/>
                  <a:pt x="68" y="256"/>
                  <a:pt x="68" y="256"/>
                </a:cubicBezTo>
                <a:cubicBezTo>
                  <a:pt x="68" y="256"/>
                  <a:pt x="68" y="255"/>
                  <a:pt x="68" y="255"/>
                </a:cubicBezTo>
                <a:cubicBezTo>
                  <a:pt x="69" y="257"/>
                  <a:pt x="70" y="259"/>
                  <a:pt x="72" y="260"/>
                </a:cubicBezTo>
                <a:cubicBezTo>
                  <a:pt x="72" y="258"/>
                  <a:pt x="70" y="257"/>
                  <a:pt x="69" y="256"/>
                </a:cubicBezTo>
                <a:cubicBezTo>
                  <a:pt x="69" y="256"/>
                  <a:pt x="69" y="256"/>
                  <a:pt x="69" y="257"/>
                </a:cubicBezTo>
                <a:cubicBezTo>
                  <a:pt x="69" y="255"/>
                  <a:pt x="69" y="255"/>
                  <a:pt x="69" y="254"/>
                </a:cubicBezTo>
                <a:cubicBezTo>
                  <a:pt x="69" y="254"/>
                  <a:pt x="69" y="255"/>
                  <a:pt x="69" y="256"/>
                </a:cubicBezTo>
                <a:cubicBezTo>
                  <a:pt x="70" y="255"/>
                  <a:pt x="69" y="253"/>
                  <a:pt x="69" y="253"/>
                </a:cubicBezTo>
                <a:cubicBezTo>
                  <a:pt x="69" y="253"/>
                  <a:pt x="69" y="253"/>
                  <a:pt x="69" y="253"/>
                </a:cubicBezTo>
                <a:cubicBezTo>
                  <a:pt x="69" y="252"/>
                  <a:pt x="68" y="252"/>
                  <a:pt x="68" y="250"/>
                </a:cubicBezTo>
                <a:cubicBezTo>
                  <a:pt x="68" y="250"/>
                  <a:pt x="68" y="251"/>
                  <a:pt x="67" y="251"/>
                </a:cubicBezTo>
                <a:cubicBezTo>
                  <a:pt x="68" y="250"/>
                  <a:pt x="67" y="250"/>
                  <a:pt x="68" y="249"/>
                </a:cubicBezTo>
                <a:cubicBezTo>
                  <a:pt x="67" y="250"/>
                  <a:pt x="67" y="250"/>
                  <a:pt x="68" y="250"/>
                </a:cubicBezTo>
                <a:cubicBezTo>
                  <a:pt x="68" y="249"/>
                  <a:pt x="68" y="248"/>
                  <a:pt x="67" y="247"/>
                </a:cubicBezTo>
                <a:cubicBezTo>
                  <a:pt x="67" y="247"/>
                  <a:pt x="67" y="249"/>
                  <a:pt x="67" y="249"/>
                </a:cubicBezTo>
                <a:cubicBezTo>
                  <a:pt x="67" y="248"/>
                  <a:pt x="67" y="245"/>
                  <a:pt x="66" y="245"/>
                </a:cubicBezTo>
                <a:cubicBezTo>
                  <a:pt x="66" y="245"/>
                  <a:pt x="66" y="246"/>
                  <a:pt x="66" y="246"/>
                </a:cubicBezTo>
                <a:cubicBezTo>
                  <a:pt x="66" y="244"/>
                  <a:pt x="64" y="243"/>
                  <a:pt x="65" y="242"/>
                </a:cubicBezTo>
                <a:cubicBezTo>
                  <a:pt x="64" y="241"/>
                  <a:pt x="65" y="240"/>
                  <a:pt x="65" y="239"/>
                </a:cubicBezTo>
                <a:cubicBezTo>
                  <a:pt x="63" y="238"/>
                  <a:pt x="62" y="238"/>
                  <a:pt x="61" y="238"/>
                </a:cubicBezTo>
                <a:cubicBezTo>
                  <a:pt x="61" y="238"/>
                  <a:pt x="62" y="239"/>
                  <a:pt x="62" y="240"/>
                </a:cubicBezTo>
                <a:cubicBezTo>
                  <a:pt x="62" y="240"/>
                  <a:pt x="62" y="240"/>
                  <a:pt x="62" y="240"/>
                </a:cubicBezTo>
                <a:cubicBezTo>
                  <a:pt x="62" y="241"/>
                  <a:pt x="62" y="244"/>
                  <a:pt x="63" y="244"/>
                </a:cubicBezTo>
                <a:cubicBezTo>
                  <a:pt x="63" y="245"/>
                  <a:pt x="62" y="245"/>
                  <a:pt x="62" y="246"/>
                </a:cubicBezTo>
                <a:cubicBezTo>
                  <a:pt x="62" y="246"/>
                  <a:pt x="63" y="245"/>
                  <a:pt x="63" y="246"/>
                </a:cubicBezTo>
                <a:cubicBezTo>
                  <a:pt x="63" y="246"/>
                  <a:pt x="62" y="246"/>
                  <a:pt x="62" y="246"/>
                </a:cubicBezTo>
                <a:cubicBezTo>
                  <a:pt x="62" y="245"/>
                  <a:pt x="62" y="245"/>
                  <a:pt x="63" y="244"/>
                </a:cubicBezTo>
                <a:cubicBezTo>
                  <a:pt x="62" y="244"/>
                  <a:pt x="61" y="244"/>
                  <a:pt x="62" y="244"/>
                </a:cubicBezTo>
                <a:cubicBezTo>
                  <a:pt x="62" y="244"/>
                  <a:pt x="62" y="245"/>
                  <a:pt x="62" y="245"/>
                </a:cubicBezTo>
                <a:cubicBezTo>
                  <a:pt x="62" y="244"/>
                  <a:pt x="61" y="246"/>
                  <a:pt x="61" y="246"/>
                </a:cubicBezTo>
                <a:cubicBezTo>
                  <a:pt x="61" y="244"/>
                  <a:pt x="61" y="241"/>
                  <a:pt x="60" y="239"/>
                </a:cubicBezTo>
                <a:cubicBezTo>
                  <a:pt x="60" y="238"/>
                  <a:pt x="60" y="237"/>
                  <a:pt x="59" y="237"/>
                </a:cubicBezTo>
                <a:cubicBezTo>
                  <a:pt x="60" y="238"/>
                  <a:pt x="59" y="238"/>
                  <a:pt x="59" y="238"/>
                </a:cubicBezTo>
                <a:cubicBezTo>
                  <a:pt x="59" y="239"/>
                  <a:pt x="60" y="238"/>
                  <a:pt x="60" y="239"/>
                </a:cubicBezTo>
                <a:cubicBezTo>
                  <a:pt x="59" y="239"/>
                  <a:pt x="60" y="239"/>
                  <a:pt x="59" y="240"/>
                </a:cubicBezTo>
                <a:cubicBezTo>
                  <a:pt x="59" y="239"/>
                  <a:pt x="59" y="239"/>
                  <a:pt x="59" y="238"/>
                </a:cubicBezTo>
                <a:cubicBezTo>
                  <a:pt x="57" y="237"/>
                  <a:pt x="56" y="235"/>
                  <a:pt x="57" y="232"/>
                </a:cubicBezTo>
                <a:cubicBezTo>
                  <a:pt x="56" y="231"/>
                  <a:pt x="56" y="229"/>
                  <a:pt x="55" y="228"/>
                </a:cubicBezTo>
                <a:cubicBezTo>
                  <a:pt x="55" y="230"/>
                  <a:pt x="56" y="231"/>
                  <a:pt x="56" y="232"/>
                </a:cubicBezTo>
                <a:cubicBezTo>
                  <a:pt x="55" y="232"/>
                  <a:pt x="56" y="231"/>
                  <a:pt x="55" y="231"/>
                </a:cubicBezTo>
                <a:close/>
                <a:moveTo>
                  <a:pt x="37" y="235"/>
                </a:moveTo>
                <a:cubicBezTo>
                  <a:pt x="37" y="235"/>
                  <a:pt x="37" y="235"/>
                  <a:pt x="37" y="235"/>
                </a:cubicBezTo>
                <a:cubicBezTo>
                  <a:pt x="37" y="234"/>
                  <a:pt x="37" y="233"/>
                  <a:pt x="36" y="233"/>
                </a:cubicBezTo>
                <a:cubicBezTo>
                  <a:pt x="36" y="234"/>
                  <a:pt x="36" y="234"/>
                  <a:pt x="37" y="235"/>
                </a:cubicBezTo>
                <a:close/>
                <a:moveTo>
                  <a:pt x="39" y="259"/>
                </a:moveTo>
                <a:cubicBezTo>
                  <a:pt x="39" y="259"/>
                  <a:pt x="39" y="259"/>
                  <a:pt x="39" y="259"/>
                </a:cubicBezTo>
                <a:cubicBezTo>
                  <a:pt x="49" y="261"/>
                  <a:pt x="59" y="260"/>
                  <a:pt x="69" y="259"/>
                </a:cubicBezTo>
                <a:cubicBezTo>
                  <a:pt x="69" y="259"/>
                  <a:pt x="68" y="257"/>
                  <a:pt x="67" y="258"/>
                </a:cubicBezTo>
                <a:cubicBezTo>
                  <a:pt x="67" y="258"/>
                  <a:pt x="67" y="258"/>
                  <a:pt x="67" y="259"/>
                </a:cubicBezTo>
                <a:cubicBezTo>
                  <a:pt x="62" y="257"/>
                  <a:pt x="57" y="252"/>
                  <a:pt x="56" y="247"/>
                </a:cubicBezTo>
                <a:cubicBezTo>
                  <a:pt x="55" y="247"/>
                  <a:pt x="55" y="248"/>
                  <a:pt x="55" y="249"/>
                </a:cubicBezTo>
                <a:cubicBezTo>
                  <a:pt x="53" y="248"/>
                  <a:pt x="52" y="246"/>
                  <a:pt x="52" y="244"/>
                </a:cubicBezTo>
                <a:cubicBezTo>
                  <a:pt x="50" y="242"/>
                  <a:pt x="49" y="239"/>
                  <a:pt x="50" y="236"/>
                </a:cubicBezTo>
                <a:cubicBezTo>
                  <a:pt x="49" y="235"/>
                  <a:pt x="49" y="235"/>
                  <a:pt x="48" y="235"/>
                </a:cubicBezTo>
                <a:cubicBezTo>
                  <a:pt x="47" y="237"/>
                  <a:pt x="45" y="240"/>
                  <a:pt x="46" y="243"/>
                </a:cubicBezTo>
                <a:cubicBezTo>
                  <a:pt x="46" y="243"/>
                  <a:pt x="46" y="244"/>
                  <a:pt x="45" y="244"/>
                </a:cubicBezTo>
                <a:cubicBezTo>
                  <a:pt x="45" y="243"/>
                  <a:pt x="45" y="243"/>
                  <a:pt x="45" y="243"/>
                </a:cubicBezTo>
                <a:cubicBezTo>
                  <a:pt x="43" y="247"/>
                  <a:pt x="45" y="252"/>
                  <a:pt x="41" y="257"/>
                </a:cubicBezTo>
                <a:cubicBezTo>
                  <a:pt x="41" y="257"/>
                  <a:pt x="41" y="257"/>
                  <a:pt x="40" y="257"/>
                </a:cubicBezTo>
                <a:cubicBezTo>
                  <a:pt x="40" y="257"/>
                  <a:pt x="39" y="259"/>
                  <a:pt x="39" y="259"/>
                </a:cubicBezTo>
                <a:close/>
                <a:moveTo>
                  <a:pt x="126" y="252"/>
                </a:moveTo>
                <a:cubicBezTo>
                  <a:pt x="126" y="252"/>
                  <a:pt x="126" y="252"/>
                  <a:pt x="126" y="252"/>
                </a:cubicBezTo>
                <a:cubicBezTo>
                  <a:pt x="125" y="251"/>
                  <a:pt x="125" y="249"/>
                  <a:pt x="124" y="247"/>
                </a:cubicBezTo>
                <a:cubicBezTo>
                  <a:pt x="123" y="249"/>
                  <a:pt x="125" y="251"/>
                  <a:pt x="126" y="252"/>
                </a:cubicBezTo>
                <a:close/>
                <a:moveTo>
                  <a:pt x="142" y="250"/>
                </a:moveTo>
                <a:cubicBezTo>
                  <a:pt x="142" y="250"/>
                  <a:pt x="142" y="250"/>
                  <a:pt x="142" y="250"/>
                </a:cubicBezTo>
                <a:cubicBezTo>
                  <a:pt x="142" y="250"/>
                  <a:pt x="142" y="251"/>
                  <a:pt x="142" y="251"/>
                </a:cubicBezTo>
                <a:cubicBezTo>
                  <a:pt x="143" y="251"/>
                  <a:pt x="143" y="251"/>
                  <a:pt x="144" y="251"/>
                </a:cubicBezTo>
                <a:cubicBezTo>
                  <a:pt x="144" y="250"/>
                  <a:pt x="144" y="250"/>
                  <a:pt x="143" y="249"/>
                </a:cubicBezTo>
                <a:cubicBezTo>
                  <a:pt x="143" y="249"/>
                  <a:pt x="143" y="250"/>
                  <a:pt x="142" y="250"/>
                </a:cubicBezTo>
                <a:close/>
                <a:moveTo>
                  <a:pt x="134" y="254"/>
                </a:moveTo>
                <a:cubicBezTo>
                  <a:pt x="134" y="254"/>
                  <a:pt x="134" y="254"/>
                  <a:pt x="134" y="254"/>
                </a:cubicBezTo>
                <a:cubicBezTo>
                  <a:pt x="134" y="254"/>
                  <a:pt x="134" y="254"/>
                  <a:pt x="134" y="255"/>
                </a:cubicBezTo>
                <a:cubicBezTo>
                  <a:pt x="135" y="254"/>
                  <a:pt x="136" y="254"/>
                  <a:pt x="136" y="254"/>
                </a:cubicBezTo>
                <a:cubicBezTo>
                  <a:pt x="136" y="254"/>
                  <a:pt x="135" y="253"/>
                  <a:pt x="135" y="253"/>
                </a:cubicBezTo>
                <a:cubicBezTo>
                  <a:pt x="135" y="254"/>
                  <a:pt x="135" y="254"/>
                  <a:pt x="134" y="254"/>
                </a:cubicBezTo>
                <a:close/>
                <a:moveTo>
                  <a:pt x="150" y="257"/>
                </a:moveTo>
                <a:cubicBezTo>
                  <a:pt x="150" y="257"/>
                  <a:pt x="150" y="257"/>
                  <a:pt x="150" y="257"/>
                </a:cubicBezTo>
                <a:cubicBezTo>
                  <a:pt x="151" y="256"/>
                  <a:pt x="152" y="256"/>
                  <a:pt x="152" y="256"/>
                </a:cubicBezTo>
                <a:cubicBezTo>
                  <a:pt x="151" y="255"/>
                  <a:pt x="151" y="255"/>
                  <a:pt x="150" y="255"/>
                </a:cubicBezTo>
                <a:cubicBezTo>
                  <a:pt x="150" y="256"/>
                  <a:pt x="150" y="257"/>
                  <a:pt x="150" y="257"/>
                </a:cubicBezTo>
                <a:close/>
                <a:moveTo>
                  <a:pt x="157" y="258"/>
                </a:moveTo>
                <a:cubicBezTo>
                  <a:pt x="157" y="258"/>
                  <a:pt x="157" y="258"/>
                  <a:pt x="157" y="258"/>
                </a:cubicBezTo>
                <a:cubicBezTo>
                  <a:pt x="157" y="258"/>
                  <a:pt x="157" y="259"/>
                  <a:pt x="157" y="259"/>
                </a:cubicBezTo>
                <a:cubicBezTo>
                  <a:pt x="159" y="259"/>
                  <a:pt x="160" y="256"/>
                  <a:pt x="158" y="256"/>
                </a:cubicBezTo>
                <a:cubicBezTo>
                  <a:pt x="158" y="257"/>
                  <a:pt x="158" y="258"/>
                  <a:pt x="157" y="258"/>
                </a:cubicBezTo>
                <a:close/>
                <a:moveTo>
                  <a:pt x="139" y="257"/>
                </a:moveTo>
                <a:cubicBezTo>
                  <a:pt x="139" y="257"/>
                  <a:pt x="139" y="257"/>
                  <a:pt x="139" y="257"/>
                </a:cubicBezTo>
                <a:cubicBezTo>
                  <a:pt x="139" y="257"/>
                  <a:pt x="139" y="257"/>
                  <a:pt x="140" y="257"/>
                </a:cubicBezTo>
                <a:cubicBezTo>
                  <a:pt x="140" y="257"/>
                  <a:pt x="140" y="257"/>
                  <a:pt x="140" y="256"/>
                </a:cubicBezTo>
                <a:cubicBezTo>
                  <a:pt x="139" y="256"/>
                  <a:pt x="139" y="257"/>
                  <a:pt x="139" y="257"/>
                </a:cubicBezTo>
                <a:close/>
                <a:moveTo>
                  <a:pt x="136" y="260"/>
                </a:moveTo>
                <a:cubicBezTo>
                  <a:pt x="136" y="260"/>
                  <a:pt x="136" y="260"/>
                  <a:pt x="136" y="260"/>
                </a:cubicBezTo>
                <a:cubicBezTo>
                  <a:pt x="137" y="259"/>
                  <a:pt x="136" y="258"/>
                  <a:pt x="136" y="257"/>
                </a:cubicBezTo>
                <a:cubicBezTo>
                  <a:pt x="136" y="257"/>
                  <a:pt x="136" y="257"/>
                  <a:pt x="135" y="257"/>
                </a:cubicBezTo>
                <a:cubicBezTo>
                  <a:pt x="135" y="258"/>
                  <a:pt x="136" y="259"/>
                  <a:pt x="136" y="260"/>
                </a:cubicBezTo>
                <a:close/>
                <a:moveTo>
                  <a:pt x="120" y="259"/>
                </a:moveTo>
                <a:cubicBezTo>
                  <a:pt x="120" y="259"/>
                  <a:pt x="120" y="259"/>
                  <a:pt x="120" y="259"/>
                </a:cubicBezTo>
                <a:cubicBezTo>
                  <a:pt x="120" y="259"/>
                  <a:pt x="120" y="259"/>
                  <a:pt x="121" y="259"/>
                </a:cubicBezTo>
                <a:cubicBezTo>
                  <a:pt x="121" y="258"/>
                  <a:pt x="120" y="258"/>
                  <a:pt x="120" y="258"/>
                </a:cubicBezTo>
                <a:cubicBezTo>
                  <a:pt x="120" y="258"/>
                  <a:pt x="120" y="259"/>
                  <a:pt x="120" y="259"/>
                </a:cubicBezTo>
                <a:close/>
                <a:moveTo>
                  <a:pt x="140" y="260"/>
                </a:moveTo>
                <a:cubicBezTo>
                  <a:pt x="140" y="260"/>
                  <a:pt x="140" y="260"/>
                  <a:pt x="140" y="260"/>
                </a:cubicBezTo>
                <a:cubicBezTo>
                  <a:pt x="140" y="259"/>
                  <a:pt x="140" y="259"/>
                  <a:pt x="140" y="259"/>
                </a:cubicBezTo>
                <a:cubicBezTo>
                  <a:pt x="140" y="258"/>
                  <a:pt x="140" y="259"/>
                  <a:pt x="139" y="259"/>
                </a:cubicBezTo>
                <a:cubicBezTo>
                  <a:pt x="139" y="261"/>
                  <a:pt x="141" y="261"/>
                  <a:pt x="141" y="259"/>
                </a:cubicBezTo>
                <a:cubicBezTo>
                  <a:pt x="141" y="259"/>
                  <a:pt x="141" y="259"/>
                  <a:pt x="142" y="258"/>
                </a:cubicBezTo>
                <a:cubicBezTo>
                  <a:pt x="141" y="258"/>
                  <a:pt x="141" y="259"/>
                  <a:pt x="140" y="259"/>
                </a:cubicBezTo>
                <a:cubicBezTo>
                  <a:pt x="141" y="259"/>
                  <a:pt x="140" y="259"/>
                  <a:pt x="140" y="260"/>
                </a:cubicBezTo>
                <a:close/>
                <a:moveTo>
                  <a:pt x="129" y="262"/>
                </a:move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30" y="262"/>
                  <a:pt x="131" y="261"/>
                </a:cubicBezTo>
                <a:cubicBezTo>
                  <a:pt x="130" y="261"/>
                  <a:pt x="130" y="260"/>
                  <a:pt x="130" y="260"/>
                </a:cubicBezTo>
                <a:cubicBezTo>
                  <a:pt x="130" y="261"/>
                  <a:pt x="129" y="261"/>
                  <a:pt x="129" y="262"/>
                </a:cubicBezTo>
                <a:close/>
                <a:moveTo>
                  <a:pt x="140" y="262"/>
                </a:moveTo>
                <a:cubicBezTo>
                  <a:pt x="140" y="262"/>
                  <a:pt x="140" y="262"/>
                  <a:pt x="140" y="262"/>
                </a:cubicBezTo>
                <a:cubicBezTo>
                  <a:pt x="140" y="262"/>
                  <a:pt x="139" y="262"/>
                  <a:pt x="138" y="261"/>
                </a:cubicBezTo>
                <a:cubicBezTo>
                  <a:pt x="137" y="261"/>
                  <a:pt x="135" y="260"/>
                  <a:pt x="134" y="261"/>
                </a:cubicBezTo>
                <a:cubicBezTo>
                  <a:pt x="134" y="264"/>
                  <a:pt x="137" y="262"/>
                  <a:pt x="138" y="264"/>
                </a:cubicBezTo>
                <a:cubicBezTo>
                  <a:pt x="140" y="262"/>
                  <a:pt x="142" y="264"/>
                  <a:pt x="144" y="264"/>
                </a:cubicBezTo>
                <a:cubicBezTo>
                  <a:pt x="144" y="263"/>
                  <a:pt x="143" y="262"/>
                  <a:pt x="144" y="261"/>
                </a:cubicBezTo>
                <a:cubicBezTo>
                  <a:pt x="143" y="259"/>
                  <a:pt x="142" y="262"/>
                  <a:pt x="140" y="262"/>
                </a:cubicBezTo>
                <a:close/>
                <a:moveTo>
                  <a:pt x="128" y="263"/>
                </a:moveTo>
                <a:cubicBezTo>
                  <a:pt x="128" y="263"/>
                  <a:pt x="128" y="263"/>
                  <a:pt x="128" y="263"/>
                </a:cubicBezTo>
                <a:cubicBezTo>
                  <a:pt x="128" y="262"/>
                  <a:pt x="127" y="262"/>
                  <a:pt x="127" y="262"/>
                </a:cubicBezTo>
                <a:cubicBezTo>
                  <a:pt x="127" y="262"/>
                  <a:pt x="127" y="262"/>
                  <a:pt x="127" y="262"/>
                </a:cubicBezTo>
                <a:cubicBezTo>
                  <a:pt x="127" y="262"/>
                  <a:pt x="127" y="263"/>
                  <a:pt x="128" y="263"/>
                </a:cubicBezTo>
                <a:close/>
                <a:moveTo>
                  <a:pt x="132" y="263"/>
                </a:moveTo>
                <a:cubicBezTo>
                  <a:pt x="132" y="263"/>
                  <a:pt x="132" y="263"/>
                  <a:pt x="132" y="263"/>
                </a:cubicBezTo>
                <a:cubicBezTo>
                  <a:pt x="131" y="263"/>
                  <a:pt x="131" y="262"/>
                  <a:pt x="130" y="263"/>
                </a:cubicBezTo>
                <a:cubicBezTo>
                  <a:pt x="131" y="264"/>
                  <a:pt x="131" y="264"/>
                  <a:pt x="131" y="265"/>
                </a:cubicBezTo>
                <a:cubicBezTo>
                  <a:pt x="130" y="266"/>
                  <a:pt x="128" y="265"/>
                  <a:pt x="128" y="267"/>
                </a:cubicBezTo>
                <a:cubicBezTo>
                  <a:pt x="129" y="268"/>
                  <a:pt x="128" y="268"/>
                  <a:pt x="128" y="269"/>
                </a:cubicBezTo>
                <a:cubicBezTo>
                  <a:pt x="127" y="269"/>
                  <a:pt x="126" y="267"/>
                  <a:pt x="125" y="267"/>
                </a:cubicBezTo>
                <a:cubicBezTo>
                  <a:pt x="125" y="268"/>
                  <a:pt x="125" y="268"/>
                  <a:pt x="124" y="268"/>
                </a:cubicBezTo>
                <a:cubicBezTo>
                  <a:pt x="124" y="270"/>
                  <a:pt x="125" y="270"/>
                  <a:pt x="126" y="271"/>
                </a:cubicBezTo>
                <a:cubicBezTo>
                  <a:pt x="125" y="272"/>
                  <a:pt x="124" y="272"/>
                  <a:pt x="124" y="273"/>
                </a:cubicBezTo>
                <a:cubicBezTo>
                  <a:pt x="124" y="274"/>
                  <a:pt x="125" y="274"/>
                  <a:pt x="125" y="274"/>
                </a:cubicBezTo>
                <a:cubicBezTo>
                  <a:pt x="126" y="275"/>
                  <a:pt x="125" y="275"/>
                  <a:pt x="125" y="276"/>
                </a:cubicBezTo>
                <a:cubicBezTo>
                  <a:pt x="125" y="276"/>
                  <a:pt x="127" y="276"/>
                  <a:pt x="127" y="275"/>
                </a:cubicBezTo>
                <a:cubicBezTo>
                  <a:pt x="126" y="275"/>
                  <a:pt x="127" y="275"/>
                  <a:pt x="127" y="274"/>
                </a:cubicBezTo>
                <a:cubicBezTo>
                  <a:pt x="127" y="273"/>
                  <a:pt x="126" y="272"/>
                  <a:pt x="126" y="271"/>
                </a:cubicBezTo>
                <a:cubicBezTo>
                  <a:pt x="127" y="269"/>
                  <a:pt x="130" y="268"/>
                  <a:pt x="131" y="270"/>
                </a:cubicBezTo>
                <a:cubicBezTo>
                  <a:pt x="131" y="270"/>
                  <a:pt x="132" y="270"/>
                  <a:pt x="132" y="269"/>
                </a:cubicBezTo>
                <a:cubicBezTo>
                  <a:pt x="131" y="269"/>
                  <a:pt x="130" y="267"/>
                  <a:pt x="131" y="266"/>
                </a:cubicBezTo>
                <a:cubicBezTo>
                  <a:pt x="132" y="265"/>
                  <a:pt x="133" y="265"/>
                  <a:pt x="134" y="265"/>
                </a:cubicBezTo>
                <a:cubicBezTo>
                  <a:pt x="135" y="265"/>
                  <a:pt x="134" y="265"/>
                  <a:pt x="135" y="264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33" y="264"/>
                  <a:pt x="133" y="263"/>
                  <a:pt x="133" y="262"/>
                </a:cubicBezTo>
                <a:cubicBezTo>
                  <a:pt x="133" y="262"/>
                  <a:pt x="132" y="262"/>
                  <a:pt x="132" y="262"/>
                </a:cubicBezTo>
                <a:cubicBezTo>
                  <a:pt x="132" y="262"/>
                  <a:pt x="131" y="262"/>
                  <a:pt x="132" y="263"/>
                </a:cubicBezTo>
                <a:close/>
                <a:moveTo>
                  <a:pt x="149" y="267"/>
                </a:moveTo>
                <a:cubicBezTo>
                  <a:pt x="149" y="267"/>
                  <a:pt x="149" y="267"/>
                  <a:pt x="149" y="267"/>
                </a:cubicBezTo>
                <a:cubicBezTo>
                  <a:pt x="149" y="267"/>
                  <a:pt x="149" y="268"/>
                  <a:pt x="148" y="269"/>
                </a:cubicBezTo>
                <a:cubicBezTo>
                  <a:pt x="151" y="267"/>
                  <a:pt x="153" y="268"/>
                  <a:pt x="154" y="271"/>
                </a:cubicBezTo>
                <a:cubicBezTo>
                  <a:pt x="153" y="271"/>
                  <a:pt x="153" y="272"/>
                  <a:pt x="153" y="273"/>
                </a:cubicBezTo>
                <a:cubicBezTo>
                  <a:pt x="154" y="272"/>
                  <a:pt x="155" y="271"/>
                  <a:pt x="157" y="271"/>
                </a:cubicBezTo>
                <a:cubicBezTo>
                  <a:pt x="157" y="267"/>
                  <a:pt x="154" y="268"/>
                  <a:pt x="152" y="266"/>
                </a:cubicBezTo>
                <a:cubicBezTo>
                  <a:pt x="151" y="269"/>
                  <a:pt x="147" y="265"/>
                  <a:pt x="147" y="263"/>
                </a:cubicBezTo>
                <a:cubicBezTo>
                  <a:pt x="147" y="264"/>
                  <a:pt x="145" y="264"/>
                  <a:pt x="145" y="265"/>
                </a:cubicBezTo>
                <a:cubicBezTo>
                  <a:pt x="146" y="265"/>
                  <a:pt x="149" y="265"/>
                  <a:pt x="149" y="267"/>
                </a:cubicBezTo>
                <a:close/>
                <a:moveTo>
                  <a:pt x="137" y="267"/>
                </a:moveTo>
                <a:cubicBezTo>
                  <a:pt x="137" y="267"/>
                  <a:pt x="137" y="267"/>
                  <a:pt x="137" y="267"/>
                </a:cubicBezTo>
                <a:cubicBezTo>
                  <a:pt x="140" y="266"/>
                  <a:pt x="141" y="268"/>
                  <a:pt x="143" y="270"/>
                </a:cubicBezTo>
                <a:cubicBezTo>
                  <a:pt x="143" y="269"/>
                  <a:pt x="144" y="269"/>
                  <a:pt x="144" y="268"/>
                </a:cubicBezTo>
                <a:cubicBezTo>
                  <a:pt x="143" y="268"/>
                  <a:pt x="144" y="266"/>
                  <a:pt x="143" y="265"/>
                </a:cubicBezTo>
                <a:cubicBezTo>
                  <a:pt x="141" y="264"/>
                  <a:pt x="141" y="265"/>
                  <a:pt x="139" y="264"/>
                </a:cubicBezTo>
                <a:cubicBezTo>
                  <a:pt x="139" y="265"/>
                  <a:pt x="139" y="265"/>
                  <a:pt x="138" y="265"/>
                </a:cubicBezTo>
                <a:cubicBezTo>
                  <a:pt x="138" y="265"/>
                  <a:pt x="137" y="264"/>
                  <a:pt x="136" y="264"/>
                </a:cubicBezTo>
                <a:cubicBezTo>
                  <a:pt x="136" y="265"/>
                  <a:pt x="136" y="266"/>
                  <a:pt x="137" y="267"/>
                </a:cubicBezTo>
                <a:close/>
                <a:moveTo>
                  <a:pt x="125" y="293"/>
                </a:moveTo>
                <a:cubicBezTo>
                  <a:pt x="125" y="293"/>
                  <a:pt x="125" y="293"/>
                  <a:pt x="125" y="293"/>
                </a:cubicBezTo>
                <a:cubicBezTo>
                  <a:pt x="125" y="293"/>
                  <a:pt x="126" y="292"/>
                  <a:pt x="126" y="291"/>
                </a:cubicBezTo>
                <a:cubicBezTo>
                  <a:pt x="125" y="291"/>
                  <a:pt x="124" y="293"/>
                  <a:pt x="124" y="292"/>
                </a:cubicBezTo>
                <a:cubicBezTo>
                  <a:pt x="124" y="293"/>
                  <a:pt x="123" y="294"/>
                  <a:pt x="123" y="294"/>
                </a:cubicBezTo>
                <a:cubicBezTo>
                  <a:pt x="123" y="294"/>
                  <a:pt x="123" y="293"/>
                  <a:pt x="123" y="293"/>
                </a:cubicBezTo>
                <a:cubicBezTo>
                  <a:pt x="122" y="293"/>
                  <a:pt x="122" y="294"/>
                  <a:pt x="121" y="295"/>
                </a:cubicBezTo>
                <a:cubicBezTo>
                  <a:pt x="122" y="294"/>
                  <a:pt x="123" y="293"/>
                  <a:pt x="124" y="291"/>
                </a:cubicBezTo>
                <a:cubicBezTo>
                  <a:pt x="123" y="291"/>
                  <a:pt x="122" y="293"/>
                  <a:pt x="121" y="293"/>
                </a:cubicBezTo>
                <a:cubicBezTo>
                  <a:pt x="122" y="292"/>
                  <a:pt x="123" y="292"/>
                  <a:pt x="124" y="291"/>
                </a:cubicBezTo>
                <a:cubicBezTo>
                  <a:pt x="123" y="291"/>
                  <a:pt x="123" y="291"/>
                  <a:pt x="123" y="291"/>
                </a:cubicBezTo>
                <a:cubicBezTo>
                  <a:pt x="122" y="291"/>
                  <a:pt x="121" y="292"/>
                  <a:pt x="120" y="293"/>
                </a:cubicBezTo>
                <a:cubicBezTo>
                  <a:pt x="120" y="293"/>
                  <a:pt x="120" y="294"/>
                  <a:pt x="120" y="294"/>
                </a:cubicBezTo>
                <a:cubicBezTo>
                  <a:pt x="120" y="294"/>
                  <a:pt x="119" y="294"/>
                  <a:pt x="119" y="293"/>
                </a:cubicBezTo>
                <a:cubicBezTo>
                  <a:pt x="118" y="293"/>
                  <a:pt x="116" y="292"/>
                  <a:pt x="116" y="291"/>
                </a:cubicBezTo>
                <a:cubicBezTo>
                  <a:pt x="115" y="290"/>
                  <a:pt x="116" y="290"/>
                  <a:pt x="116" y="289"/>
                </a:cubicBezTo>
                <a:cubicBezTo>
                  <a:pt x="116" y="289"/>
                  <a:pt x="115" y="290"/>
                  <a:pt x="115" y="289"/>
                </a:cubicBezTo>
                <a:cubicBezTo>
                  <a:pt x="117" y="289"/>
                  <a:pt x="118" y="288"/>
                  <a:pt x="119" y="287"/>
                </a:cubicBezTo>
                <a:cubicBezTo>
                  <a:pt x="119" y="287"/>
                  <a:pt x="118" y="287"/>
                  <a:pt x="118" y="287"/>
                </a:cubicBezTo>
                <a:cubicBezTo>
                  <a:pt x="120" y="287"/>
                  <a:pt x="120" y="286"/>
                  <a:pt x="122" y="287"/>
                </a:cubicBezTo>
                <a:cubicBezTo>
                  <a:pt x="121" y="287"/>
                  <a:pt x="120" y="287"/>
                  <a:pt x="119" y="288"/>
                </a:cubicBezTo>
                <a:cubicBezTo>
                  <a:pt x="121" y="288"/>
                  <a:pt x="121" y="287"/>
                  <a:pt x="122" y="287"/>
                </a:cubicBezTo>
                <a:cubicBezTo>
                  <a:pt x="121" y="285"/>
                  <a:pt x="118" y="288"/>
                  <a:pt x="116" y="288"/>
                </a:cubicBezTo>
                <a:cubicBezTo>
                  <a:pt x="117" y="287"/>
                  <a:pt x="119" y="286"/>
                  <a:pt x="121" y="286"/>
                </a:cubicBezTo>
                <a:cubicBezTo>
                  <a:pt x="121" y="285"/>
                  <a:pt x="121" y="285"/>
                  <a:pt x="121" y="285"/>
                </a:cubicBezTo>
                <a:cubicBezTo>
                  <a:pt x="118" y="285"/>
                  <a:pt x="114" y="287"/>
                  <a:pt x="111" y="287"/>
                </a:cubicBezTo>
                <a:cubicBezTo>
                  <a:pt x="113" y="287"/>
                  <a:pt x="114" y="286"/>
                  <a:pt x="115" y="286"/>
                </a:cubicBezTo>
                <a:cubicBezTo>
                  <a:pt x="115" y="286"/>
                  <a:pt x="115" y="286"/>
                  <a:pt x="115" y="286"/>
                </a:cubicBezTo>
                <a:cubicBezTo>
                  <a:pt x="116" y="285"/>
                  <a:pt x="120" y="285"/>
                  <a:pt x="121" y="284"/>
                </a:cubicBezTo>
                <a:cubicBezTo>
                  <a:pt x="119" y="284"/>
                  <a:pt x="118" y="284"/>
                  <a:pt x="117" y="285"/>
                </a:cubicBezTo>
                <a:cubicBezTo>
                  <a:pt x="117" y="284"/>
                  <a:pt x="117" y="284"/>
                  <a:pt x="116" y="284"/>
                </a:cubicBezTo>
                <a:cubicBezTo>
                  <a:pt x="115" y="285"/>
                  <a:pt x="112" y="285"/>
                  <a:pt x="111" y="285"/>
                </a:cubicBezTo>
                <a:cubicBezTo>
                  <a:pt x="114" y="284"/>
                  <a:pt x="117" y="283"/>
                  <a:pt x="119" y="284"/>
                </a:cubicBezTo>
                <a:cubicBezTo>
                  <a:pt x="119" y="283"/>
                  <a:pt x="121" y="284"/>
                  <a:pt x="121" y="282"/>
                </a:cubicBezTo>
                <a:cubicBezTo>
                  <a:pt x="119" y="282"/>
                  <a:pt x="117" y="283"/>
                  <a:pt x="115" y="282"/>
                </a:cubicBezTo>
                <a:cubicBezTo>
                  <a:pt x="116" y="282"/>
                  <a:pt x="118" y="282"/>
                  <a:pt x="120" y="282"/>
                </a:cubicBezTo>
                <a:cubicBezTo>
                  <a:pt x="120" y="281"/>
                  <a:pt x="120" y="282"/>
                  <a:pt x="120" y="281"/>
                </a:cubicBezTo>
                <a:cubicBezTo>
                  <a:pt x="118" y="281"/>
                  <a:pt x="116" y="280"/>
                  <a:pt x="113" y="279"/>
                </a:cubicBezTo>
                <a:cubicBezTo>
                  <a:pt x="113" y="282"/>
                  <a:pt x="112" y="281"/>
                  <a:pt x="110" y="281"/>
                </a:cubicBezTo>
                <a:cubicBezTo>
                  <a:pt x="108" y="280"/>
                  <a:pt x="109" y="277"/>
                  <a:pt x="111" y="277"/>
                </a:cubicBezTo>
                <a:cubicBezTo>
                  <a:pt x="112" y="277"/>
                  <a:pt x="113" y="278"/>
                  <a:pt x="113" y="279"/>
                </a:cubicBezTo>
                <a:cubicBezTo>
                  <a:pt x="115" y="279"/>
                  <a:pt x="117" y="280"/>
                  <a:pt x="119" y="279"/>
                </a:cubicBezTo>
                <a:cubicBezTo>
                  <a:pt x="119" y="279"/>
                  <a:pt x="118" y="279"/>
                  <a:pt x="119" y="280"/>
                </a:cubicBezTo>
                <a:cubicBezTo>
                  <a:pt x="119" y="279"/>
                  <a:pt x="120" y="279"/>
                  <a:pt x="121" y="280"/>
                </a:cubicBezTo>
                <a:cubicBezTo>
                  <a:pt x="121" y="279"/>
                  <a:pt x="120" y="279"/>
                  <a:pt x="120" y="279"/>
                </a:cubicBezTo>
                <a:cubicBezTo>
                  <a:pt x="121" y="279"/>
                  <a:pt x="121" y="279"/>
                  <a:pt x="121" y="279"/>
                </a:cubicBezTo>
                <a:cubicBezTo>
                  <a:pt x="121" y="278"/>
                  <a:pt x="121" y="279"/>
                  <a:pt x="122" y="278"/>
                </a:cubicBezTo>
                <a:cubicBezTo>
                  <a:pt x="121" y="277"/>
                  <a:pt x="120" y="277"/>
                  <a:pt x="119" y="277"/>
                </a:cubicBezTo>
                <a:cubicBezTo>
                  <a:pt x="120" y="277"/>
                  <a:pt x="121" y="277"/>
                  <a:pt x="121" y="277"/>
                </a:cubicBezTo>
                <a:cubicBezTo>
                  <a:pt x="120" y="276"/>
                  <a:pt x="119" y="276"/>
                  <a:pt x="118" y="276"/>
                </a:cubicBezTo>
                <a:cubicBezTo>
                  <a:pt x="113" y="277"/>
                  <a:pt x="110" y="273"/>
                  <a:pt x="107" y="271"/>
                </a:cubicBezTo>
                <a:cubicBezTo>
                  <a:pt x="107" y="271"/>
                  <a:pt x="107" y="271"/>
                  <a:pt x="107" y="271"/>
                </a:cubicBezTo>
                <a:cubicBezTo>
                  <a:pt x="102" y="270"/>
                  <a:pt x="97" y="272"/>
                  <a:pt x="92" y="269"/>
                </a:cubicBezTo>
                <a:cubicBezTo>
                  <a:pt x="91" y="269"/>
                  <a:pt x="90" y="267"/>
                  <a:pt x="89" y="266"/>
                </a:cubicBezTo>
                <a:cubicBezTo>
                  <a:pt x="86" y="265"/>
                  <a:pt x="84" y="267"/>
                  <a:pt x="81" y="267"/>
                </a:cubicBezTo>
                <a:cubicBezTo>
                  <a:pt x="78" y="268"/>
                  <a:pt x="74" y="270"/>
                  <a:pt x="72" y="273"/>
                </a:cubicBezTo>
                <a:cubicBezTo>
                  <a:pt x="71" y="276"/>
                  <a:pt x="74" y="279"/>
                  <a:pt x="74" y="282"/>
                </a:cubicBezTo>
                <a:cubicBezTo>
                  <a:pt x="74" y="282"/>
                  <a:pt x="73" y="283"/>
                  <a:pt x="73" y="283"/>
                </a:cubicBezTo>
                <a:cubicBezTo>
                  <a:pt x="73" y="283"/>
                  <a:pt x="73" y="283"/>
                  <a:pt x="73" y="284"/>
                </a:cubicBezTo>
                <a:cubicBezTo>
                  <a:pt x="71" y="286"/>
                  <a:pt x="69" y="288"/>
                  <a:pt x="67" y="290"/>
                </a:cubicBezTo>
                <a:cubicBezTo>
                  <a:pt x="64" y="294"/>
                  <a:pt x="63" y="299"/>
                  <a:pt x="64" y="303"/>
                </a:cubicBezTo>
                <a:cubicBezTo>
                  <a:pt x="66" y="305"/>
                  <a:pt x="67" y="308"/>
                  <a:pt x="70" y="308"/>
                </a:cubicBezTo>
                <a:cubicBezTo>
                  <a:pt x="71" y="308"/>
                  <a:pt x="73" y="307"/>
                  <a:pt x="74" y="307"/>
                </a:cubicBezTo>
                <a:cubicBezTo>
                  <a:pt x="76" y="308"/>
                  <a:pt x="79" y="310"/>
                  <a:pt x="79" y="312"/>
                </a:cubicBezTo>
                <a:cubicBezTo>
                  <a:pt x="80" y="316"/>
                  <a:pt x="78" y="321"/>
                  <a:pt x="83" y="320"/>
                </a:cubicBezTo>
                <a:cubicBezTo>
                  <a:pt x="85" y="321"/>
                  <a:pt x="86" y="321"/>
                  <a:pt x="88" y="321"/>
                </a:cubicBezTo>
                <a:cubicBezTo>
                  <a:pt x="88" y="322"/>
                  <a:pt x="88" y="322"/>
                  <a:pt x="88" y="322"/>
                </a:cubicBezTo>
                <a:cubicBezTo>
                  <a:pt x="93" y="322"/>
                  <a:pt x="94" y="326"/>
                  <a:pt x="97" y="326"/>
                </a:cubicBezTo>
                <a:cubicBezTo>
                  <a:pt x="101" y="327"/>
                  <a:pt x="102" y="325"/>
                  <a:pt x="104" y="324"/>
                </a:cubicBezTo>
                <a:cubicBezTo>
                  <a:pt x="107" y="322"/>
                  <a:pt x="109" y="320"/>
                  <a:pt x="110" y="317"/>
                </a:cubicBezTo>
                <a:cubicBezTo>
                  <a:pt x="110" y="316"/>
                  <a:pt x="111" y="316"/>
                  <a:pt x="111" y="316"/>
                </a:cubicBezTo>
                <a:cubicBezTo>
                  <a:pt x="113" y="307"/>
                  <a:pt x="118" y="301"/>
                  <a:pt x="123" y="295"/>
                </a:cubicBezTo>
                <a:cubicBezTo>
                  <a:pt x="123" y="296"/>
                  <a:pt x="123" y="295"/>
                  <a:pt x="123" y="295"/>
                </a:cubicBezTo>
                <a:cubicBezTo>
                  <a:pt x="123" y="295"/>
                  <a:pt x="124" y="294"/>
                  <a:pt x="124" y="294"/>
                </a:cubicBezTo>
                <a:cubicBezTo>
                  <a:pt x="125" y="294"/>
                  <a:pt x="125" y="293"/>
                  <a:pt x="126" y="293"/>
                </a:cubicBezTo>
                <a:cubicBezTo>
                  <a:pt x="125" y="292"/>
                  <a:pt x="125" y="294"/>
                  <a:pt x="125" y="293"/>
                </a:cubicBezTo>
                <a:close/>
                <a:moveTo>
                  <a:pt x="119" y="267"/>
                </a:moveTo>
                <a:cubicBezTo>
                  <a:pt x="119" y="267"/>
                  <a:pt x="119" y="267"/>
                  <a:pt x="119" y="267"/>
                </a:cubicBezTo>
                <a:cubicBezTo>
                  <a:pt x="120" y="266"/>
                  <a:pt x="121" y="268"/>
                  <a:pt x="121" y="267"/>
                </a:cubicBezTo>
                <a:cubicBezTo>
                  <a:pt x="121" y="266"/>
                  <a:pt x="120" y="266"/>
                  <a:pt x="120" y="266"/>
                </a:cubicBezTo>
                <a:cubicBezTo>
                  <a:pt x="119" y="266"/>
                  <a:pt x="119" y="267"/>
                  <a:pt x="119" y="267"/>
                </a:cubicBezTo>
                <a:close/>
                <a:moveTo>
                  <a:pt x="132" y="268"/>
                </a:moveTo>
                <a:cubicBezTo>
                  <a:pt x="132" y="268"/>
                  <a:pt x="132" y="268"/>
                  <a:pt x="132" y="268"/>
                </a:cubicBezTo>
                <a:cubicBezTo>
                  <a:pt x="133" y="268"/>
                  <a:pt x="134" y="268"/>
                  <a:pt x="134" y="269"/>
                </a:cubicBezTo>
                <a:cubicBezTo>
                  <a:pt x="133" y="270"/>
                  <a:pt x="132" y="270"/>
                  <a:pt x="132" y="271"/>
                </a:cubicBezTo>
                <a:cubicBezTo>
                  <a:pt x="132" y="272"/>
                  <a:pt x="131" y="272"/>
                  <a:pt x="131" y="273"/>
                </a:cubicBezTo>
                <a:cubicBezTo>
                  <a:pt x="132" y="273"/>
                  <a:pt x="132" y="273"/>
                  <a:pt x="132" y="273"/>
                </a:cubicBezTo>
                <a:cubicBezTo>
                  <a:pt x="132" y="272"/>
                  <a:pt x="132" y="270"/>
                  <a:pt x="134" y="270"/>
                </a:cubicBezTo>
                <a:cubicBezTo>
                  <a:pt x="134" y="269"/>
                  <a:pt x="135" y="268"/>
                  <a:pt x="135" y="267"/>
                </a:cubicBezTo>
                <a:cubicBezTo>
                  <a:pt x="134" y="266"/>
                  <a:pt x="131" y="265"/>
                  <a:pt x="132" y="268"/>
                </a:cubicBezTo>
                <a:close/>
                <a:moveTo>
                  <a:pt x="144" y="273"/>
                </a:moveTo>
                <a:cubicBezTo>
                  <a:pt x="144" y="273"/>
                  <a:pt x="144" y="273"/>
                  <a:pt x="144" y="273"/>
                </a:cubicBezTo>
                <a:cubicBezTo>
                  <a:pt x="144" y="273"/>
                  <a:pt x="145" y="272"/>
                  <a:pt x="146" y="273"/>
                </a:cubicBezTo>
                <a:cubicBezTo>
                  <a:pt x="147" y="274"/>
                  <a:pt x="147" y="275"/>
                  <a:pt x="146" y="276"/>
                </a:cubicBezTo>
                <a:cubicBezTo>
                  <a:pt x="147" y="278"/>
                  <a:pt x="148" y="278"/>
                  <a:pt x="149" y="276"/>
                </a:cubicBezTo>
                <a:cubicBezTo>
                  <a:pt x="148" y="275"/>
                  <a:pt x="147" y="273"/>
                  <a:pt x="148" y="272"/>
                </a:cubicBezTo>
                <a:cubicBezTo>
                  <a:pt x="148" y="270"/>
                  <a:pt x="147" y="269"/>
                  <a:pt x="147" y="267"/>
                </a:cubicBezTo>
                <a:cubicBezTo>
                  <a:pt x="147" y="266"/>
                  <a:pt x="146" y="266"/>
                  <a:pt x="145" y="266"/>
                </a:cubicBezTo>
                <a:cubicBezTo>
                  <a:pt x="146" y="269"/>
                  <a:pt x="143" y="270"/>
                  <a:pt x="144" y="273"/>
                </a:cubicBezTo>
                <a:close/>
                <a:moveTo>
                  <a:pt x="137" y="268"/>
                </a:moveTo>
                <a:cubicBezTo>
                  <a:pt x="137" y="268"/>
                  <a:pt x="137" y="268"/>
                  <a:pt x="137" y="268"/>
                </a:cubicBezTo>
                <a:cubicBezTo>
                  <a:pt x="138" y="271"/>
                  <a:pt x="134" y="271"/>
                  <a:pt x="134" y="273"/>
                </a:cubicBezTo>
                <a:cubicBezTo>
                  <a:pt x="134" y="273"/>
                  <a:pt x="135" y="274"/>
                  <a:pt x="135" y="275"/>
                </a:cubicBezTo>
                <a:cubicBezTo>
                  <a:pt x="134" y="276"/>
                  <a:pt x="133" y="276"/>
                  <a:pt x="133" y="277"/>
                </a:cubicBezTo>
                <a:cubicBezTo>
                  <a:pt x="131" y="276"/>
                  <a:pt x="130" y="278"/>
                  <a:pt x="130" y="280"/>
                </a:cubicBezTo>
                <a:cubicBezTo>
                  <a:pt x="131" y="281"/>
                  <a:pt x="132" y="281"/>
                  <a:pt x="133" y="281"/>
                </a:cubicBezTo>
                <a:cubicBezTo>
                  <a:pt x="134" y="283"/>
                  <a:pt x="133" y="285"/>
                  <a:pt x="134" y="286"/>
                </a:cubicBezTo>
                <a:cubicBezTo>
                  <a:pt x="137" y="286"/>
                  <a:pt x="139" y="286"/>
                  <a:pt x="140" y="285"/>
                </a:cubicBezTo>
                <a:cubicBezTo>
                  <a:pt x="139" y="284"/>
                  <a:pt x="139" y="282"/>
                  <a:pt x="136" y="283"/>
                </a:cubicBezTo>
                <a:cubicBezTo>
                  <a:pt x="134" y="282"/>
                  <a:pt x="134" y="280"/>
                  <a:pt x="135" y="278"/>
                </a:cubicBezTo>
                <a:cubicBezTo>
                  <a:pt x="136" y="277"/>
                  <a:pt x="138" y="277"/>
                  <a:pt x="138" y="275"/>
                </a:cubicBezTo>
                <a:cubicBezTo>
                  <a:pt x="137" y="274"/>
                  <a:pt x="137" y="269"/>
                  <a:pt x="141" y="270"/>
                </a:cubicBezTo>
                <a:cubicBezTo>
                  <a:pt x="140" y="269"/>
                  <a:pt x="138" y="268"/>
                  <a:pt x="137" y="268"/>
                </a:cubicBezTo>
                <a:close/>
                <a:moveTo>
                  <a:pt x="123" y="269"/>
                </a:moveTo>
                <a:cubicBezTo>
                  <a:pt x="123" y="269"/>
                  <a:pt x="123" y="269"/>
                  <a:pt x="123" y="269"/>
                </a:cubicBezTo>
                <a:cubicBezTo>
                  <a:pt x="122" y="269"/>
                  <a:pt x="122" y="268"/>
                  <a:pt x="122" y="269"/>
                </a:cubicBezTo>
                <a:cubicBezTo>
                  <a:pt x="122" y="269"/>
                  <a:pt x="122" y="270"/>
                  <a:pt x="123" y="269"/>
                </a:cubicBezTo>
                <a:close/>
                <a:moveTo>
                  <a:pt x="152" y="271"/>
                </a:moveTo>
                <a:cubicBezTo>
                  <a:pt x="152" y="271"/>
                  <a:pt x="152" y="271"/>
                  <a:pt x="152" y="271"/>
                </a:cubicBezTo>
                <a:cubicBezTo>
                  <a:pt x="152" y="269"/>
                  <a:pt x="150" y="269"/>
                  <a:pt x="149" y="270"/>
                </a:cubicBezTo>
                <a:cubicBezTo>
                  <a:pt x="150" y="271"/>
                  <a:pt x="150" y="273"/>
                  <a:pt x="149" y="274"/>
                </a:cubicBezTo>
                <a:cubicBezTo>
                  <a:pt x="149" y="274"/>
                  <a:pt x="150" y="275"/>
                  <a:pt x="151" y="276"/>
                </a:cubicBezTo>
                <a:cubicBezTo>
                  <a:pt x="151" y="275"/>
                  <a:pt x="151" y="275"/>
                  <a:pt x="152" y="275"/>
                </a:cubicBezTo>
                <a:cubicBezTo>
                  <a:pt x="150" y="273"/>
                  <a:pt x="152" y="271"/>
                  <a:pt x="152" y="271"/>
                </a:cubicBezTo>
                <a:close/>
                <a:moveTo>
                  <a:pt x="127" y="272"/>
                </a:moveTo>
                <a:cubicBezTo>
                  <a:pt x="127" y="272"/>
                  <a:pt x="127" y="272"/>
                  <a:pt x="127" y="272"/>
                </a:cubicBezTo>
                <a:cubicBezTo>
                  <a:pt x="127" y="273"/>
                  <a:pt x="129" y="273"/>
                  <a:pt x="129" y="274"/>
                </a:cubicBezTo>
                <a:cubicBezTo>
                  <a:pt x="129" y="276"/>
                  <a:pt x="127" y="276"/>
                  <a:pt x="127" y="277"/>
                </a:cubicBezTo>
                <a:cubicBezTo>
                  <a:pt x="128" y="278"/>
                  <a:pt x="128" y="278"/>
                  <a:pt x="129" y="278"/>
                </a:cubicBezTo>
                <a:cubicBezTo>
                  <a:pt x="129" y="277"/>
                  <a:pt x="130" y="276"/>
                  <a:pt x="131" y="275"/>
                </a:cubicBezTo>
                <a:cubicBezTo>
                  <a:pt x="131" y="274"/>
                  <a:pt x="130" y="275"/>
                  <a:pt x="130" y="274"/>
                </a:cubicBezTo>
                <a:cubicBezTo>
                  <a:pt x="130" y="273"/>
                  <a:pt x="130" y="272"/>
                  <a:pt x="130" y="271"/>
                </a:cubicBezTo>
                <a:cubicBezTo>
                  <a:pt x="129" y="270"/>
                  <a:pt x="128" y="270"/>
                  <a:pt x="127" y="272"/>
                </a:cubicBezTo>
                <a:close/>
                <a:moveTo>
                  <a:pt x="139" y="272"/>
                </a:moveTo>
                <a:cubicBezTo>
                  <a:pt x="139" y="272"/>
                  <a:pt x="139" y="272"/>
                  <a:pt x="139" y="272"/>
                </a:cubicBezTo>
                <a:cubicBezTo>
                  <a:pt x="139" y="274"/>
                  <a:pt x="140" y="274"/>
                  <a:pt x="140" y="275"/>
                </a:cubicBezTo>
                <a:cubicBezTo>
                  <a:pt x="140" y="278"/>
                  <a:pt x="133" y="278"/>
                  <a:pt x="136" y="281"/>
                </a:cubicBezTo>
                <a:cubicBezTo>
                  <a:pt x="137" y="282"/>
                  <a:pt x="138" y="281"/>
                  <a:pt x="140" y="281"/>
                </a:cubicBezTo>
                <a:cubicBezTo>
                  <a:pt x="141" y="282"/>
                  <a:pt x="140" y="284"/>
                  <a:pt x="142" y="284"/>
                </a:cubicBezTo>
                <a:cubicBezTo>
                  <a:pt x="143" y="284"/>
                  <a:pt x="144" y="282"/>
                  <a:pt x="144" y="282"/>
                </a:cubicBezTo>
                <a:cubicBezTo>
                  <a:pt x="144" y="281"/>
                  <a:pt x="141" y="280"/>
                  <a:pt x="141" y="278"/>
                </a:cubicBezTo>
                <a:cubicBezTo>
                  <a:pt x="141" y="276"/>
                  <a:pt x="144" y="276"/>
                  <a:pt x="145" y="275"/>
                </a:cubicBezTo>
                <a:cubicBezTo>
                  <a:pt x="145" y="274"/>
                  <a:pt x="145" y="275"/>
                  <a:pt x="145" y="274"/>
                </a:cubicBezTo>
                <a:cubicBezTo>
                  <a:pt x="144" y="274"/>
                  <a:pt x="143" y="274"/>
                  <a:pt x="142" y="274"/>
                </a:cubicBezTo>
                <a:cubicBezTo>
                  <a:pt x="141" y="274"/>
                  <a:pt x="141" y="272"/>
                  <a:pt x="141" y="271"/>
                </a:cubicBezTo>
                <a:cubicBezTo>
                  <a:pt x="139" y="271"/>
                  <a:pt x="139" y="272"/>
                  <a:pt x="139" y="272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60" y="272"/>
                  <a:pt x="160" y="271"/>
                  <a:pt x="160" y="271"/>
                </a:cubicBezTo>
                <a:cubicBezTo>
                  <a:pt x="160" y="271"/>
                  <a:pt x="159" y="271"/>
                  <a:pt x="159" y="272"/>
                </a:cubicBezTo>
                <a:close/>
                <a:moveTo>
                  <a:pt x="155" y="272"/>
                </a:moveTo>
                <a:cubicBezTo>
                  <a:pt x="155" y="272"/>
                  <a:pt x="155" y="272"/>
                  <a:pt x="155" y="272"/>
                </a:cubicBezTo>
                <a:cubicBezTo>
                  <a:pt x="156" y="272"/>
                  <a:pt x="156" y="272"/>
                  <a:pt x="156" y="272"/>
                </a:cubicBezTo>
                <a:cubicBezTo>
                  <a:pt x="156" y="272"/>
                  <a:pt x="155" y="272"/>
                  <a:pt x="155" y="272"/>
                </a:cubicBezTo>
                <a:close/>
                <a:moveTo>
                  <a:pt x="117" y="275"/>
                </a:moveTo>
                <a:cubicBezTo>
                  <a:pt x="117" y="275"/>
                  <a:pt x="117" y="275"/>
                  <a:pt x="117" y="275"/>
                </a:cubicBezTo>
                <a:cubicBezTo>
                  <a:pt x="115" y="273"/>
                  <a:pt x="114" y="272"/>
                  <a:pt x="111" y="272"/>
                </a:cubicBezTo>
                <a:cubicBezTo>
                  <a:pt x="112" y="273"/>
                  <a:pt x="115" y="274"/>
                  <a:pt x="117" y="275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59" y="272"/>
                  <a:pt x="161" y="273"/>
                  <a:pt x="161" y="272"/>
                </a:cubicBezTo>
                <a:cubicBezTo>
                  <a:pt x="160" y="272"/>
                  <a:pt x="159" y="272"/>
                  <a:pt x="159" y="272"/>
                </a:cubicBezTo>
                <a:close/>
                <a:moveTo>
                  <a:pt x="158" y="276"/>
                </a:moveTo>
                <a:cubicBezTo>
                  <a:pt x="158" y="276"/>
                  <a:pt x="158" y="276"/>
                  <a:pt x="158" y="276"/>
                </a:cubicBezTo>
                <a:cubicBezTo>
                  <a:pt x="159" y="276"/>
                  <a:pt x="159" y="276"/>
                  <a:pt x="160" y="275"/>
                </a:cubicBezTo>
                <a:cubicBezTo>
                  <a:pt x="160" y="274"/>
                  <a:pt x="160" y="274"/>
                  <a:pt x="160" y="273"/>
                </a:cubicBezTo>
                <a:cubicBezTo>
                  <a:pt x="159" y="273"/>
                  <a:pt x="157" y="272"/>
                  <a:pt x="156" y="273"/>
                </a:cubicBezTo>
                <a:cubicBezTo>
                  <a:pt x="157" y="274"/>
                  <a:pt x="157" y="274"/>
                  <a:pt x="158" y="276"/>
                </a:cubicBezTo>
                <a:close/>
                <a:moveTo>
                  <a:pt x="161" y="275"/>
                </a:moveTo>
                <a:cubicBezTo>
                  <a:pt x="161" y="275"/>
                  <a:pt x="161" y="275"/>
                  <a:pt x="161" y="275"/>
                </a:cubicBezTo>
                <a:cubicBezTo>
                  <a:pt x="162" y="275"/>
                  <a:pt x="163" y="275"/>
                  <a:pt x="163" y="274"/>
                </a:cubicBezTo>
                <a:cubicBezTo>
                  <a:pt x="163" y="274"/>
                  <a:pt x="162" y="273"/>
                  <a:pt x="161" y="273"/>
                </a:cubicBezTo>
                <a:cubicBezTo>
                  <a:pt x="161" y="274"/>
                  <a:pt x="161" y="274"/>
                  <a:pt x="161" y="275"/>
                </a:cubicBezTo>
                <a:close/>
                <a:moveTo>
                  <a:pt x="152" y="278"/>
                </a:moveTo>
                <a:cubicBezTo>
                  <a:pt x="152" y="278"/>
                  <a:pt x="152" y="278"/>
                  <a:pt x="152" y="278"/>
                </a:cubicBezTo>
                <a:cubicBezTo>
                  <a:pt x="152" y="278"/>
                  <a:pt x="152" y="277"/>
                  <a:pt x="152" y="277"/>
                </a:cubicBezTo>
                <a:cubicBezTo>
                  <a:pt x="152" y="279"/>
                  <a:pt x="154" y="280"/>
                  <a:pt x="153" y="281"/>
                </a:cubicBezTo>
                <a:cubicBezTo>
                  <a:pt x="153" y="282"/>
                  <a:pt x="153" y="282"/>
                  <a:pt x="153" y="282"/>
                </a:cubicBezTo>
                <a:cubicBezTo>
                  <a:pt x="153" y="283"/>
                  <a:pt x="152" y="283"/>
                  <a:pt x="152" y="283"/>
                </a:cubicBezTo>
                <a:cubicBezTo>
                  <a:pt x="152" y="284"/>
                  <a:pt x="152" y="284"/>
                  <a:pt x="152" y="284"/>
                </a:cubicBezTo>
                <a:cubicBezTo>
                  <a:pt x="153" y="283"/>
                  <a:pt x="155" y="284"/>
                  <a:pt x="156" y="285"/>
                </a:cubicBezTo>
                <a:cubicBezTo>
                  <a:pt x="156" y="284"/>
                  <a:pt x="157" y="283"/>
                  <a:pt x="156" y="283"/>
                </a:cubicBezTo>
                <a:cubicBezTo>
                  <a:pt x="156" y="280"/>
                  <a:pt x="153" y="279"/>
                  <a:pt x="155" y="277"/>
                </a:cubicBezTo>
                <a:cubicBezTo>
                  <a:pt x="155" y="277"/>
                  <a:pt x="156" y="277"/>
                  <a:pt x="157" y="276"/>
                </a:cubicBezTo>
                <a:cubicBezTo>
                  <a:pt x="156" y="273"/>
                  <a:pt x="153" y="277"/>
                  <a:pt x="152" y="278"/>
                </a:cubicBezTo>
                <a:close/>
                <a:moveTo>
                  <a:pt x="123" y="277"/>
                </a:moveTo>
                <a:cubicBezTo>
                  <a:pt x="123" y="277"/>
                  <a:pt x="123" y="277"/>
                  <a:pt x="123" y="277"/>
                </a:cubicBezTo>
                <a:cubicBezTo>
                  <a:pt x="123" y="277"/>
                  <a:pt x="123" y="277"/>
                  <a:pt x="124" y="277"/>
                </a:cubicBezTo>
                <a:cubicBezTo>
                  <a:pt x="125" y="278"/>
                  <a:pt x="124" y="279"/>
                  <a:pt x="123" y="279"/>
                </a:cubicBezTo>
                <a:cubicBezTo>
                  <a:pt x="122" y="280"/>
                  <a:pt x="122" y="281"/>
                  <a:pt x="122" y="281"/>
                </a:cubicBezTo>
                <a:cubicBezTo>
                  <a:pt x="124" y="282"/>
                  <a:pt x="123" y="284"/>
                  <a:pt x="122" y="285"/>
                </a:cubicBezTo>
                <a:cubicBezTo>
                  <a:pt x="124" y="287"/>
                  <a:pt x="127" y="286"/>
                  <a:pt x="127" y="284"/>
                </a:cubicBezTo>
                <a:cubicBezTo>
                  <a:pt x="124" y="282"/>
                  <a:pt x="126" y="281"/>
                  <a:pt x="127" y="279"/>
                </a:cubicBezTo>
                <a:cubicBezTo>
                  <a:pt x="126" y="279"/>
                  <a:pt x="126" y="277"/>
                  <a:pt x="126" y="277"/>
                </a:cubicBezTo>
                <a:cubicBezTo>
                  <a:pt x="125" y="277"/>
                  <a:pt x="123" y="276"/>
                  <a:pt x="123" y="275"/>
                </a:cubicBezTo>
                <a:cubicBezTo>
                  <a:pt x="123" y="275"/>
                  <a:pt x="122" y="276"/>
                  <a:pt x="123" y="277"/>
                </a:cubicBezTo>
                <a:close/>
                <a:moveTo>
                  <a:pt x="143" y="278"/>
                </a:moveTo>
                <a:cubicBezTo>
                  <a:pt x="143" y="278"/>
                  <a:pt x="143" y="278"/>
                  <a:pt x="143" y="278"/>
                </a:cubicBezTo>
                <a:cubicBezTo>
                  <a:pt x="143" y="278"/>
                  <a:pt x="143" y="279"/>
                  <a:pt x="143" y="279"/>
                </a:cubicBezTo>
                <a:cubicBezTo>
                  <a:pt x="144" y="279"/>
                  <a:pt x="145" y="278"/>
                  <a:pt x="145" y="277"/>
                </a:cubicBezTo>
                <a:cubicBezTo>
                  <a:pt x="144" y="278"/>
                  <a:pt x="144" y="278"/>
                  <a:pt x="143" y="278"/>
                </a:cubicBezTo>
                <a:close/>
                <a:moveTo>
                  <a:pt x="148" y="278"/>
                </a:moveTo>
                <a:cubicBezTo>
                  <a:pt x="148" y="278"/>
                  <a:pt x="148" y="278"/>
                  <a:pt x="148" y="278"/>
                </a:cubicBezTo>
                <a:cubicBezTo>
                  <a:pt x="148" y="281"/>
                  <a:pt x="149" y="282"/>
                  <a:pt x="151" y="282"/>
                </a:cubicBezTo>
                <a:cubicBezTo>
                  <a:pt x="151" y="282"/>
                  <a:pt x="151" y="282"/>
                  <a:pt x="152" y="281"/>
                </a:cubicBezTo>
                <a:cubicBezTo>
                  <a:pt x="152" y="280"/>
                  <a:pt x="152" y="280"/>
                  <a:pt x="151" y="279"/>
                </a:cubicBezTo>
                <a:cubicBezTo>
                  <a:pt x="150" y="279"/>
                  <a:pt x="150" y="278"/>
                  <a:pt x="150" y="277"/>
                </a:cubicBezTo>
                <a:cubicBezTo>
                  <a:pt x="149" y="278"/>
                  <a:pt x="149" y="278"/>
                  <a:pt x="148" y="278"/>
                </a:cubicBezTo>
                <a:close/>
                <a:moveTo>
                  <a:pt x="167" y="278"/>
                </a:moveTo>
                <a:cubicBezTo>
                  <a:pt x="167" y="278"/>
                  <a:pt x="167" y="278"/>
                  <a:pt x="167" y="278"/>
                </a:cubicBezTo>
                <a:cubicBezTo>
                  <a:pt x="167" y="279"/>
                  <a:pt x="167" y="279"/>
                  <a:pt x="167" y="280"/>
                </a:cubicBezTo>
                <a:cubicBezTo>
                  <a:pt x="167" y="280"/>
                  <a:pt x="167" y="280"/>
                  <a:pt x="166" y="280"/>
                </a:cubicBezTo>
                <a:cubicBezTo>
                  <a:pt x="167" y="282"/>
                  <a:pt x="168" y="279"/>
                  <a:pt x="169" y="280"/>
                </a:cubicBezTo>
                <a:cubicBezTo>
                  <a:pt x="170" y="278"/>
                  <a:pt x="168" y="278"/>
                  <a:pt x="167" y="278"/>
                </a:cubicBezTo>
                <a:close/>
                <a:moveTo>
                  <a:pt x="110" y="280"/>
                </a:moveTo>
                <a:cubicBezTo>
                  <a:pt x="110" y="280"/>
                  <a:pt x="110" y="280"/>
                  <a:pt x="110" y="280"/>
                </a:cubicBezTo>
                <a:cubicBezTo>
                  <a:pt x="110" y="280"/>
                  <a:pt x="111" y="280"/>
                  <a:pt x="111" y="279"/>
                </a:cubicBezTo>
                <a:cubicBezTo>
                  <a:pt x="111" y="279"/>
                  <a:pt x="112" y="279"/>
                  <a:pt x="111" y="279"/>
                </a:cubicBezTo>
                <a:cubicBezTo>
                  <a:pt x="111" y="279"/>
                  <a:pt x="111" y="278"/>
                  <a:pt x="110" y="278"/>
                </a:cubicBezTo>
                <a:cubicBezTo>
                  <a:pt x="110" y="279"/>
                  <a:pt x="110" y="279"/>
                  <a:pt x="110" y="280"/>
                </a:cubicBezTo>
                <a:close/>
                <a:moveTo>
                  <a:pt x="144" y="280"/>
                </a:moveTo>
                <a:cubicBezTo>
                  <a:pt x="144" y="280"/>
                  <a:pt x="144" y="280"/>
                  <a:pt x="144" y="280"/>
                </a:cubicBezTo>
                <a:cubicBezTo>
                  <a:pt x="145" y="281"/>
                  <a:pt x="147" y="282"/>
                  <a:pt x="146" y="283"/>
                </a:cubicBezTo>
                <a:cubicBezTo>
                  <a:pt x="147" y="284"/>
                  <a:pt x="147" y="287"/>
                  <a:pt x="145" y="287"/>
                </a:cubicBezTo>
                <a:cubicBezTo>
                  <a:pt x="145" y="290"/>
                  <a:pt x="147" y="290"/>
                  <a:pt x="148" y="288"/>
                </a:cubicBezTo>
                <a:cubicBezTo>
                  <a:pt x="148" y="286"/>
                  <a:pt x="148" y="285"/>
                  <a:pt x="149" y="283"/>
                </a:cubicBezTo>
                <a:cubicBezTo>
                  <a:pt x="148" y="282"/>
                  <a:pt x="147" y="281"/>
                  <a:pt x="147" y="279"/>
                </a:cubicBezTo>
                <a:cubicBezTo>
                  <a:pt x="146" y="278"/>
                  <a:pt x="145" y="279"/>
                  <a:pt x="144" y="280"/>
                </a:cubicBezTo>
                <a:close/>
                <a:moveTo>
                  <a:pt x="127" y="282"/>
                </a:moveTo>
                <a:cubicBezTo>
                  <a:pt x="127" y="282"/>
                  <a:pt x="127" y="282"/>
                  <a:pt x="127" y="282"/>
                </a:cubicBezTo>
                <a:cubicBezTo>
                  <a:pt x="127" y="283"/>
                  <a:pt x="128" y="283"/>
                  <a:pt x="128" y="284"/>
                </a:cubicBezTo>
                <a:cubicBezTo>
                  <a:pt x="127" y="286"/>
                  <a:pt x="126" y="289"/>
                  <a:pt x="130" y="288"/>
                </a:cubicBezTo>
                <a:cubicBezTo>
                  <a:pt x="131" y="287"/>
                  <a:pt x="129" y="286"/>
                  <a:pt x="129" y="285"/>
                </a:cubicBezTo>
                <a:cubicBezTo>
                  <a:pt x="129" y="284"/>
                  <a:pt x="130" y="283"/>
                  <a:pt x="130" y="282"/>
                </a:cubicBezTo>
                <a:cubicBezTo>
                  <a:pt x="129" y="281"/>
                  <a:pt x="127" y="280"/>
                  <a:pt x="127" y="282"/>
                </a:cubicBezTo>
                <a:close/>
                <a:moveTo>
                  <a:pt x="132" y="283"/>
                </a:moveTo>
                <a:cubicBezTo>
                  <a:pt x="132" y="283"/>
                  <a:pt x="132" y="283"/>
                  <a:pt x="132" y="283"/>
                </a:cubicBezTo>
                <a:cubicBezTo>
                  <a:pt x="132" y="283"/>
                  <a:pt x="131" y="283"/>
                  <a:pt x="131" y="283"/>
                </a:cubicBezTo>
                <a:cubicBezTo>
                  <a:pt x="131" y="284"/>
                  <a:pt x="130" y="284"/>
                  <a:pt x="130" y="285"/>
                </a:cubicBezTo>
                <a:cubicBezTo>
                  <a:pt x="132" y="286"/>
                  <a:pt x="133" y="288"/>
                  <a:pt x="131" y="290"/>
                </a:cubicBezTo>
                <a:cubicBezTo>
                  <a:pt x="131" y="293"/>
                  <a:pt x="136" y="289"/>
                  <a:pt x="137" y="292"/>
                </a:cubicBezTo>
                <a:cubicBezTo>
                  <a:pt x="138" y="292"/>
                  <a:pt x="139" y="292"/>
                  <a:pt x="139" y="291"/>
                </a:cubicBezTo>
                <a:cubicBezTo>
                  <a:pt x="138" y="292"/>
                  <a:pt x="138" y="291"/>
                  <a:pt x="137" y="291"/>
                </a:cubicBezTo>
                <a:cubicBezTo>
                  <a:pt x="137" y="289"/>
                  <a:pt x="138" y="288"/>
                  <a:pt x="137" y="287"/>
                </a:cubicBezTo>
                <a:cubicBezTo>
                  <a:pt x="136" y="287"/>
                  <a:pt x="134" y="288"/>
                  <a:pt x="133" y="287"/>
                </a:cubicBezTo>
                <a:cubicBezTo>
                  <a:pt x="132" y="286"/>
                  <a:pt x="133" y="284"/>
                  <a:pt x="132" y="283"/>
                </a:cubicBezTo>
                <a:close/>
                <a:moveTo>
                  <a:pt x="162" y="283"/>
                </a:moveTo>
                <a:cubicBezTo>
                  <a:pt x="162" y="283"/>
                  <a:pt x="162" y="283"/>
                  <a:pt x="162" y="283"/>
                </a:cubicBezTo>
                <a:cubicBezTo>
                  <a:pt x="162" y="284"/>
                  <a:pt x="162" y="284"/>
                  <a:pt x="162" y="285"/>
                </a:cubicBezTo>
                <a:cubicBezTo>
                  <a:pt x="163" y="285"/>
                  <a:pt x="164" y="284"/>
                  <a:pt x="165" y="285"/>
                </a:cubicBezTo>
                <a:cubicBezTo>
                  <a:pt x="165" y="284"/>
                  <a:pt x="164" y="284"/>
                  <a:pt x="165" y="284"/>
                </a:cubicBezTo>
                <a:cubicBezTo>
                  <a:pt x="163" y="284"/>
                  <a:pt x="163" y="283"/>
                  <a:pt x="162" y="283"/>
                </a:cubicBezTo>
                <a:close/>
                <a:moveTo>
                  <a:pt x="143" y="287"/>
                </a:moveTo>
                <a:cubicBezTo>
                  <a:pt x="143" y="287"/>
                  <a:pt x="143" y="287"/>
                  <a:pt x="143" y="287"/>
                </a:cubicBezTo>
                <a:cubicBezTo>
                  <a:pt x="144" y="287"/>
                  <a:pt x="146" y="286"/>
                  <a:pt x="145" y="285"/>
                </a:cubicBezTo>
                <a:cubicBezTo>
                  <a:pt x="145" y="282"/>
                  <a:pt x="142" y="286"/>
                  <a:pt x="141" y="285"/>
                </a:cubicBezTo>
                <a:cubicBezTo>
                  <a:pt x="142" y="286"/>
                  <a:pt x="142" y="287"/>
                  <a:pt x="143" y="287"/>
                </a:cubicBezTo>
                <a:close/>
                <a:moveTo>
                  <a:pt x="149" y="286"/>
                </a:moveTo>
                <a:cubicBezTo>
                  <a:pt x="149" y="286"/>
                  <a:pt x="149" y="286"/>
                  <a:pt x="149" y="286"/>
                </a:cubicBezTo>
                <a:cubicBezTo>
                  <a:pt x="150" y="286"/>
                  <a:pt x="150" y="285"/>
                  <a:pt x="151" y="285"/>
                </a:cubicBezTo>
                <a:cubicBezTo>
                  <a:pt x="151" y="285"/>
                  <a:pt x="150" y="284"/>
                  <a:pt x="150" y="284"/>
                </a:cubicBezTo>
                <a:cubicBezTo>
                  <a:pt x="150" y="285"/>
                  <a:pt x="149" y="285"/>
                  <a:pt x="149" y="286"/>
                </a:cubicBezTo>
                <a:close/>
                <a:moveTo>
                  <a:pt x="158" y="285"/>
                </a:moveTo>
                <a:cubicBezTo>
                  <a:pt x="158" y="285"/>
                  <a:pt x="158" y="285"/>
                  <a:pt x="158" y="285"/>
                </a:cubicBezTo>
                <a:cubicBezTo>
                  <a:pt x="159" y="285"/>
                  <a:pt x="161" y="286"/>
                  <a:pt x="161" y="285"/>
                </a:cubicBezTo>
                <a:cubicBezTo>
                  <a:pt x="160" y="285"/>
                  <a:pt x="161" y="284"/>
                  <a:pt x="160" y="284"/>
                </a:cubicBezTo>
                <a:cubicBezTo>
                  <a:pt x="160" y="285"/>
                  <a:pt x="159" y="285"/>
                  <a:pt x="158" y="285"/>
                </a:cubicBezTo>
                <a:close/>
                <a:moveTo>
                  <a:pt x="141" y="288"/>
                </a:moveTo>
                <a:cubicBezTo>
                  <a:pt x="141" y="288"/>
                  <a:pt x="141" y="288"/>
                  <a:pt x="141" y="288"/>
                </a:cubicBezTo>
                <a:cubicBezTo>
                  <a:pt x="141" y="287"/>
                  <a:pt x="140" y="287"/>
                  <a:pt x="139" y="287"/>
                </a:cubicBezTo>
                <a:cubicBezTo>
                  <a:pt x="139" y="288"/>
                  <a:pt x="139" y="288"/>
                  <a:pt x="139" y="290"/>
                </a:cubicBezTo>
                <a:cubicBezTo>
                  <a:pt x="140" y="291"/>
                  <a:pt x="143" y="291"/>
                  <a:pt x="143" y="293"/>
                </a:cubicBezTo>
                <a:cubicBezTo>
                  <a:pt x="143" y="293"/>
                  <a:pt x="143" y="292"/>
                  <a:pt x="144" y="292"/>
                </a:cubicBezTo>
                <a:cubicBezTo>
                  <a:pt x="145" y="289"/>
                  <a:pt x="142" y="289"/>
                  <a:pt x="141" y="288"/>
                </a:cubicBezTo>
                <a:close/>
                <a:moveTo>
                  <a:pt x="150" y="287"/>
                </a:moveTo>
                <a:cubicBezTo>
                  <a:pt x="150" y="287"/>
                  <a:pt x="150" y="287"/>
                  <a:pt x="150" y="287"/>
                </a:cubicBezTo>
                <a:cubicBezTo>
                  <a:pt x="151" y="288"/>
                  <a:pt x="149" y="289"/>
                  <a:pt x="148" y="290"/>
                </a:cubicBezTo>
                <a:cubicBezTo>
                  <a:pt x="150" y="290"/>
                  <a:pt x="153" y="290"/>
                  <a:pt x="153" y="288"/>
                </a:cubicBezTo>
                <a:cubicBezTo>
                  <a:pt x="152" y="288"/>
                  <a:pt x="151" y="286"/>
                  <a:pt x="150" y="287"/>
                </a:cubicBezTo>
                <a:close/>
                <a:moveTo>
                  <a:pt x="124" y="290"/>
                </a:moveTo>
                <a:cubicBezTo>
                  <a:pt x="124" y="290"/>
                  <a:pt x="124" y="290"/>
                  <a:pt x="124" y="290"/>
                </a:cubicBezTo>
                <a:cubicBezTo>
                  <a:pt x="126" y="290"/>
                  <a:pt x="126" y="290"/>
                  <a:pt x="127" y="290"/>
                </a:cubicBezTo>
                <a:cubicBezTo>
                  <a:pt x="128" y="291"/>
                  <a:pt x="127" y="292"/>
                  <a:pt x="127" y="293"/>
                </a:cubicBezTo>
                <a:cubicBezTo>
                  <a:pt x="128" y="294"/>
                  <a:pt x="128" y="294"/>
                  <a:pt x="129" y="294"/>
                </a:cubicBezTo>
                <a:cubicBezTo>
                  <a:pt x="130" y="293"/>
                  <a:pt x="131" y="296"/>
                  <a:pt x="132" y="296"/>
                </a:cubicBezTo>
                <a:cubicBezTo>
                  <a:pt x="133" y="296"/>
                  <a:pt x="134" y="294"/>
                  <a:pt x="133" y="292"/>
                </a:cubicBezTo>
                <a:cubicBezTo>
                  <a:pt x="131" y="293"/>
                  <a:pt x="129" y="291"/>
                  <a:pt x="130" y="289"/>
                </a:cubicBezTo>
                <a:cubicBezTo>
                  <a:pt x="128" y="289"/>
                  <a:pt x="127" y="289"/>
                  <a:pt x="126" y="288"/>
                </a:cubicBezTo>
                <a:cubicBezTo>
                  <a:pt x="126" y="288"/>
                  <a:pt x="126" y="287"/>
                  <a:pt x="125" y="287"/>
                </a:cubicBezTo>
                <a:cubicBezTo>
                  <a:pt x="124" y="287"/>
                  <a:pt x="123" y="289"/>
                  <a:pt x="124" y="290"/>
                </a:cubicBezTo>
                <a:close/>
                <a:moveTo>
                  <a:pt x="154" y="289"/>
                </a:moveTo>
                <a:cubicBezTo>
                  <a:pt x="154" y="289"/>
                  <a:pt x="154" y="289"/>
                  <a:pt x="154" y="289"/>
                </a:cubicBezTo>
                <a:cubicBezTo>
                  <a:pt x="155" y="289"/>
                  <a:pt x="156" y="290"/>
                  <a:pt x="157" y="291"/>
                </a:cubicBezTo>
                <a:cubicBezTo>
                  <a:pt x="157" y="291"/>
                  <a:pt x="158" y="290"/>
                  <a:pt x="158" y="289"/>
                </a:cubicBezTo>
                <a:cubicBezTo>
                  <a:pt x="157" y="289"/>
                  <a:pt x="154" y="289"/>
                  <a:pt x="155" y="288"/>
                </a:cubicBezTo>
                <a:cubicBezTo>
                  <a:pt x="155" y="288"/>
                  <a:pt x="155" y="288"/>
                  <a:pt x="155" y="287"/>
                </a:cubicBezTo>
                <a:cubicBezTo>
                  <a:pt x="154" y="288"/>
                  <a:pt x="154" y="288"/>
                  <a:pt x="154" y="289"/>
                </a:cubicBezTo>
                <a:close/>
                <a:moveTo>
                  <a:pt x="121" y="290"/>
                </a:moveTo>
                <a:cubicBezTo>
                  <a:pt x="121" y="290"/>
                  <a:pt x="121" y="290"/>
                  <a:pt x="121" y="290"/>
                </a:cubicBezTo>
                <a:cubicBezTo>
                  <a:pt x="121" y="290"/>
                  <a:pt x="121" y="290"/>
                  <a:pt x="121" y="290"/>
                </a:cubicBezTo>
                <a:cubicBezTo>
                  <a:pt x="122" y="289"/>
                  <a:pt x="123" y="289"/>
                  <a:pt x="122" y="288"/>
                </a:cubicBezTo>
                <a:cubicBezTo>
                  <a:pt x="122" y="289"/>
                  <a:pt x="121" y="289"/>
                  <a:pt x="121" y="290"/>
                </a:cubicBezTo>
                <a:close/>
                <a:moveTo>
                  <a:pt x="152" y="296"/>
                </a:moveTo>
                <a:cubicBezTo>
                  <a:pt x="152" y="296"/>
                  <a:pt x="152" y="296"/>
                  <a:pt x="152" y="296"/>
                </a:cubicBezTo>
                <a:cubicBezTo>
                  <a:pt x="152" y="297"/>
                  <a:pt x="153" y="297"/>
                  <a:pt x="153" y="298"/>
                </a:cubicBezTo>
                <a:cubicBezTo>
                  <a:pt x="153" y="298"/>
                  <a:pt x="154" y="297"/>
                  <a:pt x="154" y="299"/>
                </a:cubicBezTo>
                <a:cubicBezTo>
                  <a:pt x="154" y="298"/>
                  <a:pt x="154" y="298"/>
                  <a:pt x="153" y="298"/>
                </a:cubicBezTo>
                <a:cubicBezTo>
                  <a:pt x="154" y="299"/>
                  <a:pt x="155" y="300"/>
                  <a:pt x="154" y="301"/>
                </a:cubicBezTo>
                <a:cubicBezTo>
                  <a:pt x="154" y="301"/>
                  <a:pt x="154" y="300"/>
                  <a:pt x="154" y="300"/>
                </a:cubicBezTo>
                <a:cubicBezTo>
                  <a:pt x="154" y="301"/>
                  <a:pt x="153" y="301"/>
                  <a:pt x="153" y="302"/>
                </a:cubicBezTo>
                <a:cubicBezTo>
                  <a:pt x="152" y="302"/>
                  <a:pt x="150" y="302"/>
                  <a:pt x="150" y="302"/>
                </a:cubicBezTo>
                <a:cubicBezTo>
                  <a:pt x="151" y="304"/>
                  <a:pt x="152" y="305"/>
                  <a:pt x="152" y="306"/>
                </a:cubicBezTo>
                <a:cubicBezTo>
                  <a:pt x="150" y="303"/>
                  <a:pt x="149" y="301"/>
                  <a:pt x="148" y="298"/>
                </a:cubicBezTo>
                <a:cubicBezTo>
                  <a:pt x="149" y="298"/>
                  <a:pt x="149" y="300"/>
                  <a:pt x="149" y="300"/>
                </a:cubicBezTo>
                <a:cubicBezTo>
                  <a:pt x="149" y="299"/>
                  <a:pt x="150" y="299"/>
                  <a:pt x="150" y="298"/>
                </a:cubicBezTo>
                <a:cubicBezTo>
                  <a:pt x="150" y="298"/>
                  <a:pt x="149" y="297"/>
                  <a:pt x="149" y="296"/>
                </a:cubicBezTo>
                <a:cubicBezTo>
                  <a:pt x="148" y="296"/>
                  <a:pt x="148" y="296"/>
                  <a:pt x="147" y="296"/>
                </a:cubicBezTo>
                <a:cubicBezTo>
                  <a:pt x="147" y="299"/>
                  <a:pt x="148" y="301"/>
                  <a:pt x="149" y="302"/>
                </a:cubicBezTo>
                <a:cubicBezTo>
                  <a:pt x="150" y="303"/>
                  <a:pt x="149" y="302"/>
                  <a:pt x="149" y="302"/>
                </a:cubicBezTo>
                <a:cubicBezTo>
                  <a:pt x="149" y="303"/>
                  <a:pt x="150" y="304"/>
                  <a:pt x="150" y="305"/>
                </a:cubicBezTo>
                <a:cubicBezTo>
                  <a:pt x="150" y="304"/>
                  <a:pt x="149" y="303"/>
                  <a:pt x="149" y="303"/>
                </a:cubicBezTo>
                <a:cubicBezTo>
                  <a:pt x="149" y="303"/>
                  <a:pt x="149" y="303"/>
                  <a:pt x="148" y="303"/>
                </a:cubicBezTo>
                <a:cubicBezTo>
                  <a:pt x="149" y="302"/>
                  <a:pt x="148" y="302"/>
                  <a:pt x="148" y="302"/>
                </a:cubicBezTo>
                <a:cubicBezTo>
                  <a:pt x="148" y="303"/>
                  <a:pt x="147" y="305"/>
                  <a:pt x="145" y="304"/>
                </a:cubicBezTo>
                <a:cubicBezTo>
                  <a:pt x="145" y="303"/>
                  <a:pt x="144" y="303"/>
                  <a:pt x="143" y="302"/>
                </a:cubicBezTo>
                <a:cubicBezTo>
                  <a:pt x="143" y="300"/>
                  <a:pt x="142" y="298"/>
                  <a:pt x="142" y="296"/>
                </a:cubicBezTo>
                <a:cubicBezTo>
                  <a:pt x="143" y="298"/>
                  <a:pt x="143" y="299"/>
                  <a:pt x="143" y="300"/>
                </a:cubicBezTo>
                <a:cubicBezTo>
                  <a:pt x="144" y="300"/>
                  <a:pt x="144" y="300"/>
                  <a:pt x="144" y="300"/>
                </a:cubicBezTo>
                <a:cubicBezTo>
                  <a:pt x="143" y="298"/>
                  <a:pt x="143" y="297"/>
                  <a:pt x="142" y="295"/>
                </a:cubicBezTo>
                <a:cubicBezTo>
                  <a:pt x="142" y="295"/>
                  <a:pt x="141" y="294"/>
                  <a:pt x="141" y="295"/>
                </a:cubicBezTo>
                <a:cubicBezTo>
                  <a:pt x="142" y="298"/>
                  <a:pt x="143" y="302"/>
                  <a:pt x="143" y="303"/>
                </a:cubicBezTo>
                <a:cubicBezTo>
                  <a:pt x="142" y="302"/>
                  <a:pt x="142" y="299"/>
                  <a:pt x="141" y="298"/>
                </a:cubicBezTo>
                <a:cubicBezTo>
                  <a:pt x="141" y="298"/>
                  <a:pt x="140" y="298"/>
                  <a:pt x="140" y="298"/>
                </a:cubicBezTo>
                <a:cubicBezTo>
                  <a:pt x="140" y="300"/>
                  <a:pt x="141" y="302"/>
                  <a:pt x="141" y="304"/>
                </a:cubicBezTo>
                <a:cubicBezTo>
                  <a:pt x="141" y="304"/>
                  <a:pt x="140" y="304"/>
                  <a:pt x="140" y="304"/>
                </a:cubicBezTo>
                <a:cubicBezTo>
                  <a:pt x="140" y="302"/>
                  <a:pt x="140" y="300"/>
                  <a:pt x="139" y="298"/>
                </a:cubicBezTo>
                <a:cubicBezTo>
                  <a:pt x="139" y="299"/>
                  <a:pt x="140" y="299"/>
                  <a:pt x="139" y="299"/>
                </a:cubicBezTo>
                <a:cubicBezTo>
                  <a:pt x="139" y="299"/>
                  <a:pt x="139" y="299"/>
                  <a:pt x="139" y="298"/>
                </a:cubicBezTo>
                <a:cubicBezTo>
                  <a:pt x="138" y="298"/>
                  <a:pt x="138" y="298"/>
                  <a:pt x="138" y="298"/>
                </a:cubicBezTo>
                <a:cubicBezTo>
                  <a:pt x="137" y="300"/>
                  <a:pt x="138" y="301"/>
                  <a:pt x="138" y="302"/>
                </a:cubicBezTo>
                <a:cubicBezTo>
                  <a:pt x="137" y="301"/>
                  <a:pt x="138" y="298"/>
                  <a:pt x="137" y="297"/>
                </a:cubicBezTo>
                <a:cubicBezTo>
                  <a:pt x="136" y="299"/>
                  <a:pt x="137" y="300"/>
                  <a:pt x="136" y="301"/>
                </a:cubicBezTo>
                <a:cubicBezTo>
                  <a:pt x="136" y="299"/>
                  <a:pt x="136" y="297"/>
                  <a:pt x="137" y="295"/>
                </a:cubicBezTo>
                <a:cubicBezTo>
                  <a:pt x="136" y="295"/>
                  <a:pt x="136" y="295"/>
                  <a:pt x="136" y="295"/>
                </a:cubicBezTo>
                <a:cubicBezTo>
                  <a:pt x="135" y="297"/>
                  <a:pt x="136" y="300"/>
                  <a:pt x="135" y="301"/>
                </a:cubicBezTo>
                <a:cubicBezTo>
                  <a:pt x="135" y="301"/>
                  <a:pt x="135" y="300"/>
                  <a:pt x="135" y="301"/>
                </a:cubicBezTo>
                <a:cubicBezTo>
                  <a:pt x="135" y="301"/>
                  <a:pt x="134" y="301"/>
                  <a:pt x="134" y="302"/>
                </a:cubicBezTo>
                <a:cubicBezTo>
                  <a:pt x="135" y="303"/>
                  <a:pt x="135" y="304"/>
                  <a:pt x="136" y="305"/>
                </a:cubicBezTo>
                <a:cubicBezTo>
                  <a:pt x="136" y="304"/>
                  <a:pt x="136" y="304"/>
                  <a:pt x="136" y="304"/>
                </a:cubicBezTo>
                <a:cubicBezTo>
                  <a:pt x="136" y="305"/>
                  <a:pt x="136" y="306"/>
                  <a:pt x="135" y="306"/>
                </a:cubicBezTo>
                <a:cubicBezTo>
                  <a:pt x="134" y="306"/>
                  <a:pt x="134" y="307"/>
                  <a:pt x="133" y="307"/>
                </a:cubicBezTo>
                <a:cubicBezTo>
                  <a:pt x="130" y="306"/>
                  <a:pt x="130" y="303"/>
                  <a:pt x="133" y="302"/>
                </a:cubicBezTo>
                <a:cubicBezTo>
                  <a:pt x="133" y="300"/>
                  <a:pt x="135" y="297"/>
                  <a:pt x="135" y="295"/>
                </a:cubicBezTo>
                <a:cubicBezTo>
                  <a:pt x="133" y="297"/>
                  <a:pt x="133" y="299"/>
                  <a:pt x="132" y="302"/>
                </a:cubicBezTo>
                <a:cubicBezTo>
                  <a:pt x="132" y="300"/>
                  <a:pt x="133" y="298"/>
                  <a:pt x="133" y="297"/>
                </a:cubicBezTo>
                <a:cubicBezTo>
                  <a:pt x="131" y="298"/>
                  <a:pt x="132" y="302"/>
                  <a:pt x="131" y="304"/>
                </a:cubicBezTo>
                <a:cubicBezTo>
                  <a:pt x="130" y="303"/>
                  <a:pt x="131" y="302"/>
                  <a:pt x="130" y="303"/>
                </a:cubicBezTo>
                <a:cubicBezTo>
                  <a:pt x="131" y="301"/>
                  <a:pt x="132" y="299"/>
                  <a:pt x="132" y="297"/>
                </a:cubicBezTo>
                <a:cubicBezTo>
                  <a:pt x="130" y="299"/>
                  <a:pt x="130" y="302"/>
                  <a:pt x="129" y="304"/>
                </a:cubicBezTo>
                <a:cubicBezTo>
                  <a:pt x="130" y="302"/>
                  <a:pt x="130" y="300"/>
                  <a:pt x="131" y="298"/>
                </a:cubicBezTo>
                <a:cubicBezTo>
                  <a:pt x="130" y="298"/>
                  <a:pt x="130" y="299"/>
                  <a:pt x="130" y="298"/>
                </a:cubicBezTo>
                <a:cubicBezTo>
                  <a:pt x="131" y="298"/>
                  <a:pt x="130" y="297"/>
                  <a:pt x="130" y="297"/>
                </a:cubicBezTo>
                <a:cubicBezTo>
                  <a:pt x="130" y="298"/>
                  <a:pt x="130" y="298"/>
                  <a:pt x="129" y="299"/>
                </a:cubicBezTo>
                <a:cubicBezTo>
                  <a:pt x="129" y="299"/>
                  <a:pt x="130" y="298"/>
                  <a:pt x="129" y="298"/>
                </a:cubicBezTo>
                <a:cubicBezTo>
                  <a:pt x="129" y="299"/>
                  <a:pt x="129" y="299"/>
                  <a:pt x="128" y="300"/>
                </a:cubicBezTo>
                <a:cubicBezTo>
                  <a:pt x="128" y="299"/>
                  <a:pt x="129" y="298"/>
                  <a:pt x="129" y="296"/>
                </a:cubicBezTo>
                <a:cubicBezTo>
                  <a:pt x="129" y="296"/>
                  <a:pt x="129" y="298"/>
                  <a:pt x="128" y="298"/>
                </a:cubicBezTo>
                <a:cubicBezTo>
                  <a:pt x="129" y="297"/>
                  <a:pt x="129" y="296"/>
                  <a:pt x="129" y="295"/>
                </a:cubicBezTo>
                <a:cubicBezTo>
                  <a:pt x="127" y="296"/>
                  <a:pt x="127" y="299"/>
                  <a:pt x="126" y="299"/>
                </a:cubicBezTo>
                <a:cubicBezTo>
                  <a:pt x="127" y="298"/>
                  <a:pt x="127" y="297"/>
                  <a:pt x="128" y="295"/>
                </a:cubicBezTo>
                <a:cubicBezTo>
                  <a:pt x="126" y="296"/>
                  <a:pt x="126" y="298"/>
                  <a:pt x="125" y="299"/>
                </a:cubicBezTo>
                <a:cubicBezTo>
                  <a:pt x="123" y="300"/>
                  <a:pt x="121" y="301"/>
                  <a:pt x="119" y="302"/>
                </a:cubicBezTo>
                <a:cubicBezTo>
                  <a:pt x="119" y="302"/>
                  <a:pt x="119" y="302"/>
                  <a:pt x="119" y="302"/>
                </a:cubicBezTo>
                <a:cubicBezTo>
                  <a:pt x="113" y="310"/>
                  <a:pt x="109" y="323"/>
                  <a:pt x="112" y="335"/>
                </a:cubicBezTo>
                <a:cubicBezTo>
                  <a:pt x="114" y="339"/>
                  <a:pt x="117" y="342"/>
                  <a:pt x="121" y="343"/>
                </a:cubicBezTo>
                <a:cubicBezTo>
                  <a:pt x="124" y="344"/>
                  <a:pt x="126" y="345"/>
                  <a:pt x="127" y="347"/>
                </a:cubicBezTo>
                <a:cubicBezTo>
                  <a:pt x="127" y="347"/>
                  <a:pt x="127" y="347"/>
                  <a:pt x="127" y="347"/>
                </a:cubicBezTo>
                <a:cubicBezTo>
                  <a:pt x="129" y="355"/>
                  <a:pt x="136" y="350"/>
                  <a:pt x="141" y="350"/>
                </a:cubicBezTo>
                <a:cubicBezTo>
                  <a:pt x="143" y="350"/>
                  <a:pt x="144" y="351"/>
                  <a:pt x="146" y="351"/>
                </a:cubicBezTo>
                <a:cubicBezTo>
                  <a:pt x="151" y="353"/>
                  <a:pt x="155" y="356"/>
                  <a:pt x="161" y="354"/>
                </a:cubicBezTo>
                <a:cubicBezTo>
                  <a:pt x="166" y="353"/>
                  <a:pt x="170" y="349"/>
                  <a:pt x="173" y="345"/>
                </a:cubicBezTo>
                <a:cubicBezTo>
                  <a:pt x="176" y="342"/>
                  <a:pt x="179" y="339"/>
                  <a:pt x="181" y="335"/>
                </a:cubicBezTo>
                <a:cubicBezTo>
                  <a:pt x="183" y="331"/>
                  <a:pt x="182" y="322"/>
                  <a:pt x="180" y="317"/>
                </a:cubicBezTo>
                <a:cubicBezTo>
                  <a:pt x="180" y="315"/>
                  <a:pt x="178" y="313"/>
                  <a:pt x="177" y="311"/>
                </a:cubicBezTo>
                <a:cubicBezTo>
                  <a:pt x="177" y="311"/>
                  <a:pt x="177" y="311"/>
                  <a:pt x="177" y="310"/>
                </a:cubicBezTo>
                <a:cubicBezTo>
                  <a:pt x="177" y="310"/>
                  <a:pt x="176" y="309"/>
                  <a:pt x="175" y="308"/>
                </a:cubicBezTo>
                <a:cubicBezTo>
                  <a:pt x="174" y="307"/>
                  <a:pt x="173" y="306"/>
                  <a:pt x="173" y="305"/>
                </a:cubicBezTo>
                <a:cubicBezTo>
                  <a:pt x="170" y="302"/>
                  <a:pt x="166" y="300"/>
                  <a:pt x="162" y="298"/>
                </a:cubicBezTo>
                <a:cubicBezTo>
                  <a:pt x="159" y="298"/>
                  <a:pt x="158" y="296"/>
                  <a:pt x="157" y="295"/>
                </a:cubicBezTo>
                <a:cubicBezTo>
                  <a:pt x="157" y="295"/>
                  <a:pt x="157" y="295"/>
                  <a:pt x="157" y="294"/>
                </a:cubicBezTo>
                <a:cubicBezTo>
                  <a:pt x="156" y="292"/>
                  <a:pt x="155" y="291"/>
                  <a:pt x="153" y="290"/>
                </a:cubicBezTo>
                <a:cubicBezTo>
                  <a:pt x="154" y="291"/>
                  <a:pt x="155" y="292"/>
                  <a:pt x="156" y="292"/>
                </a:cubicBezTo>
                <a:cubicBezTo>
                  <a:pt x="156" y="291"/>
                  <a:pt x="154" y="288"/>
                  <a:pt x="153" y="290"/>
                </a:cubicBezTo>
                <a:cubicBezTo>
                  <a:pt x="154" y="292"/>
                  <a:pt x="155" y="293"/>
                  <a:pt x="157" y="294"/>
                </a:cubicBezTo>
                <a:cubicBezTo>
                  <a:pt x="156" y="294"/>
                  <a:pt x="156" y="295"/>
                  <a:pt x="156" y="295"/>
                </a:cubicBezTo>
                <a:cubicBezTo>
                  <a:pt x="156" y="294"/>
                  <a:pt x="155" y="294"/>
                  <a:pt x="155" y="294"/>
                </a:cubicBezTo>
                <a:cubicBezTo>
                  <a:pt x="154" y="293"/>
                  <a:pt x="153" y="291"/>
                  <a:pt x="152" y="291"/>
                </a:cubicBezTo>
                <a:cubicBezTo>
                  <a:pt x="152" y="292"/>
                  <a:pt x="154" y="293"/>
                  <a:pt x="154" y="294"/>
                </a:cubicBezTo>
                <a:cubicBezTo>
                  <a:pt x="153" y="294"/>
                  <a:pt x="152" y="292"/>
                  <a:pt x="151" y="291"/>
                </a:cubicBezTo>
                <a:cubicBezTo>
                  <a:pt x="151" y="292"/>
                  <a:pt x="153" y="293"/>
                  <a:pt x="153" y="294"/>
                </a:cubicBezTo>
                <a:cubicBezTo>
                  <a:pt x="152" y="293"/>
                  <a:pt x="151" y="292"/>
                  <a:pt x="150" y="291"/>
                </a:cubicBezTo>
                <a:cubicBezTo>
                  <a:pt x="150" y="292"/>
                  <a:pt x="150" y="292"/>
                  <a:pt x="150" y="292"/>
                </a:cubicBezTo>
                <a:cubicBezTo>
                  <a:pt x="150" y="292"/>
                  <a:pt x="150" y="292"/>
                  <a:pt x="151" y="292"/>
                </a:cubicBezTo>
                <a:cubicBezTo>
                  <a:pt x="153" y="295"/>
                  <a:pt x="156" y="297"/>
                  <a:pt x="157" y="299"/>
                </a:cubicBezTo>
                <a:cubicBezTo>
                  <a:pt x="157" y="299"/>
                  <a:pt x="155" y="298"/>
                  <a:pt x="155" y="297"/>
                </a:cubicBezTo>
                <a:cubicBezTo>
                  <a:pt x="155" y="297"/>
                  <a:pt x="155" y="297"/>
                  <a:pt x="155" y="297"/>
                </a:cubicBezTo>
                <a:cubicBezTo>
                  <a:pt x="154" y="297"/>
                  <a:pt x="154" y="297"/>
                  <a:pt x="154" y="296"/>
                </a:cubicBezTo>
                <a:cubicBezTo>
                  <a:pt x="153" y="296"/>
                  <a:pt x="154" y="296"/>
                  <a:pt x="153" y="296"/>
                </a:cubicBezTo>
                <a:cubicBezTo>
                  <a:pt x="153" y="295"/>
                  <a:pt x="152" y="294"/>
                  <a:pt x="151" y="294"/>
                </a:cubicBezTo>
                <a:cubicBezTo>
                  <a:pt x="151" y="294"/>
                  <a:pt x="151" y="294"/>
                  <a:pt x="151" y="295"/>
                </a:cubicBezTo>
                <a:cubicBezTo>
                  <a:pt x="152" y="296"/>
                  <a:pt x="153" y="297"/>
                  <a:pt x="153" y="298"/>
                </a:cubicBezTo>
                <a:cubicBezTo>
                  <a:pt x="153" y="297"/>
                  <a:pt x="152" y="296"/>
                  <a:pt x="152" y="296"/>
                </a:cubicBezTo>
                <a:close/>
                <a:moveTo>
                  <a:pt x="157" y="291"/>
                </a:moveTo>
                <a:cubicBezTo>
                  <a:pt x="157" y="291"/>
                  <a:pt x="157" y="291"/>
                  <a:pt x="157" y="291"/>
                </a:cubicBezTo>
                <a:cubicBezTo>
                  <a:pt x="156" y="291"/>
                  <a:pt x="156" y="290"/>
                  <a:pt x="155" y="290"/>
                </a:cubicBezTo>
                <a:cubicBezTo>
                  <a:pt x="155" y="290"/>
                  <a:pt x="156" y="291"/>
                  <a:pt x="157" y="291"/>
                </a:cubicBezTo>
                <a:close/>
                <a:moveTo>
                  <a:pt x="117" y="291"/>
                </a:moveTo>
                <a:cubicBezTo>
                  <a:pt x="117" y="291"/>
                  <a:pt x="117" y="291"/>
                  <a:pt x="117" y="291"/>
                </a:cubicBezTo>
                <a:cubicBezTo>
                  <a:pt x="117" y="291"/>
                  <a:pt x="117" y="291"/>
                  <a:pt x="117" y="291"/>
                </a:cubicBezTo>
                <a:cubicBezTo>
                  <a:pt x="118" y="291"/>
                  <a:pt x="119" y="291"/>
                  <a:pt x="120" y="291"/>
                </a:cubicBezTo>
                <a:cubicBezTo>
                  <a:pt x="120" y="290"/>
                  <a:pt x="118" y="290"/>
                  <a:pt x="119" y="289"/>
                </a:cubicBezTo>
                <a:cubicBezTo>
                  <a:pt x="118" y="289"/>
                  <a:pt x="117" y="290"/>
                  <a:pt x="117" y="291"/>
                </a:cubicBezTo>
                <a:close/>
                <a:moveTo>
                  <a:pt x="170" y="299"/>
                </a:moveTo>
                <a:cubicBezTo>
                  <a:pt x="170" y="299"/>
                  <a:pt x="170" y="299"/>
                  <a:pt x="170" y="299"/>
                </a:cubicBezTo>
                <a:cubicBezTo>
                  <a:pt x="169" y="296"/>
                  <a:pt x="167" y="294"/>
                  <a:pt x="165" y="292"/>
                </a:cubicBezTo>
                <a:cubicBezTo>
                  <a:pt x="164" y="291"/>
                  <a:pt x="160" y="289"/>
                  <a:pt x="159" y="291"/>
                </a:cubicBezTo>
                <a:cubicBezTo>
                  <a:pt x="159" y="292"/>
                  <a:pt x="158" y="292"/>
                  <a:pt x="158" y="294"/>
                </a:cubicBezTo>
                <a:cubicBezTo>
                  <a:pt x="160" y="297"/>
                  <a:pt x="165" y="298"/>
                  <a:pt x="168" y="300"/>
                </a:cubicBezTo>
                <a:cubicBezTo>
                  <a:pt x="169" y="301"/>
                  <a:pt x="170" y="302"/>
                  <a:pt x="172" y="302"/>
                </a:cubicBezTo>
                <a:cubicBezTo>
                  <a:pt x="170" y="301"/>
                  <a:pt x="170" y="300"/>
                  <a:pt x="170" y="299"/>
                </a:cubicBezTo>
                <a:close/>
                <a:moveTo>
                  <a:pt x="146" y="290"/>
                </a:moveTo>
                <a:cubicBezTo>
                  <a:pt x="146" y="290"/>
                  <a:pt x="146" y="290"/>
                  <a:pt x="146" y="290"/>
                </a:cubicBezTo>
                <a:cubicBezTo>
                  <a:pt x="145" y="292"/>
                  <a:pt x="145" y="294"/>
                  <a:pt x="143" y="294"/>
                </a:cubicBezTo>
                <a:cubicBezTo>
                  <a:pt x="143" y="295"/>
                  <a:pt x="144" y="293"/>
                  <a:pt x="145" y="294"/>
                </a:cubicBezTo>
                <a:cubicBezTo>
                  <a:pt x="146" y="294"/>
                  <a:pt x="146" y="294"/>
                  <a:pt x="147" y="295"/>
                </a:cubicBezTo>
                <a:cubicBezTo>
                  <a:pt x="148" y="295"/>
                  <a:pt x="149" y="295"/>
                  <a:pt x="149" y="294"/>
                </a:cubicBezTo>
                <a:cubicBezTo>
                  <a:pt x="149" y="293"/>
                  <a:pt x="148" y="293"/>
                  <a:pt x="147" y="292"/>
                </a:cubicBezTo>
                <a:cubicBezTo>
                  <a:pt x="147" y="291"/>
                  <a:pt x="147" y="290"/>
                  <a:pt x="148" y="290"/>
                </a:cubicBezTo>
                <a:cubicBezTo>
                  <a:pt x="147" y="291"/>
                  <a:pt x="146" y="291"/>
                  <a:pt x="146" y="290"/>
                </a:cubicBezTo>
                <a:close/>
                <a:moveTo>
                  <a:pt x="150" y="292"/>
                </a:moveTo>
                <a:cubicBezTo>
                  <a:pt x="150" y="292"/>
                  <a:pt x="150" y="292"/>
                  <a:pt x="150" y="292"/>
                </a:cubicBezTo>
                <a:cubicBezTo>
                  <a:pt x="149" y="292"/>
                  <a:pt x="150" y="291"/>
                  <a:pt x="149" y="292"/>
                </a:cubicBezTo>
                <a:cubicBezTo>
                  <a:pt x="149" y="292"/>
                  <a:pt x="149" y="293"/>
                  <a:pt x="150" y="292"/>
                </a:cubicBezTo>
                <a:close/>
                <a:moveTo>
                  <a:pt x="138" y="294"/>
                </a:moveTo>
                <a:cubicBezTo>
                  <a:pt x="138" y="294"/>
                  <a:pt x="138" y="294"/>
                  <a:pt x="138" y="294"/>
                </a:cubicBezTo>
                <a:cubicBezTo>
                  <a:pt x="137" y="294"/>
                  <a:pt x="136" y="293"/>
                  <a:pt x="135" y="293"/>
                </a:cubicBezTo>
                <a:cubicBezTo>
                  <a:pt x="136" y="293"/>
                  <a:pt x="134" y="293"/>
                  <a:pt x="135" y="294"/>
                </a:cubicBezTo>
                <a:cubicBezTo>
                  <a:pt x="137" y="294"/>
                  <a:pt x="139" y="294"/>
                  <a:pt x="138" y="297"/>
                </a:cubicBezTo>
                <a:cubicBezTo>
                  <a:pt x="139" y="297"/>
                  <a:pt x="139" y="297"/>
                  <a:pt x="140" y="297"/>
                </a:cubicBezTo>
                <a:cubicBezTo>
                  <a:pt x="140" y="295"/>
                  <a:pt x="139" y="295"/>
                  <a:pt x="140" y="294"/>
                </a:cubicBezTo>
                <a:cubicBezTo>
                  <a:pt x="140" y="293"/>
                  <a:pt x="141" y="293"/>
                  <a:pt x="141" y="293"/>
                </a:cubicBezTo>
                <a:cubicBezTo>
                  <a:pt x="140" y="291"/>
                  <a:pt x="139" y="293"/>
                  <a:pt x="138" y="294"/>
                </a:cubicBezTo>
                <a:close/>
                <a:moveTo>
                  <a:pt x="125" y="295"/>
                </a:moveTo>
                <a:cubicBezTo>
                  <a:pt x="125" y="295"/>
                  <a:pt x="125" y="295"/>
                  <a:pt x="125" y="295"/>
                </a:cubicBezTo>
                <a:cubicBezTo>
                  <a:pt x="126" y="295"/>
                  <a:pt x="126" y="295"/>
                  <a:pt x="126" y="296"/>
                </a:cubicBezTo>
                <a:cubicBezTo>
                  <a:pt x="126" y="295"/>
                  <a:pt x="127" y="295"/>
                  <a:pt x="127" y="295"/>
                </a:cubicBezTo>
                <a:cubicBezTo>
                  <a:pt x="126" y="295"/>
                  <a:pt x="126" y="295"/>
                  <a:pt x="126" y="294"/>
                </a:cubicBezTo>
                <a:cubicBezTo>
                  <a:pt x="126" y="295"/>
                  <a:pt x="125" y="295"/>
                  <a:pt x="125" y="295"/>
                </a:cubicBezTo>
                <a:close/>
                <a:moveTo>
                  <a:pt x="126" y="293"/>
                </a:moveTo>
                <a:cubicBezTo>
                  <a:pt x="126" y="293"/>
                  <a:pt x="126" y="293"/>
                  <a:pt x="126" y="293"/>
                </a:cubicBezTo>
                <a:cubicBezTo>
                  <a:pt x="125" y="294"/>
                  <a:pt x="124" y="294"/>
                  <a:pt x="123" y="295"/>
                </a:cubicBezTo>
                <a:cubicBezTo>
                  <a:pt x="125" y="295"/>
                  <a:pt x="127" y="294"/>
                  <a:pt x="126" y="293"/>
                </a:cubicBezTo>
                <a:close/>
                <a:moveTo>
                  <a:pt x="171" y="298"/>
                </a:moveTo>
                <a:cubicBezTo>
                  <a:pt x="171" y="298"/>
                  <a:pt x="171" y="298"/>
                  <a:pt x="171" y="298"/>
                </a:cubicBezTo>
                <a:cubicBezTo>
                  <a:pt x="171" y="297"/>
                  <a:pt x="170" y="296"/>
                  <a:pt x="169" y="295"/>
                </a:cubicBezTo>
                <a:cubicBezTo>
                  <a:pt x="170" y="296"/>
                  <a:pt x="171" y="297"/>
                  <a:pt x="171" y="298"/>
                </a:cubicBezTo>
                <a:close/>
                <a:moveTo>
                  <a:pt x="148" y="300"/>
                </a:moveTo>
                <a:cubicBezTo>
                  <a:pt x="148" y="300"/>
                  <a:pt x="148" y="300"/>
                  <a:pt x="148" y="300"/>
                </a:cubicBezTo>
                <a:cubicBezTo>
                  <a:pt x="147" y="298"/>
                  <a:pt x="146" y="296"/>
                  <a:pt x="145" y="295"/>
                </a:cubicBezTo>
                <a:cubicBezTo>
                  <a:pt x="145" y="296"/>
                  <a:pt x="145" y="297"/>
                  <a:pt x="145" y="298"/>
                </a:cubicBezTo>
                <a:cubicBezTo>
                  <a:pt x="145" y="297"/>
                  <a:pt x="145" y="296"/>
                  <a:pt x="144" y="296"/>
                </a:cubicBezTo>
                <a:cubicBezTo>
                  <a:pt x="144" y="296"/>
                  <a:pt x="144" y="296"/>
                  <a:pt x="144" y="296"/>
                </a:cubicBezTo>
                <a:cubicBezTo>
                  <a:pt x="144" y="297"/>
                  <a:pt x="144" y="298"/>
                  <a:pt x="145" y="299"/>
                </a:cubicBezTo>
                <a:cubicBezTo>
                  <a:pt x="146" y="299"/>
                  <a:pt x="146" y="300"/>
                  <a:pt x="146" y="300"/>
                </a:cubicBezTo>
                <a:cubicBezTo>
                  <a:pt x="146" y="299"/>
                  <a:pt x="145" y="299"/>
                  <a:pt x="146" y="298"/>
                </a:cubicBezTo>
                <a:cubicBezTo>
                  <a:pt x="146" y="299"/>
                  <a:pt x="146" y="300"/>
                  <a:pt x="148" y="300"/>
                </a:cubicBezTo>
                <a:close/>
                <a:moveTo>
                  <a:pt x="149" y="296"/>
                </a:moveTo>
                <a:cubicBezTo>
                  <a:pt x="149" y="296"/>
                  <a:pt x="149" y="296"/>
                  <a:pt x="149" y="296"/>
                </a:cubicBezTo>
                <a:cubicBezTo>
                  <a:pt x="151" y="296"/>
                  <a:pt x="150" y="297"/>
                  <a:pt x="151" y="298"/>
                </a:cubicBezTo>
                <a:cubicBezTo>
                  <a:pt x="151" y="297"/>
                  <a:pt x="152" y="298"/>
                  <a:pt x="152" y="297"/>
                </a:cubicBezTo>
                <a:cubicBezTo>
                  <a:pt x="151" y="297"/>
                  <a:pt x="151" y="296"/>
                  <a:pt x="150" y="295"/>
                </a:cubicBezTo>
                <a:cubicBezTo>
                  <a:pt x="150" y="296"/>
                  <a:pt x="149" y="295"/>
                  <a:pt x="149" y="296"/>
                </a:cubicBezTo>
                <a:close/>
                <a:moveTo>
                  <a:pt x="123" y="296"/>
                </a:moveTo>
                <a:cubicBezTo>
                  <a:pt x="123" y="296"/>
                  <a:pt x="123" y="296"/>
                  <a:pt x="123" y="296"/>
                </a:cubicBezTo>
                <a:cubicBezTo>
                  <a:pt x="122" y="297"/>
                  <a:pt x="121" y="299"/>
                  <a:pt x="120" y="300"/>
                </a:cubicBezTo>
                <a:cubicBezTo>
                  <a:pt x="122" y="299"/>
                  <a:pt x="124" y="298"/>
                  <a:pt x="124" y="296"/>
                </a:cubicBezTo>
                <a:cubicBezTo>
                  <a:pt x="124" y="296"/>
                  <a:pt x="124" y="296"/>
                  <a:pt x="123" y="296"/>
                </a:cubicBezTo>
                <a:cubicBezTo>
                  <a:pt x="123" y="296"/>
                  <a:pt x="124" y="296"/>
                  <a:pt x="123" y="296"/>
                </a:cubicBezTo>
                <a:close/>
                <a:moveTo>
                  <a:pt x="151" y="301"/>
                </a:moveTo>
                <a:cubicBezTo>
                  <a:pt x="151" y="301"/>
                  <a:pt x="151" y="301"/>
                  <a:pt x="151" y="301"/>
                </a:cubicBezTo>
                <a:cubicBezTo>
                  <a:pt x="152" y="301"/>
                  <a:pt x="152" y="300"/>
                  <a:pt x="153" y="300"/>
                </a:cubicBezTo>
                <a:cubicBezTo>
                  <a:pt x="153" y="300"/>
                  <a:pt x="153" y="299"/>
                  <a:pt x="152" y="299"/>
                </a:cubicBezTo>
                <a:cubicBezTo>
                  <a:pt x="151" y="298"/>
                  <a:pt x="150" y="300"/>
                  <a:pt x="151" y="301"/>
                </a:cubicBezTo>
                <a:close/>
                <a:moveTo>
                  <a:pt x="173" y="301"/>
                </a:moveTo>
                <a:cubicBezTo>
                  <a:pt x="173" y="301"/>
                  <a:pt x="173" y="301"/>
                  <a:pt x="173" y="301"/>
                </a:cubicBezTo>
                <a:cubicBezTo>
                  <a:pt x="172" y="300"/>
                  <a:pt x="172" y="299"/>
                  <a:pt x="171" y="299"/>
                </a:cubicBezTo>
                <a:cubicBezTo>
                  <a:pt x="172" y="299"/>
                  <a:pt x="172" y="301"/>
                  <a:pt x="173" y="301"/>
                </a:cubicBezTo>
                <a:close/>
                <a:moveTo>
                  <a:pt x="144" y="301"/>
                </a:moveTo>
                <a:cubicBezTo>
                  <a:pt x="144" y="301"/>
                  <a:pt x="144" y="301"/>
                  <a:pt x="144" y="301"/>
                </a:cubicBezTo>
                <a:cubicBezTo>
                  <a:pt x="145" y="302"/>
                  <a:pt x="145" y="302"/>
                  <a:pt x="146" y="303"/>
                </a:cubicBezTo>
                <a:cubicBezTo>
                  <a:pt x="146" y="302"/>
                  <a:pt x="147" y="302"/>
                  <a:pt x="147" y="301"/>
                </a:cubicBezTo>
                <a:cubicBezTo>
                  <a:pt x="146" y="301"/>
                  <a:pt x="145" y="301"/>
                  <a:pt x="144" y="301"/>
                </a:cubicBezTo>
                <a:close/>
                <a:moveTo>
                  <a:pt x="133" y="306"/>
                </a:moveTo>
                <a:cubicBezTo>
                  <a:pt x="133" y="306"/>
                  <a:pt x="133" y="306"/>
                  <a:pt x="133" y="306"/>
                </a:cubicBezTo>
                <a:cubicBezTo>
                  <a:pt x="134" y="306"/>
                  <a:pt x="134" y="305"/>
                  <a:pt x="134" y="305"/>
                </a:cubicBezTo>
                <a:cubicBezTo>
                  <a:pt x="134" y="302"/>
                  <a:pt x="132" y="303"/>
                  <a:pt x="133" y="306"/>
                </a:cubicBezTo>
                <a:close/>
                <a:moveTo>
                  <a:pt x="88" y="323"/>
                </a:moveTo>
                <a:cubicBezTo>
                  <a:pt x="88" y="323"/>
                  <a:pt x="88" y="323"/>
                  <a:pt x="88" y="323"/>
                </a:cubicBezTo>
                <a:cubicBezTo>
                  <a:pt x="85" y="323"/>
                  <a:pt x="84" y="322"/>
                  <a:pt x="81" y="322"/>
                </a:cubicBezTo>
                <a:cubicBezTo>
                  <a:pt x="81" y="321"/>
                  <a:pt x="80" y="321"/>
                  <a:pt x="80" y="321"/>
                </a:cubicBezTo>
                <a:cubicBezTo>
                  <a:pt x="77" y="319"/>
                  <a:pt x="79" y="313"/>
                  <a:pt x="77" y="310"/>
                </a:cubicBezTo>
                <a:cubicBezTo>
                  <a:pt x="76" y="309"/>
                  <a:pt x="73" y="308"/>
                  <a:pt x="71" y="309"/>
                </a:cubicBezTo>
                <a:cubicBezTo>
                  <a:pt x="77" y="312"/>
                  <a:pt x="75" y="322"/>
                  <a:pt x="81" y="324"/>
                </a:cubicBezTo>
                <a:cubicBezTo>
                  <a:pt x="84" y="325"/>
                  <a:pt x="87" y="325"/>
                  <a:pt x="89" y="325"/>
                </a:cubicBezTo>
                <a:cubicBezTo>
                  <a:pt x="89" y="324"/>
                  <a:pt x="88" y="324"/>
                  <a:pt x="88" y="323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90" y="316"/>
                  <a:pt x="192" y="320"/>
                  <a:pt x="195" y="320"/>
                </a:cubicBezTo>
                <a:cubicBezTo>
                  <a:pt x="193" y="319"/>
                  <a:pt x="192" y="317"/>
                  <a:pt x="190" y="316"/>
                </a:cubicBezTo>
                <a:cubicBezTo>
                  <a:pt x="189" y="313"/>
                  <a:pt x="185" y="315"/>
                  <a:pt x="182" y="314"/>
                </a:cubicBezTo>
                <a:cubicBezTo>
                  <a:pt x="181" y="313"/>
                  <a:pt x="180" y="312"/>
                  <a:pt x="179" y="311"/>
                </a:cubicBezTo>
                <a:cubicBezTo>
                  <a:pt x="180" y="314"/>
                  <a:pt x="182" y="316"/>
                  <a:pt x="186" y="316"/>
                </a:cubicBezTo>
                <a:close/>
                <a:moveTo>
                  <a:pt x="52" y="313"/>
                </a:moveTo>
                <a:cubicBezTo>
                  <a:pt x="52" y="313"/>
                  <a:pt x="52" y="313"/>
                  <a:pt x="52" y="313"/>
                </a:cubicBezTo>
                <a:cubicBezTo>
                  <a:pt x="52" y="312"/>
                  <a:pt x="53" y="313"/>
                  <a:pt x="53" y="312"/>
                </a:cubicBezTo>
                <a:cubicBezTo>
                  <a:pt x="53" y="312"/>
                  <a:pt x="52" y="312"/>
                  <a:pt x="52" y="313"/>
                </a:cubicBezTo>
                <a:close/>
                <a:moveTo>
                  <a:pt x="69" y="313"/>
                </a:moveTo>
                <a:cubicBezTo>
                  <a:pt x="69" y="313"/>
                  <a:pt x="69" y="313"/>
                  <a:pt x="69" y="313"/>
                </a:cubicBezTo>
                <a:cubicBezTo>
                  <a:pt x="68" y="313"/>
                  <a:pt x="68" y="314"/>
                  <a:pt x="67" y="313"/>
                </a:cubicBezTo>
                <a:cubicBezTo>
                  <a:pt x="67" y="314"/>
                  <a:pt x="69" y="314"/>
                  <a:pt x="69" y="313"/>
                </a:cubicBezTo>
                <a:close/>
                <a:moveTo>
                  <a:pt x="69" y="314"/>
                </a:moveTo>
                <a:cubicBezTo>
                  <a:pt x="69" y="314"/>
                  <a:pt x="69" y="314"/>
                  <a:pt x="69" y="314"/>
                </a:cubicBezTo>
                <a:cubicBezTo>
                  <a:pt x="71" y="314"/>
                  <a:pt x="71" y="313"/>
                  <a:pt x="69" y="314"/>
                </a:cubicBezTo>
                <a:close/>
              </a:path>
            </a:pathLst>
          </a:custGeom>
          <a:solidFill>
            <a:schemeClr val="accent2">
              <a:lumMod val="50000"/>
              <a:alpha val="3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4934233" y="2374900"/>
            <a:ext cx="284885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PART  3</a:t>
            </a:r>
          </a:p>
        </p:txBody>
      </p:sp>
      <p:sp>
        <p:nvSpPr>
          <p:cNvPr id="326" name="TextBox 325"/>
          <p:cNvSpPr txBox="1"/>
          <p:nvPr/>
        </p:nvSpPr>
        <p:spPr>
          <a:xfrm>
            <a:off x="3256427" y="3236595"/>
            <a:ext cx="5679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500D08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433570">
            <a:off x="1011178" y="713027"/>
            <a:ext cx="4446271" cy="3136265"/>
            <a:chOff x="1059543" y="1465943"/>
            <a:chExt cx="3294702" cy="2323984"/>
          </a:xfrm>
        </p:grpSpPr>
        <p:sp>
          <p:nvSpPr>
            <p:cNvPr id="5" name="矩形 4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20893568">
            <a:off x="1743710" y="2957195"/>
            <a:ext cx="4311015" cy="304101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心形 28"/>
          <p:cNvSpPr/>
          <p:nvPr/>
        </p:nvSpPr>
        <p:spPr>
          <a:xfrm rot="19800000">
            <a:off x="6340475" y="1718945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6653530" y="1694815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50025" y="2633345"/>
            <a:ext cx="4545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The taste of the first kiss, fresh like a lemon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moment, as if the world stopped because of you and me...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327808" y="1592180"/>
            <a:ext cx="36424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Carved bone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/>
          <p:cNvSpPr/>
          <p:nvPr/>
        </p:nvSpPr>
        <p:spPr>
          <a:xfrm>
            <a:off x="732683" y="1769013"/>
            <a:ext cx="2160000" cy="216351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Rectangle 13"/>
          <p:cNvSpPr/>
          <p:nvPr/>
        </p:nvSpPr>
        <p:spPr>
          <a:xfrm>
            <a:off x="3058064" y="1769013"/>
            <a:ext cx="2160000" cy="216351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Rectangle 14"/>
          <p:cNvSpPr/>
          <p:nvPr/>
        </p:nvSpPr>
        <p:spPr>
          <a:xfrm>
            <a:off x="732683" y="4073767"/>
            <a:ext cx="2160000" cy="2163517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Rectangle 6"/>
          <p:cNvSpPr/>
          <p:nvPr/>
        </p:nvSpPr>
        <p:spPr>
          <a:xfrm>
            <a:off x="3058064" y="4073767"/>
            <a:ext cx="9134536" cy="21600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1" name="Rectangle 8"/>
          <p:cNvSpPr/>
          <p:nvPr/>
        </p:nvSpPr>
        <p:spPr>
          <a:xfrm>
            <a:off x="3197225" y="4791075"/>
            <a:ext cx="2021205" cy="118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2" name="TextBox 9"/>
          <p:cNvSpPr txBox="1"/>
          <p:nvPr/>
        </p:nvSpPr>
        <p:spPr>
          <a:xfrm>
            <a:off x="3197092" y="4374394"/>
            <a:ext cx="288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</a:p>
        </p:txBody>
      </p:sp>
      <p:sp>
        <p:nvSpPr>
          <p:cNvPr id="33" name="Rectangle 10"/>
          <p:cNvSpPr/>
          <p:nvPr/>
        </p:nvSpPr>
        <p:spPr>
          <a:xfrm>
            <a:off x="6118766" y="1769013"/>
            <a:ext cx="4387767" cy="173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</a:p>
        </p:txBody>
      </p:sp>
      <p:grpSp>
        <p:nvGrpSpPr>
          <p:cNvPr id="19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433570">
            <a:off x="6484878" y="444422"/>
            <a:ext cx="4446271" cy="3136265"/>
            <a:chOff x="1059543" y="1465943"/>
            <a:chExt cx="3294702" cy="2323984"/>
          </a:xfrm>
        </p:grpSpPr>
        <p:sp>
          <p:nvSpPr>
            <p:cNvPr id="5" name="矩形 4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20893568">
            <a:off x="7217410" y="2688590"/>
            <a:ext cx="4311015" cy="304101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心形 28"/>
          <p:cNvSpPr/>
          <p:nvPr/>
        </p:nvSpPr>
        <p:spPr>
          <a:xfrm rot="19800000">
            <a:off x="1701165" y="1914525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2014220" y="1890395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752600" y="2623820"/>
            <a:ext cx="45459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moment,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It is doomed that I will be captured by you all my life...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 cry for the first time because of me,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Not because of anger,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But it hurts my bitterness and tiredness...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2997419" y="1764457"/>
            <a:ext cx="2517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Embrace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39448" y="1510857"/>
            <a:ext cx="2160000" cy="21600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31536" y="1510857"/>
            <a:ext cx="2160000" cy="21600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331536" y="4216557"/>
            <a:ext cx="2160000" cy="21600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9448" y="4216557"/>
            <a:ext cx="2160000" cy="216000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85796" y="1510857"/>
            <a:ext cx="2880340" cy="1384995"/>
            <a:chOff x="3098848" y="1614012"/>
            <a:chExt cx="2880340" cy="1384995"/>
          </a:xfrm>
        </p:grpSpPr>
        <p:sp>
          <p:nvSpPr>
            <p:cNvPr id="8" name="TextBox 7"/>
            <p:cNvSpPr txBox="1"/>
            <p:nvPr/>
          </p:nvSpPr>
          <p:spPr>
            <a:xfrm>
              <a:off x="3098848" y="1614012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98848" y="1983344"/>
              <a:ext cx="21382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631519" y="1510857"/>
            <a:ext cx="2880340" cy="1384995"/>
            <a:chOff x="3098848" y="1614012"/>
            <a:chExt cx="2880340" cy="1384995"/>
          </a:xfrm>
        </p:grpSpPr>
        <p:sp>
          <p:nvSpPr>
            <p:cNvPr id="12" name="TextBox 11"/>
            <p:cNvSpPr txBox="1"/>
            <p:nvPr/>
          </p:nvSpPr>
          <p:spPr>
            <a:xfrm>
              <a:off x="3098848" y="1614012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98848" y="1983344"/>
              <a:ext cx="21382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5796" y="4216557"/>
            <a:ext cx="2880340" cy="1384995"/>
            <a:chOff x="3098848" y="1614012"/>
            <a:chExt cx="2880340" cy="1384995"/>
          </a:xfrm>
        </p:grpSpPr>
        <p:sp>
          <p:nvSpPr>
            <p:cNvPr id="15" name="TextBox 14"/>
            <p:cNvSpPr txBox="1"/>
            <p:nvPr/>
          </p:nvSpPr>
          <p:spPr>
            <a:xfrm>
              <a:off x="3098848" y="1614012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98848" y="1983344"/>
              <a:ext cx="21382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631519" y="4216557"/>
            <a:ext cx="2880340" cy="1384995"/>
            <a:chOff x="3098848" y="1614012"/>
            <a:chExt cx="2880340" cy="1384995"/>
          </a:xfrm>
        </p:grpSpPr>
        <p:sp>
          <p:nvSpPr>
            <p:cNvPr id="18" name="TextBox 17"/>
            <p:cNvSpPr txBox="1"/>
            <p:nvPr/>
          </p:nvSpPr>
          <p:spPr>
            <a:xfrm>
              <a:off x="3098848" y="1614012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98848" y="1983344"/>
              <a:ext cx="21382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17409" name="组合 245"/>
          <p:cNvGrpSpPr/>
          <p:nvPr/>
        </p:nvGrpSpPr>
        <p:grpSpPr>
          <a:xfrm rot="-4061304">
            <a:off x="1535184" y="3420533"/>
            <a:ext cx="2927349" cy="1676400"/>
            <a:chOff x="6336054" y="1359421"/>
            <a:chExt cx="2264943" cy="1296208"/>
          </a:xfrm>
        </p:grpSpPr>
        <p:sp>
          <p:nvSpPr>
            <p:cNvPr id="174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7410" name="组合 135"/>
          <p:cNvGrpSpPr/>
          <p:nvPr/>
        </p:nvGrpSpPr>
        <p:grpSpPr>
          <a:xfrm>
            <a:off x="7235367" y="1341967"/>
            <a:ext cx="2927351" cy="1674284"/>
            <a:chOff x="6336054" y="1359421"/>
            <a:chExt cx="2264943" cy="1296208"/>
          </a:xfrm>
        </p:grpSpPr>
        <p:sp>
          <p:nvSpPr>
            <p:cNvPr id="17420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1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2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3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4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5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6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7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8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9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0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1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2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3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4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5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6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7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8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9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0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1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2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3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4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5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6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7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8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9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0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1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2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3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4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5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6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7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8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9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0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1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2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3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4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5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6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7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8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9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0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1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2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3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4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5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6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7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8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9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0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1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2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3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4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5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6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7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8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9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0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1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2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3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4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5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6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7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7411" name="Freeform 440"/>
          <p:cNvSpPr/>
          <p:nvPr/>
        </p:nvSpPr>
        <p:spPr>
          <a:xfrm flipV="1">
            <a:off x="10719400" y="5306484"/>
            <a:ext cx="605367" cy="311149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1971600406" y="500241288"/>
              </a:cxn>
              <a:cxn ang="0">
                <a:pos x="541222646" y="912201219"/>
              </a:cxn>
              <a:cxn ang="0">
                <a:pos x="115975400" y="1265310362"/>
              </a:cxn>
              <a:cxn ang="0">
                <a:pos x="0" y="1265310362"/>
              </a:cxn>
              <a:cxn ang="0">
                <a:pos x="270611323" y="912201219"/>
              </a:cxn>
              <a:cxn ang="0">
                <a:pos x="618543693" y="500241288"/>
              </a:cxn>
              <a:cxn ang="0">
                <a:pos x="1275741691" y="205982679"/>
              </a:cxn>
              <a:cxn ang="0">
                <a:pos x="2126236281" y="147126591"/>
              </a:cxn>
              <a:cxn ang="0">
                <a:pos x="2147483647" y="411959932"/>
              </a:cxn>
              <a:cxn ang="0">
                <a:pos x="1971600406" y="500241288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2" name="Freeform 258"/>
          <p:cNvSpPr/>
          <p:nvPr/>
        </p:nvSpPr>
        <p:spPr>
          <a:xfrm rot="-2700000">
            <a:off x="811284" y="3141133"/>
            <a:ext cx="268816" cy="1181100"/>
          </a:xfrm>
          <a:custGeom>
            <a:avLst/>
            <a:gdLst>
              <a:gd name="txL" fmla="*/ 0 w 26"/>
              <a:gd name="txT" fmla="*/ 0 h 132"/>
              <a:gd name="txR" fmla="*/ 26 w 26"/>
              <a:gd name="txB" fmla="*/ 132 h 132"/>
            </a:gdLst>
            <a:ahLst/>
            <a:cxnLst>
              <a:cxn ang="0">
                <a:pos x="663024373" y="270364507"/>
              </a:cxn>
              <a:cxn ang="0">
                <a:pos x="421927388" y="2072790116"/>
              </a:cxn>
              <a:cxn ang="0">
                <a:pos x="421927388" y="2147483647"/>
              </a:cxn>
              <a:cxn ang="0">
                <a:pos x="60274231" y="2147483647"/>
              </a:cxn>
              <a:cxn ang="0">
                <a:pos x="783580559" y="2147483647"/>
              </a:cxn>
              <a:cxn ang="0">
                <a:pos x="1386330716" y="2147483647"/>
              </a:cxn>
              <a:cxn ang="0">
                <a:pos x="1084951881" y="1712306063"/>
              </a:cxn>
              <a:cxn ang="0">
                <a:pos x="663024373" y="720967475"/>
              </a:cxn>
              <a:cxn ang="0">
                <a:pos x="663024373" y="270364507"/>
              </a:cxn>
            </a:cxnLst>
            <a:rect l="txL" t="txT" r="txR" b="txB"/>
            <a:pathLst>
              <a:path w="26" h="132">
                <a:moveTo>
                  <a:pt x="11" y="6"/>
                </a:moveTo>
                <a:cubicBezTo>
                  <a:pt x="2" y="18"/>
                  <a:pt x="5" y="38"/>
                  <a:pt x="7" y="46"/>
                </a:cubicBezTo>
                <a:cubicBezTo>
                  <a:pt x="8" y="52"/>
                  <a:pt x="11" y="63"/>
                  <a:pt x="7" y="72"/>
                </a:cubicBezTo>
                <a:cubicBezTo>
                  <a:pt x="3" y="82"/>
                  <a:pt x="0" y="88"/>
                  <a:pt x="1" y="101"/>
                </a:cubicBezTo>
                <a:cubicBezTo>
                  <a:pt x="4" y="132"/>
                  <a:pt x="9" y="123"/>
                  <a:pt x="13" y="115"/>
                </a:cubicBezTo>
                <a:cubicBezTo>
                  <a:pt x="26" y="94"/>
                  <a:pt x="23" y="78"/>
                  <a:pt x="23" y="67"/>
                </a:cubicBezTo>
                <a:cubicBezTo>
                  <a:pt x="23" y="55"/>
                  <a:pt x="19" y="40"/>
                  <a:pt x="18" y="38"/>
                </a:cubicBezTo>
                <a:cubicBezTo>
                  <a:pt x="15" y="24"/>
                  <a:pt x="10" y="25"/>
                  <a:pt x="11" y="16"/>
                </a:cubicBezTo>
                <a:cubicBezTo>
                  <a:pt x="11" y="9"/>
                  <a:pt x="14" y="0"/>
                  <a:pt x="11" y="6"/>
                </a:cubicBezTo>
                <a:close/>
              </a:path>
            </a:pathLst>
          </a:custGeom>
          <a:solidFill>
            <a:srgbClr val="F2ACC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3" name="Freeform 440"/>
          <p:cNvSpPr/>
          <p:nvPr/>
        </p:nvSpPr>
        <p:spPr>
          <a:xfrm flipV="1">
            <a:off x="2256967" y="1051984"/>
            <a:ext cx="1087967" cy="558800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2147483647" y="1617209470"/>
              </a:cxn>
              <a:cxn ang="0">
                <a:pos x="1750959361" y="2147483647"/>
              </a:cxn>
              <a:cxn ang="0">
                <a:pos x="375203207" y="2147483647"/>
              </a:cxn>
              <a:cxn ang="0">
                <a:pos x="0" y="2147483647"/>
              </a:cxn>
              <a:cxn ang="0">
                <a:pos x="875474092" y="2147483647"/>
              </a:cxn>
              <a:cxn ang="0">
                <a:pos x="2001094717" y="1617209470"/>
              </a:cxn>
              <a:cxn ang="0">
                <a:pos x="2147483647" y="665910982"/>
              </a:cxn>
              <a:cxn ang="0">
                <a:pos x="2147483647" y="475649244"/>
              </a:cxn>
              <a:cxn ang="0">
                <a:pos x="2147483647" y="1331821964"/>
              </a:cxn>
              <a:cxn ang="0">
                <a:pos x="2147483647" y="1617209470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84" name="Freeform 13"/>
          <p:cNvSpPr/>
          <p:nvPr/>
        </p:nvSpPr>
        <p:spPr bwMode="auto">
          <a:xfrm>
            <a:off x="2791464" y="1996059"/>
            <a:ext cx="6610273" cy="2865882"/>
          </a:xfrm>
          <a:custGeom>
            <a:avLst/>
            <a:gdLst>
              <a:gd name="T0" fmla="*/ 1041 w 1239"/>
              <a:gd name="T1" fmla="*/ 537 h 537"/>
              <a:gd name="T2" fmla="*/ 198 w 1239"/>
              <a:gd name="T3" fmla="*/ 537 h 537"/>
              <a:gd name="T4" fmla="*/ 118 w 1239"/>
              <a:gd name="T5" fmla="*/ 455 h 537"/>
              <a:gd name="T6" fmla="*/ 0 w 1239"/>
              <a:gd name="T7" fmla="*/ 268 h 537"/>
              <a:gd name="T8" fmla="*/ 118 w 1239"/>
              <a:gd name="T9" fmla="*/ 82 h 537"/>
              <a:gd name="T10" fmla="*/ 198 w 1239"/>
              <a:gd name="T11" fmla="*/ 0 h 537"/>
              <a:gd name="T12" fmla="*/ 1041 w 1239"/>
              <a:gd name="T13" fmla="*/ 0 h 537"/>
              <a:gd name="T14" fmla="*/ 1121 w 1239"/>
              <a:gd name="T15" fmla="*/ 82 h 537"/>
              <a:gd name="T16" fmla="*/ 1239 w 1239"/>
              <a:gd name="T17" fmla="*/ 268 h 537"/>
              <a:gd name="T18" fmla="*/ 1121 w 1239"/>
              <a:gd name="T19" fmla="*/ 455 h 537"/>
              <a:gd name="T20" fmla="*/ 1041 w 1239"/>
              <a:gd name="T21" fmla="*/ 537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9" h="537">
                <a:moveTo>
                  <a:pt x="1041" y="537"/>
                </a:moveTo>
                <a:cubicBezTo>
                  <a:pt x="198" y="537"/>
                  <a:pt x="198" y="537"/>
                  <a:pt x="198" y="537"/>
                </a:cubicBezTo>
                <a:cubicBezTo>
                  <a:pt x="155" y="537"/>
                  <a:pt x="119" y="500"/>
                  <a:pt x="118" y="455"/>
                </a:cubicBezTo>
                <a:cubicBezTo>
                  <a:pt x="53" y="454"/>
                  <a:pt x="0" y="371"/>
                  <a:pt x="0" y="268"/>
                </a:cubicBezTo>
                <a:cubicBezTo>
                  <a:pt x="0" y="166"/>
                  <a:pt x="53" y="83"/>
                  <a:pt x="118" y="82"/>
                </a:cubicBezTo>
                <a:cubicBezTo>
                  <a:pt x="119" y="37"/>
                  <a:pt x="155" y="0"/>
                  <a:pt x="198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85" y="0"/>
                  <a:pt x="1120" y="37"/>
                  <a:pt x="1121" y="82"/>
                </a:cubicBezTo>
                <a:cubicBezTo>
                  <a:pt x="1186" y="83"/>
                  <a:pt x="1239" y="166"/>
                  <a:pt x="1239" y="268"/>
                </a:cubicBezTo>
                <a:cubicBezTo>
                  <a:pt x="1239" y="371"/>
                  <a:pt x="1186" y="454"/>
                  <a:pt x="1121" y="455"/>
                </a:cubicBezTo>
                <a:cubicBezTo>
                  <a:pt x="1120" y="500"/>
                  <a:pt x="1085" y="537"/>
                  <a:pt x="1041" y="537"/>
                </a:cubicBezTo>
                <a:close/>
              </a:path>
            </a:pathLst>
          </a:custGeom>
          <a:solidFill>
            <a:srgbClr val="FDEADA"/>
          </a:solidFill>
          <a:ln w="44450">
            <a:gradFill flip="none" rotWithShape="1">
              <a:gsLst>
                <a:gs pos="39000">
                  <a:srgbClr val="FFF200"/>
                </a:gs>
                <a:gs pos="85000">
                  <a:srgbClr val="83621F"/>
                </a:gs>
                <a:gs pos="9000">
                  <a:srgbClr val="83621F"/>
                </a:gs>
              </a:gsLst>
              <a:lin ang="12600000" scaled="0"/>
              <a:tileRect/>
            </a:gradFill>
          </a:ln>
          <a:effectLst>
            <a:innerShdw blurRad="114300" dist="12700">
              <a:prstClr val="black"/>
            </a:inn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15" name="Freeform 1803"/>
          <p:cNvSpPr>
            <a:spLocks noEditPoints="1"/>
          </p:cNvSpPr>
          <p:nvPr/>
        </p:nvSpPr>
        <p:spPr bwMode="auto">
          <a:xfrm flipV="1">
            <a:off x="3425367" y="3031067"/>
            <a:ext cx="1828800" cy="1816100"/>
          </a:xfrm>
          <a:custGeom>
            <a:avLst/>
            <a:gdLst>
              <a:gd name="T0" fmla="*/ 277 w 359"/>
              <a:gd name="T1" fmla="*/ 31 h 356"/>
              <a:gd name="T2" fmla="*/ 189 w 359"/>
              <a:gd name="T3" fmla="*/ 137 h 356"/>
              <a:gd name="T4" fmla="*/ 118 w 359"/>
              <a:gd name="T5" fmla="*/ 344 h 356"/>
              <a:gd name="T6" fmla="*/ 61 w 359"/>
              <a:gd name="T7" fmla="*/ 310 h 356"/>
              <a:gd name="T8" fmla="*/ 36 w 359"/>
              <a:gd name="T9" fmla="*/ 272 h 356"/>
              <a:gd name="T10" fmla="*/ 23 w 359"/>
              <a:gd name="T11" fmla="*/ 221 h 356"/>
              <a:gd name="T12" fmla="*/ 96 w 359"/>
              <a:gd name="T13" fmla="*/ 88 h 356"/>
              <a:gd name="T14" fmla="*/ 175 w 359"/>
              <a:gd name="T15" fmla="*/ 22 h 356"/>
              <a:gd name="T16" fmla="*/ 46 w 359"/>
              <a:gd name="T17" fmla="*/ 79 h 356"/>
              <a:gd name="T18" fmla="*/ 52 w 359"/>
              <a:gd name="T19" fmla="*/ 55 h 356"/>
              <a:gd name="T20" fmla="*/ 350 w 359"/>
              <a:gd name="T21" fmla="*/ 41 h 356"/>
              <a:gd name="T22" fmla="*/ 227 w 359"/>
              <a:gd name="T23" fmla="*/ 25 h 356"/>
              <a:gd name="T24" fmla="*/ 126 w 359"/>
              <a:gd name="T25" fmla="*/ 41 h 356"/>
              <a:gd name="T26" fmla="*/ 183 w 359"/>
              <a:gd name="T27" fmla="*/ 43 h 356"/>
              <a:gd name="T28" fmla="*/ 189 w 359"/>
              <a:gd name="T29" fmla="*/ 110 h 356"/>
              <a:gd name="T30" fmla="*/ 255 w 359"/>
              <a:gd name="T31" fmla="*/ 77 h 356"/>
              <a:gd name="T32" fmla="*/ 294 w 359"/>
              <a:gd name="T33" fmla="*/ 96 h 356"/>
              <a:gd name="T34" fmla="*/ 96 w 359"/>
              <a:gd name="T35" fmla="*/ 50 h 356"/>
              <a:gd name="T36" fmla="*/ 126 w 359"/>
              <a:gd name="T37" fmla="*/ 145 h 356"/>
              <a:gd name="T38" fmla="*/ 113 w 359"/>
              <a:gd name="T39" fmla="*/ 120 h 356"/>
              <a:gd name="T40" fmla="*/ 90 w 359"/>
              <a:gd name="T41" fmla="*/ 103 h 356"/>
              <a:gd name="T42" fmla="*/ 276 w 359"/>
              <a:gd name="T43" fmla="*/ 98 h 356"/>
              <a:gd name="T44" fmla="*/ 267 w 359"/>
              <a:gd name="T45" fmla="*/ 153 h 356"/>
              <a:gd name="T46" fmla="*/ 274 w 359"/>
              <a:gd name="T47" fmla="*/ 95 h 356"/>
              <a:gd name="T48" fmla="*/ 278 w 359"/>
              <a:gd name="T49" fmla="*/ 109 h 356"/>
              <a:gd name="T50" fmla="*/ 136 w 359"/>
              <a:gd name="T51" fmla="*/ 115 h 356"/>
              <a:gd name="T52" fmla="*/ 144 w 359"/>
              <a:gd name="T53" fmla="*/ 115 h 356"/>
              <a:gd name="T54" fmla="*/ 159 w 359"/>
              <a:gd name="T55" fmla="*/ 155 h 356"/>
              <a:gd name="T56" fmla="*/ 152 w 359"/>
              <a:gd name="T57" fmla="*/ 135 h 356"/>
              <a:gd name="T58" fmla="*/ 112 w 359"/>
              <a:gd name="T59" fmla="*/ 154 h 356"/>
              <a:gd name="T60" fmla="*/ 192 w 359"/>
              <a:gd name="T61" fmla="*/ 147 h 356"/>
              <a:gd name="T62" fmla="*/ 129 w 359"/>
              <a:gd name="T63" fmla="*/ 153 h 356"/>
              <a:gd name="T64" fmla="*/ 124 w 359"/>
              <a:gd name="T65" fmla="*/ 161 h 356"/>
              <a:gd name="T66" fmla="*/ 81 w 359"/>
              <a:gd name="T67" fmla="*/ 162 h 356"/>
              <a:gd name="T68" fmla="*/ 129 w 359"/>
              <a:gd name="T69" fmla="*/ 167 h 356"/>
              <a:gd name="T70" fmla="*/ 68 w 359"/>
              <a:gd name="T71" fmla="*/ 173 h 356"/>
              <a:gd name="T72" fmla="*/ 67 w 359"/>
              <a:gd name="T73" fmla="*/ 178 h 356"/>
              <a:gd name="T74" fmla="*/ 64 w 359"/>
              <a:gd name="T75" fmla="*/ 177 h 356"/>
              <a:gd name="T76" fmla="*/ 94 w 359"/>
              <a:gd name="T77" fmla="*/ 181 h 356"/>
              <a:gd name="T78" fmla="*/ 37 w 359"/>
              <a:gd name="T79" fmla="*/ 197 h 356"/>
              <a:gd name="T80" fmla="*/ 66 w 359"/>
              <a:gd name="T81" fmla="*/ 185 h 356"/>
              <a:gd name="T82" fmla="*/ 88 w 359"/>
              <a:gd name="T83" fmla="*/ 192 h 356"/>
              <a:gd name="T84" fmla="*/ 53 w 359"/>
              <a:gd name="T85" fmla="*/ 195 h 356"/>
              <a:gd name="T86" fmla="*/ 82 w 359"/>
              <a:gd name="T87" fmla="*/ 217 h 356"/>
              <a:gd name="T88" fmla="*/ 126 w 359"/>
              <a:gd name="T89" fmla="*/ 253 h 356"/>
              <a:gd name="T90" fmla="*/ 123 w 359"/>
              <a:gd name="T91" fmla="*/ 264 h 356"/>
              <a:gd name="T92" fmla="*/ 149 w 359"/>
              <a:gd name="T93" fmla="*/ 256 h 356"/>
              <a:gd name="T94" fmla="*/ 166 w 359"/>
              <a:gd name="T95" fmla="*/ 271 h 356"/>
              <a:gd name="T96" fmla="*/ 213 w 359"/>
              <a:gd name="T97" fmla="*/ 305 h 356"/>
              <a:gd name="T98" fmla="*/ 124 w 359"/>
              <a:gd name="T99" fmla="*/ 211 h 356"/>
              <a:gd name="T100" fmla="*/ 51 w 359"/>
              <a:gd name="T101" fmla="*/ 221 h 356"/>
              <a:gd name="T102" fmla="*/ 30 w 359"/>
              <a:gd name="T103" fmla="*/ 248 h 356"/>
              <a:gd name="T104" fmla="*/ 68 w 359"/>
              <a:gd name="T105" fmla="*/ 256 h 356"/>
              <a:gd name="T106" fmla="*/ 144 w 359"/>
              <a:gd name="T107" fmla="*/ 251 h 356"/>
              <a:gd name="T108" fmla="*/ 125 w 359"/>
              <a:gd name="T109" fmla="*/ 267 h 356"/>
              <a:gd name="T110" fmla="*/ 116 w 359"/>
              <a:gd name="T111" fmla="*/ 284 h 356"/>
              <a:gd name="T112" fmla="*/ 145 w 359"/>
              <a:gd name="T113" fmla="*/ 266 h 356"/>
              <a:gd name="T114" fmla="*/ 160 w 359"/>
              <a:gd name="T115" fmla="*/ 275 h 356"/>
              <a:gd name="T116" fmla="*/ 130 w 359"/>
              <a:gd name="T117" fmla="*/ 288 h 356"/>
              <a:gd name="T118" fmla="*/ 121 w 359"/>
              <a:gd name="T119" fmla="*/ 290 h 356"/>
              <a:gd name="T120" fmla="*/ 129 w 359"/>
              <a:gd name="T121" fmla="*/ 296 h 356"/>
              <a:gd name="T122" fmla="*/ 143 w 359"/>
              <a:gd name="T123" fmla="*/ 294 h 356"/>
              <a:gd name="T124" fmla="*/ 146 w 359"/>
              <a:gd name="T125" fmla="*/ 303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9" h="356">
                <a:moveTo>
                  <a:pt x="226" y="13"/>
                </a:moveTo>
                <a:cubicBezTo>
                  <a:pt x="227" y="13"/>
                  <a:pt x="228" y="14"/>
                  <a:pt x="228" y="15"/>
                </a:cubicBezTo>
                <a:cubicBezTo>
                  <a:pt x="228" y="14"/>
                  <a:pt x="228" y="13"/>
                  <a:pt x="228" y="13"/>
                </a:cubicBezTo>
                <a:cubicBezTo>
                  <a:pt x="230" y="13"/>
                  <a:pt x="230" y="13"/>
                  <a:pt x="230" y="13"/>
                </a:cubicBezTo>
                <a:cubicBezTo>
                  <a:pt x="230" y="15"/>
                  <a:pt x="230" y="18"/>
                  <a:pt x="232" y="20"/>
                </a:cubicBezTo>
                <a:cubicBezTo>
                  <a:pt x="232" y="19"/>
                  <a:pt x="231" y="19"/>
                  <a:pt x="232" y="19"/>
                </a:cubicBezTo>
                <a:cubicBezTo>
                  <a:pt x="232" y="19"/>
                  <a:pt x="232" y="19"/>
                  <a:pt x="232" y="20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33" y="21"/>
                  <a:pt x="232" y="22"/>
                  <a:pt x="233" y="23"/>
                </a:cubicBezTo>
                <a:cubicBezTo>
                  <a:pt x="233" y="22"/>
                  <a:pt x="232" y="19"/>
                  <a:pt x="233" y="17"/>
                </a:cubicBezTo>
                <a:cubicBezTo>
                  <a:pt x="233" y="20"/>
                  <a:pt x="234" y="21"/>
                  <a:pt x="233" y="23"/>
                </a:cubicBezTo>
                <a:cubicBezTo>
                  <a:pt x="234" y="23"/>
                  <a:pt x="234" y="22"/>
                  <a:pt x="234" y="21"/>
                </a:cubicBezTo>
                <a:cubicBezTo>
                  <a:pt x="235" y="24"/>
                  <a:pt x="234" y="28"/>
                  <a:pt x="235" y="30"/>
                </a:cubicBezTo>
                <a:cubicBezTo>
                  <a:pt x="236" y="28"/>
                  <a:pt x="235" y="27"/>
                  <a:pt x="236" y="26"/>
                </a:cubicBezTo>
                <a:cubicBezTo>
                  <a:pt x="235" y="30"/>
                  <a:pt x="237" y="32"/>
                  <a:pt x="239" y="34"/>
                </a:cubicBezTo>
                <a:cubicBezTo>
                  <a:pt x="239" y="33"/>
                  <a:pt x="239" y="33"/>
                  <a:pt x="238" y="32"/>
                </a:cubicBezTo>
                <a:cubicBezTo>
                  <a:pt x="238" y="33"/>
                  <a:pt x="238" y="32"/>
                  <a:pt x="238" y="32"/>
                </a:cubicBezTo>
                <a:cubicBezTo>
                  <a:pt x="237" y="29"/>
                  <a:pt x="237" y="27"/>
                  <a:pt x="237" y="25"/>
                </a:cubicBezTo>
                <a:cubicBezTo>
                  <a:pt x="237" y="25"/>
                  <a:pt x="237" y="24"/>
                  <a:pt x="238" y="24"/>
                </a:cubicBezTo>
                <a:cubicBezTo>
                  <a:pt x="238" y="27"/>
                  <a:pt x="237" y="29"/>
                  <a:pt x="238" y="31"/>
                </a:cubicBezTo>
                <a:cubicBezTo>
                  <a:pt x="238" y="28"/>
                  <a:pt x="238" y="24"/>
                  <a:pt x="239" y="22"/>
                </a:cubicBezTo>
                <a:cubicBezTo>
                  <a:pt x="239" y="25"/>
                  <a:pt x="238" y="28"/>
                  <a:pt x="239" y="31"/>
                </a:cubicBezTo>
                <a:cubicBezTo>
                  <a:pt x="239" y="31"/>
                  <a:pt x="239" y="30"/>
                  <a:pt x="239" y="29"/>
                </a:cubicBezTo>
                <a:cubicBezTo>
                  <a:pt x="239" y="29"/>
                  <a:pt x="239" y="29"/>
                  <a:pt x="240" y="29"/>
                </a:cubicBezTo>
                <a:cubicBezTo>
                  <a:pt x="239" y="28"/>
                  <a:pt x="240" y="27"/>
                  <a:pt x="239" y="28"/>
                </a:cubicBezTo>
                <a:cubicBezTo>
                  <a:pt x="239" y="27"/>
                  <a:pt x="240" y="27"/>
                  <a:pt x="240" y="27"/>
                </a:cubicBezTo>
                <a:cubicBezTo>
                  <a:pt x="239" y="26"/>
                  <a:pt x="240" y="25"/>
                  <a:pt x="240" y="25"/>
                </a:cubicBezTo>
                <a:cubicBezTo>
                  <a:pt x="240" y="25"/>
                  <a:pt x="241" y="25"/>
                  <a:pt x="240" y="25"/>
                </a:cubicBezTo>
                <a:cubicBezTo>
                  <a:pt x="240" y="25"/>
                  <a:pt x="240" y="24"/>
                  <a:pt x="240" y="24"/>
                </a:cubicBezTo>
                <a:cubicBezTo>
                  <a:pt x="240" y="24"/>
                  <a:pt x="241" y="24"/>
                  <a:pt x="241" y="24"/>
                </a:cubicBezTo>
                <a:cubicBezTo>
                  <a:pt x="241" y="23"/>
                  <a:pt x="240" y="24"/>
                  <a:pt x="240" y="23"/>
                </a:cubicBezTo>
                <a:cubicBezTo>
                  <a:pt x="240" y="23"/>
                  <a:pt x="240" y="21"/>
                  <a:pt x="241" y="22"/>
                </a:cubicBezTo>
                <a:cubicBezTo>
                  <a:pt x="241" y="20"/>
                  <a:pt x="242" y="19"/>
                  <a:pt x="243" y="16"/>
                </a:cubicBezTo>
                <a:cubicBezTo>
                  <a:pt x="243" y="16"/>
                  <a:pt x="243" y="17"/>
                  <a:pt x="243" y="16"/>
                </a:cubicBezTo>
                <a:cubicBezTo>
                  <a:pt x="243" y="16"/>
                  <a:pt x="243" y="16"/>
                  <a:pt x="243" y="15"/>
                </a:cubicBezTo>
                <a:cubicBezTo>
                  <a:pt x="244" y="14"/>
                  <a:pt x="245" y="12"/>
                  <a:pt x="246" y="11"/>
                </a:cubicBezTo>
                <a:cubicBezTo>
                  <a:pt x="248" y="10"/>
                  <a:pt x="248" y="10"/>
                  <a:pt x="248" y="10"/>
                </a:cubicBezTo>
                <a:cubicBezTo>
                  <a:pt x="243" y="17"/>
                  <a:pt x="240" y="26"/>
                  <a:pt x="241" y="37"/>
                </a:cubicBezTo>
                <a:cubicBezTo>
                  <a:pt x="242" y="38"/>
                  <a:pt x="242" y="38"/>
                  <a:pt x="243" y="38"/>
                </a:cubicBezTo>
                <a:cubicBezTo>
                  <a:pt x="243" y="37"/>
                  <a:pt x="243" y="37"/>
                  <a:pt x="243" y="36"/>
                </a:cubicBezTo>
                <a:cubicBezTo>
                  <a:pt x="244" y="34"/>
                  <a:pt x="245" y="32"/>
                  <a:pt x="246" y="30"/>
                </a:cubicBezTo>
                <a:cubicBezTo>
                  <a:pt x="248" y="28"/>
                  <a:pt x="249" y="26"/>
                  <a:pt x="251" y="24"/>
                </a:cubicBezTo>
                <a:cubicBezTo>
                  <a:pt x="255" y="21"/>
                  <a:pt x="260" y="18"/>
                  <a:pt x="265" y="14"/>
                </a:cubicBezTo>
                <a:cubicBezTo>
                  <a:pt x="270" y="11"/>
                  <a:pt x="273" y="7"/>
                  <a:pt x="276" y="1"/>
                </a:cubicBezTo>
                <a:cubicBezTo>
                  <a:pt x="277" y="1"/>
                  <a:pt x="277" y="1"/>
                  <a:pt x="277" y="1"/>
                </a:cubicBezTo>
                <a:cubicBezTo>
                  <a:pt x="275" y="6"/>
                  <a:pt x="271" y="12"/>
                  <a:pt x="263" y="17"/>
                </a:cubicBezTo>
                <a:cubicBezTo>
                  <a:pt x="266" y="16"/>
                  <a:pt x="268" y="14"/>
                  <a:pt x="270" y="13"/>
                </a:cubicBezTo>
                <a:cubicBezTo>
                  <a:pt x="273" y="10"/>
                  <a:pt x="277" y="9"/>
                  <a:pt x="279" y="7"/>
                </a:cubicBezTo>
                <a:cubicBezTo>
                  <a:pt x="283" y="4"/>
                  <a:pt x="289" y="2"/>
                  <a:pt x="294" y="1"/>
                </a:cubicBezTo>
                <a:cubicBezTo>
                  <a:pt x="303" y="0"/>
                  <a:pt x="313" y="0"/>
                  <a:pt x="321" y="3"/>
                </a:cubicBezTo>
                <a:cubicBezTo>
                  <a:pt x="324" y="4"/>
                  <a:pt x="327" y="6"/>
                  <a:pt x="329" y="8"/>
                </a:cubicBezTo>
                <a:cubicBezTo>
                  <a:pt x="332" y="9"/>
                  <a:pt x="334" y="10"/>
                  <a:pt x="337" y="10"/>
                </a:cubicBezTo>
                <a:cubicBezTo>
                  <a:pt x="340" y="11"/>
                  <a:pt x="343" y="11"/>
                  <a:pt x="345" y="12"/>
                </a:cubicBezTo>
                <a:cubicBezTo>
                  <a:pt x="351" y="14"/>
                  <a:pt x="356" y="20"/>
                  <a:pt x="358" y="27"/>
                </a:cubicBezTo>
                <a:cubicBezTo>
                  <a:pt x="358" y="28"/>
                  <a:pt x="359" y="30"/>
                  <a:pt x="359" y="32"/>
                </a:cubicBezTo>
                <a:cubicBezTo>
                  <a:pt x="359" y="37"/>
                  <a:pt x="358" y="44"/>
                  <a:pt x="354" y="47"/>
                </a:cubicBezTo>
                <a:cubicBezTo>
                  <a:pt x="354" y="50"/>
                  <a:pt x="355" y="53"/>
                  <a:pt x="353" y="56"/>
                </a:cubicBezTo>
                <a:cubicBezTo>
                  <a:pt x="352" y="57"/>
                  <a:pt x="351" y="58"/>
                  <a:pt x="349" y="57"/>
                </a:cubicBezTo>
                <a:cubicBezTo>
                  <a:pt x="349" y="56"/>
                  <a:pt x="350" y="56"/>
                  <a:pt x="350" y="56"/>
                </a:cubicBezTo>
                <a:cubicBezTo>
                  <a:pt x="349" y="54"/>
                  <a:pt x="349" y="52"/>
                  <a:pt x="348" y="51"/>
                </a:cubicBezTo>
                <a:cubicBezTo>
                  <a:pt x="345" y="45"/>
                  <a:pt x="339" y="43"/>
                  <a:pt x="332" y="43"/>
                </a:cubicBezTo>
                <a:cubicBezTo>
                  <a:pt x="330" y="43"/>
                  <a:pt x="328" y="43"/>
                  <a:pt x="327" y="44"/>
                </a:cubicBezTo>
                <a:cubicBezTo>
                  <a:pt x="325" y="45"/>
                  <a:pt x="323" y="47"/>
                  <a:pt x="321" y="48"/>
                </a:cubicBezTo>
                <a:cubicBezTo>
                  <a:pt x="319" y="49"/>
                  <a:pt x="316" y="49"/>
                  <a:pt x="314" y="48"/>
                </a:cubicBezTo>
                <a:cubicBezTo>
                  <a:pt x="311" y="48"/>
                  <a:pt x="308" y="46"/>
                  <a:pt x="305" y="45"/>
                </a:cubicBezTo>
                <a:cubicBezTo>
                  <a:pt x="304" y="45"/>
                  <a:pt x="304" y="44"/>
                  <a:pt x="303" y="44"/>
                </a:cubicBezTo>
                <a:cubicBezTo>
                  <a:pt x="296" y="39"/>
                  <a:pt x="287" y="33"/>
                  <a:pt x="277" y="31"/>
                </a:cubicBezTo>
                <a:cubicBezTo>
                  <a:pt x="274" y="31"/>
                  <a:pt x="272" y="31"/>
                  <a:pt x="269" y="31"/>
                </a:cubicBezTo>
                <a:cubicBezTo>
                  <a:pt x="262" y="30"/>
                  <a:pt x="256" y="33"/>
                  <a:pt x="252" y="37"/>
                </a:cubicBezTo>
                <a:cubicBezTo>
                  <a:pt x="257" y="36"/>
                  <a:pt x="263" y="34"/>
                  <a:pt x="270" y="35"/>
                </a:cubicBezTo>
                <a:cubicBezTo>
                  <a:pt x="274" y="36"/>
                  <a:pt x="278" y="37"/>
                  <a:pt x="282" y="39"/>
                </a:cubicBezTo>
                <a:cubicBezTo>
                  <a:pt x="286" y="39"/>
                  <a:pt x="288" y="40"/>
                  <a:pt x="291" y="42"/>
                </a:cubicBezTo>
                <a:cubicBezTo>
                  <a:pt x="296" y="46"/>
                  <a:pt x="301" y="50"/>
                  <a:pt x="304" y="55"/>
                </a:cubicBezTo>
                <a:cubicBezTo>
                  <a:pt x="306" y="57"/>
                  <a:pt x="308" y="60"/>
                  <a:pt x="310" y="62"/>
                </a:cubicBezTo>
                <a:cubicBezTo>
                  <a:pt x="311" y="64"/>
                  <a:pt x="312" y="66"/>
                  <a:pt x="314" y="68"/>
                </a:cubicBezTo>
                <a:cubicBezTo>
                  <a:pt x="314" y="69"/>
                  <a:pt x="315" y="70"/>
                  <a:pt x="315" y="71"/>
                </a:cubicBezTo>
                <a:cubicBezTo>
                  <a:pt x="316" y="72"/>
                  <a:pt x="317" y="73"/>
                  <a:pt x="317" y="74"/>
                </a:cubicBezTo>
                <a:cubicBezTo>
                  <a:pt x="322" y="80"/>
                  <a:pt x="327" y="85"/>
                  <a:pt x="335" y="89"/>
                </a:cubicBezTo>
                <a:cubicBezTo>
                  <a:pt x="336" y="90"/>
                  <a:pt x="337" y="91"/>
                  <a:pt x="339" y="92"/>
                </a:cubicBezTo>
                <a:cubicBezTo>
                  <a:pt x="341" y="94"/>
                  <a:pt x="343" y="95"/>
                  <a:pt x="344" y="97"/>
                </a:cubicBezTo>
                <a:cubicBezTo>
                  <a:pt x="346" y="100"/>
                  <a:pt x="347" y="104"/>
                  <a:pt x="346" y="107"/>
                </a:cubicBezTo>
                <a:cubicBezTo>
                  <a:pt x="344" y="107"/>
                  <a:pt x="343" y="108"/>
                  <a:pt x="342" y="108"/>
                </a:cubicBezTo>
                <a:cubicBezTo>
                  <a:pt x="341" y="109"/>
                  <a:pt x="342" y="111"/>
                  <a:pt x="342" y="111"/>
                </a:cubicBezTo>
                <a:cubicBezTo>
                  <a:pt x="343" y="111"/>
                  <a:pt x="343" y="112"/>
                  <a:pt x="344" y="112"/>
                </a:cubicBezTo>
                <a:cubicBezTo>
                  <a:pt x="344" y="113"/>
                  <a:pt x="344" y="113"/>
                  <a:pt x="345" y="114"/>
                </a:cubicBezTo>
                <a:cubicBezTo>
                  <a:pt x="345" y="119"/>
                  <a:pt x="342" y="122"/>
                  <a:pt x="338" y="124"/>
                </a:cubicBezTo>
                <a:cubicBezTo>
                  <a:pt x="336" y="126"/>
                  <a:pt x="333" y="129"/>
                  <a:pt x="327" y="129"/>
                </a:cubicBezTo>
                <a:cubicBezTo>
                  <a:pt x="324" y="129"/>
                  <a:pt x="321" y="128"/>
                  <a:pt x="318" y="128"/>
                </a:cubicBezTo>
                <a:cubicBezTo>
                  <a:pt x="317" y="128"/>
                  <a:pt x="314" y="128"/>
                  <a:pt x="312" y="128"/>
                </a:cubicBezTo>
                <a:cubicBezTo>
                  <a:pt x="312" y="128"/>
                  <a:pt x="311" y="127"/>
                  <a:pt x="311" y="127"/>
                </a:cubicBezTo>
                <a:cubicBezTo>
                  <a:pt x="311" y="128"/>
                  <a:pt x="312" y="129"/>
                  <a:pt x="313" y="130"/>
                </a:cubicBezTo>
                <a:cubicBezTo>
                  <a:pt x="315" y="133"/>
                  <a:pt x="313" y="136"/>
                  <a:pt x="310" y="137"/>
                </a:cubicBezTo>
                <a:cubicBezTo>
                  <a:pt x="309" y="137"/>
                  <a:pt x="309" y="137"/>
                  <a:pt x="308" y="137"/>
                </a:cubicBezTo>
                <a:cubicBezTo>
                  <a:pt x="309" y="141"/>
                  <a:pt x="311" y="147"/>
                  <a:pt x="307" y="150"/>
                </a:cubicBezTo>
                <a:cubicBezTo>
                  <a:pt x="306" y="150"/>
                  <a:pt x="305" y="150"/>
                  <a:pt x="304" y="150"/>
                </a:cubicBezTo>
                <a:cubicBezTo>
                  <a:pt x="303" y="151"/>
                  <a:pt x="303" y="152"/>
                  <a:pt x="303" y="152"/>
                </a:cubicBezTo>
                <a:cubicBezTo>
                  <a:pt x="301" y="154"/>
                  <a:pt x="298" y="154"/>
                  <a:pt x="297" y="151"/>
                </a:cubicBezTo>
                <a:cubicBezTo>
                  <a:pt x="296" y="152"/>
                  <a:pt x="295" y="152"/>
                  <a:pt x="294" y="151"/>
                </a:cubicBezTo>
                <a:cubicBezTo>
                  <a:pt x="293" y="151"/>
                  <a:pt x="293" y="152"/>
                  <a:pt x="292" y="152"/>
                </a:cubicBezTo>
                <a:cubicBezTo>
                  <a:pt x="292" y="154"/>
                  <a:pt x="292" y="156"/>
                  <a:pt x="291" y="157"/>
                </a:cubicBezTo>
                <a:cubicBezTo>
                  <a:pt x="290" y="157"/>
                  <a:pt x="290" y="157"/>
                  <a:pt x="289" y="156"/>
                </a:cubicBezTo>
                <a:cubicBezTo>
                  <a:pt x="288" y="157"/>
                  <a:pt x="288" y="157"/>
                  <a:pt x="288" y="158"/>
                </a:cubicBezTo>
                <a:cubicBezTo>
                  <a:pt x="286" y="159"/>
                  <a:pt x="285" y="161"/>
                  <a:pt x="283" y="161"/>
                </a:cubicBezTo>
                <a:cubicBezTo>
                  <a:pt x="281" y="161"/>
                  <a:pt x="278" y="160"/>
                  <a:pt x="276" y="160"/>
                </a:cubicBezTo>
                <a:cubicBezTo>
                  <a:pt x="275" y="160"/>
                  <a:pt x="274" y="161"/>
                  <a:pt x="273" y="161"/>
                </a:cubicBezTo>
                <a:cubicBezTo>
                  <a:pt x="271" y="161"/>
                  <a:pt x="269" y="158"/>
                  <a:pt x="268" y="157"/>
                </a:cubicBezTo>
                <a:cubicBezTo>
                  <a:pt x="267" y="156"/>
                  <a:pt x="267" y="156"/>
                  <a:pt x="267" y="156"/>
                </a:cubicBezTo>
                <a:cubicBezTo>
                  <a:pt x="266" y="155"/>
                  <a:pt x="265" y="155"/>
                  <a:pt x="264" y="154"/>
                </a:cubicBezTo>
                <a:cubicBezTo>
                  <a:pt x="264" y="156"/>
                  <a:pt x="262" y="159"/>
                  <a:pt x="260" y="159"/>
                </a:cubicBezTo>
                <a:cubicBezTo>
                  <a:pt x="259" y="159"/>
                  <a:pt x="258" y="158"/>
                  <a:pt x="257" y="158"/>
                </a:cubicBezTo>
                <a:cubicBezTo>
                  <a:pt x="257" y="156"/>
                  <a:pt x="256" y="155"/>
                  <a:pt x="255" y="154"/>
                </a:cubicBezTo>
                <a:cubicBezTo>
                  <a:pt x="252" y="155"/>
                  <a:pt x="250" y="152"/>
                  <a:pt x="251" y="149"/>
                </a:cubicBezTo>
                <a:cubicBezTo>
                  <a:pt x="251" y="148"/>
                  <a:pt x="253" y="147"/>
                  <a:pt x="251" y="145"/>
                </a:cubicBezTo>
                <a:cubicBezTo>
                  <a:pt x="251" y="145"/>
                  <a:pt x="251" y="146"/>
                  <a:pt x="250" y="145"/>
                </a:cubicBezTo>
                <a:cubicBezTo>
                  <a:pt x="250" y="144"/>
                  <a:pt x="248" y="144"/>
                  <a:pt x="247" y="144"/>
                </a:cubicBezTo>
                <a:cubicBezTo>
                  <a:pt x="246" y="143"/>
                  <a:pt x="246" y="142"/>
                  <a:pt x="246" y="141"/>
                </a:cubicBezTo>
                <a:cubicBezTo>
                  <a:pt x="248" y="139"/>
                  <a:pt x="250" y="134"/>
                  <a:pt x="246" y="133"/>
                </a:cubicBezTo>
                <a:cubicBezTo>
                  <a:pt x="246" y="132"/>
                  <a:pt x="245" y="131"/>
                  <a:pt x="245" y="131"/>
                </a:cubicBezTo>
                <a:cubicBezTo>
                  <a:pt x="245" y="130"/>
                  <a:pt x="245" y="128"/>
                  <a:pt x="246" y="127"/>
                </a:cubicBezTo>
                <a:cubicBezTo>
                  <a:pt x="246" y="127"/>
                  <a:pt x="246" y="126"/>
                  <a:pt x="245" y="127"/>
                </a:cubicBezTo>
                <a:cubicBezTo>
                  <a:pt x="245" y="124"/>
                  <a:pt x="244" y="123"/>
                  <a:pt x="244" y="120"/>
                </a:cubicBezTo>
                <a:cubicBezTo>
                  <a:pt x="243" y="117"/>
                  <a:pt x="244" y="113"/>
                  <a:pt x="244" y="110"/>
                </a:cubicBezTo>
                <a:cubicBezTo>
                  <a:pt x="245" y="105"/>
                  <a:pt x="244" y="98"/>
                  <a:pt x="244" y="91"/>
                </a:cubicBezTo>
                <a:cubicBezTo>
                  <a:pt x="243" y="86"/>
                  <a:pt x="242" y="81"/>
                  <a:pt x="240" y="78"/>
                </a:cubicBezTo>
                <a:cubicBezTo>
                  <a:pt x="238" y="72"/>
                  <a:pt x="234" y="68"/>
                  <a:pt x="233" y="62"/>
                </a:cubicBezTo>
                <a:cubicBezTo>
                  <a:pt x="232" y="62"/>
                  <a:pt x="233" y="61"/>
                  <a:pt x="232" y="61"/>
                </a:cubicBezTo>
                <a:cubicBezTo>
                  <a:pt x="232" y="59"/>
                  <a:pt x="232" y="57"/>
                  <a:pt x="232" y="54"/>
                </a:cubicBezTo>
                <a:cubicBezTo>
                  <a:pt x="228" y="60"/>
                  <a:pt x="228" y="72"/>
                  <a:pt x="228" y="79"/>
                </a:cubicBezTo>
                <a:cubicBezTo>
                  <a:pt x="228" y="88"/>
                  <a:pt x="227" y="95"/>
                  <a:pt x="223" y="101"/>
                </a:cubicBezTo>
                <a:cubicBezTo>
                  <a:pt x="222" y="105"/>
                  <a:pt x="220" y="107"/>
                  <a:pt x="217" y="110"/>
                </a:cubicBezTo>
                <a:cubicBezTo>
                  <a:pt x="215" y="113"/>
                  <a:pt x="212" y="115"/>
                  <a:pt x="208" y="117"/>
                </a:cubicBezTo>
                <a:cubicBezTo>
                  <a:pt x="206" y="118"/>
                  <a:pt x="204" y="118"/>
                  <a:pt x="202" y="120"/>
                </a:cubicBezTo>
                <a:cubicBezTo>
                  <a:pt x="201" y="120"/>
                  <a:pt x="200" y="121"/>
                  <a:pt x="199" y="122"/>
                </a:cubicBezTo>
                <a:cubicBezTo>
                  <a:pt x="195" y="126"/>
                  <a:pt x="192" y="131"/>
                  <a:pt x="189" y="137"/>
                </a:cubicBezTo>
                <a:cubicBezTo>
                  <a:pt x="187" y="140"/>
                  <a:pt x="184" y="141"/>
                  <a:pt x="179" y="142"/>
                </a:cubicBezTo>
                <a:cubicBezTo>
                  <a:pt x="176" y="142"/>
                  <a:pt x="174" y="140"/>
                  <a:pt x="172" y="139"/>
                </a:cubicBezTo>
                <a:cubicBezTo>
                  <a:pt x="170" y="136"/>
                  <a:pt x="168" y="133"/>
                  <a:pt x="171" y="129"/>
                </a:cubicBezTo>
                <a:cubicBezTo>
                  <a:pt x="171" y="127"/>
                  <a:pt x="167" y="129"/>
                  <a:pt x="165" y="129"/>
                </a:cubicBezTo>
                <a:cubicBezTo>
                  <a:pt x="164" y="125"/>
                  <a:pt x="162" y="124"/>
                  <a:pt x="162" y="120"/>
                </a:cubicBezTo>
                <a:cubicBezTo>
                  <a:pt x="163" y="118"/>
                  <a:pt x="163" y="116"/>
                  <a:pt x="164" y="115"/>
                </a:cubicBezTo>
                <a:cubicBezTo>
                  <a:pt x="165" y="112"/>
                  <a:pt x="166" y="110"/>
                  <a:pt x="168" y="108"/>
                </a:cubicBezTo>
                <a:cubicBezTo>
                  <a:pt x="169" y="107"/>
                  <a:pt x="171" y="106"/>
                  <a:pt x="171" y="105"/>
                </a:cubicBezTo>
                <a:cubicBezTo>
                  <a:pt x="169" y="102"/>
                  <a:pt x="167" y="99"/>
                  <a:pt x="164" y="99"/>
                </a:cubicBezTo>
                <a:cubicBezTo>
                  <a:pt x="162" y="96"/>
                  <a:pt x="163" y="92"/>
                  <a:pt x="164" y="89"/>
                </a:cubicBezTo>
                <a:cubicBezTo>
                  <a:pt x="162" y="88"/>
                  <a:pt x="160" y="90"/>
                  <a:pt x="159" y="90"/>
                </a:cubicBezTo>
                <a:cubicBezTo>
                  <a:pt x="152" y="99"/>
                  <a:pt x="150" y="116"/>
                  <a:pt x="155" y="128"/>
                </a:cubicBezTo>
                <a:cubicBezTo>
                  <a:pt x="155" y="130"/>
                  <a:pt x="157" y="133"/>
                  <a:pt x="159" y="135"/>
                </a:cubicBezTo>
                <a:cubicBezTo>
                  <a:pt x="159" y="137"/>
                  <a:pt x="160" y="138"/>
                  <a:pt x="160" y="139"/>
                </a:cubicBezTo>
                <a:cubicBezTo>
                  <a:pt x="162" y="142"/>
                  <a:pt x="162" y="146"/>
                  <a:pt x="162" y="150"/>
                </a:cubicBezTo>
                <a:cubicBezTo>
                  <a:pt x="162" y="152"/>
                  <a:pt x="162" y="153"/>
                  <a:pt x="161" y="155"/>
                </a:cubicBezTo>
                <a:cubicBezTo>
                  <a:pt x="161" y="156"/>
                  <a:pt x="162" y="158"/>
                  <a:pt x="161" y="159"/>
                </a:cubicBezTo>
                <a:cubicBezTo>
                  <a:pt x="161" y="163"/>
                  <a:pt x="160" y="167"/>
                  <a:pt x="159" y="172"/>
                </a:cubicBezTo>
                <a:cubicBezTo>
                  <a:pt x="159" y="174"/>
                  <a:pt x="158" y="176"/>
                  <a:pt x="158" y="178"/>
                </a:cubicBezTo>
                <a:cubicBezTo>
                  <a:pt x="157" y="182"/>
                  <a:pt x="157" y="186"/>
                  <a:pt x="158" y="189"/>
                </a:cubicBezTo>
                <a:cubicBezTo>
                  <a:pt x="162" y="183"/>
                  <a:pt x="170" y="179"/>
                  <a:pt x="174" y="173"/>
                </a:cubicBezTo>
                <a:cubicBezTo>
                  <a:pt x="174" y="172"/>
                  <a:pt x="175" y="171"/>
                  <a:pt x="175" y="171"/>
                </a:cubicBezTo>
                <a:cubicBezTo>
                  <a:pt x="175" y="163"/>
                  <a:pt x="177" y="158"/>
                  <a:pt x="181" y="153"/>
                </a:cubicBezTo>
                <a:cubicBezTo>
                  <a:pt x="182" y="151"/>
                  <a:pt x="184" y="150"/>
                  <a:pt x="185" y="148"/>
                </a:cubicBezTo>
                <a:cubicBezTo>
                  <a:pt x="190" y="146"/>
                  <a:pt x="192" y="142"/>
                  <a:pt x="194" y="138"/>
                </a:cubicBezTo>
                <a:cubicBezTo>
                  <a:pt x="195" y="135"/>
                  <a:pt x="198" y="133"/>
                  <a:pt x="198" y="130"/>
                </a:cubicBezTo>
                <a:cubicBezTo>
                  <a:pt x="199" y="129"/>
                  <a:pt x="200" y="129"/>
                  <a:pt x="201" y="130"/>
                </a:cubicBezTo>
                <a:cubicBezTo>
                  <a:pt x="201" y="131"/>
                  <a:pt x="201" y="131"/>
                  <a:pt x="201" y="132"/>
                </a:cubicBezTo>
                <a:cubicBezTo>
                  <a:pt x="202" y="135"/>
                  <a:pt x="201" y="137"/>
                  <a:pt x="201" y="140"/>
                </a:cubicBezTo>
                <a:cubicBezTo>
                  <a:pt x="198" y="145"/>
                  <a:pt x="195" y="152"/>
                  <a:pt x="196" y="158"/>
                </a:cubicBezTo>
                <a:cubicBezTo>
                  <a:pt x="197" y="163"/>
                  <a:pt x="199" y="167"/>
                  <a:pt x="200" y="173"/>
                </a:cubicBezTo>
                <a:cubicBezTo>
                  <a:pt x="200" y="179"/>
                  <a:pt x="198" y="184"/>
                  <a:pt x="198" y="190"/>
                </a:cubicBezTo>
                <a:cubicBezTo>
                  <a:pt x="197" y="195"/>
                  <a:pt x="196" y="201"/>
                  <a:pt x="194" y="207"/>
                </a:cubicBezTo>
                <a:cubicBezTo>
                  <a:pt x="194" y="217"/>
                  <a:pt x="196" y="219"/>
                  <a:pt x="189" y="224"/>
                </a:cubicBezTo>
                <a:cubicBezTo>
                  <a:pt x="190" y="226"/>
                  <a:pt x="190" y="229"/>
                  <a:pt x="190" y="231"/>
                </a:cubicBezTo>
                <a:cubicBezTo>
                  <a:pt x="190" y="233"/>
                  <a:pt x="188" y="235"/>
                  <a:pt x="187" y="236"/>
                </a:cubicBezTo>
                <a:cubicBezTo>
                  <a:pt x="186" y="238"/>
                  <a:pt x="186" y="239"/>
                  <a:pt x="185" y="240"/>
                </a:cubicBezTo>
                <a:cubicBezTo>
                  <a:pt x="185" y="243"/>
                  <a:pt x="184" y="245"/>
                  <a:pt x="183" y="247"/>
                </a:cubicBezTo>
                <a:cubicBezTo>
                  <a:pt x="182" y="248"/>
                  <a:pt x="182" y="248"/>
                  <a:pt x="181" y="248"/>
                </a:cubicBezTo>
                <a:cubicBezTo>
                  <a:pt x="181" y="249"/>
                  <a:pt x="181" y="249"/>
                  <a:pt x="180" y="250"/>
                </a:cubicBezTo>
                <a:cubicBezTo>
                  <a:pt x="175" y="255"/>
                  <a:pt x="168" y="259"/>
                  <a:pt x="164" y="265"/>
                </a:cubicBezTo>
                <a:cubicBezTo>
                  <a:pt x="163" y="266"/>
                  <a:pt x="163" y="267"/>
                  <a:pt x="163" y="268"/>
                </a:cubicBezTo>
                <a:cubicBezTo>
                  <a:pt x="174" y="266"/>
                  <a:pt x="178" y="255"/>
                  <a:pt x="184" y="248"/>
                </a:cubicBezTo>
                <a:cubicBezTo>
                  <a:pt x="189" y="244"/>
                  <a:pt x="197" y="245"/>
                  <a:pt x="204" y="245"/>
                </a:cubicBezTo>
                <a:cubicBezTo>
                  <a:pt x="206" y="246"/>
                  <a:pt x="208" y="247"/>
                  <a:pt x="210" y="248"/>
                </a:cubicBezTo>
                <a:cubicBezTo>
                  <a:pt x="213" y="250"/>
                  <a:pt x="215" y="253"/>
                  <a:pt x="215" y="257"/>
                </a:cubicBezTo>
                <a:cubicBezTo>
                  <a:pt x="216" y="262"/>
                  <a:pt x="212" y="267"/>
                  <a:pt x="211" y="271"/>
                </a:cubicBezTo>
                <a:cubicBezTo>
                  <a:pt x="208" y="273"/>
                  <a:pt x="206" y="276"/>
                  <a:pt x="209" y="279"/>
                </a:cubicBezTo>
                <a:cubicBezTo>
                  <a:pt x="210" y="280"/>
                  <a:pt x="212" y="281"/>
                  <a:pt x="213" y="282"/>
                </a:cubicBezTo>
                <a:cubicBezTo>
                  <a:pt x="213" y="282"/>
                  <a:pt x="213" y="282"/>
                  <a:pt x="214" y="283"/>
                </a:cubicBezTo>
                <a:cubicBezTo>
                  <a:pt x="215" y="284"/>
                  <a:pt x="215" y="285"/>
                  <a:pt x="216" y="286"/>
                </a:cubicBezTo>
                <a:cubicBezTo>
                  <a:pt x="217" y="291"/>
                  <a:pt x="217" y="298"/>
                  <a:pt x="215" y="304"/>
                </a:cubicBezTo>
                <a:cubicBezTo>
                  <a:pt x="213" y="307"/>
                  <a:pt x="210" y="310"/>
                  <a:pt x="207" y="312"/>
                </a:cubicBezTo>
                <a:cubicBezTo>
                  <a:pt x="206" y="314"/>
                  <a:pt x="206" y="316"/>
                  <a:pt x="205" y="318"/>
                </a:cubicBezTo>
                <a:cubicBezTo>
                  <a:pt x="203" y="319"/>
                  <a:pt x="202" y="320"/>
                  <a:pt x="201" y="321"/>
                </a:cubicBezTo>
                <a:cubicBezTo>
                  <a:pt x="198" y="322"/>
                  <a:pt x="195" y="322"/>
                  <a:pt x="192" y="321"/>
                </a:cubicBezTo>
                <a:cubicBezTo>
                  <a:pt x="191" y="320"/>
                  <a:pt x="189" y="318"/>
                  <a:pt x="187" y="318"/>
                </a:cubicBezTo>
                <a:cubicBezTo>
                  <a:pt x="185" y="317"/>
                  <a:pt x="183" y="318"/>
                  <a:pt x="181" y="317"/>
                </a:cubicBezTo>
                <a:cubicBezTo>
                  <a:pt x="183" y="322"/>
                  <a:pt x="185" y="329"/>
                  <a:pt x="182" y="334"/>
                </a:cubicBezTo>
                <a:cubicBezTo>
                  <a:pt x="180" y="338"/>
                  <a:pt x="177" y="343"/>
                  <a:pt x="174" y="347"/>
                </a:cubicBezTo>
                <a:cubicBezTo>
                  <a:pt x="171" y="351"/>
                  <a:pt x="165" y="356"/>
                  <a:pt x="159" y="356"/>
                </a:cubicBezTo>
                <a:cubicBezTo>
                  <a:pt x="155" y="356"/>
                  <a:pt x="152" y="354"/>
                  <a:pt x="149" y="353"/>
                </a:cubicBezTo>
                <a:cubicBezTo>
                  <a:pt x="148" y="353"/>
                  <a:pt x="147" y="352"/>
                  <a:pt x="146" y="352"/>
                </a:cubicBezTo>
                <a:cubicBezTo>
                  <a:pt x="145" y="352"/>
                  <a:pt x="143" y="351"/>
                  <a:pt x="142" y="351"/>
                </a:cubicBezTo>
                <a:cubicBezTo>
                  <a:pt x="137" y="350"/>
                  <a:pt x="132" y="355"/>
                  <a:pt x="128" y="352"/>
                </a:cubicBezTo>
                <a:cubicBezTo>
                  <a:pt x="126" y="350"/>
                  <a:pt x="126" y="347"/>
                  <a:pt x="124" y="346"/>
                </a:cubicBezTo>
                <a:cubicBezTo>
                  <a:pt x="123" y="344"/>
                  <a:pt x="120" y="345"/>
                  <a:pt x="118" y="344"/>
                </a:cubicBezTo>
                <a:cubicBezTo>
                  <a:pt x="117" y="342"/>
                  <a:pt x="115" y="342"/>
                  <a:pt x="114" y="340"/>
                </a:cubicBezTo>
                <a:cubicBezTo>
                  <a:pt x="113" y="340"/>
                  <a:pt x="113" y="339"/>
                  <a:pt x="113" y="339"/>
                </a:cubicBezTo>
                <a:cubicBezTo>
                  <a:pt x="112" y="338"/>
                  <a:pt x="111" y="336"/>
                  <a:pt x="111" y="335"/>
                </a:cubicBezTo>
                <a:cubicBezTo>
                  <a:pt x="110" y="330"/>
                  <a:pt x="110" y="325"/>
                  <a:pt x="111" y="320"/>
                </a:cubicBezTo>
                <a:cubicBezTo>
                  <a:pt x="107" y="324"/>
                  <a:pt x="102" y="329"/>
                  <a:pt x="96" y="327"/>
                </a:cubicBezTo>
                <a:cubicBezTo>
                  <a:pt x="94" y="327"/>
                  <a:pt x="92" y="326"/>
                  <a:pt x="91" y="326"/>
                </a:cubicBezTo>
                <a:cubicBezTo>
                  <a:pt x="89" y="326"/>
                  <a:pt x="87" y="327"/>
                  <a:pt x="85" y="327"/>
                </a:cubicBezTo>
                <a:cubicBezTo>
                  <a:pt x="82" y="327"/>
                  <a:pt x="80" y="325"/>
                  <a:pt x="78" y="324"/>
                </a:cubicBezTo>
                <a:cubicBezTo>
                  <a:pt x="78" y="324"/>
                  <a:pt x="77" y="324"/>
                  <a:pt x="77" y="324"/>
                </a:cubicBezTo>
                <a:cubicBezTo>
                  <a:pt x="67" y="323"/>
                  <a:pt x="58" y="325"/>
                  <a:pt x="51" y="328"/>
                </a:cubicBezTo>
                <a:cubicBezTo>
                  <a:pt x="50" y="327"/>
                  <a:pt x="50" y="327"/>
                  <a:pt x="50" y="327"/>
                </a:cubicBezTo>
                <a:cubicBezTo>
                  <a:pt x="51" y="326"/>
                  <a:pt x="52" y="326"/>
                  <a:pt x="53" y="326"/>
                </a:cubicBezTo>
                <a:cubicBezTo>
                  <a:pt x="55" y="325"/>
                  <a:pt x="59" y="324"/>
                  <a:pt x="62" y="323"/>
                </a:cubicBezTo>
                <a:cubicBezTo>
                  <a:pt x="63" y="323"/>
                  <a:pt x="65" y="323"/>
                  <a:pt x="65" y="323"/>
                </a:cubicBezTo>
                <a:cubicBezTo>
                  <a:pt x="66" y="323"/>
                  <a:pt x="66" y="323"/>
                  <a:pt x="67" y="322"/>
                </a:cubicBezTo>
                <a:cubicBezTo>
                  <a:pt x="67" y="323"/>
                  <a:pt x="68" y="323"/>
                  <a:pt x="68" y="322"/>
                </a:cubicBezTo>
                <a:cubicBezTo>
                  <a:pt x="68" y="322"/>
                  <a:pt x="67" y="323"/>
                  <a:pt x="67" y="322"/>
                </a:cubicBezTo>
                <a:cubicBezTo>
                  <a:pt x="68" y="322"/>
                  <a:pt x="69" y="322"/>
                  <a:pt x="69" y="323"/>
                </a:cubicBezTo>
                <a:cubicBezTo>
                  <a:pt x="71" y="321"/>
                  <a:pt x="73" y="322"/>
                  <a:pt x="76" y="322"/>
                </a:cubicBezTo>
                <a:cubicBezTo>
                  <a:pt x="76" y="320"/>
                  <a:pt x="71" y="321"/>
                  <a:pt x="69" y="320"/>
                </a:cubicBezTo>
                <a:cubicBezTo>
                  <a:pt x="71" y="320"/>
                  <a:pt x="72" y="320"/>
                  <a:pt x="75" y="320"/>
                </a:cubicBezTo>
                <a:cubicBezTo>
                  <a:pt x="73" y="318"/>
                  <a:pt x="70" y="320"/>
                  <a:pt x="68" y="319"/>
                </a:cubicBezTo>
                <a:cubicBezTo>
                  <a:pt x="70" y="319"/>
                  <a:pt x="73" y="319"/>
                  <a:pt x="74" y="319"/>
                </a:cubicBezTo>
                <a:cubicBezTo>
                  <a:pt x="74" y="317"/>
                  <a:pt x="71" y="317"/>
                  <a:pt x="69" y="317"/>
                </a:cubicBezTo>
                <a:cubicBezTo>
                  <a:pt x="69" y="317"/>
                  <a:pt x="69" y="317"/>
                  <a:pt x="69" y="317"/>
                </a:cubicBezTo>
                <a:cubicBezTo>
                  <a:pt x="68" y="317"/>
                  <a:pt x="65" y="318"/>
                  <a:pt x="64" y="317"/>
                </a:cubicBezTo>
                <a:cubicBezTo>
                  <a:pt x="65" y="317"/>
                  <a:pt x="67" y="317"/>
                  <a:pt x="68" y="317"/>
                </a:cubicBezTo>
                <a:cubicBezTo>
                  <a:pt x="68" y="317"/>
                  <a:pt x="68" y="317"/>
                  <a:pt x="68" y="317"/>
                </a:cubicBezTo>
                <a:cubicBezTo>
                  <a:pt x="70" y="317"/>
                  <a:pt x="71" y="317"/>
                  <a:pt x="72" y="317"/>
                </a:cubicBezTo>
                <a:cubicBezTo>
                  <a:pt x="73" y="317"/>
                  <a:pt x="73" y="317"/>
                  <a:pt x="73" y="317"/>
                </a:cubicBezTo>
                <a:cubicBezTo>
                  <a:pt x="72" y="317"/>
                  <a:pt x="71" y="317"/>
                  <a:pt x="70" y="317"/>
                </a:cubicBezTo>
                <a:cubicBezTo>
                  <a:pt x="71" y="316"/>
                  <a:pt x="72" y="317"/>
                  <a:pt x="72" y="316"/>
                </a:cubicBezTo>
                <a:cubicBezTo>
                  <a:pt x="64" y="315"/>
                  <a:pt x="55" y="317"/>
                  <a:pt x="48" y="320"/>
                </a:cubicBezTo>
                <a:cubicBezTo>
                  <a:pt x="48" y="319"/>
                  <a:pt x="48" y="319"/>
                  <a:pt x="48" y="318"/>
                </a:cubicBezTo>
                <a:cubicBezTo>
                  <a:pt x="53" y="316"/>
                  <a:pt x="61" y="315"/>
                  <a:pt x="67" y="314"/>
                </a:cubicBezTo>
                <a:cubicBezTo>
                  <a:pt x="67" y="314"/>
                  <a:pt x="66" y="315"/>
                  <a:pt x="66" y="314"/>
                </a:cubicBezTo>
                <a:cubicBezTo>
                  <a:pt x="66" y="314"/>
                  <a:pt x="67" y="314"/>
                  <a:pt x="67" y="314"/>
                </a:cubicBezTo>
                <a:cubicBezTo>
                  <a:pt x="67" y="315"/>
                  <a:pt x="68" y="315"/>
                  <a:pt x="69" y="315"/>
                </a:cubicBezTo>
                <a:cubicBezTo>
                  <a:pt x="70" y="315"/>
                  <a:pt x="68" y="314"/>
                  <a:pt x="68" y="314"/>
                </a:cubicBezTo>
                <a:cubicBezTo>
                  <a:pt x="69" y="314"/>
                  <a:pt x="72" y="315"/>
                  <a:pt x="73" y="315"/>
                </a:cubicBezTo>
                <a:cubicBezTo>
                  <a:pt x="73" y="315"/>
                  <a:pt x="73" y="314"/>
                  <a:pt x="72" y="314"/>
                </a:cubicBezTo>
                <a:cubicBezTo>
                  <a:pt x="70" y="314"/>
                  <a:pt x="68" y="314"/>
                  <a:pt x="66" y="314"/>
                </a:cubicBezTo>
                <a:cubicBezTo>
                  <a:pt x="66" y="314"/>
                  <a:pt x="67" y="314"/>
                  <a:pt x="67" y="313"/>
                </a:cubicBezTo>
                <a:cubicBezTo>
                  <a:pt x="66" y="313"/>
                  <a:pt x="65" y="313"/>
                  <a:pt x="64" y="313"/>
                </a:cubicBezTo>
                <a:cubicBezTo>
                  <a:pt x="64" y="314"/>
                  <a:pt x="64" y="313"/>
                  <a:pt x="64" y="314"/>
                </a:cubicBezTo>
                <a:cubicBezTo>
                  <a:pt x="64" y="313"/>
                  <a:pt x="63" y="314"/>
                  <a:pt x="63" y="313"/>
                </a:cubicBezTo>
                <a:cubicBezTo>
                  <a:pt x="63" y="313"/>
                  <a:pt x="64" y="314"/>
                  <a:pt x="64" y="313"/>
                </a:cubicBezTo>
                <a:cubicBezTo>
                  <a:pt x="63" y="313"/>
                  <a:pt x="61" y="313"/>
                  <a:pt x="60" y="314"/>
                </a:cubicBezTo>
                <a:cubicBezTo>
                  <a:pt x="60" y="314"/>
                  <a:pt x="61" y="313"/>
                  <a:pt x="61" y="314"/>
                </a:cubicBezTo>
                <a:cubicBezTo>
                  <a:pt x="60" y="314"/>
                  <a:pt x="57" y="314"/>
                  <a:pt x="57" y="314"/>
                </a:cubicBezTo>
                <a:cubicBezTo>
                  <a:pt x="57" y="314"/>
                  <a:pt x="56" y="314"/>
                  <a:pt x="55" y="314"/>
                </a:cubicBezTo>
                <a:cubicBezTo>
                  <a:pt x="56" y="314"/>
                  <a:pt x="56" y="313"/>
                  <a:pt x="57" y="314"/>
                </a:cubicBezTo>
                <a:cubicBezTo>
                  <a:pt x="57" y="314"/>
                  <a:pt x="56" y="314"/>
                  <a:pt x="56" y="314"/>
                </a:cubicBezTo>
                <a:cubicBezTo>
                  <a:pt x="58" y="314"/>
                  <a:pt x="58" y="313"/>
                  <a:pt x="59" y="313"/>
                </a:cubicBezTo>
                <a:cubicBezTo>
                  <a:pt x="59" y="313"/>
                  <a:pt x="58" y="313"/>
                  <a:pt x="59" y="314"/>
                </a:cubicBezTo>
                <a:cubicBezTo>
                  <a:pt x="60" y="313"/>
                  <a:pt x="64" y="312"/>
                  <a:pt x="65" y="313"/>
                </a:cubicBezTo>
                <a:cubicBezTo>
                  <a:pt x="65" y="313"/>
                  <a:pt x="64" y="313"/>
                  <a:pt x="64" y="313"/>
                </a:cubicBezTo>
                <a:cubicBezTo>
                  <a:pt x="67" y="313"/>
                  <a:pt x="70" y="313"/>
                  <a:pt x="72" y="313"/>
                </a:cubicBezTo>
                <a:cubicBezTo>
                  <a:pt x="72" y="312"/>
                  <a:pt x="70" y="313"/>
                  <a:pt x="71" y="312"/>
                </a:cubicBezTo>
                <a:cubicBezTo>
                  <a:pt x="70" y="312"/>
                  <a:pt x="70" y="312"/>
                  <a:pt x="69" y="312"/>
                </a:cubicBezTo>
                <a:cubicBezTo>
                  <a:pt x="70" y="312"/>
                  <a:pt x="70" y="312"/>
                  <a:pt x="70" y="312"/>
                </a:cubicBezTo>
                <a:cubicBezTo>
                  <a:pt x="66" y="310"/>
                  <a:pt x="60" y="311"/>
                  <a:pt x="55" y="312"/>
                </a:cubicBezTo>
                <a:cubicBezTo>
                  <a:pt x="56" y="312"/>
                  <a:pt x="56" y="312"/>
                  <a:pt x="57" y="312"/>
                </a:cubicBezTo>
                <a:cubicBezTo>
                  <a:pt x="55" y="312"/>
                  <a:pt x="52" y="313"/>
                  <a:pt x="51" y="313"/>
                </a:cubicBezTo>
                <a:cubicBezTo>
                  <a:pt x="50" y="313"/>
                  <a:pt x="48" y="313"/>
                  <a:pt x="47" y="314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51" y="311"/>
                  <a:pt x="56" y="311"/>
                  <a:pt x="61" y="310"/>
                </a:cubicBezTo>
                <a:cubicBezTo>
                  <a:pt x="64" y="309"/>
                  <a:pt x="66" y="310"/>
                  <a:pt x="69" y="310"/>
                </a:cubicBezTo>
                <a:cubicBezTo>
                  <a:pt x="68" y="310"/>
                  <a:pt x="68" y="309"/>
                  <a:pt x="68" y="310"/>
                </a:cubicBezTo>
                <a:cubicBezTo>
                  <a:pt x="67" y="309"/>
                  <a:pt x="64" y="307"/>
                  <a:pt x="63" y="306"/>
                </a:cubicBezTo>
                <a:cubicBezTo>
                  <a:pt x="63" y="306"/>
                  <a:pt x="63" y="306"/>
                  <a:pt x="63" y="306"/>
                </a:cubicBezTo>
                <a:cubicBezTo>
                  <a:pt x="58" y="304"/>
                  <a:pt x="52" y="304"/>
                  <a:pt x="46" y="305"/>
                </a:cubicBezTo>
                <a:cubicBezTo>
                  <a:pt x="46" y="305"/>
                  <a:pt x="46" y="305"/>
                  <a:pt x="46" y="305"/>
                </a:cubicBezTo>
                <a:cubicBezTo>
                  <a:pt x="46" y="304"/>
                  <a:pt x="46" y="304"/>
                  <a:pt x="46" y="304"/>
                </a:cubicBezTo>
                <a:cubicBezTo>
                  <a:pt x="49" y="304"/>
                  <a:pt x="51" y="303"/>
                  <a:pt x="53" y="303"/>
                </a:cubicBezTo>
                <a:cubicBezTo>
                  <a:pt x="50" y="303"/>
                  <a:pt x="48" y="302"/>
                  <a:pt x="46" y="301"/>
                </a:cubicBezTo>
                <a:cubicBezTo>
                  <a:pt x="46" y="300"/>
                  <a:pt x="46" y="300"/>
                  <a:pt x="46" y="300"/>
                </a:cubicBezTo>
                <a:cubicBezTo>
                  <a:pt x="48" y="301"/>
                  <a:pt x="50" y="302"/>
                  <a:pt x="52" y="302"/>
                </a:cubicBezTo>
                <a:cubicBezTo>
                  <a:pt x="56" y="303"/>
                  <a:pt x="59" y="304"/>
                  <a:pt x="63" y="303"/>
                </a:cubicBezTo>
                <a:cubicBezTo>
                  <a:pt x="62" y="302"/>
                  <a:pt x="62" y="299"/>
                  <a:pt x="62" y="297"/>
                </a:cubicBezTo>
                <a:cubicBezTo>
                  <a:pt x="57" y="291"/>
                  <a:pt x="52" y="289"/>
                  <a:pt x="47" y="289"/>
                </a:cubicBezTo>
                <a:cubicBezTo>
                  <a:pt x="46" y="289"/>
                  <a:pt x="44" y="288"/>
                  <a:pt x="43" y="288"/>
                </a:cubicBezTo>
                <a:cubicBezTo>
                  <a:pt x="42" y="287"/>
                  <a:pt x="42" y="287"/>
                  <a:pt x="41" y="286"/>
                </a:cubicBezTo>
                <a:cubicBezTo>
                  <a:pt x="41" y="286"/>
                  <a:pt x="42" y="287"/>
                  <a:pt x="42" y="287"/>
                </a:cubicBezTo>
                <a:cubicBezTo>
                  <a:pt x="46" y="288"/>
                  <a:pt x="50" y="287"/>
                  <a:pt x="52" y="289"/>
                </a:cubicBezTo>
                <a:cubicBezTo>
                  <a:pt x="53" y="288"/>
                  <a:pt x="54" y="289"/>
                  <a:pt x="55" y="289"/>
                </a:cubicBezTo>
                <a:cubicBezTo>
                  <a:pt x="55" y="289"/>
                  <a:pt x="54" y="289"/>
                  <a:pt x="54" y="289"/>
                </a:cubicBezTo>
                <a:cubicBezTo>
                  <a:pt x="55" y="289"/>
                  <a:pt x="55" y="289"/>
                  <a:pt x="55" y="289"/>
                </a:cubicBezTo>
                <a:cubicBezTo>
                  <a:pt x="55" y="289"/>
                  <a:pt x="56" y="289"/>
                  <a:pt x="56" y="290"/>
                </a:cubicBezTo>
                <a:cubicBezTo>
                  <a:pt x="55" y="289"/>
                  <a:pt x="55" y="289"/>
                  <a:pt x="55" y="290"/>
                </a:cubicBezTo>
                <a:cubicBezTo>
                  <a:pt x="58" y="291"/>
                  <a:pt x="61" y="293"/>
                  <a:pt x="63" y="295"/>
                </a:cubicBezTo>
                <a:cubicBezTo>
                  <a:pt x="62" y="293"/>
                  <a:pt x="59" y="292"/>
                  <a:pt x="57" y="290"/>
                </a:cubicBezTo>
                <a:cubicBezTo>
                  <a:pt x="56" y="290"/>
                  <a:pt x="56" y="290"/>
                  <a:pt x="56" y="289"/>
                </a:cubicBezTo>
                <a:cubicBezTo>
                  <a:pt x="59" y="290"/>
                  <a:pt x="60" y="293"/>
                  <a:pt x="63" y="294"/>
                </a:cubicBezTo>
                <a:cubicBezTo>
                  <a:pt x="63" y="294"/>
                  <a:pt x="64" y="293"/>
                  <a:pt x="64" y="293"/>
                </a:cubicBezTo>
                <a:cubicBezTo>
                  <a:pt x="63" y="293"/>
                  <a:pt x="63" y="293"/>
                  <a:pt x="63" y="292"/>
                </a:cubicBezTo>
                <a:cubicBezTo>
                  <a:pt x="63" y="293"/>
                  <a:pt x="63" y="294"/>
                  <a:pt x="63" y="293"/>
                </a:cubicBezTo>
                <a:cubicBezTo>
                  <a:pt x="63" y="291"/>
                  <a:pt x="60" y="291"/>
                  <a:pt x="59" y="290"/>
                </a:cubicBezTo>
                <a:cubicBezTo>
                  <a:pt x="61" y="290"/>
                  <a:pt x="62" y="292"/>
                  <a:pt x="64" y="292"/>
                </a:cubicBezTo>
                <a:cubicBezTo>
                  <a:pt x="64" y="291"/>
                  <a:pt x="64" y="291"/>
                  <a:pt x="63" y="290"/>
                </a:cubicBezTo>
                <a:cubicBezTo>
                  <a:pt x="60" y="289"/>
                  <a:pt x="55" y="287"/>
                  <a:pt x="53" y="285"/>
                </a:cubicBezTo>
                <a:cubicBezTo>
                  <a:pt x="57" y="287"/>
                  <a:pt x="60" y="289"/>
                  <a:pt x="64" y="291"/>
                </a:cubicBezTo>
                <a:cubicBezTo>
                  <a:pt x="65" y="291"/>
                  <a:pt x="64" y="292"/>
                  <a:pt x="64" y="292"/>
                </a:cubicBezTo>
                <a:cubicBezTo>
                  <a:pt x="65" y="291"/>
                  <a:pt x="65" y="291"/>
                  <a:pt x="65" y="290"/>
                </a:cubicBezTo>
                <a:cubicBezTo>
                  <a:pt x="65" y="290"/>
                  <a:pt x="65" y="289"/>
                  <a:pt x="64" y="290"/>
                </a:cubicBezTo>
                <a:cubicBezTo>
                  <a:pt x="64" y="288"/>
                  <a:pt x="61" y="288"/>
                  <a:pt x="60" y="287"/>
                </a:cubicBezTo>
                <a:cubicBezTo>
                  <a:pt x="63" y="287"/>
                  <a:pt x="64" y="289"/>
                  <a:pt x="66" y="290"/>
                </a:cubicBezTo>
                <a:cubicBezTo>
                  <a:pt x="66" y="289"/>
                  <a:pt x="67" y="289"/>
                  <a:pt x="67" y="289"/>
                </a:cubicBezTo>
                <a:cubicBezTo>
                  <a:pt x="65" y="288"/>
                  <a:pt x="63" y="287"/>
                  <a:pt x="62" y="286"/>
                </a:cubicBezTo>
                <a:cubicBezTo>
                  <a:pt x="63" y="287"/>
                  <a:pt x="66" y="287"/>
                  <a:pt x="67" y="289"/>
                </a:cubicBezTo>
                <a:cubicBezTo>
                  <a:pt x="67" y="288"/>
                  <a:pt x="68" y="288"/>
                  <a:pt x="68" y="287"/>
                </a:cubicBezTo>
                <a:cubicBezTo>
                  <a:pt x="65" y="287"/>
                  <a:pt x="63" y="286"/>
                  <a:pt x="61" y="285"/>
                </a:cubicBezTo>
                <a:cubicBezTo>
                  <a:pt x="63" y="285"/>
                  <a:pt x="65" y="286"/>
                  <a:pt x="66" y="287"/>
                </a:cubicBezTo>
                <a:cubicBezTo>
                  <a:pt x="67" y="287"/>
                  <a:pt x="69" y="287"/>
                  <a:pt x="69" y="286"/>
                </a:cubicBezTo>
                <a:cubicBezTo>
                  <a:pt x="66" y="285"/>
                  <a:pt x="63" y="285"/>
                  <a:pt x="61" y="284"/>
                </a:cubicBezTo>
                <a:cubicBezTo>
                  <a:pt x="64" y="285"/>
                  <a:pt x="67" y="286"/>
                  <a:pt x="70" y="286"/>
                </a:cubicBezTo>
                <a:cubicBezTo>
                  <a:pt x="70" y="285"/>
                  <a:pt x="70" y="285"/>
                  <a:pt x="71" y="284"/>
                </a:cubicBezTo>
                <a:cubicBezTo>
                  <a:pt x="70" y="284"/>
                  <a:pt x="69" y="284"/>
                  <a:pt x="68" y="283"/>
                </a:cubicBezTo>
                <a:cubicBezTo>
                  <a:pt x="69" y="283"/>
                  <a:pt x="70" y="284"/>
                  <a:pt x="71" y="284"/>
                </a:cubicBezTo>
                <a:cubicBezTo>
                  <a:pt x="68" y="282"/>
                  <a:pt x="64" y="282"/>
                  <a:pt x="62" y="281"/>
                </a:cubicBezTo>
                <a:cubicBezTo>
                  <a:pt x="61" y="281"/>
                  <a:pt x="60" y="280"/>
                  <a:pt x="59" y="280"/>
                </a:cubicBezTo>
                <a:cubicBezTo>
                  <a:pt x="60" y="279"/>
                  <a:pt x="62" y="281"/>
                  <a:pt x="63" y="281"/>
                </a:cubicBezTo>
                <a:cubicBezTo>
                  <a:pt x="66" y="282"/>
                  <a:pt x="69" y="282"/>
                  <a:pt x="71" y="283"/>
                </a:cubicBezTo>
                <a:cubicBezTo>
                  <a:pt x="71" y="281"/>
                  <a:pt x="68" y="282"/>
                  <a:pt x="67" y="281"/>
                </a:cubicBezTo>
                <a:cubicBezTo>
                  <a:pt x="69" y="281"/>
                  <a:pt x="70" y="281"/>
                  <a:pt x="72" y="282"/>
                </a:cubicBezTo>
                <a:cubicBezTo>
                  <a:pt x="70" y="280"/>
                  <a:pt x="66" y="280"/>
                  <a:pt x="64" y="278"/>
                </a:cubicBezTo>
                <a:cubicBezTo>
                  <a:pt x="65" y="279"/>
                  <a:pt x="67" y="279"/>
                  <a:pt x="68" y="280"/>
                </a:cubicBezTo>
                <a:cubicBezTo>
                  <a:pt x="64" y="277"/>
                  <a:pt x="58" y="276"/>
                  <a:pt x="55" y="276"/>
                </a:cubicBezTo>
                <a:cubicBezTo>
                  <a:pt x="55" y="276"/>
                  <a:pt x="55" y="276"/>
                  <a:pt x="55" y="276"/>
                </a:cubicBezTo>
                <a:cubicBezTo>
                  <a:pt x="55" y="276"/>
                  <a:pt x="54" y="276"/>
                  <a:pt x="54" y="276"/>
                </a:cubicBezTo>
                <a:cubicBezTo>
                  <a:pt x="54" y="276"/>
                  <a:pt x="55" y="276"/>
                  <a:pt x="55" y="276"/>
                </a:cubicBezTo>
                <a:cubicBezTo>
                  <a:pt x="54" y="275"/>
                  <a:pt x="53" y="275"/>
                  <a:pt x="53" y="276"/>
                </a:cubicBezTo>
                <a:cubicBezTo>
                  <a:pt x="53" y="275"/>
                  <a:pt x="53" y="275"/>
                  <a:pt x="53" y="275"/>
                </a:cubicBezTo>
                <a:cubicBezTo>
                  <a:pt x="47" y="274"/>
                  <a:pt x="42" y="273"/>
                  <a:pt x="36" y="272"/>
                </a:cubicBezTo>
                <a:cubicBezTo>
                  <a:pt x="32" y="270"/>
                  <a:pt x="27" y="267"/>
                  <a:pt x="23" y="265"/>
                </a:cubicBezTo>
                <a:cubicBezTo>
                  <a:pt x="22" y="264"/>
                  <a:pt x="22" y="263"/>
                  <a:pt x="21" y="262"/>
                </a:cubicBezTo>
                <a:cubicBezTo>
                  <a:pt x="23" y="263"/>
                  <a:pt x="24" y="264"/>
                  <a:pt x="26" y="265"/>
                </a:cubicBezTo>
                <a:cubicBezTo>
                  <a:pt x="32" y="269"/>
                  <a:pt x="38" y="271"/>
                  <a:pt x="45" y="272"/>
                </a:cubicBezTo>
                <a:cubicBezTo>
                  <a:pt x="51" y="274"/>
                  <a:pt x="59" y="275"/>
                  <a:pt x="65" y="277"/>
                </a:cubicBezTo>
                <a:cubicBezTo>
                  <a:pt x="68" y="278"/>
                  <a:pt x="70" y="279"/>
                  <a:pt x="72" y="280"/>
                </a:cubicBezTo>
                <a:cubicBezTo>
                  <a:pt x="72" y="278"/>
                  <a:pt x="71" y="276"/>
                  <a:pt x="71" y="275"/>
                </a:cubicBezTo>
                <a:cubicBezTo>
                  <a:pt x="70" y="273"/>
                  <a:pt x="72" y="271"/>
                  <a:pt x="73" y="270"/>
                </a:cubicBezTo>
                <a:cubicBezTo>
                  <a:pt x="77" y="267"/>
                  <a:pt x="82" y="266"/>
                  <a:pt x="85" y="265"/>
                </a:cubicBezTo>
                <a:cubicBezTo>
                  <a:pt x="83" y="264"/>
                  <a:pt x="80" y="264"/>
                  <a:pt x="77" y="263"/>
                </a:cubicBezTo>
                <a:cubicBezTo>
                  <a:pt x="76" y="263"/>
                  <a:pt x="75" y="262"/>
                  <a:pt x="74" y="262"/>
                </a:cubicBezTo>
                <a:cubicBezTo>
                  <a:pt x="74" y="261"/>
                  <a:pt x="73" y="262"/>
                  <a:pt x="73" y="261"/>
                </a:cubicBezTo>
                <a:cubicBezTo>
                  <a:pt x="70" y="261"/>
                  <a:pt x="68" y="260"/>
                  <a:pt x="65" y="261"/>
                </a:cubicBezTo>
                <a:cubicBezTo>
                  <a:pt x="53" y="262"/>
                  <a:pt x="39" y="263"/>
                  <a:pt x="28" y="256"/>
                </a:cubicBezTo>
                <a:cubicBezTo>
                  <a:pt x="23" y="255"/>
                  <a:pt x="19" y="253"/>
                  <a:pt x="15" y="250"/>
                </a:cubicBezTo>
                <a:cubicBezTo>
                  <a:pt x="15" y="250"/>
                  <a:pt x="15" y="250"/>
                  <a:pt x="15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3" y="249"/>
                </a:cubicBezTo>
                <a:cubicBezTo>
                  <a:pt x="13" y="248"/>
                  <a:pt x="13" y="247"/>
                  <a:pt x="12" y="246"/>
                </a:cubicBezTo>
                <a:cubicBezTo>
                  <a:pt x="13" y="247"/>
                  <a:pt x="14" y="248"/>
                  <a:pt x="15" y="248"/>
                </a:cubicBezTo>
                <a:cubicBezTo>
                  <a:pt x="17" y="251"/>
                  <a:pt x="20" y="252"/>
                  <a:pt x="23" y="253"/>
                </a:cubicBezTo>
                <a:cubicBezTo>
                  <a:pt x="24" y="253"/>
                  <a:pt x="23" y="252"/>
                  <a:pt x="24" y="252"/>
                </a:cubicBezTo>
                <a:cubicBezTo>
                  <a:pt x="25" y="252"/>
                  <a:pt x="24" y="253"/>
                  <a:pt x="23" y="253"/>
                </a:cubicBezTo>
                <a:cubicBezTo>
                  <a:pt x="24" y="254"/>
                  <a:pt x="25" y="254"/>
                  <a:pt x="25" y="254"/>
                </a:cubicBezTo>
                <a:cubicBezTo>
                  <a:pt x="26" y="253"/>
                  <a:pt x="27" y="252"/>
                  <a:pt x="28" y="250"/>
                </a:cubicBezTo>
                <a:cubicBezTo>
                  <a:pt x="27" y="250"/>
                  <a:pt x="27" y="251"/>
                  <a:pt x="27" y="251"/>
                </a:cubicBezTo>
                <a:cubicBezTo>
                  <a:pt x="28" y="250"/>
                  <a:pt x="28" y="249"/>
                  <a:pt x="28" y="248"/>
                </a:cubicBezTo>
                <a:cubicBezTo>
                  <a:pt x="28" y="248"/>
                  <a:pt x="28" y="249"/>
                  <a:pt x="27" y="250"/>
                </a:cubicBezTo>
                <a:cubicBezTo>
                  <a:pt x="28" y="248"/>
                  <a:pt x="30" y="247"/>
                  <a:pt x="30" y="244"/>
                </a:cubicBezTo>
                <a:cubicBezTo>
                  <a:pt x="29" y="245"/>
                  <a:pt x="29" y="246"/>
                  <a:pt x="28" y="247"/>
                </a:cubicBezTo>
                <a:cubicBezTo>
                  <a:pt x="29" y="245"/>
                  <a:pt x="30" y="244"/>
                  <a:pt x="30" y="242"/>
                </a:cubicBezTo>
                <a:cubicBezTo>
                  <a:pt x="30" y="243"/>
                  <a:pt x="29" y="244"/>
                  <a:pt x="28" y="245"/>
                </a:cubicBezTo>
                <a:cubicBezTo>
                  <a:pt x="28" y="245"/>
                  <a:pt x="29" y="244"/>
                  <a:pt x="30" y="243"/>
                </a:cubicBezTo>
                <a:cubicBezTo>
                  <a:pt x="30" y="242"/>
                  <a:pt x="30" y="241"/>
                  <a:pt x="30" y="242"/>
                </a:cubicBezTo>
                <a:cubicBezTo>
                  <a:pt x="31" y="240"/>
                  <a:pt x="31" y="239"/>
                  <a:pt x="31" y="237"/>
                </a:cubicBezTo>
                <a:cubicBezTo>
                  <a:pt x="31" y="237"/>
                  <a:pt x="31" y="237"/>
                  <a:pt x="31" y="236"/>
                </a:cubicBezTo>
                <a:cubicBezTo>
                  <a:pt x="31" y="236"/>
                  <a:pt x="31" y="236"/>
                  <a:pt x="31" y="236"/>
                </a:cubicBezTo>
                <a:cubicBezTo>
                  <a:pt x="32" y="234"/>
                  <a:pt x="33" y="229"/>
                  <a:pt x="34" y="226"/>
                </a:cubicBezTo>
                <a:cubicBezTo>
                  <a:pt x="33" y="227"/>
                  <a:pt x="32" y="228"/>
                  <a:pt x="31" y="229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29" y="231"/>
                  <a:pt x="29" y="232"/>
                  <a:pt x="29" y="231"/>
                </a:cubicBezTo>
                <a:cubicBezTo>
                  <a:pt x="28" y="232"/>
                  <a:pt x="29" y="231"/>
                  <a:pt x="28" y="232"/>
                </a:cubicBezTo>
                <a:cubicBezTo>
                  <a:pt x="27" y="233"/>
                  <a:pt x="26" y="234"/>
                  <a:pt x="24" y="234"/>
                </a:cubicBezTo>
                <a:cubicBezTo>
                  <a:pt x="25" y="233"/>
                  <a:pt x="27" y="232"/>
                  <a:pt x="27" y="231"/>
                </a:cubicBezTo>
                <a:cubicBezTo>
                  <a:pt x="28" y="231"/>
                  <a:pt x="28" y="230"/>
                  <a:pt x="28" y="230"/>
                </a:cubicBezTo>
                <a:cubicBezTo>
                  <a:pt x="29" y="230"/>
                  <a:pt x="30" y="229"/>
                  <a:pt x="31" y="228"/>
                </a:cubicBezTo>
                <a:cubicBezTo>
                  <a:pt x="33" y="226"/>
                  <a:pt x="35" y="223"/>
                  <a:pt x="36" y="220"/>
                </a:cubicBezTo>
                <a:cubicBezTo>
                  <a:pt x="36" y="220"/>
                  <a:pt x="35" y="221"/>
                  <a:pt x="35" y="222"/>
                </a:cubicBezTo>
                <a:cubicBezTo>
                  <a:pt x="34" y="221"/>
                  <a:pt x="35" y="221"/>
                  <a:pt x="35" y="221"/>
                </a:cubicBezTo>
                <a:cubicBezTo>
                  <a:pt x="34" y="220"/>
                  <a:pt x="34" y="221"/>
                  <a:pt x="33" y="221"/>
                </a:cubicBezTo>
                <a:cubicBezTo>
                  <a:pt x="34" y="221"/>
                  <a:pt x="32" y="221"/>
                  <a:pt x="32" y="221"/>
                </a:cubicBezTo>
                <a:cubicBezTo>
                  <a:pt x="32" y="220"/>
                  <a:pt x="31" y="220"/>
                  <a:pt x="31" y="220"/>
                </a:cubicBezTo>
                <a:cubicBezTo>
                  <a:pt x="30" y="220"/>
                  <a:pt x="30" y="221"/>
                  <a:pt x="29" y="221"/>
                </a:cubicBezTo>
                <a:cubicBezTo>
                  <a:pt x="30" y="220"/>
                  <a:pt x="30" y="220"/>
                  <a:pt x="31" y="220"/>
                </a:cubicBezTo>
                <a:cubicBezTo>
                  <a:pt x="30" y="219"/>
                  <a:pt x="30" y="219"/>
                  <a:pt x="30" y="219"/>
                </a:cubicBezTo>
                <a:cubicBezTo>
                  <a:pt x="29" y="219"/>
                  <a:pt x="28" y="220"/>
                  <a:pt x="27" y="220"/>
                </a:cubicBezTo>
                <a:cubicBezTo>
                  <a:pt x="27" y="219"/>
                  <a:pt x="29" y="219"/>
                  <a:pt x="29" y="218"/>
                </a:cubicBezTo>
                <a:cubicBezTo>
                  <a:pt x="28" y="217"/>
                  <a:pt x="29" y="215"/>
                  <a:pt x="29" y="213"/>
                </a:cubicBezTo>
                <a:cubicBezTo>
                  <a:pt x="27" y="212"/>
                  <a:pt x="27" y="214"/>
                  <a:pt x="25" y="215"/>
                </a:cubicBezTo>
                <a:cubicBezTo>
                  <a:pt x="26" y="214"/>
                  <a:pt x="27" y="213"/>
                  <a:pt x="28" y="213"/>
                </a:cubicBezTo>
                <a:cubicBezTo>
                  <a:pt x="27" y="212"/>
                  <a:pt x="25" y="213"/>
                  <a:pt x="25" y="214"/>
                </a:cubicBezTo>
                <a:cubicBezTo>
                  <a:pt x="24" y="214"/>
                  <a:pt x="24" y="215"/>
                  <a:pt x="23" y="215"/>
                </a:cubicBezTo>
                <a:cubicBezTo>
                  <a:pt x="22" y="216"/>
                  <a:pt x="20" y="218"/>
                  <a:pt x="20" y="219"/>
                </a:cubicBezTo>
                <a:cubicBezTo>
                  <a:pt x="20" y="221"/>
                  <a:pt x="22" y="220"/>
                  <a:pt x="23" y="221"/>
                </a:cubicBezTo>
                <a:cubicBezTo>
                  <a:pt x="21" y="223"/>
                  <a:pt x="19" y="225"/>
                  <a:pt x="20" y="229"/>
                </a:cubicBezTo>
                <a:cubicBezTo>
                  <a:pt x="20" y="232"/>
                  <a:pt x="21" y="234"/>
                  <a:pt x="21" y="237"/>
                </a:cubicBezTo>
                <a:cubicBezTo>
                  <a:pt x="22" y="237"/>
                  <a:pt x="23" y="236"/>
                  <a:pt x="24" y="236"/>
                </a:cubicBezTo>
                <a:cubicBezTo>
                  <a:pt x="24" y="240"/>
                  <a:pt x="22" y="245"/>
                  <a:pt x="20" y="248"/>
                </a:cubicBezTo>
                <a:cubicBezTo>
                  <a:pt x="19" y="249"/>
                  <a:pt x="18" y="250"/>
                  <a:pt x="17" y="250"/>
                </a:cubicBezTo>
                <a:cubicBezTo>
                  <a:pt x="19" y="247"/>
                  <a:pt x="22" y="243"/>
                  <a:pt x="22" y="238"/>
                </a:cubicBezTo>
                <a:cubicBezTo>
                  <a:pt x="22" y="238"/>
                  <a:pt x="20" y="237"/>
                  <a:pt x="20" y="238"/>
                </a:cubicBezTo>
                <a:cubicBezTo>
                  <a:pt x="18" y="235"/>
                  <a:pt x="18" y="228"/>
                  <a:pt x="18" y="227"/>
                </a:cubicBezTo>
                <a:cubicBezTo>
                  <a:pt x="18" y="225"/>
                  <a:pt x="19" y="223"/>
                  <a:pt x="21" y="222"/>
                </a:cubicBezTo>
                <a:cubicBezTo>
                  <a:pt x="15" y="219"/>
                  <a:pt x="24" y="213"/>
                  <a:pt x="26" y="212"/>
                </a:cubicBezTo>
                <a:cubicBezTo>
                  <a:pt x="25" y="210"/>
                  <a:pt x="26" y="208"/>
                  <a:pt x="27" y="207"/>
                </a:cubicBezTo>
                <a:cubicBezTo>
                  <a:pt x="22" y="208"/>
                  <a:pt x="19" y="204"/>
                  <a:pt x="19" y="199"/>
                </a:cubicBezTo>
                <a:cubicBezTo>
                  <a:pt x="20" y="198"/>
                  <a:pt x="22" y="199"/>
                  <a:pt x="23" y="198"/>
                </a:cubicBezTo>
                <a:cubicBezTo>
                  <a:pt x="25" y="197"/>
                  <a:pt x="24" y="194"/>
                  <a:pt x="26" y="192"/>
                </a:cubicBezTo>
                <a:cubicBezTo>
                  <a:pt x="27" y="192"/>
                  <a:pt x="27" y="192"/>
                  <a:pt x="28" y="192"/>
                </a:cubicBezTo>
                <a:cubicBezTo>
                  <a:pt x="27" y="190"/>
                  <a:pt x="25" y="190"/>
                  <a:pt x="24" y="188"/>
                </a:cubicBezTo>
                <a:cubicBezTo>
                  <a:pt x="24" y="186"/>
                  <a:pt x="24" y="182"/>
                  <a:pt x="24" y="180"/>
                </a:cubicBezTo>
                <a:cubicBezTo>
                  <a:pt x="25" y="180"/>
                  <a:pt x="25" y="179"/>
                  <a:pt x="26" y="179"/>
                </a:cubicBezTo>
                <a:cubicBezTo>
                  <a:pt x="26" y="179"/>
                  <a:pt x="27" y="180"/>
                  <a:pt x="27" y="180"/>
                </a:cubicBezTo>
                <a:cubicBezTo>
                  <a:pt x="28" y="180"/>
                  <a:pt x="30" y="180"/>
                  <a:pt x="31" y="180"/>
                </a:cubicBezTo>
                <a:cubicBezTo>
                  <a:pt x="32" y="181"/>
                  <a:pt x="32" y="183"/>
                  <a:pt x="34" y="183"/>
                </a:cubicBezTo>
                <a:cubicBezTo>
                  <a:pt x="34" y="182"/>
                  <a:pt x="34" y="181"/>
                  <a:pt x="34" y="181"/>
                </a:cubicBezTo>
                <a:cubicBezTo>
                  <a:pt x="33" y="180"/>
                  <a:pt x="32" y="180"/>
                  <a:pt x="31" y="180"/>
                </a:cubicBezTo>
                <a:cubicBezTo>
                  <a:pt x="29" y="179"/>
                  <a:pt x="28" y="176"/>
                  <a:pt x="27" y="174"/>
                </a:cubicBezTo>
                <a:cubicBezTo>
                  <a:pt x="26" y="173"/>
                  <a:pt x="26" y="172"/>
                  <a:pt x="27" y="170"/>
                </a:cubicBezTo>
                <a:cubicBezTo>
                  <a:pt x="27" y="170"/>
                  <a:pt x="27" y="170"/>
                  <a:pt x="27" y="170"/>
                </a:cubicBezTo>
                <a:cubicBezTo>
                  <a:pt x="27" y="169"/>
                  <a:pt x="27" y="169"/>
                  <a:pt x="27" y="168"/>
                </a:cubicBezTo>
                <a:cubicBezTo>
                  <a:pt x="27" y="166"/>
                  <a:pt x="29" y="164"/>
                  <a:pt x="31" y="164"/>
                </a:cubicBezTo>
                <a:cubicBezTo>
                  <a:pt x="32" y="164"/>
                  <a:pt x="33" y="165"/>
                  <a:pt x="33" y="165"/>
                </a:cubicBezTo>
                <a:cubicBezTo>
                  <a:pt x="35" y="165"/>
                  <a:pt x="36" y="165"/>
                  <a:pt x="37" y="166"/>
                </a:cubicBezTo>
                <a:cubicBezTo>
                  <a:pt x="37" y="163"/>
                  <a:pt x="35" y="161"/>
                  <a:pt x="35" y="158"/>
                </a:cubicBezTo>
                <a:cubicBezTo>
                  <a:pt x="34" y="158"/>
                  <a:pt x="34" y="157"/>
                  <a:pt x="35" y="156"/>
                </a:cubicBezTo>
                <a:cubicBezTo>
                  <a:pt x="35" y="155"/>
                  <a:pt x="36" y="155"/>
                  <a:pt x="36" y="154"/>
                </a:cubicBezTo>
                <a:cubicBezTo>
                  <a:pt x="37" y="153"/>
                  <a:pt x="36" y="151"/>
                  <a:pt x="37" y="150"/>
                </a:cubicBezTo>
                <a:cubicBezTo>
                  <a:pt x="37" y="149"/>
                  <a:pt x="38" y="149"/>
                  <a:pt x="39" y="148"/>
                </a:cubicBezTo>
                <a:cubicBezTo>
                  <a:pt x="46" y="148"/>
                  <a:pt x="48" y="153"/>
                  <a:pt x="53" y="157"/>
                </a:cubicBezTo>
                <a:cubicBezTo>
                  <a:pt x="53" y="156"/>
                  <a:pt x="52" y="155"/>
                  <a:pt x="52" y="155"/>
                </a:cubicBezTo>
                <a:cubicBezTo>
                  <a:pt x="51" y="152"/>
                  <a:pt x="50" y="149"/>
                  <a:pt x="50" y="147"/>
                </a:cubicBezTo>
                <a:cubicBezTo>
                  <a:pt x="51" y="144"/>
                  <a:pt x="51" y="142"/>
                  <a:pt x="52" y="140"/>
                </a:cubicBezTo>
                <a:cubicBezTo>
                  <a:pt x="53" y="140"/>
                  <a:pt x="53" y="139"/>
                  <a:pt x="54" y="139"/>
                </a:cubicBezTo>
                <a:cubicBezTo>
                  <a:pt x="55" y="139"/>
                  <a:pt x="56" y="140"/>
                  <a:pt x="57" y="140"/>
                </a:cubicBezTo>
                <a:cubicBezTo>
                  <a:pt x="59" y="140"/>
                  <a:pt x="60" y="140"/>
                  <a:pt x="61" y="141"/>
                </a:cubicBezTo>
                <a:cubicBezTo>
                  <a:pt x="64" y="143"/>
                  <a:pt x="66" y="147"/>
                  <a:pt x="68" y="151"/>
                </a:cubicBezTo>
                <a:cubicBezTo>
                  <a:pt x="68" y="147"/>
                  <a:pt x="67" y="142"/>
                  <a:pt x="66" y="138"/>
                </a:cubicBezTo>
                <a:cubicBezTo>
                  <a:pt x="67" y="137"/>
                  <a:pt x="68" y="135"/>
                  <a:pt x="69" y="135"/>
                </a:cubicBezTo>
                <a:cubicBezTo>
                  <a:pt x="70" y="135"/>
                  <a:pt x="70" y="134"/>
                  <a:pt x="71" y="134"/>
                </a:cubicBezTo>
                <a:cubicBezTo>
                  <a:pt x="71" y="134"/>
                  <a:pt x="72" y="133"/>
                  <a:pt x="72" y="132"/>
                </a:cubicBezTo>
                <a:cubicBezTo>
                  <a:pt x="72" y="132"/>
                  <a:pt x="73" y="132"/>
                  <a:pt x="73" y="132"/>
                </a:cubicBezTo>
                <a:cubicBezTo>
                  <a:pt x="79" y="133"/>
                  <a:pt x="82" y="140"/>
                  <a:pt x="83" y="146"/>
                </a:cubicBezTo>
                <a:cubicBezTo>
                  <a:pt x="83" y="141"/>
                  <a:pt x="86" y="139"/>
                  <a:pt x="89" y="136"/>
                </a:cubicBezTo>
                <a:cubicBezTo>
                  <a:pt x="89" y="134"/>
                  <a:pt x="89" y="133"/>
                  <a:pt x="89" y="131"/>
                </a:cubicBezTo>
                <a:cubicBezTo>
                  <a:pt x="89" y="128"/>
                  <a:pt x="88" y="126"/>
                  <a:pt x="89" y="124"/>
                </a:cubicBezTo>
                <a:cubicBezTo>
                  <a:pt x="88" y="122"/>
                  <a:pt x="89" y="120"/>
                  <a:pt x="88" y="119"/>
                </a:cubicBezTo>
                <a:cubicBezTo>
                  <a:pt x="89" y="116"/>
                  <a:pt x="88" y="115"/>
                  <a:pt x="88" y="113"/>
                </a:cubicBezTo>
                <a:cubicBezTo>
                  <a:pt x="88" y="111"/>
                  <a:pt x="88" y="108"/>
                  <a:pt x="88" y="106"/>
                </a:cubicBezTo>
                <a:cubicBezTo>
                  <a:pt x="88" y="98"/>
                  <a:pt x="90" y="87"/>
                  <a:pt x="89" y="81"/>
                </a:cubicBezTo>
                <a:cubicBezTo>
                  <a:pt x="90" y="79"/>
                  <a:pt x="90" y="76"/>
                  <a:pt x="90" y="74"/>
                </a:cubicBezTo>
                <a:cubicBezTo>
                  <a:pt x="90" y="70"/>
                  <a:pt x="91" y="67"/>
                  <a:pt x="91" y="63"/>
                </a:cubicBezTo>
                <a:cubicBezTo>
                  <a:pt x="91" y="62"/>
                  <a:pt x="91" y="61"/>
                  <a:pt x="91" y="60"/>
                </a:cubicBezTo>
                <a:cubicBezTo>
                  <a:pt x="91" y="60"/>
                  <a:pt x="92" y="59"/>
                  <a:pt x="92" y="58"/>
                </a:cubicBezTo>
                <a:cubicBezTo>
                  <a:pt x="92" y="57"/>
                  <a:pt x="92" y="56"/>
                  <a:pt x="92" y="55"/>
                </a:cubicBezTo>
                <a:cubicBezTo>
                  <a:pt x="92" y="53"/>
                  <a:pt x="93" y="51"/>
                  <a:pt x="94" y="49"/>
                </a:cubicBezTo>
                <a:cubicBezTo>
                  <a:pt x="95" y="48"/>
                  <a:pt x="95" y="47"/>
                  <a:pt x="96" y="47"/>
                </a:cubicBezTo>
                <a:cubicBezTo>
                  <a:pt x="97" y="47"/>
                  <a:pt x="98" y="48"/>
                  <a:pt x="98" y="49"/>
                </a:cubicBezTo>
                <a:cubicBezTo>
                  <a:pt x="99" y="51"/>
                  <a:pt x="99" y="54"/>
                  <a:pt x="98" y="57"/>
                </a:cubicBezTo>
                <a:cubicBezTo>
                  <a:pt x="97" y="61"/>
                  <a:pt x="97" y="66"/>
                  <a:pt x="97" y="71"/>
                </a:cubicBezTo>
                <a:cubicBezTo>
                  <a:pt x="97" y="77"/>
                  <a:pt x="96" y="82"/>
                  <a:pt x="96" y="88"/>
                </a:cubicBezTo>
                <a:cubicBezTo>
                  <a:pt x="96" y="90"/>
                  <a:pt x="97" y="92"/>
                  <a:pt x="97" y="94"/>
                </a:cubicBezTo>
                <a:cubicBezTo>
                  <a:pt x="98" y="102"/>
                  <a:pt x="95" y="109"/>
                  <a:pt x="96" y="118"/>
                </a:cubicBezTo>
                <a:cubicBezTo>
                  <a:pt x="96" y="118"/>
                  <a:pt x="96" y="120"/>
                  <a:pt x="96" y="121"/>
                </a:cubicBezTo>
                <a:cubicBezTo>
                  <a:pt x="99" y="111"/>
                  <a:pt x="105" y="101"/>
                  <a:pt x="100" y="91"/>
                </a:cubicBezTo>
                <a:cubicBezTo>
                  <a:pt x="100" y="89"/>
                  <a:pt x="101" y="87"/>
                  <a:pt x="101" y="85"/>
                </a:cubicBezTo>
                <a:cubicBezTo>
                  <a:pt x="100" y="82"/>
                  <a:pt x="99" y="79"/>
                  <a:pt x="98" y="76"/>
                </a:cubicBezTo>
                <a:cubicBezTo>
                  <a:pt x="98" y="70"/>
                  <a:pt x="103" y="66"/>
                  <a:pt x="104" y="62"/>
                </a:cubicBezTo>
                <a:cubicBezTo>
                  <a:pt x="105" y="61"/>
                  <a:pt x="105" y="59"/>
                  <a:pt x="106" y="58"/>
                </a:cubicBezTo>
                <a:cubicBezTo>
                  <a:pt x="107" y="58"/>
                  <a:pt x="108" y="59"/>
                  <a:pt x="109" y="59"/>
                </a:cubicBezTo>
                <a:cubicBezTo>
                  <a:pt x="110" y="67"/>
                  <a:pt x="113" y="73"/>
                  <a:pt x="116" y="79"/>
                </a:cubicBezTo>
                <a:cubicBezTo>
                  <a:pt x="118" y="83"/>
                  <a:pt x="121" y="86"/>
                  <a:pt x="123" y="92"/>
                </a:cubicBezTo>
                <a:cubicBezTo>
                  <a:pt x="125" y="95"/>
                  <a:pt x="126" y="100"/>
                  <a:pt x="128" y="104"/>
                </a:cubicBezTo>
                <a:cubicBezTo>
                  <a:pt x="129" y="102"/>
                  <a:pt x="129" y="100"/>
                  <a:pt x="131" y="99"/>
                </a:cubicBezTo>
                <a:cubicBezTo>
                  <a:pt x="129" y="95"/>
                  <a:pt x="128" y="90"/>
                  <a:pt x="127" y="85"/>
                </a:cubicBezTo>
                <a:cubicBezTo>
                  <a:pt x="127" y="84"/>
                  <a:pt x="127" y="83"/>
                  <a:pt x="127" y="82"/>
                </a:cubicBezTo>
                <a:cubicBezTo>
                  <a:pt x="127" y="81"/>
                  <a:pt x="127" y="81"/>
                  <a:pt x="127" y="80"/>
                </a:cubicBezTo>
                <a:cubicBezTo>
                  <a:pt x="127" y="78"/>
                  <a:pt x="126" y="77"/>
                  <a:pt x="126" y="75"/>
                </a:cubicBezTo>
                <a:cubicBezTo>
                  <a:pt x="126" y="75"/>
                  <a:pt x="126" y="74"/>
                  <a:pt x="126" y="74"/>
                </a:cubicBezTo>
                <a:cubicBezTo>
                  <a:pt x="126" y="73"/>
                  <a:pt x="126" y="72"/>
                  <a:pt x="126" y="71"/>
                </a:cubicBezTo>
                <a:cubicBezTo>
                  <a:pt x="125" y="65"/>
                  <a:pt x="125" y="57"/>
                  <a:pt x="125" y="51"/>
                </a:cubicBezTo>
                <a:cubicBezTo>
                  <a:pt x="125" y="43"/>
                  <a:pt x="125" y="33"/>
                  <a:pt x="126" y="24"/>
                </a:cubicBezTo>
                <a:cubicBezTo>
                  <a:pt x="124" y="22"/>
                  <a:pt x="125" y="18"/>
                  <a:pt x="127" y="16"/>
                </a:cubicBezTo>
                <a:cubicBezTo>
                  <a:pt x="126" y="15"/>
                  <a:pt x="126" y="14"/>
                  <a:pt x="126" y="13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7" y="13"/>
                  <a:pt x="127" y="14"/>
                  <a:pt x="127" y="15"/>
                </a:cubicBezTo>
                <a:cubicBezTo>
                  <a:pt x="128" y="15"/>
                  <a:pt x="128" y="14"/>
                  <a:pt x="129" y="14"/>
                </a:cubicBezTo>
                <a:cubicBezTo>
                  <a:pt x="129" y="13"/>
                  <a:pt x="129" y="13"/>
                  <a:pt x="129" y="13"/>
                </a:cubicBezTo>
                <a:cubicBezTo>
                  <a:pt x="134" y="13"/>
                  <a:pt x="134" y="13"/>
                  <a:pt x="134" y="13"/>
                </a:cubicBezTo>
                <a:cubicBezTo>
                  <a:pt x="130" y="15"/>
                  <a:pt x="126" y="17"/>
                  <a:pt x="127" y="22"/>
                </a:cubicBezTo>
                <a:cubicBezTo>
                  <a:pt x="127" y="21"/>
                  <a:pt x="127" y="20"/>
                  <a:pt x="128" y="19"/>
                </a:cubicBezTo>
                <a:cubicBezTo>
                  <a:pt x="128" y="20"/>
                  <a:pt x="127" y="23"/>
                  <a:pt x="129" y="24"/>
                </a:cubicBezTo>
                <a:cubicBezTo>
                  <a:pt x="131" y="23"/>
                  <a:pt x="132" y="20"/>
                  <a:pt x="135" y="18"/>
                </a:cubicBezTo>
                <a:cubicBezTo>
                  <a:pt x="134" y="21"/>
                  <a:pt x="132" y="22"/>
                  <a:pt x="131" y="24"/>
                </a:cubicBezTo>
                <a:cubicBezTo>
                  <a:pt x="134" y="23"/>
                  <a:pt x="136" y="21"/>
                  <a:pt x="137" y="18"/>
                </a:cubicBezTo>
                <a:cubicBezTo>
                  <a:pt x="137" y="18"/>
                  <a:pt x="137" y="17"/>
                  <a:pt x="137" y="17"/>
                </a:cubicBezTo>
                <a:cubicBezTo>
                  <a:pt x="137" y="15"/>
                  <a:pt x="138" y="14"/>
                  <a:pt x="139" y="13"/>
                </a:cubicBezTo>
                <a:cubicBezTo>
                  <a:pt x="140" y="13"/>
                  <a:pt x="140" y="13"/>
                  <a:pt x="140" y="13"/>
                </a:cubicBezTo>
                <a:cubicBezTo>
                  <a:pt x="139" y="16"/>
                  <a:pt x="138" y="20"/>
                  <a:pt x="135" y="23"/>
                </a:cubicBezTo>
                <a:cubicBezTo>
                  <a:pt x="135" y="24"/>
                  <a:pt x="135" y="26"/>
                  <a:pt x="134" y="27"/>
                </a:cubicBezTo>
                <a:cubicBezTo>
                  <a:pt x="133" y="38"/>
                  <a:pt x="132" y="49"/>
                  <a:pt x="132" y="62"/>
                </a:cubicBezTo>
                <a:cubicBezTo>
                  <a:pt x="133" y="64"/>
                  <a:pt x="133" y="65"/>
                  <a:pt x="133" y="68"/>
                </a:cubicBezTo>
                <a:cubicBezTo>
                  <a:pt x="133" y="69"/>
                  <a:pt x="133" y="71"/>
                  <a:pt x="134" y="72"/>
                </a:cubicBezTo>
                <a:cubicBezTo>
                  <a:pt x="134" y="74"/>
                  <a:pt x="134" y="76"/>
                  <a:pt x="134" y="78"/>
                </a:cubicBezTo>
                <a:cubicBezTo>
                  <a:pt x="134" y="79"/>
                  <a:pt x="135" y="79"/>
                  <a:pt x="135" y="80"/>
                </a:cubicBezTo>
                <a:cubicBezTo>
                  <a:pt x="135" y="81"/>
                  <a:pt x="135" y="82"/>
                  <a:pt x="136" y="82"/>
                </a:cubicBezTo>
                <a:cubicBezTo>
                  <a:pt x="138" y="76"/>
                  <a:pt x="142" y="70"/>
                  <a:pt x="144" y="64"/>
                </a:cubicBezTo>
                <a:cubicBezTo>
                  <a:pt x="141" y="63"/>
                  <a:pt x="137" y="60"/>
                  <a:pt x="136" y="56"/>
                </a:cubicBezTo>
                <a:cubicBezTo>
                  <a:pt x="136" y="54"/>
                  <a:pt x="136" y="52"/>
                  <a:pt x="135" y="51"/>
                </a:cubicBezTo>
                <a:cubicBezTo>
                  <a:pt x="136" y="50"/>
                  <a:pt x="136" y="50"/>
                  <a:pt x="136" y="50"/>
                </a:cubicBezTo>
                <a:cubicBezTo>
                  <a:pt x="135" y="47"/>
                  <a:pt x="135" y="44"/>
                  <a:pt x="137" y="42"/>
                </a:cubicBezTo>
                <a:cubicBezTo>
                  <a:pt x="137" y="42"/>
                  <a:pt x="138" y="41"/>
                  <a:pt x="138" y="41"/>
                </a:cubicBezTo>
                <a:cubicBezTo>
                  <a:pt x="139" y="42"/>
                  <a:pt x="139" y="43"/>
                  <a:pt x="140" y="43"/>
                </a:cubicBezTo>
                <a:cubicBezTo>
                  <a:pt x="140" y="43"/>
                  <a:pt x="142" y="43"/>
                  <a:pt x="142" y="43"/>
                </a:cubicBezTo>
                <a:cubicBezTo>
                  <a:pt x="153" y="40"/>
                  <a:pt x="153" y="25"/>
                  <a:pt x="167" y="24"/>
                </a:cubicBezTo>
                <a:cubicBezTo>
                  <a:pt x="167" y="23"/>
                  <a:pt x="167" y="24"/>
                  <a:pt x="168" y="24"/>
                </a:cubicBezTo>
                <a:cubicBezTo>
                  <a:pt x="167" y="23"/>
                  <a:pt x="168" y="23"/>
                  <a:pt x="168" y="22"/>
                </a:cubicBezTo>
                <a:cubicBezTo>
                  <a:pt x="170" y="20"/>
                  <a:pt x="170" y="16"/>
                  <a:pt x="172" y="14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5" y="15"/>
                  <a:pt x="174" y="18"/>
                  <a:pt x="173" y="21"/>
                </a:cubicBezTo>
                <a:cubicBezTo>
                  <a:pt x="173" y="21"/>
                  <a:pt x="173" y="21"/>
                  <a:pt x="173" y="21"/>
                </a:cubicBezTo>
                <a:cubicBezTo>
                  <a:pt x="175" y="18"/>
                  <a:pt x="177" y="15"/>
                  <a:pt x="177" y="13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178" y="14"/>
                  <a:pt x="178" y="14"/>
                  <a:pt x="178" y="14"/>
                </a:cubicBezTo>
                <a:cubicBezTo>
                  <a:pt x="178" y="16"/>
                  <a:pt x="177" y="19"/>
                  <a:pt x="176" y="21"/>
                </a:cubicBezTo>
                <a:cubicBezTo>
                  <a:pt x="176" y="21"/>
                  <a:pt x="176" y="22"/>
                  <a:pt x="175" y="22"/>
                </a:cubicBezTo>
                <a:cubicBezTo>
                  <a:pt x="175" y="23"/>
                  <a:pt x="175" y="23"/>
                  <a:pt x="174" y="24"/>
                </a:cubicBezTo>
                <a:cubicBezTo>
                  <a:pt x="185" y="26"/>
                  <a:pt x="193" y="20"/>
                  <a:pt x="201" y="20"/>
                </a:cubicBezTo>
                <a:cubicBezTo>
                  <a:pt x="203" y="19"/>
                  <a:pt x="205" y="20"/>
                  <a:pt x="207" y="20"/>
                </a:cubicBezTo>
                <a:cubicBezTo>
                  <a:pt x="214" y="20"/>
                  <a:pt x="219" y="20"/>
                  <a:pt x="225" y="23"/>
                </a:cubicBezTo>
                <a:cubicBezTo>
                  <a:pt x="223" y="19"/>
                  <a:pt x="220" y="17"/>
                  <a:pt x="217" y="14"/>
                </a:cubicBezTo>
                <a:cubicBezTo>
                  <a:pt x="217" y="13"/>
                  <a:pt x="216" y="13"/>
                  <a:pt x="216" y="13"/>
                </a:cubicBezTo>
                <a:cubicBezTo>
                  <a:pt x="218" y="13"/>
                  <a:pt x="218" y="13"/>
                  <a:pt x="218" y="13"/>
                </a:cubicBezTo>
                <a:cubicBezTo>
                  <a:pt x="219" y="13"/>
                  <a:pt x="219" y="14"/>
                  <a:pt x="220" y="15"/>
                </a:cubicBezTo>
                <a:cubicBezTo>
                  <a:pt x="220" y="14"/>
                  <a:pt x="220" y="16"/>
                  <a:pt x="221" y="15"/>
                </a:cubicBezTo>
                <a:cubicBezTo>
                  <a:pt x="220" y="14"/>
                  <a:pt x="219" y="13"/>
                  <a:pt x="219" y="13"/>
                </a:cubicBezTo>
                <a:cubicBezTo>
                  <a:pt x="221" y="14"/>
                  <a:pt x="221" y="16"/>
                  <a:pt x="223" y="17"/>
                </a:cubicBezTo>
                <a:cubicBezTo>
                  <a:pt x="223" y="17"/>
                  <a:pt x="222" y="17"/>
                  <a:pt x="222" y="17"/>
                </a:cubicBezTo>
                <a:cubicBezTo>
                  <a:pt x="224" y="19"/>
                  <a:pt x="226" y="21"/>
                  <a:pt x="227" y="23"/>
                </a:cubicBezTo>
                <a:cubicBezTo>
                  <a:pt x="228" y="23"/>
                  <a:pt x="228" y="24"/>
                  <a:pt x="229" y="24"/>
                </a:cubicBezTo>
                <a:cubicBezTo>
                  <a:pt x="228" y="22"/>
                  <a:pt x="226" y="21"/>
                  <a:pt x="226" y="20"/>
                </a:cubicBezTo>
                <a:cubicBezTo>
                  <a:pt x="227" y="21"/>
                  <a:pt x="228" y="22"/>
                  <a:pt x="229" y="24"/>
                </a:cubicBezTo>
                <a:cubicBezTo>
                  <a:pt x="229" y="24"/>
                  <a:pt x="229" y="25"/>
                  <a:pt x="230" y="24"/>
                </a:cubicBezTo>
                <a:cubicBezTo>
                  <a:pt x="230" y="24"/>
                  <a:pt x="229" y="24"/>
                  <a:pt x="229" y="23"/>
                </a:cubicBezTo>
                <a:cubicBezTo>
                  <a:pt x="229" y="23"/>
                  <a:pt x="229" y="23"/>
                  <a:pt x="230" y="24"/>
                </a:cubicBezTo>
                <a:cubicBezTo>
                  <a:pt x="230" y="23"/>
                  <a:pt x="228" y="22"/>
                  <a:pt x="228" y="21"/>
                </a:cubicBezTo>
                <a:cubicBezTo>
                  <a:pt x="229" y="22"/>
                  <a:pt x="230" y="24"/>
                  <a:pt x="231" y="25"/>
                </a:cubicBezTo>
                <a:cubicBezTo>
                  <a:pt x="231" y="25"/>
                  <a:pt x="232" y="26"/>
                  <a:pt x="232" y="25"/>
                </a:cubicBezTo>
                <a:cubicBezTo>
                  <a:pt x="231" y="23"/>
                  <a:pt x="230" y="21"/>
                  <a:pt x="229" y="20"/>
                </a:cubicBezTo>
                <a:cubicBezTo>
                  <a:pt x="229" y="20"/>
                  <a:pt x="229" y="20"/>
                  <a:pt x="229" y="20"/>
                </a:cubicBezTo>
                <a:cubicBezTo>
                  <a:pt x="229" y="20"/>
                  <a:pt x="230" y="21"/>
                  <a:pt x="230" y="21"/>
                </a:cubicBezTo>
                <a:cubicBezTo>
                  <a:pt x="229" y="18"/>
                  <a:pt x="227" y="15"/>
                  <a:pt x="225" y="13"/>
                </a:cubicBezTo>
                <a:cubicBezTo>
                  <a:pt x="226" y="13"/>
                  <a:pt x="226" y="13"/>
                  <a:pt x="226" y="13"/>
                </a:cubicBezTo>
                <a:close/>
                <a:moveTo>
                  <a:pt x="0" y="192"/>
                </a:moveTo>
                <a:cubicBezTo>
                  <a:pt x="1" y="190"/>
                  <a:pt x="1" y="188"/>
                  <a:pt x="2" y="186"/>
                </a:cubicBezTo>
                <a:cubicBezTo>
                  <a:pt x="3" y="186"/>
                  <a:pt x="4" y="186"/>
                  <a:pt x="4" y="186"/>
                </a:cubicBezTo>
                <a:cubicBezTo>
                  <a:pt x="5" y="190"/>
                  <a:pt x="4" y="200"/>
                  <a:pt x="2" y="203"/>
                </a:cubicBezTo>
                <a:cubicBezTo>
                  <a:pt x="2" y="205"/>
                  <a:pt x="2" y="207"/>
                  <a:pt x="1" y="209"/>
                </a:cubicBezTo>
                <a:cubicBezTo>
                  <a:pt x="1" y="208"/>
                  <a:pt x="1" y="207"/>
                  <a:pt x="1" y="206"/>
                </a:cubicBezTo>
                <a:cubicBezTo>
                  <a:pt x="1" y="206"/>
                  <a:pt x="1" y="206"/>
                  <a:pt x="1" y="206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05"/>
                  <a:pt x="1" y="205"/>
                  <a:pt x="1" y="204"/>
                </a:cubicBezTo>
                <a:cubicBezTo>
                  <a:pt x="1" y="203"/>
                  <a:pt x="2" y="201"/>
                  <a:pt x="2" y="200"/>
                </a:cubicBezTo>
                <a:cubicBezTo>
                  <a:pt x="1" y="200"/>
                  <a:pt x="1" y="201"/>
                  <a:pt x="0" y="201"/>
                </a:cubicBezTo>
                <a:cubicBezTo>
                  <a:pt x="0" y="201"/>
                  <a:pt x="0" y="200"/>
                  <a:pt x="0" y="199"/>
                </a:cubicBezTo>
                <a:cubicBezTo>
                  <a:pt x="2" y="197"/>
                  <a:pt x="3" y="194"/>
                  <a:pt x="2" y="191"/>
                </a:cubicBezTo>
                <a:cubicBezTo>
                  <a:pt x="2" y="193"/>
                  <a:pt x="1" y="194"/>
                  <a:pt x="0" y="195"/>
                </a:cubicBezTo>
                <a:cubicBezTo>
                  <a:pt x="0" y="194"/>
                  <a:pt x="0" y="193"/>
                  <a:pt x="0" y="193"/>
                </a:cubicBezTo>
                <a:cubicBezTo>
                  <a:pt x="0" y="192"/>
                  <a:pt x="0" y="192"/>
                  <a:pt x="0" y="192"/>
                </a:cubicBezTo>
                <a:close/>
                <a:moveTo>
                  <a:pt x="86" y="19"/>
                </a:moveTo>
                <a:cubicBezTo>
                  <a:pt x="85" y="19"/>
                  <a:pt x="85" y="19"/>
                  <a:pt x="85" y="19"/>
                </a:cubicBezTo>
                <a:cubicBezTo>
                  <a:pt x="85" y="24"/>
                  <a:pt x="85" y="28"/>
                  <a:pt x="86" y="32"/>
                </a:cubicBezTo>
                <a:cubicBezTo>
                  <a:pt x="86" y="37"/>
                  <a:pt x="87" y="42"/>
                  <a:pt x="88" y="48"/>
                </a:cubicBezTo>
                <a:cubicBezTo>
                  <a:pt x="88" y="52"/>
                  <a:pt x="89" y="56"/>
                  <a:pt x="89" y="60"/>
                </a:cubicBezTo>
                <a:cubicBezTo>
                  <a:pt x="89" y="61"/>
                  <a:pt x="89" y="63"/>
                  <a:pt x="89" y="65"/>
                </a:cubicBezTo>
                <a:cubicBezTo>
                  <a:pt x="89" y="69"/>
                  <a:pt x="88" y="75"/>
                  <a:pt x="86" y="79"/>
                </a:cubicBezTo>
                <a:cubicBezTo>
                  <a:pt x="85" y="81"/>
                  <a:pt x="84" y="82"/>
                  <a:pt x="83" y="84"/>
                </a:cubicBezTo>
                <a:cubicBezTo>
                  <a:pt x="81" y="84"/>
                  <a:pt x="79" y="86"/>
                  <a:pt x="76" y="86"/>
                </a:cubicBezTo>
                <a:cubicBezTo>
                  <a:pt x="74" y="85"/>
                  <a:pt x="73" y="83"/>
                  <a:pt x="70" y="83"/>
                </a:cubicBezTo>
                <a:cubicBezTo>
                  <a:pt x="68" y="83"/>
                  <a:pt x="66" y="84"/>
                  <a:pt x="65" y="85"/>
                </a:cubicBezTo>
                <a:cubicBezTo>
                  <a:pt x="65" y="85"/>
                  <a:pt x="65" y="85"/>
                  <a:pt x="64" y="85"/>
                </a:cubicBezTo>
                <a:cubicBezTo>
                  <a:pt x="63" y="85"/>
                  <a:pt x="63" y="86"/>
                  <a:pt x="62" y="87"/>
                </a:cubicBezTo>
                <a:cubicBezTo>
                  <a:pt x="61" y="87"/>
                  <a:pt x="59" y="87"/>
                  <a:pt x="59" y="88"/>
                </a:cubicBezTo>
                <a:cubicBezTo>
                  <a:pt x="53" y="88"/>
                  <a:pt x="48" y="84"/>
                  <a:pt x="46" y="79"/>
                </a:cubicBezTo>
                <a:cubicBezTo>
                  <a:pt x="46" y="80"/>
                  <a:pt x="46" y="80"/>
                  <a:pt x="46" y="81"/>
                </a:cubicBezTo>
                <a:cubicBezTo>
                  <a:pt x="46" y="83"/>
                  <a:pt x="46" y="83"/>
                  <a:pt x="46" y="83"/>
                </a:cubicBezTo>
                <a:cubicBezTo>
                  <a:pt x="48" y="84"/>
                  <a:pt x="49" y="86"/>
                  <a:pt x="51" y="87"/>
                </a:cubicBezTo>
                <a:cubicBezTo>
                  <a:pt x="54" y="90"/>
                  <a:pt x="61" y="90"/>
                  <a:pt x="64" y="87"/>
                </a:cubicBezTo>
                <a:cubicBezTo>
                  <a:pt x="65" y="86"/>
                  <a:pt x="66" y="86"/>
                  <a:pt x="67" y="85"/>
                </a:cubicBezTo>
                <a:cubicBezTo>
                  <a:pt x="68" y="85"/>
                  <a:pt x="69" y="84"/>
                  <a:pt x="70" y="84"/>
                </a:cubicBezTo>
                <a:cubicBezTo>
                  <a:pt x="73" y="84"/>
                  <a:pt x="73" y="87"/>
                  <a:pt x="75" y="87"/>
                </a:cubicBezTo>
                <a:cubicBezTo>
                  <a:pt x="77" y="88"/>
                  <a:pt x="79" y="87"/>
                  <a:pt x="80" y="87"/>
                </a:cubicBezTo>
                <a:cubicBezTo>
                  <a:pt x="81" y="86"/>
                  <a:pt x="82" y="86"/>
                  <a:pt x="84" y="85"/>
                </a:cubicBezTo>
                <a:cubicBezTo>
                  <a:pt x="87" y="81"/>
                  <a:pt x="88" y="76"/>
                  <a:pt x="89" y="72"/>
                </a:cubicBezTo>
                <a:cubicBezTo>
                  <a:pt x="90" y="69"/>
                  <a:pt x="90" y="67"/>
                  <a:pt x="90" y="65"/>
                </a:cubicBezTo>
                <a:cubicBezTo>
                  <a:pt x="91" y="61"/>
                  <a:pt x="90" y="57"/>
                  <a:pt x="90" y="53"/>
                </a:cubicBezTo>
                <a:cubicBezTo>
                  <a:pt x="89" y="52"/>
                  <a:pt x="90" y="52"/>
                  <a:pt x="90" y="51"/>
                </a:cubicBezTo>
                <a:cubicBezTo>
                  <a:pt x="88" y="41"/>
                  <a:pt x="86" y="30"/>
                  <a:pt x="86" y="19"/>
                </a:cubicBezTo>
                <a:close/>
                <a:moveTo>
                  <a:pt x="14" y="250"/>
                </a:moveTo>
                <a:cubicBezTo>
                  <a:pt x="14" y="250"/>
                  <a:pt x="14" y="250"/>
                  <a:pt x="14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50"/>
                  <a:pt x="14" y="250"/>
                  <a:pt x="14" y="250"/>
                </a:cubicBezTo>
                <a:close/>
                <a:moveTo>
                  <a:pt x="51" y="56"/>
                </a:moveTo>
                <a:cubicBezTo>
                  <a:pt x="52" y="57"/>
                  <a:pt x="53" y="58"/>
                  <a:pt x="54" y="58"/>
                </a:cubicBezTo>
                <a:cubicBezTo>
                  <a:pt x="53" y="61"/>
                  <a:pt x="56" y="63"/>
                  <a:pt x="59" y="62"/>
                </a:cubicBezTo>
                <a:cubicBezTo>
                  <a:pt x="64" y="60"/>
                  <a:pt x="67" y="55"/>
                  <a:pt x="68" y="48"/>
                </a:cubicBezTo>
                <a:cubicBezTo>
                  <a:pt x="69" y="47"/>
                  <a:pt x="69" y="45"/>
                  <a:pt x="69" y="43"/>
                </a:cubicBezTo>
                <a:cubicBezTo>
                  <a:pt x="69" y="39"/>
                  <a:pt x="68" y="35"/>
                  <a:pt x="67" y="32"/>
                </a:cubicBezTo>
                <a:cubicBezTo>
                  <a:pt x="67" y="32"/>
                  <a:pt x="66" y="33"/>
                  <a:pt x="66" y="33"/>
                </a:cubicBezTo>
                <a:cubicBezTo>
                  <a:pt x="67" y="37"/>
                  <a:pt x="67" y="40"/>
                  <a:pt x="67" y="44"/>
                </a:cubicBezTo>
                <a:cubicBezTo>
                  <a:pt x="68" y="46"/>
                  <a:pt x="66" y="49"/>
                  <a:pt x="66" y="50"/>
                </a:cubicBezTo>
                <a:cubicBezTo>
                  <a:pt x="66" y="51"/>
                  <a:pt x="67" y="52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50"/>
                  <a:pt x="66" y="51"/>
                  <a:pt x="66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50"/>
                  <a:pt x="66" y="49"/>
                  <a:pt x="66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6" y="48"/>
                  <a:pt x="66" y="49"/>
                  <a:pt x="66" y="48"/>
                </a:cubicBezTo>
                <a:cubicBezTo>
                  <a:pt x="66" y="48"/>
                  <a:pt x="66" y="48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6" y="47"/>
                  <a:pt x="66" y="48"/>
                </a:cubicBezTo>
                <a:cubicBezTo>
                  <a:pt x="65" y="47"/>
                  <a:pt x="66" y="48"/>
                  <a:pt x="65" y="48"/>
                </a:cubicBezTo>
                <a:cubicBezTo>
                  <a:pt x="65" y="47"/>
                  <a:pt x="65" y="46"/>
                  <a:pt x="64" y="46"/>
                </a:cubicBezTo>
                <a:cubicBezTo>
                  <a:pt x="63" y="48"/>
                  <a:pt x="66" y="49"/>
                  <a:pt x="64" y="51"/>
                </a:cubicBezTo>
                <a:cubicBezTo>
                  <a:pt x="64" y="52"/>
                  <a:pt x="65" y="52"/>
                  <a:pt x="65" y="53"/>
                </a:cubicBezTo>
                <a:cubicBezTo>
                  <a:pt x="65" y="52"/>
                  <a:pt x="65" y="51"/>
                  <a:pt x="66" y="51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5" y="52"/>
                  <a:pt x="66" y="52"/>
                  <a:pt x="65" y="53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4"/>
                  <a:pt x="65" y="54"/>
                </a:cubicBezTo>
                <a:cubicBezTo>
                  <a:pt x="65" y="54"/>
                  <a:pt x="65" y="56"/>
                  <a:pt x="64" y="56"/>
                </a:cubicBezTo>
                <a:cubicBezTo>
                  <a:pt x="64" y="56"/>
                  <a:pt x="63" y="57"/>
                  <a:pt x="63" y="58"/>
                </a:cubicBezTo>
                <a:cubicBezTo>
                  <a:pt x="63" y="56"/>
                  <a:pt x="63" y="54"/>
                  <a:pt x="62" y="52"/>
                </a:cubicBezTo>
                <a:cubicBezTo>
                  <a:pt x="62" y="54"/>
                  <a:pt x="63" y="54"/>
                  <a:pt x="62" y="56"/>
                </a:cubicBezTo>
                <a:cubicBezTo>
                  <a:pt x="62" y="56"/>
                  <a:pt x="62" y="57"/>
                  <a:pt x="61" y="57"/>
                </a:cubicBezTo>
                <a:cubicBezTo>
                  <a:pt x="61" y="58"/>
                  <a:pt x="62" y="58"/>
                  <a:pt x="63" y="58"/>
                </a:cubicBezTo>
                <a:cubicBezTo>
                  <a:pt x="61" y="59"/>
                  <a:pt x="58" y="62"/>
                  <a:pt x="56" y="60"/>
                </a:cubicBezTo>
                <a:cubicBezTo>
                  <a:pt x="56" y="59"/>
                  <a:pt x="57" y="58"/>
                  <a:pt x="57" y="57"/>
                </a:cubicBezTo>
                <a:cubicBezTo>
                  <a:pt x="58" y="57"/>
                  <a:pt x="57" y="57"/>
                  <a:pt x="57" y="58"/>
                </a:cubicBezTo>
                <a:cubicBezTo>
                  <a:pt x="58" y="56"/>
                  <a:pt x="59" y="54"/>
                  <a:pt x="58" y="53"/>
                </a:cubicBezTo>
                <a:cubicBezTo>
                  <a:pt x="61" y="49"/>
                  <a:pt x="61" y="45"/>
                  <a:pt x="60" y="39"/>
                </a:cubicBezTo>
                <a:cubicBezTo>
                  <a:pt x="60" y="40"/>
                  <a:pt x="60" y="40"/>
                  <a:pt x="60" y="41"/>
                </a:cubicBezTo>
                <a:cubicBezTo>
                  <a:pt x="60" y="41"/>
                  <a:pt x="60" y="42"/>
                  <a:pt x="60" y="42"/>
                </a:cubicBezTo>
                <a:cubicBezTo>
                  <a:pt x="59" y="47"/>
                  <a:pt x="59" y="51"/>
                  <a:pt x="56" y="54"/>
                </a:cubicBezTo>
                <a:cubicBezTo>
                  <a:pt x="56" y="56"/>
                  <a:pt x="55" y="56"/>
                  <a:pt x="55" y="56"/>
                </a:cubicBezTo>
                <a:cubicBezTo>
                  <a:pt x="54" y="56"/>
                  <a:pt x="55" y="55"/>
                  <a:pt x="55" y="54"/>
                </a:cubicBezTo>
                <a:cubicBezTo>
                  <a:pt x="54" y="55"/>
                  <a:pt x="55" y="56"/>
                  <a:pt x="54" y="56"/>
                </a:cubicBezTo>
                <a:cubicBezTo>
                  <a:pt x="53" y="56"/>
                  <a:pt x="52" y="56"/>
                  <a:pt x="52" y="55"/>
                </a:cubicBezTo>
                <a:cubicBezTo>
                  <a:pt x="51" y="55"/>
                  <a:pt x="51" y="56"/>
                  <a:pt x="51" y="56"/>
                </a:cubicBezTo>
                <a:close/>
                <a:moveTo>
                  <a:pt x="72" y="27"/>
                </a:moveTo>
                <a:cubicBezTo>
                  <a:pt x="72" y="28"/>
                  <a:pt x="72" y="29"/>
                  <a:pt x="72" y="31"/>
                </a:cubicBezTo>
                <a:cubicBezTo>
                  <a:pt x="73" y="30"/>
                  <a:pt x="72" y="28"/>
                  <a:pt x="73" y="27"/>
                </a:cubicBezTo>
                <a:cubicBezTo>
                  <a:pt x="73" y="30"/>
                  <a:pt x="73" y="33"/>
                  <a:pt x="73" y="36"/>
                </a:cubicBezTo>
                <a:cubicBezTo>
                  <a:pt x="73" y="42"/>
                  <a:pt x="73" y="47"/>
                  <a:pt x="72" y="52"/>
                </a:cubicBezTo>
                <a:cubicBezTo>
                  <a:pt x="71" y="61"/>
                  <a:pt x="71" y="70"/>
                  <a:pt x="67" y="77"/>
                </a:cubicBezTo>
                <a:cubicBezTo>
                  <a:pt x="70" y="77"/>
                  <a:pt x="70" y="74"/>
                  <a:pt x="71" y="72"/>
                </a:cubicBezTo>
                <a:cubicBezTo>
                  <a:pt x="73" y="61"/>
                  <a:pt x="74" y="45"/>
                  <a:pt x="74" y="34"/>
                </a:cubicBezTo>
                <a:cubicBezTo>
                  <a:pt x="74" y="33"/>
                  <a:pt x="74" y="32"/>
                  <a:pt x="74" y="31"/>
                </a:cubicBezTo>
                <a:cubicBezTo>
                  <a:pt x="74" y="30"/>
                  <a:pt x="74" y="29"/>
                  <a:pt x="74" y="27"/>
                </a:cubicBezTo>
                <a:cubicBezTo>
                  <a:pt x="74" y="26"/>
                  <a:pt x="74" y="26"/>
                  <a:pt x="74" y="26"/>
                </a:cubicBezTo>
                <a:cubicBezTo>
                  <a:pt x="73" y="26"/>
                  <a:pt x="73" y="27"/>
                  <a:pt x="72" y="27"/>
                </a:cubicBezTo>
                <a:close/>
                <a:moveTo>
                  <a:pt x="66" y="49"/>
                </a:moveTo>
                <a:cubicBezTo>
                  <a:pt x="66" y="49"/>
                  <a:pt x="66" y="49"/>
                  <a:pt x="66" y="49"/>
                </a:cubicBezTo>
                <a:cubicBezTo>
                  <a:pt x="66" y="49"/>
                  <a:pt x="66" y="48"/>
                  <a:pt x="66" y="48"/>
                </a:cubicBezTo>
                <a:cubicBezTo>
                  <a:pt x="66" y="48"/>
                  <a:pt x="65" y="49"/>
                  <a:pt x="66" y="49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8" y="12"/>
                </a:cubicBezTo>
                <a:cubicBezTo>
                  <a:pt x="338" y="11"/>
                  <a:pt x="338" y="12"/>
                  <a:pt x="337" y="12"/>
                </a:cubicBezTo>
                <a:cubicBezTo>
                  <a:pt x="329" y="10"/>
                  <a:pt x="324" y="5"/>
                  <a:pt x="316" y="2"/>
                </a:cubicBezTo>
                <a:cubicBezTo>
                  <a:pt x="310" y="1"/>
                  <a:pt x="300" y="1"/>
                  <a:pt x="294" y="3"/>
                </a:cubicBezTo>
                <a:cubicBezTo>
                  <a:pt x="288" y="4"/>
                  <a:pt x="284" y="5"/>
                  <a:pt x="280" y="8"/>
                </a:cubicBezTo>
                <a:cubicBezTo>
                  <a:pt x="279" y="9"/>
                  <a:pt x="276" y="10"/>
                  <a:pt x="274" y="11"/>
                </a:cubicBezTo>
                <a:cubicBezTo>
                  <a:pt x="270" y="14"/>
                  <a:pt x="266" y="18"/>
                  <a:pt x="260" y="19"/>
                </a:cubicBezTo>
                <a:cubicBezTo>
                  <a:pt x="260" y="20"/>
                  <a:pt x="258" y="21"/>
                  <a:pt x="257" y="21"/>
                </a:cubicBezTo>
                <a:cubicBezTo>
                  <a:pt x="251" y="25"/>
                  <a:pt x="247" y="30"/>
                  <a:pt x="244" y="37"/>
                </a:cubicBezTo>
                <a:cubicBezTo>
                  <a:pt x="245" y="36"/>
                  <a:pt x="247" y="35"/>
                  <a:pt x="248" y="34"/>
                </a:cubicBezTo>
                <a:cubicBezTo>
                  <a:pt x="250" y="33"/>
                  <a:pt x="252" y="32"/>
                  <a:pt x="253" y="31"/>
                </a:cubicBezTo>
                <a:cubicBezTo>
                  <a:pt x="260" y="27"/>
                  <a:pt x="268" y="23"/>
                  <a:pt x="276" y="20"/>
                </a:cubicBezTo>
                <a:cubicBezTo>
                  <a:pt x="282" y="18"/>
                  <a:pt x="290" y="17"/>
                  <a:pt x="296" y="17"/>
                </a:cubicBezTo>
                <a:cubicBezTo>
                  <a:pt x="296" y="17"/>
                  <a:pt x="296" y="17"/>
                  <a:pt x="296" y="17"/>
                </a:cubicBezTo>
                <a:cubicBezTo>
                  <a:pt x="297" y="17"/>
                  <a:pt x="297" y="18"/>
                  <a:pt x="298" y="17"/>
                </a:cubicBezTo>
                <a:cubicBezTo>
                  <a:pt x="298" y="18"/>
                  <a:pt x="299" y="17"/>
                  <a:pt x="301" y="17"/>
                </a:cubicBezTo>
                <a:cubicBezTo>
                  <a:pt x="301" y="18"/>
                  <a:pt x="301" y="18"/>
                  <a:pt x="301" y="17"/>
                </a:cubicBezTo>
                <a:cubicBezTo>
                  <a:pt x="301" y="18"/>
                  <a:pt x="302" y="18"/>
                  <a:pt x="303" y="18"/>
                </a:cubicBezTo>
                <a:cubicBezTo>
                  <a:pt x="305" y="18"/>
                  <a:pt x="307" y="18"/>
                  <a:pt x="308" y="19"/>
                </a:cubicBezTo>
                <a:cubicBezTo>
                  <a:pt x="309" y="19"/>
                  <a:pt x="312" y="20"/>
                  <a:pt x="311" y="20"/>
                </a:cubicBezTo>
                <a:cubicBezTo>
                  <a:pt x="311" y="20"/>
                  <a:pt x="312" y="20"/>
                  <a:pt x="312" y="20"/>
                </a:cubicBezTo>
                <a:cubicBezTo>
                  <a:pt x="318" y="22"/>
                  <a:pt x="323" y="26"/>
                  <a:pt x="329" y="27"/>
                </a:cubicBezTo>
                <a:cubicBezTo>
                  <a:pt x="329" y="27"/>
                  <a:pt x="329" y="27"/>
                  <a:pt x="330" y="27"/>
                </a:cubicBezTo>
                <a:cubicBezTo>
                  <a:pt x="331" y="27"/>
                  <a:pt x="332" y="27"/>
                  <a:pt x="333" y="28"/>
                </a:cubicBezTo>
                <a:cubicBezTo>
                  <a:pt x="343" y="30"/>
                  <a:pt x="351" y="36"/>
                  <a:pt x="354" y="45"/>
                </a:cubicBezTo>
                <a:cubicBezTo>
                  <a:pt x="357" y="42"/>
                  <a:pt x="357" y="38"/>
                  <a:pt x="357" y="33"/>
                </a:cubicBezTo>
                <a:cubicBezTo>
                  <a:pt x="357" y="23"/>
                  <a:pt x="351" y="13"/>
                  <a:pt x="341" y="12"/>
                </a:cubicBezTo>
                <a:cubicBezTo>
                  <a:pt x="342" y="13"/>
                  <a:pt x="344" y="13"/>
                  <a:pt x="344" y="14"/>
                </a:cubicBezTo>
                <a:cubicBezTo>
                  <a:pt x="342" y="13"/>
                  <a:pt x="338" y="13"/>
                  <a:pt x="336" y="12"/>
                </a:cubicBezTo>
                <a:cubicBezTo>
                  <a:pt x="338" y="12"/>
                  <a:pt x="339" y="13"/>
                  <a:pt x="340" y="13"/>
                </a:cubicBezTo>
                <a:cubicBezTo>
                  <a:pt x="340" y="13"/>
                  <a:pt x="340" y="11"/>
                  <a:pt x="339" y="12"/>
                </a:cubicBezTo>
                <a:cubicBezTo>
                  <a:pt x="339" y="12"/>
                  <a:pt x="340" y="12"/>
                  <a:pt x="339" y="12"/>
                </a:cubicBezTo>
                <a:cubicBezTo>
                  <a:pt x="339" y="12"/>
                  <a:pt x="338" y="12"/>
                  <a:pt x="338" y="12"/>
                </a:cubicBezTo>
                <a:cubicBezTo>
                  <a:pt x="338" y="12"/>
                  <a:pt x="338" y="12"/>
                  <a:pt x="338" y="12"/>
                </a:cubicBezTo>
                <a:close/>
                <a:moveTo>
                  <a:pt x="174" y="14"/>
                </a:moveTo>
                <a:cubicBezTo>
                  <a:pt x="174" y="14"/>
                  <a:pt x="174" y="14"/>
                  <a:pt x="174" y="14"/>
                </a:cubicBezTo>
                <a:cubicBezTo>
                  <a:pt x="175" y="14"/>
                  <a:pt x="175" y="13"/>
                  <a:pt x="175" y="13"/>
                </a:cubicBezTo>
                <a:cubicBezTo>
                  <a:pt x="174" y="13"/>
                  <a:pt x="174" y="14"/>
                  <a:pt x="174" y="14"/>
                </a:cubicBezTo>
                <a:close/>
                <a:moveTo>
                  <a:pt x="170" y="22"/>
                </a:moveTo>
                <a:cubicBezTo>
                  <a:pt x="170" y="22"/>
                  <a:pt x="170" y="22"/>
                  <a:pt x="170" y="22"/>
                </a:cubicBezTo>
                <a:cubicBezTo>
                  <a:pt x="172" y="21"/>
                  <a:pt x="172" y="18"/>
                  <a:pt x="173" y="16"/>
                </a:cubicBezTo>
                <a:cubicBezTo>
                  <a:pt x="172" y="18"/>
                  <a:pt x="171" y="20"/>
                  <a:pt x="170" y="22"/>
                </a:cubicBezTo>
                <a:close/>
                <a:moveTo>
                  <a:pt x="299" y="18"/>
                </a:moveTo>
                <a:cubicBezTo>
                  <a:pt x="299" y="18"/>
                  <a:pt x="299" y="18"/>
                  <a:pt x="299" y="18"/>
                </a:cubicBezTo>
                <a:cubicBezTo>
                  <a:pt x="300" y="18"/>
                  <a:pt x="300" y="18"/>
                  <a:pt x="300" y="17"/>
                </a:cubicBezTo>
                <a:cubicBezTo>
                  <a:pt x="300" y="17"/>
                  <a:pt x="299" y="17"/>
                  <a:pt x="299" y="17"/>
                </a:cubicBezTo>
                <a:cubicBezTo>
                  <a:pt x="299" y="17"/>
                  <a:pt x="299" y="18"/>
                  <a:pt x="299" y="18"/>
                </a:cubicBezTo>
                <a:close/>
                <a:moveTo>
                  <a:pt x="350" y="41"/>
                </a:moveTo>
                <a:cubicBezTo>
                  <a:pt x="350" y="41"/>
                  <a:pt x="350" y="41"/>
                  <a:pt x="350" y="41"/>
                </a:cubicBezTo>
                <a:cubicBezTo>
                  <a:pt x="350" y="40"/>
                  <a:pt x="350" y="40"/>
                  <a:pt x="350" y="40"/>
                </a:cubicBezTo>
                <a:cubicBezTo>
                  <a:pt x="350" y="40"/>
                  <a:pt x="349" y="40"/>
                  <a:pt x="349" y="40"/>
                </a:cubicBezTo>
                <a:cubicBezTo>
                  <a:pt x="346" y="35"/>
                  <a:pt x="341" y="31"/>
                  <a:pt x="334" y="29"/>
                </a:cubicBezTo>
                <a:cubicBezTo>
                  <a:pt x="332" y="29"/>
                  <a:pt x="329" y="29"/>
                  <a:pt x="327" y="28"/>
                </a:cubicBezTo>
                <a:cubicBezTo>
                  <a:pt x="323" y="27"/>
                  <a:pt x="318" y="25"/>
                  <a:pt x="314" y="23"/>
                </a:cubicBezTo>
                <a:cubicBezTo>
                  <a:pt x="308" y="20"/>
                  <a:pt x="301" y="18"/>
                  <a:pt x="294" y="19"/>
                </a:cubicBezTo>
                <a:cubicBezTo>
                  <a:pt x="282" y="19"/>
                  <a:pt x="270" y="23"/>
                  <a:pt x="260" y="28"/>
                </a:cubicBezTo>
                <a:cubicBezTo>
                  <a:pt x="260" y="28"/>
                  <a:pt x="260" y="29"/>
                  <a:pt x="259" y="29"/>
                </a:cubicBezTo>
                <a:cubicBezTo>
                  <a:pt x="255" y="32"/>
                  <a:pt x="250" y="34"/>
                  <a:pt x="246" y="38"/>
                </a:cubicBezTo>
                <a:cubicBezTo>
                  <a:pt x="250" y="37"/>
                  <a:pt x="253" y="34"/>
                  <a:pt x="257" y="32"/>
                </a:cubicBezTo>
                <a:cubicBezTo>
                  <a:pt x="265" y="28"/>
                  <a:pt x="275" y="29"/>
                  <a:pt x="284" y="32"/>
                </a:cubicBezTo>
                <a:cubicBezTo>
                  <a:pt x="284" y="32"/>
                  <a:pt x="285" y="33"/>
                  <a:pt x="286" y="33"/>
                </a:cubicBezTo>
                <a:cubicBezTo>
                  <a:pt x="289" y="34"/>
                  <a:pt x="292" y="36"/>
                  <a:pt x="295" y="37"/>
                </a:cubicBezTo>
                <a:cubicBezTo>
                  <a:pt x="295" y="38"/>
                  <a:pt x="296" y="38"/>
                  <a:pt x="297" y="38"/>
                </a:cubicBezTo>
                <a:cubicBezTo>
                  <a:pt x="299" y="40"/>
                  <a:pt x="300" y="42"/>
                  <a:pt x="303" y="42"/>
                </a:cubicBezTo>
                <a:cubicBezTo>
                  <a:pt x="303" y="43"/>
                  <a:pt x="303" y="42"/>
                  <a:pt x="303" y="43"/>
                </a:cubicBezTo>
                <a:cubicBezTo>
                  <a:pt x="308" y="45"/>
                  <a:pt x="314" y="49"/>
                  <a:pt x="320" y="46"/>
                </a:cubicBezTo>
                <a:cubicBezTo>
                  <a:pt x="320" y="46"/>
                  <a:pt x="319" y="46"/>
                  <a:pt x="319" y="46"/>
                </a:cubicBezTo>
                <a:cubicBezTo>
                  <a:pt x="321" y="46"/>
                  <a:pt x="323" y="45"/>
                  <a:pt x="323" y="43"/>
                </a:cubicBezTo>
                <a:cubicBezTo>
                  <a:pt x="322" y="43"/>
                  <a:pt x="321" y="44"/>
                  <a:pt x="320" y="44"/>
                </a:cubicBezTo>
                <a:cubicBezTo>
                  <a:pt x="323" y="43"/>
                  <a:pt x="324" y="43"/>
                  <a:pt x="325" y="42"/>
                </a:cubicBezTo>
                <a:cubicBezTo>
                  <a:pt x="324" y="42"/>
                  <a:pt x="322" y="42"/>
                  <a:pt x="321" y="42"/>
                </a:cubicBezTo>
                <a:cubicBezTo>
                  <a:pt x="322" y="42"/>
                  <a:pt x="324" y="42"/>
                  <a:pt x="325" y="41"/>
                </a:cubicBezTo>
                <a:cubicBezTo>
                  <a:pt x="326" y="41"/>
                  <a:pt x="324" y="42"/>
                  <a:pt x="323" y="41"/>
                </a:cubicBezTo>
                <a:cubicBezTo>
                  <a:pt x="325" y="41"/>
                  <a:pt x="328" y="40"/>
                  <a:pt x="329" y="39"/>
                </a:cubicBezTo>
                <a:cubicBezTo>
                  <a:pt x="328" y="39"/>
                  <a:pt x="327" y="39"/>
                  <a:pt x="327" y="39"/>
                </a:cubicBezTo>
                <a:cubicBezTo>
                  <a:pt x="329" y="38"/>
                  <a:pt x="331" y="38"/>
                  <a:pt x="333" y="37"/>
                </a:cubicBezTo>
                <a:cubicBezTo>
                  <a:pt x="332" y="37"/>
                  <a:pt x="329" y="37"/>
                  <a:pt x="328" y="37"/>
                </a:cubicBezTo>
                <a:cubicBezTo>
                  <a:pt x="330" y="36"/>
                  <a:pt x="333" y="38"/>
                  <a:pt x="335" y="37"/>
                </a:cubicBezTo>
                <a:cubicBezTo>
                  <a:pt x="335" y="37"/>
                  <a:pt x="334" y="38"/>
                  <a:pt x="334" y="37"/>
                </a:cubicBezTo>
                <a:cubicBezTo>
                  <a:pt x="337" y="37"/>
                  <a:pt x="343" y="38"/>
                  <a:pt x="345" y="39"/>
                </a:cubicBezTo>
                <a:cubicBezTo>
                  <a:pt x="345" y="39"/>
                  <a:pt x="343" y="39"/>
                  <a:pt x="344" y="38"/>
                </a:cubicBezTo>
                <a:cubicBezTo>
                  <a:pt x="344" y="39"/>
                  <a:pt x="344" y="38"/>
                  <a:pt x="344" y="38"/>
                </a:cubicBezTo>
                <a:cubicBezTo>
                  <a:pt x="344" y="38"/>
                  <a:pt x="344" y="38"/>
                  <a:pt x="344" y="39"/>
                </a:cubicBezTo>
                <a:cubicBezTo>
                  <a:pt x="346" y="39"/>
                  <a:pt x="347" y="41"/>
                  <a:pt x="349" y="42"/>
                </a:cubicBezTo>
                <a:cubicBezTo>
                  <a:pt x="348" y="40"/>
                  <a:pt x="346" y="39"/>
                  <a:pt x="345" y="39"/>
                </a:cubicBezTo>
                <a:cubicBezTo>
                  <a:pt x="346" y="38"/>
                  <a:pt x="346" y="39"/>
                  <a:pt x="347" y="39"/>
                </a:cubicBezTo>
                <a:cubicBezTo>
                  <a:pt x="346" y="39"/>
                  <a:pt x="347" y="39"/>
                  <a:pt x="347" y="40"/>
                </a:cubicBezTo>
                <a:cubicBezTo>
                  <a:pt x="349" y="40"/>
                  <a:pt x="351" y="43"/>
                  <a:pt x="352" y="45"/>
                </a:cubicBezTo>
                <a:cubicBezTo>
                  <a:pt x="352" y="43"/>
                  <a:pt x="351" y="41"/>
                  <a:pt x="350" y="41"/>
                </a:cubicBezTo>
                <a:close/>
                <a:moveTo>
                  <a:pt x="148" y="53"/>
                </a:moveTo>
                <a:cubicBezTo>
                  <a:pt x="148" y="53"/>
                  <a:pt x="148" y="53"/>
                  <a:pt x="148" y="53"/>
                </a:cubicBezTo>
                <a:cubicBezTo>
                  <a:pt x="150" y="51"/>
                  <a:pt x="153" y="51"/>
                  <a:pt x="155" y="49"/>
                </a:cubicBezTo>
                <a:cubicBezTo>
                  <a:pt x="155" y="50"/>
                  <a:pt x="156" y="49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7" y="49"/>
                  <a:pt x="157" y="49"/>
                  <a:pt x="157" y="49"/>
                </a:cubicBezTo>
                <a:cubicBezTo>
                  <a:pt x="157" y="48"/>
                  <a:pt x="157" y="49"/>
                  <a:pt x="156" y="49"/>
                </a:cubicBezTo>
                <a:cubicBezTo>
                  <a:pt x="157" y="48"/>
                  <a:pt x="158" y="48"/>
                  <a:pt x="158" y="48"/>
                </a:cubicBezTo>
                <a:cubicBezTo>
                  <a:pt x="159" y="48"/>
                  <a:pt x="161" y="46"/>
                  <a:pt x="163" y="46"/>
                </a:cubicBezTo>
                <a:cubicBezTo>
                  <a:pt x="163" y="46"/>
                  <a:pt x="162" y="47"/>
                  <a:pt x="163" y="46"/>
                </a:cubicBezTo>
                <a:cubicBezTo>
                  <a:pt x="164" y="46"/>
                  <a:pt x="166" y="45"/>
                  <a:pt x="167" y="45"/>
                </a:cubicBezTo>
                <a:cubicBezTo>
                  <a:pt x="168" y="44"/>
                  <a:pt x="170" y="44"/>
                  <a:pt x="172" y="44"/>
                </a:cubicBezTo>
                <a:cubicBezTo>
                  <a:pt x="169" y="45"/>
                  <a:pt x="165" y="46"/>
                  <a:pt x="162" y="47"/>
                </a:cubicBezTo>
                <a:cubicBezTo>
                  <a:pt x="164" y="48"/>
                  <a:pt x="167" y="46"/>
                  <a:pt x="168" y="46"/>
                </a:cubicBezTo>
                <a:cubicBezTo>
                  <a:pt x="168" y="47"/>
                  <a:pt x="167" y="47"/>
                  <a:pt x="167" y="47"/>
                </a:cubicBezTo>
                <a:cubicBezTo>
                  <a:pt x="172" y="48"/>
                  <a:pt x="174" y="46"/>
                  <a:pt x="177" y="44"/>
                </a:cubicBezTo>
                <a:cubicBezTo>
                  <a:pt x="179" y="44"/>
                  <a:pt x="181" y="43"/>
                  <a:pt x="182" y="42"/>
                </a:cubicBezTo>
                <a:cubicBezTo>
                  <a:pt x="185" y="40"/>
                  <a:pt x="187" y="39"/>
                  <a:pt x="190" y="37"/>
                </a:cubicBezTo>
                <a:cubicBezTo>
                  <a:pt x="191" y="36"/>
                  <a:pt x="193" y="36"/>
                  <a:pt x="194" y="35"/>
                </a:cubicBezTo>
                <a:cubicBezTo>
                  <a:pt x="197" y="34"/>
                  <a:pt x="200" y="32"/>
                  <a:pt x="203" y="31"/>
                </a:cubicBezTo>
                <a:cubicBezTo>
                  <a:pt x="207" y="30"/>
                  <a:pt x="211" y="29"/>
                  <a:pt x="216" y="29"/>
                </a:cubicBezTo>
                <a:cubicBezTo>
                  <a:pt x="223" y="29"/>
                  <a:pt x="229" y="30"/>
                  <a:pt x="234" y="34"/>
                </a:cubicBezTo>
                <a:cubicBezTo>
                  <a:pt x="235" y="34"/>
                  <a:pt x="236" y="35"/>
                  <a:pt x="236" y="36"/>
                </a:cubicBezTo>
                <a:cubicBezTo>
                  <a:pt x="238" y="37"/>
                  <a:pt x="238" y="38"/>
                  <a:pt x="239" y="40"/>
                </a:cubicBezTo>
                <a:cubicBezTo>
                  <a:pt x="239" y="39"/>
                  <a:pt x="239" y="39"/>
                  <a:pt x="240" y="38"/>
                </a:cubicBezTo>
                <a:cubicBezTo>
                  <a:pt x="239" y="35"/>
                  <a:pt x="237" y="33"/>
                  <a:pt x="235" y="31"/>
                </a:cubicBezTo>
                <a:cubicBezTo>
                  <a:pt x="233" y="28"/>
                  <a:pt x="231" y="26"/>
                  <a:pt x="227" y="25"/>
                </a:cubicBezTo>
                <a:cubicBezTo>
                  <a:pt x="215" y="18"/>
                  <a:pt x="197" y="22"/>
                  <a:pt x="188" y="29"/>
                </a:cubicBezTo>
                <a:cubicBezTo>
                  <a:pt x="189" y="29"/>
                  <a:pt x="189" y="29"/>
                  <a:pt x="188" y="29"/>
                </a:cubicBezTo>
                <a:cubicBezTo>
                  <a:pt x="188" y="29"/>
                  <a:pt x="187" y="30"/>
                  <a:pt x="187" y="30"/>
                </a:cubicBezTo>
                <a:cubicBezTo>
                  <a:pt x="186" y="30"/>
                  <a:pt x="185" y="31"/>
                  <a:pt x="185" y="31"/>
                </a:cubicBezTo>
                <a:cubicBezTo>
                  <a:pt x="180" y="33"/>
                  <a:pt x="174" y="32"/>
                  <a:pt x="170" y="33"/>
                </a:cubicBezTo>
                <a:cubicBezTo>
                  <a:pt x="170" y="32"/>
                  <a:pt x="169" y="32"/>
                  <a:pt x="169" y="32"/>
                </a:cubicBezTo>
                <a:cubicBezTo>
                  <a:pt x="172" y="30"/>
                  <a:pt x="177" y="32"/>
                  <a:pt x="181" y="31"/>
                </a:cubicBezTo>
                <a:cubicBezTo>
                  <a:pt x="183" y="31"/>
                  <a:pt x="185" y="29"/>
                  <a:pt x="187" y="28"/>
                </a:cubicBezTo>
                <a:cubicBezTo>
                  <a:pt x="188" y="27"/>
                  <a:pt x="189" y="27"/>
                  <a:pt x="189" y="27"/>
                </a:cubicBezTo>
                <a:cubicBezTo>
                  <a:pt x="194" y="24"/>
                  <a:pt x="198" y="22"/>
                  <a:pt x="203" y="21"/>
                </a:cubicBezTo>
                <a:cubicBezTo>
                  <a:pt x="196" y="21"/>
                  <a:pt x="190" y="24"/>
                  <a:pt x="185" y="25"/>
                </a:cubicBezTo>
                <a:cubicBezTo>
                  <a:pt x="178" y="26"/>
                  <a:pt x="171" y="24"/>
                  <a:pt x="164" y="26"/>
                </a:cubicBezTo>
                <a:cubicBezTo>
                  <a:pt x="163" y="26"/>
                  <a:pt x="162" y="27"/>
                  <a:pt x="161" y="27"/>
                </a:cubicBezTo>
                <a:cubicBezTo>
                  <a:pt x="158" y="29"/>
                  <a:pt x="156" y="32"/>
                  <a:pt x="154" y="34"/>
                </a:cubicBezTo>
                <a:cubicBezTo>
                  <a:pt x="153" y="36"/>
                  <a:pt x="152" y="37"/>
                  <a:pt x="152" y="39"/>
                </a:cubicBezTo>
                <a:cubicBezTo>
                  <a:pt x="149" y="42"/>
                  <a:pt x="146" y="44"/>
                  <a:pt x="142" y="45"/>
                </a:cubicBezTo>
                <a:cubicBezTo>
                  <a:pt x="141" y="45"/>
                  <a:pt x="140" y="45"/>
                  <a:pt x="139" y="44"/>
                </a:cubicBezTo>
                <a:cubicBezTo>
                  <a:pt x="139" y="45"/>
                  <a:pt x="140" y="45"/>
                  <a:pt x="140" y="46"/>
                </a:cubicBezTo>
                <a:cubicBezTo>
                  <a:pt x="141" y="46"/>
                  <a:pt x="142" y="47"/>
                  <a:pt x="144" y="47"/>
                </a:cubicBezTo>
                <a:cubicBezTo>
                  <a:pt x="147" y="47"/>
                  <a:pt x="149" y="46"/>
                  <a:pt x="152" y="45"/>
                </a:cubicBezTo>
                <a:cubicBezTo>
                  <a:pt x="152" y="45"/>
                  <a:pt x="152" y="46"/>
                  <a:pt x="152" y="46"/>
                </a:cubicBezTo>
                <a:cubicBezTo>
                  <a:pt x="152" y="45"/>
                  <a:pt x="154" y="44"/>
                  <a:pt x="154" y="44"/>
                </a:cubicBezTo>
                <a:cubicBezTo>
                  <a:pt x="155" y="43"/>
                  <a:pt x="156" y="42"/>
                  <a:pt x="157" y="42"/>
                </a:cubicBezTo>
                <a:cubicBezTo>
                  <a:pt x="160" y="38"/>
                  <a:pt x="164" y="34"/>
                  <a:pt x="169" y="32"/>
                </a:cubicBezTo>
                <a:cubicBezTo>
                  <a:pt x="169" y="33"/>
                  <a:pt x="169" y="33"/>
                  <a:pt x="169" y="33"/>
                </a:cubicBezTo>
                <a:cubicBezTo>
                  <a:pt x="164" y="35"/>
                  <a:pt x="161" y="39"/>
                  <a:pt x="158" y="43"/>
                </a:cubicBezTo>
                <a:cubicBezTo>
                  <a:pt x="158" y="42"/>
                  <a:pt x="158" y="42"/>
                  <a:pt x="159" y="42"/>
                </a:cubicBezTo>
                <a:cubicBezTo>
                  <a:pt x="158" y="42"/>
                  <a:pt x="157" y="44"/>
                  <a:pt x="155" y="44"/>
                </a:cubicBezTo>
                <a:cubicBezTo>
                  <a:pt x="152" y="48"/>
                  <a:pt x="144" y="50"/>
                  <a:pt x="139" y="47"/>
                </a:cubicBezTo>
                <a:cubicBezTo>
                  <a:pt x="139" y="46"/>
                  <a:pt x="138" y="46"/>
                  <a:pt x="138" y="46"/>
                </a:cubicBezTo>
                <a:cubicBezTo>
                  <a:pt x="138" y="45"/>
                  <a:pt x="137" y="45"/>
                  <a:pt x="137" y="44"/>
                </a:cubicBezTo>
                <a:cubicBezTo>
                  <a:pt x="136" y="47"/>
                  <a:pt x="137" y="49"/>
                  <a:pt x="138" y="51"/>
                </a:cubicBezTo>
                <a:cubicBezTo>
                  <a:pt x="139" y="52"/>
                  <a:pt x="140" y="53"/>
                  <a:pt x="141" y="54"/>
                </a:cubicBezTo>
                <a:cubicBezTo>
                  <a:pt x="143" y="53"/>
                  <a:pt x="144" y="54"/>
                  <a:pt x="144" y="55"/>
                </a:cubicBezTo>
                <a:cubicBezTo>
                  <a:pt x="148" y="55"/>
                  <a:pt x="151" y="53"/>
                  <a:pt x="153" y="52"/>
                </a:cubicBezTo>
                <a:cubicBezTo>
                  <a:pt x="155" y="51"/>
                  <a:pt x="157" y="50"/>
                  <a:pt x="159" y="49"/>
                </a:cubicBezTo>
                <a:cubicBezTo>
                  <a:pt x="155" y="50"/>
                  <a:pt x="152" y="52"/>
                  <a:pt x="148" y="53"/>
                </a:cubicBezTo>
                <a:close/>
                <a:moveTo>
                  <a:pt x="160" y="48"/>
                </a:moveTo>
                <a:cubicBezTo>
                  <a:pt x="160" y="48"/>
                  <a:pt x="160" y="48"/>
                  <a:pt x="160" y="48"/>
                </a:cubicBezTo>
                <a:cubicBezTo>
                  <a:pt x="161" y="48"/>
                  <a:pt x="162" y="47"/>
                  <a:pt x="162" y="47"/>
                </a:cubicBezTo>
                <a:cubicBezTo>
                  <a:pt x="161" y="47"/>
                  <a:pt x="161" y="47"/>
                  <a:pt x="160" y="48"/>
                </a:cubicBezTo>
                <a:close/>
                <a:moveTo>
                  <a:pt x="173" y="22"/>
                </a:moveTo>
                <a:cubicBezTo>
                  <a:pt x="173" y="22"/>
                  <a:pt x="173" y="22"/>
                  <a:pt x="173" y="22"/>
                </a:cubicBezTo>
                <a:cubicBezTo>
                  <a:pt x="173" y="22"/>
                  <a:pt x="173" y="21"/>
                  <a:pt x="173" y="21"/>
                </a:cubicBezTo>
                <a:cubicBezTo>
                  <a:pt x="173" y="22"/>
                  <a:pt x="172" y="22"/>
                  <a:pt x="173" y="22"/>
                </a:cubicBezTo>
                <a:close/>
                <a:moveTo>
                  <a:pt x="172" y="24"/>
                </a:moveTo>
                <a:cubicBezTo>
                  <a:pt x="172" y="24"/>
                  <a:pt x="172" y="24"/>
                  <a:pt x="172" y="24"/>
                </a:cubicBezTo>
                <a:cubicBezTo>
                  <a:pt x="172" y="23"/>
                  <a:pt x="172" y="24"/>
                  <a:pt x="172" y="24"/>
                </a:cubicBezTo>
                <a:cubicBezTo>
                  <a:pt x="172" y="23"/>
                  <a:pt x="172" y="23"/>
                  <a:pt x="172" y="23"/>
                </a:cubicBezTo>
                <a:cubicBezTo>
                  <a:pt x="172" y="23"/>
                  <a:pt x="171" y="24"/>
                  <a:pt x="172" y="24"/>
                </a:cubicBezTo>
                <a:close/>
                <a:moveTo>
                  <a:pt x="233" y="24"/>
                </a:moveTo>
                <a:cubicBezTo>
                  <a:pt x="233" y="24"/>
                  <a:pt x="233" y="24"/>
                  <a:pt x="233" y="24"/>
                </a:cubicBezTo>
                <a:cubicBezTo>
                  <a:pt x="234" y="24"/>
                  <a:pt x="233" y="26"/>
                  <a:pt x="234" y="26"/>
                </a:cubicBezTo>
                <a:cubicBezTo>
                  <a:pt x="234" y="25"/>
                  <a:pt x="234" y="25"/>
                  <a:pt x="234" y="24"/>
                </a:cubicBezTo>
                <a:cubicBezTo>
                  <a:pt x="234" y="24"/>
                  <a:pt x="233" y="24"/>
                  <a:pt x="233" y="24"/>
                </a:cubicBezTo>
                <a:close/>
                <a:moveTo>
                  <a:pt x="132" y="30"/>
                </a:moveTo>
                <a:cubicBezTo>
                  <a:pt x="132" y="30"/>
                  <a:pt x="132" y="30"/>
                  <a:pt x="132" y="30"/>
                </a:cubicBezTo>
                <a:cubicBezTo>
                  <a:pt x="132" y="29"/>
                  <a:pt x="132" y="27"/>
                  <a:pt x="133" y="25"/>
                </a:cubicBezTo>
                <a:cubicBezTo>
                  <a:pt x="132" y="26"/>
                  <a:pt x="131" y="26"/>
                  <a:pt x="130" y="26"/>
                </a:cubicBezTo>
                <a:cubicBezTo>
                  <a:pt x="129" y="29"/>
                  <a:pt x="129" y="32"/>
                  <a:pt x="128" y="35"/>
                </a:cubicBezTo>
                <a:cubicBezTo>
                  <a:pt x="127" y="33"/>
                  <a:pt x="130" y="29"/>
                  <a:pt x="129" y="26"/>
                </a:cubicBezTo>
                <a:cubicBezTo>
                  <a:pt x="128" y="26"/>
                  <a:pt x="128" y="27"/>
                  <a:pt x="128" y="28"/>
                </a:cubicBezTo>
                <a:cubicBezTo>
                  <a:pt x="127" y="30"/>
                  <a:pt x="127" y="33"/>
                  <a:pt x="127" y="36"/>
                </a:cubicBezTo>
                <a:cubicBezTo>
                  <a:pt x="126" y="36"/>
                  <a:pt x="127" y="36"/>
                  <a:pt x="127" y="36"/>
                </a:cubicBezTo>
                <a:cubicBezTo>
                  <a:pt x="126" y="36"/>
                  <a:pt x="127" y="37"/>
                  <a:pt x="127" y="37"/>
                </a:cubicBezTo>
                <a:cubicBezTo>
                  <a:pt x="127" y="37"/>
                  <a:pt x="127" y="35"/>
                  <a:pt x="128" y="36"/>
                </a:cubicBezTo>
                <a:cubicBezTo>
                  <a:pt x="127" y="37"/>
                  <a:pt x="127" y="39"/>
                  <a:pt x="126" y="41"/>
                </a:cubicBezTo>
                <a:cubicBezTo>
                  <a:pt x="127" y="41"/>
                  <a:pt x="127" y="41"/>
                  <a:pt x="127" y="41"/>
                </a:cubicBezTo>
                <a:cubicBezTo>
                  <a:pt x="127" y="42"/>
                  <a:pt x="126" y="43"/>
                  <a:pt x="126" y="45"/>
                </a:cubicBezTo>
                <a:cubicBezTo>
                  <a:pt x="126" y="61"/>
                  <a:pt x="128" y="80"/>
                  <a:pt x="132" y="97"/>
                </a:cubicBezTo>
                <a:cubicBezTo>
                  <a:pt x="132" y="96"/>
                  <a:pt x="132" y="95"/>
                  <a:pt x="132" y="94"/>
                </a:cubicBezTo>
                <a:cubicBezTo>
                  <a:pt x="131" y="92"/>
                  <a:pt x="132" y="89"/>
                  <a:pt x="131" y="87"/>
                </a:cubicBezTo>
                <a:cubicBezTo>
                  <a:pt x="132" y="87"/>
                  <a:pt x="132" y="86"/>
                  <a:pt x="132" y="86"/>
                </a:cubicBezTo>
                <a:cubicBezTo>
                  <a:pt x="132" y="85"/>
                  <a:pt x="131" y="86"/>
                  <a:pt x="131" y="85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1" y="85"/>
                  <a:pt x="131" y="85"/>
                  <a:pt x="132" y="85"/>
                </a:cubicBezTo>
                <a:cubicBezTo>
                  <a:pt x="132" y="84"/>
                  <a:pt x="131" y="80"/>
                  <a:pt x="131" y="80"/>
                </a:cubicBezTo>
                <a:cubicBezTo>
                  <a:pt x="131" y="79"/>
                  <a:pt x="131" y="78"/>
                  <a:pt x="131" y="78"/>
                </a:cubicBezTo>
                <a:cubicBezTo>
                  <a:pt x="131" y="80"/>
                  <a:pt x="133" y="82"/>
                  <a:pt x="132" y="85"/>
                </a:cubicBezTo>
                <a:cubicBezTo>
                  <a:pt x="133" y="85"/>
                  <a:pt x="132" y="86"/>
                  <a:pt x="133" y="87"/>
                </a:cubicBezTo>
                <a:cubicBezTo>
                  <a:pt x="133" y="85"/>
                  <a:pt x="133" y="84"/>
                  <a:pt x="133" y="82"/>
                </a:cubicBezTo>
                <a:cubicBezTo>
                  <a:pt x="133" y="82"/>
                  <a:pt x="133" y="83"/>
                  <a:pt x="133" y="83"/>
                </a:cubicBezTo>
                <a:cubicBezTo>
                  <a:pt x="132" y="74"/>
                  <a:pt x="130" y="66"/>
                  <a:pt x="131" y="56"/>
                </a:cubicBezTo>
                <a:cubicBezTo>
                  <a:pt x="131" y="50"/>
                  <a:pt x="131" y="42"/>
                  <a:pt x="131" y="34"/>
                </a:cubicBezTo>
                <a:cubicBezTo>
                  <a:pt x="131" y="35"/>
                  <a:pt x="132" y="35"/>
                  <a:pt x="131" y="35"/>
                </a:cubicBezTo>
                <a:cubicBezTo>
                  <a:pt x="131" y="34"/>
                  <a:pt x="132" y="35"/>
                  <a:pt x="132" y="34"/>
                </a:cubicBezTo>
                <a:cubicBezTo>
                  <a:pt x="132" y="33"/>
                  <a:pt x="132" y="34"/>
                  <a:pt x="131" y="34"/>
                </a:cubicBezTo>
                <a:cubicBezTo>
                  <a:pt x="132" y="33"/>
                  <a:pt x="131" y="32"/>
                  <a:pt x="132" y="32"/>
                </a:cubicBezTo>
                <a:cubicBezTo>
                  <a:pt x="132" y="32"/>
                  <a:pt x="132" y="32"/>
                  <a:pt x="132" y="31"/>
                </a:cubicBezTo>
                <a:cubicBezTo>
                  <a:pt x="132" y="32"/>
                  <a:pt x="132" y="30"/>
                  <a:pt x="132" y="30"/>
                </a:cubicBezTo>
                <a:close/>
                <a:moveTo>
                  <a:pt x="130" y="27"/>
                </a:moveTo>
                <a:cubicBezTo>
                  <a:pt x="130" y="27"/>
                  <a:pt x="130" y="27"/>
                  <a:pt x="130" y="27"/>
                </a:cubicBezTo>
                <a:cubicBezTo>
                  <a:pt x="130" y="27"/>
                  <a:pt x="130" y="26"/>
                  <a:pt x="130" y="26"/>
                </a:cubicBezTo>
                <a:cubicBezTo>
                  <a:pt x="129" y="26"/>
                  <a:pt x="129" y="27"/>
                  <a:pt x="130" y="27"/>
                </a:cubicBezTo>
                <a:close/>
                <a:moveTo>
                  <a:pt x="171" y="49"/>
                </a:moveTo>
                <a:cubicBezTo>
                  <a:pt x="171" y="49"/>
                  <a:pt x="171" y="49"/>
                  <a:pt x="171" y="49"/>
                </a:cubicBezTo>
                <a:cubicBezTo>
                  <a:pt x="169" y="50"/>
                  <a:pt x="164" y="50"/>
                  <a:pt x="161" y="51"/>
                </a:cubicBezTo>
                <a:cubicBezTo>
                  <a:pt x="161" y="51"/>
                  <a:pt x="162" y="51"/>
                  <a:pt x="163" y="50"/>
                </a:cubicBezTo>
                <a:cubicBezTo>
                  <a:pt x="160" y="51"/>
                  <a:pt x="159" y="51"/>
                  <a:pt x="157" y="52"/>
                </a:cubicBezTo>
                <a:cubicBezTo>
                  <a:pt x="157" y="52"/>
                  <a:pt x="157" y="51"/>
                  <a:pt x="157" y="51"/>
                </a:cubicBezTo>
                <a:cubicBezTo>
                  <a:pt x="158" y="51"/>
                  <a:pt x="159" y="50"/>
                  <a:pt x="160" y="50"/>
                </a:cubicBezTo>
                <a:cubicBezTo>
                  <a:pt x="161" y="50"/>
                  <a:pt x="162" y="50"/>
                  <a:pt x="163" y="50"/>
                </a:cubicBezTo>
                <a:cubicBezTo>
                  <a:pt x="163" y="50"/>
                  <a:pt x="164" y="50"/>
                  <a:pt x="164" y="49"/>
                </a:cubicBezTo>
                <a:cubicBezTo>
                  <a:pt x="165" y="49"/>
                  <a:pt x="166" y="49"/>
                  <a:pt x="167" y="49"/>
                </a:cubicBezTo>
                <a:cubicBezTo>
                  <a:pt x="168" y="49"/>
                  <a:pt x="169" y="49"/>
                  <a:pt x="169" y="48"/>
                </a:cubicBezTo>
                <a:cubicBezTo>
                  <a:pt x="165" y="48"/>
                  <a:pt x="159" y="49"/>
                  <a:pt x="156" y="52"/>
                </a:cubicBezTo>
                <a:cubicBezTo>
                  <a:pt x="154" y="52"/>
                  <a:pt x="153" y="53"/>
                  <a:pt x="151" y="54"/>
                </a:cubicBezTo>
                <a:cubicBezTo>
                  <a:pt x="150" y="54"/>
                  <a:pt x="151" y="55"/>
                  <a:pt x="151" y="55"/>
                </a:cubicBezTo>
                <a:cubicBezTo>
                  <a:pt x="151" y="54"/>
                  <a:pt x="151" y="54"/>
                  <a:pt x="150" y="54"/>
                </a:cubicBezTo>
                <a:cubicBezTo>
                  <a:pt x="149" y="55"/>
                  <a:pt x="149" y="55"/>
                  <a:pt x="148" y="55"/>
                </a:cubicBezTo>
                <a:cubicBezTo>
                  <a:pt x="143" y="56"/>
                  <a:pt x="140" y="55"/>
                  <a:pt x="137" y="52"/>
                </a:cubicBezTo>
                <a:cubicBezTo>
                  <a:pt x="136" y="59"/>
                  <a:pt x="143" y="64"/>
                  <a:pt x="149" y="63"/>
                </a:cubicBezTo>
                <a:cubicBezTo>
                  <a:pt x="149" y="63"/>
                  <a:pt x="149" y="63"/>
                  <a:pt x="149" y="64"/>
                </a:cubicBezTo>
                <a:cubicBezTo>
                  <a:pt x="149" y="64"/>
                  <a:pt x="149" y="63"/>
                  <a:pt x="150" y="63"/>
                </a:cubicBezTo>
                <a:cubicBezTo>
                  <a:pt x="151" y="64"/>
                  <a:pt x="152" y="63"/>
                  <a:pt x="152" y="63"/>
                </a:cubicBezTo>
                <a:cubicBezTo>
                  <a:pt x="156" y="63"/>
                  <a:pt x="158" y="65"/>
                  <a:pt x="161" y="65"/>
                </a:cubicBezTo>
                <a:cubicBezTo>
                  <a:pt x="163" y="65"/>
                  <a:pt x="165" y="65"/>
                  <a:pt x="167" y="65"/>
                </a:cubicBezTo>
                <a:cubicBezTo>
                  <a:pt x="170" y="64"/>
                  <a:pt x="175" y="62"/>
                  <a:pt x="177" y="59"/>
                </a:cubicBezTo>
                <a:cubicBezTo>
                  <a:pt x="179" y="57"/>
                  <a:pt x="181" y="55"/>
                  <a:pt x="184" y="54"/>
                </a:cubicBezTo>
                <a:cubicBezTo>
                  <a:pt x="188" y="49"/>
                  <a:pt x="197" y="51"/>
                  <a:pt x="203" y="52"/>
                </a:cubicBezTo>
                <a:cubicBezTo>
                  <a:pt x="204" y="51"/>
                  <a:pt x="204" y="51"/>
                  <a:pt x="205" y="51"/>
                </a:cubicBezTo>
                <a:cubicBezTo>
                  <a:pt x="207" y="50"/>
                  <a:pt x="209" y="49"/>
                  <a:pt x="210" y="49"/>
                </a:cubicBezTo>
                <a:cubicBezTo>
                  <a:pt x="211" y="48"/>
                  <a:pt x="213" y="47"/>
                  <a:pt x="214" y="46"/>
                </a:cubicBezTo>
                <a:cubicBezTo>
                  <a:pt x="215" y="45"/>
                  <a:pt x="216" y="45"/>
                  <a:pt x="217" y="44"/>
                </a:cubicBezTo>
                <a:cubicBezTo>
                  <a:pt x="219" y="42"/>
                  <a:pt x="222" y="41"/>
                  <a:pt x="224" y="40"/>
                </a:cubicBezTo>
                <a:cubicBezTo>
                  <a:pt x="224" y="39"/>
                  <a:pt x="225" y="40"/>
                  <a:pt x="225" y="40"/>
                </a:cubicBezTo>
                <a:cubicBezTo>
                  <a:pt x="227" y="39"/>
                  <a:pt x="230" y="38"/>
                  <a:pt x="232" y="38"/>
                </a:cubicBezTo>
                <a:cubicBezTo>
                  <a:pt x="233" y="38"/>
                  <a:pt x="235" y="38"/>
                  <a:pt x="237" y="39"/>
                </a:cubicBezTo>
                <a:cubicBezTo>
                  <a:pt x="236" y="38"/>
                  <a:pt x="236" y="38"/>
                  <a:pt x="236" y="37"/>
                </a:cubicBezTo>
                <a:cubicBezTo>
                  <a:pt x="235" y="37"/>
                  <a:pt x="234" y="36"/>
                  <a:pt x="233" y="35"/>
                </a:cubicBezTo>
                <a:cubicBezTo>
                  <a:pt x="231" y="34"/>
                  <a:pt x="229" y="32"/>
                  <a:pt x="227" y="31"/>
                </a:cubicBezTo>
                <a:cubicBezTo>
                  <a:pt x="221" y="29"/>
                  <a:pt x="213" y="30"/>
                  <a:pt x="208" y="31"/>
                </a:cubicBezTo>
                <a:cubicBezTo>
                  <a:pt x="204" y="31"/>
                  <a:pt x="201" y="33"/>
                  <a:pt x="198" y="34"/>
                </a:cubicBezTo>
                <a:cubicBezTo>
                  <a:pt x="193" y="36"/>
                  <a:pt x="188" y="39"/>
                  <a:pt x="183" y="43"/>
                </a:cubicBezTo>
                <a:cubicBezTo>
                  <a:pt x="179" y="45"/>
                  <a:pt x="175" y="48"/>
                  <a:pt x="170" y="48"/>
                </a:cubicBezTo>
                <a:cubicBezTo>
                  <a:pt x="170" y="48"/>
                  <a:pt x="171" y="48"/>
                  <a:pt x="171" y="48"/>
                </a:cubicBezTo>
                <a:cubicBezTo>
                  <a:pt x="170" y="49"/>
                  <a:pt x="169" y="49"/>
                  <a:pt x="169" y="49"/>
                </a:cubicBezTo>
                <a:cubicBezTo>
                  <a:pt x="170" y="49"/>
                  <a:pt x="171" y="49"/>
                  <a:pt x="171" y="49"/>
                </a:cubicBezTo>
                <a:close/>
                <a:moveTo>
                  <a:pt x="239" y="32"/>
                </a:moveTo>
                <a:cubicBezTo>
                  <a:pt x="239" y="32"/>
                  <a:pt x="239" y="32"/>
                  <a:pt x="239" y="32"/>
                </a:cubicBezTo>
                <a:cubicBezTo>
                  <a:pt x="240" y="34"/>
                  <a:pt x="240" y="31"/>
                  <a:pt x="239" y="31"/>
                </a:cubicBezTo>
                <a:cubicBezTo>
                  <a:pt x="239" y="32"/>
                  <a:pt x="239" y="32"/>
                  <a:pt x="239" y="32"/>
                </a:cubicBezTo>
                <a:close/>
                <a:moveTo>
                  <a:pt x="254" y="40"/>
                </a:moveTo>
                <a:cubicBezTo>
                  <a:pt x="254" y="40"/>
                  <a:pt x="254" y="40"/>
                  <a:pt x="254" y="40"/>
                </a:cubicBezTo>
                <a:cubicBezTo>
                  <a:pt x="259" y="40"/>
                  <a:pt x="264" y="42"/>
                  <a:pt x="269" y="44"/>
                </a:cubicBezTo>
                <a:cubicBezTo>
                  <a:pt x="269" y="44"/>
                  <a:pt x="269" y="44"/>
                  <a:pt x="269" y="44"/>
                </a:cubicBezTo>
                <a:cubicBezTo>
                  <a:pt x="273" y="45"/>
                  <a:pt x="276" y="48"/>
                  <a:pt x="280" y="50"/>
                </a:cubicBezTo>
                <a:cubicBezTo>
                  <a:pt x="285" y="53"/>
                  <a:pt x="289" y="57"/>
                  <a:pt x="293" y="62"/>
                </a:cubicBezTo>
                <a:cubicBezTo>
                  <a:pt x="295" y="64"/>
                  <a:pt x="297" y="67"/>
                  <a:pt x="299" y="70"/>
                </a:cubicBezTo>
                <a:cubicBezTo>
                  <a:pt x="302" y="74"/>
                  <a:pt x="304" y="80"/>
                  <a:pt x="306" y="85"/>
                </a:cubicBezTo>
                <a:cubicBezTo>
                  <a:pt x="308" y="88"/>
                  <a:pt x="310" y="92"/>
                  <a:pt x="313" y="95"/>
                </a:cubicBezTo>
                <a:cubicBezTo>
                  <a:pt x="315" y="97"/>
                  <a:pt x="316" y="99"/>
                  <a:pt x="318" y="101"/>
                </a:cubicBezTo>
                <a:cubicBezTo>
                  <a:pt x="321" y="103"/>
                  <a:pt x="325" y="106"/>
                  <a:pt x="330" y="106"/>
                </a:cubicBezTo>
                <a:cubicBezTo>
                  <a:pt x="332" y="107"/>
                  <a:pt x="333" y="106"/>
                  <a:pt x="335" y="106"/>
                </a:cubicBezTo>
                <a:cubicBezTo>
                  <a:pt x="338" y="107"/>
                  <a:pt x="341" y="107"/>
                  <a:pt x="344" y="106"/>
                </a:cubicBezTo>
                <a:cubicBezTo>
                  <a:pt x="344" y="105"/>
                  <a:pt x="344" y="105"/>
                  <a:pt x="345" y="105"/>
                </a:cubicBezTo>
                <a:cubicBezTo>
                  <a:pt x="345" y="98"/>
                  <a:pt x="340" y="95"/>
                  <a:pt x="337" y="92"/>
                </a:cubicBezTo>
                <a:cubicBezTo>
                  <a:pt x="335" y="91"/>
                  <a:pt x="334" y="90"/>
                  <a:pt x="332" y="89"/>
                </a:cubicBezTo>
                <a:cubicBezTo>
                  <a:pt x="330" y="88"/>
                  <a:pt x="329" y="87"/>
                  <a:pt x="327" y="86"/>
                </a:cubicBezTo>
                <a:cubicBezTo>
                  <a:pt x="318" y="80"/>
                  <a:pt x="313" y="69"/>
                  <a:pt x="307" y="60"/>
                </a:cubicBezTo>
                <a:cubicBezTo>
                  <a:pt x="304" y="56"/>
                  <a:pt x="301" y="52"/>
                  <a:pt x="298" y="49"/>
                </a:cubicBezTo>
                <a:cubicBezTo>
                  <a:pt x="295" y="47"/>
                  <a:pt x="291" y="43"/>
                  <a:pt x="287" y="41"/>
                </a:cubicBezTo>
                <a:cubicBezTo>
                  <a:pt x="285" y="40"/>
                  <a:pt x="282" y="40"/>
                  <a:pt x="280" y="39"/>
                </a:cubicBezTo>
                <a:cubicBezTo>
                  <a:pt x="278" y="39"/>
                  <a:pt x="277" y="38"/>
                  <a:pt x="276" y="38"/>
                </a:cubicBezTo>
                <a:cubicBezTo>
                  <a:pt x="270" y="36"/>
                  <a:pt x="262" y="36"/>
                  <a:pt x="256" y="38"/>
                </a:cubicBezTo>
                <a:cubicBezTo>
                  <a:pt x="258" y="39"/>
                  <a:pt x="260" y="39"/>
                  <a:pt x="263" y="41"/>
                </a:cubicBezTo>
                <a:cubicBezTo>
                  <a:pt x="260" y="40"/>
                  <a:pt x="257" y="39"/>
                  <a:pt x="255" y="38"/>
                </a:cubicBezTo>
                <a:cubicBezTo>
                  <a:pt x="254" y="38"/>
                  <a:pt x="253" y="38"/>
                  <a:pt x="253" y="39"/>
                </a:cubicBezTo>
                <a:cubicBezTo>
                  <a:pt x="253" y="39"/>
                  <a:pt x="253" y="39"/>
                  <a:pt x="254" y="40"/>
                </a:cubicBezTo>
                <a:cubicBezTo>
                  <a:pt x="254" y="39"/>
                  <a:pt x="255" y="39"/>
                  <a:pt x="256" y="39"/>
                </a:cubicBezTo>
                <a:cubicBezTo>
                  <a:pt x="255" y="39"/>
                  <a:pt x="254" y="39"/>
                  <a:pt x="254" y="40"/>
                </a:cubicBezTo>
                <a:cubicBezTo>
                  <a:pt x="255" y="40"/>
                  <a:pt x="254" y="40"/>
                  <a:pt x="254" y="40"/>
                </a:cubicBezTo>
                <a:close/>
                <a:moveTo>
                  <a:pt x="351" y="50"/>
                </a:moveTo>
                <a:cubicBezTo>
                  <a:pt x="351" y="50"/>
                  <a:pt x="351" y="50"/>
                  <a:pt x="351" y="50"/>
                </a:cubicBezTo>
                <a:cubicBezTo>
                  <a:pt x="351" y="48"/>
                  <a:pt x="350" y="46"/>
                  <a:pt x="349" y="44"/>
                </a:cubicBezTo>
                <a:cubicBezTo>
                  <a:pt x="348" y="44"/>
                  <a:pt x="348" y="43"/>
                  <a:pt x="348" y="42"/>
                </a:cubicBezTo>
                <a:cubicBezTo>
                  <a:pt x="346" y="41"/>
                  <a:pt x="344" y="41"/>
                  <a:pt x="342" y="40"/>
                </a:cubicBezTo>
                <a:cubicBezTo>
                  <a:pt x="341" y="40"/>
                  <a:pt x="341" y="39"/>
                  <a:pt x="340" y="39"/>
                </a:cubicBezTo>
                <a:cubicBezTo>
                  <a:pt x="336" y="38"/>
                  <a:pt x="330" y="39"/>
                  <a:pt x="327" y="42"/>
                </a:cubicBezTo>
                <a:cubicBezTo>
                  <a:pt x="336" y="39"/>
                  <a:pt x="346" y="43"/>
                  <a:pt x="350" y="51"/>
                </a:cubicBezTo>
                <a:cubicBezTo>
                  <a:pt x="350" y="52"/>
                  <a:pt x="351" y="53"/>
                  <a:pt x="351" y="55"/>
                </a:cubicBezTo>
                <a:cubicBezTo>
                  <a:pt x="351" y="53"/>
                  <a:pt x="351" y="52"/>
                  <a:pt x="351" y="50"/>
                </a:cubicBezTo>
                <a:close/>
                <a:moveTo>
                  <a:pt x="251" y="39"/>
                </a:moveTo>
                <a:cubicBezTo>
                  <a:pt x="251" y="39"/>
                  <a:pt x="251" y="39"/>
                  <a:pt x="251" y="39"/>
                </a:cubicBezTo>
                <a:cubicBezTo>
                  <a:pt x="251" y="40"/>
                  <a:pt x="253" y="40"/>
                  <a:pt x="254" y="40"/>
                </a:cubicBezTo>
                <a:cubicBezTo>
                  <a:pt x="253" y="39"/>
                  <a:pt x="252" y="39"/>
                  <a:pt x="251" y="39"/>
                </a:cubicBezTo>
                <a:close/>
                <a:moveTo>
                  <a:pt x="238" y="41"/>
                </a:moveTo>
                <a:cubicBezTo>
                  <a:pt x="238" y="41"/>
                  <a:pt x="238" y="41"/>
                  <a:pt x="238" y="41"/>
                </a:cubicBezTo>
                <a:cubicBezTo>
                  <a:pt x="237" y="41"/>
                  <a:pt x="236" y="41"/>
                  <a:pt x="236" y="42"/>
                </a:cubicBezTo>
                <a:cubicBezTo>
                  <a:pt x="236" y="41"/>
                  <a:pt x="234" y="42"/>
                  <a:pt x="233" y="42"/>
                </a:cubicBezTo>
                <a:cubicBezTo>
                  <a:pt x="230" y="44"/>
                  <a:pt x="227" y="46"/>
                  <a:pt x="224" y="48"/>
                </a:cubicBezTo>
                <a:cubicBezTo>
                  <a:pt x="220" y="51"/>
                  <a:pt x="218" y="54"/>
                  <a:pt x="215" y="59"/>
                </a:cubicBezTo>
                <a:cubicBezTo>
                  <a:pt x="212" y="61"/>
                  <a:pt x="210" y="64"/>
                  <a:pt x="209" y="67"/>
                </a:cubicBezTo>
                <a:cubicBezTo>
                  <a:pt x="208" y="67"/>
                  <a:pt x="209" y="68"/>
                  <a:pt x="208" y="68"/>
                </a:cubicBezTo>
                <a:cubicBezTo>
                  <a:pt x="208" y="69"/>
                  <a:pt x="207" y="70"/>
                  <a:pt x="206" y="72"/>
                </a:cubicBezTo>
                <a:cubicBezTo>
                  <a:pt x="205" y="73"/>
                  <a:pt x="205" y="74"/>
                  <a:pt x="204" y="76"/>
                </a:cubicBezTo>
                <a:cubicBezTo>
                  <a:pt x="202" y="80"/>
                  <a:pt x="200" y="85"/>
                  <a:pt x="199" y="90"/>
                </a:cubicBezTo>
                <a:cubicBezTo>
                  <a:pt x="198" y="93"/>
                  <a:pt x="197" y="96"/>
                  <a:pt x="196" y="99"/>
                </a:cubicBezTo>
                <a:cubicBezTo>
                  <a:pt x="194" y="103"/>
                  <a:pt x="192" y="107"/>
                  <a:pt x="190" y="110"/>
                </a:cubicBezTo>
                <a:cubicBezTo>
                  <a:pt x="187" y="113"/>
                  <a:pt x="184" y="117"/>
                  <a:pt x="180" y="119"/>
                </a:cubicBezTo>
                <a:cubicBezTo>
                  <a:pt x="183" y="116"/>
                  <a:pt x="186" y="113"/>
                  <a:pt x="189" y="110"/>
                </a:cubicBezTo>
                <a:cubicBezTo>
                  <a:pt x="194" y="102"/>
                  <a:pt x="197" y="92"/>
                  <a:pt x="200" y="82"/>
                </a:cubicBezTo>
                <a:cubicBezTo>
                  <a:pt x="203" y="74"/>
                  <a:pt x="207" y="68"/>
                  <a:pt x="211" y="61"/>
                </a:cubicBezTo>
                <a:cubicBezTo>
                  <a:pt x="212" y="61"/>
                  <a:pt x="212" y="60"/>
                  <a:pt x="213" y="59"/>
                </a:cubicBezTo>
                <a:cubicBezTo>
                  <a:pt x="214" y="56"/>
                  <a:pt x="217" y="55"/>
                  <a:pt x="218" y="52"/>
                </a:cubicBezTo>
                <a:cubicBezTo>
                  <a:pt x="223" y="47"/>
                  <a:pt x="228" y="42"/>
                  <a:pt x="237" y="40"/>
                </a:cubicBezTo>
                <a:cubicBezTo>
                  <a:pt x="234" y="40"/>
                  <a:pt x="232" y="39"/>
                  <a:pt x="229" y="40"/>
                </a:cubicBezTo>
                <a:cubicBezTo>
                  <a:pt x="219" y="42"/>
                  <a:pt x="214" y="50"/>
                  <a:pt x="203" y="53"/>
                </a:cubicBezTo>
                <a:cubicBezTo>
                  <a:pt x="201" y="55"/>
                  <a:pt x="199" y="57"/>
                  <a:pt x="198" y="60"/>
                </a:cubicBezTo>
                <a:cubicBezTo>
                  <a:pt x="197" y="63"/>
                  <a:pt x="196" y="68"/>
                  <a:pt x="194" y="72"/>
                </a:cubicBezTo>
                <a:cubicBezTo>
                  <a:pt x="192" y="75"/>
                  <a:pt x="190" y="79"/>
                  <a:pt x="188" y="82"/>
                </a:cubicBezTo>
                <a:cubicBezTo>
                  <a:pt x="187" y="83"/>
                  <a:pt x="187" y="84"/>
                  <a:pt x="187" y="85"/>
                </a:cubicBezTo>
                <a:cubicBezTo>
                  <a:pt x="183" y="88"/>
                  <a:pt x="178" y="90"/>
                  <a:pt x="178" y="97"/>
                </a:cubicBezTo>
                <a:cubicBezTo>
                  <a:pt x="177" y="98"/>
                  <a:pt x="177" y="99"/>
                  <a:pt x="176" y="99"/>
                </a:cubicBezTo>
                <a:cubicBezTo>
                  <a:pt x="177" y="100"/>
                  <a:pt x="178" y="101"/>
                  <a:pt x="179" y="102"/>
                </a:cubicBezTo>
                <a:cubicBezTo>
                  <a:pt x="180" y="106"/>
                  <a:pt x="175" y="106"/>
                  <a:pt x="172" y="106"/>
                </a:cubicBezTo>
                <a:cubicBezTo>
                  <a:pt x="168" y="109"/>
                  <a:pt x="163" y="116"/>
                  <a:pt x="164" y="123"/>
                </a:cubicBezTo>
                <a:cubicBezTo>
                  <a:pt x="165" y="124"/>
                  <a:pt x="166" y="126"/>
                  <a:pt x="167" y="127"/>
                </a:cubicBezTo>
                <a:cubicBezTo>
                  <a:pt x="169" y="127"/>
                  <a:pt x="170" y="126"/>
                  <a:pt x="172" y="127"/>
                </a:cubicBezTo>
                <a:cubicBezTo>
                  <a:pt x="175" y="129"/>
                  <a:pt x="171" y="131"/>
                  <a:pt x="171" y="133"/>
                </a:cubicBezTo>
                <a:cubicBezTo>
                  <a:pt x="170" y="137"/>
                  <a:pt x="174" y="139"/>
                  <a:pt x="177" y="140"/>
                </a:cubicBezTo>
                <a:cubicBezTo>
                  <a:pt x="179" y="141"/>
                  <a:pt x="184" y="140"/>
                  <a:pt x="186" y="139"/>
                </a:cubicBezTo>
                <a:cubicBezTo>
                  <a:pt x="189" y="137"/>
                  <a:pt x="190" y="133"/>
                  <a:pt x="192" y="129"/>
                </a:cubicBezTo>
                <a:cubicBezTo>
                  <a:pt x="194" y="126"/>
                  <a:pt x="197" y="122"/>
                  <a:pt x="199" y="121"/>
                </a:cubicBezTo>
                <a:cubicBezTo>
                  <a:pt x="201" y="118"/>
                  <a:pt x="205" y="117"/>
                  <a:pt x="208" y="115"/>
                </a:cubicBezTo>
                <a:cubicBezTo>
                  <a:pt x="211" y="114"/>
                  <a:pt x="213" y="112"/>
                  <a:pt x="215" y="111"/>
                </a:cubicBezTo>
                <a:cubicBezTo>
                  <a:pt x="218" y="108"/>
                  <a:pt x="221" y="104"/>
                  <a:pt x="223" y="100"/>
                </a:cubicBezTo>
                <a:cubicBezTo>
                  <a:pt x="224" y="99"/>
                  <a:pt x="224" y="98"/>
                  <a:pt x="224" y="97"/>
                </a:cubicBezTo>
                <a:cubicBezTo>
                  <a:pt x="223" y="98"/>
                  <a:pt x="224" y="99"/>
                  <a:pt x="223" y="99"/>
                </a:cubicBezTo>
                <a:cubicBezTo>
                  <a:pt x="227" y="92"/>
                  <a:pt x="227" y="79"/>
                  <a:pt x="227" y="69"/>
                </a:cubicBezTo>
                <a:cubicBezTo>
                  <a:pt x="227" y="63"/>
                  <a:pt x="229" y="58"/>
                  <a:pt x="231" y="53"/>
                </a:cubicBezTo>
                <a:cubicBezTo>
                  <a:pt x="230" y="53"/>
                  <a:pt x="230" y="54"/>
                  <a:pt x="230" y="54"/>
                </a:cubicBezTo>
                <a:cubicBezTo>
                  <a:pt x="231" y="53"/>
                  <a:pt x="231" y="52"/>
                  <a:pt x="231" y="51"/>
                </a:cubicBezTo>
                <a:cubicBezTo>
                  <a:pt x="232" y="51"/>
                  <a:pt x="231" y="52"/>
                  <a:pt x="231" y="52"/>
                </a:cubicBezTo>
                <a:cubicBezTo>
                  <a:pt x="232" y="51"/>
                  <a:pt x="232" y="51"/>
                  <a:pt x="231" y="51"/>
                </a:cubicBezTo>
                <a:cubicBezTo>
                  <a:pt x="232" y="50"/>
                  <a:pt x="233" y="49"/>
                  <a:pt x="233" y="48"/>
                </a:cubicBezTo>
                <a:cubicBezTo>
                  <a:pt x="234" y="47"/>
                  <a:pt x="234" y="46"/>
                  <a:pt x="234" y="46"/>
                </a:cubicBezTo>
                <a:cubicBezTo>
                  <a:pt x="234" y="46"/>
                  <a:pt x="234" y="47"/>
                  <a:pt x="233" y="46"/>
                </a:cubicBezTo>
                <a:cubicBezTo>
                  <a:pt x="235" y="45"/>
                  <a:pt x="237" y="43"/>
                  <a:pt x="237" y="42"/>
                </a:cubicBezTo>
                <a:cubicBezTo>
                  <a:pt x="237" y="43"/>
                  <a:pt x="236" y="43"/>
                  <a:pt x="235" y="43"/>
                </a:cubicBezTo>
                <a:cubicBezTo>
                  <a:pt x="235" y="42"/>
                  <a:pt x="234" y="44"/>
                  <a:pt x="234" y="44"/>
                </a:cubicBezTo>
                <a:cubicBezTo>
                  <a:pt x="235" y="43"/>
                  <a:pt x="236" y="42"/>
                  <a:pt x="238" y="41"/>
                </a:cubicBezTo>
                <a:close/>
                <a:moveTo>
                  <a:pt x="269" y="90"/>
                </a:moveTo>
                <a:cubicBezTo>
                  <a:pt x="269" y="90"/>
                  <a:pt x="269" y="90"/>
                  <a:pt x="269" y="90"/>
                </a:cubicBezTo>
                <a:cubicBezTo>
                  <a:pt x="270" y="90"/>
                  <a:pt x="270" y="92"/>
                  <a:pt x="272" y="92"/>
                </a:cubicBezTo>
                <a:cubicBezTo>
                  <a:pt x="274" y="91"/>
                  <a:pt x="273" y="89"/>
                  <a:pt x="273" y="87"/>
                </a:cubicBezTo>
                <a:cubicBezTo>
                  <a:pt x="274" y="86"/>
                  <a:pt x="275" y="85"/>
                  <a:pt x="277" y="84"/>
                </a:cubicBezTo>
                <a:cubicBezTo>
                  <a:pt x="279" y="84"/>
                  <a:pt x="280" y="87"/>
                  <a:pt x="283" y="86"/>
                </a:cubicBezTo>
                <a:cubicBezTo>
                  <a:pt x="283" y="86"/>
                  <a:pt x="283" y="86"/>
                  <a:pt x="283" y="85"/>
                </a:cubicBezTo>
                <a:cubicBezTo>
                  <a:pt x="281" y="86"/>
                  <a:pt x="279" y="84"/>
                  <a:pt x="277" y="83"/>
                </a:cubicBezTo>
                <a:cubicBezTo>
                  <a:pt x="275" y="81"/>
                  <a:pt x="272" y="79"/>
                  <a:pt x="270" y="77"/>
                </a:cubicBezTo>
                <a:cubicBezTo>
                  <a:pt x="264" y="70"/>
                  <a:pt x="261" y="62"/>
                  <a:pt x="257" y="54"/>
                </a:cubicBezTo>
                <a:cubicBezTo>
                  <a:pt x="256" y="52"/>
                  <a:pt x="256" y="51"/>
                  <a:pt x="255" y="49"/>
                </a:cubicBezTo>
                <a:cubicBezTo>
                  <a:pt x="252" y="45"/>
                  <a:pt x="250" y="40"/>
                  <a:pt x="244" y="41"/>
                </a:cubicBezTo>
                <a:cubicBezTo>
                  <a:pt x="245" y="41"/>
                  <a:pt x="246" y="42"/>
                  <a:pt x="246" y="42"/>
                </a:cubicBezTo>
                <a:cubicBezTo>
                  <a:pt x="249" y="46"/>
                  <a:pt x="252" y="50"/>
                  <a:pt x="253" y="56"/>
                </a:cubicBezTo>
                <a:cubicBezTo>
                  <a:pt x="254" y="58"/>
                  <a:pt x="253" y="61"/>
                  <a:pt x="254" y="63"/>
                </a:cubicBezTo>
                <a:cubicBezTo>
                  <a:pt x="254" y="64"/>
                  <a:pt x="255" y="64"/>
                  <a:pt x="255" y="65"/>
                </a:cubicBezTo>
                <a:cubicBezTo>
                  <a:pt x="255" y="68"/>
                  <a:pt x="255" y="70"/>
                  <a:pt x="256" y="72"/>
                </a:cubicBezTo>
                <a:cubicBezTo>
                  <a:pt x="257" y="78"/>
                  <a:pt x="259" y="81"/>
                  <a:pt x="261" y="85"/>
                </a:cubicBezTo>
                <a:cubicBezTo>
                  <a:pt x="263" y="87"/>
                  <a:pt x="264" y="89"/>
                  <a:pt x="266" y="89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66" y="89"/>
                  <a:pt x="266" y="90"/>
                  <a:pt x="266" y="90"/>
                </a:cubicBezTo>
                <a:cubicBezTo>
                  <a:pt x="267" y="89"/>
                  <a:pt x="268" y="89"/>
                  <a:pt x="269" y="89"/>
                </a:cubicBezTo>
                <a:cubicBezTo>
                  <a:pt x="269" y="89"/>
                  <a:pt x="269" y="89"/>
                  <a:pt x="269" y="89"/>
                </a:cubicBezTo>
                <a:cubicBezTo>
                  <a:pt x="269" y="89"/>
                  <a:pt x="270" y="89"/>
                  <a:pt x="269" y="90"/>
                </a:cubicBezTo>
                <a:close/>
                <a:moveTo>
                  <a:pt x="259" y="84"/>
                </a:moveTo>
                <a:cubicBezTo>
                  <a:pt x="258" y="82"/>
                  <a:pt x="256" y="79"/>
                  <a:pt x="255" y="77"/>
                </a:cubicBezTo>
                <a:cubicBezTo>
                  <a:pt x="254" y="70"/>
                  <a:pt x="253" y="62"/>
                  <a:pt x="252" y="56"/>
                </a:cubicBezTo>
                <a:cubicBezTo>
                  <a:pt x="250" y="53"/>
                  <a:pt x="250" y="49"/>
                  <a:pt x="248" y="46"/>
                </a:cubicBezTo>
                <a:cubicBezTo>
                  <a:pt x="247" y="44"/>
                  <a:pt x="245" y="42"/>
                  <a:pt x="243" y="41"/>
                </a:cubicBezTo>
                <a:cubicBezTo>
                  <a:pt x="242" y="41"/>
                  <a:pt x="241" y="41"/>
                  <a:pt x="241" y="41"/>
                </a:cubicBezTo>
                <a:cubicBezTo>
                  <a:pt x="240" y="42"/>
                  <a:pt x="237" y="44"/>
                  <a:pt x="236" y="46"/>
                </a:cubicBezTo>
                <a:cubicBezTo>
                  <a:pt x="234" y="49"/>
                  <a:pt x="233" y="55"/>
                  <a:pt x="233" y="60"/>
                </a:cubicBezTo>
                <a:cubicBezTo>
                  <a:pt x="233" y="61"/>
                  <a:pt x="234" y="61"/>
                  <a:pt x="234" y="62"/>
                </a:cubicBezTo>
                <a:cubicBezTo>
                  <a:pt x="235" y="66"/>
                  <a:pt x="238" y="70"/>
                  <a:pt x="240" y="73"/>
                </a:cubicBezTo>
                <a:cubicBezTo>
                  <a:pt x="241" y="76"/>
                  <a:pt x="243" y="79"/>
                  <a:pt x="244" y="82"/>
                </a:cubicBezTo>
                <a:cubicBezTo>
                  <a:pt x="245" y="86"/>
                  <a:pt x="245" y="92"/>
                  <a:pt x="245" y="97"/>
                </a:cubicBezTo>
                <a:cubicBezTo>
                  <a:pt x="246" y="100"/>
                  <a:pt x="245" y="102"/>
                  <a:pt x="245" y="105"/>
                </a:cubicBezTo>
                <a:cubicBezTo>
                  <a:pt x="246" y="113"/>
                  <a:pt x="244" y="120"/>
                  <a:pt x="247" y="126"/>
                </a:cubicBezTo>
                <a:cubicBezTo>
                  <a:pt x="248" y="125"/>
                  <a:pt x="250" y="124"/>
                  <a:pt x="250" y="123"/>
                </a:cubicBezTo>
                <a:cubicBezTo>
                  <a:pt x="248" y="122"/>
                  <a:pt x="248" y="118"/>
                  <a:pt x="251" y="117"/>
                </a:cubicBezTo>
                <a:cubicBezTo>
                  <a:pt x="251" y="117"/>
                  <a:pt x="252" y="118"/>
                  <a:pt x="252" y="118"/>
                </a:cubicBezTo>
                <a:cubicBezTo>
                  <a:pt x="253" y="116"/>
                  <a:pt x="251" y="114"/>
                  <a:pt x="250" y="113"/>
                </a:cubicBezTo>
                <a:cubicBezTo>
                  <a:pt x="250" y="111"/>
                  <a:pt x="250" y="107"/>
                  <a:pt x="253" y="106"/>
                </a:cubicBezTo>
                <a:cubicBezTo>
                  <a:pt x="254" y="107"/>
                  <a:pt x="256" y="106"/>
                  <a:pt x="257" y="105"/>
                </a:cubicBezTo>
                <a:cubicBezTo>
                  <a:pt x="257" y="103"/>
                  <a:pt x="258" y="101"/>
                  <a:pt x="260" y="100"/>
                </a:cubicBezTo>
                <a:cubicBezTo>
                  <a:pt x="260" y="99"/>
                  <a:pt x="259" y="98"/>
                  <a:pt x="258" y="97"/>
                </a:cubicBezTo>
                <a:cubicBezTo>
                  <a:pt x="258" y="94"/>
                  <a:pt x="259" y="91"/>
                  <a:pt x="261" y="91"/>
                </a:cubicBezTo>
                <a:cubicBezTo>
                  <a:pt x="263" y="91"/>
                  <a:pt x="263" y="93"/>
                  <a:pt x="265" y="94"/>
                </a:cubicBezTo>
                <a:cubicBezTo>
                  <a:pt x="265" y="93"/>
                  <a:pt x="266" y="92"/>
                  <a:pt x="266" y="91"/>
                </a:cubicBezTo>
                <a:cubicBezTo>
                  <a:pt x="262" y="89"/>
                  <a:pt x="260" y="85"/>
                  <a:pt x="259" y="84"/>
                </a:cubicBezTo>
                <a:close/>
                <a:moveTo>
                  <a:pt x="258" y="44"/>
                </a:moveTo>
                <a:cubicBezTo>
                  <a:pt x="258" y="44"/>
                  <a:pt x="258" y="44"/>
                  <a:pt x="258" y="44"/>
                </a:cubicBezTo>
                <a:cubicBezTo>
                  <a:pt x="256" y="43"/>
                  <a:pt x="255" y="41"/>
                  <a:pt x="253" y="41"/>
                </a:cubicBezTo>
                <a:cubicBezTo>
                  <a:pt x="254" y="42"/>
                  <a:pt x="256" y="43"/>
                  <a:pt x="258" y="44"/>
                </a:cubicBezTo>
                <a:close/>
                <a:moveTo>
                  <a:pt x="257" y="42"/>
                </a:moveTo>
                <a:cubicBezTo>
                  <a:pt x="257" y="42"/>
                  <a:pt x="257" y="42"/>
                  <a:pt x="257" y="42"/>
                </a:cubicBezTo>
                <a:cubicBezTo>
                  <a:pt x="258" y="43"/>
                  <a:pt x="259" y="43"/>
                  <a:pt x="260" y="44"/>
                </a:cubicBezTo>
                <a:cubicBezTo>
                  <a:pt x="260" y="44"/>
                  <a:pt x="259" y="43"/>
                  <a:pt x="259" y="43"/>
                </a:cubicBezTo>
                <a:cubicBezTo>
                  <a:pt x="259" y="44"/>
                  <a:pt x="260" y="44"/>
                  <a:pt x="261" y="45"/>
                </a:cubicBezTo>
                <a:cubicBezTo>
                  <a:pt x="261" y="45"/>
                  <a:pt x="261" y="45"/>
                  <a:pt x="261" y="45"/>
                </a:cubicBezTo>
                <a:cubicBezTo>
                  <a:pt x="262" y="46"/>
                  <a:pt x="264" y="47"/>
                  <a:pt x="265" y="48"/>
                </a:cubicBezTo>
                <a:cubicBezTo>
                  <a:pt x="265" y="48"/>
                  <a:pt x="265" y="48"/>
                  <a:pt x="265" y="48"/>
                </a:cubicBezTo>
                <a:cubicBezTo>
                  <a:pt x="265" y="49"/>
                  <a:pt x="266" y="48"/>
                  <a:pt x="266" y="49"/>
                </a:cubicBezTo>
                <a:cubicBezTo>
                  <a:pt x="266" y="49"/>
                  <a:pt x="266" y="49"/>
                  <a:pt x="266" y="50"/>
                </a:cubicBezTo>
                <a:cubicBezTo>
                  <a:pt x="266" y="50"/>
                  <a:pt x="266" y="49"/>
                  <a:pt x="267" y="49"/>
                </a:cubicBezTo>
                <a:cubicBezTo>
                  <a:pt x="269" y="51"/>
                  <a:pt x="270" y="52"/>
                  <a:pt x="272" y="53"/>
                </a:cubicBezTo>
                <a:cubicBezTo>
                  <a:pt x="270" y="52"/>
                  <a:pt x="269" y="50"/>
                  <a:pt x="266" y="50"/>
                </a:cubicBezTo>
                <a:cubicBezTo>
                  <a:pt x="266" y="50"/>
                  <a:pt x="267" y="50"/>
                  <a:pt x="267" y="50"/>
                </a:cubicBezTo>
                <a:cubicBezTo>
                  <a:pt x="266" y="50"/>
                  <a:pt x="264" y="50"/>
                  <a:pt x="264" y="49"/>
                </a:cubicBezTo>
                <a:cubicBezTo>
                  <a:pt x="264" y="49"/>
                  <a:pt x="264" y="48"/>
                  <a:pt x="263" y="48"/>
                </a:cubicBezTo>
                <a:cubicBezTo>
                  <a:pt x="264" y="49"/>
                  <a:pt x="264" y="49"/>
                  <a:pt x="265" y="50"/>
                </a:cubicBezTo>
                <a:cubicBezTo>
                  <a:pt x="263" y="48"/>
                  <a:pt x="261" y="46"/>
                  <a:pt x="259" y="45"/>
                </a:cubicBezTo>
                <a:cubicBezTo>
                  <a:pt x="261" y="47"/>
                  <a:pt x="263" y="48"/>
                  <a:pt x="265" y="51"/>
                </a:cubicBezTo>
                <a:cubicBezTo>
                  <a:pt x="264" y="51"/>
                  <a:pt x="264" y="51"/>
                  <a:pt x="264" y="51"/>
                </a:cubicBezTo>
                <a:cubicBezTo>
                  <a:pt x="265" y="51"/>
                  <a:pt x="265" y="52"/>
                  <a:pt x="265" y="52"/>
                </a:cubicBezTo>
                <a:cubicBezTo>
                  <a:pt x="265" y="52"/>
                  <a:pt x="265" y="52"/>
                  <a:pt x="265" y="52"/>
                </a:cubicBezTo>
                <a:cubicBezTo>
                  <a:pt x="265" y="52"/>
                  <a:pt x="266" y="52"/>
                  <a:pt x="266" y="52"/>
                </a:cubicBezTo>
                <a:cubicBezTo>
                  <a:pt x="265" y="51"/>
                  <a:pt x="265" y="51"/>
                  <a:pt x="265" y="50"/>
                </a:cubicBezTo>
                <a:cubicBezTo>
                  <a:pt x="265" y="51"/>
                  <a:pt x="266" y="51"/>
                  <a:pt x="266" y="52"/>
                </a:cubicBezTo>
                <a:cubicBezTo>
                  <a:pt x="267" y="52"/>
                  <a:pt x="268" y="54"/>
                  <a:pt x="268" y="55"/>
                </a:cubicBezTo>
                <a:cubicBezTo>
                  <a:pt x="267" y="54"/>
                  <a:pt x="267" y="53"/>
                  <a:pt x="266" y="52"/>
                </a:cubicBezTo>
                <a:cubicBezTo>
                  <a:pt x="267" y="55"/>
                  <a:pt x="269" y="58"/>
                  <a:pt x="271" y="60"/>
                </a:cubicBezTo>
                <a:cubicBezTo>
                  <a:pt x="272" y="62"/>
                  <a:pt x="272" y="64"/>
                  <a:pt x="273" y="66"/>
                </a:cubicBezTo>
                <a:cubicBezTo>
                  <a:pt x="273" y="67"/>
                  <a:pt x="274" y="68"/>
                  <a:pt x="274" y="69"/>
                </a:cubicBezTo>
                <a:cubicBezTo>
                  <a:pt x="277" y="74"/>
                  <a:pt x="279" y="79"/>
                  <a:pt x="282" y="83"/>
                </a:cubicBezTo>
                <a:cubicBezTo>
                  <a:pt x="283" y="83"/>
                  <a:pt x="283" y="82"/>
                  <a:pt x="282" y="82"/>
                </a:cubicBezTo>
                <a:cubicBezTo>
                  <a:pt x="283" y="82"/>
                  <a:pt x="283" y="82"/>
                  <a:pt x="283" y="82"/>
                </a:cubicBezTo>
                <a:cubicBezTo>
                  <a:pt x="284" y="81"/>
                  <a:pt x="285" y="80"/>
                  <a:pt x="287" y="80"/>
                </a:cubicBezTo>
                <a:cubicBezTo>
                  <a:pt x="287" y="80"/>
                  <a:pt x="287" y="80"/>
                  <a:pt x="287" y="80"/>
                </a:cubicBezTo>
                <a:cubicBezTo>
                  <a:pt x="289" y="80"/>
                  <a:pt x="290" y="80"/>
                  <a:pt x="291" y="81"/>
                </a:cubicBezTo>
                <a:cubicBezTo>
                  <a:pt x="291" y="82"/>
                  <a:pt x="292" y="82"/>
                  <a:pt x="293" y="83"/>
                </a:cubicBezTo>
                <a:cubicBezTo>
                  <a:pt x="293" y="85"/>
                  <a:pt x="295" y="86"/>
                  <a:pt x="295" y="89"/>
                </a:cubicBezTo>
                <a:cubicBezTo>
                  <a:pt x="295" y="91"/>
                  <a:pt x="292" y="94"/>
                  <a:pt x="294" y="96"/>
                </a:cubicBezTo>
                <a:cubicBezTo>
                  <a:pt x="295" y="94"/>
                  <a:pt x="295" y="91"/>
                  <a:pt x="299" y="92"/>
                </a:cubicBezTo>
                <a:cubicBezTo>
                  <a:pt x="299" y="92"/>
                  <a:pt x="300" y="93"/>
                  <a:pt x="299" y="94"/>
                </a:cubicBezTo>
                <a:cubicBezTo>
                  <a:pt x="300" y="95"/>
                  <a:pt x="301" y="98"/>
                  <a:pt x="303" y="98"/>
                </a:cubicBezTo>
                <a:cubicBezTo>
                  <a:pt x="303" y="98"/>
                  <a:pt x="303" y="98"/>
                  <a:pt x="303" y="99"/>
                </a:cubicBezTo>
                <a:cubicBezTo>
                  <a:pt x="306" y="99"/>
                  <a:pt x="306" y="104"/>
                  <a:pt x="306" y="106"/>
                </a:cubicBezTo>
                <a:cubicBezTo>
                  <a:pt x="306" y="109"/>
                  <a:pt x="309" y="110"/>
                  <a:pt x="309" y="112"/>
                </a:cubicBezTo>
                <a:cubicBezTo>
                  <a:pt x="309" y="114"/>
                  <a:pt x="310" y="117"/>
                  <a:pt x="309" y="118"/>
                </a:cubicBezTo>
                <a:cubicBezTo>
                  <a:pt x="312" y="120"/>
                  <a:pt x="313" y="123"/>
                  <a:pt x="310" y="126"/>
                </a:cubicBezTo>
                <a:cubicBezTo>
                  <a:pt x="312" y="126"/>
                  <a:pt x="313" y="127"/>
                  <a:pt x="314" y="127"/>
                </a:cubicBezTo>
                <a:cubicBezTo>
                  <a:pt x="316" y="127"/>
                  <a:pt x="319" y="126"/>
                  <a:pt x="321" y="126"/>
                </a:cubicBezTo>
                <a:cubicBezTo>
                  <a:pt x="323" y="126"/>
                  <a:pt x="324" y="127"/>
                  <a:pt x="326" y="127"/>
                </a:cubicBezTo>
                <a:cubicBezTo>
                  <a:pt x="330" y="128"/>
                  <a:pt x="334" y="126"/>
                  <a:pt x="336" y="124"/>
                </a:cubicBezTo>
                <a:cubicBezTo>
                  <a:pt x="336" y="123"/>
                  <a:pt x="338" y="122"/>
                  <a:pt x="338" y="122"/>
                </a:cubicBezTo>
                <a:cubicBezTo>
                  <a:pt x="340" y="121"/>
                  <a:pt x="341" y="119"/>
                  <a:pt x="343" y="118"/>
                </a:cubicBezTo>
                <a:cubicBezTo>
                  <a:pt x="343" y="117"/>
                  <a:pt x="343" y="116"/>
                  <a:pt x="343" y="115"/>
                </a:cubicBezTo>
                <a:cubicBezTo>
                  <a:pt x="342" y="114"/>
                  <a:pt x="340" y="114"/>
                  <a:pt x="339" y="113"/>
                </a:cubicBezTo>
                <a:cubicBezTo>
                  <a:pt x="341" y="113"/>
                  <a:pt x="342" y="114"/>
                  <a:pt x="343" y="114"/>
                </a:cubicBezTo>
                <a:cubicBezTo>
                  <a:pt x="342" y="113"/>
                  <a:pt x="338" y="112"/>
                  <a:pt x="337" y="111"/>
                </a:cubicBezTo>
                <a:cubicBezTo>
                  <a:pt x="339" y="111"/>
                  <a:pt x="340" y="112"/>
                  <a:pt x="341" y="112"/>
                </a:cubicBezTo>
                <a:cubicBezTo>
                  <a:pt x="341" y="112"/>
                  <a:pt x="341" y="112"/>
                  <a:pt x="341" y="111"/>
                </a:cubicBezTo>
                <a:cubicBezTo>
                  <a:pt x="339" y="111"/>
                  <a:pt x="338" y="110"/>
                  <a:pt x="337" y="109"/>
                </a:cubicBezTo>
                <a:cubicBezTo>
                  <a:pt x="338" y="110"/>
                  <a:pt x="339" y="110"/>
                  <a:pt x="340" y="110"/>
                </a:cubicBezTo>
                <a:cubicBezTo>
                  <a:pt x="340" y="108"/>
                  <a:pt x="337" y="109"/>
                  <a:pt x="336" y="108"/>
                </a:cubicBezTo>
                <a:cubicBezTo>
                  <a:pt x="336" y="108"/>
                  <a:pt x="335" y="108"/>
                  <a:pt x="334" y="108"/>
                </a:cubicBezTo>
                <a:cubicBezTo>
                  <a:pt x="335" y="109"/>
                  <a:pt x="336" y="109"/>
                  <a:pt x="336" y="109"/>
                </a:cubicBezTo>
                <a:cubicBezTo>
                  <a:pt x="332" y="107"/>
                  <a:pt x="330" y="108"/>
                  <a:pt x="326" y="107"/>
                </a:cubicBezTo>
                <a:cubicBezTo>
                  <a:pt x="328" y="108"/>
                  <a:pt x="330" y="109"/>
                  <a:pt x="332" y="110"/>
                </a:cubicBezTo>
                <a:cubicBezTo>
                  <a:pt x="329" y="109"/>
                  <a:pt x="326" y="107"/>
                  <a:pt x="324" y="107"/>
                </a:cubicBezTo>
                <a:cubicBezTo>
                  <a:pt x="324" y="107"/>
                  <a:pt x="324" y="106"/>
                  <a:pt x="324" y="106"/>
                </a:cubicBezTo>
                <a:cubicBezTo>
                  <a:pt x="320" y="105"/>
                  <a:pt x="317" y="101"/>
                  <a:pt x="314" y="98"/>
                </a:cubicBezTo>
                <a:cubicBezTo>
                  <a:pt x="313" y="97"/>
                  <a:pt x="313" y="96"/>
                  <a:pt x="312" y="95"/>
                </a:cubicBezTo>
                <a:cubicBezTo>
                  <a:pt x="306" y="89"/>
                  <a:pt x="303" y="80"/>
                  <a:pt x="299" y="72"/>
                </a:cubicBezTo>
                <a:cubicBezTo>
                  <a:pt x="294" y="64"/>
                  <a:pt x="289" y="58"/>
                  <a:pt x="282" y="53"/>
                </a:cubicBezTo>
                <a:cubicBezTo>
                  <a:pt x="281" y="53"/>
                  <a:pt x="280" y="52"/>
                  <a:pt x="279" y="52"/>
                </a:cubicBezTo>
                <a:cubicBezTo>
                  <a:pt x="280" y="52"/>
                  <a:pt x="281" y="53"/>
                  <a:pt x="281" y="53"/>
                </a:cubicBezTo>
                <a:cubicBezTo>
                  <a:pt x="279" y="52"/>
                  <a:pt x="277" y="50"/>
                  <a:pt x="275" y="49"/>
                </a:cubicBezTo>
                <a:cubicBezTo>
                  <a:pt x="275" y="49"/>
                  <a:pt x="273" y="48"/>
                  <a:pt x="273" y="47"/>
                </a:cubicBezTo>
                <a:cubicBezTo>
                  <a:pt x="273" y="47"/>
                  <a:pt x="273" y="48"/>
                  <a:pt x="273" y="48"/>
                </a:cubicBezTo>
                <a:cubicBezTo>
                  <a:pt x="272" y="46"/>
                  <a:pt x="270" y="45"/>
                  <a:pt x="269" y="45"/>
                </a:cubicBezTo>
                <a:cubicBezTo>
                  <a:pt x="270" y="46"/>
                  <a:pt x="270" y="46"/>
                  <a:pt x="270" y="46"/>
                </a:cubicBezTo>
                <a:cubicBezTo>
                  <a:pt x="269" y="46"/>
                  <a:pt x="268" y="45"/>
                  <a:pt x="267" y="45"/>
                </a:cubicBezTo>
                <a:cubicBezTo>
                  <a:pt x="266" y="44"/>
                  <a:pt x="263" y="43"/>
                  <a:pt x="262" y="43"/>
                </a:cubicBezTo>
                <a:cubicBezTo>
                  <a:pt x="262" y="43"/>
                  <a:pt x="262" y="43"/>
                  <a:pt x="262" y="44"/>
                </a:cubicBezTo>
                <a:cubicBezTo>
                  <a:pt x="260" y="43"/>
                  <a:pt x="259" y="42"/>
                  <a:pt x="257" y="42"/>
                </a:cubicBezTo>
                <a:close/>
                <a:moveTo>
                  <a:pt x="340" y="109"/>
                </a:moveTo>
                <a:cubicBezTo>
                  <a:pt x="340" y="109"/>
                  <a:pt x="340" y="109"/>
                  <a:pt x="340" y="109"/>
                </a:cubicBezTo>
                <a:cubicBezTo>
                  <a:pt x="340" y="109"/>
                  <a:pt x="340" y="109"/>
                  <a:pt x="340" y="108"/>
                </a:cubicBezTo>
                <a:cubicBezTo>
                  <a:pt x="339" y="108"/>
                  <a:pt x="338" y="108"/>
                  <a:pt x="337" y="108"/>
                </a:cubicBezTo>
                <a:cubicBezTo>
                  <a:pt x="337" y="109"/>
                  <a:pt x="339" y="109"/>
                  <a:pt x="340" y="109"/>
                </a:cubicBezTo>
                <a:close/>
                <a:moveTo>
                  <a:pt x="274" y="79"/>
                </a:moveTo>
                <a:cubicBezTo>
                  <a:pt x="274" y="79"/>
                  <a:pt x="274" y="79"/>
                  <a:pt x="274" y="79"/>
                </a:cubicBezTo>
                <a:cubicBezTo>
                  <a:pt x="276" y="81"/>
                  <a:pt x="278" y="82"/>
                  <a:pt x="281" y="83"/>
                </a:cubicBezTo>
                <a:cubicBezTo>
                  <a:pt x="276" y="77"/>
                  <a:pt x="273" y="67"/>
                  <a:pt x="269" y="60"/>
                </a:cubicBezTo>
                <a:cubicBezTo>
                  <a:pt x="266" y="55"/>
                  <a:pt x="263" y="51"/>
                  <a:pt x="259" y="48"/>
                </a:cubicBezTo>
                <a:cubicBezTo>
                  <a:pt x="257" y="46"/>
                  <a:pt x="254" y="44"/>
                  <a:pt x="252" y="43"/>
                </a:cubicBezTo>
                <a:cubicBezTo>
                  <a:pt x="252" y="43"/>
                  <a:pt x="252" y="43"/>
                  <a:pt x="252" y="43"/>
                </a:cubicBezTo>
                <a:cubicBezTo>
                  <a:pt x="261" y="53"/>
                  <a:pt x="263" y="71"/>
                  <a:pt x="274" y="79"/>
                </a:cubicBezTo>
                <a:close/>
                <a:moveTo>
                  <a:pt x="352" y="48"/>
                </a:moveTo>
                <a:cubicBezTo>
                  <a:pt x="352" y="48"/>
                  <a:pt x="352" y="48"/>
                  <a:pt x="352" y="48"/>
                </a:cubicBezTo>
                <a:cubicBezTo>
                  <a:pt x="352" y="48"/>
                  <a:pt x="353" y="47"/>
                  <a:pt x="352" y="46"/>
                </a:cubicBezTo>
                <a:cubicBezTo>
                  <a:pt x="352" y="47"/>
                  <a:pt x="352" y="48"/>
                  <a:pt x="352" y="48"/>
                </a:cubicBezTo>
                <a:close/>
                <a:moveTo>
                  <a:pt x="167" y="49"/>
                </a:moveTo>
                <a:cubicBezTo>
                  <a:pt x="167" y="49"/>
                  <a:pt x="167" y="49"/>
                  <a:pt x="167" y="49"/>
                </a:cubicBezTo>
                <a:cubicBezTo>
                  <a:pt x="168" y="49"/>
                  <a:pt x="168" y="49"/>
                  <a:pt x="169" y="49"/>
                </a:cubicBezTo>
                <a:cubicBezTo>
                  <a:pt x="168" y="49"/>
                  <a:pt x="167" y="49"/>
                  <a:pt x="167" y="49"/>
                </a:cubicBezTo>
                <a:close/>
                <a:moveTo>
                  <a:pt x="96" y="50"/>
                </a:moveTo>
                <a:cubicBezTo>
                  <a:pt x="96" y="50"/>
                  <a:pt x="96" y="50"/>
                  <a:pt x="96" y="50"/>
                </a:cubicBezTo>
                <a:cubicBezTo>
                  <a:pt x="96" y="51"/>
                  <a:pt x="96" y="52"/>
                  <a:pt x="96" y="53"/>
                </a:cubicBezTo>
                <a:cubicBezTo>
                  <a:pt x="96" y="56"/>
                  <a:pt x="96" y="58"/>
                  <a:pt x="96" y="60"/>
                </a:cubicBezTo>
                <a:cubicBezTo>
                  <a:pt x="95" y="62"/>
                  <a:pt x="94" y="64"/>
                  <a:pt x="94" y="66"/>
                </a:cubicBezTo>
                <a:cubicBezTo>
                  <a:pt x="94" y="67"/>
                  <a:pt x="94" y="68"/>
                  <a:pt x="94" y="69"/>
                </a:cubicBezTo>
                <a:cubicBezTo>
                  <a:pt x="93" y="70"/>
                  <a:pt x="94" y="72"/>
                  <a:pt x="94" y="74"/>
                </a:cubicBezTo>
                <a:cubicBezTo>
                  <a:pt x="94" y="75"/>
                  <a:pt x="93" y="75"/>
                  <a:pt x="93" y="76"/>
                </a:cubicBezTo>
                <a:cubicBezTo>
                  <a:pt x="93" y="78"/>
                  <a:pt x="93" y="80"/>
                  <a:pt x="93" y="81"/>
                </a:cubicBezTo>
                <a:cubicBezTo>
                  <a:pt x="94" y="82"/>
                  <a:pt x="94" y="83"/>
                  <a:pt x="94" y="84"/>
                </a:cubicBezTo>
                <a:cubicBezTo>
                  <a:pt x="95" y="85"/>
                  <a:pt x="94" y="88"/>
                  <a:pt x="94" y="90"/>
                </a:cubicBezTo>
                <a:cubicBezTo>
                  <a:pt x="94" y="96"/>
                  <a:pt x="95" y="103"/>
                  <a:pt x="94" y="109"/>
                </a:cubicBezTo>
                <a:cubicBezTo>
                  <a:pt x="95" y="108"/>
                  <a:pt x="95" y="107"/>
                  <a:pt x="95" y="106"/>
                </a:cubicBezTo>
                <a:cubicBezTo>
                  <a:pt x="95" y="101"/>
                  <a:pt x="96" y="97"/>
                  <a:pt x="96" y="93"/>
                </a:cubicBezTo>
                <a:cubicBezTo>
                  <a:pt x="96" y="91"/>
                  <a:pt x="95" y="90"/>
                  <a:pt x="95" y="88"/>
                </a:cubicBezTo>
                <a:cubicBezTo>
                  <a:pt x="94" y="82"/>
                  <a:pt x="96" y="76"/>
                  <a:pt x="95" y="70"/>
                </a:cubicBezTo>
                <a:cubicBezTo>
                  <a:pt x="95" y="68"/>
                  <a:pt x="95" y="66"/>
                  <a:pt x="95" y="64"/>
                </a:cubicBezTo>
                <a:cubicBezTo>
                  <a:pt x="96" y="63"/>
                  <a:pt x="96" y="62"/>
                  <a:pt x="96" y="61"/>
                </a:cubicBezTo>
                <a:cubicBezTo>
                  <a:pt x="96" y="61"/>
                  <a:pt x="96" y="60"/>
                  <a:pt x="96" y="60"/>
                </a:cubicBezTo>
                <a:cubicBezTo>
                  <a:pt x="97" y="57"/>
                  <a:pt x="98" y="52"/>
                  <a:pt x="97" y="50"/>
                </a:cubicBezTo>
                <a:cubicBezTo>
                  <a:pt x="96" y="50"/>
                  <a:pt x="96" y="50"/>
                  <a:pt x="96" y="50"/>
                </a:cubicBezTo>
                <a:close/>
                <a:moveTo>
                  <a:pt x="351" y="56"/>
                </a:moveTo>
                <a:cubicBezTo>
                  <a:pt x="351" y="56"/>
                  <a:pt x="351" y="56"/>
                  <a:pt x="351" y="56"/>
                </a:cubicBezTo>
                <a:cubicBezTo>
                  <a:pt x="353" y="55"/>
                  <a:pt x="352" y="53"/>
                  <a:pt x="352" y="51"/>
                </a:cubicBezTo>
                <a:cubicBezTo>
                  <a:pt x="352" y="52"/>
                  <a:pt x="352" y="55"/>
                  <a:pt x="351" y="56"/>
                </a:cubicBezTo>
                <a:close/>
                <a:moveTo>
                  <a:pt x="195" y="52"/>
                </a:moveTo>
                <a:cubicBezTo>
                  <a:pt x="195" y="52"/>
                  <a:pt x="195" y="52"/>
                  <a:pt x="195" y="52"/>
                </a:cubicBezTo>
                <a:cubicBezTo>
                  <a:pt x="192" y="52"/>
                  <a:pt x="190" y="52"/>
                  <a:pt x="188" y="53"/>
                </a:cubicBezTo>
                <a:cubicBezTo>
                  <a:pt x="185" y="54"/>
                  <a:pt x="183" y="55"/>
                  <a:pt x="181" y="57"/>
                </a:cubicBezTo>
                <a:cubicBezTo>
                  <a:pt x="180" y="57"/>
                  <a:pt x="180" y="58"/>
                  <a:pt x="179" y="59"/>
                </a:cubicBezTo>
                <a:cubicBezTo>
                  <a:pt x="179" y="59"/>
                  <a:pt x="178" y="59"/>
                  <a:pt x="178" y="60"/>
                </a:cubicBezTo>
                <a:cubicBezTo>
                  <a:pt x="176" y="61"/>
                  <a:pt x="174" y="64"/>
                  <a:pt x="172" y="65"/>
                </a:cubicBezTo>
                <a:cubicBezTo>
                  <a:pt x="171" y="65"/>
                  <a:pt x="169" y="65"/>
                  <a:pt x="168" y="65"/>
                </a:cubicBezTo>
                <a:cubicBezTo>
                  <a:pt x="167" y="66"/>
                  <a:pt x="166" y="66"/>
                  <a:pt x="165" y="66"/>
                </a:cubicBezTo>
                <a:cubicBezTo>
                  <a:pt x="161" y="67"/>
                  <a:pt x="158" y="65"/>
                  <a:pt x="154" y="64"/>
                </a:cubicBezTo>
                <a:cubicBezTo>
                  <a:pt x="154" y="65"/>
                  <a:pt x="153" y="66"/>
                  <a:pt x="153" y="67"/>
                </a:cubicBezTo>
                <a:cubicBezTo>
                  <a:pt x="151" y="68"/>
                  <a:pt x="151" y="70"/>
                  <a:pt x="149" y="73"/>
                </a:cubicBezTo>
                <a:cubicBezTo>
                  <a:pt x="149" y="74"/>
                  <a:pt x="147" y="76"/>
                  <a:pt x="147" y="78"/>
                </a:cubicBezTo>
                <a:cubicBezTo>
                  <a:pt x="145" y="82"/>
                  <a:pt x="144" y="88"/>
                  <a:pt x="142" y="92"/>
                </a:cubicBezTo>
                <a:cubicBezTo>
                  <a:pt x="142" y="93"/>
                  <a:pt x="141" y="93"/>
                  <a:pt x="141" y="94"/>
                </a:cubicBezTo>
                <a:cubicBezTo>
                  <a:pt x="141" y="94"/>
                  <a:pt x="141" y="95"/>
                  <a:pt x="141" y="95"/>
                </a:cubicBezTo>
                <a:cubicBezTo>
                  <a:pt x="141" y="95"/>
                  <a:pt x="140" y="96"/>
                  <a:pt x="140" y="96"/>
                </a:cubicBezTo>
                <a:cubicBezTo>
                  <a:pt x="140" y="98"/>
                  <a:pt x="141" y="100"/>
                  <a:pt x="141" y="101"/>
                </a:cubicBezTo>
                <a:cubicBezTo>
                  <a:pt x="142" y="103"/>
                  <a:pt x="143" y="106"/>
                  <a:pt x="143" y="107"/>
                </a:cubicBezTo>
                <a:cubicBezTo>
                  <a:pt x="143" y="105"/>
                  <a:pt x="143" y="102"/>
                  <a:pt x="144" y="100"/>
                </a:cubicBezTo>
                <a:cubicBezTo>
                  <a:pt x="144" y="98"/>
                  <a:pt x="145" y="96"/>
                  <a:pt x="145" y="95"/>
                </a:cubicBezTo>
                <a:cubicBezTo>
                  <a:pt x="146" y="94"/>
                  <a:pt x="147" y="92"/>
                  <a:pt x="147" y="91"/>
                </a:cubicBezTo>
                <a:cubicBezTo>
                  <a:pt x="148" y="90"/>
                  <a:pt x="149" y="88"/>
                  <a:pt x="149" y="87"/>
                </a:cubicBezTo>
                <a:cubicBezTo>
                  <a:pt x="149" y="87"/>
                  <a:pt x="153" y="84"/>
                  <a:pt x="153" y="84"/>
                </a:cubicBezTo>
                <a:cubicBezTo>
                  <a:pt x="154" y="83"/>
                  <a:pt x="155" y="83"/>
                  <a:pt x="156" y="82"/>
                </a:cubicBezTo>
                <a:cubicBezTo>
                  <a:pt x="156" y="82"/>
                  <a:pt x="157" y="82"/>
                  <a:pt x="158" y="81"/>
                </a:cubicBezTo>
                <a:cubicBezTo>
                  <a:pt x="159" y="81"/>
                  <a:pt x="160" y="80"/>
                  <a:pt x="161" y="80"/>
                </a:cubicBezTo>
                <a:cubicBezTo>
                  <a:pt x="164" y="79"/>
                  <a:pt x="170" y="81"/>
                  <a:pt x="171" y="83"/>
                </a:cubicBezTo>
                <a:cubicBezTo>
                  <a:pt x="172" y="84"/>
                  <a:pt x="172" y="85"/>
                  <a:pt x="172" y="85"/>
                </a:cubicBezTo>
                <a:cubicBezTo>
                  <a:pt x="174" y="86"/>
                  <a:pt x="170" y="92"/>
                  <a:pt x="175" y="98"/>
                </a:cubicBezTo>
                <a:cubicBezTo>
                  <a:pt x="177" y="97"/>
                  <a:pt x="177" y="94"/>
                  <a:pt x="177" y="92"/>
                </a:cubicBezTo>
                <a:cubicBezTo>
                  <a:pt x="178" y="91"/>
                  <a:pt x="178" y="90"/>
                  <a:pt x="179" y="89"/>
                </a:cubicBezTo>
                <a:cubicBezTo>
                  <a:pt x="181" y="87"/>
                  <a:pt x="185" y="85"/>
                  <a:pt x="187" y="83"/>
                </a:cubicBezTo>
                <a:cubicBezTo>
                  <a:pt x="187" y="82"/>
                  <a:pt x="188" y="81"/>
                  <a:pt x="188" y="80"/>
                </a:cubicBezTo>
                <a:cubicBezTo>
                  <a:pt x="190" y="78"/>
                  <a:pt x="191" y="75"/>
                  <a:pt x="193" y="73"/>
                </a:cubicBezTo>
                <a:cubicBezTo>
                  <a:pt x="195" y="69"/>
                  <a:pt x="195" y="64"/>
                  <a:pt x="197" y="60"/>
                </a:cubicBezTo>
                <a:cubicBezTo>
                  <a:pt x="198" y="57"/>
                  <a:pt x="200" y="55"/>
                  <a:pt x="201" y="53"/>
                </a:cubicBezTo>
                <a:cubicBezTo>
                  <a:pt x="199" y="53"/>
                  <a:pt x="197" y="52"/>
                  <a:pt x="195" y="52"/>
                </a:cubicBezTo>
                <a:close/>
                <a:moveTo>
                  <a:pt x="94" y="60"/>
                </a:moveTo>
                <a:cubicBezTo>
                  <a:pt x="94" y="60"/>
                  <a:pt x="94" y="60"/>
                  <a:pt x="94" y="60"/>
                </a:cubicBezTo>
                <a:cubicBezTo>
                  <a:pt x="94" y="59"/>
                  <a:pt x="95" y="57"/>
                  <a:pt x="94" y="55"/>
                </a:cubicBezTo>
                <a:cubicBezTo>
                  <a:pt x="94" y="57"/>
                  <a:pt x="93" y="59"/>
                  <a:pt x="94" y="60"/>
                </a:cubicBezTo>
                <a:close/>
                <a:moveTo>
                  <a:pt x="126" y="145"/>
                </a:moveTo>
                <a:cubicBezTo>
                  <a:pt x="126" y="145"/>
                  <a:pt x="126" y="145"/>
                  <a:pt x="126" y="145"/>
                </a:cubicBezTo>
                <a:cubicBezTo>
                  <a:pt x="126" y="145"/>
                  <a:pt x="126" y="145"/>
                  <a:pt x="126" y="145"/>
                </a:cubicBezTo>
                <a:cubicBezTo>
                  <a:pt x="127" y="145"/>
                  <a:pt x="126" y="144"/>
                  <a:pt x="127" y="144"/>
                </a:cubicBezTo>
                <a:cubicBezTo>
                  <a:pt x="127" y="146"/>
                  <a:pt x="125" y="148"/>
                  <a:pt x="125" y="150"/>
                </a:cubicBezTo>
                <a:cubicBezTo>
                  <a:pt x="126" y="149"/>
                  <a:pt x="126" y="147"/>
                  <a:pt x="127" y="145"/>
                </a:cubicBezTo>
                <a:cubicBezTo>
                  <a:pt x="127" y="145"/>
                  <a:pt x="128" y="145"/>
                  <a:pt x="127" y="144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8" y="143"/>
                  <a:pt x="128" y="143"/>
                  <a:pt x="128" y="142"/>
                </a:cubicBezTo>
                <a:cubicBezTo>
                  <a:pt x="129" y="143"/>
                  <a:pt x="127" y="145"/>
                  <a:pt x="129" y="145"/>
                </a:cubicBezTo>
                <a:cubicBezTo>
                  <a:pt x="129" y="145"/>
                  <a:pt x="129" y="143"/>
                  <a:pt x="129" y="142"/>
                </a:cubicBezTo>
                <a:cubicBezTo>
                  <a:pt x="129" y="142"/>
                  <a:pt x="129" y="143"/>
                  <a:pt x="129" y="142"/>
                </a:cubicBezTo>
                <a:cubicBezTo>
                  <a:pt x="129" y="142"/>
                  <a:pt x="129" y="142"/>
                  <a:pt x="130" y="142"/>
                </a:cubicBezTo>
                <a:cubicBezTo>
                  <a:pt x="131" y="131"/>
                  <a:pt x="131" y="119"/>
                  <a:pt x="128" y="109"/>
                </a:cubicBezTo>
                <a:cubicBezTo>
                  <a:pt x="128" y="109"/>
                  <a:pt x="128" y="108"/>
                  <a:pt x="128" y="108"/>
                </a:cubicBezTo>
                <a:cubicBezTo>
                  <a:pt x="127" y="106"/>
                  <a:pt x="126" y="104"/>
                  <a:pt x="126" y="101"/>
                </a:cubicBezTo>
                <a:cubicBezTo>
                  <a:pt x="124" y="96"/>
                  <a:pt x="121" y="91"/>
                  <a:pt x="119" y="86"/>
                </a:cubicBezTo>
                <a:cubicBezTo>
                  <a:pt x="116" y="84"/>
                  <a:pt x="115" y="80"/>
                  <a:pt x="113" y="77"/>
                </a:cubicBezTo>
                <a:cubicBezTo>
                  <a:pt x="112" y="73"/>
                  <a:pt x="110" y="70"/>
                  <a:pt x="109" y="65"/>
                </a:cubicBezTo>
                <a:cubicBezTo>
                  <a:pt x="108" y="64"/>
                  <a:pt x="108" y="63"/>
                  <a:pt x="107" y="63"/>
                </a:cubicBezTo>
                <a:cubicBezTo>
                  <a:pt x="107" y="72"/>
                  <a:pt x="113" y="79"/>
                  <a:pt x="114" y="88"/>
                </a:cubicBezTo>
                <a:cubicBezTo>
                  <a:pt x="118" y="97"/>
                  <a:pt x="120" y="105"/>
                  <a:pt x="122" y="115"/>
                </a:cubicBezTo>
                <a:cubicBezTo>
                  <a:pt x="122" y="115"/>
                  <a:pt x="122" y="115"/>
                  <a:pt x="123" y="116"/>
                </a:cubicBezTo>
                <a:cubicBezTo>
                  <a:pt x="122" y="116"/>
                  <a:pt x="123" y="116"/>
                  <a:pt x="123" y="117"/>
                </a:cubicBezTo>
                <a:cubicBezTo>
                  <a:pt x="123" y="116"/>
                  <a:pt x="123" y="118"/>
                  <a:pt x="123" y="117"/>
                </a:cubicBezTo>
                <a:cubicBezTo>
                  <a:pt x="122" y="118"/>
                  <a:pt x="123" y="119"/>
                  <a:pt x="123" y="120"/>
                </a:cubicBezTo>
                <a:cubicBezTo>
                  <a:pt x="123" y="124"/>
                  <a:pt x="123" y="130"/>
                  <a:pt x="123" y="135"/>
                </a:cubicBezTo>
                <a:cubicBezTo>
                  <a:pt x="123" y="138"/>
                  <a:pt x="122" y="141"/>
                  <a:pt x="122" y="143"/>
                </a:cubicBezTo>
                <a:cubicBezTo>
                  <a:pt x="122" y="141"/>
                  <a:pt x="122" y="141"/>
                  <a:pt x="122" y="140"/>
                </a:cubicBezTo>
                <a:cubicBezTo>
                  <a:pt x="122" y="140"/>
                  <a:pt x="122" y="140"/>
                  <a:pt x="121" y="140"/>
                </a:cubicBezTo>
                <a:cubicBezTo>
                  <a:pt x="121" y="138"/>
                  <a:pt x="122" y="137"/>
                  <a:pt x="121" y="136"/>
                </a:cubicBezTo>
                <a:cubicBezTo>
                  <a:pt x="123" y="136"/>
                  <a:pt x="121" y="135"/>
                  <a:pt x="122" y="135"/>
                </a:cubicBezTo>
                <a:cubicBezTo>
                  <a:pt x="122" y="135"/>
                  <a:pt x="122" y="135"/>
                  <a:pt x="122" y="135"/>
                </a:cubicBezTo>
                <a:cubicBezTo>
                  <a:pt x="122" y="131"/>
                  <a:pt x="122" y="126"/>
                  <a:pt x="122" y="121"/>
                </a:cubicBezTo>
                <a:cubicBezTo>
                  <a:pt x="122" y="118"/>
                  <a:pt x="121" y="115"/>
                  <a:pt x="120" y="112"/>
                </a:cubicBezTo>
                <a:cubicBezTo>
                  <a:pt x="120" y="112"/>
                  <a:pt x="120" y="112"/>
                  <a:pt x="120" y="112"/>
                </a:cubicBezTo>
                <a:cubicBezTo>
                  <a:pt x="120" y="110"/>
                  <a:pt x="120" y="108"/>
                  <a:pt x="119" y="107"/>
                </a:cubicBezTo>
                <a:cubicBezTo>
                  <a:pt x="119" y="105"/>
                  <a:pt x="118" y="103"/>
                  <a:pt x="117" y="100"/>
                </a:cubicBezTo>
                <a:cubicBezTo>
                  <a:pt x="116" y="98"/>
                  <a:pt x="115" y="94"/>
                  <a:pt x="115" y="92"/>
                </a:cubicBezTo>
                <a:cubicBezTo>
                  <a:pt x="114" y="92"/>
                  <a:pt x="114" y="92"/>
                  <a:pt x="114" y="92"/>
                </a:cubicBezTo>
                <a:cubicBezTo>
                  <a:pt x="114" y="92"/>
                  <a:pt x="113" y="91"/>
                  <a:pt x="114" y="91"/>
                </a:cubicBezTo>
                <a:cubicBezTo>
                  <a:pt x="114" y="91"/>
                  <a:pt x="114" y="91"/>
                  <a:pt x="114" y="91"/>
                </a:cubicBezTo>
                <a:cubicBezTo>
                  <a:pt x="113" y="86"/>
                  <a:pt x="111" y="79"/>
                  <a:pt x="108" y="74"/>
                </a:cubicBezTo>
                <a:cubicBezTo>
                  <a:pt x="107" y="73"/>
                  <a:pt x="107" y="69"/>
                  <a:pt x="106" y="67"/>
                </a:cubicBezTo>
                <a:cubicBezTo>
                  <a:pt x="106" y="67"/>
                  <a:pt x="106" y="68"/>
                  <a:pt x="106" y="68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05" y="67"/>
                  <a:pt x="106" y="65"/>
                  <a:pt x="106" y="64"/>
                </a:cubicBezTo>
                <a:cubicBezTo>
                  <a:pt x="105" y="64"/>
                  <a:pt x="106" y="65"/>
                  <a:pt x="106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5" y="66"/>
                  <a:pt x="105" y="67"/>
                  <a:pt x="105" y="67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4" y="69"/>
                  <a:pt x="105" y="71"/>
                  <a:pt x="104" y="73"/>
                </a:cubicBezTo>
                <a:cubicBezTo>
                  <a:pt x="105" y="73"/>
                  <a:pt x="104" y="72"/>
                  <a:pt x="105" y="72"/>
                </a:cubicBezTo>
                <a:cubicBezTo>
                  <a:pt x="105" y="73"/>
                  <a:pt x="104" y="72"/>
                  <a:pt x="104" y="73"/>
                </a:cubicBezTo>
                <a:cubicBezTo>
                  <a:pt x="104" y="73"/>
                  <a:pt x="105" y="73"/>
                  <a:pt x="105" y="74"/>
                </a:cubicBezTo>
                <a:cubicBezTo>
                  <a:pt x="105" y="74"/>
                  <a:pt x="105" y="73"/>
                  <a:pt x="104" y="73"/>
                </a:cubicBezTo>
                <a:cubicBezTo>
                  <a:pt x="104" y="77"/>
                  <a:pt x="104" y="79"/>
                  <a:pt x="106" y="81"/>
                </a:cubicBezTo>
                <a:cubicBezTo>
                  <a:pt x="106" y="82"/>
                  <a:pt x="107" y="83"/>
                  <a:pt x="108" y="83"/>
                </a:cubicBezTo>
                <a:cubicBezTo>
                  <a:pt x="108" y="83"/>
                  <a:pt x="107" y="83"/>
                  <a:pt x="107" y="84"/>
                </a:cubicBezTo>
                <a:cubicBezTo>
                  <a:pt x="108" y="84"/>
                  <a:pt x="109" y="85"/>
                  <a:pt x="109" y="86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10" y="85"/>
                  <a:pt x="110" y="86"/>
                  <a:pt x="109" y="86"/>
                </a:cubicBezTo>
                <a:cubicBezTo>
                  <a:pt x="109" y="86"/>
                  <a:pt x="110" y="86"/>
                  <a:pt x="110" y="86"/>
                </a:cubicBezTo>
                <a:cubicBezTo>
                  <a:pt x="111" y="89"/>
                  <a:pt x="112" y="93"/>
                  <a:pt x="112" y="97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2" y="97"/>
                  <a:pt x="112" y="98"/>
                  <a:pt x="112" y="98"/>
                </a:cubicBezTo>
                <a:cubicBezTo>
                  <a:pt x="111" y="99"/>
                  <a:pt x="112" y="102"/>
                  <a:pt x="112" y="104"/>
                </a:cubicBezTo>
                <a:cubicBezTo>
                  <a:pt x="112" y="104"/>
                  <a:pt x="112" y="104"/>
                  <a:pt x="112" y="105"/>
                </a:cubicBezTo>
                <a:cubicBezTo>
                  <a:pt x="111" y="110"/>
                  <a:pt x="111" y="115"/>
                  <a:pt x="113" y="120"/>
                </a:cubicBezTo>
                <a:cubicBezTo>
                  <a:pt x="113" y="121"/>
                  <a:pt x="114" y="121"/>
                  <a:pt x="113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4" y="122"/>
                  <a:pt x="11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8" y="131"/>
                  <a:pt x="120" y="139"/>
                  <a:pt x="118" y="144"/>
                </a:cubicBezTo>
                <a:cubicBezTo>
                  <a:pt x="120" y="144"/>
                  <a:pt x="121" y="145"/>
                  <a:pt x="122" y="146"/>
                </a:cubicBezTo>
                <a:cubicBezTo>
                  <a:pt x="123" y="146"/>
                  <a:pt x="122" y="145"/>
                  <a:pt x="123" y="145"/>
                </a:cubicBezTo>
                <a:cubicBezTo>
                  <a:pt x="123" y="146"/>
                  <a:pt x="122" y="147"/>
                  <a:pt x="123" y="148"/>
                </a:cubicBezTo>
                <a:cubicBezTo>
                  <a:pt x="123" y="148"/>
                  <a:pt x="123" y="147"/>
                  <a:pt x="123" y="147"/>
                </a:cubicBezTo>
                <a:cubicBezTo>
                  <a:pt x="123" y="149"/>
                  <a:pt x="123" y="151"/>
                  <a:pt x="123" y="152"/>
                </a:cubicBezTo>
                <a:cubicBezTo>
                  <a:pt x="123" y="150"/>
                  <a:pt x="124" y="147"/>
                  <a:pt x="125" y="145"/>
                </a:cubicBezTo>
                <a:cubicBezTo>
                  <a:pt x="124" y="148"/>
                  <a:pt x="124" y="150"/>
                  <a:pt x="123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24" y="152"/>
                  <a:pt x="124" y="152"/>
                  <a:pt x="124" y="152"/>
                </a:cubicBezTo>
                <a:cubicBezTo>
                  <a:pt x="124" y="149"/>
                  <a:pt x="125" y="147"/>
                  <a:pt x="126" y="145"/>
                </a:cubicBezTo>
                <a:close/>
                <a:moveTo>
                  <a:pt x="146" y="65"/>
                </a:moveTo>
                <a:cubicBezTo>
                  <a:pt x="146" y="65"/>
                  <a:pt x="146" y="65"/>
                  <a:pt x="146" y="65"/>
                </a:cubicBezTo>
                <a:cubicBezTo>
                  <a:pt x="143" y="69"/>
                  <a:pt x="142" y="73"/>
                  <a:pt x="140" y="77"/>
                </a:cubicBezTo>
                <a:cubicBezTo>
                  <a:pt x="139" y="78"/>
                  <a:pt x="138" y="80"/>
                  <a:pt x="137" y="81"/>
                </a:cubicBezTo>
                <a:cubicBezTo>
                  <a:pt x="136" y="85"/>
                  <a:pt x="136" y="89"/>
                  <a:pt x="134" y="94"/>
                </a:cubicBezTo>
                <a:cubicBezTo>
                  <a:pt x="135" y="93"/>
                  <a:pt x="135" y="91"/>
                  <a:pt x="136" y="90"/>
                </a:cubicBezTo>
                <a:cubicBezTo>
                  <a:pt x="136" y="89"/>
                  <a:pt x="136" y="89"/>
                  <a:pt x="137" y="88"/>
                </a:cubicBezTo>
                <a:cubicBezTo>
                  <a:pt x="137" y="86"/>
                  <a:pt x="137" y="85"/>
                  <a:pt x="138" y="83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9" y="79"/>
                  <a:pt x="140" y="75"/>
                  <a:pt x="143" y="73"/>
                </a:cubicBezTo>
                <a:cubicBezTo>
                  <a:pt x="144" y="72"/>
                  <a:pt x="143" y="73"/>
                  <a:pt x="144" y="73"/>
                </a:cubicBezTo>
                <a:cubicBezTo>
                  <a:pt x="145" y="70"/>
                  <a:pt x="146" y="67"/>
                  <a:pt x="147" y="65"/>
                </a:cubicBezTo>
                <a:cubicBezTo>
                  <a:pt x="147" y="65"/>
                  <a:pt x="146" y="64"/>
                  <a:pt x="146" y="65"/>
                </a:cubicBezTo>
                <a:close/>
                <a:moveTo>
                  <a:pt x="149" y="65"/>
                </a:moveTo>
                <a:cubicBezTo>
                  <a:pt x="149" y="65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7" y="68"/>
                  <a:pt x="146" y="72"/>
                  <a:pt x="144" y="75"/>
                </a:cubicBezTo>
                <a:cubicBezTo>
                  <a:pt x="143" y="76"/>
                  <a:pt x="142" y="78"/>
                  <a:pt x="142" y="80"/>
                </a:cubicBezTo>
                <a:cubicBezTo>
                  <a:pt x="143" y="80"/>
                  <a:pt x="143" y="78"/>
                  <a:pt x="143" y="78"/>
                </a:cubicBezTo>
                <a:cubicBezTo>
                  <a:pt x="144" y="76"/>
                  <a:pt x="145" y="74"/>
                  <a:pt x="146" y="72"/>
                </a:cubicBezTo>
                <a:cubicBezTo>
                  <a:pt x="148" y="69"/>
                  <a:pt x="150" y="67"/>
                  <a:pt x="151" y="65"/>
                </a:cubicBezTo>
                <a:cubicBezTo>
                  <a:pt x="150" y="65"/>
                  <a:pt x="150" y="65"/>
                  <a:pt x="149" y="65"/>
                </a:cubicBezTo>
                <a:close/>
                <a:moveTo>
                  <a:pt x="100" y="74"/>
                </a:moveTo>
                <a:cubicBezTo>
                  <a:pt x="100" y="74"/>
                  <a:pt x="100" y="74"/>
                  <a:pt x="100" y="74"/>
                </a:cubicBezTo>
                <a:cubicBezTo>
                  <a:pt x="99" y="78"/>
                  <a:pt x="102" y="82"/>
                  <a:pt x="102" y="86"/>
                </a:cubicBezTo>
                <a:cubicBezTo>
                  <a:pt x="101" y="88"/>
                  <a:pt x="101" y="90"/>
                  <a:pt x="102" y="92"/>
                </a:cubicBezTo>
                <a:cubicBezTo>
                  <a:pt x="102" y="92"/>
                  <a:pt x="102" y="92"/>
                  <a:pt x="102" y="93"/>
                </a:cubicBezTo>
                <a:cubicBezTo>
                  <a:pt x="103" y="95"/>
                  <a:pt x="103" y="97"/>
                  <a:pt x="103" y="100"/>
                </a:cubicBezTo>
                <a:cubicBezTo>
                  <a:pt x="104" y="109"/>
                  <a:pt x="97" y="117"/>
                  <a:pt x="97" y="126"/>
                </a:cubicBezTo>
                <a:cubicBezTo>
                  <a:pt x="98" y="128"/>
                  <a:pt x="99" y="131"/>
                  <a:pt x="99" y="134"/>
                </a:cubicBezTo>
                <a:cubicBezTo>
                  <a:pt x="100" y="134"/>
                  <a:pt x="101" y="134"/>
                  <a:pt x="102" y="135"/>
                </a:cubicBezTo>
                <a:cubicBezTo>
                  <a:pt x="103" y="134"/>
                  <a:pt x="103" y="133"/>
                  <a:pt x="104" y="133"/>
                </a:cubicBezTo>
                <a:cubicBezTo>
                  <a:pt x="109" y="131"/>
                  <a:pt x="111" y="139"/>
                  <a:pt x="111" y="142"/>
                </a:cubicBezTo>
                <a:cubicBezTo>
                  <a:pt x="111" y="141"/>
                  <a:pt x="113" y="141"/>
                  <a:pt x="113" y="141"/>
                </a:cubicBezTo>
                <a:cubicBezTo>
                  <a:pt x="115" y="141"/>
                  <a:pt x="115" y="144"/>
                  <a:pt x="117" y="144"/>
                </a:cubicBezTo>
                <a:cubicBezTo>
                  <a:pt x="118" y="140"/>
                  <a:pt x="117" y="135"/>
                  <a:pt x="116" y="131"/>
                </a:cubicBezTo>
                <a:cubicBezTo>
                  <a:pt x="115" y="128"/>
                  <a:pt x="114" y="125"/>
                  <a:pt x="112" y="123"/>
                </a:cubicBezTo>
                <a:cubicBezTo>
                  <a:pt x="112" y="121"/>
                  <a:pt x="111" y="120"/>
                  <a:pt x="111" y="118"/>
                </a:cubicBezTo>
                <a:cubicBezTo>
                  <a:pt x="109" y="113"/>
                  <a:pt x="111" y="108"/>
                  <a:pt x="110" y="105"/>
                </a:cubicBezTo>
                <a:cubicBezTo>
                  <a:pt x="111" y="104"/>
                  <a:pt x="111" y="102"/>
                  <a:pt x="111" y="101"/>
                </a:cubicBezTo>
                <a:cubicBezTo>
                  <a:pt x="111" y="95"/>
                  <a:pt x="111" y="90"/>
                  <a:pt x="108" y="87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5" y="84"/>
                  <a:pt x="103" y="80"/>
                  <a:pt x="103" y="76"/>
                </a:cubicBezTo>
                <a:cubicBezTo>
                  <a:pt x="103" y="75"/>
                  <a:pt x="103" y="73"/>
                  <a:pt x="103" y="72"/>
                </a:cubicBezTo>
                <a:cubicBezTo>
                  <a:pt x="103" y="71"/>
                  <a:pt x="103" y="68"/>
                  <a:pt x="103" y="67"/>
                </a:cubicBezTo>
                <a:cubicBezTo>
                  <a:pt x="102" y="69"/>
                  <a:pt x="100" y="71"/>
                  <a:pt x="100" y="74"/>
                </a:cubicBezTo>
                <a:close/>
                <a:moveTo>
                  <a:pt x="91" y="82"/>
                </a:moveTo>
                <a:cubicBezTo>
                  <a:pt x="91" y="82"/>
                  <a:pt x="91" y="82"/>
                  <a:pt x="91" y="82"/>
                </a:cubicBezTo>
                <a:cubicBezTo>
                  <a:pt x="91" y="83"/>
                  <a:pt x="91" y="84"/>
                  <a:pt x="91" y="85"/>
                </a:cubicBezTo>
                <a:cubicBezTo>
                  <a:pt x="91" y="87"/>
                  <a:pt x="90" y="89"/>
                  <a:pt x="90" y="92"/>
                </a:cubicBezTo>
                <a:cubicBezTo>
                  <a:pt x="90" y="95"/>
                  <a:pt x="90" y="99"/>
                  <a:pt x="90" y="103"/>
                </a:cubicBezTo>
                <a:cubicBezTo>
                  <a:pt x="89" y="110"/>
                  <a:pt x="89" y="115"/>
                  <a:pt x="90" y="121"/>
                </a:cubicBezTo>
                <a:cubicBezTo>
                  <a:pt x="90" y="123"/>
                  <a:pt x="90" y="125"/>
                  <a:pt x="91" y="127"/>
                </a:cubicBezTo>
                <a:cubicBezTo>
                  <a:pt x="91" y="122"/>
                  <a:pt x="91" y="116"/>
                  <a:pt x="91" y="111"/>
                </a:cubicBezTo>
                <a:cubicBezTo>
                  <a:pt x="91" y="106"/>
                  <a:pt x="91" y="101"/>
                  <a:pt x="91" y="96"/>
                </a:cubicBezTo>
                <a:cubicBezTo>
                  <a:pt x="92" y="89"/>
                  <a:pt x="92" y="81"/>
                  <a:pt x="92" y="73"/>
                </a:cubicBezTo>
                <a:cubicBezTo>
                  <a:pt x="91" y="76"/>
                  <a:pt x="91" y="79"/>
                  <a:pt x="91" y="82"/>
                </a:cubicBezTo>
                <a:close/>
                <a:moveTo>
                  <a:pt x="142" y="76"/>
                </a:moveTo>
                <a:cubicBezTo>
                  <a:pt x="142" y="76"/>
                  <a:pt x="142" y="76"/>
                  <a:pt x="142" y="76"/>
                </a:cubicBezTo>
                <a:cubicBezTo>
                  <a:pt x="142" y="75"/>
                  <a:pt x="143" y="74"/>
                  <a:pt x="143" y="73"/>
                </a:cubicBezTo>
                <a:cubicBezTo>
                  <a:pt x="143" y="74"/>
                  <a:pt x="142" y="75"/>
                  <a:pt x="142" y="76"/>
                </a:cubicBezTo>
                <a:close/>
                <a:moveTo>
                  <a:pt x="293" y="89"/>
                </a:moveTo>
                <a:cubicBezTo>
                  <a:pt x="293" y="89"/>
                  <a:pt x="293" y="89"/>
                  <a:pt x="293" y="89"/>
                </a:cubicBezTo>
                <a:cubicBezTo>
                  <a:pt x="293" y="88"/>
                  <a:pt x="293" y="86"/>
                  <a:pt x="292" y="85"/>
                </a:cubicBezTo>
                <a:cubicBezTo>
                  <a:pt x="291" y="83"/>
                  <a:pt x="289" y="81"/>
                  <a:pt x="287" y="81"/>
                </a:cubicBezTo>
                <a:cubicBezTo>
                  <a:pt x="286" y="82"/>
                  <a:pt x="284" y="82"/>
                  <a:pt x="284" y="84"/>
                </a:cubicBezTo>
                <a:cubicBezTo>
                  <a:pt x="286" y="82"/>
                  <a:pt x="290" y="82"/>
                  <a:pt x="291" y="85"/>
                </a:cubicBezTo>
                <a:cubicBezTo>
                  <a:pt x="291" y="88"/>
                  <a:pt x="289" y="92"/>
                  <a:pt x="292" y="95"/>
                </a:cubicBezTo>
                <a:cubicBezTo>
                  <a:pt x="291" y="93"/>
                  <a:pt x="293" y="90"/>
                  <a:pt x="293" y="89"/>
                </a:cubicBezTo>
                <a:close/>
                <a:moveTo>
                  <a:pt x="171" y="99"/>
                </a:moveTo>
                <a:cubicBezTo>
                  <a:pt x="171" y="99"/>
                  <a:pt x="171" y="99"/>
                  <a:pt x="171" y="99"/>
                </a:cubicBezTo>
                <a:cubicBezTo>
                  <a:pt x="170" y="98"/>
                  <a:pt x="168" y="97"/>
                  <a:pt x="168" y="95"/>
                </a:cubicBezTo>
                <a:cubicBezTo>
                  <a:pt x="168" y="93"/>
                  <a:pt x="169" y="91"/>
                  <a:pt x="170" y="90"/>
                </a:cubicBezTo>
                <a:cubicBezTo>
                  <a:pt x="170" y="90"/>
                  <a:pt x="170" y="90"/>
                  <a:pt x="170" y="90"/>
                </a:cubicBezTo>
                <a:cubicBezTo>
                  <a:pt x="170" y="89"/>
                  <a:pt x="171" y="87"/>
                  <a:pt x="170" y="86"/>
                </a:cubicBezTo>
                <a:cubicBezTo>
                  <a:pt x="170" y="85"/>
                  <a:pt x="169" y="84"/>
                  <a:pt x="168" y="83"/>
                </a:cubicBezTo>
                <a:cubicBezTo>
                  <a:pt x="168" y="83"/>
                  <a:pt x="167" y="83"/>
                  <a:pt x="166" y="82"/>
                </a:cubicBezTo>
                <a:cubicBezTo>
                  <a:pt x="165" y="82"/>
                  <a:pt x="164" y="81"/>
                  <a:pt x="161" y="81"/>
                </a:cubicBezTo>
                <a:cubicBezTo>
                  <a:pt x="153" y="84"/>
                  <a:pt x="149" y="88"/>
                  <a:pt x="147" y="95"/>
                </a:cubicBezTo>
                <a:cubicBezTo>
                  <a:pt x="146" y="98"/>
                  <a:pt x="143" y="101"/>
                  <a:pt x="144" y="109"/>
                </a:cubicBezTo>
                <a:cubicBezTo>
                  <a:pt x="145" y="115"/>
                  <a:pt x="148" y="124"/>
                  <a:pt x="149" y="127"/>
                </a:cubicBezTo>
                <a:cubicBezTo>
                  <a:pt x="149" y="128"/>
                  <a:pt x="150" y="129"/>
                  <a:pt x="150" y="129"/>
                </a:cubicBezTo>
                <a:cubicBezTo>
                  <a:pt x="152" y="133"/>
                  <a:pt x="156" y="136"/>
                  <a:pt x="158" y="140"/>
                </a:cubicBezTo>
                <a:cubicBezTo>
                  <a:pt x="159" y="140"/>
                  <a:pt x="159" y="141"/>
                  <a:pt x="160" y="141"/>
                </a:cubicBezTo>
                <a:cubicBezTo>
                  <a:pt x="159" y="140"/>
                  <a:pt x="159" y="140"/>
                  <a:pt x="158" y="139"/>
                </a:cubicBezTo>
                <a:cubicBezTo>
                  <a:pt x="158" y="136"/>
                  <a:pt x="155" y="133"/>
                  <a:pt x="154" y="130"/>
                </a:cubicBezTo>
                <a:cubicBezTo>
                  <a:pt x="152" y="126"/>
                  <a:pt x="151" y="119"/>
                  <a:pt x="150" y="115"/>
                </a:cubicBezTo>
                <a:cubicBezTo>
                  <a:pt x="151" y="113"/>
                  <a:pt x="150" y="111"/>
                  <a:pt x="151" y="110"/>
                </a:cubicBezTo>
                <a:cubicBezTo>
                  <a:pt x="150" y="103"/>
                  <a:pt x="155" y="92"/>
                  <a:pt x="158" y="89"/>
                </a:cubicBezTo>
                <a:cubicBezTo>
                  <a:pt x="160" y="87"/>
                  <a:pt x="164" y="86"/>
                  <a:pt x="166" y="89"/>
                </a:cubicBezTo>
                <a:cubicBezTo>
                  <a:pt x="165" y="91"/>
                  <a:pt x="164" y="94"/>
                  <a:pt x="165" y="97"/>
                </a:cubicBezTo>
                <a:cubicBezTo>
                  <a:pt x="168" y="99"/>
                  <a:pt x="171" y="102"/>
                  <a:pt x="173" y="105"/>
                </a:cubicBezTo>
                <a:cubicBezTo>
                  <a:pt x="174" y="105"/>
                  <a:pt x="178" y="106"/>
                  <a:pt x="178" y="102"/>
                </a:cubicBezTo>
                <a:cubicBezTo>
                  <a:pt x="175" y="102"/>
                  <a:pt x="173" y="101"/>
                  <a:pt x="171" y="99"/>
                </a:cubicBezTo>
                <a:close/>
                <a:moveTo>
                  <a:pt x="142" y="84"/>
                </a:moveTo>
                <a:cubicBezTo>
                  <a:pt x="142" y="84"/>
                  <a:pt x="142" y="84"/>
                  <a:pt x="142" y="84"/>
                </a:cubicBezTo>
                <a:cubicBezTo>
                  <a:pt x="142" y="86"/>
                  <a:pt x="140" y="88"/>
                  <a:pt x="140" y="90"/>
                </a:cubicBezTo>
                <a:cubicBezTo>
                  <a:pt x="140" y="91"/>
                  <a:pt x="139" y="93"/>
                  <a:pt x="140" y="93"/>
                </a:cubicBezTo>
                <a:cubicBezTo>
                  <a:pt x="140" y="90"/>
                  <a:pt x="143" y="86"/>
                  <a:pt x="143" y="82"/>
                </a:cubicBezTo>
                <a:cubicBezTo>
                  <a:pt x="142" y="83"/>
                  <a:pt x="142" y="84"/>
                  <a:pt x="142" y="84"/>
                </a:cubicBezTo>
                <a:close/>
                <a:moveTo>
                  <a:pt x="273" y="95"/>
                </a:moveTo>
                <a:cubicBezTo>
                  <a:pt x="273" y="95"/>
                  <a:pt x="273" y="95"/>
                  <a:pt x="273" y="95"/>
                </a:cubicBezTo>
                <a:cubicBezTo>
                  <a:pt x="273" y="96"/>
                  <a:pt x="274" y="96"/>
                  <a:pt x="274" y="97"/>
                </a:cubicBezTo>
                <a:cubicBezTo>
                  <a:pt x="275" y="97"/>
                  <a:pt x="275" y="98"/>
                  <a:pt x="275" y="98"/>
                </a:cubicBezTo>
                <a:cubicBezTo>
                  <a:pt x="272" y="97"/>
                  <a:pt x="272" y="93"/>
                  <a:pt x="269" y="92"/>
                </a:cubicBezTo>
                <a:cubicBezTo>
                  <a:pt x="270" y="93"/>
                  <a:pt x="270" y="94"/>
                  <a:pt x="271" y="95"/>
                </a:cubicBezTo>
                <a:cubicBezTo>
                  <a:pt x="272" y="96"/>
                  <a:pt x="274" y="97"/>
                  <a:pt x="273" y="98"/>
                </a:cubicBezTo>
                <a:cubicBezTo>
                  <a:pt x="273" y="97"/>
                  <a:pt x="271" y="96"/>
                  <a:pt x="270" y="94"/>
                </a:cubicBezTo>
                <a:cubicBezTo>
                  <a:pt x="270" y="96"/>
                  <a:pt x="271" y="96"/>
                  <a:pt x="272" y="98"/>
                </a:cubicBezTo>
                <a:cubicBezTo>
                  <a:pt x="272" y="98"/>
                  <a:pt x="271" y="98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0" y="96"/>
                  <a:pt x="269" y="94"/>
                  <a:pt x="268" y="93"/>
                </a:cubicBezTo>
                <a:cubicBezTo>
                  <a:pt x="269" y="95"/>
                  <a:pt x="269" y="97"/>
                  <a:pt x="270" y="99"/>
                </a:cubicBezTo>
                <a:cubicBezTo>
                  <a:pt x="272" y="99"/>
                  <a:pt x="272" y="100"/>
                  <a:pt x="274" y="99"/>
                </a:cubicBezTo>
                <a:cubicBezTo>
                  <a:pt x="274" y="99"/>
                  <a:pt x="273" y="98"/>
                  <a:pt x="274" y="98"/>
                </a:cubicBezTo>
                <a:cubicBezTo>
                  <a:pt x="274" y="99"/>
                  <a:pt x="275" y="99"/>
                  <a:pt x="276" y="99"/>
                </a:cubicBezTo>
                <a:cubicBezTo>
                  <a:pt x="276" y="99"/>
                  <a:pt x="275" y="99"/>
                  <a:pt x="276" y="98"/>
                </a:cubicBezTo>
                <a:cubicBezTo>
                  <a:pt x="276" y="98"/>
                  <a:pt x="276" y="99"/>
                  <a:pt x="276" y="99"/>
                </a:cubicBezTo>
                <a:cubicBezTo>
                  <a:pt x="281" y="99"/>
                  <a:pt x="283" y="102"/>
                  <a:pt x="283" y="106"/>
                </a:cubicBezTo>
                <a:cubicBezTo>
                  <a:pt x="282" y="107"/>
                  <a:pt x="282" y="107"/>
                  <a:pt x="282" y="108"/>
                </a:cubicBezTo>
                <a:cubicBezTo>
                  <a:pt x="280" y="109"/>
                  <a:pt x="277" y="112"/>
                  <a:pt x="273" y="111"/>
                </a:cubicBezTo>
                <a:cubicBezTo>
                  <a:pt x="273" y="111"/>
                  <a:pt x="273" y="111"/>
                  <a:pt x="273" y="111"/>
                </a:cubicBezTo>
                <a:cubicBezTo>
                  <a:pt x="273" y="110"/>
                  <a:pt x="272" y="110"/>
                  <a:pt x="271" y="110"/>
                </a:cubicBezTo>
                <a:cubicBezTo>
                  <a:pt x="271" y="110"/>
                  <a:pt x="272" y="110"/>
                  <a:pt x="271" y="110"/>
                </a:cubicBezTo>
                <a:cubicBezTo>
                  <a:pt x="269" y="108"/>
                  <a:pt x="268" y="106"/>
                  <a:pt x="265" y="104"/>
                </a:cubicBezTo>
                <a:cubicBezTo>
                  <a:pt x="266" y="105"/>
                  <a:pt x="268" y="107"/>
                  <a:pt x="268" y="108"/>
                </a:cubicBezTo>
                <a:cubicBezTo>
                  <a:pt x="268" y="108"/>
                  <a:pt x="268" y="108"/>
                  <a:pt x="268" y="108"/>
                </a:cubicBezTo>
                <a:cubicBezTo>
                  <a:pt x="269" y="111"/>
                  <a:pt x="271" y="113"/>
                  <a:pt x="273" y="115"/>
                </a:cubicBezTo>
                <a:cubicBezTo>
                  <a:pt x="274" y="117"/>
                  <a:pt x="275" y="120"/>
                  <a:pt x="276" y="122"/>
                </a:cubicBezTo>
                <a:cubicBezTo>
                  <a:pt x="276" y="123"/>
                  <a:pt x="277" y="125"/>
                  <a:pt x="276" y="126"/>
                </a:cubicBezTo>
                <a:cubicBezTo>
                  <a:pt x="275" y="122"/>
                  <a:pt x="274" y="118"/>
                  <a:pt x="272" y="116"/>
                </a:cubicBezTo>
                <a:cubicBezTo>
                  <a:pt x="269" y="113"/>
                  <a:pt x="267" y="111"/>
                  <a:pt x="266" y="107"/>
                </a:cubicBezTo>
                <a:cubicBezTo>
                  <a:pt x="265" y="106"/>
                  <a:pt x="265" y="105"/>
                  <a:pt x="264" y="103"/>
                </a:cubicBezTo>
                <a:cubicBezTo>
                  <a:pt x="263" y="104"/>
                  <a:pt x="264" y="104"/>
                  <a:pt x="263" y="105"/>
                </a:cubicBezTo>
                <a:cubicBezTo>
                  <a:pt x="264" y="104"/>
                  <a:pt x="261" y="105"/>
                  <a:pt x="261" y="105"/>
                </a:cubicBezTo>
                <a:cubicBezTo>
                  <a:pt x="263" y="107"/>
                  <a:pt x="264" y="110"/>
                  <a:pt x="265" y="112"/>
                </a:cubicBezTo>
                <a:cubicBezTo>
                  <a:pt x="265" y="111"/>
                  <a:pt x="264" y="110"/>
                  <a:pt x="264" y="109"/>
                </a:cubicBezTo>
                <a:cubicBezTo>
                  <a:pt x="265" y="110"/>
                  <a:pt x="266" y="112"/>
                  <a:pt x="265" y="113"/>
                </a:cubicBezTo>
                <a:cubicBezTo>
                  <a:pt x="264" y="109"/>
                  <a:pt x="261" y="107"/>
                  <a:pt x="260" y="103"/>
                </a:cubicBezTo>
                <a:cubicBezTo>
                  <a:pt x="259" y="103"/>
                  <a:pt x="259" y="103"/>
                  <a:pt x="260" y="104"/>
                </a:cubicBezTo>
                <a:cubicBezTo>
                  <a:pt x="261" y="106"/>
                  <a:pt x="262" y="108"/>
                  <a:pt x="263" y="110"/>
                </a:cubicBezTo>
                <a:cubicBezTo>
                  <a:pt x="261" y="109"/>
                  <a:pt x="261" y="106"/>
                  <a:pt x="260" y="105"/>
                </a:cubicBezTo>
                <a:cubicBezTo>
                  <a:pt x="260" y="106"/>
                  <a:pt x="260" y="106"/>
                  <a:pt x="260" y="106"/>
                </a:cubicBezTo>
                <a:cubicBezTo>
                  <a:pt x="261" y="107"/>
                  <a:pt x="262" y="110"/>
                  <a:pt x="263" y="112"/>
                </a:cubicBezTo>
                <a:cubicBezTo>
                  <a:pt x="263" y="112"/>
                  <a:pt x="264" y="114"/>
                  <a:pt x="264" y="114"/>
                </a:cubicBezTo>
                <a:cubicBezTo>
                  <a:pt x="263" y="114"/>
                  <a:pt x="263" y="113"/>
                  <a:pt x="263" y="113"/>
                </a:cubicBezTo>
                <a:cubicBezTo>
                  <a:pt x="263" y="113"/>
                  <a:pt x="263" y="113"/>
                  <a:pt x="263" y="113"/>
                </a:cubicBezTo>
                <a:cubicBezTo>
                  <a:pt x="262" y="111"/>
                  <a:pt x="262" y="111"/>
                  <a:pt x="261" y="109"/>
                </a:cubicBezTo>
                <a:cubicBezTo>
                  <a:pt x="261" y="110"/>
                  <a:pt x="262" y="111"/>
                  <a:pt x="261" y="112"/>
                </a:cubicBezTo>
                <a:cubicBezTo>
                  <a:pt x="261" y="111"/>
                  <a:pt x="261" y="110"/>
                  <a:pt x="260" y="108"/>
                </a:cubicBezTo>
                <a:cubicBezTo>
                  <a:pt x="260" y="111"/>
                  <a:pt x="261" y="113"/>
                  <a:pt x="261" y="115"/>
                </a:cubicBezTo>
                <a:cubicBezTo>
                  <a:pt x="260" y="113"/>
                  <a:pt x="260" y="110"/>
                  <a:pt x="259" y="108"/>
                </a:cubicBezTo>
                <a:cubicBezTo>
                  <a:pt x="259" y="109"/>
                  <a:pt x="258" y="110"/>
                  <a:pt x="257" y="110"/>
                </a:cubicBezTo>
                <a:cubicBezTo>
                  <a:pt x="257" y="112"/>
                  <a:pt x="258" y="113"/>
                  <a:pt x="257" y="115"/>
                </a:cubicBezTo>
                <a:cubicBezTo>
                  <a:pt x="256" y="114"/>
                  <a:pt x="257" y="111"/>
                  <a:pt x="255" y="110"/>
                </a:cubicBezTo>
                <a:cubicBezTo>
                  <a:pt x="255" y="112"/>
                  <a:pt x="255" y="113"/>
                  <a:pt x="255" y="114"/>
                </a:cubicBezTo>
                <a:cubicBezTo>
                  <a:pt x="257" y="115"/>
                  <a:pt x="257" y="119"/>
                  <a:pt x="255" y="120"/>
                </a:cubicBezTo>
                <a:cubicBezTo>
                  <a:pt x="255" y="121"/>
                  <a:pt x="256" y="124"/>
                  <a:pt x="255" y="124"/>
                </a:cubicBezTo>
                <a:cubicBezTo>
                  <a:pt x="254" y="123"/>
                  <a:pt x="254" y="121"/>
                  <a:pt x="254" y="120"/>
                </a:cubicBezTo>
                <a:cubicBezTo>
                  <a:pt x="252" y="121"/>
                  <a:pt x="252" y="119"/>
                  <a:pt x="250" y="119"/>
                </a:cubicBezTo>
                <a:cubicBezTo>
                  <a:pt x="250" y="119"/>
                  <a:pt x="250" y="120"/>
                  <a:pt x="250" y="119"/>
                </a:cubicBezTo>
                <a:cubicBezTo>
                  <a:pt x="251" y="120"/>
                  <a:pt x="250" y="120"/>
                  <a:pt x="250" y="121"/>
                </a:cubicBezTo>
                <a:cubicBezTo>
                  <a:pt x="250" y="121"/>
                  <a:pt x="252" y="122"/>
                  <a:pt x="252" y="123"/>
                </a:cubicBezTo>
                <a:cubicBezTo>
                  <a:pt x="252" y="124"/>
                  <a:pt x="250" y="125"/>
                  <a:pt x="249" y="126"/>
                </a:cubicBezTo>
                <a:cubicBezTo>
                  <a:pt x="249" y="127"/>
                  <a:pt x="249" y="127"/>
                  <a:pt x="248" y="128"/>
                </a:cubicBezTo>
                <a:cubicBezTo>
                  <a:pt x="249" y="129"/>
                  <a:pt x="249" y="129"/>
                  <a:pt x="249" y="130"/>
                </a:cubicBezTo>
                <a:cubicBezTo>
                  <a:pt x="250" y="130"/>
                  <a:pt x="250" y="129"/>
                  <a:pt x="250" y="130"/>
                </a:cubicBezTo>
                <a:cubicBezTo>
                  <a:pt x="250" y="130"/>
                  <a:pt x="251" y="131"/>
                  <a:pt x="252" y="131"/>
                </a:cubicBezTo>
                <a:cubicBezTo>
                  <a:pt x="252" y="132"/>
                  <a:pt x="252" y="133"/>
                  <a:pt x="252" y="134"/>
                </a:cubicBezTo>
                <a:cubicBezTo>
                  <a:pt x="252" y="137"/>
                  <a:pt x="250" y="138"/>
                  <a:pt x="250" y="140"/>
                </a:cubicBezTo>
                <a:cubicBezTo>
                  <a:pt x="249" y="141"/>
                  <a:pt x="250" y="142"/>
                  <a:pt x="251" y="144"/>
                </a:cubicBezTo>
                <a:cubicBezTo>
                  <a:pt x="253" y="144"/>
                  <a:pt x="253" y="147"/>
                  <a:pt x="254" y="148"/>
                </a:cubicBezTo>
                <a:cubicBezTo>
                  <a:pt x="252" y="149"/>
                  <a:pt x="252" y="152"/>
                  <a:pt x="253" y="153"/>
                </a:cubicBezTo>
                <a:cubicBezTo>
                  <a:pt x="254" y="153"/>
                  <a:pt x="255" y="153"/>
                  <a:pt x="256" y="153"/>
                </a:cubicBezTo>
                <a:cubicBezTo>
                  <a:pt x="257" y="155"/>
                  <a:pt x="258" y="156"/>
                  <a:pt x="259" y="157"/>
                </a:cubicBezTo>
                <a:cubicBezTo>
                  <a:pt x="262" y="157"/>
                  <a:pt x="262" y="154"/>
                  <a:pt x="263" y="152"/>
                </a:cubicBezTo>
                <a:cubicBezTo>
                  <a:pt x="261" y="148"/>
                  <a:pt x="263" y="142"/>
                  <a:pt x="267" y="140"/>
                </a:cubicBezTo>
                <a:cubicBezTo>
                  <a:pt x="266" y="139"/>
                  <a:pt x="267" y="138"/>
                  <a:pt x="267" y="137"/>
                </a:cubicBezTo>
                <a:cubicBezTo>
                  <a:pt x="266" y="136"/>
                  <a:pt x="265" y="135"/>
                  <a:pt x="266" y="134"/>
                </a:cubicBezTo>
                <a:cubicBezTo>
                  <a:pt x="261" y="131"/>
                  <a:pt x="265" y="120"/>
                  <a:pt x="270" y="124"/>
                </a:cubicBezTo>
                <a:cubicBezTo>
                  <a:pt x="271" y="129"/>
                  <a:pt x="267" y="131"/>
                  <a:pt x="267" y="135"/>
                </a:cubicBezTo>
                <a:cubicBezTo>
                  <a:pt x="268" y="137"/>
                  <a:pt x="269" y="139"/>
                  <a:pt x="268" y="140"/>
                </a:cubicBezTo>
                <a:cubicBezTo>
                  <a:pt x="267" y="141"/>
                  <a:pt x="267" y="141"/>
                  <a:pt x="266" y="142"/>
                </a:cubicBezTo>
                <a:cubicBezTo>
                  <a:pt x="264" y="145"/>
                  <a:pt x="262" y="153"/>
                  <a:pt x="267" y="153"/>
                </a:cubicBezTo>
                <a:cubicBezTo>
                  <a:pt x="268" y="150"/>
                  <a:pt x="269" y="146"/>
                  <a:pt x="270" y="142"/>
                </a:cubicBezTo>
                <a:cubicBezTo>
                  <a:pt x="271" y="143"/>
                  <a:pt x="270" y="144"/>
                  <a:pt x="270" y="145"/>
                </a:cubicBezTo>
                <a:cubicBezTo>
                  <a:pt x="269" y="148"/>
                  <a:pt x="269" y="151"/>
                  <a:pt x="269" y="154"/>
                </a:cubicBezTo>
                <a:cubicBezTo>
                  <a:pt x="270" y="157"/>
                  <a:pt x="271" y="159"/>
                  <a:pt x="274" y="159"/>
                </a:cubicBezTo>
                <a:cubicBezTo>
                  <a:pt x="277" y="159"/>
                  <a:pt x="279" y="158"/>
                  <a:pt x="282" y="159"/>
                </a:cubicBezTo>
                <a:cubicBezTo>
                  <a:pt x="283" y="159"/>
                  <a:pt x="285" y="159"/>
                  <a:pt x="286" y="158"/>
                </a:cubicBezTo>
                <a:cubicBezTo>
                  <a:pt x="286" y="158"/>
                  <a:pt x="286" y="158"/>
                  <a:pt x="286" y="157"/>
                </a:cubicBezTo>
                <a:cubicBezTo>
                  <a:pt x="287" y="157"/>
                  <a:pt x="288" y="154"/>
                  <a:pt x="290" y="155"/>
                </a:cubicBezTo>
                <a:cubicBezTo>
                  <a:pt x="291" y="155"/>
                  <a:pt x="291" y="153"/>
                  <a:pt x="291" y="152"/>
                </a:cubicBezTo>
                <a:cubicBezTo>
                  <a:pt x="291" y="152"/>
                  <a:pt x="290" y="151"/>
                  <a:pt x="290" y="150"/>
                </a:cubicBezTo>
                <a:cubicBezTo>
                  <a:pt x="290" y="150"/>
                  <a:pt x="290" y="149"/>
                  <a:pt x="290" y="148"/>
                </a:cubicBezTo>
                <a:cubicBezTo>
                  <a:pt x="290" y="147"/>
                  <a:pt x="291" y="146"/>
                  <a:pt x="292" y="146"/>
                </a:cubicBezTo>
                <a:cubicBezTo>
                  <a:pt x="290" y="143"/>
                  <a:pt x="285" y="141"/>
                  <a:pt x="283" y="138"/>
                </a:cubicBezTo>
                <a:cubicBezTo>
                  <a:pt x="285" y="139"/>
                  <a:pt x="287" y="140"/>
                  <a:pt x="289" y="142"/>
                </a:cubicBezTo>
                <a:cubicBezTo>
                  <a:pt x="291" y="143"/>
                  <a:pt x="293" y="145"/>
                  <a:pt x="294" y="146"/>
                </a:cubicBezTo>
                <a:cubicBezTo>
                  <a:pt x="294" y="148"/>
                  <a:pt x="295" y="150"/>
                  <a:pt x="296" y="150"/>
                </a:cubicBezTo>
                <a:cubicBezTo>
                  <a:pt x="299" y="150"/>
                  <a:pt x="296" y="146"/>
                  <a:pt x="298" y="144"/>
                </a:cubicBezTo>
                <a:cubicBezTo>
                  <a:pt x="299" y="143"/>
                  <a:pt x="299" y="144"/>
                  <a:pt x="300" y="143"/>
                </a:cubicBezTo>
                <a:cubicBezTo>
                  <a:pt x="301" y="141"/>
                  <a:pt x="300" y="139"/>
                  <a:pt x="299" y="137"/>
                </a:cubicBezTo>
                <a:cubicBezTo>
                  <a:pt x="297" y="137"/>
                  <a:pt x="296" y="138"/>
                  <a:pt x="294" y="137"/>
                </a:cubicBezTo>
                <a:cubicBezTo>
                  <a:pt x="294" y="135"/>
                  <a:pt x="293" y="135"/>
                  <a:pt x="293" y="134"/>
                </a:cubicBezTo>
                <a:cubicBezTo>
                  <a:pt x="290" y="132"/>
                  <a:pt x="282" y="132"/>
                  <a:pt x="284" y="126"/>
                </a:cubicBezTo>
                <a:cubicBezTo>
                  <a:pt x="284" y="125"/>
                  <a:pt x="283" y="124"/>
                  <a:pt x="283" y="123"/>
                </a:cubicBezTo>
                <a:cubicBezTo>
                  <a:pt x="283" y="123"/>
                  <a:pt x="283" y="122"/>
                  <a:pt x="283" y="122"/>
                </a:cubicBezTo>
                <a:cubicBezTo>
                  <a:pt x="283" y="118"/>
                  <a:pt x="287" y="120"/>
                  <a:pt x="288" y="123"/>
                </a:cubicBezTo>
                <a:cubicBezTo>
                  <a:pt x="289" y="126"/>
                  <a:pt x="287" y="128"/>
                  <a:pt x="288" y="131"/>
                </a:cubicBezTo>
                <a:cubicBezTo>
                  <a:pt x="290" y="132"/>
                  <a:pt x="293" y="132"/>
                  <a:pt x="295" y="134"/>
                </a:cubicBezTo>
                <a:cubicBezTo>
                  <a:pt x="295" y="135"/>
                  <a:pt x="296" y="136"/>
                  <a:pt x="295" y="136"/>
                </a:cubicBezTo>
                <a:cubicBezTo>
                  <a:pt x="297" y="137"/>
                  <a:pt x="297" y="136"/>
                  <a:pt x="299" y="136"/>
                </a:cubicBezTo>
                <a:cubicBezTo>
                  <a:pt x="299" y="137"/>
                  <a:pt x="299" y="137"/>
                  <a:pt x="299" y="137"/>
                </a:cubicBezTo>
                <a:cubicBezTo>
                  <a:pt x="303" y="137"/>
                  <a:pt x="302" y="143"/>
                  <a:pt x="301" y="145"/>
                </a:cubicBezTo>
                <a:cubicBezTo>
                  <a:pt x="297" y="144"/>
                  <a:pt x="299" y="148"/>
                  <a:pt x="298" y="150"/>
                </a:cubicBezTo>
                <a:cubicBezTo>
                  <a:pt x="299" y="150"/>
                  <a:pt x="299" y="151"/>
                  <a:pt x="299" y="152"/>
                </a:cubicBezTo>
                <a:cubicBezTo>
                  <a:pt x="303" y="152"/>
                  <a:pt x="303" y="148"/>
                  <a:pt x="307" y="148"/>
                </a:cubicBezTo>
                <a:cubicBezTo>
                  <a:pt x="308" y="147"/>
                  <a:pt x="308" y="146"/>
                  <a:pt x="308" y="143"/>
                </a:cubicBezTo>
                <a:cubicBezTo>
                  <a:pt x="307" y="141"/>
                  <a:pt x="305" y="140"/>
                  <a:pt x="305" y="137"/>
                </a:cubicBezTo>
                <a:cubicBezTo>
                  <a:pt x="306" y="134"/>
                  <a:pt x="312" y="136"/>
                  <a:pt x="311" y="132"/>
                </a:cubicBezTo>
                <a:cubicBezTo>
                  <a:pt x="310" y="131"/>
                  <a:pt x="310" y="131"/>
                  <a:pt x="310" y="130"/>
                </a:cubicBezTo>
                <a:cubicBezTo>
                  <a:pt x="308" y="130"/>
                  <a:pt x="307" y="129"/>
                  <a:pt x="307" y="128"/>
                </a:cubicBezTo>
                <a:cubicBezTo>
                  <a:pt x="307" y="127"/>
                  <a:pt x="308" y="126"/>
                  <a:pt x="309" y="125"/>
                </a:cubicBezTo>
                <a:cubicBezTo>
                  <a:pt x="309" y="125"/>
                  <a:pt x="309" y="124"/>
                  <a:pt x="310" y="124"/>
                </a:cubicBezTo>
                <a:cubicBezTo>
                  <a:pt x="309" y="123"/>
                  <a:pt x="309" y="123"/>
                  <a:pt x="309" y="122"/>
                </a:cubicBezTo>
                <a:cubicBezTo>
                  <a:pt x="307" y="122"/>
                  <a:pt x="305" y="122"/>
                  <a:pt x="305" y="120"/>
                </a:cubicBezTo>
                <a:cubicBezTo>
                  <a:pt x="305" y="118"/>
                  <a:pt x="307" y="117"/>
                  <a:pt x="308" y="116"/>
                </a:cubicBezTo>
                <a:cubicBezTo>
                  <a:pt x="309" y="113"/>
                  <a:pt x="306" y="113"/>
                  <a:pt x="304" y="112"/>
                </a:cubicBezTo>
                <a:cubicBezTo>
                  <a:pt x="303" y="111"/>
                  <a:pt x="302" y="109"/>
                  <a:pt x="301" y="107"/>
                </a:cubicBezTo>
                <a:cubicBezTo>
                  <a:pt x="301" y="105"/>
                  <a:pt x="302" y="104"/>
                  <a:pt x="302" y="102"/>
                </a:cubicBezTo>
                <a:cubicBezTo>
                  <a:pt x="301" y="100"/>
                  <a:pt x="299" y="100"/>
                  <a:pt x="297" y="99"/>
                </a:cubicBezTo>
                <a:cubicBezTo>
                  <a:pt x="296" y="97"/>
                  <a:pt x="298" y="95"/>
                  <a:pt x="298" y="93"/>
                </a:cubicBezTo>
                <a:cubicBezTo>
                  <a:pt x="295" y="93"/>
                  <a:pt x="297" y="97"/>
                  <a:pt x="293" y="97"/>
                </a:cubicBezTo>
                <a:cubicBezTo>
                  <a:pt x="293" y="97"/>
                  <a:pt x="292" y="97"/>
                  <a:pt x="292" y="96"/>
                </a:cubicBezTo>
                <a:cubicBezTo>
                  <a:pt x="291" y="96"/>
                  <a:pt x="290" y="96"/>
                  <a:pt x="290" y="95"/>
                </a:cubicBezTo>
                <a:cubicBezTo>
                  <a:pt x="289" y="95"/>
                  <a:pt x="289" y="93"/>
                  <a:pt x="289" y="92"/>
                </a:cubicBezTo>
                <a:cubicBezTo>
                  <a:pt x="288" y="88"/>
                  <a:pt x="292" y="83"/>
                  <a:pt x="286" y="84"/>
                </a:cubicBezTo>
                <a:cubicBezTo>
                  <a:pt x="285" y="86"/>
                  <a:pt x="284" y="91"/>
                  <a:pt x="279" y="90"/>
                </a:cubicBezTo>
                <a:cubicBezTo>
                  <a:pt x="282" y="92"/>
                  <a:pt x="285" y="93"/>
                  <a:pt x="287" y="95"/>
                </a:cubicBezTo>
                <a:cubicBezTo>
                  <a:pt x="284" y="94"/>
                  <a:pt x="282" y="91"/>
                  <a:pt x="279" y="91"/>
                </a:cubicBezTo>
                <a:cubicBezTo>
                  <a:pt x="280" y="92"/>
                  <a:pt x="282" y="93"/>
                  <a:pt x="282" y="93"/>
                </a:cubicBezTo>
                <a:cubicBezTo>
                  <a:pt x="280" y="93"/>
                  <a:pt x="279" y="91"/>
                  <a:pt x="277" y="90"/>
                </a:cubicBezTo>
                <a:cubicBezTo>
                  <a:pt x="277" y="91"/>
                  <a:pt x="277" y="91"/>
                  <a:pt x="277" y="91"/>
                </a:cubicBezTo>
                <a:cubicBezTo>
                  <a:pt x="278" y="91"/>
                  <a:pt x="277" y="91"/>
                  <a:pt x="278" y="91"/>
                </a:cubicBezTo>
                <a:cubicBezTo>
                  <a:pt x="279" y="93"/>
                  <a:pt x="282" y="95"/>
                  <a:pt x="283" y="97"/>
                </a:cubicBezTo>
                <a:cubicBezTo>
                  <a:pt x="281" y="96"/>
                  <a:pt x="279" y="93"/>
                  <a:pt x="277" y="92"/>
                </a:cubicBezTo>
                <a:cubicBezTo>
                  <a:pt x="277" y="93"/>
                  <a:pt x="276" y="94"/>
                  <a:pt x="275" y="94"/>
                </a:cubicBezTo>
                <a:cubicBezTo>
                  <a:pt x="278" y="96"/>
                  <a:pt x="279" y="98"/>
                  <a:pt x="281" y="100"/>
                </a:cubicBezTo>
                <a:cubicBezTo>
                  <a:pt x="278" y="98"/>
                  <a:pt x="277" y="96"/>
                  <a:pt x="275" y="94"/>
                </a:cubicBezTo>
                <a:cubicBezTo>
                  <a:pt x="275" y="95"/>
                  <a:pt x="273" y="94"/>
                  <a:pt x="274" y="95"/>
                </a:cubicBezTo>
                <a:cubicBezTo>
                  <a:pt x="274" y="95"/>
                  <a:pt x="274" y="95"/>
                  <a:pt x="274" y="95"/>
                </a:cubicBezTo>
                <a:cubicBezTo>
                  <a:pt x="275" y="96"/>
                  <a:pt x="277" y="97"/>
                  <a:pt x="277" y="98"/>
                </a:cubicBezTo>
                <a:cubicBezTo>
                  <a:pt x="276" y="97"/>
                  <a:pt x="274" y="97"/>
                  <a:pt x="274" y="95"/>
                </a:cubicBezTo>
                <a:cubicBezTo>
                  <a:pt x="274" y="96"/>
                  <a:pt x="273" y="95"/>
                  <a:pt x="273" y="95"/>
                </a:cubicBezTo>
                <a:close/>
                <a:moveTo>
                  <a:pt x="260" y="107"/>
                </a:move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8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lose/>
                <a:moveTo>
                  <a:pt x="277" y="86"/>
                </a:moveTo>
                <a:cubicBezTo>
                  <a:pt x="277" y="86"/>
                  <a:pt x="277" y="86"/>
                  <a:pt x="277" y="86"/>
                </a:cubicBezTo>
                <a:cubicBezTo>
                  <a:pt x="274" y="87"/>
                  <a:pt x="275" y="91"/>
                  <a:pt x="273" y="93"/>
                </a:cubicBezTo>
                <a:cubicBezTo>
                  <a:pt x="275" y="94"/>
                  <a:pt x="275" y="93"/>
                  <a:pt x="276" y="92"/>
                </a:cubicBezTo>
                <a:cubicBezTo>
                  <a:pt x="275" y="89"/>
                  <a:pt x="278" y="88"/>
                  <a:pt x="280" y="89"/>
                </a:cubicBezTo>
                <a:cubicBezTo>
                  <a:pt x="281" y="89"/>
                  <a:pt x="283" y="89"/>
                  <a:pt x="282" y="88"/>
                </a:cubicBezTo>
                <a:cubicBezTo>
                  <a:pt x="280" y="89"/>
                  <a:pt x="279" y="87"/>
                  <a:pt x="277" y="86"/>
                </a:cubicBezTo>
                <a:close/>
                <a:moveTo>
                  <a:pt x="93" y="87"/>
                </a:moveTo>
                <a:cubicBezTo>
                  <a:pt x="93" y="87"/>
                  <a:pt x="93" y="87"/>
                  <a:pt x="93" y="87"/>
                </a:cubicBezTo>
                <a:cubicBezTo>
                  <a:pt x="93" y="87"/>
                  <a:pt x="93" y="86"/>
                  <a:pt x="93" y="86"/>
                </a:cubicBezTo>
                <a:cubicBezTo>
                  <a:pt x="93" y="86"/>
                  <a:pt x="93" y="87"/>
                  <a:pt x="93" y="87"/>
                </a:cubicBezTo>
                <a:close/>
                <a:moveTo>
                  <a:pt x="134" y="88"/>
                </a:moveTo>
                <a:cubicBezTo>
                  <a:pt x="134" y="88"/>
                  <a:pt x="134" y="88"/>
                  <a:pt x="134" y="88"/>
                </a:cubicBezTo>
                <a:cubicBezTo>
                  <a:pt x="134" y="87"/>
                  <a:pt x="134" y="86"/>
                  <a:pt x="133" y="86"/>
                </a:cubicBezTo>
                <a:cubicBezTo>
                  <a:pt x="134" y="87"/>
                  <a:pt x="133" y="88"/>
                  <a:pt x="134" y="88"/>
                </a:cubicBezTo>
                <a:close/>
                <a:moveTo>
                  <a:pt x="133" y="93"/>
                </a:moveTo>
                <a:cubicBezTo>
                  <a:pt x="133" y="93"/>
                  <a:pt x="133" y="93"/>
                  <a:pt x="133" y="93"/>
                </a:cubicBezTo>
                <a:cubicBezTo>
                  <a:pt x="133" y="91"/>
                  <a:pt x="132" y="89"/>
                  <a:pt x="132" y="88"/>
                </a:cubicBezTo>
                <a:cubicBezTo>
                  <a:pt x="132" y="88"/>
                  <a:pt x="132" y="86"/>
                  <a:pt x="131" y="87"/>
                </a:cubicBezTo>
                <a:cubicBezTo>
                  <a:pt x="132" y="89"/>
                  <a:pt x="132" y="92"/>
                  <a:pt x="133" y="93"/>
                </a:cubicBezTo>
                <a:close/>
                <a:moveTo>
                  <a:pt x="133" y="91"/>
                </a:moveTo>
                <a:cubicBezTo>
                  <a:pt x="133" y="91"/>
                  <a:pt x="133" y="91"/>
                  <a:pt x="133" y="91"/>
                </a:cubicBezTo>
                <a:cubicBezTo>
                  <a:pt x="134" y="90"/>
                  <a:pt x="133" y="89"/>
                  <a:pt x="133" y="88"/>
                </a:cubicBezTo>
                <a:cubicBezTo>
                  <a:pt x="133" y="89"/>
                  <a:pt x="133" y="88"/>
                  <a:pt x="132" y="89"/>
                </a:cubicBezTo>
                <a:cubicBezTo>
                  <a:pt x="133" y="90"/>
                  <a:pt x="133" y="90"/>
                  <a:pt x="133" y="91"/>
                </a:cubicBezTo>
                <a:close/>
                <a:moveTo>
                  <a:pt x="93" y="125"/>
                </a:moveTo>
                <a:cubicBezTo>
                  <a:pt x="93" y="125"/>
                  <a:pt x="93" y="125"/>
                  <a:pt x="93" y="125"/>
                </a:cubicBezTo>
                <a:cubicBezTo>
                  <a:pt x="93" y="125"/>
                  <a:pt x="92" y="123"/>
                  <a:pt x="93" y="122"/>
                </a:cubicBezTo>
                <a:cubicBezTo>
                  <a:pt x="93" y="122"/>
                  <a:pt x="93" y="121"/>
                  <a:pt x="93" y="121"/>
                </a:cubicBezTo>
                <a:cubicBezTo>
                  <a:pt x="94" y="118"/>
                  <a:pt x="93" y="113"/>
                  <a:pt x="93" y="109"/>
                </a:cubicBezTo>
                <a:cubicBezTo>
                  <a:pt x="92" y="102"/>
                  <a:pt x="93" y="95"/>
                  <a:pt x="93" y="88"/>
                </a:cubicBezTo>
                <a:cubicBezTo>
                  <a:pt x="92" y="100"/>
                  <a:pt x="92" y="114"/>
                  <a:pt x="93" y="125"/>
                </a:cubicBezTo>
                <a:close/>
                <a:moveTo>
                  <a:pt x="134" y="98"/>
                </a:moveTo>
                <a:cubicBezTo>
                  <a:pt x="134" y="98"/>
                  <a:pt x="134" y="98"/>
                  <a:pt x="134" y="98"/>
                </a:cubicBezTo>
                <a:cubicBezTo>
                  <a:pt x="134" y="99"/>
                  <a:pt x="135" y="99"/>
                  <a:pt x="135" y="99"/>
                </a:cubicBezTo>
                <a:cubicBezTo>
                  <a:pt x="133" y="102"/>
                  <a:pt x="133" y="104"/>
                  <a:pt x="131" y="107"/>
                </a:cubicBezTo>
                <a:cubicBezTo>
                  <a:pt x="131" y="109"/>
                  <a:pt x="129" y="110"/>
                  <a:pt x="130" y="111"/>
                </a:cubicBezTo>
                <a:cubicBezTo>
                  <a:pt x="131" y="107"/>
                  <a:pt x="133" y="105"/>
                  <a:pt x="134" y="101"/>
                </a:cubicBezTo>
                <a:cubicBezTo>
                  <a:pt x="136" y="97"/>
                  <a:pt x="138" y="93"/>
                  <a:pt x="138" y="88"/>
                </a:cubicBezTo>
                <a:cubicBezTo>
                  <a:pt x="138" y="88"/>
                  <a:pt x="138" y="88"/>
                  <a:pt x="138" y="88"/>
                </a:cubicBezTo>
                <a:cubicBezTo>
                  <a:pt x="137" y="91"/>
                  <a:pt x="136" y="95"/>
                  <a:pt x="134" y="98"/>
                </a:cubicBezTo>
                <a:close/>
                <a:moveTo>
                  <a:pt x="171" y="91"/>
                </a:moveTo>
                <a:cubicBezTo>
                  <a:pt x="169" y="94"/>
                  <a:pt x="170" y="96"/>
                  <a:pt x="172" y="98"/>
                </a:cubicBezTo>
                <a:cubicBezTo>
                  <a:pt x="173" y="98"/>
                  <a:pt x="175" y="100"/>
                  <a:pt x="175" y="100"/>
                </a:cubicBezTo>
                <a:cubicBezTo>
                  <a:pt x="173" y="98"/>
                  <a:pt x="171" y="95"/>
                  <a:pt x="171" y="91"/>
                </a:cubicBezTo>
                <a:close/>
                <a:moveTo>
                  <a:pt x="279" y="104"/>
                </a:moveTo>
                <a:cubicBezTo>
                  <a:pt x="279" y="104"/>
                  <a:pt x="279" y="104"/>
                  <a:pt x="279" y="104"/>
                </a:cubicBezTo>
                <a:cubicBezTo>
                  <a:pt x="279" y="104"/>
                  <a:pt x="278" y="103"/>
                  <a:pt x="278" y="103"/>
                </a:cubicBezTo>
                <a:cubicBezTo>
                  <a:pt x="277" y="103"/>
                  <a:pt x="277" y="102"/>
                  <a:pt x="276" y="102"/>
                </a:cubicBezTo>
                <a:cubicBezTo>
                  <a:pt x="272" y="103"/>
                  <a:pt x="269" y="101"/>
                  <a:pt x="268" y="98"/>
                </a:cubicBezTo>
                <a:cubicBezTo>
                  <a:pt x="267" y="97"/>
                  <a:pt x="267" y="95"/>
                  <a:pt x="266" y="94"/>
                </a:cubicBezTo>
                <a:cubicBezTo>
                  <a:pt x="266" y="94"/>
                  <a:pt x="266" y="95"/>
                  <a:pt x="265" y="95"/>
                </a:cubicBezTo>
                <a:cubicBezTo>
                  <a:pt x="263" y="96"/>
                  <a:pt x="263" y="93"/>
                  <a:pt x="261" y="92"/>
                </a:cubicBezTo>
                <a:cubicBezTo>
                  <a:pt x="261" y="93"/>
                  <a:pt x="261" y="93"/>
                  <a:pt x="260" y="93"/>
                </a:cubicBezTo>
                <a:cubicBezTo>
                  <a:pt x="260" y="96"/>
                  <a:pt x="263" y="97"/>
                  <a:pt x="264" y="100"/>
                </a:cubicBezTo>
                <a:cubicBezTo>
                  <a:pt x="265" y="100"/>
                  <a:pt x="265" y="102"/>
                  <a:pt x="266" y="102"/>
                </a:cubicBezTo>
                <a:cubicBezTo>
                  <a:pt x="269" y="105"/>
                  <a:pt x="271" y="109"/>
                  <a:pt x="275" y="110"/>
                </a:cubicBezTo>
                <a:cubicBezTo>
                  <a:pt x="276" y="109"/>
                  <a:pt x="278" y="109"/>
                  <a:pt x="278" y="109"/>
                </a:cubicBezTo>
                <a:cubicBezTo>
                  <a:pt x="278" y="109"/>
                  <a:pt x="278" y="109"/>
                  <a:pt x="278" y="108"/>
                </a:cubicBezTo>
                <a:cubicBezTo>
                  <a:pt x="278" y="108"/>
                  <a:pt x="277" y="108"/>
                  <a:pt x="277" y="108"/>
                </a:cubicBezTo>
                <a:cubicBezTo>
                  <a:pt x="277" y="108"/>
                  <a:pt x="277" y="108"/>
                  <a:pt x="277" y="107"/>
                </a:cubicBezTo>
                <a:cubicBezTo>
                  <a:pt x="277" y="107"/>
                  <a:pt x="277" y="107"/>
                  <a:pt x="278" y="107"/>
                </a:cubicBezTo>
                <a:cubicBezTo>
                  <a:pt x="277" y="106"/>
                  <a:pt x="277" y="106"/>
                  <a:pt x="278" y="105"/>
                </a:cubicBezTo>
                <a:cubicBezTo>
                  <a:pt x="278" y="105"/>
                  <a:pt x="277" y="105"/>
                  <a:pt x="277" y="104"/>
                </a:cubicBezTo>
                <a:cubicBezTo>
                  <a:pt x="277" y="104"/>
                  <a:pt x="277" y="104"/>
                  <a:pt x="278" y="104"/>
                </a:cubicBezTo>
                <a:cubicBezTo>
                  <a:pt x="278" y="104"/>
                  <a:pt x="279" y="104"/>
                  <a:pt x="279" y="104"/>
                </a:cubicBezTo>
                <a:close/>
                <a:moveTo>
                  <a:pt x="298" y="98"/>
                </a:moveTo>
                <a:cubicBezTo>
                  <a:pt x="298" y="98"/>
                  <a:pt x="298" y="98"/>
                  <a:pt x="298" y="98"/>
                </a:cubicBezTo>
                <a:cubicBezTo>
                  <a:pt x="299" y="98"/>
                  <a:pt x="299" y="98"/>
                  <a:pt x="299" y="98"/>
                </a:cubicBezTo>
                <a:cubicBezTo>
                  <a:pt x="301" y="99"/>
                  <a:pt x="303" y="100"/>
                  <a:pt x="303" y="102"/>
                </a:cubicBezTo>
                <a:cubicBezTo>
                  <a:pt x="302" y="105"/>
                  <a:pt x="304" y="111"/>
                  <a:pt x="307" y="111"/>
                </a:cubicBezTo>
                <a:cubicBezTo>
                  <a:pt x="305" y="110"/>
                  <a:pt x="303" y="107"/>
                  <a:pt x="305" y="103"/>
                </a:cubicBezTo>
                <a:cubicBezTo>
                  <a:pt x="305" y="102"/>
                  <a:pt x="304" y="101"/>
                  <a:pt x="304" y="100"/>
                </a:cubicBezTo>
                <a:cubicBezTo>
                  <a:pt x="301" y="99"/>
                  <a:pt x="300" y="97"/>
                  <a:pt x="299" y="96"/>
                </a:cubicBezTo>
                <a:cubicBezTo>
                  <a:pt x="299" y="97"/>
                  <a:pt x="298" y="97"/>
                  <a:pt x="298" y="98"/>
                </a:cubicBezTo>
                <a:close/>
                <a:moveTo>
                  <a:pt x="261" y="101"/>
                </a:moveTo>
                <a:cubicBezTo>
                  <a:pt x="261" y="101"/>
                  <a:pt x="261" y="101"/>
                  <a:pt x="261" y="101"/>
                </a:cubicBezTo>
                <a:cubicBezTo>
                  <a:pt x="261" y="102"/>
                  <a:pt x="262" y="102"/>
                  <a:pt x="262" y="103"/>
                </a:cubicBezTo>
                <a:cubicBezTo>
                  <a:pt x="264" y="101"/>
                  <a:pt x="262" y="99"/>
                  <a:pt x="260" y="97"/>
                </a:cubicBezTo>
                <a:cubicBezTo>
                  <a:pt x="261" y="98"/>
                  <a:pt x="262" y="100"/>
                  <a:pt x="261" y="101"/>
                </a:cubicBezTo>
                <a:close/>
                <a:moveTo>
                  <a:pt x="129" y="107"/>
                </a:moveTo>
                <a:cubicBezTo>
                  <a:pt x="129" y="107"/>
                  <a:pt x="129" y="107"/>
                  <a:pt x="129" y="107"/>
                </a:cubicBezTo>
                <a:cubicBezTo>
                  <a:pt x="130" y="105"/>
                  <a:pt x="132" y="102"/>
                  <a:pt x="132" y="99"/>
                </a:cubicBezTo>
                <a:cubicBezTo>
                  <a:pt x="131" y="101"/>
                  <a:pt x="131" y="103"/>
                  <a:pt x="130" y="105"/>
                </a:cubicBezTo>
                <a:cubicBezTo>
                  <a:pt x="130" y="106"/>
                  <a:pt x="128" y="106"/>
                  <a:pt x="129" y="107"/>
                </a:cubicBezTo>
                <a:close/>
                <a:moveTo>
                  <a:pt x="137" y="101"/>
                </a:moveTo>
                <a:cubicBezTo>
                  <a:pt x="137" y="101"/>
                  <a:pt x="137" y="101"/>
                  <a:pt x="137" y="101"/>
                </a:cubicBezTo>
                <a:cubicBezTo>
                  <a:pt x="137" y="103"/>
                  <a:pt x="139" y="105"/>
                  <a:pt x="138" y="106"/>
                </a:cubicBezTo>
                <a:cubicBezTo>
                  <a:pt x="138" y="106"/>
                  <a:pt x="138" y="104"/>
                  <a:pt x="137" y="103"/>
                </a:cubicBezTo>
                <a:cubicBezTo>
                  <a:pt x="137" y="103"/>
                  <a:pt x="136" y="103"/>
                  <a:pt x="136" y="104"/>
                </a:cubicBezTo>
                <a:cubicBezTo>
                  <a:pt x="137" y="106"/>
                  <a:pt x="138" y="109"/>
                  <a:pt x="138" y="111"/>
                </a:cubicBezTo>
                <a:cubicBezTo>
                  <a:pt x="137" y="110"/>
                  <a:pt x="137" y="107"/>
                  <a:pt x="136" y="104"/>
                </a:cubicBezTo>
                <a:cubicBezTo>
                  <a:pt x="135" y="106"/>
                  <a:pt x="137" y="108"/>
                  <a:pt x="137" y="109"/>
                </a:cubicBezTo>
                <a:cubicBezTo>
                  <a:pt x="136" y="108"/>
                  <a:pt x="136" y="106"/>
                  <a:pt x="135" y="105"/>
                </a:cubicBezTo>
                <a:cubicBezTo>
                  <a:pt x="136" y="110"/>
                  <a:pt x="138" y="114"/>
                  <a:pt x="139" y="118"/>
                </a:cubicBezTo>
                <a:cubicBezTo>
                  <a:pt x="141" y="115"/>
                  <a:pt x="141" y="112"/>
                  <a:pt x="142" y="109"/>
                </a:cubicBezTo>
                <a:cubicBezTo>
                  <a:pt x="141" y="108"/>
                  <a:pt x="141" y="104"/>
                  <a:pt x="140" y="105"/>
                </a:cubicBezTo>
                <a:cubicBezTo>
                  <a:pt x="139" y="103"/>
                  <a:pt x="140" y="101"/>
                  <a:pt x="138" y="100"/>
                </a:cubicBezTo>
                <a:cubicBezTo>
                  <a:pt x="137" y="101"/>
                  <a:pt x="139" y="104"/>
                  <a:pt x="139" y="106"/>
                </a:cubicBezTo>
                <a:cubicBezTo>
                  <a:pt x="138" y="104"/>
                  <a:pt x="138" y="103"/>
                  <a:pt x="137" y="101"/>
                </a:cubicBezTo>
                <a:close/>
                <a:moveTo>
                  <a:pt x="273" y="101"/>
                </a:moveTo>
                <a:cubicBezTo>
                  <a:pt x="273" y="101"/>
                  <a:pt x="273" y="101"/>
                  <a:pt x="273" y="101"/>
                </a:cubicBezTo>
                <a:cubicBezTo>
                  <a:pt x="277" y="100"/>
                  <a:pt x="281" y="102"/>
                  <a:pt x="281" y="106"/>
                </a:cubicBezTo>
                <a:cubicBezTo>
                  <a:pt x="283" y="102"/>
                  <a:pt x="277" y="99"/>
                  <a:pt x="273" y="101"/>
                </a:cubicBezTo>
                <a:close/>
                <a:moveTo>
                  <a:pt x="278" y="105"/>
                </a:moveTo>
                <a:cubicBezTo>
                  <a:pt x="278" y="105"/>
                  <a:pt x="278" y="105"/>
                  <a:pt x="278" y="105"/>
                </a:cubicBezTo>
                <a:cubicBezTo>
                  <a:pt x="279" y="105"/>
                  <a:pt x="279" y="106"/>
                  <a:pt x="279" y="107"/>
                </a:cubicBezTo>
                <a:cubicBezTo>
                  <a:pt x="279" y="107"/>
                  <a:pt x="279" y="107"/>
                  <a:pt x="279" y="107"/>
                </a:cubicBezTo>
                <a:cubicBezTo>
                  <a:pt x="280" y="106"/>
                  <a:pt x="280" y="105"/>
                  <a:pt x="279" y="104"/>
                </a:cubicBezTo>
                <a:cubicBezTo>
                  <a:pt x="279" y="105"/>
                  <a:pt x="279" y="105"/>
                  <a:pt x="278" y="105"/>
                </a:cubicBezTo>
                <a:close/>
                <a:moveTo>
                  <a:pt x="252" y="109"/>
                </a:moveTo>
                <a:cubicBezTo>
                  <a:pt x="252" y="109"/>
                  <a:pt x="252" y="109"/>
                  <a:pt x="252" y="109"/>
                </a:cubicBezTo>
                <a:cubicBezTo>
                  <a:pt x="254" y="109"/>
                  <a:pt x="256" y="110"/>
                  <a:pt x="257" y="109"/>
                </a:cubicBezTo>
                <a:cubicBezTo>
                  <a:pt x="258" y="107"/>
                  <a:pt x="259" y="106"/>
                  <a:pt x="258" y="105"/>
                </a:cubicBezTo>
                <a:cubicBezTo>
                  <a:pt x="258" y="108"/>
                  <a:pt x="253" y="107"/>
                  <a:pt x="252" y="109"/>
                </a:cubicBezTo>
                <a:close/>
                <a:moveTo>
                  <a:pt x="132" y="142"/>
                </a:moveTo>
                <a:cubicBezTo>
                  <a:pt x="132" y="142"/>
                  <a:pt x="132" y="142"/>
                  <a:pt x="132" y="142"/>
                </a:cubicBezTo>
                <a:cubicBezTo>
                  <a:pt x="132" y="141"/>
                  <a:pt x="132" y="141"/>
                  <a:pt x="132" y="140"/>
                </a:cubicBezTo>
                <a:cubicBezTo>
                  <a:pt x="133" y="140"/>
                  <a:pt x="133" y="140"/>
                  <a:pt x="134" y="139"/>
                </a:cubicBezTo>
                <a:cubicBezTo>
                  <a:pt x="134" y="138"/>
                  <a:pt x="134" y="137"/>
                  <a:pt x="135" y="136"/>
                </a:cubicBezTo>
                <a:cubicBezTo>
                  <a:pt x="135" y="136"/>
                  <a:pt x="135" y="136"/>
                  <a:pt x="136" y="135"/>
                </a:cubicBezTo>
                <a:cubicBezTo>
                  <a:pt x="136" y="135"/>
                  <a:pt x="135" y="135"/>
                  <a:pt x="135" y="135"/>
                </a:cubicBezTo>
                <a:cubicBezTo>
                  <a:pt x="136" y="133"/>
                  <a:pt x="138" y="130"/>
                  <a:pt x="137" y="127"/>
                </a:cubicBezTo>
                <a:cubicBezTo>
                  <a:pt x="137" y="127"/>
                  <a:pt x="137" y="126"/>
                  <a:pt x="137" y="124"/>
                </a:cubicBezTo>
                <a:cubicBezTo>
                  <a:pt x="138" y="121"/>
                  <a:pt x="137" y="118"/>
                  <a:pt x="136" y="115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5"/>
                  <a:pt x="137" y="115"/>
                  <a:pt x="137" y="115"/>
                </a:cubicBezTo>
                <a:cubicBezTo>
                  <a:pt x="136" y="114"/>
                  <a:pt x="135" y="111"/>
                  <a:pt x="134" y="109"/>
                </a:cubicBezTo>
                <a:cubicBezTo>
                  <a:pt x="133" y="111"/>
                  <a:pt x="133" y="115"/>
                  <a:pt x="131" y="117"/>
                </a:cubicBezTo>
                <a:cubicBezTo>
                  <a:pt x="132" y="124"/>
                  <a:pt x="132" y="132"/>
                  <a:pt x="131" y="139"/>
                </a:cubicBezTo>
                <a:cubicBezTo>
                  <a:pt x="131" y="141"/>
                  <a:pt x="130" y="144"/>
                  <a:pt x="130" y="146"/>
                </a:cubicBezTo>
                <a:cubicBezTo>
                  <a:pt x="130" y="144"/>
                  <a:pt x="132" y="143"/>
                  <a:pt x="132" y="142"/>
                </a:cubicBezTo>
                <a:close/>
                <a:moveTo>
                  <a:pt x="94" y="110"/>
                </a:moveTo>
                <a:cubicBezTo>
                  <a:pt x="94" y="110"/>
                  <a:pt x="94" y="110"/>
                  <a:pt x="94" y="110"/>
                </a:cubicBezTo>
                <a:cubicBezTo>
                  <a:pt x="95" y="110"/>
                  <a:pt x="95" y="109"/>
                  <a:pt x="94" y="109"/>
                </a:cubicBezTo>
                <a:cubicBezTo>
                  <a:pt x="94" y="109"/>
                  <a:pt x="94" y="110"/>
                  <a:pt x="94" y="110"/>
                </a:cubicBezTo>
                <a:close/>
                <a:moveTo>
                  <a:pt x="253" y="111"/>
                </a:moveTo>
                <a:cubicBezTo>
                  <a:pt x="253" y="111"/>
                  <a:pt x="253" y="111"/>
                  <a:pt x="253" y="111"/>
                </a:cubicBezTo>
                <a:cubicBezTo>
                  <a:pt x="253" y="112"/>
                  <a:pt x="254" y="112"/>
                  <a:pt x="253" y="113"/>
                </a:cubicBezTo>
                <a:cubicBezTo>
                  <a:pt x="254" y="113"/>
                  <a:pt x="254" y="114"/>
                  <a:pt x="255" y="114"/>
                </a:cubicBezTo>
                <a:cubicBezTo>
                  <a:pt x="254" y="113"/>
                  <a:pt x="254" y="111"/>
                  <a:pt x="254" y="110"/>
                </a:cubicBezTo>
                <a:cubicBezTo>
                  <a:pt x="254" y="110"/>
                  <a:pt x="254" y="110"/>
                  <a:pt x="253" y="111"/>
                </a:cubicBezTo>
                <a:close/>
                <a:moveTo>
                  <a:pt x="253" y="113"/>
                </a:moveTo>
                <a:cubicBezTo>
                  <a:pt x="253" y="113"/>
                  <a:pt x="253" y="113"/>
                  <a:pt x="253" y="113"/>
                </a:cubicBezTo>
                <a:cubicBezTo>
                  <a:pt x="253" y="112"/>
                  <a:pt x="253" y="112"/>
                  <a:pt x="253" y="111"/>
                </a:cubicBezTo>
                <a:cubicBezTo>
                  <a:pt x="253" y="111"/>
                  <a:pt x="253" y="111"/>
                  <a:pt x="252" y="111"/>
                </a:cubicBezTo>
                <a:cubicBezTo>
                  <a:pt x="252" y="112"/>
                  <a:pt x="252" y="112"/>
                  <a:pt x="253" y="113"/>
                </a:cubicBezTo>
                <a:close/>
                <a:moveTo>
                  <a:pt x="144" y="112"/>
                </a:moveTo>
                <a:cubicBezTo>
                  <a:pt x="144" y="112"/>
                  <a:pt x="144" y="112"/>
                  <a:pt x="144" y="112"/>
                </a:cubicBezTo>
                <a:cubicBezTo>
                  <a:pt x="143" y="111"/>
                  <a:pt x="144" y="111"/>
                  <a:pt x="143" y="111"/>
                </a:cubicBezTo>
                <a:cubicBezTo>
                  <a:pt x="143" y="111"/>
                  <a:pt x="143" y="112"/>
                  <a:pt x="144" y="112"/>
                </a:cubicBezTo>
                <a:close/>
                <a:moveTo>
                  <a:pt x="144" y="115"/>
                </a:moveTo>
                <a:cubicBezTo>
                  <a:pt x="144" y="115"/>
                  <a:pt x="144" y="115"/>
                  <a:pt x="144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4" y="114"/>
                  <a:pt x="144" y="113"/>
                  <a:pt x="143" y="112"/>
                </a:cubicBezTo>
                <a:cubicBezTo>
                  <a:pt x="142" y="117"/>
                  <a:pt x="139" y="121"/>
                  <a:pt x="138" y="126"/>
                </a:cubicBezTo>
                <a:cubicBezTo>
                  <a:pt x="138" y="128"/>
                  <a:pt x="139" y="130"/>
                  <a:pt x="139" y="132"/>
                </a:cubicBezTo>
                <a:cubicBezTo>
                  <a:pt x="139" y="133"/>
                  <a:pt x="138" y="134"/>
                  <a:pt x="137" y="135"/>
                </a:cubicBezTo>
                <a:cubicBezTo>
                  <a:pt x="137" y="136"/>
                  <a:pt x="136" y="138"/>
                  <a:pt x="136" y="139"/>
                </a:cubicBezTo>
                <a:cubicBezTo>
                  <a:pt x="136" y="139"/>
                  <a:pt x="134" y="141"/>
                  <a:pt x="134" y="141"/>
                </a:cubicBezTo>
                <a:cubicBezTo>
                  <a:pt x="131" y="146"/>
                  <a:pt x="131" y="151"/>
                  <a:pt x="130" y="156"/>
                </a:cubicBezTo>
                <a:cubicBezTo>
                  <a:pt x="133" y="158"/>
                  <a:pt x="137" y="159"/>
                  <a:pt x="137" y="162"/>
                </a:cubicBezTo>
                <a:cubicBezTo>
                  <a:pt x="137" y="163"/>
                  <a:pt x="136" y="164"/>
                  <a:pt x="135" y="165"/>
                </a:cubicBezTo>
                <a:cubicBezTo>
                  <a:pt x="137" y="165"/>
                  <a:pt x="138" y="165"/>
                  <a:pt x="139" y="167"/>
                </a:cubicBezTo>
                <a:cubicBezTo>
                  <a:pt x="139" y="168"/>
                  <a:pt x="139" y="170"/>
                  <a:pt x="140" y="172"/>
                </a:cubicBezTo>
                <a:cubicBezTo>
                  <a:pt x="140" y="173"/>
                  <a:pt x="141" y="174"/>
                  <a:pt x="142" y="174"/>
                </a:cubicBezTo>
                <a:cubicBezTo>
                  <a:pt x="142" y="175"/>
                  <a:pt x="143" y="176"/>
                  <a:pt x="143" y="178"/>
                </a:cubicBezTo>
                <a:cubicBezTo>
                  <a:pt x="141" y="179"/>
                  <a:pt x="139" y="179"/>
                  <a:pt x="138" y="179"/>
                </a:cubicBezTo>
                <a:cubicBezTo>
                  <a:pt x="139" y="180"/>
                  <a:pt x="139" y="181"/>
                  <a:pt x="139" y="183"/>
                </a:cubicBezTo>
                <a:cubicBezTo>
                  <a:pt x="140" y="185"/>
                  <a:pt x="143" y="185"/>
                  <a:pt x="144" y="189"/>
                </a:cubicBezTo>
                <a:cubicBezTo>
                  <a:pt x="143" y="191"/>
                  <a:pt x="142" y="194"/>
                  <a:pt x="138" y="194"/>
                </a:cubicBezTo>
                <a:cubicBezTo>
                  <a:pt x="141" y="196"/>
                  <a:pt x="143" y="199"/>
                  <a:pt x="143" y="203"/>
                </a:cubicBezTo>
                <a:cubicBezTo>
                  <a:pt x="143" y="200"/>
                  <a:pt x="144" y="197"/>
                  <a:pt x="144" y="193"/>
                </a:cubicBezTo>
                <a:cubicBezTo>
                  <a:pt x="144" y="193"/>
                  <a:pt x="144" y="193"/>
                  <a:pt x="144" y="192"/>
                </a:cubicBezTo>
                <a:cubicBezTo>
                  <a:pt x="144" y="192"/>
                  <a:pt x="144" y="191"/>
                  <a:pt x="144" y="191"/>
                </a:cubicBezTo>
                <a:cubicBezTo>
                  <a:pt x="145" y="187"/>
                  <a:pt x="145" y="184"/>
                  <a:pt x="146" y="180"/>
                </a:cubicBezTo>
                <a:cubicBezTo>
                  <a:pt x="147" y="175"/>
                  <a:pt x="146" y="168"/>
                  <a:pt x="145" y="163"/>
                </a:cubicBezTo>
                <a:cubicBezTo>
                  <a:pt x="145" y="159"/>
                  <a:pt x="144" y="156"/>
                  <a:pt x="144" y="153"/>
                </a:cubicBezTo>
                <a:cubicBezTo>
                  <a:pt x="145" y="149"/>
                  <a:pt x="146" y="146"/>
                  <a:pt x="147" y="142"/>
                </a:cubicBezTo>
                <a:cubicBezTo>
                  <a:pt x="148" y="139"/>
                  <a:pt x="147" y="136"/>
                  <a:pt x="147" y="133"/>
                </a:cubicBezTo>
                <a:cubicBezTo>
                  <a:pt x="147" y="133"/>
                  <a:pt x="147" y="133"/>
                  <a:pt x="147" y="133"/>
                </a:cubicBezTo>
                <a:cubicBezTo>
                  <a:pt x="146" y="131"/>
                  <a:pt x="147" y="128"/>
                  <a:pt x="146" y="126"/>
                </a:cubicBezTo>
                <a:cubicBezTo>
                  <a:pt x="146" y="127"/>
                  <a:pt x="146" y="129"/>
                  <a:pt x="146" y="130"/>
                </a:cubicBezTo>
                <a:cubicBezTo>
                  <a:pt x="146" y="128"/>
                  <a:pt x="145" y="125"/>
                  <a:pt x="145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45" y="120"/>
                  <a:pt x="144" y="118"/>
                  <a:pt x="144" y="117"/>
                </a:cubicBezTo>
                <a:cubicBezTo>
                  <a:pt x="144" y="117"/>
                  <a:pt x="145" y="119"/>
                  <a:pt x="144" y="118"/>
                </a:cubicBezTo>
                <a:cubicBezTo>
                  <a:pt x="144" y="116"/>
                  <a:pt x="144" y="116"/>
                  <a:pt x="144" y="114"/>
                </a:cubicBezTo>
                <a:cubicBezTo>
                  <a:pt x="144" y="115"/>
                  <a:pt x="143" y="117"/>
                  <a:pt x="144" y="118"/>
                </a:cubicBezTo>
                <a:cubicBezTo>
                  <a:pt x="143" y="118"/>
                  <a:pt x="144" y="119"/>
                  <a:pt x="143" y="119"/>
                </a:cubicBezTo>
                <a:cubicBezTo>
                  <a:pt x="143" y="118"/>
                  <a:pt x="143" y="116"/>
                  <a:pt x="143" y="115"/>
                </a:cubicBezTo>
                <a:cubicBezTo>
                  <a:pt x="142" y="116"/>
                  <a:pt x="143" y="115"/>
                  <a:pt x="144" y="115"/>
                </a:cubicBezTo>
                <a:close/>
                <a:moveTo>
                  <a:pt x="253" y="119"/>
                </a:moveTo>
                <a:cubicBezTo>
                  <a:pt x="253" y="119"/>
                  <a:pt x="253" y="119"/>
                  <a:pt x="253" y="119"/>
                </a:cubicBezTo>
                <a:cubicBezTo>
                  <a:pt x="254" y="119"/>
                  <a:pt x="254" y="119"/>
                  <a:pt x="255" y="119"/>
                </a:cubicBezTo>
                <a:cubicBezTo>
                  <a:pt x="256" y="117"/>
                  <a:pt x="255" y="115"/>
                  <a:pt x="252" y="114"/>
                </a:cubicBezTo>
                <a:cubicBezTo>
                  <a:pt x="253" y="115"/>
                  <a:pt x="255" y="118"/>
                  <a:pt x="253" y="119"/>
                </a:cubicBezTo>
                <a:close/>
                <a:moveTo>
                  <a:pt x="310" y="122"/>
                </a:moveTo>
                <a:cubicBezTo>
                  <a:pt x="310" y="122"/>
                  <a:pt x="310" y="122"/>
                  <a:pt x="310" y="122"/>
                </a:cubicBezTo>
                <a:cubicBezTo>
                  <a:pt x="310" y="122"/>
                  <a:pt x="310" y="123"/>
                  <a:pt x="310" y="123"/>
                </a:cubicBezTo>
                <a:cubicBezTo>
                  <a:pt x="311" y="121"/>
                  <a:pt x="308" y="120"/>
                  <a:pt x="308" y="118"/>
                </a:cubicBezTo>
                <a:cubicBezTo>
                  <a:pt x="307" y="119"/>
                  <a:pt x="307" y="119"/>
                  <a:pt x="307" y="120"/>
                </a:cubicBezTo>
                <a:cubicBezTo>
                  <a:pt x="309" y="120"/>
                  <a:pt x="310" y="120"/>
                  <a:pt x="310" y="122"/>
                </a:cubicBezTo>
                <a:close/>
                <a:moveTo>
                  <a:pt x="285" y="125"/>
                </a:moveTo>
                <a:cubicBezTo>
                  <a:pt x="285" y="125"/>
                  <a:pt x="285" y="125"/>
                  <a:pt x="285" y="125"/>
                </a:cubicBezTo>
                <a:cubicBezTo>
                  <a:pt x="285" y="127"/>
                  <a:pt x="285" y="129"/>
                  <a:pt x="287" y="130"/>
                </a:cubicBezTo>
                <a:cubicBezTo>
                  <a:pt x="286" y="128"/>
                  <a:pt x="287" y="127"/>
                  <a:pt x="286" y="125"/>
                </a:cubicBezTo>
                <a:cubicBezTo>
                  <a:pt x="286" y="125"/>
                  <a:pt x="287" y="125"/>
                  <a:pt x="287" y="125"/>
                </a:cubicBezTo>
                <a:cubicBezTo>
                  <a:pt x="287" y="123"/>
                  <a:pt x="287" y="122"/>
                  <a:pt x="285" y="121"/>
                </a:cubicBezTo>
                <a:cubicBezTo>
                  <a:pt x="284" y="122"/>
                  <a:pt x="285" y="124"/>
                  <a:pt x="285" y="125"/>
                </a:cubicBezTo>
                <a:close/>
                <a:moveTo>
                  <a:pt x="266" y="132"/>
                </a:moveTo>
                <a:cubicBezTo>
                  <a:pt x="266" y="132"/>
                  <a:pt x="266" y="132"/>
                  <a:pt x="266" y="132"/>
                </a:cubicBezTo>
                <a:cubicBezTo>
                  <a:pt x="267" y="130"/>
                  <a:pt x="269" y="128"/>
                  <a:pt x="268" y="125"/>
                </a:cubicBezTo>
                <a:cubicBezTo>
                  <a:pt x="265" y="124"/>
                  <a:pt x="264" y="130"/>
                  <a:pt x="266" y="132"/>
                </a:cubicBezTo>
                <a:close/>
                <a:moveTo>
                  <a:pt x="312" y="132"/>
                </a:moveTo>
                <a:cubicBezTo>
                  <a:pt x="312" y="132"/>
                  <a:pt x="312" y="132"/>
                  <a:pt x="312" y="132"/>
                </a:cubicBezTo>
                <a:cubicBezTo>
                  <a:pt x="313" y="130"/>
                  <a:pt x="309" y="129"/>
                  <a:pt x="309" y="127"/>
                </a:cubicBezTo>
                <a:cubicBezTo>
                  <a:pt x="309" y="127"/>
                  <a:pt x="309" y="127"/>
                  <a:pt x="308" y="127"/>
                </a:cubicBezTo>
                <a:cubicBezTo>
                  <a:pt x="310" y="129"/>
                  <a:pt x="312" y="130"/>
                  <a:pt x="312" y="132"/>
                </a:cubicBezTo>
                <a:close/>
                <a:moveTo>
                  <a:pt x="92" y="129"/>
                </a:moveTo>
                <a:cubicBezTo>
                  <a:pt x="92" y="129"/>
                  <a:pt x="92" y="129"/>
                  <a:pt x="92" y="129"/>
                </a:cubicBezTo>
                <a:cubicBezTo>
                  <a:pt x="92" y="129"/>
                  <a:pt x="93" y="128"/>
                  <a:pt x="92" y="128"/>
                </a:cubicBezTo>
                <a:cubicBezTo>
                  <a:pt x="92" y="128"/>
                  <a:pt x="92" y="129"/>
                  <a:pt x="92" y="129"/>
                </a:cubicBezTo>
                <a:close/>
                <a:moveTo>
                  <a:pt x="96" y="134"/>
                </a:moveTo>
                <a:cubicBezTo>
                  <a:pt x="96" y="134"/>
                  <a:pt x="96" y="134"/>
                  <a:pt x="96" y="134"/>
                </a:cubicBezTo>
                <a:cubicBezTo>
                  <a:pt x="96" y="132"/>
                  <a:pt x="95" y="130"/>
                  <a:pt x="94" y="128"/>
                </a:cubicBezTo>
                <a:cubicBezTo>
                  <a:pt x="94" y="131"/>
                  <a:pt x="94" y="132"/>
                  <a:pt x="96" y="134"/>
                </a:cubicBezTo>
                <a:close/>
                <a:moveTo>
                  <a:pt x="249" y="133"/>
                </a:moveTo>
                <a:cubicBezTo>
                  <a:pt x="249" y="133"/>
                  <a:pt x="249" y="133"/>
                  <a:pt x="249" y="133"/>
                </a:cubicBezTo>
                <a:cubicBezTo>
                  <a:pt x="249" y="132"/>
                  <a:pt x="249" y="131"/>
                  <a:pt x="249" y="131"/>
                </a:cubicBezTo>
                <a:cubicBezTo>
                  <a:pt x="248" y="131"/>
                  <a:pt x="248" y="129"/>
                  <a:pt x="247" y="129"/>
                </a:cubicBezTo>
                <a:cubicBezTo>
                  <a:pt x="247" y="131"/>
                  <a:pt x="247" y="132"/>
                  <a:pt x="249" y="133"/>
                </a:cubicBezTo>
                <a:close/>
                <a:moveTo>
                  <a:pt x="92" y="132"/>
                </a:moveTo>
                <a:cubicBezTo>
                  <a:pt x="92" y="132"/>
                  <a:pt x="92" y="132"/>
                  <a:pt x="92" y="132"/>
                </a:cubicBezTo>
                <a:cubicBezTo>
                  <a:pt x="92" y="131"/>
                  <a:pt x="92" y="130"/>
                  <a:pt x="92" y="130"/>
                </a:cubicBezTo>
                <a:cubicBezTo>
                  <a:pt x="92" y="130"/>
                  <a:pt x="91" y="132"/>
                  <a:pt x="92" y="132"/>
                </a:cubicBezTo>
                <a:close/>
                <a:moveTo>
                  <a:pt x="150" y="134"/>
                </a:moveTo>
                <a:cubicBezTo>
                  <a:pt x="150" y="134"/>
                  <a:pt x="150" y="134"/>
                  <a:pt x="150" y="134"/>
                </a:cubicBezTo>
                <a:cubicBezTo>
                  <a:pt x="150" y="135"/>
                  <a:pt x="151" y="136"/>
                  <a:pt x="150" y="137"/>
                </a:cubicBezTo>
                <a:cubicBezTo>
                  <a:pt x="150" y="136"/>
                  <a:pt x="150" y="135"/>
                  <a:pt x="149" y="135"/>
                </a:cubicBezTo>
                <a:cubicBezTo>
                  <a:pt x="150" y="135"/>
                  <a:pt x="150" y="136"/>
                  <a:pt x="149" y="136"/>
                </a:cubicBezTo>
                <a:cubicBezTo>
                  <a:pt x="149" y="135"/>
                  <a:pt x="149" y="133"/>
                  <a:pt x="149" y="132"/>
                </a:cubicBezTo>
                <a:cubicBezTo>
                  <a:pt x="149" y="136"/>
                  <a:pt x="149" y="139"/>
                  <a:pt x="149" y="141"/>
                </a:cubicBezTo>
                <a:cubicBezTo>
                  <a:pt x="149" y="141"/>
                  <a:pt x="149" y="141"/>
                  <a:pt x="149" y="141"/>
                </a:cubicBezTo>
                <a:cubicBezTo>
                  <a:pt x="148" y="142"/>
                  <a:pt x="149" y="143"/>
                  <a:pt x="148" y="144"/>
                </a:cubicBezTo>
                <a:cubicBezTo>
                  <a:pt x="148" y="146"/>
                  <a:pt x="146" y="149"/>
                  <a:pt x="146" y="151"/>
                </a:cubicBezTo>
                <a:cubicBezTo>
                  <a:pt x="145" y="156"/>
                  <a:pt x="146" y="162"/>
                  <a:pt x="147" y="166"/>
                </a:cubicBezTo>
                <a:cubicBezTo>
                  <a:pt x="149" y="177"/>
                  <a:pt x="145" y="189"/>
                  <a:pt x="145" y="200"/>
                </a:cubicBezTo>
                <a:cubicBezTo>
                  <a:pt x="147" y="199"/>
                  <a:pt x="147" y="198"/>
                  <a:pt x="149" y="199"/>
                </a:cubicBezTo>
                <a:cubicBezTo>
                  <a:pt x="151" y="195"/>
                  <a:pt x="151" y="190"/>
                  <a:pt x="150" y="185"/>
                </a:cubicBezTo>
                <a:cubicBezTo>
                  <a:pt x="150" y="181"/>
                  <a:pt x="151" y="176"/>
                  <a:pt x="153" y="172"/>
                </a:cubicBezTo>
                <a:cubicBezTo>
                  <a:pt x="152" y="170"/>
                  <a:pt x="154" y="168"/>
                  <a:pt x="153" y="166"/>
                </a:cubicBezTo>
                <a:cubicBezTo>
                  <a:pt x="154" y="166"/>
                  <a:pt x="154" y="165"/>
                  <a:pt x="154" y="165"/>
                </a:cubicBezTo>
                <a:cubicBezTo>
                  <a:pt x="155" y="164"/>
                  <a:pt x="156" y="163"/>
                  <a:pt x="156" y="163"/>
                </a:cubicBezTo>
                <a:cubicBezTo>
                  <a:pt x="156" y="162"/>
                  <a:pt x="156" y="161"/>
                  <a:pt x="156" y="161"/>
                </a:cubicBezTo>
                <a:cubicBezTo>
                  <a:pt x="157" y="161"/>
                  <a:pt x="157" y="161"/>
                  <a:pt x="157" y="160"/>
                </a:cubicBezTo>
                <a:cubicBezTo>
                  <a:pt x="157" y="160"/>
                  <a:pt x="157" y="159"/>
                  <a:pt x="157" y="159"/>
                </a:cubicBezTo>
                <a:cubicBezTo>
                  <a:pt x="158" y="158"/>
                  <a:pt x="158" y="157"/>
                  <a:pt x="159" y="156"/>
                </a:cubicBezTo>
                <a:cubicBezTo>
                  <a:pt x="159" y="155"/>
                  <a:pt x="159" y="155"/>
                  <a:pt x="159" y="155"/>
                </a:cubicBezTo>
                <a:cubicBezTo>
                  <a:pt x="159" y="153"/>
                  <a:pt x="159" y="152"/>
                  <a:pt x="159" y="151"/>
                </a:cubicBezTo>
                <a:cubicBezTo>
                  <a:pt x="159" y="151"/>
                  <a:pt x="159" y="151"/>
                  <a:pt x="159" y="150"/>
                </a:cubicBezTo>
                <a:cubicBezTo>
                  <a:pt x="159" y="149"/>
                  <a:pt x="160" y="145"/>
                  <a:pt x="159" y="146"/>
                </a:cubicBezTo>
                <a:cubicBezTo>
                  <a:pt x="158" y="144"/>
                  <a:pt x="159" y="143"/>
                  <a:pt x="158" y="142"/>
                </a:cubicBezTo>
                <a:cubicBezTo>
                  <a:pt x="158" y="145"/>
                  <a:pt x="158" y="149"/>
                  <a:pt x="158" y="151"/>
                </a:cubicBezTo>
                <a:cubicBezTo>
                  <a:pt x="158" y="150"/>
                  <a:pt x="157" y="148"/>
                  <a:pt x="158" y="147"/>
                </a:cubicBezTo>
                <a:cubicBezTo>
                  <a:pt x="157" y="146"/>
                  <a:pt x="157" y="143"/>
                  <a:pt x="158" y="142"/>
                </a:cubicBezTo>
                <a:cubicBezTo>
                  <a:pt x="157" y="141"/>
                  <a:pt x="157" y="139"/>
                  <a:pt x="156" y="140"/>
                </a:cubicBezTo>
                <a:cubicBezTo>
                  <a:pt x="156" y="141"/>
                  <a:pt x="156" y="144"/>
                  <a:pt x="157" y="145"/>
                </a:cubicBezTo>
                <a:cubicBezTo>
                  <a:pt x="157" y="146"/>
                  <a:pt x="157" y="147"/>
                  <a:pt x="157" y="147"/>
                </a:cubicBezTo>
                <a:cubicBezTo>
                  <a:pt x="157" y="147"/>
                  <a:pt x="157" y="146"/>
                  <a:pt x="156" y="146"/>
                </a:cubicBezTo>
                <a:cubicBezTo>
                  <a:pt x="157" y="146"/>
                  <a:pt x="156" y="147"/>
                  <a:pt x="156" y="148"/>
                </a:cubicBezTo>
                <a:cubicBezTo>
                  <a:pt x="157" y="147"/>
                  <a:pt x="157" y="148"/>
                  <a:pt x="157" y="148"/>
                </a:cubicBezTo>
                <a:cubicBezTo>
                  <a:pt x="157" y="148"/>
                  <a:pt x="157" y="148"/>
                  <a:pt x="156" y="148"/>
                </a:cubicBezTo>
                <a:cubicBezTo>
                  <a:pt x="156" y="150"/>
                  <a:pt x="157" y="151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3"/>
                  <a:pt x="157" y="153"/>
                  <a:pt x="156" y="153"/>
                </a:cubicBezTo>
                <a:cubicBezTo>
                  <a:pt x="156" y="153"/>
                  <a:pt x="156" y="153"/>
                  <a:pt x="156" y="153"/>
                </a:cubicBezTo>
                <a:cubicBezTo>
                  <a:pt x="156" y="150"/>
                  <a:pt x="156" y="145"/>
                  <a:pt x="155" y="142"/>
                </a:cubicBezTo>
                <a:cubicBezTo>
                  <a:pt x="155" y="143"/>
                  <a:pt x="156" y="148"/>
                  <a:pt x="155" y="147"/>
                </a:cubicBezTo>
                <a:cubicBezTo>
                  <a:pt x="155" y="148"/>
                  <a:pt x="156" y="147"/>
                  <a:pt x="156" y="148"/>
                </a:cubicBezTo>
                <a:cubicBezTo>
                  <a:pt x="155" y="148"/>
                  <a:pt x="155" y="149"/>
                  <a:pt x="155" y="150"/>
                </a:cubicBezTo>
                <a:cubicBezTo>
                  <a:pt x="154" y="150"/>
                  <a:pt x="155" y="151"/>
                  <a:pt x="154" y="151"/>
                </a:cubicBezTo>
                <a:cubicBezTo>
                  <a:pt x="155" y="148"/>
                  <a:pt x="155" y="144"/>
                  <a:pt x="153" y="141"/>
                </a:cubicBezTo>
                <a:cubicBezTo>
                  <a:pt x="153" y="139"/>
                  <a:pt x="151" y="138"/>
                  <a:pt x="152" y="137"/>
                </a:cubicBezTo>
                <a:cubicBezTo>
                  <a:pt x="152" y="137"/>
                  <a:pt x="153" y="138"/>
                  <a:pt x="152" y="138"/>
                </a:cubicBezTo>
                <a:cubicBezTo>
                  <a:pt x="154" y="139"/>
                  <a:pt x="153" y="142"/>
                  <a:pt x="154" y="142"/>
                </a:cubicBezTo>
                <a:cubicBezTo>
                  <a:pt x="154" y="142"/>
                  <a:pt x="154" y="142"/>
                  <a:pt x="154" y="143"/>
                </a:cubicBezTo>
                <a:cubicBezTo>
                  <a:pt x="155" y="143"/>
                  <a:pt x="155" y="142"/>
                  <a:pt x="155" y="141"/>
                </a:cubicBezTo>
                <a:cubicBezTo>
                  <a:pt x="155" y="141"/>
                  <a:pt x="154" y="140"/>
                  <a:pt x="154" y="139"/>
                </a:cubicBezTo>
                <a:cubicBezTo>
                  <a:pt x="154" y="140"/>
                  <a:pt x="154" y="139"/>
                  <a:pt x="154" y="139"/>
                </a:cubicBezTo>
                <a:cubicBezTo>
                  <a:pt x="154" y="138"/>
                  <a:pt x="154" y="139"/>
                  <a:pt x="154" y="139"/>
                </a:cubicBezTo>
                <a:cubicBezTo>
                  <a:pt x="154" y="138"/>
                  <a:pt x="154" y="138"/>
                  <a:pt x="153" y="138"/>
                </a:cubicBezTo>
                <a:cubicBezTo>
                  <a:pt x="153" y="137"/>
                  <a:pt x="153" y="136"/>
                  <a:pt x="152" y="136"/>
                </a:cubicBezTo>
                <a:cubicBezTo>
                  <a:pt x="152" y="136"/>
                  <a:pt x="152" y="136"/>
                  <a:pt x="152" y="136"/>
                </a:cubicBezTo>
                <a:cubicBezTo>
                  <a:pt x="152" y="136"/>
                  <a:pt x="152" y="135"/>
                  <a:pt x="151" y="134"/>
                </a:cubicBezTo>
                <a:cubicBezTo>
                  <a:pt x="151" y="135"/>
                  <a:pt x="151" y="136"/>
                  <a:pt x="152" y="137"/>
                </a:cubicBezTo>
                <a:cubicBezTo>
                  <a:pt x="150" y="137"/>
                  <a:pt x="151" y="135"/>
                  <a:pt x="150" y="134"/>
                </a:cubicBezTo>
                <a:close/>
                <a:moveTo>
                  <a:pt x="90" y="136"/>
                </a:moveTo>
                <a:cubicBezTo>
                  <a:pt x="90" y="136"/>
                  <a:pt x="90" y="136"/>
                  <a:pt x="90" y="136"/>
                </a:cubicBezTo>
                <a:cubicBezTo>
                  <a:pt x="89" y="137"/>
                  <a:pt x="89" y="138"/>
                  <a:pt x="88" y="139"/>
                </a:cubicBezTo>
                <a:cubicBezTo>
                  <a:pt x="87" y="139"/>
                  <a:pt x="86" y="140"/>
                  <a:pt x="85" y="141"/>
                </a:cubicBezTo>
                <a:cubicBezTo>
                  <a:pt x="84" y="142"/>
                  <a:pt x="85" y="147"/>
                  <a:pt x="84" y="149"/>
                </a:cubicBezTo>
                <a:cubicBezTo>
                  <a:pt x="84" y="150"/>
                  <a:pt x="84" y="151"/>
                  <a:pt x="84" y="152"/>
                </a:cubicBezTo>
                <a:cubicBezTo>
                  <a:pt x="85" y="149"/>
                  <a:pt x="87" y="147"/>
                  <a:pt x="89" y="145"/>
                </a:cubicBezTo>
                <a:cubicBezTo>
                  <a:pt x="89" y="144"/>
                  <a:pt x="89" y="142"/>
                  <a:pt x="91" y="141"/>
                </a:cubicBezTo>
                <a:cubicBezTo>
                  <a:pt x="91" y="142"/>
                  <a:pt x="90" y="144"/>
                  <a:pt x="90" y="145"/>
                </a:cubicBezTo>
                <a:cubicBezTo>
                  <a:pt x="93" y="144"/>
                  <a:pt x="95" y="141"/>
                  <a:pt x="96" y="139"/>
                </a:cubicBezTo>
                <a:cubicBezTo>
                  <a:pt x="95" y="138"/>
                  <a:pt x="95" y="137"/>
                  <a:pt x="95" y="135"/>
                </a:cubicBezTo>
                <a:cubicBezTo>
                  <a:pt x="94" y="135"/>
                  <a:pt x="94" y="133"/>
                  <a:pt x="93" y="133"/>
                </a:cubicBezTo>
                <a:cubicBezTo>
                  <a:pt x="92" y="134"/>
                  <a:pt x="91" y="135"/>
                  <a:pt x="90" y="136"/>
                </a:cubicBezTo>
                <a:close/>
                <a:moveTo>
                  <a:pt x="74" y="133"/>
                </a:move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3" y="133"/>
                  <a:pt x="73" y="133"/>
                </a:cubicBezTo>
                <a:cubicBezTo>
                  <a:pt x="72" y="134"/>
                  <a:pt x="72" y="137"/>
                  <a:pt x="69" y="136"/>
                </a:cubicBezTo>
                <a:cubicBezTo>
                  <a:pt x="67" y="137"/>
                  <a:pt x="68" y="140"/>
                  <a:pt x="69" y="143"/>
                </a:cubicBezTo>
                <a:cubicBezTo>
                  <a:pt x="69" y="146"/>
                  <a:pt x="69" y="149"/>
                  <a:pt x="69" y="152"/>
                </a:cubicBezTo>
                <a:cubicBezTo>
                  <a:pt x="70" y="151"/>
                  <a:pt x="70" y="149"/>
                  <a:pt x="71" y="146"/>
                </a:cubicBezTo>
                <a:cubicBezTo>
                  <a:pt x="71" y="145"/>
                  <a:pt x="70" y="143"/>
                  <a:pt x="71" y="142"/>
                </a:cubicBezTo>
                <a:cubicBezTo>
                  <a:pt x="71" y="141"/>
                  <a:pt x="74" y="142"/>
                  <a:pt x="75" y="142"/>
                </a:cubicBezTo>
                <a:cubicBezTo>
                  <a:pt x="75" y="141"/>
                  <a:pt x="73" y="139"/>
                  <a:pt x="74" y="139"/>
                </a:cubicBezTo>
                <a:cubicBezTo>
                  <a:pt x="76" y="140"/>
                  <a:pt x="76" y="142"/>
                  <a:pt x="77" y="143"/>
                </a:cubicBezTo>
                <a:cubicBezTo>
                  <a:pt x="78" y="146"/>
                  <a:pt x="80" y="148"/>
                  <a:pt x="82" y="151"/>
                </a:cubicBezTo>
                <a:cubicBezTo>
                  <a:pt x="82" y="151"/>
                  <a:pt x="82" y="151"/>
                  <a:pt x="82" y="152"/>
                </a:cubicBezTo>
                <a:cubicBezTo>
                  <a:pt x="82" y="144"/>
                  <a:pt x="80" y="136"/>
                  <a:pt x="74" y="133"/>
                </a:cubicBezTo>
                <a:close/>
                <a:moveTo>
                  <a:pt x="152" y="135"/>
                </a:moveTo>
                <a:cubicBezTo>
                  <a:pt x="152" y="135"/>
                  <a:pt x="152" y="135"/>
                  <a:pt x="152" y="135"/>
                </a:cubicBezTo>
                <a:cubicBezTo>
                  <a:pt x="152" y="134"/>
                  <a:pt x="152" y="134"/>
                  <a:pt x="151" y="134"/>
                </a:cubicBezTo>
                <a:cubicBezTo>
                  <a:pt x="151" y="134"/>
                  <a:pt x="152" y="135"/>
                  <a:pt x="152" y="135"/>
                </a:cubicBezTo>
                <a:close/>
                <a:moveTo>
                  <a:pt x="197" y="136"/>
                </a:moveTo>
                <a:cubicBezTo>
                  <a:pt x="197" y="136"/>
                  <a:pt x="197" y="136"/>
                  <a:pt x="197" y="136"/>
                </a:cubicBezTo>
                <a:cubicBezTo>
                  <a:pt x="197" y="135"/>
                  <a:pt x="199" y="135"/>
                  <a:pt x="198" y="134"/>
                </a:cubicBezTo>
                <a:cubicBezTo>
                  <a:pt x="198" y="135"/>
                  <a:pt x="197" y="135"/>
                  <a:pt x="197" y="136"/>
                </a:cubicBezTo>
                <a:close/>
                <a:moveTo>
                  <a:pt x="107" y="135"/>
                </a:moveTo>
                <a:cubicBezTo>
                  <a:pt x="107" y="135"/>
                  <a:pt x="107" y="135"/>
                  <a:pt x="107" y="135"/>
                </a:cubicBezTo>
                <a:cubicBezTo>
                  <a:pt x="105" y="134"/>
                  <a:pt x="103" y="135"/>
                  <a:pt x="102" y="136"/>
                </a:cubicBezTo>
                <a:cubicBezTo>
                  <a:pt x="101" y="136"/>
                  <a:pt x="101" y="135"/>
                  <a:pt x="100" y="135"/>
                </a:cubicBezTo>
                <a:cubicBezTo>
                  <a:pt x="98" y="135"/>
                  <a:pt x="97" y="138"/>
                  <a:pt x="97" y="140"/>
                </a:cubicBezTo>
                <a:cubicBezTo>
                  <a:pt x="100" y="140"/>
                  <a:pt x="100" y="142"/>
                  <a:pt x="101" y="144"/>
                </a:cubicBezTo>
                <a:cubicBezTo>
                  <a:pt x="101" y="145"/>
                  <a:pt x="102" y="145"/>
                  <a:pt x="103" y="145"/>
                </a:cubicBezTo>
                <a:cubicBezTo>
                  <a:pt x="103" y="144"/>
                  <a:pt x="103" y="142"/>
                  <a:pt x="104" y="141"/>
                </a:cubicBezTo>
                <a:cubicBezTo>
                  <a:pt x="105" y="143"/>
                  <a:pt x="104" y="146"/>
                  <a:pt x="104" y="148"/>
                </a:cubicBezTo>
                <a:cubicBezTo>
                  <a:pt x="105" y="148"/>
                  <a:pt x="106" y="146"/>
                  <a:pt x="108" y="146"/>
                </a:cubicBezTo>
                <a:cubicBezTo>
                  <a:pt x="110" y="143"/>
                  <a:pt x="109" y="137"/>
                  <a:pt x="107" y="135"/>
                </a:cubicBezTo>
                <a:close/>
                <a:moveTo>
                  <a:pt x="155" y="139"/>
                </a:moveTo>
                <a:cubicBezTo>
                  <a:pt x="155" y="139"/>
                  <a:pt x="155" y="139"/>
                  <a:pt x="155" y="139"/>
                </a:cubicBezTo>
                <a:cubicBezTo>
                  <a:pt x="155" y="138"/>
                  <a:pt x="155" y="137"/>
                  <a:pt x="154" y="137"/>
                </a:cubicBezTo>
                <a:cubicBezTo>
                  <a:pt x="155" y="138"/>
                  <a:pt x="154" y="138"/>
                  <a:pt x="155" y="139"/>
                </a:cubicBezTo>
                <a:close/>
                <a:moveTo>
                  <a:pt x="193" y="142"/>
                </a:moveTo>
                <a:cubicBezTo>
                  <a:pt x="193" y="142"/>
                  <a:pt x="193" y="142"/>
                  <a:pt x="193" y="142"/>
                </a:cubicBezTo>
                <a:cubicBezTo>
                  <a:pt x="194" y="142"/>
                  <a:pt x="194" y="141"/>
                  <a:pt x="195" y="141"/>
                </a:cubicBezTo>
                <a:cubicBezTo>
                  <a:pt x="194" y="141"/>
                  <a:pt x="195" y="140"/>
                  <a:pt x="195" y="140"/>
                </a:cubicBezTo>
                <a:cubicBezTo>
                  <a:pt x="194" y="141"/>
                  <a:pt x="194" y="141"/>
                  <a:pt x="193" y="142"/>
                </a:cubicBezTo>
                <a:close/>
                <a:moveTo>
                  <a:pt x="60" y="141"/>
                </a:moveTo>
                <a:cubicBezTo>
                  <a:pt x="60" y="141"/>
                  <a:pt x="60" y="141"/>
                  <a:pt x="60" y="141"/>
                </a:cubicBezTo>
                <a:cubicBezTo>
                  <a:pt x="58" y="141"/>
                  <a:pt x="58" y="141"/>
                  <a:pt x="56" y="141"/>
                </a:cubicBezTo>
                <a:cubicBezTo>
                  <a:pt x="55" y="140"/>
                  <a:pt x="54" y="140"/>
                  <a:pt x="53" y="141"/>
                </a:cubicBezTo>
                <a:cubicBezTo>
                  <a:pt x="53" y="143"/>
                  <a:pt x="52" y="144"/>
                  <a:pt x="51" y="146"/>
                </a:cubicBezTo>
                <a:cubicBezTo>
                  <a:pt x="51" y="149"/>
                  <a:pt x="52" y="152"/>
                  <a:pt x="53" y="154"/>
                </a:cubicBezTo>
                <a:cubicBezTo>
                  <a:pt x="53" y="155"/>
                  <a:pt x="54" y="157"/>
                  <a:pt x="55" y="157"/>
                </a:cubicBezTo>
                <a:cubicBezTo>
                  <a:pt x="55" y="154"/>
                  <a:pt x="55" y="149"/>
                  <a:pt x="57" y="147"/>
                </a:cubicBezTo>
                <a:cubicBezTo>
                  <a:pt x="56" y="147"/>
                  <a:pt x="55" y="146"/>
                  <a:pt x="55" y="145"/>
                </a:cubicBezTo>
                <a:cubicBezTo>
                  <a:pt x="58" y="146"/>
                  <a:pt x="59" y="150"/>
                  <a:pt x="62" y="148"/>
                </a:cubicBezTo>
                <a:cubicBezTo>
                  <a:pt x="64" y="149"/>
                  <a:pt x="65" y="150"/>
                  <a:pt x="66" y="150"/>
                </a:cubicBezTo>
                <a:cubicBezTo>
                  <a:pt x="65" y="147"/>
                  <a:pt x="62" y="144"/>
                  <a:pt x="60" y="141"/>
                </a:cubicBezTo>
                <a:close/>
                <a:moveTo>
                  <a:pt x="96" y="141"/>
                </a:moveTo>
                <a:cubicBezTo>
                  <a:pt x="96" y="141"/>
                  <a:pt x="96" y="141"/>
                  <a:pt x="96" y="141"/>
                </a:cubicBezTo>
                <a:cubicBezTo>
                  <a:pt x="96" y="142"/>
                  <a:pt x="95" y="143"/>
                  <a:pt x="94" y="144"/>
                </a:cubicBezTo>
                <a:cubicBezTo>
                  <a:pt x="90" y="146"/>
                  <a:pt x="86" y="149"/>
                  <a:pt x="84" y="154"/>
                </a:cubicBezTo>
                <a:cubicBezTo>
                  <a:pt x="85" y="155"/>
                  <a:pt x="84" y="156"/>
                  <a:pt x="85" y="156"/>
                </a:cubicBezTo>
                <a:cubicBezTo>
                  <a:pt x="86" y="156"/>
                  <a:pt x="88" y="156"/>
                  <a:pt x="88" y="157"/>
                </a:cubicBezTo>
                <a:cubicBezTo>
                  <a:pt x="88" y="159"/>
                  <a:pt x="91" y="160"/>
                  <a:pt x="93" y="160"/>
                </a:cubicBezTo>
                <a:cubicBezTo>
                  <a:pt x="93" y="157"/>
                  <a:pt x="93" y="152"/>
                  <a:pt x="95" y="150"/>
                </a:cubicBezTo>
                <a:cubicBezTo>
                  <a:pt x="94" y="153"/>
                  <a:pt x="94" y="158"/>
                  <a:pt x="94" y="161"/>
                </a:cubicBezTo>
                <a:cubicBezTo>
                  <a:pt x="95" y="159"/>
                  <a:pt x="99" y="158"/>
                  <a:pt x="99" y="161"/>
                </a:cubicBezTo>
                <a:cubicBezTo>
                  <a:pt x="102" y="159"/>
                  <a:pt x="103" y="154"/>
                  <a:pt x="103" y="151"/>
                </a:cubicBezTo>
                <a:cubicBezTo>
                  <a:pt x="103" y="150"/>
                  <a:pt x="102" y="150"/>
                  <a:pt x="102" y="150"/>
                </a:cubicBezTo>
                <a:cubicBezTo>
                  <a:pt x="103" y="148"/>
                  <a:pt x="102" y="146"/>
                  <a:pt x="100" y="146"/>
                </a:cubicBezTo>
                <a:cubicBezTo>
                  <a:pt x="99" y="144"/>
                  <a:pt x="99" y="142"/>
                  <a:pt x="98" y="141"/>
                </a:cubicBezTo>
                <a:cubicBezTo>
                  <a:pt x="97" y="141"/>
                  <a:pt x="97" y="141"/>
                  <a:pt x="96" y="141"/>
                </a:cubicBezTo>
                <a:close/>
                <a:moveTo>
                  <a:pt x="248" y="143"/>
                </a:moveTo>
                <a:cubicBezTo>
                  <a:pt x="248" y="143"/>
                  <a:pt x="248" y="143"/>
                  <a:pt x="248" y="143"/>
                </a:cubicBezTo>
                <a:cubicBezTo>
                  <a:pt x="248" y="143"/>
                  <a:pt x="249" y="143"/>
                  <a:pt x="249" y="143"/>
                </a:cubicBezTo>
                <a:cubicBezTo>
                  <a:pt x="249" y="142"/>
                  <a:pt x="248" y="142"/>
                  <a:pt x="248" y="141"/>
                </a:cubicBezTo>
                <a:cubicBezTo>
                  <a:pt x="248" y="141"/>
                  <a:pt x="248" y="142"/>
                  <a:pt x="248" y="143"/>
                </a:cubicBezTo>
                <a:close/>
                <a:moveTo>
                  <a:pt x="194" y="143"/>
                </a:moveTo>
                <a:cubicBezTo>
                  <a:pt x="194" y="143"/>
                  <a:pt x="194" y="143"/>
                  <a:pt x="194" y="143"/>
                </a:cubicBezTo>
                <a:cubicBezTo>
                  <a:pt x="195" y="143"/>
                  <a:pt x="195" y="143"/>
                  <a:pt x="195" y="142"/>
                </a:cubicBezTo>
                <a:cubicBezTo>
                  <a:pt x="194" y="142"/>
                  <a:pt x="194" y="143"/>
                  <a:pt x="194" y="143"/>
                </a:cubicBezTo>
                <a:close/>
                <a:moveTo>
                  <a:pt x="109" y="146"/>
                </a:moveTo>
                <a:cubicBezTo>
                  <a:pt x="109" y="146"/>
                  <a:pt x="109" y="146"/>
                  <a:pt x="109" y="146"/>
                </a:cubicBezTo>
                <a:cubicBezTo>
                  <a:pt x="113" y="147"/>
                  <a:pt x="111" y="151"/>
                  <a:pt x="111" y="153"/>
                </a:cubicBezTo>
                <a:cubicBezTo>
                  <a:pt x="111" y="153"/>
                  <a:pt x="112" y="154"/>
                  <a:pt x="112" y="154"/>
                </a:cubicBezTo>
                <a:cubicBezTo>
                  <a:pt x="112" y="156"/>
                  <a:pt x="112" y="157"/>
                  <a:pt x="112" y="158"/>
                </a:cubicBezTo>
                <a:cubicBezTo>
                  <a:pt x="113" y="157"/>
                  <a:pt x="113" y="155"/>
                  <a:pt x="114" y="155"/>
                </a:cubicBezTo>
                <a:cubicBezTo>
                  <a:pt x="114" y="157"/>
                  <a:pt x="112" y="160"/>
                  <a:pt x="112" y="162"/>
                </a:cubicBezTo>
                <a:cubicBezTo>
                  <a:pt x="114" y="160"/>
                  <a:pt x="115" y="157"/>
                  <a:pt x="119" y="157"/>
                </a:cubicBezTo>
                <a:cubicBezTo>
                  <a:pt x="120" y="154"/>
                  <a:pt x="122" y="151"/>
                  <a:pt x="121" y="147"/>
                </a:cubicBezTo>
                <a:cubicBezTo>
                  <a:pt x="120" y="144"/>
                  <a:pt x="114" y="148"/>
                  <a:pt x="114" y="143"/>
                </a:cubicBezTo>
                <a:cubicBezTo>
                  <a:pt x="112" y="141"/>
                  <a:pt x="110" y="144"/>
                  <a:pt x="109" y="146"/>
                </a:cubicBezTo>
                <a:close/>
                <a:moveTo>
                  <a:pt x="154" y="143"/>
                </a:moveTo>
                <a:cubicBezTo>
                  <a:pt x="154" y="143"/>
                  <a:pt x="154" y="143"/>
                  <a:pt x="154" y="143"/>
                </a:cubicBezTo>
                <a:cubicBezTo>
                  <a:pt x="155" y="143"/>
                  <a:pt x="154" y="144"/>
                  <a:pt x="155" y="144"/>
                </a:cubicBezTo>
                <a:cubicBezTo>
                  <a:pt x="155" y="144"/>
                  <a:pt x="155" y="142"/>
                  <a:pt x="154" y="143"/>
                </a:cubicBezTo>
                <a:cubicBezTo>
                  <a:pt x="155" y="143"/>
                  <a:pt x="154" y="143"/>
                  <a:pt x="154" y="143"/>
                </a:cubicBezTo>
                <a:close/>
                <a:moveTo>
                  <a:pt x="82" y="161"/>
                </a:moveTo>
                <a:cubicBezTo>
                  <a:pt x="82" y="161"/>
                  <a:pt x="82" y="161"/>
                  <a:pt x="82" y="161"/>
                </a:cubicBezTo>
                <a:cubicBezTo>
                  <a:pt x="81" y="159"/>
                  <a:pt x="82" y="158"/>
                  <a:pt x="82" y="156"/>
                </a:cubicBezTo>
                <a:cubicBezTo>
                  <a:pt x="82" y="152"/>
                  <a:pt x="79" y="149"/>
                  <a:pt x="77" y="147"/>
                </a:cubicBezTo>
                <a:cubicBezTo>
                  <a:pt x="76" y="145"/>
                  <a:pt x="74" y="142"/>
                  <a:pt x="72" y="143"/>
                </a:cubicBezTo>
                <a:cubicBezTo>
                  <a:pt x="73" y="150"/>
                  <a:pt x="68" y="153"/>
                  <a:pt x="69" y="160"/>
                </a:cubicBezTo>
                <a:cubicBezTo>
                  <a:pt x="71" y="160"/>
                  <a:pt x="72" y="162"/>
                  <a:pt x="73" y="163"/>
                </a:cubicBezTo>
                <a:cubicBezTo>
                  <a:pt x="72" y="160"/>
                  <a:pt x="73" y="158"/>
                  <a:pt x="74" y="157"/>
                </a:cubicBezTo>
                <a:cubicBezTo>
                  <a:pt x="75" y="158"/>
                  <a:pt x="76" y="158"/>
                  <a:pt x="76" y="158"/>
                </a:cubicBezTo>
                <a:cubicBezTo>
                  <a:pt x="76" y="156"/>
                  <a:pt x="75" y="154"/>
                  <a:pt x="75" y="152"/>
                </a:cubicBezTo>
                <a:cubicBezTo>
                  <a:pt x="77" y="154"/>
                  <a:pt x="77" y="156"/>
                  <a:pt x="77" y="159"/>
                </a:cubicBezTo>
                <a:cubicBezTo>
                  <a:pt x="79" y="157"/>
                  <a:pt x="82" y="160"/>
                  <a:pt x="82" y="161"/>
                </a:cubicBezTo>
                <a:close/>
                <a:moveTo>
                  <a:pt x="191" y="147"/>
                </a:moveTo>
                <a:cubicBezTo>
                  <a:pt x="191" y="147"/>
                  <a:pt x="191" y="147"/>
                  <a:pt x="191" y="147"/>
                </a:cubicBezTo>
                <a:cubicBezTo>
                  <a:pt x="191" y="146"/>
                  <a:pt x="194" y="144"/>
                  <a:pt x="192" y="144"/>
                </a:cubicBezTo>
                <a:cubicBezTo>
                  <a:pt x="192" y="144"/>
                  <a:pt x="192" y="144"/>
                  <a:pt x="192" y="145"/>
                </a:cubicBezTo>
                <a:cubicBezTo>
                  <a:pt x="192" y="145"/>
                  <a:pt x="192" y="145"/>
                  <a:pt x="192" y="145"/>
                </a:cubicBezTo>
                <a:cubicBezTo>
                  <a:pt x="191" y="145"/>
                  <a:pt x="190" y="147"/>
                  <a:pt x="189" y="147"/>
                </a:cubicBezTo>
                <a:cubicBezTo>
                  <a:pt x="188" y="149"/>
                  <a:pt x="186" y="150"/>
                  <a:pt x="185" y="151"/>
                </a:cubicBezTo>
                <a:cubicBezTo>
                  <a:pt x="180" y="155"/>
                  <a:pt x="177" y="159"/>
                  <a:pt x="176" y="165"/>
                </a:cubicBezTo>
                <a:cubicBezTo>
                  <a:pt x="176" y="168"/>
                  <a:pt x="176" y="170"/>
                  <a:pt x="176" y="172"/>
                </a:cubicBezTo>
                <a:cubicBezTo>
                  <a:pt x="174" y="177"/>
                  <a:pt x="170" y="179"/>
                  <a:pt x="166" y="182"/>
                </a:cubicBezTo>
                <a:cubicBezTo>
                  <a:pt x="166" y="183"/>
                  <a:pt x="165" y="183"/>
                  <a:pt x="165" y="183"/>
                </a:cubicBezTo>
                <a:cubicBezTo>
                  <a:pt x="164" y="184"/>
                  <a:pt x="163" y="185"/>
                  <a:pt x="162" y="186"/>
                </a:cubicBezTo>
                <a:cubicBezTo>
                  <a:pt x="160" y="188"/>
                  <a:pt x="158" y="190"/>
                  <a:pt x="158" y="191"/>
                </a:cubicBezTo>
                <a:cubicBezTo>
                  <a:pt x="158" y="191"/>
                  <a:pt x="158" y="192"/>
                  <a:pt x="157" y="193"/>
                </a:cubicBezTo>
                <a:cubicBezTo>
                  <a:pt x="157" y="195"/>
                  <a:pt x="156" y="197"/>
                  <a:pt x="156" y="199"/>
                </a:cubicBezTo>
                <a:cubicBezTo>
                  <a:pt x="157" y="199"/>
                  <a:pt x="156" y="199"/>
                  <a:pt x="156" y="200"/>
                </a:cubicBezTo>
                <a:cubicBezTo>
                  <a:pt x="157" y="200"/>
                  <a:pt x="156" y="201"/>
                  <a:pt x="156" y="202"/>
                </a:cubicBezTo>
                <a:cubicBezTo>
                  <a:pt x="159" y="202"/>
                  <a:pt x="161" y="205"/>
                  <a:pt x="163" y="205"/>
                </a:cubicBezTo>
                <a:cubicBezTo>
                  <a:pt x="164" y="205"/>
                  <a:pt x="166" y="205"/>
                  <a:pt x="167" y="205"/>
                </a:cubicBezTo>
                <a:cubicBezTo>
                  <a:pt x="168" y="205"/>
                  <a:pt x="170" y="204"/>
                  <a:pt x="171" y="204"/>
                </a:cubicBezTo>
                <a:cubicBezTo>
                  <a:pt x="174" y="204"/>
                  <a:pt x="176" y="205"/>
                  <a:pt x="178" y="207"/>
                </a:cubicBezTo>
                <a:cubicBezTo>
                  <a:pt x="179" y="198"/>
                  <a:pt x="182" y="191"/>
                  <a:pt x="185" y="183"/>
                </a:cubicBezTo>
                <a:cubicBezTo>
                  <a:pt x="184" y="182"/>
                  <a:pt x="185" y="181"/>
                  <a:pt x="185" y="179"/>
                </a:cubicBezTo>
                <a:cubicBezTo>
                  <a:pt x="186" y="173"/>
                  <a:pt x="184" y="166"/>
                  <a:pt x="185" y="161"/>
                </a:cubicBezTo>
                <a:cubicBezTo>
                  <a:pt x="185" y="161"/>
                  <a:pt x="185" y="161"/>
                  <a:pt x="185" y="161"/>
                </a:cubicBezTo>
                <a:cubicBezTo>
                  <a:pt x="186" y="161"/>
                  <a:pt x="185" y="160"/>
                  <a:pt x="186" y="160"/>
                </a:cubicBezTo>
                <a:cubicBezTo>
                  <a:pt x="185" y="158"/>
                  <a:pt x="187" y="157"/>
                  <a:pt x="186" y="156"/>
                </a:cubicBezTo>
                <a:cubicBezTo>
                  <a:pt x="187" y="156"/>
                  <a:pt x="187" y="155"/>
                  <a:pt x="187" y="155"/>
                </a:cubicBezTo>
                <a:cubicBezTo>
                  <a:pt x="188" y="154"/>
                  <a:pt x="189" y="152"/>
                  <a:pt x="190" y="150"/>
                </a:cubicBezTo>
                <a:cubicBezTo>
                  <a:pt x="187" y="152"/>
                  <a:pt x="186" y="156"/>
                  <a:pt x="185" y="158"/>
                </a:cubicBezTo>
                <a:cubicBezTo>
                  <a:pt x="185" y="157"/>
                  <a:pt x="186" y="156"/>
                  <a:pt x="186" y="156"/>
                </a:cubicBezTo>
                <a:cubicBezTo>
                  <a:pt x="187" y="154"/>
                  <a:pt x="188" y="150"/>
                  <a:pt x="190" y="149"/>
                </a:cubicBezTo>
                <a:cubicBezTo>
                  <a:pt x="190" y="149"/>
                  <a:pt x="189" y="149"/>
                  <a:pt x="190" y="150"/>
                </a:cubicBezTo>
                <a:cubicBezTo>
                  <a:pt x="190" y="149"/>
                  <a:pt x="190" y="148"/>
                  <a:pt x="190" y="148"/>
                </a:cubicBezTo>
                <a:cubicBezTo>
                  <a:pt x="190" y="148"/>
                  <a:pt x="191" y="148"/>
                  <a:pt x="191" y="147"/>
                </a:cubicBezTo>
                <a:cubicBezTo>
                  <a:pt x="190" y="147"/>
                  <a:pt x="191" y="146"/>
                  <a:pt x="192" y="146"/>
                </a:cubicBezTo>
                <a:cubicBezTo>
                  <a:pt x="192" y="146"/>
                  <a:pt x="191" y="147"/>
                  <a:pt x="191" y="147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7" y="148"/>
                  <a:pt x="128" y="146"/>
                  <a:pt x="127" y="145"/>
                </a:cubicBezTo>
                <a:cubicBezTo>
                  <a:pt x="127" y="147"/>
                  <a:pt x="126" y="149"/>
                  <a:pt x="126" y="150"/>
                </a:cubicBezTo>
                <a:close/>
                <a:moveTo>
                  <a:pt x="192" y="147"/>
                </a:moveTo>
                <a:cubicBezTo>
                  <a:pt x="192" y="147"/>
                  <a:pt x="192" y="147"/>
                  <a:pt x="192" y="147"/>
                </a:cubicBezTo>
                <a:cubicBezTo>
                  <a:pt x="193" y="146"/>
                  <a:pt x="193" y="146"/>
                  <a:pt x="193" y="145"/>
                </a:cubicBezTo>
                <a:cubicBezTo>
                  <a:pt x="193" y="145"/>
                  <a:pt x="192" y="146"/>
                  <a:pt x="192" y="147"/>
                </a:cubicBezTo>
                <a:close/>
                <a:moveTo>
                  <a:pt x="192" y="219"/>
                </a:moveTo>
                <a:cubicBezTo>
                  <a:pt x="192" y="219"/>
                  <a:pt x="192" y="219"/>
                  <a:pt x="192" y="219"/>
                </a:cubicBezTo>
                <a:cubicBezTo>
                  <a:pt x="193" y="217"/>
                  <a:pt x="192" y="212"/>
                  <a:pt x="192" y="208"/>
                </a:cubicBezTo>
                <a:cubicBezTo>
                  <a:pt x="193" y="207"/>
                  <a:pt x="192" y="206"/>
                  <a:pt x="192" y="206"/>
                </a:cubicBezTo>
                <a:cubicBezTo>
                  <a:pt x="194" y="203"/>
                  <a:pt x="194" y="200"/>
                  <a:pt x="195" y="197"/>
                </a:cubicBezTo>
                <a:cubicBezTo>
                  <a:pt x="195" y="197"/>
                  <a:pt x="195" y="197"/>
                  <a:pt x="195" y="196"/>
                </a:cubicBezTo>
                <a:cubicBezTo>
                  <a:pt x="196" y="195"/>
                  <a:pt x="196" y="194"/>
                  <a:pt x="196" y="193"/>
                </a:cubicBezTo>
                <a:cubicBezTo>
                  <a:pt x="197" y="186"/>
                  <a:pt x="199" y="178"/>
                  <a:pt x="198" y="172"/>
                </a:cubicBezTo>
                <a:cubicBezTo>
                  <a:pt x="198" y="171"/>
                  <a:pt x="198" y="170"/>
                  <a:pt x="198" y="169"/>
                </a:cubicBezTo>
                <a:cubicBezTo>
                  <a:pt x="197" y="165"/>
                  <a:pt x="195" y="160"/>
                  <a:pt x="195" y="156"/>
                </a:cubicBezTo>
                <a:cubicBezTo>
                  <a:pt x="195" y="153"/>
                  <a:pt x="196" y="149"/>
                  <a:pt x="196" y="147"/>
                </a:cubicBezTo>
                <a:cubicBezTo>
                  <a:pt x="196" y="148"/>
                  <a:pt x="195" y="149"/>
                  <a:pt x="194" y="149"/>
                </a:cubicBezTo>
                <a:cubicBezTo>
                  <a:pt x="191" y="153"/>
                  <a:pt x="190" y="159"/>
                  <a:pt x="190" y="163"/>
                </a:cubicBezTo>
                <a:cubicBezTo>
                  <a:pt x="191" y="166"/>
                  <a:pt x="192" y="168"/>
                  <a:pt x="193" y="171"/>
                </a:cubicBezTo>
                <a:cubicBezTo>
                  <a:pt x="193" y="174"/>
                  <a:pt x="191" y="177"/>
                  <a:pt x="190" y="179"/>
                </a:cubicBezTo>
                <a:cubicBezTo>
                  <a:pt x="190" y="181"/>
                  <a:pt x="189" y="183"/>
                  <a:pt x="189" y="184"/>
                </a:cubicBezTo>
                <a:cubicBezTo>
                  <a:pt x="189" y="186"/>
                  <a:pt x="188" y="187"/>
                  <a:pt x="188" y="189"/>
                </a:cubicBezTo>
                <a:cubicBezTo>
                  <a:pt x="188" y="195"/>
                  <a:pt x="190" y="202"/>
                  <a:pt x="188" y="208"/>
                </a:cubicBezTo>
                <a:cubicBezTo>
                  <a:pt x="188" y="208"/>
                  <a:pt x="188" y="208"/>
                  <a:pt x="188" y="209"/>
                </a:cubicBezTo>
                <a:cubicBezTo>
                  <a:pt x="188" y="209"/>
                  <a:pt x="188" y="209"/>
                  <a:pt x="187" y="210"/>
                </a:cubicBezTo>
                <a:cubicBezTo>
                  <a:pt x="187" y="212"/>
                  <a:pt x="184" y="214"/>
                  <a:pt x="183" y="216"/>
                </a:cubicBezTo>
                <a:cubicBezTo>
                  <a:pt x="185" y="218"/>
                  <a:pt x="187" y="220"/>
                  <a:pt x="188" y="223"/>
                </a:cubicBezTo>
                <a:cubicBezTo>
                  <a:pt x="189" y="221"/>
                  <a:pt x="190" y="220"/>
                  <a:pt x="192" y="219"/>
                </a:cubicBezTo>
                <a:close/>
                <a:moveTo>
                  <a:pt x="104" y="150"/>
                </a:moveTo>
                <a:cubicBezTo>
                  <a:pt x="104" y="150"/>
                  <a:pt x="104" y="150"/>
                  <a:pt x="104" y="150"/>
                </a:cubicBezTo>
                <a:cubicBezTo>
                  <a:pt x="104" y="151"/>
                  <a:pt x="104" y="152"/>
                  <a:pt x="104" y="152"/>
                </a:cubicBezTo>
                <a:cubicBezTo>
                  <a:pt x="104" y="156"/>
                  <a:pt x="102" y="160"/>
                  <a:pt x="100" y="162"/>
                </a:cubicBezTo>
                <a:cubicBezTo>
                  <a:pt x="102" y="163"/>
                  <a:pt x="103" y="164"/>
                  <a:pt x="104" y="166"/>
                </a:cubicBezTo>
                <a:cubicBezTo>
                  <a:pt x="106" y="163"/>
                  <a:pt x="107" y="160"/>
                  <a:pt x="107" y="156"/>
                </a:cubicBezTo>
                <a:cubicBezTo>
                  <a:pt x="108" y="156"/>
                  <a:pt x="108" y="155"/>
                  <a:pt x="108" y="155"/>
                </a:cubicBezTo>
                <a:cubicBezTo>
                  <a:pt x="108" y="159"/>
                  <a:pt x="106" y="163"/>
                  <a:pt x="105" y="168"/>
                </a:cubicBezTo>
                <a:cubicBezTo>
                  <a:pt x="106" y="168"/>
                  <a:pt x="106" y="168"/>
                  <a:pt x="107" y="169"/>
                </a:cubicBezTo>
                <a:cubicBezTo>
                  <a:pt x="108" y="166"/>
                  <a:pt x="111" y="162"/>
                  <a:pt x="111" y="158"/>
                </a:cubicBezTo>
                <a:cubicBezTo>
                  <a:pt x="111" y="156"/>
                  <a:pt x="110" y="154"/>
                  <a:pt x="110" y="152"/>
                </a:cubicBezTo>
                <a:cubicBezTo>
                  <a:pt x="110" y="150"/>
                  <a:pt x="111" y="149"/>
                  <a:pt x="110" y="148"/>
                </a:cubicBezTo>
                <a:cubicBezTo>
                  <a:pt x="108" y="147"/>
                  <a:pt x="105" y="148"/>
                  <a:pt x="104" y="150"/>
                </a:cubicBezTo>
                <a:close/>
                <a:moveTo>
                  <a:pt x="291" y="150"/>
                </a:moveTo>
                <a:cubicBezTo>
                  <a:pt x="291" y="150"/>
                  <a:pt x="291" y="150"/>
                  <a:pt x="291" y="150"/>
                </a:cubicBezTo>
                <a:cubicBezTo>
                  <a:pt x="292" y="150"/>
                  <a:pt x="293" y="150"/>
                  <a:pt x="293" y="150"/>
                </a:cubicBezTo>
                <a:cubicBezTo>
                  <a:pt x="294" y="146"/>
                  <a:pt x="290" y="147"/>
                  <a:pt x="291" y="150"/>
                </a:cubicBezTo>
                <a:close/>
                <a:moveTo>
                  <a:pt x="56" y="158"/>
                </a:moveTo>
                <a:cubicBezTo>
                  <a:pt x="56" y="158"/>
                  <a:pt x="56" y="158"/>
                  <a:pt x="56" y="158"/>
                </a:cubicBezTo>
                <a:cubicBezTo>
                  <a:pt x="57" y="161"/>
                  <a:pt x="60" y="163"/>
                  <a:pt x="61" y="165"/>
                </a:cubicBezTo>
                <a:cubicBezTo>
                  <a:pt x="62" y="165"/>
                  <a:pt x="63" y="166"/>
                  <a:pt x="64" y="166"/>
                </a:cubicBezTo>
                <a:cubicBezTo>
                  <a:pt x="64" y="162"/>
                  <a:pt x="62" y="161"/>
                  <a:pt x="61" y="158"/>
                </a:cubicBezTo>
                <a:cubicBezTo>
                  <a:pt x="63" y="160"/>
                  <a:pt x="64" y="161"/>
                  <a:pt x="65" y="163"/>
                </a:cubicBezTo>
                <a:cubicBezTo>
                  <a:pt x="66" y="162"/>
                  <a:pt x="67" y="161"/>
                  <a:pt x="68" y="160"/>
                </a:cubicBezTo>
                <a:cubicBezTo>
                  <a:pt x="65" y="158"/>
                  <a:pt x="66" y="154"/>
                  <a:pt x="65" y="151"/>
                </a:cubicBezTo>
                <a:cubicBezTo>
                  <a:pt x="63" y="149"/>
                  <a:pt x="62" y="151"/>
                  <a:pt x="60" y="150"/>
                </a:cubicBezTo>
                <a:cubicBezTo>
                  <a:pt x="58" y="150"/>
                  <a:pt x="59" y="149"/>
                  <a:pt x="57" y="149"/>
                </a:cubicBezTo>
                <a:cubicBezTo>
                  <a:pt x="56" y="152"/>
                  <a:pt x="55" y="155"/>
                  <a:pt x="56" y="158"/>
                </a:cubicBezTo>
                <a:close/>
                <a:moveTo>
                  <a:pt x="39" y="149"/>
                </a:moveTo>
                <a:cubicBezTo>
                  <a:pt x="39" y="149"/>
                  <a:pt x="39" y="149"/>
                  <a:pt x="39" y="149"/>
                </a:cubicBezTo>
                <a:cubicBezTo>
                  <a:pt x="37" y="150"/>
                  <a:pt x="38" y="154"/>
                  <a:pt x="37" y="156"/>
                </a:cubicBezTo>
                <a:cubicBezTo>
                  <a:pt x="37" y="156"/>
                  <a:pt x="36" y="156"/>
                  <a:pt x="36" y="157"/>
                </a:cubicBezTo>
                <a:cubicBezTo>
                  <a:pt x="36" y="161"/>
                  <a:pt x="37" y="164"/>
                  <a:pt x="39" y="165"/>
                </a:cubicBezTo>
                <a:cubicBezTo>
                  <a:pt x="39" y="164"/>
                  <a:pt x="39" y="164"/>
                  <a:pt x="39" y="163"/>
                </a:cubicBezTo>
                <a:cubicBezTo>
                  <a:pt x="40" y="162"/>
                  <a:pt x="41" y="161"/>
                  <a:pt x="43" y="161"/>
                </a:cubicBezTo>
                <a:cubicBezTo>
                  <a:pt x="43" y="158"/>
                  <a:pt x="40" y="157"/>
                  <a:pt x="40" y="155"/>
                </a:cubicBezTo>
                <a:cubicBezTo>
                  <a:pt x="41" y="156"/>
                  <a:pt x="42" y="158"/>
                  <a:pt x="43" y="158"/>
                </a:cubicBezTo>
                <a:cubicBezTo>
                  <a:pt x="44" y="155"/>
                  <a:pt x="49" y="156"/>
                  <a:pt x="51" y="157"/>
                </a:cubicBezTo>
                <a:cubicBezTo>
                  <a:pt x="48" y="154"/>
                  <a:pt x="45" y="149"/>
                  <a:pt x="39" y="149"/>
                </a:cubicBezTo>
                <a:close/>
                <a:moveTo>
                  <a:pt x="128" y="153"/>
                </a:moveTo>
                <a:cubicBezTo>
                  <a:pt x="128" y="153"/>
                  <a:pt x="128" y="153"/>
                  <a:pt x="128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8" y="152"/>
                  <a:pt x="130" y="150"/>
                  <a:pt x="129" y="150"/>
                </a:cubicBezTo>
                <a:cubicBezTo>
                  <a:pt x="128" y="151"/>
                  <a:pt x="129" y="152"/>
                  <a:pt x="128" y="153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6" y="151"/>
                  <a:pt x="125" y="151"/>
                  <a:pt x="125" y="152"/>
                </a:cubicBezTo>
                <a:cubicBezTo>
                  <a:pt x="125" y="152"/>
                  <a:pt x="124" y="153"/>
                  <a:pt x="124" y="153"/>
                </a:cubicBezTo>
                <a:cubicBezTo>
                  <a:pt x="125" y="152"/>
                  <a:pt x="126" y="153"/>
                  <a:pt x="127" y="152"/>
                </a:cubicBezTo>
                <a:cubicBezTo>
                  <a:pt x="125" y="152"/>
                  <a:pt x="127" y="151"/>
                  <a:pt x="126" y="151"/>
                </a:cubicBezTo>
                <a:cubicBezTo>
                  <a:pt x="126" y="151"/>
                  <a:pt x="126" y="152"/>
                  <a:pt x="126" y="152"/>
                </a:cubicBezTo>
                <a:cubicBezTo>
                  <a:pt x="126" y="151"/>
                  <a:pt x="126" y="150"/>
                  <a:pt x="126" y="150"/>
                </a:cubicBezTo>
                <a:cubicBezTo>
                  <a:pt x="126" y="150"/>
                  <a:pt x="126" y="150"/>
                  <a:pt x="126" y="150"/>
                </a:cubicBezTo>
                <a:close/>
                <a:moveTo>
                  <a:pt x="67" y="156"/>
                </a:moveTo>
                <a:cubicBezTo>
                  <a:pt x="67" y="156"/>
                  <a:pt x="67" y="156"/>
                  <a:pt x="67" y="156"/>
                </a:cubicBezTo>
                <a:cubicBezTo>
                  <a:pt x="67" y="155"/>
                  <a:pt x="67" y="152"/>
                  <a:pt x="66" y="152"/>
                </a:cubicBezTo>
                <a:cubicBezTo>
                  <a:pt x="67" y="153"/>
                  <a:pt x="66" y="155"/>
                  <a:pt x="67" y="156"/>
                </a:cubicBezTo>
                <a:close/>
                <a:moveTo>
                  <a:pt x="190" y="152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88" y="156"/>
                  <a:pt x="186" y="162"/>
                  <a:pt x="186" y="166"/>
                </a:cubicBezTo>
                <a:cubicBezTo>
                  <a:pt x="187" y="166"/>
                  <a:pt x="187" y="166"/>
                  <a:pt x="187" y="166"/>
                </a:cubicBezTo>
                <a:cubicBezTo>
                  <a:pt x="186" y="166"/>
                  <a:pt x="186" y="167"/>
                  <a:pt x="187" y="166"/>
                </a:cubicBezTo>
                <a:cubicBezTo>
                  <a:pt x="186" y="167"/>
                  <a:pt x="187" y="167"/>
                  <a:pt x="187" y="168"/>
                </a:cubicBezTo>
                <a:cubicBezTo>
                  <a:pt x="187" y="168"/>
                  <a:pt x="186" y="169"/>
                  <a:pt x="186" y="170"/>
                </a:cubicBezTo>
                <a:cubicBezTo>
                  <a:pt x="186" y="172"/>
                  <a:pt x="187" y="173"/>
                  <a:pt x="187" y="175"/>
                </a:cubicBezTo>
                <a:cubicBezTo>
                  <a:pt x="186" y="176"/>
                  <a:pt x="187" y="177"/>
                  <a:pt x="187" y="178"/>
                </a:cubicBezTo>
                <a:cubicBezTo>
                  <a:pt x="187" y="179"/>
                  <a:pt x="186" y="179"/>
                  <a:pt x="186" y="180"/>
                </a:cubicBezTo>
                <a:cubicBezTo>
                  <a:pt x="186" y="183"/>
                  <a:pt x="186" y="185"/>
                  <a:pt x="185" y="187"/>
                </a:cubicBezTo>
                <a:cubicBezTo>
                  <a:pt x="185" y="189"/>
                  <a:pt x="184" y="191"/>
                  <a:pt x="183" y="194"/>
                </a:cubicBezTo>
                <a:cubicBezTo>
                  <a:pt x="183" y="197"/>
                  <a:pt x="181" y="199"/>
                  <a:pt x="181" y="202"/>
                </a:cubicBezTo>
                <a:cubicBezTo>
                  <a:pt x="180" y="206"/>
                  <a:pt x="180" y="211"/>
                  <a:pt x="182" y="215"/>
                </a:cubicBezTo>
                <a:cubicBezTo>
                  <a:pt x="183" y="213"/>
                  <a:pt x="185" y="211"/>
                  <a:pt x="187" y="208"/>
                </a:cubicBezTo>
                <a:cubicBezTo>
                  <a:pt x="187" y="208"/>
                  <a:pt x="187" y="207"/>
                  <a:pt x="187" y="207"/>
                </a:cubicBezTo>
                <a:cubicBezTo>
                  <a:pt x="187" y="206"/>
                  <a:pt x="188" y="202"/>
                  <a:pt x="187" y="202"/>
                </a:cubicBezTo>
                <a:cubicBezTo>
                  <a:pt x="188" y="200"/>
                  <a:pt x="187" y="197"/>
                  <a:pt x="187" y="195"/>
                </a:cubicBezTo>
                <a:cubicBezTo>
                  <a:pt x="186" y="195"/>
                  <a:pt x="187" y="196"/>
                  <a:pt x="186" y="196"/>
                </a:cubicBezTo>
                <a:cubicBezTo>
                  <a:pt x="187" y="193"/>
                  <a:pt x="186" y="189"/>
                  <a:pt x="187" y="187"/>
                </a:cubicBezTo>
                <a:cubicBezTo>
                  <a:pt x="187" y="187"/>
                  <a:pt x="186" y="187"/>
                  <a:pt x="186" y="188"/>
                </a:cubicBezTo>
                <a:cubicBezTo>
                  <a:pt x="187" y="189"/>
                  <a:pt x="186" y="189"/>
                  <a:pt x="185" y="190"/>
                </a:cubicBezTo>
                <a:cubicBezTo>
                  <a:pt x="186" y="190"/>
                  <a:pt x="186" y="190"/>
                  <a:pt x="186" y="190"/>
                </a:cubicBezTo>
                <a:cubicBezTo>
                  <a:pt x="186" y="191"/>
                  <a:pt x="185" y="191"/>
                  <a:pt x="186" y="191"/>
                </a:cubicBezTo>
                <a:cubicBezTo>
                  <a:pt x="185" y="191"/>
                  <a:pt x="185" y="191"/>
                  <a:pt x="185" y="191"/>
                </a:cubicBezTo>
                <a:cubicBezTo>
                  <a:pt x="186" y="191"/>
                  <a:pt x="185" y="190"/>
                  <a:pt x="185" y="190"/>
                </a:cubicBezTo>
                <a:cubicBezTo>
                  <a:pt x="186" y="190"/>
                  <a:pt x="186" y="190"/>
                  <a:pt x="186" y="189"/>
                </a:cubicBezTo>
                <a:cubicBezTo>
                  <a:pt x="185" y="189"/>
                  <a:pt x="186" y="189"/>
                  <a:pt x="186" y="188"/>
                </a:cubicBezTo>
                <a:cubicBezTo>
                  <a:pt x="185" y="188"/>
                  <a:pt x="186" y="187"/>
                  <a:pt x="186" y="186"/>
                </a:cubicBezTo>
                <a:cubicBezTo>
                  <a:pt x="186" y="187"/>
                  <a:pt x="187" y="187"/>
                  <a:pt x="187" y="187"/>
                </a:cubicBezTo>
                <a:cubicBezTo>
                  <a:pt x="187" y="187"/>
                  <a:pt x="186" y="185"/>
                  <a:pt x="187" y="186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7" y="185"/>
                  <a:pt x="187" y="186"/>
                  <a:pt x="187" y="185"/>
                </a:cubicBezTo>
                <a:cubicBezTo>
                  <a:pt x="188" y="184"/>
                  <a:pt x="188" y="179"/>
                  <a:pt x="189" y="177"/>
                </a:cubicBezTo>
                <a:cubicBezTo>
                  <a:pt x="190" y="176"/>
                  <a:pt x="190" y="176"/>
                  <a:pt x="190" y="175"/>
                </a:cubicBezTo>
                <a:cubicBezTo>
                  <a:pt x="191" y="175"/>
                  <a:pt x="192" y="170"/>
                  <a:pt x="190" y="170"/>
                </a:cubicBezTo>
                <a:cubicBezTo>
                  <a:pt x="191" y="167"/>
                  <a:pt x="189" y="165"/>
                  <a:pt x="189" y="163"/>
                </a:cubicBezTo>
                <a:cubicBezTo>
                  <a:pt x="188" y="163"/>
                  <a:pt x="189" y="164"/>
                  <a:pt x="188" y="164"/>
                </a:cubicBezTo>
                <a:cubicBezTo>
                  <a:pt x="188" y="164"/>
                  <a:pt x="189" y="163"/>
                  <a:pt x="188" y="163"/>
                </a:cubicBezTo>
                <a:cubicBezTo>
                  <a:pt x="188" y="166"/>
                  <a:pt x="189" y="170"/>
                  <a:pt x="188" y="173"/>
                </a:cubicBezTo>
                <a:cubicBezTo>
                  <a:pt x="188" y="168"/>
                  <a:pt x="188" y="166"/>
                  <a:pt x="188" y="162"/>
                </a:cubicBezTo>
                <a:cubicBezTo>
                  <a:pt x="187" y="159"/>
                  <a:pt x="189" y="155"/>
                  <a:pt x="190" y="152"/>
                </a:cubicBezTo>
                <a:close/>
                <a:moveTo>
                  <a:pt x="188" y="162"/>
                </a:moveTo>
                <a:cubicBezTo>
                  <a:pt x="188" y="162"/>
                  <a:pt x="188" y="162"/>
                  <a:pt x="188" y="162"/>
                </a:cubicBezTo>
                <a:cubicBezTo>
                  <a:pt x="189" y="161"/>
                  <a:pt x="188" y="158"/>
                  <a:pt x="189" y="157"/>
                </a:cubicBezTo>
                <a:cubicBezTo>
                  <a:pt x="188" y="157"/>
                  <a:pt x="189" y="160"/>
                  <a:pt x="188" y="159"/>
                </a:cubicBezTo>
                <a:cubicBezTo>
                  <a:pt x="188" y="160"/>
                  <a:pt x="188" y="162"/>
                  <a:pt x="188" y="162"/>
                </a:cubicBezTo>
                <a:close/>
                <a:moveTo>
                  <a:pt x="124" y="154"/>
                </a:moveTo>
                <a:cubicBezTo>
                  <a:pt x="124" y="154"/>
                  <a:pt x="124" y="154"/>
                  <a:pt x="12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2" y="154"/>
                  <a:pt x="121" y="156"/>
                  <a:pt x="121" y="157"/>
                </a:cubicBezTo>
                <a:cubicBezTo>
                  <a:pt x="123" y="157"/>
                  <a:pt x="124" y="159"/>
                  <a:pt x="124" y="161"/>
                </a:cubicBezTo>
                <a:cubicBezTo>
                  <a:pt x="126" y="160"/>
                  <a:pt x="127" y="158"/>
                  <a:pt x="129" y="158"/>
                </a:cubicBezTo>
                <a:cubicBezTo>
                  <a:pt x="128" y="159"/>
                  <a:pt x="126" y="160"/>
                  <a:pt x="124" y="162"/>
                </a:cubicBezTo>
                <a:cubicBezTo>
                  <a:pt x="126" y="163"/>
                  <a:pt x="128" y="163"/>
                  <a:pt x="128" y="165"/>
                </a:cubicBezTo>
                <a:cubicBezTo>
                  <a:pt x="131" y="165"/>
                  <a:pt x="133" y="164"/>
                  <a:pt x="135" y="163"/>
                </a:cubicBezTo>
                <a:cubicBezTo>
                  <a:pt x="135" y="162"/>
                  <a:pt x="136" y="162"/>
                  <a:pt x="135" y="161"/>
                </a:cubicBezTo>
                <a:cubicBezTo>
                  <a:pt x="135" y="161"/>
                  <a:pt x="135" y="160"/>
                  <a:pt x="134" y="159"/>
                </a:cubicBezTo>
                <a:cubicBezTo>
                  <a:pt x="131" y="159"/>
                  <a:pt x="129" y="157"/>
                  <a:pt x="128" y="154"/>
                </a:cubicBezTo>
                <a:cubicBezTo>
                  <a:pt x="127" y="153"/>
                  <a:pt x="126" y="153"/>
                  <a:pt x="124" y="154"/>
                </a:cubicBezTo>
                <a:close/>
                <a:moveTo>
                  <a:pt x="68" y="158"/>
                </a:moveTo>
                <a:cubicBezTo>
                  <a:pt x="68" y="158"/>
                  <a:pt x="68" y="158"/>
                  <a:pt x="68" y="158"/>
                </a:cubicBezTo>
                <a:cubicBezTo>
                  <a:pt x="67" y="158"/>
                  <a:pt x="68" y="157"/>
                  <a:pt x="67" y="156"/>
                </a:cubicBezTo>
                <a:cubicBezTo>
                  <a:pt x="67" y="157"/>
                  <a:pt x="67" y="158"/>
                  <a:pt x="68" y="158"/>
                </a:cubicBezTo>
                <a:close/>
                <a:moveTo>
                  <a:pt x="56" y="168"/>
                </a:moveTo>
                <a:cubicBezTo>
                  <a:pt x="56" y="168"/>
                  <a:pt x="56" y="168"/>
                  <a:pt x="56" y="168"/>
                </a:cubicBezTo>
                <a:cubicBezTo>
                  <a:pt x="57" y="167"/>
                  <a:pt x="59" y="167"/>
                  <a:pt x="60" y="166"/>
                </a:cubicBezTo>
                <a:cubicBezTo>
                  <a:pt x="58" y="164"/>
                  <a:pt x="56" y="162"/>
                  <a:pt x="54" y="160"/>
                </a:cubicBezTo>
                <a:cubicBezTo>
                  <a:pt x="52" y="159"/>
                  <a:pt x="50" y="158"/>
                  <a:pt x="47" y="157"/>
                </a:cubicBezTo>
                <a:cubicBezTo>
                  <a:pt x="46" y="157"/>
                  <a:pt x="46" y="157"/>
                  <a:pt x="45" y="157"/>
                </a:cubicBezTo>
                <a:cubicBezTo>
                  <a:pt x="44" y="159"/>
                  <a:pt x="45" y="161"/>
                  <a:pt x="44" y="162"/>
                </a:cubicBezTo>
                <a:cubicBezTo>
                  <a:pt x="43" y="163"/>
                  <a:pt x="41" y="162"/>
                  <a:pt x="41" y="163"/>
                </a:cubicBezTo>
                <a:cubicBezTo>
                  <a:pt x="40" y="169"/>
                  <a:pt x="45" y="171"/>
                  <a:pt x="50" y="173"/>
                </a:cubicBezTo>
                <a:cubicBezTo>
                  <a:pt x="51" y="174"/>
                  <a:pt x="52" y="174"/>
                  <a:pt x="53" y="175"/>
                </a:cubicBezTo>
                <a:cubicBezTo>
                  <a:pt x="54" y="174"/>
                  <a:pt x="55" y="175"/>
                  <a:pt x="56" y="175"/>
                </a:cubicBezTo>
                <a:cubicBezTo>
                  <a:pt x="55" y="174"/>
                  <a:pt x="55" y="171"/>
                  <a:pt x="55" y="169"/>
                </a:cubicBezTo>
                <a:cubicBezTo>
                  <a:pt x="53" y="168"/>
                  <a:pt x="51" y="167"/>
                  <a:pt x="49" y="165"/>
                </a:cubicBezTo>
                <a:cubicBezTo>
                  <a:pt x="52" y="166"/>
                  <a:pt x="54" y="168"/>
                  <a:pt x="56" y="168"/>
                </a:cubicBezTo>
                <a:close/>
                <a:moveTo>
                  <a:pt x="84" y="158"/>
                </a:moveTo>
                <a:cubicBezTo>
                  <a:pt x="84" y="158"/>
                  <a:pt x="84" y="158"/>
                  <a:pt x="84" y="158"/>
                </a:cubicBezTo>
                <a:cubicBezTo>
                  <a:pt x="82" y="160"/>
                  <a:pt x="83" y="163"/>
                  <a:pt x="84" y="164"/>
                </a:cubicBezTo>
                <a:cubicBezTo>
                  <a:pt x="85" y="164"/>
                  <a:pt x="85" y="162"/>
                  <a:pt x="87" y="162"/>
                </a:cubicBezTo>
                <a:cubicBezTo>
                  <a:pt x="88" y="162"/>
                  <a:pt x="90" y="164"/>
                  <a:pt x="90" y="165"/>
                </a:cubicBezTo>
                <a:cubicBezTo>
                  <a:pt x="91" y="164"/>
                  <a:pt x="92" y="164"/>
                  <a:pt x="93" y="164"/>
                </a:cubicBezTo>
                <a:cubicBezTo>
                  <a:pt x="94" y="160"/>
                  <a:pt x="92" y="161"/>
                  <a:pt x="90" y="161"/>
                </a:cubicBezTo>
                <a:cubicBezTo>
                  <a:pt x="88" y="160"/>
                  <a:pt x="87" y="159"/>
                  <a:pt x="87" y="158"/>
                </a:cubicBezTo>
                <a:cubicBezTo>
                  <a:pt x="85" y="157"/>
                  <a:pt x="85" y="159"/>
                  <a:pt x="84" y="158"/>
                </a:cubicBezTo>
                <a:close/>
                <a:moveTo>
                  <a:pt x="126" y="164"/>
                </a:moveTo>
                <a:cubicBezTo>
                  <a:pt x="126" y="164"/>
                  <a:pt x="126" y="164"/>
                  <a:pt x="126" y="164"/>
                </a:cubicBezTo>
                <a:cubicBezTo>
                  <a:pt x="125" y="163"/>
                  <a:pt x="123" y="163"/>
                  <a:pt x="123" y="162"/>
                </a:cubicBezTo>
                <a:cubicBezTo>
                  <a:pt x="122" y="160"/>
                  <a:pt x="122" y="159"/>
                  <a:pt x="122" y="158"/>
                </a:cubicBezTo>
                <a:cubicBezTo>
                  <a:pt x="119" y="156"/>
                  <a:pt x="116" y="159"/>
                  <a:pt x="115" y="161"/>
                </a:cubicBezTo>
                <a:cubicBezTo>
                  <a:pt x="112" y="164"/>
                  <a:pt x="109" y="166"/>
                  <a:pt x="108" y="170"/>
                </a:cubicBezTo>
                <a:cubicBezTo>
                  <a:pt x="109" y="171"/>
                  <a:pt x="110" y="171"/>
                  <a:pt x="111" y="173"/>
                </a:cubicBezTo>
                <a:cubicBezTo>
                  <a:pt x="113" y="172"/>
                  <a:pt x="114" y="170"/>
                  <a:pt x="116" y="169"/>
                </a:cubicBezTo>
                <a:cubicBezTo>
                  <a:pt x="115" y="173"/>
                  <a:pt x="110" y="173"/>
                  <a:pt x="108" y="176"/>
                </a:cubicBezTo>
                <a:cubicBezTo>
                  <a:pt x="108" y="177"/>
                  <a:pt x="109" y="177"/>
                  <a:pt x="109" y="178"/>
                </a:cubicBezTo>
                <a:cubicBezTo>
                  <a:pt x="109" y="178"/>
                  <a:pt x="110" y="178"/>
                  <a:pt x="110" y="178"/>
                </a:cubicBezTo>
                <a:cubicBezTo>
                  <a:pt x="112" y="176"/>
                  <a:pt x="114" y="173"/>
                  <a:pt x="118" y="172"/>
                </a:cubicBezTo>
                <a:cubicBezTo>
                  <a:pt x="120" y="171"/>
                  <a:pt x="123" y="170"/>
                  <a:pt x="126" y="169"/>
                </a:cubicBezTo>
                <a:cubicBezTo>
                  <a:pt x="126" y="168"/>
                  <a:pt x="127" y="168"/>
                  <a:pt x="127" y="167"/>
                </a:cubicBezTo>
                <a:cubicBezTo>
                  <a:pt x="127" y="166"/>
                  <a:pt x="127" y="165"/>
                  <a:pt x="126" y="164"/>
                </a:cubicBezTo>
                <a:close/>
                <a:moveTo>
                  <a:pt x="151" y="183"/>
                </a:moveTo>
                <a:cubicBezTo>
                  <a:pt x="151" y="183"/>
                  <a:pt x="151" y="183"/>
                  <a:pt x="151" y="183"/>
                </a:cubicBezTo>
                <a:cubicBezTo>
                  <a:pt x="151" y="184"/>
                  <a:pt x="151" y="185"/>
                  <a:pt x="151" y="185"/>
                </a:cubicBezTo>
                <a:cubicBezTo>
                  <a:pt x="152" y="190"/>
                  <a:pt x="152" y="195"/>
                  <a:pt x="151" y="199"/>
                </a:cubicBezTo>
                <a:cubicBezTo>
                  <a:pt x="152" y="199"/>
                  <a:pt x="154" y="200"/>
                  <a:pt x="154" y="200"/>
                </a:cubicBezTo>
                <a:cubicBezTo>
                  <a:pt x="154" y="197"/>
                  <a:pt x="154" y="194"/>
                  <a:pt x="156" y="191"/>
                </a:cubicBezTo>
                <a:cubicBezTo>
                  <a:pt x="156" y="189"/>
                  <a:pt x="156" y="185"/>
                  <a:pt x="156" y="183"/>
                </a:cubicBezTo>
                <a:cubicBezTo>
                  <a:pt x="156" y="181"/>
                  <a:pt x="156" y="179"/>
                  <a:pt x="156" y="177"/>
                </a:cubicBezTo>
                <a:cubicBezTo>
                  <a:pt x="156" y="176"/>
                  <a:pt x="157" y="176"/>
                  <a:pt x="157" y="175"/>
                </a:cubicBezTo>
                <a:cubicBezTo>
                  <a:pt x="157" y="174"/>
                  <a:pt x="157" y="173"/>
                  <a:pt x="157" y="172"/>
                </a:cubicBezTo>
                <a:cubicBezTo>
                  <a:pt x="158" y="167"/>
                  <a:pt x="160" y="162"/>
                  <a:pt x="160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56" y="166"/>
                  <a:pt x="152" y="174"/>
                  <a:pt x="151" y="183"/>
                </a:cubicBezTo>
                <a:close/>
                <a:moveTo>
                  <a:pt x="76" y="166"/>
                </a:moveTo>
                <a:cubicBezTo>
                  <a:pt x="76" y="166"/>
                  <a:pt x="76" y="166"/>
                  <a:pt x="76" y="166"/>
                </a:cubicBezTo>
                <a:cubicBezTo>
                  <a:pt x="76" y="165"/>
                  <a:pt x="76" y="165"/>
                  <a:pt x="76" y="164"/>
                </a:cubicBezTo>
                <a:cubicBezTo>
                  <a:pt x="79" y="164"/>
                  <a:pt x="78" y="161"/>
                  <a:pt x="81" y="162"/>
                </a:cubicBezTo>
                <a:cubicBezTo>
                  <a:pt x="81" y="161"/>
                  <a:pt x="80" y="161"/>
                  <a:pt x="80" y="160"/>
                </a:cubicBezTo>
                <a:cubicBezTo>
                  <a:pt x="79" y="160"/>
                  <a:pt x="78" y="161"/>
                  <a:pt x="76" y="160"/>
                </a:cubicBezTo>
                <a:cubicBezTo>
                  <a:pt x="76" y="160"/>
                  <a:pt x="75" y="159"/>
                  <a:pt x="74" y="159"/>
                </a:cubicBezTo>
                <a:cubicBezTo>
                  <a:pt x="73" y="161"/>
                  <a:pt x="74" y="164"/>
                  <a:pt x="76" y="166"/>
                </a:cubicBezTo>
                <a:close/>
                <a:moveTo>
                  <a:pt x="99" y="163"/>
                </a:moveTo>
                <a:cubicBezTo>
                  <a:pt x="99" y="163"/>
                  <a:pt x="99" y="163"/>
                  <a:pt x="99" y="163"/>
                </a:cubicBezTo>
                <a:cubicBezTo>
                  <a:pt x="98" y="162"/>
                  <a:pt x="98" y="161"/>
                  <a:pt x="98" y="160"/>
                </a:cubicBezTo>
                <a:cubicBezTo>
                  <a:pt x="95" y="160"/>
                  <a:pt x="95" y="163"/>
                  <a:pt x="94" y="164"/>
                </a:cubicBezTo>
                <a:cubicBezTo>
                  <a:pt x="94" y="165"/>
                  <a:pt x="95" y="166"/>
                  <a:pt x="96" y="166"/>
                </a:cubicBezTo>
                <a:cubicBezTo>
                  <a:pt x="98" y="166"/>
                  <a:pt x="99" y="168"/>
                  <a:pt x="100" y="169"/>
                </a:cubicBezTo>
                <a:cubicBezTo>
                  <a:pt x="101" y="168"/>
                  <a:pt x="101" y="167"/>
                  <a:pt x="102" y="167"/>
                </a:cubicBezTo>
                <a:cubicBezTo>
                  <a:pt x="102" y="166"/>
                  <a:pt x="102" y="165"/>
                  <a:pt x="102" y="165"/>
                </a:cubicBezTo>
                <a:cubicBezTo>
                  <a:pt x="101" y="164"/>
                  <a:pt x="98" y="164"/>
                  <a:pt x="99" y="163"/>
                </a:cubicBezTo>
                <a:close/>
                <a:moveTo>
                  <a:pt x="71" y="163"/>
                </a:moveTo>
                <a:cubicBezTo>
                  <a:pt x="71" y="163"/>
                  <a:pt x="71" y="163"/>
                  <a:pt x="71" y="163"/>
                </a:cubicBezTo>
                <a:cubicBezTo>
                  <a:pt x="69" y="161"/>
                  <a:pt x="66" y="162"/>
                  <a:pt x="65" y="164"/>
                </a:cubicBezTo>
                <a:cubicBezTo>
                  <a:pt x="65" y="164"/>
                  <a:pt x="65" y="164"/>
                  <a:pt x="65" y="164"/>
                </a:cubicBezTo>
                <a:cubicBezTo>
                  <a:pt x="64" y="167"/>
                  <a:pt x="66" y="168"/>
                  <a:pt x="67" y="169"/>
                </a:cubicBezTo>
                <a:cubicBezTo>
                  <a:pt x="67" y="168"/>
                  <a:pt x="67" y="168"/>
                  <a:pt x="67" y="168"/>
                </a:cubicBezTo>
                <a:cubicBezTo>
                  <a:pt x="68" y="167"/>
                  <a:pt x="70" y="167"/>
                  <a:pt x="71" y="168"/>
                </a:cubicBezTo>
                <a:cubicBezTo>
                  <a:pt x="72" y="167"/>
                  <a:pt x="74" y="167"/>
                  <a:pt x="75" y="167"/>
                </a:cubicBezTo>
                <a:cubicBezTo>
                  <a:pt x="74" y="165"/>
                  <a:pt x="72" y="165"/>
                  <a:pt x="71" y="163"/>
                </a:cubicBezTo>
                <a:close/>
                <a:moveTo>
                  <a:pt x="81" y="163"/>
                </a:moveTo>
                <a:cubicBezTo>
                  <a:pt x="81" y="163"/>
                  <a:pt x="81" y="163"/>
                  <a:pt x="81" y="163"/>
                </a:cubicBezTo>
                <a:cubicBezTo>
                  <a:pt x="79" y="163"/>
                  <a:pt x="79" y="166"/>
                  <a:pt x="77" y="165"/>
                </a:cubicBezTo>
                <a:cubicBezTo>
                  <a:pt x="76" y="167"/>
                  <a:pt x="77" y="168"/>
                  <a:pt x="77" y="169"/>
                </a:cubicBezTo>
                <a:cubicBezTo>
                  <a:pt x="77" y="169"/>
                  <a:pt x="78" y="169"/>
                  <a:pt x="79" y="169"/>
                </a:cubicBezTo>
                <a:cubicBezTo>
                  <a:pt x="80" y="168"/>
                  <a:pt x="81" y="167"/>
                  <a:pt x="82" y="167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3" y="168"/>
                  <a:pt x="84" y="167"/>
                  <a:pt x="84" y="167"/>
                </a:cubicBezTo>
                <a:cubicBezTo>
                  <a:pt x="83" y="165"/>
                  <a:pt x="82" y="164"/>
                  <a:pt x="81" y="163"/>
                </a:cubicBezTo>
                <a:close/>
                <a:moveTo>
                  <a:pt x="89" y="166"/>
                </a:moveTo>
                <a:cubicBezTo>
                  <a:pt x="89" y="166"/>
                  <a:pt x="89" y="166"/>
                  <a:pt x="89" y="166"/>
                </a:cubicBezTo>
                <a:cubicBezTo>
                  <a:pt x="89" y="165"/>
                  <a:pt x="88" y="163"/>
                  <a:pt x="86" y="163"/>
                </a:cubicBezTo>
                <a:cubicBezTo>
                  <a:pt x="85" y="164"/>
                  <a:pt x="85" y="166"/>
                  <a:pt x="84" y="167"/>
                </a:cubicBezTo>
                <a:cubicBezTo>
                  <a:pt x="85" y="167"/>
                  <a:pt x="85" y="167"/>
                  <a:pt x="86" y="167"/>
                </a:cubicBezTo>
                <a:cubicBezTo>
                  <a:pt x="86" y="167"/>
                  <a:pt x="86" y="168"/>
                  <a:pt x="87" y="168"/>
                </a:cubicBezTo>
                <a:cubicBezTo>
                  <a:pt x="87" y="167"/>
                  <a:pt x="88" y="167"/>
                  <a:pt x="89" y="167"/>
                </a:cubicBezTo>
                <a:cubicBezTo>
                  <a:pt x="89" y="167"/>
                  <a:pt x="89" y="167"/>
                  <a:pt x="89" y="166"/>
                </a:cubicBezTo>
                <a:close/>
                <a:moveTo>
                  <a:pt x="94" y="167"/>
                </a:moveTo>
                <a:cubicBezTo>
                  <a:pt x="94" y="167"/>
                  <a:pt x="94" y="167"/>
                  <a:pt x="94" y="167"/>
                </a:cubicBezTo>
                <a:cubicBezTo>
                  <a:pt x="93" y="166"/>
                  <a:pt x="93" y="165"/>
                  <a:pt x="93" y="165"/>
                </a:cubicBezTo>
                <a:cubicBezTo>
                  <a:pt x="92" y="165"/>
                  <a:pt x="91" y="166"/>
                  <a:pt x="91" y="166"/>
                </a:cubicBezTo>
                <a:cubicBezTo>
                  <a:pt x="90" y="167"/>
                  <a:pt x="91" y="168"/>
                  <a:pt x="91" y="169"/>
                </a:cubicBezTo>
                <a:cubicBezTo>
                  <a:pt x="91" y="169"/>
                  <a:pt x="92" y="169"/>
                  <a:pt x="92" y="169"/>
                </a:cubicBezTo>
                <a:cubicBezTo>
                  <a:pt x="92" y="169"/>
                  <a:pt x="93" y="169"/>
                  <a:pt x="93" y="170"/>
                </a:cubicBezTo>
                <a:cubicBezTo>
                  <a:pt x="96" y="170"/>
                  <a:pt x="97" y="172"/>
                  <a:pt x="96" y="175"/>
                </a:cubicBezTo>
                <a:cubicBezTo>
                  <a:pt x="97" y="175"/>
                  <a:pt x="97" y="175"/>
                  <a:pt x="97" y="175"/>
                </a:cubicBezTo>
                <a:cubicBezTo>
                  <a:pt x="96" y="172"/>
                  <a:pt x="98" y="172"/>
                  <a:pt x="98" y="169"/>
                </a:cubicBezTo>
                <a:cubicBezTo>
                  <a:pt x="98" y="167"/>
                  <a:pt x="95" y="168"/>
                  <a:pt x="94" y="167"/>
                </a:cubicBezTo>
                <a:close/>
                <a:moveTo>
                  <a:pt x="29" y="166"/>
                </a:moveTo>
                <a:cubicBezTo>
                  <a:pt x="29" y="166"/>
                  <a:pt x="29" y="166"/>
                  <a:pt x="29" y="166"/>
                </a:cubicBezTo>
                <a:cubicBezTo>
                  <a:pt x="29" y="167"/>
                  <a:pt x="29" y="168"/>
                  <a:pt x="29" y="169"/>
                </a:cubicBezTo>
                <a:cubicBezTo>
                  <a:pt x="29" y="170"/>
                  <a:pt x="28" y="171"/>
                  <a:pt x="28" y="172"/>
                </a:cubicBezTo>
                <a:cubicBezTo>
                  <a:pt x="29" y="175"/>
                  <a:pt x="30" y="178"/>
                  <a:pt x="34" y="179"/>
                </a:cubicBezTo>
                <a:cubicBezTo>
                  <a:pt x="34" y="177"/>
                  <a:pt x="34" y="174"/>
                  <a:pt x="35" y="174"/>
                </a:cubicBezTo>
                <a:cubicBezTo>
                  <a:pt x="38" y="173"/>
                  <a:pt x="39" y="176"/>
                  <a:pt x="42" y="176"/>
                </a:cubicBezTo>
                <a:cubicBezTo>
                  <a:pt x="42" y="176"/>
                  <a:pt x="43" y="176"/>
                  <a:pt x="43" y="175"/>
                </a:cubicBezTo>
                <a:cubicBezTo>
                  <a:pt x="44" y="175"/>
                  <a:pt x="45" y="175"/>
                  <a:pt x="46" y="174"/>
                </a:cubicBezTo>
                <a:cubicBezTo>
                  <a:pt x="43" y="174"/>
                  <a:pt x="39" y="174"/>
                  <a:pt x="37" y="172"/>
                </a:cubicBezTo>
                <a:cubicBezTo>
                  <a:pt x="41" y="172"/>
                  <a:pt x="45" y="173"/>
                  <a:pt x="48" y="173"/>
                </a:cubicBezTo>
                <a:cubicBezTo>
                  <a:pt x="45" y="172"/>
                  <a:pt x="41" y="172"/>
                  <a:pt x="40" y="168"/>
                </a:cubicBezTo>
                <a:cubicBezTo>
                  <a:pt x="37" y="168"/>
                  <a:pt x="32" y="164"/>
                  <a:pt x="29" y="166"/>
                </a:cubicBezTo>
                <a:close/>
                <a:moveTo>
                  <a:pt x="138" y="170"/>
                </a:moveTo>
                <a:cubicBezTo>
                  <a:pt x="138" y="170"/>
                  <a:pt x="138" y="170"/>
                  <a:pt x="138" y="170"/>
                </a:cubicBezTo>
                <a:cubicBezTo>
                  <a:pt x="138" y="168"/>
                  <a:pt x="138" y="167"/>
                  <a:pt x="136" y="166"/>
                </a:cubicBezTo>
                <a:cubicBezTo>
                  <a:pt x="134" y="165"/>
                  <a:pt x="131" y="166"/>
                  <a:pt x="129" y="167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127" y="169"/>
                  <a:pt x="127" y="170"/>
                  <a:pt x="125" y="170"/>
                </a:cubicBezTo>
                <a:cubicBezTo>
                  <a:pt x="124" y="171"/>
                  <a:pt x="123" y="171"/>
                  <a:pt x="122" y="172"/>
                </a:cubicBezTo>
                <a:cubicBezTo>
                  <a:pt x="124" y="173"/>
                  <a:pt x="129" y="172"/>
                  <a:pt x="131" y="174"/>
                </a:cubicBezTo>
                <a:cubicBezTo>
                  <a:pt x="128" y="173"/>
                  <a:pt x="125" y="174"/>
                  <a:pt x="123" y="173"/>
                </a:cubicBezTo>
                <a:cubicBezTo>
                  <a:pt x="125" y="174"/>
                  <a:pt x="126" y="175"/>
                  <a:pt x="128" y="175"/>
                </a:cubicBezTo>
                <a:cubicBezTo>
                  <a:pt x="130" y="175"/>
                  <a:pt x="132" y="175"/>
                  <a:pt x="133" y="176"/>
                </a:cubicBezTo>
                <a:cubicBezTo>
                  <a:pt x="136" y="176"/>
                  <a:pt x="138" y="179"/>
                  <a:pt x="141" y="177"/>
                </a:cubicBezTo>
                <a:cubicBezTo>
                  <a:pt x="140" y="175"/>
                  <a:pt x="138" y="173"/>
                  <a:pt x="138" y="170"/>
                </a:cubicBezTo>
                <a:close/>
                <a:moveTo>
                  <a:pt x="57" y="169"/>
                </a:moveTo>
                <a:cubicBezTo>
                  <a:pt x="57" y="169"/>
                  <a:pt x="57" y="169"/>
                  <a:pt x="57" y="169"/>
                </a:cubicBezTo>
                <a:cubicBezTo>
                  <a:pt x="55" y="172"/>
                  <a:pt x="58" y="177"/>
                  <a:pt x="60" y="177"/>
                </a:cubicBezTo>
                <a:cubicBezTo>
                  <a:pt x="60" y="175"/>
                  <a:pt x="59" y="171"/>
                  <a:pt x="63" y="172"/>
                </a:cubicBezTo>
                <a:cubicBezTo>
                  <a:pt x="64" y="171"/>
                  <a:pt x="64" y="170"/>
                  <a:pt x="65" y="169"/>
                </a:cubicBezTo>
                <a:cubicBezTo>
                  <a:pt x="64" y="169"/>
                  <a:pt x="63" y="168"/>
                  <a:pt x="63" y="167"/>
                </a:cubicBezTo>
                <a:cubicBezTo>
                  <a:pt x="60" y="167"/>
                  <a:pt x="59" y="169"/>
                  <a:pt x="57" y="169"/>
                </a:cubicBezTo>
                <a:close/>
                <a:moveTo>
                  <a:pt x="70" y="169"/>
                </a:moveTo>
                <a:cubicBezTo>
                  <a:pt x="70" y="169"/>
                  <a:pt x="70" y="169"/>
                  <a:pt x="70" y="169"/>
                </a:cubicBezTo>
                <a:cubicBezTo>
                  <a:pt x="70" y="169"/>
                  <a:pt x="69" y="168"/>
                  <a:pt x="69" y="168"/>
                </a:cubicBezTo>
                <a:cubicBezTo>
                  <a:pt x="67" y="169"/>
                  <a:pt x="69" y="171"/>
                  <a:pt x="69" y="173"/>
                </a:cubicBezTo>
                <a:cubicBezTo>
                  <a:pt x="70" y="172"/>
                  <a:pt x="70" y="171"/>
                  <a:pt x="71" y="171"/>
                </a:cubicBezTo>
                <a:cubicBezTo>
                  <a:pt x="72" y="171"/>
                  <a:pt x="72" y="172"/>
                  <a:pt x="73" y="172"/>
                </a:cubicBezTo>
                <a:cubicBezTo>
                  <a:pt x="73" y="171"/>
                  <a:pt x="74" y="170"/>
                  <a:pt x="75" y="171"/>
                </a:cubicBezTo>
                <a:cubicBezTo>
                  <a:pt x="75" y="170"/>
                  <a:pt x="75" y="169"/>
                  <a:pt x="74" y="168"/>
                </a:cubicBezTo>
                <a:cubicBezTo>
                  <a:pt x="73" y="168"/>
                  <a:pt x="71" y="169"/>
                  <a:pt x="70" y="169"/>
                </a:cubicBezTo>
                <a:close/>
                <a:moveTo>
                  <a:pt x="83" y="171"/>
                </a:moveTo>
                <a:cubicBezTo>
                  <a:pt x="83" y="171"/>
                  <a:pt x="83" y="171"/>
                  <a:pt x="83" y="171"/>
                </a:cubicBezTo>
                <a:cubicBezTo>
                  <a:pt x="84" y="171"/>
                  <a:pt x="85" y="170"/>
                  <a:pt x="85" y="171"/>
                </a:cubicBezTo>
                <a:cubicBezTo>
                  <a:pt x="85" y="170"/>
                  <a:pt x="85" y="170"/>
                  <a:pt x="85" y="169"/>
                </a:cubicBezTo>
                <a:cubicBezTo>
                  <a:pt x="84" y="168"/>
                  <a:pt x="84" y="170"/>
                  <a:pt x="83" y="171"/>
                </a:cubicBezTo>
                <a:close/>
                <a:moveTo>
                  <a:pt x="102" y="169"/>
                </a:moveTo>
                <a:cubicBezTo>
                  <a:pt x="102" y="169"/>
                  <a:pt x="102" y="169"/>
                  <a:pt x="102" y="169"/>
                </a:cubicBezTo>
                <a:cubicBezTo>
                  <a:pt x="102" y="169"/>
                  <a:pt x="103" y="169"/>
                  <a:pt x="103" y="168"/>
                </a:cubicBezTo>
                <a:cubicBezTo>
                  <a:pt x="102" y="169"/>
                  <a:pt x="102" y="169"/>
                  <a:pt x="102" y="169"/>
                </a:cubicBezTo>
                <a:close/>
                <a:moveTo>
                  <a:pt x="80" y="169"/>
                </a:moveTo>
                <a:cubicBezTo>
                  <a:pt x="80" y="169"/>
                  <a:pt x="80" y="169"/>
                  <a:pt x="80" y="169"/>
                </a:cubicBezTo>
                <a:cubicBezTo>
                  <a:pt x="80" y="170"/>
                  <a:pt x="80" y="171"/>
                  <a:pt x="80" y="173"/>
                </a:cubicBezTo>
                <a:cubicBezTo>
                  <a:pt x="81" y="172"/>
                  <a:pt x="82" y="172"/>
                  <a:pt x="83" y="172"/>
                </a:cubicBezTo>
                <a:cubicBezTo>
                  <a:pt x="82" y="171"/>
                  <a:pt x="82" y="170"/>
                  <a:pt x="81" y="169"/>
                </a:cubicBezTo>
                <a:cubicBezTo>
                  <a:pt x="81" y="168"/>
                  <a:pt x="81" y="169"/>
                  <a:pt x="80" y="169"/>
                </a:cubicBezTo>
                <a:close/>
                <a:moveTo>
                  <a:pt x="90" y="170"/>
                </a:moveTo>
                <a:cubicBezTo>
                  <a:pt x="90" y="170"/>
                  <a:pt x="90" y="170"/>
                  <a:pt x="90" y="170"/>
                </a:cubicBezTo>
                <a:cubicBezTo>
                  <a:pt x="89" y="168"/>
                  <a:pt x="88" y="169"/>
                  <a:pt x="87" y="169"/>
                </a:cubicBezTo>
                <a:cubicBezTo>
                  <a:pt x="87" y="171"/>
                  <a:pt x="87" y="172"/>
                  <a:pt x="88" y="173"/>
                </a:cubicBezTo>
                <a:cubicBezTo>
                  <a:pt x="88" y="172"/>
                  <a:pt x="89" y="172"/>
                  <a:pt x="90" y="172"/>
                </a:cubicBezTo>
                <a:cubicBezTo>
                  <a:pt x="89" y="171"/>
                  <a:pt x="90" y="171"/>
                  <a:pt x="90" y="170"/>
                </a:cubicBezTo>
                <a:close/>
                <a:moveTo>
                  <a:pt x="109" y="172"/>
                </a:moveTo>
                <a:cubicBezTo>
                  <a:pt x="109" y="172"/>
                  <a:pt x="109" y="172"/>
                  <a:pt x="109" y="172"/>
                </a:cubicBezTo>
                <a:cubicBezTo>
                  <a:pt x="108" y="172"/>
                  <a:pt x="107" y="171"/>
                  <a:pt x="106" y="171"/>
                </a:cubicBezTo>
                <a:cubicBezTo>
                  <a:pt x="105" y="170"/>
                  <a:pt x="105" y="169"/>
                  <a:pt x="104" y="169"/>
                </a:cubicBezTo>
                <a:cubicBezTo>
                  <a:pt x="103" y="169"/>
                  <a:pt x="101" y="172"/>
                  <a:pt x="101" y="172"/>
                </a:cubicBezTo>
                <a:cubicBezTo>
                  <a:pt x="101" y="172"/>
                  <a:pt x="101" y="172"/>
                  <a:pt x="102" y="172"/>
                </a:cubicBezTo>
                <a:cubicBezTo>
                  <a:pt x="103" y="173"/>
                  <a:pt x="103" y="175"/>
                  <a:pt x="104" y="176"/>
                </a:cubicBezTo>
                <a:cubicBezTo>
                  <a:pt x="105" y="174"/>
                  <a:pt x="107" y="173"/>
                  <a:pt x="109" y="173"/>
                </a:cubicBezTo>
                <a:cubicBezTo>
                  <a:pt x="109" y="173"/>
                  <a:pt x="109" y="173"/>
                  <a:pt x="109" y="172"/>
                </a:cubicBezTo>
                <a:close/>
                <a:moveTo>
                  <a:pt x="76" y="173"/>
                </a:moveTo>
                <a:cubicBezTo>
                  <a:pt x="76" y="173"/>
                  <a:pt x="76" y="173"/>
                  <a:pt x="76" y="173"/>
                </a:cubicBezTo>
                <a:cubicBezTo>
                  <a:pt x="77" y="173"/>
                  <a:pt x="78" y="172"/>
                  <a:pt x="79" y="172"/>
                </a:cubicBezTo>
                <a:cubicBezTo>
                  <a:pt x="79" y="172"/>
                  <a:pt x="79" y="171"/>
                  <a:pt x="79" y="170"/>
                </a:cubicBezTo>
                <a:cubicBezTo>
                  <a:pt x="77" y="170"/>
                  <a:pt x="77" y="172"/>
                  <a:pt x="76" y="173"/>
                </a:cubicBezTo>
                <a:close/>
                <a:moveTo>
                  <a:pt x="66" y="171"/>
                </a:moveTo>
                <a:cubicBezTo>
                  <a:pt x="66" y="171"/>
                  <a:pt x="66" y="171"/>
                  <a:pt x="66" y="171"/>
                </a:cubicBezTo>
                <a:cubicBezTo>
                  <a:pt x="64" y="171"/>
                  <a:pt x="64" y="174"/>
                  <a:pt x="62" y="173"/>
                </a:cubicBezTo>
                <a:cubicBezTo>
                  <a:pt x="61" y="174"/>
                  <a:pt x="62" y="176"/>
                  <a:pt x="62" y="177"/>
                </a:cubicBezTo>
                <a:cubicBezTo>
                  <a:pt x="63" y="177"/>
                  <a:pt x="64" y="176"/>
                  <a:pt x="65" y="176"/>
                </a:cubicBezTo>
                <a:cubicBezTo>
                  <a:pt x="65" y="175"/>
                  <a:pt x="65" y="175"/>
                  <a:pt x="65" y="174"/>
                </a:cubicBezTo>
                <a:cubicBezTo>
                  <a:pt x="66" y="174"/>
                  <a:pt x="67" y="173"/>
                  <a:pt x="68" y="173"/>
                </a:cubicBezTo>
                <a:cubicBezTo>
                  <a:pt x="68" y="172"/>
                  <a:pt x="67" y="172"/>
                  <a:pt x="66" y="171"/>
                </a:cubicBezTo>
                <a:close/>
                <a:moveTo>
                  <a:pt x="91" y="171"/>
                </a:moveTo>
                <a:cubicBezTo>
                  <a:pt x="91" y="171"/>
                  <a:pt x="91" y="171"/>
                  <a:pt x="91" y="171"/>
                </a:cubicBezTo>
                <a:cubicBezTo>
                  <a:pt x="90" y="172"/>
                  <a:pt x="91" y="173"/>
                  <a:pt x="91" y="174"/>
                </a:cubicBezTo>
                <a:cubicBezTo>
                  <a:pt x="91" y="174"/>
                  <a:pt x="91" y="174"/>
                  <a:pt x="92" y="174"/>
                </a:cubicBezTo>
                <a:cubicBezTo>
                  <a:pt x="92" y="172"/>
                  <a:pt x="92" y="171"/>
                  <a:pt x="91" y="171"/>
                </a:cubicBezTo>
                <a:close/>
                <a:moveTo>
                  <a:pt x="93" y="172"/>
                </a:moveTo>
                <a:cubicBezTo>
                  <a:pt x="93" y="172"/>
                  <a:pt x="93" y="172"/>
                  <a:pt x="93" y="172"/>
                </a:cubicBezTo>
                <a:cubicBezTo>
                  <a:pt x="93" y="174"/>
                  <a:pt x="93" y="175"/>
                  <a:pt x="94" y="176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95" y="174"/>
                  <a:pt x="95" y="174"/>
                  <a:pt x="95" y="172"/>
                </a:cubicBezTo>
                <a:cubicBezTo>
                  <a:pt x="95" y="172"/>
                  <a:pt x="94" y="171"/>
                  <a:pt x="93" y="172"/>
                </a:cubicBezTo>
                <a:close/>
                <a:moveTo>
                  <a:pt x="74" y="175"/>
                </a:moveTo>
                <a:cubicBezTo>
                  <a:pt x="74" y="175"/>
                  <a:pt x="74" y="175"/>
                  <a:pt x="74" y="175"/>
                </a:cubicBezTo>
                <a:cubicBezTo>
                  <a:pt x="74" y="174"/>
                  <a:pt x="74" y="174"/>
                  <a:pt x="75" y="174"/>
                </a:cubicBezTo>
                <a:cubicBezTo>
                  <a:pt x="75" y="173"/>
                  <a:pt x="75" y="172"/>
                  <a:pt x="74" y="172"/>
                </a:cubicBezTo>
                <a:cubicBezTo>
                  <a:pt x="74" y="172"/>
                  <a:pt x="74" y="174"/>
                  <a:pt x="74" y="175"/>
                </a:cubicBezTo>
                <a:close/>
                <a:moveTo>
                  <a:pt x="83" y="176"/>
                </a:moveTo>
                <a:cubicBezTo>
                  <a:pt x="83" y="176"/>
                  <a:pt x="83" y="176"/>
                  <a:pt x="83" y="176"/>
                </a:cubicBezTo>
                <a:cubicBezTo>
                  <a:pt x="83" y="175"/>
                  <a:pt x="83" y="173"/>
                  <a:pt x="81" y="173"/>
                </a:cubicBezTo>
                <a:cubicBezTo>
                  <a:pt x="82" y="174"/>
                  <a:pt x="81" y="175"/>
                  <a:pt x="81" y="175"/>
                </a:cubicBezTo>
                <a:cubicBezTo>
                  <a:pt x="81" y="175"/>
                  <a:pt x="81" y="176"/>
                  <a:pt x="81" y="177"/>
                </a:cubicBezTo>
                <a:cubicBezTo>
                  <a:pt x="82" y="176"/>
                  <a:pt x="83" y="177"/>
                  <a:pt x="84" y="177"/>
                </a:cubicBezTo>
                <a:cubicBezTo>
                  <a:pt x="84" y="176"/>
                  <a:pt x="87" y="176"/>
                  <a:pt x="87" y="177"/>
                </a:cubicBezTo>
                <a:cubicBezTo>
                  <a:pt x="88" y="176"/>
                  <a:pt x="89" y="176"/>
                  <a:pt x="90" y="176"/>
                </a:cubicBezTo>
                <a:cubicBezTo>
                  <a:pt x="90" y="175"/>
                  <a:pt x="89" y="174"/>
                  <a:pt x="89" y="174"/>
                </a:cubicBezTo>
                <a:cubicBezTo>
                  <a:pt x="88" y="175"/>
                  <a:pt x="87" y="175"/>
                  <a:pt x="87" y="176"/>
                </a:cubicBezTo>
                <a:cubicBezTo>
                  <a:pt x="86" y="175"/>
                  <a:pt x="87" y="173"/>
                  <a:pt x="86" y="172"/>
                </a:cubicBezTo>
                <a:cubicBezTo>
                  <a:pt x="83" y="171"/>
                  <a:pt x="85" y="175"/>
                  <a:pt x="83" y="176"/>
                </a:cubicBezTo>
                <a:close/>
                <a:moveTo>
                  <a:pt x="98" y="176"/>
                </a:moveTo>
                <a:cubicBezTo>
                  <a:pt x="98" y="176"/>
                  <a:pt x="98" y="176"/>
                  <a:pt x="98" y="176"/>
                </a:cubicBezTo>
                <a:cubicBezTo>
                  <a:pt x="98" y="177"/>
                  <a:pt x="98" y="176"/>
                  <a:pt x="98" y="176"/>
                </a:cubicBezTo>
                <a:cubicBezTo>
                  <a:pt x="98" y="177"/>
                  <a:pt x="98" y="177"/>
                  <a:pt x="98" y="178"/>
                </a:cubicBezTo>
                <a:cubicBezTo>
                  <a:pt x="99" y="177"/>
                  <a:pt x="101" y="177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102" y="176"/>
                  <a:pt x="100" y="175"/>
                  <a:pt x="101" y="173"/>
                </a:cubicBezTo>
                <a:cubicBezTo>
                  <a:pt x="99" y="171"/>
                  <a:pt x="99" y="174"/>
                  <a:pt x="98" y="176"/>
                </a:cubicBezTo>
                <a:close/>
                <a:moveTo>
                  <a:pt x="71" y="177"/>
                </a:moveTo>
                <a:cubicBezTo>
                  <a:pt x="71" y="177"/>
                  <a:pt x="71" y="177"/>
                  <a:pt x="71" y="177"/>
                </a:cubicBezTo>
                <a:cubicBezTo>
                  <a:pt x="71" y="176"/>
                  <a:pt x="71" y="175"/>
                  <a:pt x="72" y="175"/>
                </a:cubicBezTo>
                <a:cubicBezTo>
                  <a:pt x="72" y="175"/>
                  <a:pt x="72" y="175"/>
                  <a:pt x="72" y="174"/>
                </a:cubicBezTo>
                <a:cubicBezTo>
                  <a:pt x="71" y="174"/>
                  <a:pt x="72" y="173"/>
                  <a:pt x="71" y="173"/>
                </a:cubicBezTo>
                <a:cubicBezTo>
                  <a:pt x="70" y="174"/>
                  <a:pt x="70" y="176"/>
                  <a:pt x="71" y="177"/>
                </a:cubicBezTo>
                <a:close/>
                <a:moveTo>
                  <a:pt x="130" y="180"/>
                </a:moveTo>
                <a:cubicBezTo>
                  <a:pt x="130" y="180"/>
                  <a:pt x="130" y="180"/>
                  <a:pt x="130" y="180"/>
                </a:cubicBezTo>
                <a:cubicBezTo>
                  <a:pt x="131" y="179"/>
                  <a:pt x="132" y="179"/>
                  <a:pt x="132" y="178"/>
                </a:cubicBezTo>
                <a:cubicBezTo>
                  <a:pt x="132" y="177"/>
                  <a:pt x="131" y="177"/>
                  <a:pt x="131" y="176"/>
                </a:cubicBezTo>
                <a:cubicBezTo>
                  <a:pt x="128" y="175"/>
                  <a:pt x="124" y="176"/>
                  <a:pt x="122" y="174"/>
                </a:cubicBezTo>
                <a:cubicBezTo>
                  <a:pt x="122" y="174"/>
                  <a:pt x="121" y="174"/>
                  <a:pt x="121" y="173"/>
                </a:cubicBezTo>
                <a:cubicBezTo>
                  <a:pt x="117" y="173"/>
                  <a:pt x="114" y="175"/>
                  <a:pt x="113" y="177"/>
                </a:cubicBezTo>
                <a:cubicBezTo>
                  <a:pt x="115" y="178"/>
                  <a:pt x="117" y="178"/>
                  <a:pt x="120" y="179"/>
                </a:cubicBezTo>
                <a:cubicBezTo>
                  <a:pt x="121" y="180"/>
                  <a:pt x="124" y="180"/>
                  <a:pt x="124" y="181"/>
                </a:cubicBezTo>
                <a:cubicBezTo>
                  <a:pt x="121" y="179"/>
                  <a:pt x="116" y="179"/>
                  <a:pt x="112" y="178"/>
                </a:cubicBezTo>
                <a:cubicBezTo>
                  <a:pt x="114" y="179"/>
                  <a:pt x="116" y="182"/>
                  <a:pt x="114" y="183"/>
                </a:cubicBezTo>
                <a:cubicBezTo>
                  <a:pt x="115" y="184"/>
                  <a:pt x="116" y="184"/>
                  <a:pt x="117" y="185"/>
                </a:cubicBezTo>
                <a:cubicBezTo>
                  <a:pt x="118" y="185"/>
                  <a:pt x="119" y="186"/>
                  <a:pt x="120" y="186"/>
                </a:cubicBezTo>
                <a:cubicBezTo>
                  <a:pt x="120" y="186"/>
                  <a:pt x="121" y="186"/>
                  <a:pt x="121" y="186"/>
                </a:cubicBezTo>
                <a:cubicBezTo>
                  <a:pt x="124" y="187"/>
                  <a:pt x="127" y="189"/>
                  <a:pt x="129" y="187"/>
                </a:cubicBezTo>
                <a:cubicBezTo>
                  <a:pt x="127" y="184"/>
                  <a:pt x="128" y="181"/>
                  <a:pt x="130" y="180"/>
                </a:cubicBezTo>
                <a:close/>
                <a:moveTo>
                  <a:pt x="77" y="177"/>
                </a:moveTo>
                <a:cubicBezTo>
                  <a:pt x="77" y="177"/>
                  <a:pt x="77" y="177"/>
                  <a:pt x="77" y="177"/>
                </a:cubicBezTo>
                <a:cubicBezTo>
                  <a:pt x="78" y="177"/>
                  <a:pt x="79" y="177"/>
                  <a:pt x="80" y="177"/>
                </a:cubicBezTo>
                <a:cubicBezTo>
                  <a:pt x="80" y="176"/>
                  <a:pt x="79" y="175"/>
                  <a:pt x="79" y="174"/>
                </a:cubicBezTo>
                <a:cubicBezTo>
                  <a:pt x="77" y="173"/>
                  <a:pt x="77" y="175"/>
                  <a:pt x="77" y="177"/>
                </a:cubicBezTo>
                <a:close/>
                <a:moveTo>
                  <a:pt x="67" y="174"/>
                </a:moveTo>
                <a:cubicBezTo>
                  <a:pt x="67" y="174"/>
                  <a:pt x="67" y="174"/>
                  <a:pt x="67" y="174"/>
                </a:cubicBezTo>
                <a:cubicBezTo>
                  <a:pt x="66" y="176"/>
                  <a:pt x="66" y="177"/>
                  <a:pt x="67" y="178"/>
                </a:cubicBezTo>
                <a:cubicBezTo>
                  <a:pt x="68" y="178"/>
                  <a:pt x="69" y="177"/>
                  <a:pt x="70" y="177"/>
                </a:cubicBezTo>
                <a:cubicBezTo>
                  <a:pt x="69" y="176"/>
                  <a:pt x="69" y="174"/>
                  <a:pt x="67" y="174"/>
                </a:cubicBezTo>
                <a:close/>
                <a:moveTo>
                  <a:pt x="49" y="176"/>
                </a:move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7" y="176"/>
                  <a:pt x="46" y="176"/>
                </a:cubicBezTo>
                <a:cubicBezTo>
                  <a:pt x="44" y="176"/>
                  <a:pt x="43" y="177"/>
                  <a:pt x="41" y="177"/>
                </a:cubicBezTo>
                <a:cubicBezTo>
                  <a:pt x="39" y="177"/>
                  <a:pt x="38" y="175"/>
                  <a:pt x="36" y="175"/>
                </a:cubicBezTo>
                <a:cubicBezTo>
                  <a:pt x="35" y="179"/>
                  <a:pt x="34" y="188"/>
                  <a:pt x="38" y="189"/>
                </a:cubicBezTo>
                <a:cubicBezTo>
                  <a:pt x="40" y="189"/>
                  <a:pt x="43" y="188"/>
                  <a:pt x="44" y="187"/>
                </a:cubicBezTo>
                <a:cubicBezTo>
                  <a:pt x="45" y="185"/>
                  <a:pt x="47" y="184"/>
                  <a:pt x="48" y="183"/>
                </a:cubicBezTo>
                <a:cubicBezTo>
                  <a:pt x="50" y="183"/>
                  <a:pt x="51" y="182"/>
                  <a:pt x="52" y="182"/>
                </a:cubicBezTo>
                <a:cubicBezTo>
                  <a:pt x="52" y="182"/>
                  <a:pt x="52" y="180"/>
                  <a:pt x="51" y="181"/>
                </a:cubicBezTo>
                <a:cubicBezTo>
                  <a:pt x="48" y="180"/>
                  <a:pt x="45" y="184"/>
                  <a:pt x="42" y="184"/>
                </a:cubicBezTo>
                <a:cubicBezTo>
                  <a:pt x="40" y="184"/>
                  <a:pt x="39" y="183"/>
                  <a:pt x="38" y="181"/>
                </a:cubicBezTo>
                <a:cubicBezTo>
                  <a:pt x="39" y="181"/>
                  <a:pt x="40" y="183"/>
                  <a:pt x="42" y="183"/>
                </a:cubicBezTo>
                <a:cubicBezTo>
                  <a:pt x="45" y="182"/>
                  <a:pt x="47" y="180"/>
                  <a:pt x="50" y="180"/>
                </a:cubicBezTo>
                <a:cubicBezTo>
                  <a:pt x="51" y="178"/>
                  <a:pt x="51" y="178"/>
                  <a:pt x="52" y="177"/>
                </a:cubicBezTo>
                <a:cubicBezTo>
                  <a:pt x="51" y="176"/>
                  <a:pt x="50" y="176"/>
                  <a:pt x="49" y="176"/>
                </a:cubicBezTo>
                <a:close/>
                <a:moveTo>
                  <a:pt x="91" y="175"/>
                </a:moveTo>
                <a:cubicBezTo>
                  <a:pt x="91" y="175"/>
                  <a:pt x="91" y="175"/>
                  <a:pt x="91" y="175"/>
                </a:cubicBezTo>
                <a:cubicBezTo>
                  <a:pt x="91" y="176"/>
                  <a:pt x="91" y="177"/>
                  <a:pt x="91" y="178"/>
                </a:cubicBezTo>
                <a:cubicBezTo>
                  <a:pt x="91" y="178"/>
                  <a:pt x="92" y="177"/>
                  <a:pt x="93" y="177"/>
                </a:cubicBezTo>
                <a:cubicBezTo>
                  <a:pt x="92" y="177"/>
                  <a:pt x="93" y="176"/>
                  <a:pt x="92" y="175"/>
                </a:cubicBezTo>
                <a:cubicBezTo>
                  <a:pt x="92" y="175"/>
                  <a:pt x="91" y="175"/>
                  <a:pt x="91" y="175"/>
                </a:cubicBezTo>
                <a:close/>
                <a:moveTo>
                  <a:pt x="74" y="177"/>
                </a:moveTo>
                <a:cubicBezTo>
                  <a:pt x="74" y="177"/>
                  <a:pt x="74" y="177"/>
                  <a:pt x="74" y="177"/>
                </a:cubicBezTo>
                <a:cubicBezTo>
                  <a:pt x="74" y="178"/>
                  <a:pt x="75" y="178"/>
                  <a:pt x="76" y="178"/>
                </a:cubicBezTo>
                <a:cubicBezTo>
                  <a:pt x="78" y="176"/>
                  <a:pt x="74" y="174"/>
                  <a:pt x="74" y="177"/>
                </a:cubicBezTo>
                <a:close/>
                <a:moveTo>
                  <a:pt x="95" y="180"/>
                </a:moveTo>
                <a:cubicBezTo>
                  <a:pt x="95" y="180"/>
                  <a:pt x="95" y="180"/>
                  <a:pt x="95" y="180"/>
                </a:cubicBezTo>
                <a:cubicBezTo>
                  <a:pt x="96" y="179"/>
                  <a:pt x="96" y="179"/>
                  <a:pt x="97" y="178"/>
                </a:cubicBezTo>
                <a:cubicBezTo>
                  <a:pt x="96" y="177"/>
                  <a:pt x="97" y="176"/>
                  <a:pt x="96" y="176"/>
                </a:cubicBezTo>
                <a:cubicBezTo>
                  <a:pt x="95" y="177"/>
                  <a:pt x="95" y="178"/>
                  <a:pt x="95" y="180"/>
                </a:cubicBezTo>
                <a:close/>
                <a:moveTo>
                  <a:pt x="52" y="178"/>
                </a:moveTo>
                <a:cubicBezTo>
                  <a:pt x="52" y="178"/>
                  <a:pt x="52" y="178"/>
                  <a:pt x="52" y="178"/>
                </a:cubicBezTo>
                <a:cubicBezTo>
                  <a:pt x="53" y="180"/>
                  <a:pt x="54" y="182"/>
                  <a:pt x="55" y="183"/>
                </a:cubicBezTo>
                <a:cubicBezTo>
                  <a:pt x="56" y="184"/>
                  <a:pt x="57" y="183"/>
                  <a:pt x="59" y="183"/>
                </a:cubicBezTo>
                <a:cubicBezTo>
                  <a:pt x="57" y="181"/>
                  <a:pt x="58" y="179"/>
                  <a:pt x="60" y="178"/>
                </a:cubicBezTo>
                <a:cubicBezTo>
                  <a:pt x="57" y="177"/>
                  <a:pt x="53" y="175"/>
                  <a:pt x="52" y="178"/>
                </a:cubicBezTo>
                <a:close/>
                <a:moveTo>
                  <a:pt x="72" y="179"/>
                </a:moveTo>
                <a:cubicBezTo>
                  <a:pt x="72" y="179"/>
                  <a:pt x="72" y="179"/>
                  <a:pt x="72" y="179"/>
                </a:cubicBezTo>
                <a:cubicBezTo>
                  <a:pt x="73" y="179"/>
                  <a:pt x="73" y="180"/>
                  <a:pt x="74" y="181"/>
                </a:cubicBezTo>
                <a:cubicBezTo>
                  <a:pt x="74" y="180"/>
                  <a:pt x="74" y="179"/>
                  <a:pt x="74" y="179"/>
                </a:cubicBezTo>
                <a:cubicBezTo>
                  <a:pt x="73" y="178"/>
                  <a:pt x="73" y="177"/>
                  <a:pt x="72" y="177"/>
                </a:cubicBezTo>
                <a:cubicBezTo>
                  <a:pt x="72" y="178"/>
                  <a:pt x="72" y="178"/>
                  <a:pt x="72" y="179"/>
                </a:cubicBezTo>
                <a:close/>
                <a:moveTo>
                  <a:pt x="104" y="179"/>
                </a:moveTo>
                <a:cubicBezTo>
                  <a:pt x="104" y="179"/>
                  <a:pt x="104" y="179"/>
                  <a:pt x="104" y="179"/>
                </a:cubicBezTo>
                <a:cubicBezTo>
                  <a:pt x="104" y="180"/>
                  <a:pt x="105" y="182"/>
                  <a:pt x="104" y="183"/>
                </a:cubicBezTo>
                <a:cubicBezTo>
                  <a:pt x="106" y="182"/>
                  <a:pt x="111" y="183"/>
                  <a:pt x="113" y="182"/>
                </a:cubicBezTo>
                <a:cubicBezTo>
                  <a:pt x="112" y="181"/>
                  <a:pt x="112" y="181"/>
                  <a:pt x="112" y="180"/>
                </a:cubicBezTo>
                <a:cubicBezTo>
                  <a:pt x="110" y="180"/>
                  <a:pt x="108" y="179"/>
                  <a:pt x="107" y="177"/>
                </a:cubicBezTo>
                <a:cubicBezTo>
                  <a:pt x="105" y="177"/>
                  <a:pt x="105" y="178"/>
                  <a:pt x="104" y="179"/>
                </a:cubicBezTo>
                <a:close/>
                <a:moveTo>
                  <a:pt x="88" y="181"/>
                </a:moveTo>
                <a:cubicBezTo>
                  <a:pt x="88" y="181"/>
                  <a:pt x="88" y="181"/>
                  <a:pt x="88" y="181"/>
                </a:cubicBezTo>
                <a:cubicBezTo>
                  <a:pt x="89" y="181"/>
                  <a:pt x="89" y="180"/>
                  <a:pt x="90" y="180"/>
                </a:cubicBezTo>
                <a:cubicBezTo>
                  <a:pt x="89" y="179"/>
                  <a:pt x="91" y="177"/>
                  <a:pt x="89" y="177"/>
                </a:cubicBezTo>
                <a:cubicBezTo>
                  <a:pt x="89" y="179"/>
                  <a:pt x="87" y="179"/>
                  <a:pt x="88" y="181"/>
                </a:cubicBezTo>
                <a:close/>
                <a:moveTo>
                  <a:pt x="93" y="178"/>
                </a:moveTo>
                <a:cubicBezTo>
                  <a:pt x="93" y="178"/>
                  <a:pt x="93" y="178"/>
                  <a:pt x="93" y="178"/>
                </a:cubicBezTo>
                <a:cubicBezTo>
                  <a:pt x="94" y="178"/>
                  <a:pt x="93" y="179"/>
                  <a:pt x="94" y="179"/>
                </a:cubicBezTo>
                <a:cubicBezTo>
                  <a:pt x="94" y="178"/>
                  <a:pt x="94" y="178"/>
                  <a:pt x="94" y="177"/>
                </a:cubicBezTo>
                <a:cubicBezTo>
                  <a:pt x="94" y="177"/>
                  <a:pt x="94" y="177"/>
                  <a:pt x="94" y="177"/>
                </a:cubicBezTo>
                <a:cubicBezTo>
                  <a:pt x="94" y="178"/>
                  <a:pt x="93" y="178"/>
                  <a:pt x="93" y="178"/>
                </a:cubicBezTo>
                <a:close/>
                <a:moveTo>
                  <a:pt x="65" y="181"/>
                </a:moveTo>
                <a:cubicBezTo>
                  <a:pt x="65" y="181"/>
                  <a:pt x="65" y="181"/>
                  <a:pt x="65" y="181"/>
                </a:cubicBezTo>
                <a:cubicBezTo>
                  <a:pt x="65" y="180"/>
                  <a:pt x="66" y="181"/>
                  <a:pt x="67" y="180"/>
                </a:cubicBezTo>
                <a:cubicBezTo>
                  <a:pt x="66" y="179"/>
                  <a:pt x="66" y="177"/>
                  <a:pt x="64" y="177"/>
                </a:cubicBezTo>
                <a:cubicBezTo>
                  <a:pt x="64" y="179"/>
                  <a:pt x="64" y="180"/>
                  <a:pt x="65" y="181"/>
                </a:cubicBezTo>
                <a:close/>
                <a:moveTo>
                  <a:pt x="83" y="180"/>
                </a:moveTo>
                <a:cubicBezTo>
                  <a:pt x="83" y="180"/>
                  <a:pt x="83" y="180"/>
                  <a:pt x="83" y="180"/>
                </a:cubicBezTo>
                <a:cubicBezTo>
                  <a:pt x="83" y="179"/>
                  <a:pt x="83" y="179"/>
                  <a:pt x="83" y="178"/>
                </a:cubicBezTo>
                <a:cubicBezTo>
                  <a:pt x="83" y="178"/>
                  <a:pt x="82" y="178"/>
                  <a:pt x="82" y="178"/>
                </a:cubicBezTo>
                <a:cubicBezTo>
                  <a:pt x="82" y="178"/>
                  <a:pt x="81" y="179"/>
                  <a:pt x="81" y="179"/>
                </a:cubicBezTo>
                <a:cubicBezTo>
                  <a:pt x="81" y="180"/>
                  <a:pt x="81" y="180"/>
                  <a:pt x="81" y="181"/>
                </a:cubicBezTo>
                <a:cubicBezTo>
                  <a:pt x="82" y="181"/>
                  <a:pt x="84" y="180"/>
                  <a:pt x="85" y="181"/>
                </a:cubicBezTo>
                <a:cubicBezTo>
                  <a:pt x="85" y="180"/>
                  <a:pt x="86" y="180"/>
                  <a:pt x="87" y="180"/>
                </a:cubicBezTo>
                <a:cubicBezTo>
                  <a:pt x="87" y="179"/>
                  <a:pt x="87" y="179"/>
                  <a:pt x="87" y="178"/>
                </a:cubicBezTo>
                <a:cubicBezTo>
                  <a:pt x="85" y="176"/>
                  <a:pt x="85" y="179"/>
                  <a:pt x="83" y="180"/>
                </a:cubicBezTo>
                <a:close/>
                <a:moveTo>
                  <a:pt x="78" y="181"/>
                </a:moveTo>
                <a:cubicBezTo>
                  <a:pt x="78" y="181"/>
                  <a:pt x="78" y="181"/>
                  <a:pt x="78" y="181"/>
                </a:cubicBezTo>
                <a:cubicBezTo>
                  <a:pt x="79" y="181"/>
                  <a:pt x="80" y="180"/>
                  <a:pt x="79" y="179"/>
                </a:cubicBezTo>
                <a:cubicBezTo>
                  <a:pt x="79" y="178"/>
                  <a:pt x="78" y="179"/>
                  <a:pt x="77" y="178"/>
                </a:cubicBezTo>
                <a:cubicBezTo>
                  <a:pt x="78" y="179"/>
                  <a:pt x="77" y="181"/>
                  <a:pt x="78" y="181"/>
                </a:cubicBezTo>
                <a:close/>
                <a:moveTo>
                  <a:pt x="102" y="183"/>
                </a:moveTo>
                <a:cubicBezTo>
                  <a:pt x="102" y="183"/>
                  <a:pt x="102" y="183"/>
                  <a:pt x="102" y="183"/>
                </a:cubicBezTo>
                <a:cubicBezTo>
                  <a:pt x="103" y="182"/>
                  <a:pt x="103" y="182"/>
                  <a:pt x="103" y="181"/>
                </a:cubicBezTo>
                <a:cubicBezTo>
                  <a:pt x="102" y="178"/>
                  <a:pt x="99" y="178"/>
                  <a:pt x="98" y="180"/>
                </a:cubicBezTo>
                <a:cubicBezTo>
                  <a:pt x="96" y="179"/>
                  <a:pt x="95" y="181"/>
                  <a:pt x="95" y="182"/>
                </a:cubicBezTo>
                <a:cubicBezTo>
                  <a:pt x="97" y="181"/>
                  <a:pt x="98" y="182"/>
                  <a:pt x="99" y="183"/>
                </a:cubicBezTo>
                <a:cubicBezTo>
                  <a:pt x="99" y="185"/>
                  <a:pt x="98" y="186"/>
                  <a:pt x="97" y="188"/>
                </a:cubicBezTo>
                <a:cubicBezTo>
                  <a:pt x="99" y="186"/>
                  <a:pt x="100" y="184"/>
                  <a:pt x="102" y="183"/>
                </a:cubicBezTo>
                <a:close/>
                <a:moveTo>
                  <a:pt x="60" y="186"/>
                </a:moveTo>
                <a:cubicBezTo>
                  <a:pt x="60" y="186"/>
                  <a:pt x="60" y="186"/>
                  <a:pt x="60" y="186"/>
                </a:cubicBezTo>
                <a:cubicBezTo>
                  <a:pt x="63" y="186"/>
                  <a:pt x="64" y="188"/>
                  <a:pt x="65" y="188"/>
                </a:cubicBezTo>
                <a:cubicBezTo>
                  <a:pt x="65" y="185"/>
                  <a:pt x="62" y="185"/>
                  <a:pt x="62" y="183"/>
                </a:cubicBezTo>
                <a:cubicBezTo>
                  <a:pt x="62" y="182"/>
                  <a:pt x="63" y="180"/>
                  <a:pt x="62" y="179"/>
                </a:cubicBezTo>
                <a:cubicBezTo>
                  <a:pt x="58" y="179"/>
                  <a:pt x="61" y="183"/>
                  <a:pt x="60" y="186"/>
                </a:cubicBezTo>
                <a:close/>
                <a:moveTo>
                  <a:pt x="130" y="189"/>
                </a:moveTo>
                <a:cubicBezTo>
                  <a:pt x="130" y="189"/>
                  <a:pt x="130" y="189"/>
                  <a:pt x="130" y="189"/>
                </a:cubicBezTo>
                <a:cubicBezTo>
                  <a:pt x="133" y="190"/>
                  <a:pt x="137" y="192"/>
                  <a:pt x="141" y="192"/>
                </a:cubicBezTo>
                <a:cubicBezTo>
                  <a:pt x="141" y="191"/>
                  <a:pt x="141" y="191"/>
                  <a:pt x="142" y="191"/>
                </a:cubicBezTo>
                <a:cubicBezTo>
                  <a:pt x="144" y="187"/>
                  <a:pt x="140" y="186"/>
                  <a:pt x="138" y="185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7" y="183"/>
                  <a:pt x="137" y="182"/>
                  <a:pt x="137" y="181"/>
                </a:cubicBezTo>
                <a:cubicBezTo>
                  <a:pt x="137" y="180"/>
                  <a:pt x="136" y="179"/>
                  <a:pt x="135" y="179"/>
                </a:cubicBezTo>
                <a:cubicBezTo>
                  <a:pt x="133" y="178"/>
                  <a:pt x="133" y="180"/>
                  <a:pt x="132" y="180"/>
                </a:cubicBezTo>
                <a:cubicBezTo>
                  <a:pt x="131" y="181"/>
                  <a:pt x="130" y="181"/>
                  <a:pt x="130" y="182"/>
                </a:cubicBezTo>
                <a:cubicBezTo>
                  <a:pt x="131" y="183"/>
                  <a:pt x="133" y="184"/>
                  <a:pt x="134" y="185"/>
                </a:cubicBezTo>
                <a:cubicBezTo>
                  <a:pt x="132" y="185"/>
                  <a:pt x="131" y="183"/>
                  <a:pt x="129" y="183"/>
                </a:cubicBezTo>
                <a:cubicBezTo>
                  <a:pt x="129" y="185"/>
                  <a:pt x="131" y="188"/>
                  <a:pt x="129" y="189"/>
                </a:cubicBezTo>
                <a:cubicBezTo>
                  <a:pt x="129" y="189"/>
                  <a:pt x="130" y="189"/>
                  <a:pt x="130" y="189"/>
                </a:cubicBezTo>
                <a:close/>
                <a:moveTo>
                  <a:pt x="72" y="182"/>
                </a:moveTo>
                <a:cubicBezTo>
                  <a:pt x="72" y="182"/>
                  <a:pt x="72" y="182"/>
                  <a:pt x="72" y="182"/>
                </a:cubicBezTo>
                <a:cubicBezTo>
                  <a:pt x="71" y="182"/>
                  <a:pt x="70" y="180"/>
                  <a:pt x="70" y="179"/>
                </a:cubicBezTo>
                <a:cubicBezTo>
                  <a:pt x="69" y="179"/>
                  <a:pt x="69" y="179"/>
                  <a:pt x="69" y="179"/>
                </a:cubicBezTo>
                <a:cubicBezTo>
                  <a:pt x="69" y="180"/>
                  <a:pt x="69" y="182"/>
                  <a:pt x="71" y="183"/>
                </a:cubicBezTo>
                <a:cubicBezTo>
                  <a:pt x="71" y="183"/>
                  <a:pt x="72" y="181"/>
                  <a:pt x="72" y="182"/>
                </a:cubicBezTo>
                <a:close/>
                <a:moveTo>
                  <a:pt x="91" y="179"/>
                </a:moveTo>
                <a:cubicBezTo>
                  <a:pt x="91" y="179"/>
                  <a:pt x="91" y="179"/>
                  <a:pt x="91" y="179"/>
                </a:cubicBezTo>
                <a:cubicBezTo>
                  <a:pt x="91" y="180"/>
                  <a:pt x="92" y="180"/>
                  <a:pt x="92" y="181"/>
                </a:cubicBezTo>
                <a:cubicBezTo>
                  <a:pt x="92" y="183"/>
                  <a:pt x="91" y="184"/>
                  <a:pt x="91" y="186"/>
                </a:cubicBezTo>
                <a:cubicBezTo>
                  <a:pt x="93" y="185"/>
                  <a:pt x="93" y="184"/>
                  <a:pt x="93" y="183"/>
                </a:cubicBezTo>
                <a:cubicBezTo>
                  <a:pt x="93" y="182"/>
                  <a:pt x="93" y="183"/>
                  <a:pt x="93" y="183"/>
                </a:cubicBezTo>
                <a:cubicBezTo>
                  <a:pt x="92" y="183"/>
                  <a:pt x="92" y="183"/>
                  <a:pt x="92" y="182"/>
                </a:cubicBezTo>
                <a:cubicBezTo>
                  <a:pt x="93" y="182"/>
                  <a:pt x="93" y="181"/>
                  <a:pt x="93" y="179"/>
                </a:cubicBezTo>
                <a:cubicBezTo>
                  <a:pt x="93" y="179"/>
                  <a:pt x="93" y="179"/>
                  <a:pt x="92" y="179"/>
                </a:cubicBezTo>
                <a:cubicBezTo>
                  <a:pt x="92" y="180"/>
                  <a:pt x="92" y="180"/>
                  <a:pt x="91" y="179"/>
                </a:cubicBezTo>
                <a:close/>
                <a:moveTo>
                  <a:pt x="75" y="181"/>
                </a:moveTo>
                <a:cubicBezTo>
                  <a:pt x="75" y="181"/>
                  <a:pt x="75" y="181"/>
                  <a:pt x="75" y="181"/>
                </a:cubicBezTo>
                <a:cubicBezTo>
                  <a:pt x="76" y="181"/>
                  <a:pt x="76" y="181"/>
                  <a:pt x="77" y="181"/>
                </a:cubicBezTo>
                <a:cubicBezTo>
                  <a:pt x="76" y="180"/>
                  <a:pt x="76" y="179"/>
                  <a:pt x="75" y="179"/>
                </a:cubicBezTo>
                <a:cubicBezTo>
                  <a:pt x="75" y="180"/>
                  <a:pt x="75" y="180"/>
                  <a:pt x="75" y="181"/>
                </a:cubicBezTo>
                <a:close/>
                <a:moveTo>
                  <a:pt x="94" y="181"/>
                </a:moveTo>
                <a:cubicBezTo>
                  <a:pt x="94" y="181"/>
                  <a:pt x="94" y="181"/>
                  <a:pt x="94" y="181"/>
                </a:cubicBezTo>
                <a:cubicBezTo>
                  <a:pt x="94" y="182"/>
                  <a:pt x="94" y="180"/>
                  <a:pt x="94" y="180"/>
                </a:cubicBezTo>
                <a:cubicBezTo>
                  <a:pt x="94" y="180"/>
                  <a:pt x="94" y="181"/>
                  <a:pt x="94" y="181"/>
                </a:cubicBezTo>
                <a:close/>
                <a:moveTo>
                  <a:pt x="26" y="181"/>
                </a:moveTo>
                <a:cubicBezTo>
                  <a:pt x="26" y="181"/>
                  <a:pt x="26" y="181"/>
                  <a:pt x="26" y="181"/>
                </a:cubicBezTo>
                <a:cubicBezTo>
                  <a:pt x="25" y="182"/>
                  <a:pt x="26" y="183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26" y="186"/>
                  <a:pt x="26" y="186"/>
                  <a:pt x="26" y="188"/>
                </a:cubicBezTo>
                <a:cubicBezTo>
                  <a:pt x="29" y="192"/>
                  <a:pt x="34" y="193"/>
                  <a:pt x="39" y="193"/>
                </a:cubicBezTo>
                <a:cubicBezTo>
                  <a:pt x="39" y="193"/>
                  <a:pt x="39" y="193"/>
                  <a:pt x="40" y="193"/>
                </a:cubicBezTo>
                <a:cubicBezTo>
                  <a:pt x="41" y="193"/>
                  <a:pt x="43" y="191"/>
                  <a:pt x="43" y="189"/>
                </a:cubicBezTo>
                <a:cubicBezTo>
                  <a:pt x="41" y="190"/>
                  <a:pt x="40" y="190"/>
                  <a:pt x="38" y="191"/>
                </a:cubicBezTo>
                <a:cubicBezTo>
                  <a:pt x="35" y="190"/>
                  <a:pt x="32" y="189"/>
                  <a:pt x="30" y="187"/>
                </a:cubicBezTo>
                <a:cubicBezTo>
                  <a:pt x="32" y="187"/>
                  <a:pt x="33" y="189"/>
                  <a:pt x="35" y="189"/>
                </a:cubicBezTo>
                <a:cubicBezTo>
                  <a:pt x="34" y="188"/>
                  <a:pt x="34" y="186"/>
                  <a:pt x="34" y="185"/>
                </a:cubicBezTo>
                <a:cubicBezTo>
                  <a:pt x="31" y="184"/>
                  <a:pt x="29" y="179"/>
                  <a:pt x="26" y="181"/>
                </a:cubicBezTo>
                <a:close/>
                <a:moveTo>
                  <a:pt x="73" y="182"/>
                </a:moveTo>
                <a:cubicBezTo>
                  <a:pt x="73" y="182"/>
                  <a:pt x="73" y="182"/>
                  <a:pt x="73" y="182"/>
                </a:cubicBezTo>
                <a:cubicBezTo>
                  <a:pt x="73" y="182"/>
                  <a:pt x="73" y="182"/>
                  <a:pt x="74" y="182"/>
                </a:cubicBezTo>
                <a:cubicBezTo>
                  <a:pt x="73" y="181"/>
                  <a:pt x="74" y="181"/>
                  <a:pt x="73" y="181"/>
                </a:cubicBezTo>
                <a:cubicBezTo>
                  <a:pt x="73" y="181"/>
                  <a:pt x="73" y="181"/>
                  <a:pt x="73" y="182"/>
                </a:cubicBezTo>
                <a:close/>
                <a:moveTo>
                  <a:pt x="85" y="182"/>
                </a:moveTo>
                <a:cubicBezTo>
                  <a:pt x="85" y="182"/>
                  <a:pt x="85" y="182"/>
                  <a:pt x="85" y="182"/>
                </a:cubicBezTo>
                <a:cubicBezTo>
                  <a:pt x="86" y="183"/>
                  <a:pt x="85" y="184"/>
                  <a:pt x="86" y="185"/>
                </a:cubicBezTo>
                <a:cubicBezTo>
                  <a:pt x="86" y="184"/>
                  <a:pt x="87" y="184"/>
                  <a:pt x="87" y="183"/>
                </a:cubicBezTo>
                <a:cubicBezTo>
                  <a:pt x="87" y="182"/>
                  <a:pt x="88" y="182"/>
                  <a:pt x="87" y="181"/>
                </a:cubicBezTo>
                <a:cubicBezTo>
                  <a:pt x="86" y="181"/>
                  <a:pt x="86" y="181"/>
                  <a:pt x="85" y="182"/>
                </a:cubicBezTo>
                <a:close/>
                <a:moveTo>
                  <a:pt x="88" y="183"/>
                </a:moveTo>
                <a:cubicBezTo>
                  <a:pt x="88" y="183"/>
                  <a:pt x="88" y="183"/>
                  <a:pt x="88" y="183"/>
                </a:cubicBezTo>
                <a:cubicBezTo>
                  <a:pt x="89" y="183"/>
                  <a:pt x="90" y="183"/>
                  <a:pt x="90" y="184"/>
                </a:cubicBezTo>
                <a:cubicBezTo>
                  <a:pt x="90" y="183"/>
                  <a:pt x="91" y="182"/>
                  <a:pt x="90" y="181"/>
                </a:cubicBezTo>
                <a:cubicBezTo>
                  <a:pt x="90" y="182"/>
                  <a:pt x="89" y="182"/>
                  <a:pt x="88" y="183"/>
                </a:cubicBezTo>
                <a:close/>
                <a:moveTo>
                  <a:pt x="68" y="184"/>
                </a:moveTo>
                <a:cubicBezTo>
                  <a:pt x="68" y="184"/>
                  <a:pt x="68" y="184"/>
                  <a:pt x="68" y="184"/>
                </a:cubicBezTo>
                <a:cubicBezTo>
                  <a:pt x="68" y="183"/>
                  <a:pt x="67" y="182"/>
                  <a:pt x="66" y="182"/>
                </a:cubicBezTo>
                <a:cubicBezTo>
                  <a:pt x="65" y="183"/>
                  <a:pt x="67" y="183"/>
                  <a:pt x="68" y="184"/>
                </a:cubicBezTo>
                <a:close/>
                <a:moveTo>
                  <a:pt x="79" y="185"/>
                </a:moveTo>
                <a:cubicBezTo>
                  <a:pt x="79" y="185"/>
                  <a:pt x="79" y="185"/>
                  <a:pt x="79" y="185"/>
                </a:cubicBezTo>
                <a:cubicBezTo>
                  <a:pt x="78" y="185"/>
                  <a:pt x="78" y="184"/>
                  <a:pt x="78" y="183"/>
                </a:cubicBezTo>
                <a:cubicBezTo>
                  <a:pt x="77" y="182"/>
                  <a:pt x="74" y="182"/>
                  <a:pt x="75" y="184"/>
                </a:cubicBezTo>
                <a:cubicBezTo>
                  <a:pt x="77" y="184"/>
                  <a:pt x="77" y="185"/>
                  <a:pt x="77" y="186"/>
                </a:cubicBezTo>
                <a:cubicBezTo>
                  <a:pt x="78" y="185"/>
                  <a:pt x="79" y="186"/>
                  <a:pt x="79" y="186"/>
                </a:cubicBezTo>
                <a:cubicBezTo>
                  <a:pt x="79" y="185"/>
                  <a:pt x="80" y="184"/>
                  <a:pt x="81" y="183"/>
                </a:cubicBezTo>
                <a:cubicBezTo>
                  <a:pt x="81" y="183"/>
                  <a:pt x="81" y="183"/>
                  <a:pt x="81" y="18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79" y="183"/>
                  <a:pt x="79" y="184"/>
                  <a:pt x="79" y="185"/>
                </a:cubicBezTo>
                <a:close/>
                <a:moveTo>
                  <a:pt x="82" y="182"/>
                </a:moveTo>
                <a:cubicBezTo>
                  <a:pt x="82" y="182"/>
                  <a:pt x="82" y="182"/>
                  <a:pt x="82" y="182"/>
                </a:cubicBezTo>
                <a:cubicBezTo>
                  <a:pt x="83" y="182"/>
                  <a:pt x="82" y="183"/>
                  <a:pt x="82" y="183"/>
                </a:cubicBezTo>
                <a:cubicBezTo>
                  <a:pt x="84" y="183"/>
                  <a:pt x="84" y="184"/>
                  <a:pt x="84" y="184"/>
                </a:cubicBezTo>
                <a:cubicBezTo>
                  <a:pt x="85" y="183"/>
                  <a:pt x="84" y="181"/>
                  <a:pt x="82" y="182"/>
                </a:cubicBezTo>
                <a:close/>
                <a:moveTo>
                  <a:pt x="65" y="185"/>
                </a:moveTo>
                <a:cubicBezTo>
                  <a:pt x="65" y="185"/>
                  <a:pt x="65" y="185"/>
                  <a:pt x="65" y="185"/>
                </a:cubicBezTo>
                <a:cubicBezTo>
                  <a:pt x="64" y="184"/>
                  <a:pt x="64" y="182"/>
                  <a:pt x="63" y="182"/>
                </a:cubicBezTo>
                <a:cubicBezTo>
                  <a:pt x="63" y="183"/>
                  <a:pt x="64" y="184"/>
                  <a:pt x="65" y="185"/>
                </a:cubicBezTo>
                <a:close/>
                <a:moveTo>
                  <a:pt x="73" y="186"/>
                </a:moveTo>
                <a:cubicBezTo>
                  <a:pt x="73" y="186"/>
                  <a:pt x="73" y="186"/>
                  <a:pt x="73" y="186"/>
                </a:cubicBezTo>
                <a:cubicBezTo>
                  <a:pt x="73" y="186"/>
                  <a:pt x="73" y="185"/>
                  <a:pt x="74" y="184"/>
                </a:cubicBezTo>
                <a:cubicBezTo>
                  <a:pt x="73" y="184"/>
                  <a:pt x="73" y="184"/>
                  <a:pt x="73" y="183"/>
                </a:cubicBezTo>
                <a:cubicBezTo>
                  <a:pt x="73" y="183"/>
                  <a:pt x="73" y="183"/>
                  <a:pt x="73" y="183"/>
                </a:cubicBezTo>
                <a:cubicBezTo>
                  <a:pt x="72" y="184"/>
                  <a:pt x="72" y="186"/>
                  <a:pt x="73" y="186"/>
                </a:cubicBezTo>
                <a:close/>
                <a:moveTo>
                  <a:pt x="46" y="186"/>
                </a:moveTo>
                <a:cubicBezTo>
                  <a:pt x="46" y="186"/>
                  <a:pt x="46" y="186"/>
                  <a:pt x="46" y="186"/>
                </a:cubicBezTo>
                <a:cubicBezTo>
                  <a:pt x="46" y="187"/>
                  <a:pt x="46" y="187"/>
                  <a:pt x="46" y="187"/>
                </a:cubicBezTo>
                <a:cubicBezTo>
                  <a:pt x="45" y="188"/>
                  <a:pt x="45" y="189"/>
                  <a:pt x="44" y="191"/>
                </a:cubicBezTo>
                <a:cubicBezTo>
                  <a:pt x="44" y="192"/>
                  <a:pt x="43" y="192"/>
                  <a:pt x="43" y="193"/>
                </a:cubicBezTo>
                <a:cubicBezTo>
                  <a:pt x="43" y="193"/>
                  <a:pt x="43" y="194"/>
                  <a:pt x="42" y="194"/>
                </a:cubicBezTo>
                <a:cubicBezTo>
                  <a:pt x="40" y="195"/>
                  <a:pt x="38" y="195"/>
                  <a:pt x="37" y="197"/>
                </a:cubicBezTo>
                <a:cubicBezTo>
                  <a:pt x="36" y="199"/>
                  <a:pt x="39" y="203"/>
                  <a:pt x="41" y="204"/>
                </a:cubicBezTo>
                <a:cubicBezTo>
                  <a:pt x="42" y="204"/>
                  <a:pt x="43" y="203"/>
                  <a:pt x="45" y="203"/>
                </a:cubicBezTo>
                <a:cubicBezTo>
                  <a:pt x="45" y="204"/>
                  <a:pt x="45" y="204"/>
                  <a:pt x="46" y="204"/>
                </a:cubicBezTo>
                <a:cubicBezTo>
                  <a:pt x="49" y="202"/>
                  <a:pt x="49" y="198"/>
                  <a:pt x="52" y="196"/>
                </a:cubicBezTo>
                <a:cubicBezTo>
                  <a:pt x="52" y="195"/>
                  <a:pt x="53" y="195"/>
                  <a:pt x="53" y="194"/>
                </a:cubicBezTo>
                <a:cubicBezTo>
                  <a:pt x="51" y="193"/>
                  <a:pt x="53" y="190"/>
                  <a:pt x="53" y="189"/>
                </a:cubicBezTo>
                <a:cubicBezTo>
                  <a:pt x="51" y="188"/>
                  <a:pt x="50" y="191"/>
                  <a:pt x="49" y="192"/>
                </a:cubicBezTo>
                <a:cubicBezTo>
                  <a:pt x="49" y="193"/>
                  <a:pt x="47" y="194"/>
                  <a:pt x="47" y="195"/>
                </a:cubicBezTo>
                <a:cubicBezTo>
                  <a:pt x="46" y="196"/>
                  <a:pt x="45" y="199"/>
                  <a:pt x="44" y="199"/>
                </a:cubicBezTo>
                <a:cubicBezTo>
                  <a:pt x="45" y="197"/>
                  <a:pt x="47" y="194"/>
                  <a:pt x="48" y="192"/>
                </a:cubicBezTo>
                <a:cubicBezTo>
                  <a:pt x="50" y="190"/>
                  <a:pt x="50" y="187"/>
                  <a:pt x="53" y="186"/>
                </a:cubicBezTo>
                <a:cubicBezTo>
                  <a:pt x="53" y="185"/>
                  <a:pt x="54" y="184"/>
                  <a:pt x="53" y="183"/>
                </a:cubicBezTo>
                <a:cubicBezTo>
                  <a:pt x="51" y="183"/>
                  <a:pt x="48" y="184"/>
                  <a:pt x="46" y="186"/>
                </a:cubicBezTo>
                <a:close/>
                <a:moveTo>
                  <a:pt x="92" y="188"/>
                </a:moveTo>
                <a:cubicBezTo>
                  <a:pt x="92" y="188"/>
                  <a:pt x="92" y="188"/>
                  <a:pt x="92" y="188"/>
                </a:cubicBezTo>
                <a:cubicBezTo>
                  <a:pt x="93" y="190"/>
                  <a:pt x="92" y="191"/>
                  <a:pt x="92" y="192"/>
                </a:cubicBezTo>
                <a:cubicBezTo>
                  <a:pt x="92" y="192"/>
                  <a:pt x="92" y="192"/>
                  <a:pt x="93" y="192"/>
                </a:cubicBezTo>
                <a:cubicBezTo>
                  <a:pt x="94" y="190"/>
                  <a:pt x="96" y="187"/>
                  <a:pt x="97" y="184"/>
                </a:cubicBezTo>
                <a:cubicBezTo>
                  <a:pt x="97" y="184"/>
                  <a:pt x="97" y="183"/>
                  <a:pt x="96" y="183"/>
                </a:cubicBezTo>
                <a:cubicBezTo>
                  <a:pt x="94" y="184"/>
                  <a:pt x="93" y="186"/>
                  <a:pt x="92" y="188"/>
                </a:cubicBezTo>
                <a:close/>
                <a:moveTo>
                  <a:pt x="125" y="193"/>
                </a:moveTo>
                <a:cubicBezTo>
                  <a:pt x="125" y="193"/>
                  <a:pt x="125" y="193"/>
                  <a:pt x="125" y="193"/>
                </a:cubicBezTo>
                <a:cubicBezTo>
                  <a:pt x="124" y="192"/>
                  <a:pt x="122" y="192"/>
                  <a:pt x="120" y="191"/>
                </a:cubicBezTo>
                <a:cubicBezTo>
                  <a:pt x="118" y="190"/>
                  <a:pt x="117" y="187"/>
                  <a:pt x="115" y="185"/>
                </a:cubicBezTo>
                <a:cubicBezTo>
                  <a:pt x="113" y="183"/>
                  <a:pt x="110" y="184"/>
                  <a:pt x="107" y="184"/>
                </a:cubicBezTo>
                <a:cubicBezTo>
                  <a:pt x="110" y="186"/>
                  <a:pt x="114" y="187"/>
                  <a:pt x="117" y="190"/>
                </a:cubicBezTo>
                <a:cubicBezTo>
                  <a:pt x="118" y="190"/>
                  <a:pt x="119" y="192"/>
                  <a:pt x="119" y="194"/>
                </a:cubicBezTo>
                <a:cubicBezTo>
                  <a:pt x="118" y="190"/>
                  <a:pt x="114" y="189"/>
                  <a:pt x="111" y="187"/>
                </a:cubicBezTo>
                <a:cubicBezTo>
                  <a:pt x="109" y="187"/>
                  <a:pt x="107" y="185"/>
                  <a:pt x="106" y="185"/>
                </a:cubicBezTo>
                <a:cubicBezTo>
                  <a:pt x="109" y="185"/>
                  <a:pt x="113" y="191"/>
                  <a:pt x="109" y="194"/>
                </a:cubicBezTo>
                <a:cubicBezTo>
                  <a:pt x="112" y="194"/>
                  <a:pt x="113" y="196"/>
                  <a:pt x="116" y="197"/>
                </a:cubicBezTo>
                <a:cubicBezTo>
                  <a:pt x="119" y="197"/>
                  <a:pt x="121" y="195"/>
                  <a:pt x="124" y="196"/>
                </a:cubicBezTo>
                <a:cubicBezTo>
                  <a:pt x="125" y="195"/>
                  <a:pt x="125" y="194"/>
                  <a:pt x="125" y="193"/>
                </a:cubicBezTo>
                <a:close/>
                <a:moveTo>
                  <a:pt x="81" y="185"/>
                </a:moveTo>
                <a:cubicBezTo>
                  <a:pt x="81" y="185"/>
                  <a:pt x="81" y="185"/>
                  <a:pt x="81" y="185"/>
                </a:cubicBezTo>
                <a:cubicBezTo>
                  <a:pt x="79" y="187"/>
                  <a:pt x="81" y="189"/>
                  <a:pt x="81" y="192"/>
                </a:cubicBezTo>
                <a:cubicBezTo>
                  <a:pt x="82" y="191"/>
                  <a:pt x="84" y="191"/>
                  <a:pt x="85" y="191"/>
                </a:cubicBezTo>
                <a:cubicBezTo>
                  <a:pt x="85" y="190"/>
                  <a:pt x="86" y="188"/>
                  <a:pt x="85" y="187"/>
                </a:cubicBezTo>
                <a:cubicBezTo>
                  <a:pt x="85" y="185"/>
                  <a:pt x="84" y="186"/>
                  <a:pt x="83" y="184"/>
                </a:cubicBezTo>
                <a:cubicBezTo>
                  <a:pt x="83" y="184"/>
                  <a:pt x="82" y="185"/>
                  <a:pt x="82" y="184"/>
                </a:cubicBezTo>
                <a:cubicBezTo>
                  <a:pt x="82" y="184"/>
                  <a:pt x="82" y="185"/>
                  <a:pt x="81" y="185"/>
                </a:cubicBezTo>
                <a:close/>
                <a:moveTo>
                  <a:pt x="70" y="185"/>
                </a:moveTo>
                <a:cubicBezTo>
                  <a:pt x="70" y="185"/>
                  <a:pt x="70" y="185"/>
                  <a:pt x="70" y="185"/>
                </a:cubicBezTo>
                <a:cubicBezTo>
                  <a:pt x="70" y="185"/>
                  <a:pt x="69" y="186"/>
                  <a:pt x="70" y="186"/>
                </a:cubicBezTo>
                <a:cubicBezTo>
                  <a:pt x="70" y="186"/>
                  <a:pt x="71" y="186"/>
                  <a:pt x="72" y="185"/>
                </a:cubicBezTo>
                <a:cubicBezTo>
                  <a:pt x="71" y="185"/>
                  <a:pt x="71" y="184"/>
                  <a:pt x="70" y="184"/>
                </a:cubicBezTo>
                <a:cubicBezTo>
                  <a:pt x="70" y="185"/>
                  <a:pt x="70" y="185"/>
                  <a:pt x="70" y="185"/>
                </a:cubicBezTo>
                <a:close/>
                <a:moveTo>
                  <a:pt x="86" y="185"/>
                </a:moveTo>
                <a:cubicBezTo>
                  <a:pt x="86" y="185"/>
                  <a:pt x="86" y="185"/>
                  <a:pt x="86" y="185"/>
                </a:cubicBezTo>
                <a:cubicBezTo>
                  <a:pt x="87" y="187"/>
                  <a:pt x="86" y="190"/>
                  <a:pt x="86" y="192"/>
                </a:cubicBezTo>
                <a:cubicBezTo>
                  <a:pt x="88" y="190"/>
                  <a:pt x="90" y="191"/>
                  <a:pt x="91" y="191"/>
                </a:cubicBezTo>
                <a:cubicBezTo>
                  <a:pt x="91" y="191"/>
                  <a:pt x="91" y="190"/>
                  <a:pt x="91" y="189"/>
                </a:cubicBezTo>
                <a:cubicBezTo>
                  <a:pt x="89" y="188"/>
                  <a:pt x="89" y="186"/>
                  <a:pt x="89" y="185"/>
                </a:cubicBezTo>
                <a:cubicBezTo>
                  <a:pt x="88" y="184"/>
                  <a:pt x="87" y="185"/>
                  <a:pt x="86" y="185"/>
                </a:cubicBezTo>
                <a:close/>
                <a:moveTo>
                  <a:pt x="55" y="185"/>
                </a:moveTo>
                <a:cubicBezTo>
                  <a:pt x="55" y="185"/>
                  <a:pt x="55" y="185"/>
                  <a:pt x="55" y="185"/>
                </a:cubicBezTo>
                <a:cubicBezTo>
                  <a:pt x="55" y="186"/>
                  <a:pt x="55" y="187"/>
                  <a:pt x="54" y="188"/>
                </a:cubicBezTo>
                <a:cubicBezTo>
                  <a:pt x="54" y="188"/>
                  <a:pt x="55" y="188"/>
                  <a:pt x="55" y="189"/>
                </a:cubicBezTo>
                <a:cubicBezTo>
                  <a:pt x="54" y="190"/>
                  <a:pt x="53" y="191"/>
                  <a:pt x="54" y="193"/>
                </a:cubicBezTo>
                <a:cubicBezTo>
                  <a:pt x="55" y="194"/>
                  <a:pt x="58" y="192"/>
                  <a:pt x="59" y="193"/>
                </a:cubicBezTo>
                <a:cubicBezTo>
                  <a:pt x="59" y="193"/>
                  <a:pt x="61" y="192"/>
                  <a:pt x="61" y="192"/>
                </a:cubicBezTo>
                <a:cubicBezTo>
                  <a:pt x="60" y="191"/>
                  <a:pt x="59" y="190"/>
                  <a:pt x="59" y="190"/>
                </a:cubicBezTo>
                <a:cubicBezTo>
                  <a:pt x="59" y="188"/>
                  <a:pt x="59" y="187"/>
                  <a:pt x="60" y="187"/>
                </a:cubicBezTo>
                <a:cubicBezTo>
                  <a:pt x="59" y="186"/>
                  <a:pt x="58" y="186"/>
                  <a:pt x="58" y="185"/>
                </a:cubicBezTo>
                <a:cubicBezTo>
                  <a:pt x="57" y="185"/>
                  <a:pt x="56" y="185"/>
                  <a:pt x="55" y="185"/>
                </a:cubicBezTo>
                <a:close/>
                <a:moveTo>
                  <a:pt x="66" y="18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86"/>
                  <a:pt x="67" y="187"/>
                  <a:pt x="67" y="187"/>
                </a:cubicBezTo>
                <a:cubicBezTo>
                  <a:pt x="68" y="186"/>
                  <a:pt x="67" y="185"/>
                  <a:pt x="67" y="185"/>
                </a:cubicBezTo>
                <a:cubicBezTo>
                  <a:pt x="67" y="185"/>
                  <a:pt x="66" y="185"/>
                  <a:pt x="66" y="185"/>
                </a:cubicBezTo>
                <a:close/>
                <a:moveTo>
                  <a:pt x="76" y="192"/>
                </a:moveTo>
                <a:cubicBezTo>
                  <a:pt x="76" y="192"/>
                  <a:pt x="76" y="192"/>
                  <a:pt x="76" y="192"/>
                </a:cubicBezTo>
                <a:cubicBezTo>
                  <a:pt x="77" y="191"/>
                  <a:pt x="79" y="192"/>
                  <a:pt x="80" y="192"/>
                </a:cubicBezTo>
                <a:cubicBezTo>
                  <a:pt x="79" y="190"/>
                  <a:pt x="79" y="189"/>
                  <a:pt x="78" y="187"/>
                </a:cubicBezTo>
                <a:cubicBezTo>
                  <a:pt x="76" y="188"/>
                  <a:pt x="76" y="186"/>
                  <a:pt x="75" y="186"/>
                </a:cubicBezTo>
                <a:cubicBezTo>
                  <a:pt x="74" y="188"/>
                  <a:pt x="75" y="190"/>
                  <a:pt x="76" y="192"/>
                </a:cubicBezTo>
                <a:close/>
                <a:moveTo>
                  <a:pt x="99" y="190"/>
                </a:moveTo>
                <a:cubicBezTo>
                  <a:pt x="99" y="190"/>
                  <a:pt x="99" y="190"/>
                  <a:pt x="99" y="190"/>
                </a:cubicBezTo>
                <a:cubicBezTo>
                  <a:pt x="99" y="190"/>
                  <a:pt x="99" y="190"/>
                  <a:pt x="99" y="190"/>
                </a:cubicBezTo>
                <a:cubicBezTo>
                  <a:pt x="101" y="191"/>
                  <a:pt x="101" y="192"/>
                  <a:pt x="103" y="193"/>
                </a:cubicBezTo>
                <a:cubicBezTo>
                  <a:pt x="104" y="190"/>
                  <a:pt x="108" y="193"/>
                  <a:pt x="109" y="191"/>
                </a:cubicBezTo>
                <a:cubicBezTo>
                  <a:pt x="109" y="186"/>
                  <a:pt x="99" y="185"/>
                  <a:pt x="99" y="190"/>
                </a:cubicBezTo>
                <a:close/>
                <a:moveTo>
                  <a:pt x="73" y="188"/>
                </a:moveTo>
                <a:cubicBezTo>
                  <a:pt x="73" y="188"/>
                  <a:pt x="73" y="188"/>
                  <a:pt x="73" y="188"/>
                </a:cubicBezTo>
                <a:cubicBezTo>
                  <a:pt x="71" y="187"/>
                  <a:pt x="70" y="188"/>
                  <a:pt x="68" y="188"/>
                </a:cubicBezTo>
                <a:cubicBezTo>
                  <a:pt x="69" y="188"/>
                  <a:pt x="67" y="189"/>
                  <a:pt x="67" y="189"/>
                </a:cubicBezTo>
                <a:cubicBezTo>
                  <a:pt x="67" y="190"/>
                  <a:pt x="68" y="191"/>
                  <a:pt x="68" y="192"/>
                </a:cubicBezTo>
                <a:cubicBezTo>
                  <a:pt x="70" y="191"/>
                  <a:pt x="72" y="192"/>
                  <a:pt x="74" y="191"/>
                </a:cubicBezTo>
                <a:cubicBezTo>
                  <a:pt x="74" y="190"/>
                  <a:pt x="73" y="189"/>
                  <a:pt x="73" y="188"/>
                </a:cubicBezTo>
                <a:close/>
                <a:moveTo>
                  <a:pt x="126" y="195"/>
                </a:moveTo>
                <a:cubicBezTo>
                  <a:pt x="126" y="195"/>
                  <a:pt x="126" y="195"/>
                  <a:pt x="126" y="195"/>
                </a:cubicBezTo>
                <a:cubicBezTo>
                  <a:pt x="127" y="197"/>
                  <a:pt x="130" y="200"/>
                  <a:pt x="129" y="201"/>
                </a:cubicBezTo>
                <a:cubicBezTo>
                  <a:pt x="128" y="200"/>
                  <a:pt x="127" y="198"/>
                  <a:pt x="125" y="197"/>
                </a:cubicBezTo>
                <a:cubicBezTo>
                  <a:pt x="124" y="198"/>
                  <a:pt x="123" y="197"/>
                  <a:pt x="122" y="197"/>
                </a:cubicBezTo>
                <a:cubicBezTo>
                  <a:pt x="121" y="198"/>
                  <a:pt x="119" y="198"/>
                  <a:pt x="118" y="198"/>
                </a:cubicBezTo>
                <a:cubicBezTo>
                  <a:pt x="122" y="200"/>
                  <a:pt x="122" y="206"/>
                  <a:pt x="128" y="207"/>
                </a:cubicBezTo>
                <a:cubicBezTo>
                  <a:pt x="129" y="206"/>
                  <a:pt x="131" y="206"/>
                  <a:pt x="133" y="207"/>
                </a:cubicBezTo>
                <a:cubicBezTo>
                  <a:pt x="135" y="205"/>
                  <a:pt x="136" y="200"/>
                  <a:pt x="134" y="197"/>
                </a:cubicBezTo>
                <a:cubicBezTo>
                  <a:pt x="133" y="195"/>
                  <a:pt x="132" y="194"/>
                  <a:pt x="130" y="193"/>
                </a:cubicBezTo>
                <a:cubicBezTo>
                  <a:pt x="128" y="189"/>
                  <a:pt x="122" y="188"/>
                  <a:pt x="119" y="187"/>
                </a:cubicBezTo>
                <a:cubicBezTo>
                  <a:pt x="121" y="190"/>
                  <a:pt x="127" y="190"/>
                  <a:pt x="126" y="195"/>
                </a:cubicBezTo>
                <a:close/>
                <a:moveTo>
                  <a:pt x="60" y="188"/>
                </a:moveTo>
                <a:cubicBezTo>
                  <a:pt x="60" y="188"/>
                  <a:pt x="60" y="188"/>
                  <a:pt x="60" y="188"/>
                </a:cubicBezTo>
                <a:cubicBezTo>
                  <a:pt x="60" y="190"/>
                  <a:pt x="63" y="191"/>
                  <a:pt x="64" y="192"/>
                </a:cubicBezTo>
                <a:cubicBezTo>
                  <a:pt x="64" y="192"/>
                  <a:pt x="64" y="193"/>
                  <a:pt x="64" y="193"/>
                </a:cubicBezTo>
                <a:cubicBezTo>
                  <a:pt x="64" y="193"/>
                  <a:pt x="65" y="194"/>
                  <a:pt x="66" y="194"/>
                </a:cubicBezTo>
                <a:cubicBezTo>
                  <a:pt x="66" y="193"/>
                  <a:pt x="67" y="193"/>
                  <a:pt x="67" y="192"/>
                </a:cubicBezTo>
                <a:cubicBezTo>
                  <a:pt x="66" y="191"/>
                  <a:pt x="65" y="191"/>
                  <a:pt x="65" y="189"/>
                </a:cubicBezTo>
                <a:cubicBezTo>
                  <a:pt x="63" y="190"/>
                  <a:pt x="63" y="187"/>
                  <a:pt x="60" y="188"/>
                </a:cubicBezTo>
                <a:close/>
                <a:moveTo>
                  <a:pt x="100" y="192"/>
                </a:moveTo>
                <a:cubicBezTo>
                  <a:pt x="100" y="192"/>
                  <a:pt x="100" y="192"/>
                  <a:pt x="100" y="192"/>
                </a:cubicBezTo>
                <a:cubicBezTo>
                  <a:pt x="98" y="191"/>
                  <a:pt x="94" y="191"/>
                  <a:pt x="94" y="194"/>
                </a:cubicBezTo>
                <a:cubicBezTo>
                  <a:pt x="95" y="195"/>
                  <a:pt x="97" y="195"/>
                  <a:pt x="97" y="197"/>
                </a:cubicBezTo>
                <a:cubicBezTo>
                  <a:pt x="98" y="197"/>
                  <a:pt x="99" y="196"/>
                  <a:pt x="100" y="196"/>
                </a:cubicBezTo>
                <a:cubicBezTo>
                  <a:pt x="101" y="196"/>
                  <a:pt x="102" y="198"/>
                  <a:pt x="103" y="197"/>
                </a:cubicBezTo>
                <a:cubicBezTo>
                  <a:pt x="105" y="194"/>
                  <a:pt x="100" y="195"/>
                  <a:pt x="100" y="192"/>
                </a:cubicBezTo>
                <a:close/>
                <a:moveTo>
                  <a:pt x="139" y="206"/>
                </a:moveTo>
                <a:cubicBezTo>
                  <a:pt x="139" y="206"/>
                  <a:pt x="139" y="206"/>
                  <a:pt x="139" y="206"/>
                </a:cubicBezTo>
                <a:cubicBezTo>
                  <a:pt x="138" y="205"/>
                  <a:pt x="138" y="204"/>
                  <a:pt x="138" y="204"/>
                </a:cubicBezTo>
                <a:cubicBezTo>
                  <a:pt x="136" y="200"/>
                  <a:pt x="135" y="195"/>
                  <a:pt x="132" y="193"/>
                </a:cubicBezTo>
                <a:cubicBezTo>
                  <a:pt x="133" y="195"/>
                  <a:pt x="136" y="198"/>
                  <a:pt x="136" y="202"/>
                </a:cubicBezTo>
                <a:cubicBezTo>
                  <a:pt x="136" y="204"/>
                  <a:pt x="135" y="208"/>
                  <a:pt x="133" y="208"/>
                </a:cubicBezTo>
                <a:cubicBezTo>
                  <a:pt x="132" y="209"/>
                  <a:pt x="132" y="208"/>
                  <a:pt x="131" y="208"/>
                </a:cubicBezTo>
                <a:cubicBezTo>
                  <a:pt x="132" y="210"/>
                  <a:pt x="133" y="211"/>
                  <a:pt x="135" y="212"/>
                </a:cubicBezTo>
                <a:cubicBezTo>
                  <a:pt x="136" y="211"/>
                  <a:pt x="137" y="210"/>
                  <a:pt x="140" y="211"/>
                </a:cubicBezTo>
                <a:cubicBezTo>
                  <a:pt x="140" y="209"/>
                  <a:pt x="141" y="208"/>
                  <a:pt x="142" y="206"/>
                </a:cubicBezTo>
                <a:cubicBezTo>
                  <a:pt x="143" y="201"/>
                  <a:pt x="139" y="196"/>
                  <a:pt x="136" y="193"/>
                </a:cubicBezTo>
                <a:cubicBezTo>
                  <a:pt x="135" y="193"/>
                  <a:pt x="134" y="192"/>
                  <a:pt x="133" y="192"/>
                </a:cubicBezTo>
                <a:cubicBezTo>
                  <a:pt x="136" y="195"/>
                  <a:pt x="139" y="200"/>
                  <a:pt x="139" y="206"/>
                </a:cubicBezTo>
                <a:close/>
                <a:moveTo>
                  <a:pt x="96" y="197"/>
                </a:moveTo>
                <a:cubicBezTo>
                  <a:pt x="96" y="197"/>
                  <a:pt x="96" y="197"/>
                  <a:pt x="96" y="197"/>
                </a:cubicBezTo>
                <a:cubicBezTo>
                  <a:pt x="96" y="197"/>
                  <a:pt x="96" y="197"/>
                  <a:pt x="96" y="196"/>
                </a:cubicBezTo>
                <a:cubicBezTo>
                  <a:pt x="93" y="195"/>
                  <a:pt x="92" y="193"/>
                  <a:pt x="90" y="192"/>
                </a:cubicBezTo>
                <a:cubicBezTo>
                  <a:pt x="89" y="192"/>
                  <a:pt x="88" y="192"/>
                  <a:pt x="88" y="192"/>
                </a:cubicBezTo>
                <a:cubicBezTo>
                  <a:pt x="89" y="194"/>
                  <a:pt x="90" y="196"/>
                  <a:pt x="90" y="197"/>
                </a:cubicBezTo>
                <a:cubicBezTo>
                  <a:pt x="92" y="198"/>
                  <a:pt x="94" y="197"/>
                  <a:pt x="96" y="199"/>
                </a:cubicBezTo>
                <a:cubicBezTo>
                  <a:pt x="96" y="198"/>
                  <a:pt x="96" y="198"/>
                  <a:pt x="96" y="197"/>
                </a:cubicBezTo>
                <a:close/>
                <a:moveTo>
                  <a:pt x="27" y="193"/>
                </a:moveTo>
                <a:cubicBezTo>
                  <a:pt x="27" y="193"/>
                  <a:pt x="27" y="193"/>
                  <a:pt x="27" y="193"/>
                </a:cubicBezTo>
                <a:cubicBezTo>
                  <a:pt x="25" y="195"/>
                  <a:pt x="25" y="198"/>
                  <a:pt x="23" y="199"/>
                </a:cubicBezTo>
                <a:cubicBezTo>
                  <a:pt x="22" y="200"/>
                  <a:pt x="21" y="200"/>
                  <a:pt x="21" y="200"/>
                </a:cubicBezTo>
                <a:cubicBezTo>
                  <a:pt x="22" y="208"/>
                  <a:pt x="27" y="206"/>
                  <a:pt x="31" y="205"/>
                </a:cubicBezTo>
                <a:cubicBezTo>
                  <a:pt x="31" y="203"/>
                  <a:pt x="28" y="203"/>
                  <a:pt x="29" y="200"/>
                </a:cubicBezTo>
                <a:cubicBezTo>
                  <a:pt x="28" y="200"/>
                  <a:pt x="26" y="201"/>
                  <a:pt x="25" y="201"/>
                </a:cubicBezTo>
                <a:cubicBezTo>
                  <a:pt x="25" y="199"/>
                  <a:pt x="26" y="200"/>
                  <a:pt x="27" y="199"/>
                </a:cubicBezTo>
                <a:cubicBezTo>
                  <a:pt x="29" y="198"/>
                  <a:pt x="30" y="197"/>
                  <a:pt x="31" y="195"/>
                </a:cubicBezTo>
                <a:cubicBezTo>
                  <a:pt x="33" y="195"/>
                  <a:pt x="35" y="195"/>
                  <a:pt x="37" y="194"/>
                </a:cubicBezTo>
                <a:cubicBezTo>
                  <a:pt x="33" y="194"/>
                  <a:pt x="30" y="191"/>
                  <a:pt x="27" y="193"/>
                </a:cubicBezTo>
                <a:close/>
                <a:moveTo>
                  <a:pt x="83" y="192"/>
                </a:moveTo>
                <a:cubicBezTo>
                  <a:pt x="83" y="192"/>
                  <a:pt x="83" y="192"/>
                  <a:pt x="83" y="192"/>
                </a:cubicBezTo>
                <a:cubicBezTo>
                  <a:pt x="80" y="195"/>
                  <a:pt x="85" y="197"/>
                  <a:pt x="86" y="200"/>
                </a:cubicBezTo>
                <a:cubicBezTo>
                  <a:pt x="86" y="201"/>
                  <a:pt x="85" y="202"/>
                  <a:pt x="85" y="203"/>
                </a:cubicBezTo>
                <a:cubicBezTo>
                  <a:pt x="86" y="201"/>
                  <a:pt x="88" y="199"/>
                  <a:pt x="89" y="198"/>
                </a:cubicBezTo>
                <a:cubicBezTo>
                  <a:pt x="89" y="196"/>
                  <a:pt x="88" y="195"/>
                  <a:pt x="87" y="194"/>
                </a:cubicBezTo>
                <a:cubicBezTo>
                  <a:pt x="86" y="193"/>
                  <a:pt x="85" y="192"/>
                  <a:pt x="83" y="192"/>
                </a:cubicBezTo>
                <a:close/>
                <a:moveTo>
                  <a:pt x="68" y="194"/>
                </a:moveTo>
                <a:cubicBezTo>
                  <a:pt x="68" y="194"/>
                  <a:pt x="68" y="194"/>
                  <a:pt x="68" y="194"/>
                </a:cubicBezTo>
                <a:cubicBezTo>
                  <a:pt x="68" y="193"/>
                  <a:pt x="68" y="193"/>
                  <a:pt x="68" y="193"/>
                </a:cubicBezTo>
                <a:cubicBezTo>
                  <a:pt x="67" y="196"/>
                  <a:pt x="66" y="197"/>
                  <a:pt x="66" y="199"/>
                </a:cubicBezTo>
                <a:cubicBezTo>
                  <a:pt x="66" y="199"/>
                  <a:pt x="67" y="199"/>
                  <a:pt x="68" y="199"/>
                </a:cubicBezTo>
                <a:cubicBezTo>
                  <a:pt x="69" y="197"/>
                  <a:pt x="70" y="197"/>
                  <a:pt x="71" y="196"/>
                </a:cubicBezTo>
                <a:cubicBezTo>
                  <a:pt x="73" y="195"/>
                  <a:pt x="74" y="196"/>
                  <a:pt x="75" y="195"/>
                </a:cubicBezTo>
                <a:cubicBezTo>
                  <a:pt x="76" y="192"/>
                  <a:pt x="70" y="192"/>
                  <a:pt x="68" y="194"/>
                </a:cubicBezTo>
                <a:close/>
                <a:moveTo>
                  <a:pt x="77" y="196"/>
                </a:moveTo>
                <a:cubicBezTo>
                  <a:pt x="77" y="196"/>
                  <a:pt x="77" y="196"/>
                  <a:pt x="77" y="196"/>
                </a:cubicBezTo>
                <a:cubicBezTo>
                  <a:pt x="77" y="197"/>
                  <a:pt x="76" y="197"/>
                  <a:pt x="75" y="197"/>
                </a:cubicBezTo>
                <a:cubicBezTo>
                  <a:pt x="76" y="198"/>
                  <a:pt x="74" y="199"/>
                  <a:pt x="75" y="201"/>
                </a:cubicBezTo>
                <a:cubicBezTo>
                  <a:pt x="77" y="201"/>
                  <a:pt x="78" y="199"/>
                  <a:pt x="80" y="200"/>
                </a:cubicBezTo>
                <a:cubicBezTo>
                  <a:pt x="81" y="198"/>
                  <a:pt x="80" y="195"/>
                  <a:pt x="80" y="193"/>
                </a:cubicBezTo>
                <a:cubicBezTo>
                  <a:pt x="79" y="193"/>
                  <a:pt x="78" y="193"/>
                  <a:pt x="76" y="193"/>
                </a:cubicBezTo>
                <a:cubicBezTo>
                  <a:pt x="77" y="194"/>
                  <a:pt x="77" y="195"/>
                  <a:pt x="77" y="196"/>
                </a:cubicBezTo>
                <a:close/>
                <a:moveTo>
                  <a:pt x="61" y="193"/>
                </a:moveTo>
                <a:cubicBezTo>
                  <a:pt x="61" y="193"/>
                  <a:pt x="61" y="193"/>
                  <a:pt x="61" y="193"/>
                </a:cubicBezTo>
                <a:cubicBezTo>
                  <a:pt x="59" y="194"/>
                  <a:pt x="58" y="197"/>
                  <a:pt x="58" y="199"/>
                </a:cubicBezTo>
                <a:cubicBezTo>
                  <a:pt x="60" y="198"/>
                  <a:pt x="63" y="197"/>
                  <a:pt x="65" y="195"/>
                </a:cubicBezTo>
                <a:cubicBezTo>
                  <a:pt x="64" y="194"/>
                  <a:pt x="63" y="193"/>
                  <a:pt x="61" y="193"/>
                </a:cubicBezTo>
                <a:close/>
                <a:moveTo>
                  <a:pt x="105" y="196"/>
                </a:moveTo>
                <a:cubicBezTo>
                  <a:pt x="105" y="196"/>
                  <a:pt x="105" y="196"/>
                  <a:pt x="105" y="196"/>
                </a:cubicBezTo>
                <a:cubicBezTo>
                  <a:pt x="108" y="200"/>
                  <a:pt x="111" y="204"/>
                  <a:pt x="113" y="209"/>
                </a:cubicBezTo>
                <a:cubicBezTo>
                  <a:pt x="111" y="207"/>
                  <a:pt x="111" y="205"/>
                  <a:pt x="110" y="203"/>
                </a:cubicBezTo>
                <a:cubicBezTo>
                  <a:pt x="109" y="202"/>
                  <a:pt x="107" y="201"/>
                  <a:pt x="106" y="199"/>
                </a:cubicBezTo>
                <a:cubicBezTo>
                  <a:pt x="106" y="199"/>
                  <a:pt x="106" y="199"/>
                  <a:pt x="106" y="199"/>
                </a:cubicBezTo>
                <a:cubicBezTo>
                  <a:pt x="106" y="198"/>
                  <a:pt x="105" y="198"/>
                  <a:pt x="104" y="198"/>
                </a:cubicBezTo>
                <a:cubicBezTo>
                  <a:pt x="104" y="198"/>
                  <a:pt x="104" y="199"/>
                  <a:pt x="103" y="199"/>
                </a:cubicBezTo>
                <a:cubicBezTo>
                  <a:pt x="102" y="199"/>
                  <a:pt x="101" y="198"/>
                  <a:pt x="100" y="198"/>
                </a:cubicBezTo>
                <a:cubicBezTo>
                  <a:pt x="103" y="200"/>
                  <a:pt x="105" y="202"/>
                  <a:pt x="106" y="205"/>
                </a:cubicBezTo>
                <a:cubicBezTo>
                  <a:pt x="106" y="205"/>
                  <a:pt x="107" y="205"/>
                  <a:pt x="107" y="206"/>
                </a:cubicBezTo>
                <a:cubicBezTo>
                  <a:pt x="108" y="208"/>
                  <a:pt x="108" y="211"/>
                  <a:pt x="110" y="213"/>
                </a:cubicBezTo>
                <a:cubicBezTo>
                  <a:pt x="110" y="213"/>
                  <a:pt x="110" y="214"/>
                  <a:pt x="110" y="214"/>
                </a:cubicBezTo>
                <a:cubicBezTo>
                  <a:pt x="111" y="214"/>
                  <a:pt x="111" y="214"/>
                  <a:pt x="112" y="215"/>
                </a:cubicBezTo>
                <a:cubicBezTo>
                  <a:pt x="113" y="214"/>
                  <a:pt x="113" y="213"/>
                  <a:pt x="114" y="212"/>
                </a:cubicBezTo>
                <a:cubicBezTo>
                  <a:pt x="116" y="212"/>
                  <a:pt x="116" y="213"/>
                  <a:pt x="117" y="213"/>
                </a:cubicBezTo>
                <a:cubicBezTo>
                  <a:pt x="117" y="212"/>
                  <a:pt x="117" y="212"/>
                  <a:pt x="118" y="211"/>
                </a:cubicBezTo>
                <a:cubicBezTo>
                  <a:pt x="118" y="209"/>
                  <a:pt x="118" y="207"/>
                  <a:pt x="117" y="205"/>
                </a:cubicBezTo>
                <a:cubicBezTo>
                  <a:pt x="115" y="203"/>
                  <a:pt x="112" y="201"/>
                  <a:pt x="110" y="198"/>
                </a:cubicBezTo>
                <a:cubicBezTo>
                  <a:pt x="110" y="198"/>
                  <a:pt x="110" y="196"/>
                  <a:pt x="109" y="196"/>
                </a:cubicBezTo>
                <a:cubicBezTo>
                  <a:pt x="109" y="195"/>
                  <a:pt x="107" y="195"/>
                  <a:pt x="106" y="194"/>
                </a:cubicBezTo>
                <a:cubicBezTo>
                  <a:pt x="106" y="194"/>
                  <a:pt x="105" y="194"/>
                  <a:pt x="105" y="194"/>
                </a:cubicBezTo>
                <a:cubicBezTo>
                  <a:pt x="105" y="194"/>
                  <a:pt x="105" y="195"/>
                  <a:pt x="105" y="196"/>
                </a:cubicBezTo>
                <a:close/>
                <a:moveTo>
                  <a:pt x="53" y="195"/>
                </a:moveTo>
                <a:cubicBezTo>
                  <a:pt x="53" y="195"/>
                  <a:pt x="53" y="195"/>
                  <a:pt x="53" y="195"/>
                </a:cubicBezTo>
                <a:cubicBezTo>
                  <a:pt x="52" y="197"/>
                  <a:pt x="50" y="199"/>
                  <a:pt x="50" y="201"/>
                </a:cubicBezTo>
                <a:cubicBezTo>
                  <a:pt x="50" y="204"/>
                  <a:pt x="50" y="208"/>
                  <a:pt x="49" y="210"/>
                </a:cubicBezTo>
                <a:cubicBezTo>
                  <a:pt x="47" y="211"/>
                  <a:pt x="45" y="215"/>
                  <a:pt x="48" y="216"/>
                </a:cubicBezTo>
                <a:cubicBezTo>
                  <a:pt x="49" y="217"/>
                  <a:pt x="50" y="216"/>
                  <a:pt x="51" y="217"/>
                </a:cubicBezTo>
                <a:cubicBezTo>
                  <a:pt x="53" y="216"/>
                  <a:pt x="54" y="214"/>
                  <a:pt x="56" y="214"/>
                </a:cubicBezTo>
                <a:cubicBezTo>
                  <a:pt x="57" y="212"/>
                  <a:pt x="58" y="211"/>
                  <a:pt x="58" y="209"/>
                </a:cubicBezTo>
                <a:cubicBezTo>
                  <a:pt x="58" y="208"/>
                  <a:pt x="57" y="206"/>
                  <a:pt x="58" y="205"/>
                </a:cubicBezTo>
                <a:cubicBezTo>
                  <a:pt x="58" y="204"/>
                  <a:pt x="58" y="204"/>
                  <a:pt x="58" y="204"/>
                </a:cubicBezTo>
                <a:cubicBezTo>
                  <a:pt x="59" y="202"/>
                  <a:pt x="58" y="201"/>
                  <a:pt x="59" y="200"/>
                </a:cubicBezTo>
                <a:cubicBezTo>
                  <a:pt x="58" y="200"/>
                  <a:pt x="57" y="200"/>
                  <a:pt x="56" y="199"/>
                </a:cubicBezTo>
                <a:cubicBezTo>
                  <a:pt x="53" y="204"/>
                  <a:pt x="52" y="209"/>
                  <a:pt x="50" y="215"/>
                </a:cubicBezTo>
                <a:cubicBezTo>
                  <a:pt x="50" y="209"/>
                  <a:pt x="53" y="202"/>
                  <a:pt x="56" y="197"/>
                </a:cubicBezTo>
                <a:cubicBezTo>
                  <a:pt x="56" y="196"/>
                  <a:pt x="57" y="195"/>
                  <a:pt x="57" y="194"/>
                </a:cubicBezTo>
                <a:cubicBezTo>
                  <a:pt x="56" y="195"/>
                  <a:pt x="54" y="195"/>
                  <a:pt x="53" y="195"/>
                </a:cubicBezTo>
                <a:close/>
                <a:moveTo>
                  <a:pt x="113" y="201"/>
                </a:moveTo>
                <a:cubicBezTo>
                  <a:pt x="113" y="201"/>
                  <a:pt x="113" y="201"/>
                  <a:pt x="113" y="201"/>
                </a:cubicBezTo>
                <a:cubicBezTo>
                  <a:pt x="114" y="201"/>
                  <a:pt x="114" y="201"/>
                  <a:pt x="115" y="201"/>
                </a:cubicBezTo>
                <a:cubicBezTo>
                  <a:pt x="118" y="204"/>
                  <a:pt x="121" y="210"/>
                  <a:pt x="118" y="214"/>
                </a:cubicBezTo>
                <a:cubicBezTo>
                  <a:pt x="117" y="214"/>
                  <a:pt x="117" y="214"/>
                  <a:pt x="116" y="215"/>
                </a:cubicBezTo>
                <a:cubicBezTo>
                  <a:pt x="116" y="216"/>
                  <a:pt x="117" y="218"/>
                  <a:pt x="116" y="218"/>
                </a:cubicBezTo>
                <a:cubicBezTo>
                  <a:pt x="115" y="217"/>
                  <a:pt x="116" y="215"/>
                  <a:pt x="115" y="214"/>
                </a:cubicBezTo>
                <a:cubicBezTo>
                  <a:pt x="114" y="215"/>
                  <a:pt x="113" y="216"/>
                  <a:pt x="111" y="216"/>
                </a:cubicBezTo>
                <a:cubicBezTo>
                  <a:pt x="112" y="217"/>
                  <a:pt x="112" y="218"/>
                  <a:pt x="112" y="220"/>
                </a:cubicBezTo>
                <a:cubicBezTo>
                  <a:pt x="114" y="221"/>
                  <a:pt x="116" y="221"/>
                  <a:pt x="117" y="223"/>
                </a:cubicBezTo>
                <a:cubicBezTo>
                  <a:pt x="119" y="222"/>
                  <a:pt x="119" y="219"/>
                  <a:pt x="120" y="218"/>
                </a:cubicBezTo>
                <a:cubicBezTo>
                  <a:pt x="121" y="214"/>
                  <a:pt x="122" y="208"/>
                  <a:pt x="119" y="204"/>
                </a:cubicBezTo>
                <a:cubicBezTo>
                  <a:pt x="118" y="202"/>
                  <a:pt x="115" y="200"/>
                  <a:pt x="114" y="198"/>
                </a:cubicBezTo>
                <a:cubicBezTo>
                  <a:pt x="113" y="197"/>
                  <a:pt x="112" y="196"/>
                  <a:pt x="110" y="195"/>
                </a:cubicBezTo>
                <a:cubicBezTo>
                  <a:pt x="111" y="197"/>
                  <a:pt x="112" y="199"/>
                  <a:pt x="113" y="201"/>
                </a:cubicBezTo>
                <a:close/>
                <a:moveTo>
                  <a:pt x="32" y="204"/>
                </a:moveTo>
                <a:cubicBezTo>
                  <a:pt x="32" y="204"/>
                  <a:pt x="32" y="204"/>
                  <a:pt x="32" y="204"/>
                </a:cubicBezTo>
                <a:cubicBezTo>
                  <a:pt x="32" y="206"/>
                  <a:pt x="33" y="210"/>
                  <a:pt x="35" y="210"/>
                </a:cubicBezTo>
                <a:cubicBezTo>
                  <a:pt x="38" y="210"/>
                  <a:pt x="40" y="206"/>
                  <a:pt x="42" y="205"/>
                </a:cubicBezTo>
                <a:cubicBezTo>
                  <a:pt x="40" y="205"/>
                  <a:pt x="39" y="204"/>
                  <a:pt x="38" y="203"/>
                </a:cubicBezTo>
                <a:cubicBezTo>
                  <a:pt x="37" y="203"/>
                  <a:pt x="35" y="204"/>
                  <a:pt x="34" y="204"/>
                </a:cubicBezTo>
                <a:cubicBezTo>
                  <a:pt x="34" y="203"/>
                  <a:pt x="36" y="202"/>
                  <a:pt x="37" y="202"/>
                </a:cubicBezTo>
                <a:cubicBezTo>
                  <a:pt x="36" y="200"/>
                  <a:pt x="36" y="199"/>
                  <a:pt x="35" y="197"/>
                </a:cubicBezTo>
                <a:cubicBezTo>
                  <a:pt x="35" y="196"/>
                  <a:pt x="36" y="196"/>
                  <a:pt x="36" y="196"/>
                </a:cubicBezTo>
                <a:cubicBezTo>
                  <a:pt x="31" y="196"/>
                  <a:pt x="28" y="201"/>
                  <a:pt x="32" y="204"/>
                </a:cubicBezTo>
                <a:close/>
                <a:moveTo>
                  <a:pt x="75" y="202"/>
                </a:moveTo>
                <a:cubicBezTo>
                  <a:pt x="75" y="202"/>
                  <a:pt x="75" y="202"/>
                  <a:pt x="75" y="202"/>
                </a:cubicBezTo>
                <a:cubicBezTo>
                  <a:pt x="73" y="201"/>
                  <a:pt x="73" y="198"/>
                  <a:pt x="74" y="197"/>
                </a:cubicBezTo>
                <a:cubicBezTo>
                  <a:pt x="74" y="197"/>
                  <a:pt x="73" y="197"/>
                  <a:pt x="72" y="197"/>
                </a:cubicBezTo>
                <a:cubicBezTo>
                  <a:pt x="71" y="197"/>
                  <a:pt x="71" y="198"/>
                  <a:pt x="70" y="199"/>
                </a:cubicBezTo>
                <a:cubicBezTo>
                  <a:pt x="70" y="201"/>
                  <a:pt x="69" y="203"/>
                  <a:pt x="69" y="205"/>
                </a:cubicBezTo>
                <a:cubicBezTo>
                  <a:pt x="68" y="210"/>
                  <a:pt x="70" y="215"/>
                  <a:pt x="73" y="219"/>
                </a:cubicBezTo>
                <a:cubicBezTo>
                  <a:pt x="73" y="221"/>
                  <a:pt x="74" y="223"/>
                  <a:pt x="76" y="225"/>
                </a:cubicBezTo>
                <a:cubicBezTo>
                  <a:pt x="76" y="224"/>
                  <a:pt x="76" y="224"/>
                  <a:pt x="77" y="224"/>
                </a:cubicBezTo>
                <a:cubicBezTo>
                  <a:pt x="76" y="223"/>
                  <a:pt x="76" y="223"/>
                  <a:pt x="76" y="223"/>
                </a:cubicBezTo>
                <a:cubicBezTo>
                  <a:pt x="77" y="222"/>
                  <a:pt x="77" y="221"/>
                  <a:pt x="77" y="219"/>
                </a:cubicBezTo>
                <a:cubicBezTo>
                  <a:pt x="75" y="215"/>
                  <a:pt x="77" y="208"/>
                  <a:pt x="77" y="202"/>
                </a:cubicBezTo>
                <a:cubicBezTo>
                  <a:pt x="77" y="202"/>
                  <a:pt x="76" y="202"/>
                  <a:pt x="76" y="202"/>
                </a:cubicBezTo>
                <a:cubicBezTo>
                  <a:pt x="75" y="205"/>
                  <a:pt x="75" y="209"/>
                  <a:pt x="74" y="212"/>
                </a:cubicBezTo>
                <a:cubicBezTo>
                  <a:pt x="74" y="213"/>
                  <a:pt x="75" y="214"/>
                  <a:pt x="74" y="214"/>
                </a:cubicBezTo>
                <a:cubicBezTo>
                  <a:pt x="74" y="211"/>
                  <a:pt x="74" y="206"/>
                  <a:pt x="75" y="202"/>
                </a:cubicBezTo>
                <a:close/>
                <a:moveTo>
                  <a:pt x="81" y="201"/>
                </a:moveTo>
                <a:cubicBezTo>
                  <a:pt x="81" y="201"/>
                  <a:pt x="81" y="201"/>
                  <a:pt x="81" y="201"/>
                </a:cubicBezTo>
                <a:cubicBezTo>
                  <a:pt x="80" y="201"/>
                  <a:pt x="80" y="201"/>
                  <a:pt x="79" y="201"/>
                </a:cubicBezTo>
                <a:cubicBezTo>
                  <a:pt x="79" y="204"/>
                  <a:pt x="77" y="209"/>
                  <a:pt x="77" y="213"/>
                </a:cubicBezTo>
                <a:cubicBezTo>
                  <a:pt x="77" y="215"/>
                  <a:pt x="78" y="218"/>
                  <a:pt x="79" y="219"/>
                </a:cubicBezTo>
                <a:cubicBezTo>
                  <a:pt x="79" y="221"/>
                  <a:pt x="80" y="224"/>
                  <a:pt x="80" y="226"/>
                </a:cubicBezTo>
                <a:cubicBezTo>
                  <a:pt x="81" y="226"/>
                  <a:pt x="82" y="227"/>
                  <a:pt x="83" y="226"/>
                </a:cubicBezTo>
                <a:cubicBezTo>
                  <a:pt x="84" y="224"/>
                  <a:pt x="85" y="223"/>
                  <a:pt x="87" y="223"/>
                </a:cubicBezTo>
                <a:cubicBezTo>
                  <a:pt x="87" y="221"/>
                  <a:pt x="88" y="220"/>
                  <a:pt x="88" y="217"/>
                </a:cubicBezTo>
                <a:cubicBezTo>
                  <a:pt x="89" y="212"/>
                  <a:pt x="92" y="207"/>
                  <a:pt x="89" y="201"/>
                </a:cubicBezTo>
                <a:cubicBezTo>
                  <a:pt x="87" y="202"/>
                  <a:pt x="87" y="206"/>
                  <a:pt x="84" y="205"/>
                </a:cubicBezTo>
                <a:cubicBezTo>
                  <a:pt x="84" y="209"/>
                  <a:pt x="83" y="213"/>
                  <a:pt x="82" y="217"/>
                </a:cubicBezTo>
                <a:cubicBezTo>
                  <a:pt x="82" y="216"/>
                  <a:pt x="81" y="217"/>
                  <a:pt x="81" y="216"/>
                </a:cubicBezTo>
                <a:cubicBezTo>
                  <a:pt x="82" y="215"/>
                  <a:pt x="82" y="212"/>
                  <a:pt x="83" y="210"/>
                </a:cubicBezTo>
                <a:cubicBezTo>
                  <a:pt x="83" y="207"/>
                  <a:pt x="84" y="202"/>
                  <a:pt x="83" y="199"/>
                </a:cubicBezTo>
                <a:cubicBezTo>
                  <a:pt x="83" y="198"/>
                  <a:pt x="82" y="197"/>
                  <a:pt x="81" y="197"/>
                </a:cubicBezTo>
                <a:cubicBezTo>
                  <a:pt x="82" y="198"/>
                  <a:pt x="81" y="199"/>
                  <a:pt x="81" y="201"/>
                </a:cubicBezTo>
                <a:close/>
                <a:moveTo>
                  <a:pt x="61" y="199"/>
                </a:moveTo>
                <a:cubicBezTo>
                  <a:pt x="61" y="199"/>
                  <a:pt x="61" y="199"/>
                  <a:pt x="61" y="199"/>
                </a:cubicBezTo>
                <a:cubicBezTo>
                  <a:pt x="59" y="203"/>
                  <a:pt x="58" y="208"/>
                  <a:pt x="60" y="212"/>
                </a:cubicBezTo>
                <a:cubicBezTo>
                  <a:pt x="60" y="215"/>
                  <a:pt x="62" y="217"/>
                  <a:pt x="61" y="219"/>
                </a:cubicBezTo>
                <a:cubicBezTo>
                  <a:pt x="61" y="221"/>
                  <a:pt x="59" y="222"/>
                  <a:pt x="59" y="224"/>
                </a:cubicBezTo>
                <a:cubicBezTo>
                  <a:pt x="60" y="226"/>
                  <a:pt x="63" y="227"/>
                  <a:pt x="65" y="225"/>
                </a:cubicBezTo>
                <a:cubicBezTo>
                  <a:pt x="65" y="224"/>
                  <a:pt x="65" y="222"/>
                  <a:pt x="66" y="221"/>
                </a:cubicBezTo>
                <a:cubicBezTo>
                  <a:pt x="67" y="220"/>
                  <a:pt x="68" y="220"/>
                  <a:pt x="69" y="220"/>
                </a:cubicBezTo>
                <a:cubicBezTo>
                  <a:pt x="69" y="219"/>
                  <a:pt x="69" y="218"/>
                  <a:pt x="70" y="217"/>
                </a:cubicBezTo>
                <a:cubicBezTo>
                  <a:pt x="70" y="215"/>
                  <a:pt x="68" y="213"/>
                  <a:pt x="68" y="210"/>
                </a:cubicBezTo>
                <a:cubicBezTo>
                  <a:pt x="67" y="207"/>
                  <a:pt x="68" y="204"/>
                  <a:pt x="69" y="200"/>
                </a:cubicBezTo>
                <a:cubicBezTo>
                  <a:pt x="64" y="201"/>
                  <a:pt x="65" y="206"/>
                  <a:pt x="65" y="210"/>
                </a:cubicBezTo>
                <a:cubicBezTo>
                  <a:pt x="63" y="207"/>
                  <a:pt x="64" y="203"/>
                  <a:pt x="65" y="201"/>
                </a:cubicBezTo>
                <a:cubicBezTo>
                  <a:pt x="63" y="200"/>
                  <a:pt x="65" y="198"/>
                  <a:pt x="64" y="197"/>
                </a:cubicBezTo>
                <a:cubicBezTo>
                  <a:pt x="63" y="198"/>
                  <a:pt x="62" y="199"/>
                  <a:pt x="61" y="199"/>
                </a:cubicBezTo>
                <a:close/>
                <a:moveTo>
                  <a:pt x="96" y="201"/>
                </a:moveTo>
                <a:cubicBezTo>
                  <a:pt x="96" y="201"/>
                  <a:pt x="96" y="201"/>
                  <a:pt x="96" y="201"/>
                </a:cubicBezTo>
                <a:cubicBezTo>
                  <a:pt x="98" y="204"/>
                  <a:pt x="99" y="209"/>
                  <a:pt x="99" y="213"/>
                </a:cubicBezTo>
                <a:cubicBezTo>
                  <a:pt x="97" y="207"/>
                  <a:pt x="97" y="198"/>
                  <a:pt x="90" y="199"/>
                </a:cubicBezTo>
                <a:cubicBezTo>
                  <a:pt x="90" y="200"/>
                  <a:pt x="91" y="200"/>
                  <a:pt x="91" y="201"/>
                </a:cubicBezTo>
                <a:cubicBezTo>
                  <a:pt x="92" y="202"/>
                  <a:pt x="92" y="203"/>
                  <a:pt x="93" y="204"/>
                </a:cubicBezTo>
                <a:cubicBezTo>
                  <a:pt x="93" y="207"/>
                  <a:pt x="93" y="212"/>
                  <a:pt x="94" y="216"/>
                </a:cubicBezTo>
                <a:cubicBezTo>
                  <a:pt x="94" y="218"/>
                  <a:pt x="95" y="220"/>
                  <a:pt x="97" y="220"/>
                </a:cubicBezTo>
                <a:cubicBezTo>
                  <a:pt x="99" y="220"/>
                  <a:pt x="100" y="217"/>
                  <a:pt x="102" y="217"/>
                </a:cubicBezTo>
                <a:cubicBezTo>
                  <a:pt x="103" y="217"/>
                  <a:pt x="104" y="218"/>
                  <a:pt x="105" y="218"/>
                </a:cubicBezTo>
                <a:cubicBezTo>
                  <a:pt x="107" y="216"/>
                  <a:pt x="104" y="214"/>
                  <a:pt x="103" y="212"/>
                </a:cubicBezTo>
                <a:cubicBezTo>
                  <a:pt x="103" y="210"/>
                  <a:pt x="103" y="208"/>
                  <a:pt x="102" y="206"/>
                </a:cubicBezTo>
                <a:cubicBezTo>
                  <a:pt x="101" y="204"/>
                  <a:pt x="100" y="201"/>
                  <a:pt x="98" y="198"/>
                </a:cubicBezTo>
                <a:cubicBezTo>
                  <a:pt x="97" y="199"/>
                  <a:pt x="97" y="200"/>
                  <a:pt x="96" y="201"/>
                </a:cubicBezTo>
                <a:close/>
                <a:moveTo>
                  <a:pt x="162" y="266"/>
                </a:moveTo>
                <a:cubicBezTo>
                  <a:pt x="162" y="266"/>
                  <a:pt x="162" y="266"/>
                  <a:pt x="162" y="266"/>
                </a:cubicBezTo>
                <a:cubicBezTo>
                  <a:pt x="162" y="266"/>
                  <a:pt x="162" y="266"/>
                  <a:pt x="162" y="265"/>
                </a:cubicBezTo>
                <a:cubicBezTo>
                  <a:pt x="163" y="263"/>
                  <a:pt x="165" y="261"/>
                  <a:pt x="167" y="259"/>
                </a:cubicBezTo>
                <a:cubicBezTo>
                  <a:pt x="167" y="259"/>
                  <a:pt x="167" y="259"/>
                  <a:pt x="168" y="259"/>
                </a:cubicBezTo>
                <a:cubicBezTo>
                  <a:pt x="171" y="257"/>
                  <a:pt x="173" y="254"/>
                  <a:pt x="176" y="252"/>
                </a:cubicBezTo>
                <a:cubicBezTo>
                  <a:pt x="178" y="250"/>
                  <a:pt x="179" y="249"/>
                  <a:pt x="181" y="247"/>
                </a:cubicBezTo>
                <a:cubicBezTo>
                  <a:pt x="183" y="245"/>
                  <a:pt x="184" y="242"/>
                  <a:pt x="184" y="238"/>
                </a:cubicBezTo>
                <a:cubicBezTo>
                  <a:pt x="185" y="235"/>
                  <a:pt x="188" y="234"/>
                  <a:pt x="189" y="231"/>
                </a:cubicBezTo>
                <a:cubicBezTo>
                  <a:pt x="189" y="229"/>
                  <a:pt x="188" y="227"/>
                  <a:pt x="188" y="225"/>
                </a:cubicBezTo>
                <a:cubicBezTo>
                  <a:pt x="187" y="223"/>
                  <a:pt x="186" y="222"/>
                  <a:pt x="185" y="220"/>
                </a:cubicBezTo>
                <a:cubicBezTo>
                  <a:pt x="184" y="219"/>
                  <a:pt x="182" y="218"/>
                  <a:pt x="181" y="217"/>
                </a:cubicBezTo>
                <a:cubicBezTo>
                  <a:pt x="181" y="216"/>
                  <a:pt x="180" y="213"/>
                  <a:pt x="179" y="212"/>
                </a:cubicBezTo>
                <a:cubicBezTo>
                  <a:pt x="179" y="211"/>
                  <a:pt x="178" y="211"/>
                  <a:pt x="178" y="210"/>
                </a:cubicBezTo>
                <a:cubicBezTo>
                  <a:pt x="177" y="210"/>
                  <a:pt x="177" y="210"/>
                  <a:pt x="177" y="209"/>
                </a:cubicBezTo>
                <a:cubicBezTo>
                  <a:pt x="178" y="207"/>
                  <a:pt x="175" y="206"/>
                  <a:pt x="173" y="205"/>
                </a:cubicBezTo>
                <a:cubicBezTo>
                  <a:pt x="171" y="205"/>
                  <a:pt x="169" y="205"/>
                  <a:pt x="167" y="206"/>
                </a:cubicBezTo>
                <a:cubicBezTo>
                  <a:pt x="164" y="206"/>
                  <a:pt x="160" y="206"/>
                  <a:pt x="158" y="203"/>
                </a:cubicBezTo>
                <a:cubicBezTo>
                  <a:pt x="154" y="202"/>
                  <a:pt x="149" y="197"/>
                  <a:pt x="145" y="202"/>
                </a:cubicBezTo>
                <a:cubicBezTo>
                  <a:pt x="144" y="204"/>
                  <a:pt x="144" y="205"/>
                  <a:pt x="143" y="206"/>
                </a:cubicBezTo>
                <a:cubicBezTo>
                  <a:pt x="143" y="209"/>
                  <a:pt x="141" y="210"/>
                  <a:pt x="140" y="212"/>
                </a:cubicBezTo>
                <a:cubicBezTo>
                  <a:pt x="137" y="212"/>
                  <a:pt x="136" y="213"/>
                  <a:pt x="135" y="214"/>
                </a:cubicBezTo>
                <a:cubicBezTo>
                  <a:pt x="134" y="214"/>
                  <a:pt x="134" y="213"/>
                  <a:pt x="133" y="213"/>
                </a:cubicBezTo>
                <a:cubicBezTo>
                  <a:pt x="132" y="214"/>
                  <a:pt x="132" y="215"/>
                  <a:pt x="131" y="216"/>
                </a:cubicBezTo>
                <a:cubicBezTo>
                  <a:pt x="131" y="217"/>
                  <a:pt x="130" y="219"/>
                  <a:pt x="131" y="220"/>
                </a:cubicBezTo>
                <a:cubicBezTo>
                  <a:pt x="130" y="222"/>
                  <a:pt x="128" y="225"/>
                  <a:pt x="126" y="222"/>
                </a:cubicBezTo>
                <a:cubicBezTo>
                  <a:pt x="125" y="222"/>
                  <a:pt x="124" y="224"/>
                  <a:pt x="123" y="225"/>
                </a:cubicBezTo>
                <a:cubicBezTo>
                  <a:pt x="123" y="229"/>
                  <a:pt x="122" y="230"/>
                  <a:pt x="121" y="233"/>
                </a:cubicBezTo>
                <a:cubicBezTo>
                  <a:pt x="121" y="234"/>
                  <a:pt x="122" y="234"/>
                  <a:pt x="122" y="234"/>
                </a:cubicBezTo>
                <a:cubicBezTo>
                  <a:pt x="121" y="237"/>
                  <a:pt x="122" y="241"/>
                  <a:pt x="124" y="244"/>
                </a:cubicBezTo>
                <a:cubicBezTo>
                  <a:pt x="124" y="245"/>
                  <a:pt x="125" y="244"/>
                  <a:pt x="125" y="245"/>
                </a:cubicBezTo>
                <a:cubicBezTo>
                  <a:pt x="125" y="247"/>
                  <a:pt x="127" y="250"/>
                  <a:pt x="127" y="253"/>
                </a:cubicBezTo>
                <a:cubicBezTo>
                  <a:pt x="126" y="253"/>
                  <a:pt x="127" y="253"/>
                  <a:pt x="126" y="253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6" y="253"/>
                  <a:pt x="126" y="254"/>
                  <a:pt x="126" y="254"/>
                </a:cubicBezTo>
                <a:cubicBezTo>
                  <a:pt x="125" y="252"/>
                  <a:pt x="123" y="251"/>
                  <a:pt x="123" y="249"/>
                </a:cubicBezTo>
                <a:cubicBezTo>
                  <a:pt x="122" y="248"/>
                  <a:pt x="123" y="247"/>
                  <a:pt x="123" y="245"/>
                </a:cubicBezTo>
                <a:cubicBezTo>
                  <a:pt x="122" y="242"/>
                  <a:pt x="120" y="239"/>
                  <a:pt x="120" y="236"/>
                </a:cubicBezTo>
                <a:cubicBezTo>
                  <a:pt x="120" y="236"/>
                  <a:pt x="120" y="235"/>
                  <a:pt x="120" y="235"/>
                </a:cubicBezTo>
                <a:cubicBezTo>
                  <a:pt x="121" y="232"/>
                  <a:pt x="121" y="229"/>
                  <a:pt x="121" y="224"/>
                </a:cubicBezTo>
                <a:cubicBezTo>
                  <a:pt x="121" y="224"/>
                  <a:pt x="121" y="223"/>
                  <a:pt x="120" y="223"/>
                </a:cubicBezTo>
                <a:cubicBezTo>
                  <a:pt x="120" y="224"/>
                  <a:pt x="120" y="225"/>
                  <a:pt x="120" y="226"/>
                </a:cubicBezTo>
                <a:cubicBezTo>
                  <a:pt x="121" y="230"/>
                  <a:pt x="118" y="235"/>
                  <a:pt x="114" y="232"/>
                </a:cubicBezTo>
                <a:cubicBezTo>
                  <a:pt x="111" y="231"/>
                  <a:pt x="111" y="234"/>
                  <a:pt x="109" y="233"/>
                </a:cubicBezTo>
                <a:cubicBezTo>
                  <a:pt x="108" y="231"/>
                  <a:pt x="106" y="226"/>
                  <a:pt x="103" y="227"/>
                </a:cubicBezTo>
                <a:cubicBezTo>
                  <a:pt x="104" y="229"/>
                  <a:pt x="105" y="231"/>
                  <a:pt x="104" y="233"/>
                </a:cubicBezTo>
                <a:cubicBezTo>
                  <a:pt x="104" y="235"/>
                  <a:pt x="102" y="238"/>
                  <a:pt x="100" y="238"/>
                </a:cubicBezTo>
                <a:cubicBezTo>
                  <a:pt x="98" y="238"/>
                  <a:pt x="97" y="236"/>
                  <a:pt x="96" y="236"/>
                </a:cubicBezTo>
                <a:cubicBezTo>
                  <a:pt x="95" y="236"/>
                  <a:pt x="94" y="238"/>
                  <a:pt x="93" y="238"/>
                </a:cubicBezTo>
                <a:cubicBezTo>
                  <a:pt x="91" y="237"/>
                  <a:pt x="91" y="235"/>
                  <a:pt x="91" y="233"/>
                </a:cubicBezTo>
                <a:cubicBezTo>
                  <a:pt x="91" y="233"/>
                  <a:pt x="91" y="232"/>
                  <a:pt x="90" y="231"/>
                </a:cubicBezTo>
                <a:cubicBezTo>
                  <a:pt x="89" y="232"/>
                  <a:pt x="89" y="232"/>
                  <a:pt x="88" y="232"/>
                </a:cubicBezTo>
                <a:cubicBezTo>
                  <a:pt x="89" y="236"/>
                  <a:pt x="85" y="242"/>
                  <a:pt x="80" y="240"/>
                </a:cubicBezTo>
                <a:cubicBezTo>
                  <a:pt x="79" y="239"/>
                  <a:pt x="79" y="239"/>
                  <a:pt x="78" y="238"/>
                </a:cubicBezTo>
                <a:cubicBezTo>
                  <a:pt x="77" y="238"/>
                  <a:pt x="76" y="239"/>
                  <a:pt x="75" y="239"/>
                </a:cubicBezTo>
                <a:cubicBezTo>
                  <a:pt x="73" y="238"/>
                  <a:pt x="73" y="236"/>
                  <a:pt x="73" y="234"/>
                </a:cubicBezTo>
                <a:cubicBezTo>
                  <a:pt x="74" y="232"/>
                  <a:pt x="71" y="232"/>
                  <a:pt x="70" y="231"/>
                </a:cubicBezTo>
                <a:cubicBezTo>
                  <a:pt x="71" y="234"/>
                  <a:pt x="71" y="239"/>
                  <a:pt x="67" y="239"/>
                </a:cubicBezTo>
                <a:cubicBezTo>
                  <a:pt x="65" y="241"/>
                  <a:pt x="67" y="243"/>
                  <a:pt x="68" y="244"/>
                </a:cubicBezTo>
                <a:cubicBezTo>
                  <a:pt x="69" y="246"/>
                  <a:pt x="70" y="248"/>
                  <a:pt x="70" y="250"/>
                </a:cubicBezTo>
                <a:cubicBezTo>
                  <a:pt x="71" y="252"/>
                  <a:pt x="70" y="253"/>
                  <a:pt x="71" y="255"/>
                </a:cubicBezTo>
                <a:cubicBezTo>
                  <a:pt x="71" y="257"/>
                  <a:pt x="74" y="260"/>
                  <a:pt x="75" y="260"/>
                </a:cubicBezTo>
                <a:cubicBezTo>
                  <a:pt x="78" y="263"/>
                  <a:pt x="84" y="262"/>
                  <a:pt x="88" y="265"/>
                </a:cubicBezTo>
                <a:cubicBezTo>
                  <a:pt x="88" y="265"/>
                  <a:pt x="88" y="265"/>
                  <a:pt x="89" y="265"/>
                </a:cubicBezTo>
                <a:cubicBezTo>
                  <a:pt x="89" y="266"/>
                  <a:pt x="91" y="266"/>
                  <a:pt x="91" y="267"/>
                </a:cubicBezTo>
                <a:cubicBezTo>
                  <a:pt x="91" y="267"/>
                  <a:pt x="92" y="267"/>
                  <a:pt x="92" y="267"/>
                </a:cubicBezTo>
                <a:cubicBezTo>
                  <a:pt x="96" y="271"/>
                  <a:pt x="103" y="269"/>
                  <a:pt x="109" y="270"/>
                </a:cubicBezTo>
                <a:cubicBezTo>
                  <a:pt x="111" y="271"/>
                  <a:pt x="115" y="271"/>
                  <a:pt x="117" y="273"/>
                </a:cubicBezTo>
                <a:cubicBezTo>
                  <a:pt x="117" y="274"/>
                  <a:pt x="118" y="275"/>
                  <a:pt x="118" y="275"/>
                </a:cubicBezTo>
                <a:cubicBezTo>
                  <a:pt x="120" y="276"/>
                  <a:pt x="120" y="276"/>
                  <a:pt x="121" y="276"/>
                </a:cubicBezTo>
                <a:cubicBezTo>
                  <a:pt x="122" y="276"/>
                  <a:pt x="121" y="276"/>
                  <a:pt x="121" y="275"/>
                </a:cubicBezTo>
                <a:cubicBezTo>
                  <a:pt x="121" y="275"/>
                  <a:pt x="122" y="275"/>
                  <a:pt x="122" y="275"/>
                </a:cubicBezTo>
                <a:cubicBezTo>
                  <a:pt x="121" y="275"/>
                  <a:pt x="121" y="275"/>
                  <a:pt x="121" y="274"/>
                </a:cubicBezTo>
                <a:cubicBezTo>
                  <a:pt x="121" y="274"/>
                  <a:pt x="121" y="275"/>
                  <a:pt x="122" y="275"/>
                </a:cubicBezTo>
                <a:cubicBezTo>
                  <a:pt x="122" y="274"/>
                  <a:pt x="123" y="274"/>
                  <a:pt x="123" y="274"/>
                </a:cubicBezTo>
                <a:cubicBezTo>
                  <a:pt x="123" y="274"/>
                  <a:pt x="122" y="274"/>
                  <a:pt x="122" y="273"/>
                </a:cubicBezTo>
                <a:cubicBezTo>
                  <a:pt x="123" y="273"/>
                  <a:pt x="123" y="272"/>
                  <a:pt x="123" y="271"/>
                </a:cubicBezTo>
                <a:cubicBezTo>
                  <a:pt x="122" y="271"/>
                  <a:pt x="122" y="270"/>
                  <a:pt x="121" y="269"/>
                </a:cubicBezTo>
                <a:cubicBezTo>
                  <a:pt x="120" y="270"/>
                  <a:pt x="120" y="268"/>
                  <a:pt x="119" y="269"/>
                </a:cubicBezTo>
                <a:cubicBezTo>
                  <a:pt x="120" y="269"/>
                  <a:pt x="120" y="269"/>
                  <a:pt x="121" y="270"/>
                </a:cubicBezTo>
                <a:cubicBezTo>
                  <a:pt x="120" y="270"/>
                  <a:pt x="119" y="269"/>
                  <a:pt x="118" y="268"/>
                </a:cubicBezTo>
                <a:cubicBezTo>
                  <a:pt x="118" y="267"/>
                  <a:pt x="118" y="267"/>
                  <a:pt x="118" y="266"/>
                </a:cubicBezTo>
                <a:cubicBezTo>
                  <a:pt x="118" y="265"/>
                  <a:pt x="119" y="265"/>
                  <a:pt x="119" y="265"/>
                </a:cubicBezTo>
                <a:cubicBezTo>
                  <a:pt x="118" y="264"/>
                  <a:pt x="117" y="263"/>
                  <a:pt x="116" y="263"/>
                </a:cubicBezTo>
                <a:cubicBezTo>
                  <a:pt x="118" y="264"/>
                  <a:pt x="122" y="265"/>
                  <a:pt x="123" y="268"/>
                </a:cubicBezTo>
                <a:cubicBezTo>
                  <a:pt x="123" y="268"/>
                  <a:pt x="123" y="267"/>
                  <a:pt x="123" y="267"/>
                </a:cubicBezTo>
                <a:cubicBezTo>
                  <a:pt x="123" y="267"/>
                  <a:pt x="123" y="267"/>
                  <a:pt x="124" y="267"/>
                </a:cubicBezTo>
                <a:cubicBezTo>
                  <a:pt x="124" y="267"/>
                  <a:pt x="124" y="267"/>
                  <a:pt x="124" y="267"/>
                </a:cubicBezTo>
                <a:cubicBezTo>
                  <a:pt x="121" y="265"/>
                  <a:pt x="118" y="262"/>
                  <a:pt x="115" y="260"/>
                </a:cubicBezTo>
                <a:cubicBezTo>
                  <a:pt x="118" y="262"/>
                  <a:pt x="121" y="264"/>
                  <a:pt x="124" y="266"/>
                </a:cubicBezTo>
                <a:cubicBezTo>
                  <a:pt x="125" y="266"/>
                  <a:pt x="125" y="266"/>
                  <a:pt x="125" y="266"/>
                </a:cubicBezTo>
                <a:cubicBezTo>
                  <a:pt x="124" y="266"/>
                  <a:pt x="124" y="265"/>
                  <a:pt x="123" y="264"/>
                </a:cubicBezTo>
                <a:cubicBezTo>
                  <a:pt x="123" y="265"/>
                  <a:pt x="124" y="265"/>
                  <a:pt x="124" y="266"/>
                </a:cubicBezTo>
                <a:cubicBezTo>
                  <a:pt x="122" y="264"/>
                  <a:pt x="120" y="261"/>
                  <a:pt x="117" y="260"/>
                </a:cubicBezTo>
                <a:cubicBezTo>
                  <a:pt x="119" y="260"/>
                  <a:pt x="120" y="263"/>
                  <a:pt x="122" y="263"/>
                </a:cubicBezTo>
                <a:cubicBezTo>
                  <a:pt x="122" y="263"/>
                  <a:pt x="122" y="263"/>
                  <a:pt x="122" y="262"/>
                </a:cubicBezTo>
                <a:cubicBezTo>
                  <a:pt x="122" y="263"/>
                  <a:pt x="123" y="263"/>
                  <a:pt x="123" y="263"/>
                </a:cubicBezTo>
                <a:cubicBezTo>
                  <a:pt x="122" y="263"/>
                  <a:pt x="122" y="263"/>
                  <a:pt x="122" y="263"/>
                </a:cubicBezTo>
                <a:cubicBezTo>
                  <a:pt x="122" y="263"/>
                  <a:pt x="122" y="264"/>
                  <a:pt x="123" y="264"/>
                </a:cubicBezTo>
                <a:cubicBezTo>
                  <a:pt x="123" y="264"/>
                  <a:pt x="122" y="264"/>
                  <a:pt x="123" y="264"/>
                </a:cubicBezTo>
                <a:cubicBezTo>
                  <a:pt x="123" y="264"/>
                  <a:pt x="124" y="264"/>
                  <a:pt x="124" y="264"/>
                </a:cubicBezTo>
                <a:cubicBezTo>
                  <a:pt x="123" y="263"/>
                  <a:pt x="122" y="261"/>
                  <a:pt x="121" y="260"/>
                </a:cubicBezTo>
                <a:cubicBezTo>
                  <a:pt x="119" y="261"/>
                  <a:pt x="118" y="259"/>
                  <a:pt x="118" y="258"/>
                </a:cubicBezTo>
                <a:cubicBezTo>
                  <a:pt x="118" y="257"/>
                  <a:pt x="119" y="257"/>
                  <a:pt x="119" y="257"/>
                </a:cubicBezTo>
                <a:cubicBezTo>
                  <a:pt x="121" y="256"/>
                  <a:pt x="122" y="258"/>
                  <a:pt x="123" y="259"/>
                </a:cubicBezTo>
                <a:cubicBezTo>
                  <a:pt x="124" y="259"/>
                  <a:pt x="125" y="260"/>
                  <a:pt x="125" y="260"/>
                </a:cubicBezTo>
                <a:cubicBezTo>
                  <a:pt x="125" y="260"/>
                  <a:pt x="125" y="260"/>
                  <a:pt x="125" y="259"/>
                </a:cubicBezTo>
                <a:cubicBezTo>
                  <a:pt x="125" y="258"/>
                  <a:pt x="126" y="258"/>
                  <a:pt x="126" y="258"/>
                </a:cubicBezTo>
                <a:cubicBezTo>
                  <a:pt x="126" y="257"/>
                  <a:pt x="124" y="256"/>
                  <a:pt x="124" y="254"/>
                </a:cubicBezTo>
                <a:cubicBezTo>
                  <a:pt x="126" y="255"/>
                  <a:pt x="126" y="258"/>
                  <a:pt x="127" y="259"/>
                </a:cubicBezTo>
                <a:cubicBezTo>
                  <a:pt x="128" y="259"/>
                  <a:pt x="128" y="258"/>
                  <a:pt x="128" y="258"/>
                </a:cubicBezTo>
                <a:cubicBezTo>
                  <a:pt x="128" y="259"/>
                  <a:pt x="129" y="259"/>
                  <a:pt x="130" y="259"/>
                </a:cubicBezTo>
                <a:cubicBezTo>
                  <a:pt x="130" y="259"/>
                  <a:pt x="130" y="259"/>
                  <a:pt x="130" y="259"/>
                </a:cubicBezTo>
                <a:cubicBezTo>
                  <a:pt x="130" y="259"/>
                  <a:pt x="130" y="259"/>
                  <a:pt x="131" y="260"/>
                </a:cubicBezTo>
                <a:cubicBezTo>
                  <a:pt x="130" y="260"/>
                  <a:pt x="131" y="261"/>
                  <a:pt x="131" y="261"/>
                </a:cubicBezTo>
                <a:cubicBezTo>
                  <a:pt x="131" y="261"/>
                  <a:pt x="131" y="261"/>
                  <a:pt x="132" y="261"/>
                </a:cubicBezTo>
                <a:cubicBezTo>
                  <a:pt x="132" y="260"/>
                  <a:pt x="132" y="261"/>
                  <a:pt x="132" y="260"/>
                </a:cubicBezTo>
                <a:cubicBezTo>
                  <a:pt x="132" y="260"/>
                  <a:pt x="132" y="261"/>
                  <a:pt x="133" y="261"/>
                </a:cubicBezTo>
                <a:cubicBezTo>
                  <a:pt x="133" y="260"/>
                  <a:pt x="133" y="260"/>
                  <a:pt x="132" y="260"/>
                </a:cubicBezTo>
                <a:cubicBezTo>
                  <a:pt x="133" y="260"/>
                  <a:pt x="133" y="260"/>
                  <a:pt x="133" y="260"/>
                </a:cubicBezTo>
                <a:cubicBezTo>
                  <a:pt x="133" y="259"/>
                  <a:pt x="132" y="258"/>
                  <a:pt x="133" y="257"/>
                </a:cubicBezTo>
                <a:cubicBezTo>
                  <a:pt x="133" y="258"/>
                  <a:pt x="133" y="257"/>
                  <a:pt x="133" y="257"/>
                </a:cubicBezTo>
                <a:cubicBezTo>
                  <a:pt x="133" y="258"/>
                  <a:pt x="133" y="259"/>
                  <a:pt x="133" y="260"/>
                </a:cubicBezTo>
                <a:cubicBezTo>
                  <a:pt x="134" y="260"/>
                  <a:pt x="134" y="259"/>
                  <a:pt x="135" y="259"/>
                </a:cubicBezTo>
                <a:cubicBezTo>
                  <a:pt x="134" y="258"/>
                  <a:pt x="135" y="257"/>
                  <a:pt x="134" y="256"/>
                </a:cubicBezTo>
                <a:cubicBezTo>
                  <a:pt x="134" y="256"/>
                  <a:pt x="132" y="255"/>
                  <a:pt x="133" y="253"/>
                </a:cubicBezTo>
                <a:cubicBezTo>
                  <a:pt x="133" y="254"/>
                  <a:pt x="133" y="254"/>
                  <a:pt x="133" y="254"/>
                </a:cubicBezTo>
                <a:cubicBezTo>
                  <a:pt x="133" y="253"/>
                  <a:pt x="133" y="252"/>
                  <a:pt x="133" y="252"/>
                </a:cubicBezTo>
                <a:cubicBezTo>
                  <a:pt x="133" y="252"/>
                  <a:pt x="133" y="252"/>
                  <a:pt x="133" y="252"/>
                </a:cubicBezTo>
                <a:cubicBezTo>
                  <a:pt x="133" y="252"/>
                  <a:pt x="134" y="252"/>
                  <a:pt x="134" y="252"/>
                </a:cubicBezTo>
                <a:cubicBezTo>
                  <a:pt x="134" y="251"/>
                  <a:pt x="133" y="251"/>
                  <a:pt x="134" y="250"/>
                </a:cubicBezTo>
                <a:cubicBezTo>
                  <a:pt x="134" y="251"/>
                  <a:pt x="134" y="251"/>
                  <a:pt x="134" y="252"/>
                </a:cubicBezTo>
                <a:cubicBezTo>
                  <a:pt x="139" y="251"/>
                  <a:pt x="136" y="257"/>
                  <a:pt x="137" y="259"/>
                </a:cubicBezTo>
                <a:cubicBezTo>
                  <a:pt x="138" y="259"/>
                  <a:pt x="138" y="258"/>
                  <a:pt x="138" y="257"/>
                </a:cubicBezTo>
                <a:cubicBezTo>
                  <a:pt x="138" y="257"/>
                  <a:pt x="138" y="256"/>
                  <a:pt x="138" y="256"/>
                </a:cubicBezTo>
                <a:cubicBezTo>
                  <a:pt x="138" y="255"/>
                  <a:pt x="137" y="255"/>
                  <a:pt x="138" y="255"/>
                </a:cubicBezTo>
                <a:cubicBezTo>
                  <a:pt x="138" y="255"/>
                  <a:pt x="138" y="255"/>
                  <a:pt x="138" y="255"/>
                </a:cubicBezTo>
                <a:cubicBezTo>
                  <a:pt x="138" y="255"/>
                  <a:pt x="137" y="254"/>
                  <a:pt x="138" y="254"/>
                </a:cubicBezTo>
                <a:cubicBezTo>
                  <a:pt x="138" y="254"/>
                  <a:pt x="138" y="254"/>
                  <a:pt x="138" y="255"/>
                </a:cubicBezTo>
                <a:cubicBezTo>
                  <a:pt x="138" y="254"/>
                  <a:pt x="139" y="255"/>
                  <a:pt x="140" y="255"/>
                </a:cubicBezTo>
                <a:cubicBezTo>
                  <a:pt x="140" y="255"/>
                  <a:pt x="139" y="254"/>
                  <a:pt x="140" y="254"/>
                </a:cubicBezTo>
                <a:cubicBezTo>
                  <a:pt x="140" y="254"/>
                  <a:pt x="140" y="255"/>
                  <a:pt x="140" y="255"/>
                </a:cubicBezTo>
                <a:cubicBezTo>
                  <a:pt x="141" y="255"/>
                  <a:pt x="141" y="255"/>
                  <a:pt x="142" y="256"/>
                </a:cubicBezTo>
                <a:cubicBezTo>
                  <a:pt x="142" y="257"/>
                  <a:pt x="143" y="258"/>
                  <a:pt x="142" y="259"/>
                </a:cubicBezTo>
                <a:cubicBezTo>
                  <a:pt x="144" y="257"/>
                  <a:pt x="143" y="255"/>
                  <a:pt x="143" y="253"/>
                </a:cubicBezTo>
                <a:cubicBezTo>
                  <a:pt x="141" y="252"/>
                  <a:pt x="141" y="250"/>
                  <a:pt x="141" y="249"/>
                </a:cubicBezTo>
                <a:cubicBezTo>
                  <a:pt x="141" y="250"/>
                  <a:pt x="141" y="249"/>
                  <a:pt x="140" y="248"/>
                </a:cubicBezTo>
                <a:cubicBezTo>
                  <a:pt x="141" y="248"/>
                  <a:pt x="141" y="249"/>
                  <a:pt x="141" y="249"/>
                </a:cubicBezTo>
                <a:cubicBezTo>
                  <a:pt x="141" y="248"/>
                  <a:pt x="142" y="248"/>
                  <a:pt x="142" y="247"/>
                </a:cubicBezTo>
                <a:cubicBezTo>
                  <a:pt x="143" y="247"/>
                  <a:pt x="143" y="248"/>
                  <a:pt x="143" y="248"/>
                </a:cubicBezTo>
                <a:cubicBezTo>
                  <a:pt x="145" y="249"/>
                  <a:pt x="146" y="252"/>
                  <a:pt x="144" y="253"/>
                </a:cubicBezTo>
                <a:cubicBezTo>
                  <a:pt x="144" y="254"/>
                  <a:pt x="144" y="257"/>
                  <a:pt x="144" y="257"/>
                </a:cubicBezTo>
                <a:cubicBezTo>
                  <a:pt x="144" y="257"/>
                  <a:pt x="144" y="257"/>
                  <a:pt x="144" y="257"/>
                </a:cubicBezTo>
                <a:cubicBezTo>
                  <a:pt x="144" y="257"/>
                  <a:pt x="144" y="257"/>
                  <a:pt x="144" y="258"/>
                </a:cubicBezTo>
                <a:cubicBezTo>
                  <a:pt x="144" y="259"/>
                  <a:pt x="144" y="259"/>
                  <a:pt x="144" y="259"/>
                </a:cubicBezTo>
                <a:cubicBezTo>
                  <a:pt x="145" y="258"/>
                  <a:pt x="145" y="257"/>
                  <a:pt x="146" y="255"/>
                </a:cubicBezTo>
                <a:cubicBezTo>
                  <a:pt x="146" y="256"/>
                  <a:pt x="145" y="257"/>
                  <a:pt x="146" y="258"/>
                </a:cubicBezTo>
                <a:cubicBezTo>
                  <a:pt x="146" y="257"/>
                  <a:pt x="148" y="256"/>
                  <a:pt x="149" y="255"/>
                </a:cubicBezTo>
                <a:cubicBezTo>
                  <a:pt x="149" y="255"/>
                  <a:pt x="149" y="254"/>
                  <a:pt x="149" y="254"/>
                </a:cubicBezTo>
                <a:cubicBezTo>
                  <a:pt x="150" y="254"/>
                  <a:pt x="150" y="255"/>
                  <a:pt x="150" y="254"/>
                </a:cubicBezTo>
                <a:cubicBezTo>
                  <a:pt x="150" y="254"/>
                  <a:pt x="150" y="254"/>
                  <a:pt x="149" y="254"/>
                </a:cubicBezTo>
                <a:cubicBezTo>
                  <a:pt x="149" y="253"/>
                  <a:pt x="149" y="252"/>
                  <a:pt x="150" y="252"/>
                </a:cubicBezTo>
                <a:cubicBezTo>
                  <a:pt x="151" y="253"/>
                  <a:pt x="152" y="255"/>
                  <a:pt x="154" y="255"/>
                </a:cubicBezTo>
                <a:cubicBezTo>
                  <a:pt x="153" y="256"/>
                  <a:pt x="153" y="259"/>
                  <a:pt x="152" y="258"/>
                </a:cubicBezTo>
                <a:cubicBezTo>
                  <a:pt x="152" y="258"/>
                  <a:pt x="152" y="258"/>
                  <a:pt x="152" y="258"/>
                </a:cubicBezTo>
                <a:cubicBezTo>
                  <a:pt x="151" y="257"/>
                  <a:pt x="150" y="258"/>
                  <a:pt x="149" y="258"/>
                </a:cubicBezTo>
                <a:cubicBezTo>
                  <a:pt x="149" y="258"/>
                  <a:pt x="148" y="257"/>
                  <a:pt x="149" y="256"/>
                </a:cubicBezTo>
                <a:cubicBezTo>
                  <a:pt x="147" y="257"/>
                  <a:pt x="146" y="259"/>
                  <a:pt x="146" y="261"/>
                </a:cubicBezTo>
                <a:cubicBezTo>
                  <a:pt x="146" y="260"/>
                  <a:pt x="146" y="259"/>
                  <a:pt x="147" y="260"/>
                </a:cubicBezTo>
                <a:cubicBezTo>
                  <a:pt x="147" y="260"/>
                  <a:pt x="146" y="260"/>
                  <a:pt x="146" y="261"/>
                </a:cubicBezTo>
                <a:cubicBezTo>
                  <a:pt x="147" y="261"/>
                  <a:pt x="146" y="260"/>
                  <a:pt x="147" y="260"/>
                </a:cubicBezTo>
                <a:cubicBezTo>
                  <a:pt x="147" y="261"/>
                  <a:pt x="147" y="261"/>
                  <a:pt x="147" y="261"/>
                </a:cubicBezTo>
                <a:cubicBezTo>
                  <a:pt x="148" y="260"/>
                  <a:pt x="148" y="259"/>
                  <a:pt x="149" y="259"/>
                </a:cubicBezTo>
                <a:cubicBezTo>
                  <a:pt x="149" y="259"/>
                  <a:pt x="148" y="261"/>
                  <a:pt x="148" y="261"/>
                </a:cubicBezTo>
                <a:cubicBezTo>
                  <a:pt x="149" y="261"/>
                  <a:pt x="149" y="260"/>
                  <a:pt x="150" y="260"/>
                </a:cubicBezTo>
                <a:cubicBezTo>
                  <a:pt x="151" y="261"/>
                  <a:pt x="149" y="261"/>
                  <a:pt x="149" y="262"/>
                </a:cubicBezTo>
                <a:cubicBezTo>
                  <a:pt x="149" y="262"/>
                  <a:pt x="149" y="262"/>
                  <a:pt x="148" y="262"/>
                </a:cubicBezTo>
                <a:cubicBezTo>
                  <a:pt x="149" y="263"/>
                  <a:pt x="149" y="263"/>
                  <a:pt x="149" y="264"/>
                </a:cubicBezTo>
                <a:cubicBezTo>
                  <a:pt x="150" y="263"/>
                  <a:pt x="150" y="262"/>
                  <a:pt x="151" y="260"/>
                </a:cubicBezTo>
                <a:cubicBezTo>
                  <a:pt x="151" y="261"/>
                  <a:pt x="151" y="261"/>
                  <a:pt x="151" y="261"/>
                </a:cubicBezTo>
                <a:cubicBezTo>
                  <a:pt x="152" y="261"/>
                  <a:pt x="151" y="260"/>
                  <a:pt x="151" y="260"/>
                </a:cubicBezTo>
                <a:cubicBezTo>
                  <a:pt x="152" y="260"/>
                  <a:pt x="152" y="259"/>
                  <a:pt x="153" y="258"/>
                </a:cubicBezTo>
                <a:cubicBezTo>
                  <a:pt x="152" y="261"/>
                  <a:pt x="150" y="262"/>
                  <a:pt x="149" y="265"/>
                </a:cubicBezTo>
                <a:cubicBezTo>
                  <a:pt x="150" y="265"/>
                  <a:pt x="150" y="265"/>
                  <a:pt x="150" y="265"/>
                </a:cubicBezTo>
                <a:cubicBezTo>
                  <a:pt x="151" y="262"/>
                  <a:pt x="154" y="260"/>
                  <a:pt x="155" y="256"/>
                </a:cubicBezTo>
                <a:cubicBezTo>
                  <a:pt x="155" y="259"/>
                  <a:pt x="153" y="260"/>
                  <a:pt x="152" y="263"/>
                </a:cubicBezTo>
                <a:cubicBezTo>
                  <a:pt x="154" y="262"/>
                  <a:pt x="154" y="260"/>
                  <a:pt x="155" y="259"/>
                </a:cubicBezTo>
                <a:cubicBezTo>
                  <a:pt x="155" y="261"/>
                  <a:pt x="154" y="262"/>
                  <a:pt x="153" y="263"/>
                </a:cubicBezTo>
                <a:cubicBezTo>
                  <a:pt x="154" y="263"/>
                  <a:pt x="153" y="264"/>
                  <a:pt x="154" y="264"/>
                </a:cubicBezTo>
                <a:cubicBezTo>
                  <a:pt x="154" y="262"/>
                  <a:pt x="156" y="261"/>
                  <a:pt x="155" y="259"/>
                </a:cubicBezTo>
                <a:cubicBezTo>
                  <a:pt x="156" y="259"/>
                  <a:pt x="156" y="257"/>
                  <a:pt x="156" y="256"/>
                </a:cubicBezTo>
                <a:cubicBezTo>
                  <a:pt x="156" y="256"/>
                  <a:pt x="156" y="255"/>
                  <a:pt x="156" y="255"/>
                </a:cubicBezTo>
                <a:cubicBezTo>
                  <a:pt x="156" y="256"/>
                  <a:pt x="156" y="256"/>
                  <a:pt x="155" y="256"/>
                </a:cubicBezTo>
                <a:cubicBezTo>
                  <a:pt x="156" y="256"/>
                  <a:pt x="155" y="256"/>
                  <a:pt x="155" y="256"/>
                </a:cubicBezTo>
                <a:cubicBezTo>
                  <a:pt x="156" y="256"/>
                  <a:pt x="156" y="256"/>
                  <a:pt x="156" y="255"/>
                </a:cubicBezTo>
                <a:cubicBezTo>
                  <a:pt x="156" y="254"/>
                  <a:pt x="158" y="252"/>
                  <a:pt x="159" y="253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162" y="256"/>
                  <a:pt x="161" y="261"/>
                  <a:pt x="157" y="261"/>
                </a:cubicBezTo>
                <a:cubicBezTo>
                  <a:pt x="157" y="261"/>
                  <a:pt x="157" y="260"/>
                  <a:pt x="156" y="260"/>
                </a:cubicBezTo>
                <a:cubicBezTo>
                  <a:pt x="156" y="262"/>
                  <a:pt x="155" y="263"/>
                  <a:pt x="155" y="264"/>
                </a:cubicBezTo>
                <a:cubicBezTo>
                  <a:pt x="155" y="263"/>
                  <a:pt x="156" y="263"/>
                  <a:pt x="157" y="262"/>
                </a:cubicBezTo>
                <a:cubicBezTo>
                  <a:pt x="157" y="263"/>
                  <a:pt x="156" y="263"/>
                  <a:pt x="156" y="264"/>
                </a:cubicBezTo>
                <a:cubicBezTo>
                  <a:pt x="156" y="264"/>
                  <a:pt x="155" y="265"/>
                  <a:pt x="156" y="265"/>
                </a:cubicBezTo>
                <a:cubicBezTo>
                  <a:pt x="156" y="265"/>
                  <a:pt x="156" y="265"/>
                  <a:pt x="157" y="265"/>
                </a:cubicBezTo>
                <a:cubicBezTo>
                  <a:pt x="157" y="265"/>
                  <a:pt x="156" y="265"/>
                  <a:pt x="156" y="265"/>
                </a:cubicBezTo>
                <a:cubicBezTo>
                  <a:pt x="157" y="265"/>
                  <a:pt x="157" y="264"/>
                  <a:pt x="158" y="265"/>
                </a:cubicBezTo>
                <a:cubicBezTo>
                  <a:pt x="158" y="264"/>
                  <a:pt x="159" y="263"/>
                  <a:pt x="159" y="263"/>
                </a:cubicBezTo>
                <a:cubicBezTo>
                  <a:pt x="158" y="264"/>
                  <a:pt x="157" y="266"/>
                  <a:pt x="156" y="267"/>
                </a:cubicBezTo>
                <a:cubicBezTo>
                  <a:pt x="158" y="266"/>
                  <a:pt x="159" y="265"/>
                  <a:pt x="160" y="265"/>
                </a:cubicBezTo>
                <a:cubicBezTo>
                  <a:pt x="159" y="266"/>
                  <a:pt x="158" y="268"/>
                  <a:pt x="157" y="267"/>
                </a:cubicBezTo>
                <a:cubicBezTo>
                  <a:pt x="157" y="268"/>
                  <a:pt x="157" y="268"/>
                  <a:pt x="158" y="268"/>
                </a:cubicBezTo>
                <a:cubicBezTo>
                  <a:pt x="158" y="268"/>
                  <a:pt x="158" y="268"/>
                  <a:pt x="158" y="268"/>
                </a:cubicBezTo>
                <a:cubicBezTo>
                  <a:pt x="158" y="267"/>
                  <a:pt x="157" y="268"/>
                  <a:pt x="157" y="268"/>
                </a:cubicBezTo>
                <a:cubicBezTo>
                  <a:pt x="158" y="267"/>
                  <a:pt x="158" y="267"/>
                  <a:pt x="159" y="267"/>
                </a:cubicBezTo>
                <a:cubicBezTo>
                  <a:pt x="158" y="268"/>
                  <a:pt x="160" y="266"/>
                  <a:pt x="159" y="266"/>
                </a:cubicBezTo>
                <a:cubicBezTo>
                  <a:pt x="159" y="266"/>
                  <a:pt x="160" y="266"/>
                  <a:pt x="160" y="265"/>
                </a:cubicBezTo>
                <a:cubicBezTo>
                  <a:pt x="160" y="266"/>
                  <a:pt x="160" y="266"/>
                  <a:pt x="160" y="266"/>
                </a:cubicBezTo>
                <a:cubicBezTo>
                  <a:pt x="160" y="266"/>
                  <a:pt x="161" y="265"/>
                  <a:pt x="161" y="266"/>
                </a:cubicBezTo>
                <a:cubicBezTo>
                  <a:pt x="160" y="266"/>
                  <a:pt x="159" y="269"/>
                  <a:pt x="157" y="269"/>
                </a:cubicBezTo>
                <a:cubicBezTo>
                  <a:pt x="158" y="269"/>
                  <a:pt x="158" y="270"/>
                  <a:pt x="158" y="270"/>
                </a:cubicBezTo>
                <a:cubicBezTo>
                  <a:pt x="158" y="270"/>
                  <a:pt x="159" y="270"/>
                  <a:pt x="159" y="269"/>
                </a:cubicBezTo>
                <a:cubicBezTo>
                  <a:pt x="160" y="269"/>
                  <a:pt x="161" y="267"/>
                  <a:pt x="160" y="268"/>
                </a:cubicBezTo>
                <a:cubicBezTo>
                  <a:pt x="160" y="269"/>
                  <a:pt x="160" y="269"/>
                  <a:pt x="159" y="270"/>
                </a:cubicBezTo>
                <a:cubicBezTo>
                  <a:pt x="159" y="270"/>
                  <a:pt x="159" y="270"/>
                  <a:pt x="158" y="270"/>
                </a:cubicBezTo>
                <a:cubicBezTo>
                  <a:pt x="158" y="271"/>
                  <a:pt x="158" y="271"/>
                  <a:pt x="157" y="271"/>
                </a:cubicBezTo>
                <a:cubicBezTo>
                  <a:pt x="157" y="272"/>
                  <a:pt x="158" y="271"/>
                  <a:pt x="158" y="272"/>
                </a:cubicBezTo>
                <a:cubicBezTo>
                  <a:pt x="158" y="272"/>
                  <a:pt x="158" y="272"/>
                  <a:pt x="159" y="272"/>
                </a:cubicBezTo>
                <a:cubicBezTo>
                  <a:pt x="159" y="271"/>
                  <a:pt x="158" y="272"/>
                  <a:pt x="158" y="271"/>
                </a:cubicBezTo>
                <a:cubicBezTo>
                  <a:pt x="160" y="271"/>
                  <a:pt x="161" y="271"/>
                  <a:pt x="162" y="270"/>
                </a:cubicBezTo>
                <a:cubicBezTo>
                  <a:pt x="162" y="270"/>
                  <a:pt x="162" y="270"/>
                  <a:pt x="162" y="270"/>
                </a:cubicBezTo>
                <a:cubicBezTo>
                  <a:pt x="164" y="270"/>
                  <a:pt x="165" y="269"/>
                  <a:pt x="167" y="269"/>
                </a:cubicBezTo>
                <a:cubicBezTo>
                  <a:pt x="165" y="270"/>
                  <a:pt x="162" y="270"/>
                  <a:pt x="161" y="271"/>
                </a:cubicBezTo>
                <a:cubicBezTo>
                  <a:pt x="163" y="271"/>
                  <a:pt x="165" y="270"/>
                  <a:pt x="168" y="270"/>
                </a:cubicBezTo>
                <a:cubicBezTo>
                  <a:pt x="167" y="270"/>
                  <a:pt x="167" y="270"/>
                  <a:pt x="166" y="271"/>
                </a:cubicBezTo>
                <a:cubicBezTo>
                  <a:pt x="165" y="271"/>
                  <a:pt x="163" y="271"/>
                  <a:pt x="162" y="272"/>
                </a:cubicBezTo>
                <a:cubicBezTo>
                  <a:pt x="164" y="272"/>
                  <a:pt x="164" y="274"/>
                  <a:pt x="165" y="275"/>
                </a:cubicBezTo>
                <a:cubicBezTo>
                  <a:pt x="164" y="275"/>
                  <a:pt x="165" y="276"/>
                  <a:pt x="164" y="276"/>
                </a:cubicBezTo>
                <a:cubicBezTo>
                  <a:pt x="166" y="276"/>
                  <a:pt x="167" y="276"/>
                  <a:pt x="168" y="276"/>
                </a:cubicBezTo>
                <a:cubicBezTo>
                  <a:pt x="167" y="276"/>
                  <a:pt x="164" y="276"/>
                  <a:pt x="163" y="277"/>
                </a:cubicBezTo>
                <a:cubicBezTo>
                  <a:pt x="163" y="277"/>
                  <a:pt x="163" y="276"/>
                  <a:pt x="162" y="276"/>
                </a:cubicBezTo>
                <a:cubicBezTo>
                  <a:pt x="160" y="276"/>
                  <a:pt x="160" y="276"/>
                  <a:pt x="158" y="276"/>
                </a:cubicBezTo>
                <a:cubicBezTo>
                  <a:pt x="158" y="276"/>
                  <a:pt x="158" y="277"/>
                  <a:pt x="158" y="277"/>
                </a:cubicBezTo>
                <a:cubicBezTo>
                  <a:pt x="157" y="278"/>
                  <a:pt x="156" y="278"/>
                  <a:pt x="156" y="278"/>
                </a:cubicBezTo>
                <a:cubicBezTo>
                  <a:pt x="156" y="278"/>
                  <a:pt x="156" y="279"/>
                  <a:pt x="156" y="278"/>
                </a:cubicBezTo>
                <a:cubicBezTo>
                  <a:pt x="157" y="278"/>
                  <a:pt x="158" y="278"/>
                  <a:pt x="159" y="278"/>
                </a:cubicBezTo>
                <a:cubicBezTo>
                  <a:pt x="159" y="278"/>
                  <a:pt x="159" y="279"/>
                  <a:pt x="159" y="279"/>
                </a:cubicBezTo>
                <a:cubicBezTo>
                  <a:pt x="160" y="279"/>
                  <a:pt x="160" y="279"/>
                  <a:pt x="160" y="278"/>
                </a:cubicBezTo>
                <a:cubicBezTo>
                  <a:pt x="160" y="278"/>
                  <a:pt x="159" y="278"/>
                  <a:pt x="159" y="278"/>
                </a:cubicBezTo>
                <a:cubicBezTo>
                  <a:pt x="160" y="278"/>
                  <a:pt x="161" y="278"/>
                  <a:pt x="161" y="278"/>
                </a:cubicBezTo>
                <a:cubicBezTo>
                  <a:pt x="161" y="278"/>
                  <a:pt x="160" y="278"/>
                  <a:pt x="160" y="278"/>
                </a:cubicBezTo>
                <a:cubicBezTo>
                  <a:pt x="161" y="279"/>
                  <a:pt x="164" y="278"/>
                  <a:pt x="164" y="279"/>
                </a:cubicBezTo>
                <a:cubicBezTo>
                  <a:pt x="162" y="278"/>
                  <a:pt x="159" y="279"/>
                  <a:pt x="156" y="279"/>
                </a:cubicBezTo>
                <a:cubicBezTo>
                  <a:pt x="157" y="280"/>
                  <a:pt x="158" y="279"/>
                  <a:pt x="158" y="280"/>
                </a:cubicBezTo>
                <a:cubicBezTo>
                  <a:pt x="159" y="279"/>
                  <a:pt x="161" y="279"/>
                  <a:pt x="161" y="280"/>
                </a:cubicBezTo>
                <a:cubicBezTo>
                  <a:pt x="161" y="280"/>
                  <a:pt x="160" y="280"/>
                  <a:pt x="159" y="280"/>
                </a:cubicBezTo>
                <a:cubicBezTo>
                  <a:pt x="160" y="280"/>
                  <a:pt x="159" y="280"/>
                  <a:pt x="159" y="280"/>
                </a:cubicBezTo>
                <a:cubicBezTo>
                  <a:pt x="161" y="280"/>
                  <a:pt x="162" y="280"/>
                  <a:pt x="165" y="280"/>
                </a:cubicBezTo>
                <a:cubicBezTo>
                  <a:pt x="165" y="279"/>
                  <a:pt x="165" y="279"/>
                  <a:pt x="165" y="278"/>
                </a:cubicBezTo>
                <a:cubicBezTo>
                  <a:pt x="165" y="278"/>
                  <a:pt x="164" y="279"/>
                  <a:pt x="164" y="278"/>
                </a:cubicBezTo>
                <a:cubicBezTo>
                  <a:pt x="166" y="278"/>
                  <a:pt x="166" y="277"/>
                  <a:pt x="169" y="277"/>
                </a:cubicBezTo>
                <a:cubicBezTo>
                  <a:pt x="169" y="277"/>
                  <a:pt x="169" y="277"/>
                  <a:pt x="169" y="278"/>
                </a:cubicBezTo>
                <a:cubicBezTo>
                  <a:pt x="169" y="278"/>
                  <a:pt x="170" y="278"/>
                  <a:pt x="170" y="278"/>
                </a:cubicBezTo>
                <a:cubicBezTo>
                  <a:pt x="171" y="279"/>
                  <a:pt x="171" y="281"/>
                  <a:pt x="169" y="282"/>
                </a:cubicBezTo>
                <a:cubicBezTo>
                  <a:pt x="168" y="281"/>
                  <a:pt x="166" y="282"/>
                  <a:pt x="165" y="282"/>
                </a:cubicBezTo>
                <a:cubicBezTo>
                  <a:pt x="165" y="281"/>
                  <a:pt x="165" y="281"/>
                  <a:pt x="165" y="281"/>
                </a:cubicBezTo>
                <a:cubicBezTo>
                  <a:pt x="163" y="281"/>
                  <a:pt x="160" y="281"/>
                  <a:pt x="157" y="281"/>
                </a:cubicBezTo>
                <a:cubicBezTo>
                  <a:pt x="157" y="282"/>
                  <a:pt x="158" y="282"/>
                  <a:pt x="158" y="283"/>
                </a:cubicBezTo>
                <a:cubicBezTo>
                  <a:pt x="158" y="283"/>
                  <a:pt x="159" y="283"/>
                  <a:pt x="160" y="283"/>
                </a:cubicBezTo>
                <a:cubicBezTo>
                  <a:pt x="159" y="283"/>
                  <a:pt x="158" y="283"/>
                  <a:pt x="158" y="283"/>
                </a:cubicBezTo>
                <a:cubicBezTo>
                  <a:pt x="159" y="284"/>
                  <a:pt x="161" y="284"/>
                  <a:pt x="161" y="282"/>
                </a:cubicBezTo>
                <a:cubicBezTo>
                  <a:pt x="163" y="281"/>
                  <a:pt x="165" y="284"/>
                  <a:pt x="167" y="283"/>
                </a:cubicBezTo>
                <a:cubicBezTo>
                  <a:pt x="167" y="284"/>
                  <a:pt x="166" y="283"/>
                  <a:pt x="166" y="284"/>
                </a:cubicBezTo>
                <a:cubicBezTo>
                  <a:pt x="166" y="284"/>
                  <a:pt x="166" y="287"/>
                  <a:pt x="165" y="287"/>
                </a:cubicBezTo>
                <a:cubicBezTo>
                  <a:pt x="162" y="286"/>
                  <a:pt x="159" y="286"/>
                  <a:pt x="157" y="285"/>
                </a:cubicBezTo>
                <a:cubicBezTo>
                  <a:pt x="157" y="285"/>
                  <a:pt x="157" y="285"/>
                  <a:pt x="157" y="285"/>
                </a:cubicBezTo>
                <a:cubicBezTo>
                  <a:pt x="158" y="286"/>
                  <a:pt x="159" y="286"/>
                  <a:pt x="160" y="286"/>
                </a:cubicBezTo>
                <a:cubicBezTo>
                  <a:pt x="158" y="286"/>
                  <a:pt x="158" y="286"/>
                  <a:pt x="157" y="286"/>
                </a:cubicBezTo>
                <a:cubicBezTo>
                  <a:pt x="158" y="287"/>
                  <a:pt x="161" y="287"/>
                  <a:pt x="163" y="288"/>
                </a:cubicBezTo>
                <a:cubicBezTo>
                  <a:pt x="160" y="288"/>
                  <a:pt x="156" y="287"/>
                  <a:pt x="154" y="285"/>
                </a:cubicBezTo>
                <a:cubicBezTo>
                  <a:pt x="154" y="285"/>
                  <a:pt x="153" y="285"/>
                  <a:pt x="153" y="285"/>
                </a:cubicBezTo>
                <a:cubicBezTo>
                  <a:pt x="154" y="286"/>
                  <a:pt x="156" y="286"/>
                  <a:pt x="157" y="287"/>
                </a:cubicBezTo>
                <a:cubicBezTo>
                  <a:pt x="156" y="288"/>
                  <a:pt x="156" y="287"/>
                  <a:pt x="156" y="287"/>
                </a:cubicBezTo>
                <a:cubicBezTo>
                  <a:pt x="157" y="287"/>
                  <a:pt x="158" y="290"/>
                  <a:pt x="159" y="289"/>
                </a:cubicBezTo>
                <a:cubicBezTo>
                  <a:pt x="158" y="288"/>
                  <a:pt x="157" y="288"/>
                  <a:pt x="157" y="287"/>
                </a:cubicBezTo>
                <a:cubicBezTo>
                  <a:pt x="158" y="287"/>
                  <a:pt x="158" y="287"/>
                  <a:pt x="158" y="288"/>
                </a:cubicBezTo>
                <a:cubicBezTo>
                  <a:pt x="158" y="288"/>
                  <a:pt x="157" y="287"/>
                  <a:pt x="157" y="288"/>
                </a:cubicBezTo>
                <a:cubicBezTo>
                  <a:pt x="158" y="288"/>
                  <a:pt x="159" y="288"/>
                  <a:pt x="159" y="288"/>
                </a:cubicBezTo>
                <a:cubicBezTo>
                  <a:pt x="159" y="288"/>
                  <a:pt x="158" y="288"/>
                  <a:pt x="158" y="288"/>
                </a:cubicBezTo>
                <a:cubicBezTo>
                  <a:pt x="160" y="289"/>
                  <a:pt x="163" y="289"/>
                  <a:pt x="165" y="289"/>
                </a:cubicBezTo>
                <a:cubicBezTo>
                  <a:pt x="170" y="292"/>
                  <a:pt x="173" y="297"/>
                  <a:pt x="174" y="302"/>
                </a:cubicBezTo>
                <a:cubicBezTo>
                  <a:pt x="175" y="302"/>
                  <a:pt x="175" y="303"/>
                  <a:pt x="175" y="303"/>
                </a:cubicBezTo>
                <a:cubicBezTo>
                  <a:pt x="177" y="307"/>
                  <a:pt x="181" y="314"/>
                  <a:pt x="186" y="312"/>
                </a:cubicBezTo>
                <a:cubicBezTo>
                  <a:pt x="190" y="313"/>
                  <a:pt x="193" y="317"/>
                  <a:pt x="195" y="319"/>
                </a:cubicBezTo>
                <a:cubicBezTo>
                  <a:pt x="196" y="319"/>
                  <a:pt x="197" y="320"/>
                  <a:pt x="198" y="320"/>
                </a:cubicBezTo>
                <a:cubicBezTo>
                  <a:pt x="200" y="320"/>
                  <a:pt x="201" y="318"/>
                  <a:pt x="202" y="319"/>
                </a:cubicBezTo>
                <a:cubicBezTo>
                  <a:pt x="204" y="317"/>
                  <a:pt x="204" y="314"/>
                  <a:pt x="205" y="311"/>
                </a:cubicBezTo>
                <a:cubicBezTo>
                  <a:pt x="205" y="311"/>
                  <a:pt x="206" y="311"/>
                  <a:pt x="206" y="310"/>
                </a:cubicBezTo>
                <a:cubicBezTo>
                  <a:pt x="207" y="309"/>
                  <a:pt x="209" y="309"/>
                  <a:pt x="210" y="308"/>
                </a:cubicBezTo>
                <a:cubicBezTo>
                  <a:pt x="211" y="307"/>
                  <a:pt x="211" y="306"/>
                  <a:pt x="212" y="306"/>
                </a:cubicBezTo>
                <a:cubicBezTo>
                  <a:pt x="212" y="306"/>
                  <a:pt x="212" y="306"/>
                  <a:pt x="213" y="305"/>
                </a:cubicBezTo>
                <a:cubicBezTo>
                  <a:pt x="213" y="305"/>
                  <a:pt x="212" y="305"/>
                  <a:pt x="213" y="305"/>
                </a:cubicBezTo>
                <a:cubicBezTo>
                  <a:pt x="213" y="305"/>
                  <a:pt x="213" y="305"/>
                  <a:pt x="214" y="304"/>
                </a:cubicBezTo>
                <a:cubicBezTo>
                  <a:pt x="214" y="304"/>
                  <a:pt x="215" y="302"/>
                  <a:pt x="215" y="301"/>
                </a:cubicBezTo>
                <a:cubicBezTo>
                  <a:pt x="215" y="301"/>
                  <a:pt x="215" y="301"/>
                  <a:pt x="215" y="300"/>
                </a:cubicBezTo>
                <a:cubicBezTo>
                  <a:pt x="216" y="294"/>
                  <a:pt x="216" y="286"/>
                  <a:pt x="212" y="282"/>
                </a:cubicBezTo>
                <a:cubicBezTo>
                  <a:pt x="210" y="281"/>
                  <a:pt x="208" y="280"/>
                  <a:pt x="207" y="279"/>
                </a:cubicBezTo>
                <a:cubicBezTo>
                  <a:pt x="206" y="278"/>
                  <a:pt x="206" y="277"/>
                  <a:pt x="206" y="276"/>
                </a:cubicBezTo>
                <a:cubicBezTo>
                  <a:pt x="206" y="275"/>
                  <a:pt x="207" y="274"/>
                  <a:pt x="207" y="273"/>
                </a:cubicBezTo>
                <a:cubicBezTo>
                  <a:pt x="210" y="271"/>
                  <a:pt x="211" y="267"/>
                  <a:pt x="213" y="265"/>
                </a:cubicBezTo>
                <a:cubicBezTo>
                  <a:pt x="213" y="262"/>
                  <a:pt x="214" y="261"/>
                  <a:pt x="214" y="259"/>
                </a:cubicBezTo>
                <a:cubicBezTo>
                  <a:pt x="214" y="256"/>
                  <a:pt x="213" y="252"/>
                  <a:pt x="211" y="249"/>
                </a:cubicBezTo>
                <a:cubicBezTo>
                  <a:pt x="210" y="248"/>
                  <a:pt x="207" y="247"/>
                  <a:pt x="205" y="247"/>
                </a:cubicBezTo>
                <a:cubicBezTo>
                  <a:pt x="204" y="247"/>
                  <a:pt x="203" y="247"/>
                  <a:pt x="202" y="247"/>
                </a:cubicBezTo>
                <a:cubicBezTo>
                  <a:pt x="196" y="246"/>
                  <a:pt x="189" y="246"/>
                  <a:pt x="185" y="249"/>
                </a:cubicBezTo>
                <a:cubicBezTo>
                  <a:pt x="184" y="250"/>
                  <a:pt x="184" y="250"/>
                  <a:pt x="183" y="251"/>
                </a:cubicBezTo>
                <a:cubicBezTo>
                  <a:pt x="178" y="258"/>
                  <a:pt x="174" y="268"/>
                  <a:pt x="162" y="269"/>
                </a:cubicBezTo>
                <a:cubicBezTo>
                  <a:pt x="162" y="269"/>
                  <a:pt x="161" y="267"/>
                  <a:pt x="161" y="267"/>
                </a:cubicBezTo>
                <a:cubicBezTo>
                  <a:pt x="161" y="268"/>
                  <a:pt x="161" y="266"/>
                  <a:pt x="162" y="266"/>
                </a:cubicBezTo>
                <a:close/>
                <a:moveTo>
                  <a:pt x="123" y="271"/>
                </a:moveTo>
                <a:cubicBezTo>
                  <a:pt x="123" y="271"/>
                  <a:pt x="123" y="271"/>
                  <a:pt x="123" y="271"/>
                </a:cubicBezTo>
                <a:cubicBezTo>
                  <a:pt x="123" y="271"/>
                  <a:pt x="123" y="270"/>
                  <a:pt x="122" y="271"/>
                </a:cubicBezTo>
                <a:cubicBezTo>
                  <a:pt x="123" y="271"/>
                  <a:pt x="123" y="271"/>
                  <a:pt x="123" y="271"/>
                </a:cubicBezTo>
                <a:close/>
                <a:moveTo>
                  <a:pt x="123" y="259"/>
                </a:moveTo>
                <a:cubicBezTo>
                  <a:pt x="123" y="259"/>
                  <a:pt x="123" y="259"/>
                  <a:pt x="123" y="259"/>
                </a:cubicBezTo>
                <a:cubicBezTo>
                  <a:pt x="123" y="260"/>
                  <a:pt x="123" y="260"/>
                  <a:pt x="122" y="261"/>
                </a:cubicBezTo>
                <a:cubicBezTo>
                  <a:pt x="123" y="261"/>
                  <a:pt x="124" y="262"/>
                  <a:pt x="124" y="262"/>
                </a:cubicBezTo>
                <a:cubicBezTo>
                  <a:pt x="124" y="263"/>
                  <a:pt x="124" y="262"/>
                  <a:pt x="124" y="263"/>
                </a:cubicBezTo>
                <a:cubicBezTo>
                  <a:pt x="125" y="263"/>
                  <a:pt x="125" y="263"/>
                  <a:pt x="126" y="264"/>
                </a:cubicBezTo>
                <a:cubicBezTo>
                  <a:pt x="126" y="264"/>
                  <a:pt x="126" y="264"/>
                  <a:pt x="125" y="264"/>
                </a:cubicBezTo>
                <a:cubicBezTo>
                  <a:pt x="126" y="265"/>
                  <a:pt x="126" y="264"/>
                  <a:pt x="127" y="265"/>
                </a:cubicBezTo>
                <a:cubicBezTo>
                  <a:pt x="126" y="264"/>
                  <a:pt x="125" y="263"/>
                  <a:pt x="125" y="262"/>
                </a:cubicBezTo>
                <a:cubicBezTo>
                  <a:pt x="124" y="262"/>
                  <a:pt x="124" y="261"/>
                  <a:pt x="124" y="261"/>
                </a:cubicBezTo>
                <a:cubicBezTo>
                  <a:pt x="125" y="262"/>
                  <a:pt x="126" y="262"/>
                  <a:pt x="126" y="264"/>
                </a:cubicBezTo>
                <a:cubicBezTo>
                  <a:pt x="127" y="264"/>
                  <a:pt x="127" y="265"/>
                  <a:pt x="128" y="265"/>
                </a:cubicBezTo>
                <a:cubicBezTo>
                  <a:pt x="127" y="263"/>
                  <a:pt x="125" y="261"/>
                  <a:pt x="124" y="259"/>
                </a:cubicBezTo>
                <a:cubicBezTo>
                  <a:pt x="123" y="259"/>
                  <a:pt x="123" y="259"/>
                  <a:pt x="123" y="259"/>
                </a:cubicBezTo>
                <a:close/>
                <a:moveTo>
                  <a:pt x="153" y="285"/>
                </a:moveTo>
                <a:cubicBezTo>
                  <a:pt x="153" y="285"/>
                  <a:pt x="153" y="285"/>
                  <a:pt x="153" y="285"/>
                </a:cubicBezTo>
                <a:cubicBezTo>
                  <a:pt x="153" y="286"/>
                  <a:pt x="152" y="286"/>
                  <a:pt x="152" y="286"/>
                </a:cubicBezTo>
                <a:cubicBezTo>
                  <a:pt x="153" y="287"/>
                  <a:pt x="154" y="286"/>
                  <a:pt x="154" y="287"/>
                </a:cubicBezTo>
                <a:cubicBezTo>
                  <a:pt x="154" y="286"/>
                  <a:pt x="154" y="286"/>
                  <a:pt x="153" y="285"/>
                </a:cubicBezTo>
                <a:close/>
                <a:moveTo>
                  <a:pt x="102" y="202"/>
                </a:moveTo>
                <a:cubicBezTo>
                  <a:pt x="102" y="202"/>
                  <a:pt x="102" y="202"/>
                  <a:pt x="102" y="202"/>
                </a:cubicBezTo>
                <a:cubicBezTo>
                  <a:pt x="102" y="202"/>
                  <a:pt x="103" y="204"/>
                  <a:pt x="103" y="205"/>
                </a:cubicBezTo>
                <a:cubicBezTo>
                  <a:pt x="104" y="206"/>
                  <a:pt x="104" y="208"/>
                  <a:pt x="104" y="210"/>
                </a:cubicBezTo>
                <a:cubicBezTo>
                  <a:pt x="105" y="212"/>
                  <a:pt x="107" y="214"/>
                  <a:pt x="107" y="216"/>
                </a:cubicBezTo>
                <a:cubicBezTo>
                  <a:pt x="107" y="217"/>
                  <a:pt x="106" y="219"/>
                  <a:pt x="105" y="219"/>
                </a:cubicBezTo>
                <a:cubicBezTo>
                  <a:pt x="104" y="219"/>
                  <a:pt x="103" y="219"/>
                  <a:pt x="103" y="219"/>
                </a:cubicBezTo>
                <a:cubicBezTo>
                  <a:pt x="103" y="220"/>
                  <a:pt x="104" y="222"/>
                  <a:pt x="103" y="222"/>
                </a:cubicBezTo>
                <a:cubicBezTo>
                  <a:pt x="102" y="221"/>
                  <a:pt x="103" y="219"/>
                  <a:pt x="102" y="219"/>
                </a:cubicBezTo>
                <a:cubicBezTo>
                  <a:pt x="100" y="220"/>
                  <a:pt x="98" y="221"/>
                  <a:pt x="97" y="221"/>
                </a:cubicBezTo>
                <a:cubicBezTo>
                  <a:pt x="97" y="223"/>
                  <a:pt x="97" y="224"/>
                  <a:pt x="98" y="226"/>
                </a:cubicBezTo>
                <a:cubicBezTo>
                  <a:pt x="99" y="226"/>
                  <a:pt x="99" y="226"/>
                  <a:pt x="100" y="226"/>
                </a:cubicBezTo>
                <a:cubicBezTo>
                  <a:pt x="102" y="225"/>
                  <a:pt x="105" y="225"/>
                  <a:pt x="107" y="226"/>
                </a:cubicBezTo>
                <a:cubicBezTo>
                  <a:pt x="109" y="222"/>
                  <a:pt x="108" y="217"/>
                  <a:pt x="108" y="213"/>
                </a:cubicBezTo>
                <a:cubicBezTo>
                  <a:pt x="105" y="210"/>
                  <a:pt x="106" y="203"/>
                  <a:pt x="101" y="201"/>
                </a:cubicBezTo>
                <a:cubicBezTo>
                  <a:pt x="102" y="201"/>
                  <a:pt x="102" y="202"/>
                  <a:pt x="102" y="202"/>
                </a:cubicBezTo>
                <a:close/>
                <a:moveTo>
                  <a:pt x="124" y="211"/>
                </a:moveTo>
                <a:cubicBezTo>
                  <a:pt x="124" y="211"/>
                  <a:pt x="124" y="211"/>
                  <a:pt x="124" y="211"/>
                </a:cubicBezTo>
                <a:cubicBezTo>
                  <a:pt x="125" y="212"/>
                  <a:pt x="126" y="214"/>
                  <a:pt x="126" y="215"/>
                </a:cubicBezTo>
                <a:cubicBezTo>
                  <a:pt x="124" y="213"/>
                  <a:pt x="123" y="211"/>
                  <a:pt x="122" y="208"/>
                </a:cubicBezTo>
                <a:cubicBezTo>
                  <a:pt x="123" y="212"/>
                  <a:pt x="122" y="218"/>
                  <a:pt x="120" y="221"/>
                </a:cubicBezTo>
                <a:cubicBezTo>
                  <a:pt x="121" y="222"/>
                  <a:pt x="121" y="223"/>
                  <a:pt x="123" y="223"/>
                </a:cubicBezTo>
                <a:cubicBezTo>
                  <a:pt x="124" y="221"/>
                  <a:pt x="126" y="220"/>
                  <a:pt x="128" y="222"/>
                </a:cubicBezTo>
                <a:cubicBezTo>
                  <a:pt x="130" y="221"/>
                  <a:pt x="130" y="217"/>
                  <a:pt x="129" y="214"/>
                </a:cubicBezTo>
                <a:cubicBezTo>
                  <a:pt x="129" y="212"/>
                  <a:pt x="127" y="210"/>
                  <a:pt x="127" y="208"/>
                </a:cubicBezTo>
                <a:cubicBezTo>
                  <a:pt x="124" y="207"/>
                  <a:pt x="123" y="205"/>
                  <a:pt x="121" y="203"/>
                </a:cubicBezTo>
                <a:cubicBezTo>
                  <a:pt x="122" y="206"/>
                  <a:pt x="123" y="209"/>
                  <a:pt x="124" y="211"/>
                </a:cubicBezTo>
                <a:close/>
                <a:moveTo>
                  <a:pt x="40" y="212"/>
                </a:moveTo>
                <a:cubicBezTo>
                  <a:pt x="40" y="212"/>
                  <a:pt x="40" y="212"/>
                  <a:pt x="40" y="212"/>
                </a:cubicBezTo>
                <a:cubicBezTo>
                  <a:pt x="40" y="214"/>
                  <a:pt x="41" y="215"/>
                  <a:pt x="41" y="216"/>
                </a:cubicBezTo>
                <a:cubicBezTo>
                  <a:pt x="42" y="217"/>
                  <a:pt x="42" y="218"/>
                  <a:pt x="44" y="218"/>
                </a:cubicBezTo>
                <a:cubicBezTo>
                  <a:pt x="45" y="220"/>
                  <a:pt x="46" y="221"/>
                  <a:pt x="47" y="222"/>
                </a:cubicBezTo>
                <a:cubicBezTo>
                  <a:pt x="49" y="222"/>
                  <a:pt x="50" y="220"/>
                  <a:pt x="50" y="218"/>
                </a:cubicBezTo>
                <a:cubicBezTo>
                  <a:pt x="48" y="218"/>
                  <a:pt x="45" y="216"/>
                  <a:pt x="45" y="214"/>
                </a:cubicBezTo>
                <a:cubicBezTo>
                  <a:pt x="45" y="212"/>
                  <a:pt x="48" y="210"/>
                  <a:pt x="49" y="208"/>
                </a:cubicBezTo>
                <a:cubicBezTo>
                  <a:pt x="49" y="207"/>
                  <a:pt x="49" y="206"/>
                  <a:pt x="49" y="205"/>
                </a:cubicBezTo>
                <a:cubicBezTo>
                  <a:pt x="47" y="207"/>
                  <a:pt x="46" y="210"/>
                  <a:pt x="44" y="211"/>
                </a:cubicBezTo>
                <a:cubicBezTo>
                  <a:pt x="45" y="209"/>
                  <a:pt x="46" y="207"/>
                  <a:pt x="47" y="205"/>
                </a:cubicBezTo>
                <a:cubicBezTo>
                  <a:pt x="46" y="206"/>
                  <a:pt x="45" y="205"/>
                  <a:pt x="44" y="205"/>
                </a:cubicBezTo>
                <a:cubicBezTo>
                  <a:pt x="43" y="207"/>
                  <a:pt x="41" y="209"/>
                  <a:pt x="40" y="212"/>
                </a:cubicBezTo>
                <a:close/>
                <a:moveTo>
                  <a:pt x="27" y="210"/>
                </a:moveTo>
                <a:cubicBezTo>
                  <a:pt x="27" y="210"/>
                  <a:pt x="27" y="210"/>
                  <a:pt x="27" y="210"/>
                </a:cubicBezTo>
                <a:cubicBezTo>
                  <a:pt x="28" y="212"/>
                  <a:pt x="30" y="211"/>
                  <a:pt x="31" y="213"/>
                </a:cubicBezTo>
                <a:cubicBezTo>
                  <a:pt x="31" y="214"/>
                  <a:pt x="30" y="215"/>
                  <a:pt x="30" y="217"/>
                </a:cubicBezTo>
                <a:cubicBezTo>
                  <a:pt x="31" y="218"/>
                  <a:pt x="32" y="219"/>
                  <a:pt x="33" y="220"/>
                </a:cubicBezTo>
                <a:cubicBezTo>
                  <a:pt x="36" y="219"/>
                  <a:pt x="37" y="216"/>
                  <a:pt x="39" y="215"/>
                </a:cubicBezTo>
                <a:cubicBezTo>
                  <a:pt x="39" y="212"/>
                  <a:pt x="40" y="209"/>
                  <a:pt x="42" y="207"/>
                </a:cubicBezTo>
                <a:cubicBezTo>
                  <a:pt x="40" y="209"/>
                  <a:pt x="38" y="211"/>
                  <a:pt x="35" y="211"/>
                </a:cubicBezTo>
                <a:cubicBezTo>
                  <a:pt x="34" y="212"/>
                  <a:pt x="34" y="213"/>
                  <a:pt x="33" y="214"/>
                </a:cubicBezTo>
                <a:cubicBezTo>
                  <a:pt x="32" y="213"/>
                  <a:pt x="34" y="212"/>
                  <a:pt x="34" y="210"/>
                </a:cubicBezTo>
                <a:cubicBezTo>
                  <a:pt x="32" y="210"/>
                  <a:pt x="32" y="208"/>
                  <a:pt x="31" y="206"/>
                </a:cubicBezTo>
                <a:cubicBezTo>
                  <a:pt x="30" y="207"/>
                  <a:pt x="27" y="209"/>
                  <a:pt x="27" y="210"/>
                </a:cubicBezTo>
                <a:close/>
                <a:moveTo>
                  <a:pt x="132" y="211"/>
                </a:moveTo>
                <a:cubicBezTo>
                  <a:pt x="132" y="211"/>
                  <a:pt x="132" y="211"/>
                  <a:pt x="132" y="211"/>
                </a:cubicBezTo>
                <a:cubicBezTo>
                  <a:pt x="132" y="211"/>
                  <a:pt x="131" y="210"/>
                  <a:pt x="131" y="210"/>
                </a:cubicBezTo>
                <a:cubicBezTo>
                  <a:pt x="130" y="208"/>
                  <a:pt x="130" y="207"/>
                  <a:pt x="128" y="208"/>
                </a:cubicBezTo>
                <a:cubicBezTo>
                  <a:pt x="129" y="210"/>
                  <a:pt x="130" y="212"/>
                  <a:pt x="131" y="214"/>
                </a:cubicBezTo>
                <a:cubicBezTo>
                  <a:pt x="131" y="213"/>
                  <a:pt x="132" y="213"/>
                  <a:pt x="132" y="211"/>
                </a:cubicBezTo>
                <a:close/>
                <a:moveTo>
                  <a:pt x="90" y="218"/>
                </a:moveTo>
                <a:cubicBezTo>
                  <a:pt x="90" y="218"/>
                  <a:pt x="90" y="218"/>
                  <a:pt x="90" y="218"/>
                </a:cubicBezTo>
                <a:cubicBezTo>
                  <a:pt x="89" y="221"/>
                  <a:pt x="88" y="223"/>
                  <a:pt x="87" y="226"/>
                </a:cubicBezTo>
                <a:cubicBezTo>
                  <a:pt x="87" y="226"/>
                  <a:pt x="87" y="224"/>
                  <a:pt x="86" y="224"/>
                </a:cubicBezTo>
                <a:cubicBezTo>
                  <a:pt x="85" y="225"/>
                  <a:pt x="84" y="226"/>
                  <a:pt x="84" y="227"/>
                </a:cubicBezTo>
                <a:cubicBezTo>
                  <a:pt x="83" y="228"/>
                  <a:pt x="82" y="227"/>
                  <a:pt x="80" y="227"/>
                </a:cubicBezTo>
                <a:cubicBezTo>
                  <a:pt x="81" y="229"/>
                  <a:pt x="81" y="230"/>
                  <a:pt x="82" y="231"/>
                </a:cubicBezTo>
                <a:cubicBezTo>
                  <a:pt x="84" y="231"/>
                  <a:pt x="85" y="230"/>
                  <a:pt x="86" y="230"/>
                </a:cubicBezTo>
                <a:cubicBezTo>
                  <a:pt x="87" y="230"/>
                  <a:pt x="89" y="231"/>
                  <a:pt x="90" y="230"/>
                </a:cubicBezTo>
                <a:cubicBezTo>
                  <a:pt x="91" y="230"/>
                  <a:pt x="91" y="229"/>
                  <a:pt x="92" y="229"/>
                </a:cubicBezTo>
                <a:cubicBezTo>
                  <a:pt x="93" y="225"/>
                  <a:pt x="93" y="221"/>
                  <a:pt x="91" y="218"/>
                </a:cubicBezTo>
                <a:cubicBezTo>
                  <a:pt x="91" y="215"/>
                  <a:pt x="92" y="212"/>
                  <a:pt x="91" y="210"/>
                </a:cubicBezTo>
                <a:cubicBezTo>
                  <a:pt x="91" y="212"/>
                  <a:pt x="89" y="216"/>
                  <a:pt x="90" y="218"/>
                </a:cubicBezTo>
                <a:close/>
                <a:moveTo>
                  <a:pt x="54" y="216"/>
                </a:moveTo>
                <a:cubicBezTo>
                  <a:pt x="54" y="216"/>
                  <a:pt x="54" y="216"/>
                  <a:pt x="54" y="216"/>
                </a:cubicBezTo>
                <a:cubicBezTo>
                  <a:pt x="54" y="217"/>
                  <a:pt x="54" y="217"/>
                  <a:pt x="53" y="218"/>
                </a:cubicBezTo>
                <a:cubicBezTo>
                  <a:pt x="51" y="220"/>
                  <a:pt x="52" y="223"/>
                  <a:pt x="54" y="224"/>
                </a:cubicBezTo>
                <a:cubicBezTo>
                  <a:pt x="55" y="224"/>
                  <a:pt x="55" y="224"/>
                  <a:pt x="56" y="225"/>
                </a:cubicBezTo>
                <a:cubicBezTo>
                  <a:pt x="57" y="225"/>
                  <a:pt x="58" y="227"/>
                  <a:pt x="58" y="228"/>
                </a:cubicBezTo>
                <a:cubicBezTo>
                  <a:pt x="59" y="228"/>
                  <a:pt x="59" y="228"/>
                  <a:pt x="60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57" y="225"/>
                  <a:pt x="57" y="221"/>
                  <a:pt x="60" y="220"/>
                </a:cubicBezTo>
                <a:cubicBezTo>
                  <a:pt x="60" y="217"/>
                  <a:pt x="60" y="215"/>
                  <a:pt x="59" y="213"/>
                </a:cubicBezTo>
                <a:cubicBezTo>
                  <a:pt x="58" y="215"/>
                  <a:pt x="58" y="218"/>
                  <a:pt x="56" y="220"/>
                </a:cubicBezTo>
                <a:cubicBezTo>
                  <a:pt x="56" y="218"/>
                  <a:pt x="58" y="215"/>
                  <a:pt x="57" y="215"/>
                </a:cubicBezTo>
                <a:cubicBezTo>
                  <a:pt x="57" y="216"/>
                  <a:pt x="55" y="216"/>
                  <a:pt x="54" y="216"/>
                </a:cubicBezTo>
                <a:close/>
                <a:moveTo>
                  <a:pt x="94" y="220"/>
                </a:moveTo>
                <a:cubicBezTo>
                  <a:pt x="94" y="220"/>
                  <a:pt x="94" y="220"/>
                  <a:pt x="94" y="220"/>
                </a:cubicBezTo>
                <a:cubicBezTo>
                  <a:pt x="94" y="219"/>
                  <a:pt x="93" y="217"/>
                  <a:pt x="93" y="215"/>
                </a:cubicBezTo>
                <a:cubicBezTo>
                  <a:pt x="92" y="216"/>
                  <a:pt x="93" y="218"/>
                  <a:pt x="94" y="220"/>
                </a:cubicBezTo>
                <a:close/>
                <a:moveTo>
                  <a:pt x="40" y="225"/>
                </a:moveTo>
                <a:cubicBezTo>
                  <a:pt x="41" y="226"/>
                  <a:pt x="43" y="226"/>
                  <a:pt x="44" y="226"/>
                </a:cubicBezTo>
                <a:cubicBezTo>
                  <a:pt x="45" y="228"/>
                  <a:pt x="47" y="233"/>
                  <a:pt x="49" y="233"/>
                </a:cubicBezTo>
                <a:cubicBezTo>
                  <a:pt x="49" y="234"/>
                  <a:pt x="52" y="236"/>
                  <a:pt x="53" y="234"/>
                </a:cubicBezTo>
                <a:cubicBezTo>
                  <a:pt x="54" y="231"/>
                  <a:pt x="51" y="228"/>
                  <a:pt x="53" y="225"/>
                </a:cubicBezTo>
                <a:cubicBezTo>
                  <a:pt x="52" y="224"/>
                  <a:pt x="51" y="222"/>
                  <a:pt x="51" y="221"/>
                </a:cubicBezTo>
                <a:cubicBezTo>
                  <a:pt x="50" y="222"/>
                  <a:pt x="49" y="223"/>
                  <a:pt x="47" y="223"/>
                </a:cubicBezTo>
                <a:cubicBezTo>
                  <a:pt x="46" y="224"/>
                  <a:pt x="48" y="227"/>
                  <a:pt x="46" y="227"/>
                </a:cubicBezTo>
                <a:cubicBezTo>
                  <a:pt x="46" y="225"/>
                  <a:pt x="45" y="224"/>
                  <a:pt x="46" y="223"/>
                </a:cubicBezTo>
                <a:cubicBezTo>
                  <a:pt x="45" y="222"/>
                  <a:pt x="44" y="221"/>
                  <a:pt x="43" y="219"/>
                </a:cubicBezTo>
                <a:cubicBezTo>
                  <a:pt x="42" y="219"/>
                  <a:pt x="41" y="218"/>
                  <a:pt x="40" y="218"/>
                </a:cubicBezTo>
                <a:cubicBezTo>
                  <a:pt x="40" y="221"/>
                  <a:pt x="40" y="222"/>
                  <a:pt x="40" y="225"/>
                </a:cubicBezTo>
                <a:close/>
                <a:moveTo>
                  <a:pt x="69" y="225"/>
                </a:moveTo>
                <a:cubicBezTo>
                  <a:pt x="69" y="225"/>
                  <a:pt x="69" y="225"/>
                  <a:pt x="69" y="225"/>
                </a:cubicBezTo>
                <a:cubicBezTo>
                  <a:pt x="69" y="224"/>
                  <a:pt x="70" y="222"/>
                  <a:pt x="70" y="220"/>
                </a:cubicBezTo>
                <a:cubicBezTo>
                  <a:pt x="69" y="220"/>
                  <a:pt x="69" y="221"/>
                  <a:pt x="69" y="221"/>
                </a:cubicBezTo>
                <a:cubicBezTo>
                  <a:pt x="66" y="222"/>
                  <a:pt x="65" y="225"/>
                  <a:pt x="65" y="230"/>
                </a:cubicBezTo>
                <a:cubicBezTo>
                  <a:pt x="67" y="231"/>
                  <a:pt x="71" y="229"/>
                  <a:pt x="72" y="231"/>
                </a:cubicBezTo>
                <a:cubicBezTo>
                  <a:pt x="72" y="231"/>
                  <a:pt x="73" y="231"/>
                  <a:pt x="73" y="231"/>
                </a:cubicBezTo>
                <a:cubicBezTo>
                  <a:pt x="75" y="230"/>
                  <a:pt x="76" y="228"/>
                  <a:pt x="76" y="226"/>
                </a:cubicBezTo>
                <a:cubicBezTo>
                  <a:pt x="73" y="225"/>
                  <a:pt x="72" y="222"/>
                  <a:pt x="71" y="219"/>
                </a:cubicBezTo>
                <a:cubicBezTo>
                  <a:pt x="70" y="221"/>
                  <a:pt x="70" y="223"/>
                  <a:pt x="69" y="225"/>
                </a:cubicBezTo>
                <a:close/>
                <a:moveTo>
                  <a:pt x="107" y="227"/>
                </a:moveTo>
                <a:cubicBezTo>
                  <a:pt x="107" y="227"/>
                  <a:pt x="107" y="227"/>
                  <a:pt x="107" y="227"/>
                </a:cubicBezTo>
                <a:cubicBezTo>
                  <a:pt x="108" y="229"/>
                  <a:pt x="109" y="230"/>
                  <a:pt x="110" y="232"/>
                </a:cubicBezTo>
                <a:cubicBezTo>
                  <a:pt x="110" y="231"/>
                  <a:pt x="111" y="231"/>
                  <a:pt x="112" y="231"/>
                </a:cubicBezTo>
                <a:cubicBezTo>
                  <a:pt x="113" y="230"/>
                  <a:pt x="115" y="232"/>
                  <a:pt x="117" y="231"/>
                </a:cubicBezTo>
                <a:cubicBezTo>
                  <a:pt x="119" y="231"/>
                  <a:pt x="120" y="225"/>
                  <a:pt x="119" y="223"/>
                </a:cubicBezTo>
                <a:cubicBezTo>
                  <a:pt x="116" y="226"/>
                  <a:pt x="114" y="221"/>
                  <a:pt x="112" y="221"/>
                </a:cubicBezTo>
                <a:cubicBezTo>
                  <a:pt x="112" y="222"/>
                  <a:pt x="114" y="225"/>
                  <a:pt x="113" y="226"/>
                </a:cubicBezTo>
                <a:cubicBezTo>
                  <a:pt x="111" y="224"/>
                  <a:pt x="111" y="221"/>
                  <a:pt x="110" y="219"/>
                </a:cubicBezTo>
                <a:cubicBezTo>
                  <a:pt x="110" y="222"/>
                  <a:pt x="110" y="225"/>
                  <a:pt x="107" y="227"/>
                </a:cubicBezTo>
                <a:close/>
                <a:moveTo>
                  <a:pt x="45" y="240"/>
                </a:move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39"/>
                  <a:pt x="45" y="239"/>
                </a:cubicBezTo>
                <a:cubicBezTo>
                  <a:pt x="46" y="238"/>
                  <a:pt x="46" y="236"/>
                  <a:pt x="46" y="235"/>
                </a:cubicBezTo>
                <a:cubicBezTo>
                  <a:pt x="46" y="235"/>
                  <a:pt x="46" y="236"/>
                  <a:pt x="46" y="235"/>
                </a:cubicBezTo>
                <a:cubicBezTo>
                  <a:pt x="46" y="235"/>
                  <a:pt x="47" y="234"/>
                  <a:pt x="47" y="234"/>
                </a:cubicBezTo>
                <a:cubicBezTo>
                  <a:pt x="47" y="233"/>
                  <a:pt x="46" y="233"/>
                  <a:pt x="46" y="232"/>
                </a:cubicBezTo>
                <a:cubicBezTo>
                  <a:pt x="46" y="232"/>
                  <a:pt x="46" y="233"/>
                  <a:pt x="45" y="232"/>
                </a:cubicBezTo>
                <a:cubicBezTo>
                  <a:pt x="45" y="231"/>
                  <a:pt x="45" y="230"/>
                  <a:pt x="44" y="229"/>
                </a:cubicBezTo>
                <a:cubicBezTo>
                  <a:pt x="44" y="229"/>
                  <a:pt x="44" y="230"/>
                  <a:pt x="44" y="230"/>
                </a:cubicBezTo>
                <a:cubicBezTo>
                  <a:pt x="44" y="230"/>
                  <a:pt x="43" y="229"/>
                  <a:pt x="44" y="227"/>
                </a:cubicBezTo>
                <a:cubicBezTo>
                  <a:pt x="43" y="227"/>
                  <a:pt x="43" y="227"/>
                  <a:pt x="43" y="227"/>
                </a:cubicBezTo>
                <a:cubicBezTo>
                  <a:pt x="43" y="227"/>
                  <a:pt x="43" y="228"/>
                  <a:pt x="43" y="228"/>
                </a:cubicBezTo>
                <a:cubicBezTo>
                  <a:pt x="42" y="228"/>
                  <a:pt x="42" y="227"/>
                  <a:pt x="42" y="227"/>
                </a:cubicBezTo>
                <a:cubicBezTo>
                  <a:pt x="42" y="227"/>
                  <a:pt x="42" y="227"/>
                  <a:pt x="42" y="227"/>
                </a:cubicBezTo>
                <a:cubicBezTo>
                  <a:pt x="42" y="227"/>
                  <a:pt x="41" y="227"/>
                  <a:pt x="41" y="227"/>
                </a:cubicBezTo>
                <a:cubicBezTo>
                  <a:pt x="38" y="226"/>
                  <a:pt x="39" y="223"/>
                  <a:pt x="39" y="220"/>
                </a:cubicBezTo>
                <a:cubicBezTo>
                  <a:pt x="38" y="220"/>
                  <a:pt x="38" y="221"/>
                  <a:pt x="38" y="222"/>
                </a:cubicBezTo>
                <a:cubicBezTo>
                  <a:pt x="36" y="227"/>
                  <a:pt x="37" y="236"/>
                  <a:pt x="38" y="241"/>
                </a:cubicBezTo>
                <a:cubicBezTo>
                  <a:pt x="37" y="241"/>
                  <a:pt x="37" y="239"/>
                  <a:pt x="37" y="237"/>
                </a:cubicBezTo>
                <a:cubicBezTo>
                  <a:pt x="36" y="237"/>
                  <a:pt x="37" y="237"/>
                  <a:pt x="36" y="237"/>
                </a:cubicBezTo>
                <a:cubicBezTo>
                  <a:pt x="36" y="235"/>
                  <a:pt x="36" y="232"/>
                  <a:pt x="36" y="229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36" y="230"/>
                  <a:pt x="36" y="230"/>
                  <a:pt x="36" y="229"/>
                </a:cubicBezTo>
                <a:cubicBezTo>
                  <a:pt x="36" y="229"/>
                  <a:pt x="36" y="229"/>
                  <a:pt x="36" y="229"/>
                </a:cubicBezTo>
                <a:cubicBezTo>
                  <a:pt x="36" y="226"/>
                  <a:pt x="36" y="224"/>
                  <a:pt x="36" y="223"/>
                </a:cubicBezTo>
                <a:cubicBezTo>
                  <a:pt x="35" y="225"/>
                  <a:pt x="35" y="229"/>
                  <a:pt x="34" y="231"/>
                </a:cubicBezTo>
                <a:cubicBezTo>
                  <a:pt x="33" y="233"/>
                  <a:pt x="33" y="235"/>
                  <a:pt x="33" y="237"/>
                </a:cubicBezTo>
                <a:cubicBezTo>
                  <a:pt x="33" y="236"/>
                  <a:pt x="32" y="237"/>
                  <a:pt x="32" y="237"/>
                </a:cubicBezTo>
                <a:cubicBezTo>
                  <a:pt x="33" y="238"/>
                  <a:pt x="32" y="238"/>
                  <a:pt x="32" y="238"/>
                </a:cubicBezTo>
                <a:cubicBezTo>
                  <a:pt x="32" y="239"/>
                  <a:pt x="32" y="241"/>
                  <a:pt x="32" y="241"/>
                </a:cubicBezTo>
                <a:cubicBezTo>
                  <a:pt x="32" y="242"/>
                  <a:pt x="32" y="243"/>
                  <a:pt x="31" y="244"/>
                </a:cubicBezTo>
                <a:cubicBezTo>
                  <a:pt x="32" y="244"/>
                  <a:pt x="32" y="244"/>
                  <a:pt x="32" y="244"/>
                </a:cubicBezTo>
                <a:cubicBezTo>
                  <a:pt x="32" y="244"/>
                  <a:pt x="32" y="245"/>
                  <a:pt x="32" y="245"/>
                </a:cubicBezTo>
                <a:cubicBezTo>
                  <a:pt x="32" y="247"/>
                  <a:pt x="33" y="249"/>
                  <a:pt x="32" y="249"/>
                </a:cubicBezTo>
                <a:cubicBezTo>
                  <a:pt x="33" y="250"/>
                  <a:pt x="33" y="253"/>
                  <a:pt x="34" y="254"/>
                </a:cubicBezTo>
                <a:cubicBezTo>
                  <a:pt x="34" y="254"/>
                  <a:pt x="34" y="255"/>
                  <a:pt x="34" y="255"/>
                </a:cubicBezTo>
                <a:cubicBezTo>
                  <a:pt x="32" y="255"/>
                  <a:pt x="32" y="250"/>
                  <a:pt x="31" y="248"/>
                </a:cubicBezTo>
                <a:cubicBezTo>
                  <a:pt x="31" y="249"/>
                  <a:pt x="31" y="249"/>
                  <a:pt x="30" y="249"/>
                </a:cubicBezTo>
                <a:cubicBezTo>
                  <a:pt x="31" y="249"/>
                  <a:pt x="30" y="248"/>
                  <a:pt x="30" y="248"/>
                </a:cubicBezTo>
                <a:cubicBezTo>
                  <a:pt x="29" y="250"/>
                  <a:pt x="28" y="252"/>
                  <a:pt x="27" y="255"/>
                </a:cubicBezTo>
                <a:cubicBezTo>
                  <a:pt x="29" y="256"/>
                  <a:pt x="32" y="257"/>
                  <a:pt x="34" y="257"/>
                </a:cubicBezTo>
                <a:cubicBezTo>
                  <a:pt x="34" y="257"/>
                  <a:pt x="34" y="257"/>
                  <a:pt x="34" y="257"/>
                </a:cubicBezTo>
                <a:cubicBezTo>
                  <a:pt x="35" y="258"/>
                  <a:pt x="36" y="258"/>
                  <a:pt x="37" y="259"/>
                </a:cubicBezTo>
                <a:cubicBezTo>
                  <a:pt x="37" y="258"/>
                  <a:pt x="38" y="258"/>
                  <a:pt x="38" y="258"/>
                </a:cubicBezTo>
                <a:cubicBezTo>
                  <a:pt x="39" y="257"/>
                  <a:pt x="39" y="255"/>
                  <a:pt x="40" y="255"/>
                </a:cubicBezTo>
                <a:cubicBezTo>
                  <a:pt x="40" y="255"/>
                  <a:pt x="40" y="255"/>
                  <a:pt x="41" y="255"/>
                </a:cubicBezTo>
                <a:cubicBezTo>
                  <a:pt x="40" y="255"/>
                  <a:pt x="41" y="255"/>
                  <a:pt x="41" y="254"/>
                </a:cubicBezTo>
                <a:cubicBezTo>
                  <a:pt x="42" y="252"/>
                  <a:pt x="42" y="247"/>
                  <a:pt x="43" y="245"/>
                </a:cubicBezTo>
                <a:cubicBezTo>
                  <a:pt x="43" y="243"/>
                  <a:pt x="43" y="241"/>
                  <a:pt x="45" y="241"/>
                </a:cubicBezTo>
                <a:cubicBezTo>
                  <a:pt x="45" y="240"/>
                  <a:pt x="45" y="241"/>
                  <a:pt x="45" y="240"/>
                </a:cubicBezTo>
                <a:close/>
                <a:moveTo>
                  <a:pt x="91" y="231"/>
                </a:moveTo>
                <a:cubicBezTo>
                  <a:pt x="91" y="231"/>
                  <a:pt x="91" y="231"/>
                  <a:pt x="91" y="231"/>
                </a:cubicBezTo>
                <a:cubicBezTo>
                  <a:pt x="92" y="233"/>
                  <a:pt x="92" y="234"/>
                  <a:pt x="93" y="236"/>
                </a:cubicBezTo>
                <a:cubicBezTo>
                  <a:pt x="94" y="236"/>
                  <a:pt x="95" y="234"/>
                  <a:pt x="97" y="235"/>
                </a:cubicBezTo>
                <a:cubicBezTo>
                  <a:pt x="98" y="236"/>
                  <a:pt x="99" y="237"/>
                  <a:pt x="101" y="236"/>
                </a:cubicBezTo>
                <a:cubicBezTo>
                  <a:pt x="103" y="235"/>
                  <a:pt x="103" y="229"/>
                  <a:pt x="102" y="227"/>
                </a:cubicBezTo>
                <a:cubicBezTo>
                  <a:pt x="99" y="229"/>
                  <a:pt x="96" y="227"/>
                  <a:pt x="96" y="224"/>
                </a:cubicBezTo>
                <a:cubicBezTo>
                  <a:pt x="96" y="228"/>
                  <a:pt x="98" y="231"/>
                  <a:pt x="98" y="235"/>
                </a:cubicBezTo>
                <a:cubicBezTo>
                  <a:pt x="96" y="233"/>
                  <a:pt x="96" y="231"/>
                  <a:pt x="96" y="229"/>
                </a:cubicBezTo>
                <a:cubicBezTo>
                  <a:pt x="95" y="226"/>
                  <a:pt x="95" y="223"/>
                  <a:pt x="94" y="220"/>
                </a:cubicBezTo>
                <a:cubicBezTo>
                  <a:pt x="95" y="223"/>
                  <a:pt x="94" y="229"/>
                  <a:pt x="91" y="231"/>
                </a:cubicBezTo>
                <a:close/>
                <a:moveTo>
                  <a:pt x="96" y="224"/>
                </a:moveTo>
                <a:cubicBezTo>
                  <a:pt x="96" y="224"/>
                  <a:pt x="96" y="224"/>
                  <a:pt x="96" y="224"/>
                </a:cubicBezTo>
                <a:cubicBezTo>
                  <a:pt x="96" y="223"/>
                  <a:pt x="96" y="222"/>
                  <a:pt x="95" y="222"/>
                </a:cubicBezTo>
                <a:cubicBezTo>
                  <a:pt x="95" y="222"/>
                  <a:pt x="95" y="223"/>
                  <a:pt x="96" y="224"/>
                </a:cubicBezTo>
                <a:close/>
                <a:moveTo>
                  <a:pt x="79" y="229"/>
                </a:moveTo>
                <a:cubicBezTo>
                  <a:pt x="79" y="229"/>
                  <a:pt x="79" y="229"/>
                  <a:pt x="79" y="229"/>
                </a:cubicBezTo>
                <a:cubicBezTo>
                  <a:pt x="79" y="231"/>
                  <a:pt x="80" y="233"/>
                  <a:pt x="80" y="234"/>
                </a:cubicBezTo>
                <a:cubicBezTo>
                  <a:pt x="77" y="232"/>
                  <a:pt x="78" y="228"/>
                  <a:pt x="77" y="226"/>
                </a:cubicBezTo>
                <a:cubicBezTo>
                  <a:pt x="77" y="229"/>
                  <a:pt x="76" y="231"/>
                  <a:pt x="74" y="232"/>
                </a:cubicBezTo>
                <a:cubicBezTo>
                  <a:pt x="75" y="234"/>
                  <a:pt x="74" y="237"/>
                  <a:pt x="76" y="237"/>
                </a:cubicBezTo>
                <a:cubicBezTo>
                  <a:pt x="77" y="237"/>
                  <a:pt x="78" y="236"/>
                  <a:pt x="79" y="237"/>
                </a:cubicBezTo>
                <a:cubicBezTo>
                  <a:pt x="80" y="237"/>
                  <a:pt x="81" y="238"/>
                  <a:pt x="81" y="239"/>
                </a:cubicBezTo>
                <a:cubicBezTo>
                  <a:pt x="86" y="239"/>
                  <a:pt x="88" y="235"/>
                  <a:pt x="87" y="231"/>
                </a:cubicBezTo>
                <a:cubicBezTo>
                  <a:pt x="87" y="231"/>
                  <a:pt x="86" y="231"/>
                  <a:pt x="86" y="231"/>
                </a:cubicBezTo>
                <a:cubicBezTo>
                  <a:pt x="84" y="232"/>
                  <a:pt x="82" y="232"/>
                  <a:pt x="80" y="231"/>
                </a:cubicBezTo>
                <a:cubicBezTo>
                  <a:pt x="79" y="229"/>
                  <a:pt x="79" y="226"/>
                  <a:pt x="78" y="224"/>
                </a:cubicBezTo>
                <a:cubicBezTo>
                  <a:pt x="78" y="227"/>
                  <a:pt x="79" y="228"/>
                  <a:pt x="79" y="229"/>
                </a:cubicBezTo>
                <a:close/>
                <a:moveTo>
                  <a:pt x="63" y="233"/>
                </a:moveTo>
                <a:cubicBezTo>
                  <a:pt x="63" y="233"/>
                  <a:pt x="63" y="233"/>
                  <a:pt x="63" y="233"/>
                </a:cubicBezTo>
                <a:cubicBezTo>
                  <a:pt x="62" y="232"/>
                  <a:pt x="62" y="231"/>
                  <a:pt x="62" y="230"/>
                </a:cubicBezTo>
                <a:cubicBezTo>
                  <a:pt x="62" y="229"/>
                  <a:pt x="62" y="227"/>
                  <a:pt x="62" y="227"/>
                </a:cubicBezTo>
                <a:cubicBezTo>
                  <a:pt x="62" y="227"/>
                  <a:pt x="62" y="227"/>
                  <a:pt x="61" y="227"/>
                </a:cubicBezTo>
                <a:cubicBezTo>
                  <a:pt x="61" y="228"/>
                  <a:pt x="61" y="229"/>
                  <a:pt x="60" y="230"/>
                </a:cubicBezTo>
                <a:cubicBezTo>
                  <a:pt x="58" y="230"/>
                  <a:pt x="57" y="228"/>
                  <a:pt x="56" y="227"/>
                </a:cubicBezTo>
                <a:cubicBezTo>
                  <a:pt x="56" y="230"/>
                  <a:pt x="59" y="232"/>
                  <a:pt x="58" y="235"/>
                </a:cubicBezTo>
                <a:cubicBezTo>
                  <a:pt x="60" y="236"/>
                  <a:pt x="63" y="236"/>
                  <a:pt x="65" y="237"/>
                </a:cubicBezTo>
                <a:cubicBezTo>
                  <a:pt x="65" y="237"/>
                  <a:pt x="66" y="238"/>
                  <a:pt x="66" y="238"/>
                </a:cubicBezTo>
                <a:cubicBezTo>
                  <a:pt x="70" y="239"/>
                  <a:pt x="70" y="233"/>
                  <a:pt x="69" y="231"/>
                </a:cubicBezTo>
                <a:cubicBezTo>
                  <a:pt x="67" y="232"/>
                  <a:pt x="64" y="231"/>
                  <a:pt x="64" y="229"/>
                </a:cubicBezTo>
                <a:cubicBezTo>
                  <a:pt x="64" y="228"/>
                  <a:pt x="64" y="227"/>
                  <a:pt x="64" y="226"/>
                </a:cubicBezTo>
                <a:cubicBezTo>
                  <a:pt x="62" y="227"/>
                  <a:pt x="64" y="232"/>
                  <a:pt x="63" y="233"/>
                </a:cubicBezTo>
                <a:close/>
                <a:moveTo>
                  <a:pt x="54" y="228"/>
                </a:moveTo>
                <a:cubicBezTo>
                  <a:pt x="54" y="228"/>
                  <a:pt x="54" y="228"/>
                  <a:pt x="54" y="228"/>
                </a:cubicBezTo>
                <a:cubicBezTo>
                  <a:pt x="54" y="227"/>
                  <a:pt x="54" y="227"/>
                  <a:pt x="54" y="227"/>
                </a:cubicBezTo>
                <a:cubicBezTo>
                  <a:pt x="53" y="226"/>
                  <a:pt x="54" y="228"/>
                  <a:pt x="54" y="228"/>
                </a:cubicBezTo>
                <a:close/>
                <a:moveTo>
                  <a:pt x="55" y="231"/>
                </a:moveTo>
                <a:cubicBezTo>
                  <a:pt x="55" y="231"/>
                  <a:pt x="55" y="231"/>
                  <a:pt x="55" y="231"/>
                </a:cubicBezTo>
                <a:cubicBezTo>
                  <a:pt x="55" y="231"/>
                  <a:pt x="55" y="232"/>
                  <a:pt x="55" y="232"/>
                </a:cubicBezTo>
                <a:cubicBezTo>
                  <a:pt x="55" y="230"/>
                  <a:pt x="55" y="229"/>
                  <a:pt x="54" y="228"/>
                </a:cubicBezTo>
                <a:cubicBezTo>
                  <a:pt x="55" y="231"/>
                  <a:pt x="55" y="238"/>
                  <a:pt x="50" y="236"/>
                </a:cubicBezTo>
                <a:cubicBezTo>
                  <a:pt x="51" y="241"/>
                  <a:pt x="52" y="244"/>
                  <a:pt x="55" y="247"/>
                </a:cubicBezTo>
                <a:cubicBezTo>
                  <a:pt x="55" y="246"/>
                  <a:pt x="55" y="245"/>
                  <a:pt x="57" y="245"/>
                </a:cubicBezTo>
                <a:cubicBezTo>
                  <a:pt x="57" y="251"/>
                  <a:pt x="61" y="255"/>
                  <a:pt x="66" y="257"/>
                </a:cubicBezTo>
                <a:cubicBezTo>
                  <a:pt x="66" y="257"/>
                  <a:pt x="66" y="256"/>
                  <a:pt x="67" y="256"/>
                </a:cubicBezTo>
                <a:cubicBezTo>
                  <a:pt x="67" y="256"/>
                  <a:pt x="68" y="256"/>
                  <a:pt x="68" y="256"/>
                </a:cubicBezTo>
                <a:cubicBezTo>
                  <a:pt x="68" y="256"/>
                  <a:pt x="68" y="255"/>
                  <a:pt x="68" y="255"/>
                </a:cubicBezTo>
                <a:cubicBezTo>
                  <a:pt x="69" y="257"/>
                  <a:pt x="70" y="259"/>
                  <a:pt x="72" y="260"/>
                </a:cubicBezTo>
                <a:cubicBezTo>
                  <a:pt x="72" y="258"/>
                  <a:pt x="70" y="257"/>
                  <a:pt x="69" y="256"/>
                </a:cubicBezTo>
                <a:cubicBezTo>
                  <a:pt x="69" y="256"/>
                  <a:pt x="69" y="256"/>
                  <a:pt x="69" y="257"/>
                </a:cubicBezTo>
                <a:cubicBezTo>
                  <a:pt x="69" y="255"/>
                  <a:pt x="69" y="255"/>
                  <a:pt x="69" y="254"/>
                </a:cubicBezTo>
                <a:cubicBezTo>
                  <a:pt x="69" y="254"/>
                  <a:pt x="69" y="255"/>
                  <a:pt x="69" y="256"/>
                </a:cubicBezTo>
                <a:cubicBezTo>
                  <a:pt x="70" y="255"/>
                  <a:pt x="69" y="253"/>
                  <a:pt x="69" y="253"/>
                </a:cubicBezTo>
                <a:cubicBezTo>
                  <a:pt x="69" y="253"/>
                  <a:pt x="69" y="253"/>
                  <a:pt x="69" y="253"/>
                </a:cubicBezTo>
                <a:cubicBezTo>
                  <a:pt x="69" y="252"/>
                  <a:pt x="68" y="252"/>
                  <a:pt x="68" y="250"/>
                </a:cubicBezTo>
                <a:cubicBezTo>
                  <a:pt x="68" y="250"/>
                  <a:pt x="68" y="251"/>
                  <a:pt x="67" y="251"/>
                </a:cubicBezTo>
                <a:cubicBezTo>
                  <a:pt x="68" y="250"/>
                  <a:pt x="67" y="250"/>
                  <a:pt x="68" y="249"/>
                </a:cubicBezTo>
                <a:cubicBezTo>
                  <a:pt x="67" y="250"/>
                  <a:pt x="67" y="250"/>
                  <a:pt x="68" y="250"/>
                </a:cubicBezTo>
                <a:cubicBezTo>
                  <a:pt x="68" y="249"/>
                  <a:pt x="68" y="248"/>
                  <a:pt x="67" y="247"/>
                </a:cubicBezTo>
                <a:cubicBezTo>
                  <a:pt x="67" y="247"/>
                  <a:pt x="67" y="249"/>
                  <a:pt x="67" y="249"/>
                </a:cubicBezTo>
                <a:cubicBezTo>
                  <a:pt x="67" y="248"/>
                  <a:pt x="67" y="245"/>
                  <a:pt x="66" y="245"/>
                </a:cubicBezTo>
                <a:cubicBezTo>
                  <a:pt x="66" y="245"/>
                  <a:pt x="66" y="246"/>
                  <a:pt x="66" y="246"/>
                </a:cubicBezTo>
                <a:cubicBezTo>
                  <a:pt x="66" y="244"/>
                  <a:pt x="64" y="243"/>
                  <a:pt x="65" y="242"/>
                </a:cubicBezTo>
                <a:cubicBezTo>
                  <a:pt x="64" y="241"/>
                  <a:pt x="65" y="240"/>
                  <a:pt x="65" y="239"/>
                </a:cubicBezTo>
                <a:cubicBezTo>
                  <a:pt x="63" y="238"/>
                  <a:pt x="62" y="238"/>
                  <a:pt x="61" y="238"/>
                </a:cubicBezTo>
                <a:cubicBezTo>
                  <a:pt x="61" y="238"/>
                  <a:pt x="62" y="239"/>
                  <a:pt x="62" y="240"/>
                </a:cubicBezTo>
                <a:cubicBezTo>
                  <a:pt x="62" y="240"/>
                  <a:pt x="62" y="240"/>
                  <a:pt x="62" y="240"/>
                </a:cubicBezTo>
                <a:cubicBezTo>
                  <a:pt x="62" y="241"/>
                  <a:pt x="62" y="244"/>
                  <a:pt x="63" y="244"/>
                </a:cubicBezTo>
                <a:cubicBezTo>
                  <a:pt x="63" y="245"/>
                  <a:pt x="62" y="245"/>
                  <a:pt x="62" y="246"/>
                </a:cubicBezTo>
                <a:cubicBezTo>
                  <a:pt x="62" y="246"/>
                  <a:pt x="63" y="245"/>
                  <a:pt x="63" y="246"/>
                </a:cubicBezTo>
                <a:cubicBezTo>
                  <a:pt x="63" y="246"/>
                  <a:pt x="62" y="246"/>
                  <a:pt x="62" y="246"/>
                </a:cubicBezTo>
                <a:cubicBezTo>
                  <a:pt x="62" y="245"/>
                  <a:pt x="62" y="245"/>
                  <a:pt x="63" y="244"/>
                </a:cubicBezTo>
                <a:cubicBezTo>
                  <a:pt x="62" y="244"/>
                  <a:pt x="61" y="244"/>
                  <a:pt x="62" y="244"/>
                </a:cubicBezTo>
                <a:cubicBezTo>
                  <a:pt x="62" y="244"/>
                  <a:pt x="62" y="245"/>
                  <a:pt x="62" y="245"/>
                </a:cubicBezTo>
                <a:cubicBezTo>
                  <a:pt x="62" y="244"/>
                  <a:pt x="61" y="246"/>
                  <a:pt x="61" y="246"/>
                </a:cubicBezTo>
                <a:cubicBezTo>
                  <a:pt x="61" y="244"/>
                  <a:pt x="61" y="241"/>
                  <a:pt x="60" y="239"/>
                </a:cubicBezTo>
                <a:cubicBezTo>
                  <a:pt x="60" y="238"/>
                  <a:pt x="60" y="237"/>
                  <a:pt x="59" y="237"/>
                </a:cubicBezTo>
                <a:cubicBezTo>
                  <a:pt x="60" y="238"/>
                  <a:pt x="59" y="238"/>
                  <a:pt x="59" y="238"/>
                </a:cubicBezTo>
                <a:cubicBezTo>
                  <a:pt x="59" y="239"/>
                  <a:pt x="60" y="238"/>
                  <a:pt x="60" y="239"/>
                </a:cubicBezTo>
                <a:cubicBezTo>
                  <a:pt x="59" y="239"/>
                  <a:pt x="60" y="239"/>
                  <a:pt x="59" y="240"/>
                </a:cubicBezTo>
                <a:cubicBezTo>
                  <a:pt x="59" y="239"/>
                  <a:pt x="59" y="239"/>
                  <a:pt x="59" y="238"/>
                </a:cubicBezTo>
                <a:cubicBezTo>
                  <a:pt x="57" y="237"/>
                  <a:pt x="56" y="235"/>
                  <a:pt x="57" y="232"/>
                </a:cubicBezTo>
                <a:cubicBezTo>
                  <a:pt x="56" y="231"/>
                  <a:pt x="56" y="229"/>
                  <a:pt x="55" y="228"/>
                </a:cubicBezTo>
                <a:cubicBezTo>
                  <a:pt x="55" y="230"/>
                  <a:pt x="56" y="231"/>
                  <a:pt x="56" y="232"/>
                </a:cubicBezTo>
                <a:cubicBezTo>
                  <a:pt x="55" y="232"/>
                  <a:pt x="56" y="231"/>
                  <a:pt x="55" y="231"/>
                </a:cubicBezTo>
                <a:close/>
                <a:moveTo>
                  <a:pt x="37" y="235"/>
                </a:moveTo>
                <a:cubicBezTo>
                  <a:pt x="37" y="235"/>
                  <a:pt x="37" y="235"/>
                  <a:pt x="37" y="235"/>
                </a:cubicBezTo>
                <a:cubicBezTo>
                  <a:pt x="37" y="234"/>
                  <a:pt x="37" y="233"/>
                  <a:pt x="36" y="233"/>
                </a:cubicBezTo>
                <a:cubicBezTo>
                  <a:pt x="36" y="234"/>
                  <a:pt x="36" y="234"/>
                  <a:pt x="37" y="235"/>
                </a:cubicBezTo>
                <a:close/>
                <a:moveTo>
                  <a:pt x="39" y="259"/>
                </a:moveTo>
                <a:cubicBezTo>
                  <a:pt x="39" y="259"/>
                  <a:pt x="39" y="259"/>
                  <a:pt x="39" y="259"/>
                </a:cubicBezTo>
                <a:cubicBezTo>
                  <a:pt x="49" y="261"/>
                  <a:pt x="59" y="260"/>
                  <a:pt x="69" y="259"/>
                </a:cubicBezTo>
                <a:cubicBezTo>
                  <a:pt x="69" y="259"/>
                  <a:pt x="68" y="257"/>
                  <a:pt x="67" y="258"/>
                </a:cubicBezTo>
                <a:cubicBezTo>
                  <a:pt x="67" y="258"/>
                  <a:pt x="67" y="258"/>
                  <a:pt x="67" y="259"/>
                </a:cubicBezTo>
                <a:cubicBezTo>
                  <a:pt x="62" y="257"/>
                  <a:pt x="57" y="252"/>
                  <a:pt x="56" y="247"/>
                </a:cubicBezTo>
                <a:cubicBezTo>
                  <a:pt x="55" y="247"/>
                  <a:pt x="55" y="248"/>
                  <a:pt x="55" y="249"/>
                </a:cubicBezTo>
                <a:cubicBezTo>
                  <a:pt x="53" y="248"/>
                  <a:pt x="52" y="246"/>
                  <a:pt x="52" y="244"/>
                </a:cubicBezTo>
                <a:cubicBezTo>
                  <a:pt x="50" y="242"/>
                  <a:pt x="49" y="239"/>
                  <a:pt x="50" y="236"/>
                </a:cubicBezTo>
                <a:cubicBezTo>
                  <a:pt x="49" y="235"/>
                  <a:pt x="49" y="235"/>
                  <a:pt x="48" y="235"/>
                </a:cubicBezTo>
                <a:cubicBezTo>
                  <a:pt x="47" y="237"/>
                  <a:pt x="45" y="240"/>
                  <a:pt x="46" y="243"/>
                </a:cubicBezTo>
                <a:cubicBezTo>
                  <a:pt x="46" y="243"/>
                  <a:pt x="46" y="244"/>
                  <a:pt x="45" y="244"/>
                </a:cubicBezTo>
                <a:cubicBezTo>
                  <a:pt x="45" y="243"/>
                  <a:pt x="45" y="243"/>
                  <a:pt x="45" y="243"/>
                </a:cubicBezTo>
                <a:cubicBezTo>
                  <a:pt x="43" y="247"/>
                  <a:pt x="45" y="252"/>
                  <a:pt x="41" y="257"/>
                </a:cubicBezTo>
                <a:cubicBezTo>
                  <a:pt x="41" y="257"/>
                  <a:pt x="41" y="257"/>
                  <a:pt x="40" y="257"/>
                </a:cubicBezTo>
                <a:cubicBezTo>
                  <a:pt x="40" y="257"/>
                  <a:pt x="39" y="259"/>
                  <a:pt x="39" y="259"/>
                </a:cubicBezTo>
                <a:close/>
                <a:moveTo>
                  <a:pt x="126" y="252"/>
                </a:moveTo>
                <a:cubicBezTo>
                  <a:pt x="126" y="252"/>
                  <a:pt x="126" y="252"/>
                  <a:pt x="126" y="252"/>
                </a:cubicBezTo>
                <a:cubicBezTo>
                  <a:pt x="125" y="251"/>
                  <a:pt x="125" y="249"/>
                  <a:pt x="124" y="247"/>
                </a:cubicBezTo>
                <a:cubicBezTo>
                  <a:pt x="123" y="249"/>
                  <a:pt x="125" y="251"/>
                  <a:pt x="126" y="252"/>
                </a:cubicBezTo>
                <a:close/>
                <a:moveTo>
                  <a:pt x="142" y="250"/>
                </a:moveTo>
                <a:cubicBezTo>
                  <a:pt x="142" y="250"/>
                  <a:pt x="142" y="250"/>
                  <a:pt x="142" y="250"/>
                </a:cubicBezTo>
                <a:cubicBezTo>
                  <a:pt x="142" y="250"/>
                  <a:pt x="142" y="251"/>
                  <a:pt x="142" y="251"/>
                </a:cubicBezTo>
                <a:cubicBezTo>
                  <a:pt x="143" y="251"/>
                  <a:pt x="143" y="251"/>
                  <a:pt x="144" y="251"/>
                </a:cubicBezTo>
                <a:cubicBezTo>
                  <a:pt x="144" y="250"/>
                  <a:pt x="144" y="250"/>
                  <a:pt x="143" y="249"/>
                </a:cubicBezTo>
                <a:cubicBezTo>
                  <a:pt x="143" y="249"/>
                  <a:pt x="143" y="250"/>
                  <a:pt x="142" y="250"/>
                </a:cubicBezTo>
                <a:close/>
                <a:moveTo>
                  <a:pt x="134" y="254"/>
                </a:moveTo>
                <a:cubicBezTo>
                  <a:pt x="134" y="254"/>
                  <a:pt x="134" y="254"/>
                  <a:pt x="134" y="254"/>
                </a:cubicBezTo>
                <a:cubicBezTo>
                  <a:pt x="134" y="254"/>
                  <a:pt x="134" y="254"/>
                  <a:pt x="134" y="255"/>
                </a:cubicBezTo>
                <a:cubicBezTo>
                  <a:pt x="135" y="254"/>
                  <a:pt x="136" y="254"/>
                  <a:pt x="136" y="254"/>
                </a:cubicBezTo>
                <a:cubicBezTo>
                  <a:pt x="136" y="254"/>
                  <a:pt x="135" y="253"/>
                  <a:pt x="135" y="253"/>
                </a:cubicBezTo>
                <a:cubicBezTo>
                  <a:pt x="135" y="254"/>
                  <a:pt x="135" y="254"/>
                  <a:pt x="134" y="254"/>
                </a:cubicBezTo>
                <a:close/>
                <a:moveTo>
                  <a:pt x="150" y="257"/>
                </a:moveTo>
                <a:cubicBezTo>
                  <a:pt x="150" y="257"/>
                  <a:pt x="150" y="257"/>
                  <a:pt x="150" y="257"/>
                </a:cubicBezTo>
                <a:cubicBezTo>
                  <a:pt x="151" y="256"/>
                  <a:pt x="152" y="256"/>
                  <a:pt x="152" y="256"/>
                </a:cubicBezTo>
                <a:cubicBezTo>
                  <a:pt x="151" y="255"/>
                  <a:pt x="151" y="255"/>
                  <a:pt x="150" y="255"/>
                </a:cubicBezTo>
                <a:cubicBezTo>
                  <a:pt x="150" y="256"/>
                  <a:pt x="150" y="257"/>
                  <a:pt x="150" y="257"/>
                </a:cubicBezTo>
                <a:close/>
                <a:moveTo>
                  <a:pt x="157" y="258"/>
                </a:moveTo>
                <a:cubicBezTo>
                  <a:pt x="157" y="258"/>
                  <a:pt x="157" y="258"/>
                  <a:pt x="157" y="258"/>
                </a:cubicBezTo>
                <a:cubicBezTo>
                  <a:pt x="157" y="258"/>
                  <a:pt x="157" y="259"/>
                  <a:pt x="157" y="259"/>
                </a:cubicBezTo>
                <a:cubicBezTo>
                  <a:pt x="159" y="259"/>
                  <a:pt x="160" y="256"/>
                  <a:pt x="158" y="256"/>
                </a:cubicBezTo>
                <a:cubicBezTo>
                  <a:pt x="158" y="257"/>
                  <a:pt x="158" y="258"/>
                  <a:pt x="157" y="258"/>
                </a:cubicBezTo>
                <a:close/>
                <a:moveTo>
                  <a:pt x="139" y="257"/>
                </a:moveTo>
                <a:cubicBezTo>
                  <a:pt x="139" y="257"/>
                  <a:pt x="139" y="257"/>
                  <a:pt x="139" y="257"/>
                </a:cubicBezTo>
                <a:cubicBezTo>
                  <a:pt x="139" y="257"/>
                  <a:pt x="139" y="257"/>
                  <a:pt x="140" y="257"/>
                </a:cubicBezTo>
                <a:cubicBezTo>
                  <a:pt x="140" y="257"/>
                  <a:pt x="140" y="257"/>
                  <a:pt x="140" y="256"/>
                </a:cubicBezTo>
                <a:cubicBezTo>
                  <a:pt x="139" y="256"/>
                  <a:pt x="139" y="257"/>
                  <a:pt x="139" y="257"/>
                </a:cubicBezTo>
                <a:close/>
                <a:moveTo>
                  <a:pt x="136" y="260"/>
                </a:moveTo>
                <a:cubicBezTo>
                  <a:pt x="136" y="260"/>
                  <a:pt x="136" y="260"/>
                  <a:pt x="136" y="260"/>
                </a:cubicBezTo>
                <a:cubicBezTo>
                  <a:pt x="137" y="259"/>
                  <a:pt x="136" y="258"/>
                  <a:pt x="136" y="257"/>
                </a:cubicBezTo>
                <a:cubicBezTo>
                  <a:pt x="136" y="257"/>
                  <a:pt x="136" y="257"/>
                  <a:pt x="135" y="257"/>
                </a:cubicBezTo>
                <a:cubicBezTo>
                  <a:pt x="135" y="258"/>
                  <a:pt x="136" y="259"/>
                  <a:pt x="136" y="260"/>
                </a:cubicBezTo>
                <a:close/>
                <a:moveTo>
                  <a:pt x="120" y="259"/>
                </a:moveTo>
                <a:cubicBezTo>
                  <a:pt x="120" y="259"/>
                  <a:pt x="120" y="259"/>
                  <a:pt x="120" y="259"/>
                </a:cubicBezTo>
                <a:cubicBezTo>
                  <a:pt x="120" y="259"/>
                  <a:pt x="120" y="259"/>
                  <a:pt x="121" y="259"/>
                </a:cubicBezTo>
                <a:cubicBezTo>
                  <a:pt x="121" y="258"/>
                  <a:pt x="120" y="258"/>
                  <a:pt x="120" y="258"/>
                </a:cubicBezTo>
                <a:cubicBezTo>
                  <a:pt x="120" y="258"/>
                  <a:pt x="120" y="259"/>
                  <a:pt x="120" y="259"/>
                </a:cubicBezTo>
                <a:close/>
                <a:moveTo>
                  <a:pt x="140" y="260"/>
                </a:moveTo>
                <a:cubicBezTo>
                  <a:pt x="140" y="260"/>
                  <a:pt x="140" y="260"/>
                  <a:pt x="140" y="260"/>
                </a:cubicBezTo>
                <a:cubicBezTo>
                  <a:pt x="140" y="259"/>
                  <a:pt x="140" y="259"/>
                  <a:pt x="140" y="259"/>
                </a:cubicBezTo>
                <a:cubicBezTo>
                  <a:pt x="140" y="258"/>
                  <a:pt x="140" y="259"/>
                  <a:pt x="139" y="259"/>
                </a:cubicBezTo>
                <a:cubicBezTo>
                  <a:pt x="139" y="261"/>
                  <a:pt x="141" y="261"/>
                  <a:pt x="141" y="259"/>
                </a:cubicBezTo>
                <a:cubicBezTo>
                  <a:pt x="141" y="259"/>
                  <a:pt x="141" y="259"/>
                  <a:pt x="142" y="258"/>
                </a:cubicBezTo>
                <a:cubicBezTo>
                  <a:pt x="141" y="258"/>
                  <a:pt x="141" y="259"/>
                  <a:pt x="140" y="259"/>
                </a:cubicBezTo>
                <a:cubicBezTo>
                  <a:pt x="141" y="259"/>
                  <a:pt x="140" y="259"/>
                  <a:pt x="140" y="260"/>
                </a:cubicBezTo>
                <a:close/>
                <a:moveTo>
                  <a:pt x="129" y="262"/>
                </a:move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30" y="262"/>
                  <a:pt x="131" y="261"/>
                </a:cubicBezTo>
                <a:cubicBezTo>
                  <a:pt x="130" y="261"/>
                  <a:pt x="130" y="260"/>
                  <a:pt x="130" y="260"/>
                </a:cubicBezTo>
                <a:cubicBezTo>
                  <a:pt x="130" y="261"/>
                  <a:pt x="129" y="261"/>
                  <a:pt x="129" y="262"/>
                </a:cubicBezTo>
                <a:close/>
                <a:moveTo>
                  <a:pt x="140" y="262"/>
                </a:moveTo>
                <a:cubicBezTo>
                  <a:pt x="140" y="262"/>
                  <a:pt x="140" y="262"/>
                  <a:pt x="140" y="262"/>
                </a:cubicBezTo>
                <a:cubicBezTo>
                  <a:pt x="140" y="262"/>
                  <a:pt x="139" y="262"/>
                  <a:pt x="138" y="261"/>
                </a:cubicBezTo>
                <a:cubicBezTo>
                  <a:pt x="137" y="261"/>
                  <a:pt x="135" y="260"/>
                  <a:pt x="134" y="261"/>
                </a:cubicBezTo>
                <a:cubicBezTo>
                  <a:pt x="134" y="264"/>
                  <a:pt x="137" y="262"/>
                  <a:pt x="138" y="264"/>
                </a:cubicBezTo>
                <a:cubicBezTo>
                  <a:pt x="140" y="262"/>
                  <a:pt x="142" y="264"/>
                  <a:pt x="144" y="264"/>
                </a:cubicBezTo>
                <a:cubicBezTo>
                  <a:pt x="144" y="263"/>
                  <a:pt x="143" y="262"/>
                  <a:pt x="144" y="261"/>
                </a:cubicBezTo>
                <a:cubicBezTo>
                  <a:pt x="143" y="259"/>
                  <a:pt x="142" y="262"/>
                  <a:pt x="140" y="262"/>
                </a:cubicBezTo>
                <a:close/>
                <a:moveTo>
                  <a:pt x="128" y="263"/>
                </a:moveTo>
                <a:cubicBezTo>
                  <a:pt x="128" y="263"/>
                  <a:pt x="128" y="263"/>
                  <a:pt x="128" y="263"/>
                </a:cubicBezTo>
                <a:cubicBezTo>
                  <a:pt x="128" y="262"/>
                  <a:pt x="127" y="262"/>
                  <a:pt x="127" y="262"/>
                </a:cubicBezTo>
                <a:cubicBezTo>
                  <a:pt x="127" y="262"/>
                  <a:pt x="127" y="262"/>
                  <a:pt x="127" y="262"/>
                </a:cubicBezTo>
                <a:cubicBezTo>
                  <a:pt x="127" y="262"/>
                  <a:pt x="127" y="263"/>
                  <a:pt x="128" y="263"/>
                </a:cubicBezTo>
                <a:close/>
                <a:moveTo>
                  <a:pt x="132" y="263"/>
                </a:moveTo>
                <a:cubicBezTo>
                  <a:pt x="132" y="263"/>
                  <a:pt x="132" y="263"/>
                  <a:pt x="132" y="263"/>
                </a:cubicBezTo>
                <a:cubicBezTo>
                  <a:pt x="131" y="263"/>
                  <a:pt x="131" y="262"/>
                  <a:pt x="130" y="263"/>
                </a:cubicBezTo>
                <a:cubicBezTo>
                  <a:pt x="131" y="264"/>
                  <a:pt x="131" y="264"/>
                  <a:pt x="131" y="265"/>
                </a:cubicBezTo>
                <a:cubicBezTo>
                  <a:pt x="130" y="266"/>
                  <a:pt x="128" y="265"/>
                  <a:pt x="128" y="267"/>
                </a:cubicBezTo>
                <a:cubicBezTo>
                  <a:pt x="129" y="268"/>
                  <a:pt x="128" y="268"/>
                  <a:pt x="128" y="269"/>
                </a:cubicBezTo>
                <a:cubicBezTo>
                  <a:pt x="127" y="269"/>
                  <a:pt x="126" y="267"/>
                  <a:pt x="125" y="267"/>
                </a:cubicBezTo>
                <a:cubicBezTo>
                  <a:pt x="125" y="268"/>
                  <a:pt x="125" y="268"/>
                  <a:pt x="124" y="268"/>
                </a:cubicBezTo>
                <a:cubicBezTo>
                  <a:pt x="124" y="270"/>
                  <a:pt x="125" y="270"/>
                  <a:pt x="126" y="271"/>
                </a:cubicBezTo>
                <a:cubicBezTo>
                  <a:pt x="125" y="272"/>
                  <a:pt x="124" y="272"/>
                  <a:pt x="124" y="273"/>
                </a:cubicBezTo>
                <a:cubicBezTo>
                  <a:pt x="124" y="274"/>
                  <a:pt x="125" y="274"/>
                  <a:pt x="125" y="274"/>
                </a:cubicBezTo>
                <a:cubicBezTo>
                  <a:pt x="126" y="275"/>
                  <a:pt x="125" y="275"/>
                  <a:pt x="125" y="276"/>
                </a:cubicBezTo>
                <a:cubicBezTo>
                  <a:pt x="125" y="276"/>
                  <a:pt x="127" y="276"/>
                  <a:pt x="127" y="275"/>
                </a:cubicBezTo>
                <a:cubicBezTo>
                  <a:pt x="126" y="275"/>
                  <a:pt x="127" y="275"/>
                  <a:pt x="127" y="274"/>
                </a:cubicBezTo>
                <a:cubicBezTo>
                  <a:pt x="127" y="273"/>
                  <a:pt x="126" y="272"/>
                  <a:pt x="126" y="271"/>
                </a:cubicBezTo>
                <a:cubicBezTo>
                  <a:pt x="127" y="269"/>
                  <a:pt x="130" y="268"/>
                  <a:pt x="131" y="270"/>
                </a:cubicBezTo>
                <a:cubicBezTo>
                  <a:pt x="131" y="270"/>
                  <a:pt x="132" y="270"/>
                  <a:pt x="132" y="269"/>
                </a:cubicBezTo>
                <a:cubicBezTo>
                  <a:pt x="131" y="269"/>
                  <a:pt x="130" y="267"/>
                  <a:pt x="131" y="266"/>
                </a:cubicBezTo>
                <a:cubicBezTo>
                  <a:pt x="132" y="265"/>
                  <a:pt x="133" y="265"/>
                  <a:pt x="134" y="265"/>
                </a:cubicBezTo>
                <a:cubicBezTo>
                  <a:pt x="135" y="265"/>
                  <a:pt x="134" y="265"/>
                  <a:pt x="135" y="264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33" y="264"/>
                  <a:pt x="133" y="263"/>
                  <a:pt x="133" y="262"/>
                </a:cubicBezTo>
                <a:cubicBezTo>
                  <a:pt x="133" y="262"/>
                  <a:pt x="132" y="262"/>
                  <a:pt x="132" y="262"/>
                </a:cubicBezTo>
                <a:cubicBezTo>
                  <a:pt x="132" y="262"/>
                  <a:pt x="131" y="262"/>
                  <a:pt x="132" y="263"/>
                </a:cubicBezTo>
                <a:close/>
                <a:moveTo>
                  <a:pt x="149" y="267"/>
                </a:moveTo>
                <a:cubicBezTo>
                  <a:pt x="149" y="267"/>
                  <a:pt x="149" y="267"/>
                  <a:pt x="149" y="267"/>
                </a:cubicBezTo>
                <a:cubicBezTo>
                  <a:pt x="149" y="267"/>
                  <a:pt x="149" y="268"/>
                  <a:pt x="148" y="269"/>
                </a:cubicBezTo>
                <a:cubicBezTo>
                  <a:pt x="151" y="267"/>
                  <a:pt x="153" y="268"/>
                  <a:pt x="154" y="271"/>
                </a:cubicBezTo>
                <a:cubicBezTo>
                  <a:pt x="153" y="271"/>
                  <a:pt x="153" y="272"/>
                  <a:pt x="153" y="273"/>
                </a:cubicBezTo>
                <a:cubicBezTo>
                  <a:pt x="154" y="272"/>
                  <a:pt x="155" y="271"/>
                  <a:pt x="157" y="271"/>
                </a:cubicBezTo>
                <a:cubicBezTo>
                  <a:pt x="157" y="267"/>
                  <a:pt x="154" y="268"/>
                  <a:pt x="152" y="266"/>
                </a:cubicBezTo>
                <a:cubicBezTo>
                  <a:pt x="151" y="269"/>
                  <a:pt x="147" y="265"/>
                  <a:pt x="147" y="263"/>
                </a:cubicBezTo>
                <a:cubicBezTo>
                  <a:pt x="147" y="264"/>
                  <a:pt x="145" y="264"/>
                  <a:pt x="145" y="265"/>
                </a:cubicBezTo>
                <a:cubicBezTo>
                  <a:pt x="146" y="265"/>
                  <a:pt x="149" y="265"/>
                  <a:pt x="149" y="267"/>
                </a:cubicBezTo>
                <a:close/>
                <a:moveTo>
                  <a:pt x="137" y="267"/>
                </a:moveTo>
                <a:cubicBezTo>
                  <a:pt x="137" y="267"/>
                  <a:pt x="137" y="267"/>
                  <a:pt x="137" y="267"/>
                </a:cubicBezTo>
                <a:cubicBezTo>
                  <a:pt x="140" y="266"/>
                  <a:pt x="141" y="268"/>
                  <a:pt x="143" y="270"/>
                </a:cubicBezTo>
                <a:cubicBezTo>
                  <a:pt x="143" y="269"/>
                  <a:pt x="144" y="269"/>
                  <a:pt x="144" y="268"/>
                </a:cubicBezTo>
                <a:cubicBezTo>
                  <a:pt x="143" y="268"/>
                  <a:pt x="144" y="266"/>
                  <a:pt x="143" y="265"/>
                </a:cubicBezTo>
                <a:cubicBezTo>
                  <a:pt x="141" y="264"/>
                  <a:pt x="141" y="265"/>
                  <a:pt x="139" y="264"/>
                </a:cubicBezTo>
                <a:cubicBezTo>
                  <a:pt x="139" y="265"/>
                  <a:pt x="139" y="265"/>
                  <a:pt x="138" y="265"/>
                </a:cubicBezTo>
                <a:cubicBezTo>
                  <a:pt x="138" y="265"/>
                  <a:pt x="137" y="264"/>
                  <a:pt x="136" y="264"/>
                </a:cubicBezTo>
                <a:cubicBezTo>
                  <a:pt x="136" y="265"/>
                  <a:pt x="136" y="266"/>
                  <a:pt x="137" y="267"/>
                </a:cubicBezTo>
                <a:close/>
                <a:moveTo>
                  <a:pt x="125" y="293"/>
                </a:moveTo>
                <a:cubicBezTo>
                  <a:pt x="125" y="293"/>
                  <a:pt x="125" y="293"/>
                  <a:pt x="125" y="293"/>
                </a:cubicBezTo>
                <a:cubicBezTo>
                  <a:pt x="125" y="293"/>
                  <a:pt x="126" y="292"/>
                  <a:pt x="126" y="291"/>
                </a:cubicBezTo>
                <a:cubicBezTo>
                  <a:pt x="125" y="291"/>
                  <a:pt x="124" y="293"/>
                  <a:pt x="124" y="292"/>
                </a:cubicBezTo>
                <a:cubicBezTo>
                  <a:pt x="124" y="293"/>
                  <a:pt x="123" y="294"/>
                  <a:pt x="123" y="294"/>
                </a:cubicBezTo>
                <a:cubicBezTo>
                  <a:pt x="123" y="294"/>
                  <a:pt x="123" y="293"/>
                  <a:pt x="123" y="293"/>
                </a:cubicBezTo>
                <a:cubicBezTo>
                  <a:pt x="122" y="293"/>
                  <a:pt x="122" y="294"/>
                  <a:pt x="121" y="295"/>
                </a:cubicBezTo>
                <a:cubicBezTo>
                  <a:pt x="122" y="294"/>
                  <a:pt x="123" y="293"/>
                  <a:pt x="124" y="291"/>
                </a:cubicBezTo>
                <a:cubicBezTo>
                  <a:pt x="123" y="291"/>
                  <a:pt x="122" y="293"/>
                  <a:pt x="121" y="293"/>
                </a:cubicBezTo>
                <a:cubicBezTo>
                  <a:pt x="122" y="292"/>
                  <a:pt x="123" y="292"/>
                  <a:pt x="124" y="291"/>
                </a:cubicBezTo>
                <a:cubicBezTo>
                  <a:pt x="123" y="291"/>
                  <a:pt x="123" y="291"/>
                  <a:pt x="123" y="291"/>
                </a:cubicBezTo>
                <a:cubicBezTo>
                  <a:pt x="122" y="291"/>
                  <a:pt x="121" y="292"/>
                  <a:pt x="120" y="293"/>
                </a:cubicBezTo>
                <a:cubicBezTo>
                  <a:pt x="120" y="293"/>
                  <a:pt x="120" y="294"/>
                  <a:pt x="120" y="294"/>
                </a:cubicBezTo>
                <a:cubicBezTo>
                  <a:pt x="120" y="294"/>
                  <a:pt x="119" y="294"/>
                  <a:pt x="119" y="293"/>
                </a:cubicBezTo>
                <a:cubicBezTo>
                  <a:pt x="118" y="293"/>
                  <a:pt x="116" y="292"/>
                  <a:pt x="116" y="291"/>
                </a:cubicBezTo>
                <a:cubicBezTo>
                  <a:pt x="115" y="290"/>
                  <a:pt x="116" y="290"/>
                  <a:pt x="116" y="289"/>
                </a:cubicBezTo>
                <a:cubicBezTo>
                  <a:pt x="116" y="289"/>
                  <a:pt x="115" y="290"/>
                  <a:pt x="115" y="289"/>
                </a:cubicBezTo>
                <a:cubicBezTo>
                  <a:pt x="117" y="289"/>
                  <a:pt x="118" y="288"/>
                  <a:pt x="119" y="287"/>
                </a:cubicBezTo>
                <a:cubicBezTo>
                  <a:pt x="119" y="287"/>
                  <a:pt x="118" y="287"/>
                  <a:pt x="118" y="287"/>
                </a:cubicBezTo>
                <a:cubicBezTo>
                  <a:pt x="120" y="287"/>
                  <a:pt x="120" y="286"/>
                  <a:pt x="122" y="287"/>
                </a:cubicBezTo>
                <a:cubicBezTo>
                  <a:pt x="121" y="287"/>
                  <a:pt x="120" y="287"/>
                  <a:pt x="119" y="288"/>
                </a:cubicBezTo>
                <a:cubicBezTo>
                  <a:pt x="121" y="288"/>
                  <a:pt x="121" y="287"/>
                  <a:pt x="122" y="287"/>
                </a:cubicBezTo>
                <a:cubicBezTo>
                  <a:pt x="121" y="285"/>
                  <a:pt x="118" y="288"/>
                  <a:pt x="116" y="288"/>
                </a:cubicBezTo>
                <a:cubicBezTo>
                  <a:pt x="117" y="287"/>
                  <a:pt x="119" y="286"/>
                  <a:pt x="121" y="286"/>
                </a:cubicBezTo>
                <a:cubicBezTo>
                  <a:pt x="121" y="285"/>
                  <a:pt x="121" y="285"/>
                  <a:pt x="121" y="285"/>
                </a:cubicBezTo>
                <a:cubicBezTo>
                  <a:pt x="118" y="285"/>
                  <a:pt x="114" y="287"/>
                  <a:pt x="111" y="287"/>
                </a:cubicBezTo>
                <a:cubicBezTo>
                  <a:pt x="113" y="287"/>
                  <a:pt x="114" y="286"/>
                  <a:pt x="115" y="286"/>
                </a:cubicBezTo>
                <a:cubicBezTo>
                  <a:pt x="115" y="286"/>
                  <a:pt x="115" y="286"/>
                  <a:pt x="115" y="286"/>
                </a:cubicBezTo>
                <a:cubicBezTo>
                  <a:pt x="116" y="285"/>
                  <a:pt x="120" y="285"/>
                  <a:pt x="121" y="284"/>
                </a:cubicBezTo>
                <a:cubicBezTo>
                  <a:pt x="119" y="284"/>
                  <a:pt x="118" y="284"/>
                  <a:pt x="117" y="285"/>
                </a:cubicBezTo>
                <a:cubicBezTo>
                  <a:pt x="117" y="284"/>
                  <a:pt x="117" y="284"/>
                  <a:pt x="116" y="284"/>
                </a:cubicBezTo>
                <a:cubicBezTo>
                  <a:pt x="115" y="285"/>
                  <a:pt x="112" y="285"/>
                  <a:pt x="111" y="285"/>
                </a:cubicBezTo>
                <a:cubicBezTo>
                  <a:pt x="114" y="284"/>
                  <a:pt x="117" y="283"/>
                  <a:pt x="119" y="284"/>
                </a:cubicBezTo>
                <a:cubicBezTo>
                  <a:pt x="119" y="283"/>
                  <a:pt x="121" y="284"/>
                  <a:pt x="121" y="282"/>
                </a:cubicBezTo>
                <a:cubicBezTo>
                  <a:pt x="119" y="282"/>
                  <a:pt x="117" y="283"/>
                  <a:pt x="115" y="282"/>
                </a:cubicBezTo>
                <a:cubicBezTo>
                  <a:pt x="116" y="282"/>
                  <a:pt x="118" y="282"/>
                  <a:pt x="120" y="282"/>
                </a:cubicBezTo>
                <a:cubicBezTo>
                  <a:pt x="120" y="281"/>
                  <a:pt x="120" y="282"/>
                  <a:pt x="120" y="281"/>
                </a:cubicBezTo>
                <a:cubicBezTo>
                  <a:pt x="118" y="281"/>
                  <a:pt x="116" y="280"/>
                  <a:pt x="113" y="279"/>
                </a:cubicBezTo>
                <a:cubicBezTo>
                  <a:pt x="113" y="282"/>
                  <a:pt x="112" y="281"/>
                  <a:pt x="110" y="281"/>
                </a:cubicBezTo>
                <a:cubicBezTo>
                  <a:pt x="108" y="280"/>
                  <a:pt x="109" y="277"/>
                  <a:pt x="111" y="277"/>
                </a:cubicBezTo>
                <a:cubicBezTo>
                  <a:pt x="112" y="277"/>
                  <a:pt x="113" y="278"/>
                  <a:pt x="113" y="279"/>
                </a:cubicBezTo>
                <a:cubicBezTo>
                  <a:pt x="115" y="279"/>
                  <a:pt x="117" y="280"/>
                  <a:pt x="119" y="279"/>
                </a:cubicBezTo>
                <a:cubicBezTo>
                  <a:pt x="119" y="279"/>
                  <a:pt x="118" y="279"/>
                  <a:pt x="119" y="280"/>
                </a:cubicBezTo>
                <a:cubicBezTo>
                  <a:pt x="119" y="279"/>
                  <a:pt x="120" y="279"/>
                  <a:pt x="121" y="280"/>
                </a:cubicBezTo>
                <a:cubicBezTo>
                  <a:pt x="121" y="279"/>
                  <a:pt x="120" y="279"/>
                  <a:pt x="120" y="279"/>
                </a:cubicBezTo>
                <a:cubicBezTo>
                  <a:pt x="121" y="279"/>
                  <a:pt x="121" y="279"/>
                  <a:pt x="121" y="279"/>
                </a:cubicBezTo>
                <a:cubicBezTo>
                  <a:pt x="121" y="278"/>
                  <a:pt x="121" y="279"/>
                  <a:pt x="122" y="278"/>
                </a:cubicBezTo>
                <a:cubicBezTo>
                  <a:pt x="121" y="277"/>
                  <a:pt x="120" y="277"/>
                  <a:pt x="119" y="277"/>
                </a:cubicBezTo>
                <a:cubicBezTo>
                  <a:pt x="120" y="277"/>
                  <a:pt x="121" y="277"/>
                  <a:pt x="121" y="277"/>
                </a:cubicBezTo>
                <a:cubicBezTo>
                  <a:pt x="120" y="276"/>
                  <a:pt x="119" y="276"/>
                  <a:pt x="118" y="276"/>
                </a:cubicBezTo>
                <a:cubicBezTo>
                  <a:pt x="113" y="277"/>
                  <a:pt x="110" y="273"/>
                  <a:pt x="107" y="271"/>
                </a:cubicBezTo>
                <a:cubicBezTo>
                  <a:pt x="107" y="271"/>
                  <a:pt x="107" y="271"/>
                  <a:pt x="107" y="271"/>
                </a:cubicBezTo>
                <a:cubicBezTo>
                  <a:pt x="102" y="270"/>
                  <a:pt x="97" y="272"/>
                  <a:pt x="92" y="269"/>
                </a:cubicBezTo>
                <a:cubicBezTo>
                  <a:pt x="91" y="269"/>
                  <a:pt x="90" y="267"/>
                  <a:pt x="89" y="266"/>
                </a:cubicBezTo>
                <a:cubicBezTo>
                  <a:pt x="86" y="265"/>
                  <a:pt x="84" y="267"/>
                  <a:pt x="81" y="267"/>
                </a:cubicBezTo>
                <a:cubicBezTo>
                  <a:pt x="78" y="268"/>
                  <a:pt x="74" y="270"/>
                  <a:pt x="72" y="273"/>
                </a:cubicBezTo>
                <a:cubicBezTo>
                  <a:pt x="71" y="276"/>
                  <a:pt x="74" y="279"/>
                  <a:pt x="74" y="282"/>
                </a:cubicBezTo>
                <a:cubicBezTo>
                  <a:pt x="74" y="282"/>
                  <a:pt x="73" y="283"/>
                  <a:pt x="73" y="283"/>
                </a:cubicBezTo>
                <a:cubicBezTo>
                  <a:pt x="73" y="283"/>
                  <a:pt x="73" y="283"/>
                  <a:pt x="73" y="284"/>
                </a:cubicBezTo>
                <a:cubicBezTo>
                  <a:pt x="71" y="286"/>
                  <a:pt x="69" y="288"/>
                  <a:pt x="67" y="290"/>
                </a:cubicBezTo>
                <a:cubicBezTo>
                  <a:pt x="64" y="294"/>
                  <a:pt x="63" y="299"/>
                  <a:pt x="64" y="303"/>
                </a:cubicBezTo>
                <a:cubicBezTo>
                  <a:pt x="66" y="305"/>
                  <a:pt x="67" y="308"/>
                  <a:pt x="70" y="308"/>
                </a:cubicBezTo>
                <a:cubicBezTo>
                  <a:pt x="71" y="308"/>
                  <a:pt x="73" y="307"/>
                  <a:pt x="74" y="307"/>
                </a:cubicBezTo>
                <a:cubicBezTo>
                  <a:pt x="76" y="308"/>
                  <a:pt x="79" y="310"/>
                  <a:pt x="79" y="312"/>
                </a:cubicBezTo>
                <a:cubicBezTo>
                  <a:pt x="80" y="316"/>
                  <a:pt x="78" y="321"/>
                  <a:pt x="83" y="320"/>
                </a:cubicBezTo>
                <a:cubicBezTo>
                  <a:pt x="85" y="321"/>
                  <a:pt x="86" y="321"/>
                  <a:pt x="88" y="321"/>
                </a:cubicBezTo>
                <a:cubicBezTo>
                  <a:pt x="88" y="322"/>
                  <a:pt x="88" y="322"/>
                  <a:pt x="88" y="322"/>
                </a:cubicBezTo>
                <a:cubicBezTo>
                  <a:pt x="93" y="322"/>
                  <a:pt x="94" y="326"/>
                  <a:pt x="97" y="326"/>
                </a:cubicBezTo>
                <a:cubicBezTo>
                  <a:pt x="101" y="327"/>
                  <a:pt x="102" y="325"/>
                  <a:pt x="104" y="324"/>
                </a:cubicBezTo>
                <a:cubicBezTo>
                  <a:pt x="107" y="322"/>
                  <a:pt x="109" y="320"/>
                  <a:pt x="110" y="317"/>
                </a:cubicBezTo>
                <a:cubicBezTo>
                  <a:pt x="110" y="316"/>
                  <a:pt x="111" y="316"/>
                  <a:pt x="111" y="316"/>
                </a:cubicBezTo>
                <a:cubicBezTo>
                  <a:pt x="113" y="307"/>
                  <a:pt x="118" y="301"/>
                  <a:pt x="123" y="295"/>
                </a:cubicBezTo>
                <a:cubicBezTo>
                  <a:pt x="123" y="296"/>
                  <a:pt x="123" y="295"/>
                  <a:pt x="123" y="295"/>
                </a:cubicBezTo>
                <a:cubicBezTo>
                  <a:pt x="123" y="295"/>
                  <a:pt x="124" y="294"/>
                  <a:pt x="124" y="294"/>
                </a:cubicBezTo>
                <a:cubicBezTo>
                  <a:pt x="125" y="294"/>
                  <a:pt x="125" y="293"/>
                  <a:pt x="126" y="293"/>
                </a:cubicBezTo>
                <a:cubicBezTo>
                  <a:pt x="125" y="292"/>
                  <a:pt x="125" y="294"/>
                  <a:pt x="125" y="293"/>
                </a:cubicBezTo>
                <a:close/>
                <a:moveTo>
                  <a:pt x="119" y="267"/>
                </a:moveTo>
                <a:cubicBezTo>
                  <a:pt x="119" y="267"/>
                  <a:pt x="119" y="267"/>
                  <a:pt x="119" y="267"/>
                </a:cubicBezTo>
                <a:cubicBezTo>
                  <a:pt x="120" y="266"/>
                  <a:pt x="121" y="268"/>
                  <a:pt x="121" y="267"/>
                </a:cubicBezTo>
                <a:cubicBezTo>
                  <a:pt x="121" y="266"/>
                  <a:pt x="120" y="266"/>
                  <a:pt x="120" y="266"/>
                </a:cubicBezTo>
                <a:cubicBezTo>
                  <a:pt x="119" y="266"/>
                  <a:pt x="119" y="267"/>
                  <a:pt x="119" y="267"/>
                </a:cubicBezTo>
                <a:close/>
                <a:moveTo>
                  <a:pt x="132" y="268"/>
                </a:moveTo>
                <a:cubicBezTo>
                  <a:pt x="132" y="268"/>
                  <a:pt x="132" y="268"/>
                  <a:pt x="132" y="268"/>
                </a:cubicBezTo>
                <a:cubicBezTo>
                  <a:pt x="133" y="268"/>
                  <a:pt x="134" y="268"/>
                  <a:pt x="134" y="269"/>
                </a:cubicBezTo>
                <a:cubicBezTo>
                  <a:pt x="133" y="270"/>
                  <a:pt x="132" y="270"/>
                  <a:pt x="132" y="271"/>
                </a:cubicBezTo>
                <a:cubicBezTo>
                  <a:pt x="132" y="272"/>
                  <a:pt x="131" y="272"/>
                  <a:pt x="131" y="273"/>
                </a:cubicBezTo>
                <a:cubicBezTo>
                  <a:pt x="132" y="273"/>
                  <a:pt x="132" y="273"/>
                  <a:pt x="132" y="273"/>
                </a:cubicBezTo>
                <a:cubicBezTo>
                  <a:pt x="132" y="272"/>
                  <a:pt x="132" y="270"/>
                  <a:pt x="134" y="270"/>
                </a:cubicBezTo>
                <a:cubicBezTo>
                  <a:pt x="134" y="269"/>
                  <a:pt x="135" y="268"/>
                  <a:pt x="135" y="267"/>
                </a:cubicBezTo>
                <a:cubicBezTo>
                  <a:pt x="134" y="266"/>
                  <a:pt x="131" y="265"/>
                  <a:pt x="132" y="268"/>
                </a:cubicBezTo>
                <a:close/>
                <a:moveTo>
                  <a:pt x="144" y="273"/>
                </a:moveTo>
                <a:cubicBezTo>
                  <a:pt x="144" y="273"/>
                  <a:pt x="144" y="273"/>
                  <a:pt x="144" y="273"/>
                </a:cubicBezTo>
                <a:cubicBezTo>
                  <a:pt x="144" y="273"/>
                  <a:pt x="145" y="272"/>
                  <a:pt x="146" y="273"/>
                </a:cubicBezTo>
                <a:cubicBezTo>
                  <a:pt x="147" y="274"/>
                  <a:pt x="147" y="275"/>
                  <a:pt x="146" y="276"/>
                </a:cubicBezTo>
                <a:cubicBezTo>
                  <a:pt x="147" y="278"/>
                  <a:pt x="148" y="278"/>
                  <a:pt x="149" y="276"/>
                </a:cubicBezTo>
                <a:cubicBezTo>
                  <a:pt x="148" y="275"/>
                  <a:pt x="147" y="273"/>
                  <a:pt x="148" y="272"/>
                </a:cubicBezTo>
                <a:cubicBezTo>
                  <a:pt x="148" y="270"/>
                  <a:pt x="147" y="269"/>
                  <a:pt x="147" y="267"/>
                </a:cubicBezTo>
                <a:cubicBezTo>
                  <a:pt x="147" y="266"/>
                  <a:pt x="146" y="266"/>
                  <a:pt x="145" y="266"/>
                </a:cubicBezTo>
                <a:cubicBezTo>
                  <a:pt x="146" y="269"/>
                  <a:pt x="143" y="270"/>
                  <a:pt x="144" y="273"/>
                </a:cubicBezTo>
                <a:close/>
                <a:moveTo>
                  <a:pt x="137" y="268"/>
                </a:moveTo>
                <a:cubicBezTo>
                  <a:pt x="137" y="268"/>
                  <a:pt x="137" y="268"/>
                  <a:pt x="137" y="268"/>
                </a:cubicBezTo>
                <a:cubicBezTo>
                  <a:pt x="138" y="271"/>
                  <a:pt x="134" y="271"/>
                  <a:pt x="134" y="273"/>
                </a:cubicBezTo>
                <a:cubicBezTo>
                  <a:pt x="134" y="273"/>
                  <a:pt x="135" y="274"/>
                  <a:pt x="135" y="275"/>
                </a:cubicBezTo>
                <a:cubicBezTo>
                  <a:pt x="134" y="276"/>
                  <a:pt x="133" y="276"/>
                  <a:pt x="133" y="277"/>
                </a:cubicBezTo>
                <a:cubicBezTo>
                  <a:pt x="131" y="276"/>
                  <a:pt x="130" y="278"/>
                  <a:pt x="130" y="280"/>
                </a:cubicBezTo>
                <a:cubicBezTo>
                  <a:pt x="131" y="281"/>
                  <a:pt x="132" y="281"/>
                  <a:pt x="133" y="281"/>
                </a:cubicBezTo>
                <a:cubicBezTo>
                  <a:pt x="134" y="283"/>
                  <a:pt x="133" y="285"/>
                  <a:pt x="134" y="286"/>
                </a:cubicBezTo>
                <a:cubicBezTo>
                  <a:pt x="137" y="286"/>
                  <a:pt x="139" y="286"/>
                  <a:pt x="140" y="285"/>
                </a:cubicBezTo>
                <a:cubicBezTo>
                  <a:pt x="139" y="284"/>
                  <a:pt x="139" y="282"/>
                  <a:pt x="136" y="283"/>
                </a:cubicBezTo>
                <a:cubicBezTo>
                  <a:pt x="134" y="282"/>
                  <a:pt x="134" y="280"/>
                  <a:pt x="135" y="278"/>
                </a:cubicBezTo>
                <a:cubicBezTo>
                  <a:pt x="136" y="277"/>
                  <a:pt x="138" y="277"/>
                  <a:pt x="138" y="275"/>
                </a:cubicBezTo>
                <a:cubicBezTo>
                  <a:pt x="137" y="274"/>
                  <a:pt x="137" y="269"/>
                  <a:pt x="141" y="270"/>
                </a:cubicBezTo>
                <a:cubicBezTo>
                  <a:pt x="140" y="269"/>
                  <a:pt x="138" y="268"/>
                  <a:pt x="137" y="268"/>
                </a:cubicBezTo>
                <a:close/>
                <a:moveTo>
                  <a:pt x="123" y="269"/>
                </a:moveTo>
                <a:cubicBezTo>
                  <a:pt x="123" y="269"/>
                  <a:pt x="123" y="269"/>
                  <a:pt x="123" y="269"/>
                </a:cubicBezTo>
                <a:cubicBezTo>
                  <a:pt x="122" y="269"/>
                  <a:pt x="122" y="268"/>
                  <a:pt x="122" y="269"/>
                </a:cubicBezTo>
                <a:cubicBezTo>
                  <a:pt x="122" y="269"/>
                  <a:pt x="122" y="270"/>
                  <a:pt x="123" y="269"/>
                </a:cubicBezTo>
                <a:close/>
                <a:moveTo>
                  <a:pt x="152" y="271"/>
                </a:moveTo>
                <a:cubicBezTo>
                  <a:pt x="152" y="271"/>
                  <a:pt x="152" y="271"/>
                  <a:pt x="152" y="271"/>
                </a:cubicBezTo>
                <a:cubicBezTo>
                  <a:pt x="152" y="269"/>
                  <a:pt x="150" y="269"/>
                  <a:pt x="149" y="270"/>
                </a:cubicBezTo>
                <a:cubicBezTo>
                  <a:pt x="150" y="271"/>
                  <a:pt x="150" y="273"/>
                  <a:pt x="149" y="274"/>
                </a:cubicBezTo>
                <a:cubicBezTo>
                  <a:pt x="149" y="274"/>
                  <a:pt x="150" y="275"/>
                  <a:pt x="151" y="276"/>
                </a:cubicBezTo>
                <a:cubicBezTo>
                  <a:pt x="151" y="275"/>
                  <a:pt x="151" y="275"/>
                  <a:pt x="152" y="275"/>
                </a:cubicBezTo>
                <a:cubicBezTo>
                  <a:pt x="150" y="273"/>
                  <a:pt x="152" y="271"/>
                  <a:pt x="152" y="271"/>
                </a:cubicBezTo>
                <a:close/>
                <a:moveTo>
                  <a:pt x="127" y="272"/>
                </a:moveTo>
                <a:cubicBezTo>
                  <a:pt x="127" y="272"/>
                  <a:pt x="127" y="272"/>
                  <a:pt x="127" y="272"/>
                </a:cubicBezTo>
                <a:cubicBezTo>
                  <a:pt x="127" y="273"/>
                  <a:pt x="129" y="273"/>
                  <a:pt x="129" y="274"/>
                </a:cubicBezTo>
                <a:cubicBezTo>
                  <a:pt x="129" y="276"/>
                  <a:pt x="127" y="276"/>
                  <a:pt x="127" y="277"/>
                </a:cubicBezTo>
                <a:cubicBezTo>
                  <a:pt x="128" y="278"/>
                  <a:pt x="128" y="278"/>
                  <a:pt x="129" y="278"/>
                </a:cubicBezTo>
                <a:cubicBezTo>
                  <a:pt x="129" y="277"/>
                  <a:pt x="130" y="276"/>
                  <a:pt x="131" y="275"/>
                </a:cubicBezTo>
                <a:cubicBezTo>
                  <a:pt x="131" y="274"/>
                  <a:pt x="130" y="275"/>
                  <a:pt x="130" y="274"/>
                </a:cubicBezTo>
                <a:cubicBezTo>
                  <a:pt x="130" y="273"/>
                  <a:pt x="130" y="272"/>
                  <a:pt x="130" y="271"/>
                </a:cubicBezTo>
                <a:cubicBezTo>
                  <a:pt x="129" y="270"/>
                  <a:pt x="128" y="270"/>
                  <a:pt x="127" y="272"/>
                </a:cubicBezTo>
                <a:close/>
                <a:moveTo>
                  <a:pt x="139" y="272"/>
                </a:moveTo>
                <a:cubicBezTo>
                  <a:pt x="139" y="272"/>
                  <a:pt x="139" y="272"/>
                  <a:pt x="139" y="272"/>
                </a:cubicBezTo>
                <a:cubicBezTo>
                  <a:pt x="139" y="274"/>
                  <a:pt x="140" y="274"/>
                  <a:pt x="140" y="275"/>
                </a:cubicBezTo>
                <a:cubicBezTo>
                  <a:pt x="140" y="278"/>
                  <a:pt x="133" y="278"/>
                  <a:pt x="136" y="281"/>
                </a:cubicBezTo>
                <a:cubicBezTo>
                  <a:pt x="137" y="282"/>
                  <a:pt x="138" y="281"/>
                  <a:pt x="140" y="281"/>
                </a:cubicBezTo>
                <a:cubicBezTo>
                  <a:pt x="141" y="282"/>
                  <a:pt x="140" y="284"/>
                  <a:pt x="142" y="284"/>
                </a:cubicBezTo>
                <a:cubicBezTo>
                  <a:pt x="143" y="284"/>
                  <a:pt x="144" y="282"/>
                  <a:pt x="144" y="282"/>
                </a:cubicBezTo>
                <a:cubicBezTo>
                  <a:pt x="144" y="281"/>
                  <a:pt x="141" y="280"/>
                  <a:pt x="141" y="278"/>
                </a:cubicBezTo>
                <a:cubicBezTo>
                  <a:pt x="141" y="276"/>
                  <a:pt x="144" y="276"/>
                  <a:pt x="145" y="275"/>
                </a:cubicBezTo>
                <a:cubicBezTo>
                  <a:pt x="145" y="274"/>
                  <a:pt x="145" y="275"/>
                  <a:pt x="145" y="274"/>
                </a:cubicBezTo>
                <a:cubicBezTo>
                  <a:pt x="144" y="274"/>
                  <a:pt x="143" y="274"/>
                  <a:pt x="142" y="274"/>
                </a:cubicBezTo>
                <a:cubicBezTo>
                  <a:pt x="141" y="274"/>
                  <a:pt x="141" y="272"/>
                  <a:pt x="141" y="271"/>
                </a:cubicBezTo>
                <a:cubicBezTo>
                  <a:pt x="139" y="271"/>
                  <a:pt x="139" y="272"/>
                  <a:pt x="139" y="272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60" y="272"/>
                  <a:pt x="160" y="271"/>
                  <a:pt x="160" y="271"/>
                </a:cubicBezTo>
                <a:cubicBezTo>
                  <a:pt x="160" y="271"/>
                  <a:pt x="159" y="271"/>
                  <a:pt x="159" y="272"/>
                </a:cubicBezTo>
                <a:close/>
                <a:moveTo>
                  <a:pt x="155" y="272"/>
                </a:moveTo>
                <a:cubicBezTo>
                  <a:pt x="155" y="272"/>
                  <a:pt x="155" y="272"/>
                  <a:pt x="155" y="272"/>
                </a:cubicBezTo>
                <a:cubicBezTo>
                  <a:pt x="156" y="272"/>
                  <a:pt x="156" y="272"/>
                  <a:pt x="156" y="272"/>
                </a:cubicBezTo>
                <a:cubicBezTo>
                  <a:pt x="156" y="272"/>
                  <a:pt x="155" y="272"/>
                  <a:pt x="155" y="272"/>
                </a:cubicBezTo>
                <a:close/>
                <a:moveTo>
                  <a:pt x="117" y="275"/>
                </a:moveTo>
                <a:cubicBezTo>
                  <a:pt x="117" y="275"/>
                  <a:pt x="117" y="275"/>
                  <a:pt x="117" y="275"/>
                </a:cubicBezTo>
                <a:cubicBezTo>
                  <a:pt x="115" y="273"/>
                  <a:pt x="114" y="272"/>
                  <a:pt x="111" y="272"/>
                </a:cubicBezTo>
                <a:cubicBezTo>
                  <a:pt x="112" y="273"/>
                  <a:pt x="115" y="274"/>
                  <a:pt x="117" y="275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59" y="272"/>
                  <a:pt x="161" y="273"/>
                  <a:pt x="161" y="272"/>
                </a:cubicBezTo>
                <a:cubicBezTo>
                  <a:pt x="160" y="272"/>
                  <a:pt x="159" y="272"/>
                  <a:pt x="159" y="272"/>
                </a:cubicBezTo>
                <a:close/>
                <a:moveTo>
                  <a:pt x="158" y="276"/>
                </a:moveTo>
                <a:cubicBezTo>
                  <a:pt x="158" y="276"/>
                  <a:pt x="158" y="276"/>
                  <a:pt x="158" y="276"/>
                </a:cubicBezTo>
                <a:cubicBezTo>
                  <a:pt x="159" y="276"/>
                  <a:pt x="159" y="276"/>
                  <a:pt x="160" y="275"/>
                </a:cubicBezTo>
                <a:cubicBezTo>
                  <a:pt x="160" y="274"/>
                  <a:pt x="160" y="274"/>
                  <a:pt x="160" y="273"/>
                </a:cubicBezTo>
                <a:cubicBezTo>
                  <a:pt x="159" y="273"/>
                  <a:pt x="157" y="272"/>
                  <a:pt x="156" y="273"/>
                </a:cubicBezTo>
                <a:cubicBezTo>
                  <a:pt x="157" y="274"/>
                  <a:pt x="157" y="274"/>
                  <a:pt x="158" y="276"/>
                </a:cubicBezTo>
                <a:close/>
                <a:moveTo>
                  <a:pt x="161" y="275"/>
                </a:moveTo>
                <a:cubicBezTo>
                  <a:pt x="161" y="275"/>
                  <a:pt x="161" y="275"/>
                  <a:pt x="161" y="275"/>
                </a:cubicBezTo>
                <a:cubicBezTo>
                  <a:pt x="162" y="275"/>
                  <a:pt x="163" y="275"/>
                  <a:pt x="163" y="274"/>
                </a:cubicBezTo>
                <a:cubicBezTo>
                  <a:pt x="163" y="274"/>
                  <a:pt x="162" y="273"/>
                  <a:pt x="161" y="273"/>
                </a:cubicBezTo>
                <a:cubicBezTo>
                  <a:pt x="161" y="274"/>
                  <a:pt x="161" y="274"/>
                  <a:pt x="161" y="275"/>
                </a:cubicBezTo>
                <a:close/>
                <a:moveTo>
                  <a:pt x="152" y="278"/>
                </a:moveTo>
                <a:cubicBezTo>
                  <a:pt x="152" y="278"/>
                  <a:pt x="152" y="278"/>
                  <a:pt x="152" y="278"/>
                </a:cubicBezTo>
                <a:cubicBezTo>
                  <a:pt x="152" y="278"/>
                  <a:pt x="152" y="277"/>
                  <a:pt x="152" y="277"/>
                </a:cubicBezTo>
                <a:cubicBezTo>
                  <a:pt x="152" y="279"/>
                  <a:pt x="154" y="280"/>
                  <a:pt x="153" y="281"/>
                </a:cubicBezTo>
                <a:cubicBezTo>
                  <a:pt x="153" y="282"/>
                  <a:pt x="153" y="282"/>
                  <a:pt x="153" y="282"/>
                </a:cubicBezTo>
                <a:cubicBezTo>
                  <a:pt x="153" y="283"/>
                  <a:pt x="152" y="283"/>
                  <a:pt x="152" y="283"/>
                </a:cubicBezTo>
                <a:cubicBezTo>
                  <a:pt x="152" y="284"/>
                  <a:pt x="152" y="284"/>
                  <a:pt x="152" y="284"/>
                </a:cubicBezTo>
                <a:cubicBezTo>
                  <a:pt x="153" y="283"/>
                  <a:pt x="155" y="284"/>
                  <a:pt x="156" y="285"/>
                </a:cubicBezTo>
                <a:cubicBezTo>
                  <a:pt x="156" y="284"/>
                  <a:pt x="157" y="283"/>
                  <a:pt x="156" y="283"/>
                </a:cubicBezTo>
                <a:cubicBezTo>
                  <a:pt x="156" y="280"/>
                  <a:pt x="153" y="279"/>
                  <a:pt x="155" y="277"/>
                </a:cubicBezTo>
                <a:cubicBezTo>
                  <a:pt x="155" y="277"/>
                  <a:pt x="156" y="277"/>
                  <a:pt x="157" y="276"/>
                </a:cubicBezTo>
                <a:cubicBezTo>
                  <a:pt x="156" y="273"/>
                  <a:pt x="153" y="277"/>
                  <a:pt x="152" y="278"/>
                </a:cubicBezTo>
                <a:close/>
                <a:moveTo>
                  <a:pt x="123" y="277"/>
                </a:moveTo>
                <a:cubicBezTo>
                  <a:pt x="123" y="277"/>
                  <a:pt x="123" y="277"/>
                  <a:pt x="123" y="277"/>
                </a:cubicBezTo>
                <a:cubicBezTo>
                  <a:pt x="123" y="277"/>
                  <a:pt x="123" y="277"/>
                  <a:pt x="124" y="277"/>
                </a:cubicBezTo>
                <a:cubicBezTo>
                  <a:pt x="125" y="278"/>
                  <a:pt x="124" y="279"/>
                  <a:pt x="123" y="279"/>
                </a:cubicBezTo>
                <a:cubicBezTo>
                  <a:pt x="122" y="280"/>
                  <a:pt x="122" y="281"/>
                  <a:pt x="122" y="281"/>
                </a:cubicBezTo>
                <a:cubicBezTo>
                  <a:pt x="124" y="282"/>
                  <a:pt x="123" y="284"/>
                  <a:pt x="122" y="285"/>
                </a:cubicBezTo>
                <a:cubicBezTo>
                  <a:pt x="124" y="287"/>
                  <a:pt x="127" y="286"/>
                  <a:pt x="127" y="284"/>
                </a:cubicBezTo>
                <a:cubicBezTo>
                  <a:pt x="124" y="282"/>
                  <a:pt x="126" y="281"/>
                  <a:pt x="127" y="279"/>
                </a:cubicBezTo>
                <a:cubicBezTo>
                  <a:pt x="126" y="279"/>
                  <a:pt x="126" y="277"/>
                  <a:pt x="126" y="277"/>
                </a:cubicBezTo>
                <a:cubicBezTo>
                  <a:pt x="125" y="277"/>
                  <a:pt x="123" y="276"/>
                  <a:pt x="123" y="275"/>
                </a:cubicBezTo>
                <a:cubicBezTo>
                  <a:pt x="123" y="275"/>
                  <a:pt x="122" y="276"/>
                  <a:pt x="123" y="277"/>
                </a:cubicBezTo>
                <a:close/>
                <a:moveTo>
                  <a:pt x="143" y="278"/>
                </a:moveTo>
                <a:cubicBezTo>
                  <a:pt x="143" y="278"/>
                  <a:pt x="143" y="278"/>
                  <a:pt x="143" y="278"/>
                </a:cubicBezTo>
                <a:cubicBezTo>
                  <a:pt x="143" y="278"/>
                  <a:pt x="143" y="279"/>
                  <a:pt x="143" y="279"/>
                </a:cubicBezTo>
                <a:cubicBezTo>
                  <a:pt x="144" y="279"/>
                  <a:pt x="145" y="278"/>
                  <a:pt x="145" y="277"/>
                </a:cubicBezTo>
                <a:cubicBezTo>
                  <a:pt x="144" y="278"/>
                  <a:pt x="144" y="278"/>
                  <a:pt x="143" y="278"/>
                </a:cubicBezTo>
                <a:close/>
                <a:moveTo>
                  <a:pt x="148" y="278"/>
                </a:moveTo>
                <a:cubicBezTo>
                  <a:pt x="148" y="278"/>
                  <a:pt x="148" y="278"/>
                  <a:pt x="148" y="278"/>
                </a:cubicBezTo>
                <a:cubicBezTo>
                  <a:pt x="148" y="281"/>
                  <a:pt x="149" y="282"/>
                  <a:pt x="151" y="282"/>
                </a:cubicBezTo>
                <a:cubicBezTo>
                  <a:pt x="151" y="282"/>
                  <a:pt x="151" y="282"/>
                  <a:pt x="152" y="281"/>
                </a:cubicBezTo>
                <a:cubicBezTo>
                  <a:pt x="152" y="280"/>
                  <a:pt x="152" y="280"/>
                  <a:pt x="151" y="279"/>
                </a:cubicBezTo>
                <a:cubicBezTo>
                  <a:pt x="150" y="279"/>
                  <a:pt x="150" y="278"/>
                  <a:pt x="150" y="277"/>
                </a:cubicBezTo>
                <a:cubicBezTo>
                  <a:pt x="149" y="278"/>
                  <a:pt x="149" y="278"/>
                  <a:pt x="148" y="278"/>
                </a:cubicBezTo>
                <a:close/>
                <a:moveTo>
                  <a:pt x="167" y="278"/>
                </a:moveTo>
                <a:cubicBezTo>
                  <a:pt x="167" y="278"/>
                  <a:pt x="167" y="278"/>
                  <a:pt x="167" y="278"/>
                </a:cubicBezTo>
                <a:cubicBezTo>
                  <a:pt x="167" y="279"/>
                  <a:pt x="167" y="279"/>
                  <a:pt x="167" y="280"/>
                </a:cubicBezTo>
                <a:cubicBezTo>
                  <a:pt x="167" y="280"/>
                  <a:pt x="167" y="280"/>
                  <a:pt x="166" y="280"/>
                </a:cubicBezTo>
                <a:cubicBezTo>
                  <a:pt x="167" y="282"/>
                  <a:pt x="168" y="279"/>
                  <a:pt x="169" y="280"/>
                </a:cubicBezTo>
                <a:cubicBezTo>
                  <a:pt x="170" y="278"/>
                  <a:pt x="168" y="278"/>
                  <a:pt x="167" y="278"/>
                </a:cubicBezTo>
                <a:close/>
                <a:moveTo>
                  <a:pt x="110" y="280"/>
                </a:moveTo>
                <a:cubicBezTo>
                  <a:pt x="110" y="280"/>
                  <a:pt x="110" y="280"/>
                  <a:pt x="110" y="280"/>
                </a:cubicBezTo>
                <a:cubicBezTo>
                  <a:pt x="110" y="280"/>
                  <a:pt x="111" y="280"/>
                  <a:pt x="111" y="279"/>
                </a:cubicBezTo>
                <a:cubicBezTo>
                  <a:pt x="111" y="279"/>
                  <a:pt x="112" y="279"/>
                  <a:pt x="111" y="279"/>
                </a:cubicBezTo>
                <a:cubicBezTo>
                  <a:pt x="111" y="279"/>
                  <a:pt x="111" y="278"/>
                  <a:pt x="110" y="278"/>
                </a:cubicBezTo>
                <a:cubicBezTo>
                  <a:pt x="110" y="279"/>
                  <a:pt x="110" y="279"/>
                  <a:pt x="110" y="280"/>
                </a:cubicBezTo>
                <a:close/>
                <a:moveTo>
                  <a:pt x="144" y="280"/>
                </a:moveTo>
                <a:cubicBezTo>
                  <a:pt x="144" y="280"/>
                  <a:pt x="144" y="280"/>
                  <a:pt x="144" y="280"/>
                </a:cubicBezTo>
                <a:cubicBezTo>
                  <a:pt x="145" y="281"/>
                  <a:pt x="147" y="282"/>
                  <a:pt x="146" y="283"/>
                </a:cubicBezTo>
                <a:cubicBezTo>
                  <a:pt x="147" y="284"/>
                  <a:pt x="147" y="287"/>
                  <a:pt x="145" y="287"/>
                </a:cubicBezTo>
                <a:cubicBezTo>
                  <a:pt x="145" y="290"/>
                  <a:pt x="147" y="290"/>
                  <a:pt x="148" y="288"/>
                </a:cubicBezTo>
                <a:cubicBezTo>
                  <a:pt x="148" y="286"/>
                  <a:pt x="148" y="285"/>
                  <a:pt x="149" y="283"/>
                </a:cubicBezTo>
                <a:cubicBezTo>
                  <a:pt x="148" y="282"/>
                  <a:pt x="147" y="281"/>
                  <a:pt x="147" y="279"/>
                </a:cubicBezTo>
                <a:cubicBezTo>
                  <a:pt x="146" y="278"/>
                  <a:pt x="145" y="279"/>
                  <a:pt x="144" y="280"/>
                </a:cubicBezTo>
                <a:close/>
                <a:moveTo>
                  <a:pt x="127" y="282"/>
                </a:moveTo>
                <a:cubicBezTo>
                  <a:pt x="127" y="282"/>
                  <a:pt x="127" y="282"/>
                  <a:pt x="127" y="282"/>
                </a:cubicBezTo>
                <a:cubicBezTo>
                  <a:pt x="127" y="283"/>
                  <a:pt x="128" y="283"/>
                  <a:pt x="128" y="284"/>
                </a:cubicBezTo>
                <a:cubicBezTo>
                  <a:pt x="127" y="286"/>
                  <a:pt x="126" y="289"/>
                  <a:pt x="130" y="288"/>
                </a:cubicBezTo>
                <a:cubicBezTo>
                  <a:pt x="131" y="287"/>
                  <a:pt x="129" y="286"/>
                  <a:pt x="129" y="285"/>
                </a:cubicBezTo>
                <a:cubicBezTo>
                  <a:pt x="129" y="284"/>
                  <a:pt x="130" y="283"/>
                  <a:pt x="130" y="282"/>
                </a:cubicBezTo>
                <a:cubicBezTo>
                  <a:pt x="129" y="281"/>
                  <a:pt x="127" y="280"/>
                  <a:pt x="127" y="282"/>
                </a:cubicBezTo>
                <a:close/>
                <a:moveTo>
                  <a:pt x="132" y="283"/>
                </a:moveTo>
                <a:cubicBezTo>
                  <a:pt x="132" y="283"/>
                  <a:pt x="132" y="283"/>
                  <a:pt x="132" y="283"/>
                </a:cubicBezTo>
                <a:cubicBezTo>
                  <a:pt x="132" y="283"/>
                  <a:pt x="131" y="283"/>
                  <a:pt x="131" y="283"/>
                </a:cubicBezTo>
                <a:cubicBezTo>
                  <a:pt x="131" y="284"/>
                  <a:pt x="130" y="284"/>
                  <a:pt x="130" y="285"/>
                </a:cubicBezTo>
                <a:cubicBezTo>
                  <a:pt x="132" y="286"/>
                  <a:pt x="133" y="288"/>
                  <a:pt x="131" y="290"/>
                </a:cubicBezTo>
                <a:cubicBezTo>
                  <a:pt x="131" y="293"/>
                  <a:pt x="136" y="289"/>
                  <a:pt x="137" y="292"/>
                </a:cubicBezTo>
                <a:cubicBezTo>
                  <a:pt x="138" y="292"/>
                  <a:pt x="139" y="292"/>
                  <a:pt x="139" y="291"/>
                </a:cubicBezTo>
                <a:cubicBezTo>
                  <a:pt x="138" y="292"/>
                  <a:pt x="138" y="291"/>
                  <a:pt x="137" y="291"/>
                </a:cubicBezTo>
                <a:cubicBezTo>
                  <a:pt x="137" y="289"/>
                  <a:pt x="138" y="288"/>
                  <a:pt x="137" y="287"/>
                </a:cubicBezTo>
                <a:cubicBezTo>
                  <a:pt x="136" y="287"/>
                  <a:pt x="134" y="288"/>
                  <a:pt x="133" y="287"/>
                </a:cubicBezTo>
                <a:cubicBezTo>
                  <a:pt x="132" y="286"/>
                  <a:pt x="133" y="284"/>
                  <a:pt x="132" y="283"/>
                </a:cubicBezTo>
                <a:close/>
                <a:moveTo>
                  <a:pt x="162" y="283"/>
                </a:moveTo>
                <a:cubicBezTo>
                  <a:pt x="162" y="283"/>
                  <a:pt x="162" y="283"/>
                  <a:pt x="162" y="283"/>
                </a:cubicBezTo>
                <a:cubicBezTo>
                  <a:pt x="162" y="284"/>
                  <a:pt x="162" y="284"/>
                  <a:pt x="162" y="285"/>
                </a:cubicBezTo>
                <a:cubicBezTo>
                  <a:pt x="163" y="285"/>
                  <a:pt x="164" y="284"/>
                  <a:pt x="165" y="285"/>
                </a:cubicBezTo>
                <a:cubicBezTo>
                  <a:pt x="165" y="284"/>
                  <a:pt x="164" y="284"/>
                  <a:pt x="165" y="284"/>
                </a:cubicBezTo>
                <a:cubicBezTo>
                  <a:pt x="163" y="284"/>
                  <a:pt x="163" y="283"/>
                  <a:pt x="162" y="283"/>
                </a:cubicBezTo>
                <a:close/>
                <a:moveTo>
                  <a:pt x="143" y="287"/>
                </a:moveTo>
                <a:cubicBezTo>
                  <a:pt x="143" y="287"/>
                  <a:pt x="143" y="287"/>
                  <a:pt x="143" y="287"/>
                </a:cubicBezTo>
                <a:cubicBezTo>
                  <a:pt x="144" y="287"/>
                  <a:pt x="146" y="286"/>
                  <a:pt x="145" y="285"/>
                </a:cubicBezTo>
                <a:cubicBezTo>
                  <a:pt x="145" y="282"/>
                  <a:pt x="142" y="286"/>
                  <a:pt x="141" y="285"/>
                </a:cubicBezTo>
                <a:cubicBezTo>
                  <a:pt x="142" y="286"/>
                  <a:pt x="142" y="287"/>
                  <a:pt x="143" y="287"/>
                </a:cubicBezTo>
                <a:close/>
                <a:moveTo>
                  <a:pt x="149" y="286"/>
                </a:moveTo>
                <a:cubicBezTo>
                  <a:pt x="149" y="286"/>
                  <a:pt x="149" y="286"/>
                  <a:pt x="149" y="286"/>
                </a:cubicBezTo>
                <a:cubicBezTo>
                  <a:pt x="150" y="286"/>
                  <a:pt x="150" y="285"/>
                  <a:pt x="151" y="285"/>
                </a:cubicBezTo>
                <a:cubicBezTo>
                  <a:pt x="151" y="285"/>
                  <a:pt x="150" y="284"/>
                  <a:pt x="150" y="284"/>
                </a:cubicBezTo>
                <a:cubicBezTo>
                  <a:pt x="150" y="285"/>
                  <a:pt x="149" y="285"/>
                  <a:pt x="149" y="286"/>
                </a:cubicBezTo>
                <a:close/>
                <a:moveTo>
                  <a:pt x="158" y="285"/>
                </a:moveTo>
                <a:cubicBezTo>
                  <a:pt x="158" y="285"/>
                  <a:pt x="158" y="285"/>
                  <a:pt x="158" y="285"/>
                </a:cubicBezTo>
                <a:cubicBezTo>
                  <a:pt x="159" y="285"/>
                  <a:pt x="161" y="286"/>
                  <a:pt x="161" y="285"/>
                </a:cubicBezTo>
                <a:cubicBezTo>
                  <a:pt x="160" y="285"/>
                  <a:pt x="161" y="284"/>
                  <a:pt x="160" y="284"/>
                </a:cubicBezTo>
                <a:cubicBezTo>
                  <a:pt x="160" y="285"/>
                  <a:pt x="159" y="285"/>
                  <a:pt x="158" y="285"/>
                </a:cubicBezTo>
                <a:close/>
                <a:moveTo>
                  <a:pt x="141" y="288"/>
                </a:moveTo>
                <a:cubicBezTo>
                  <a:pt x="141" y="288"/>
                  <a:pt x="141" y="288"/>
                  <a:pt x="141" y="288"/>
                </a:cubicBezTo>
                <a:cubicBezTo>
                  <a:pt x="141" y="287"/>
                  <a:pt x="140" y="287"/>
                  <a:pt x="139" y="287"/>
                </a:cubicBezTo>
                <a:cubicBezTo>
                  <a:pt x="139" y="288"/>
                  <a:pt x="139" y="288"/>
                  <a:pt x="139" y="290"/>
                </a:cubicBezTo>
                <a:cubicBezTo>
                  <a:pt x="140" y="291"/>
                  <a:pt x="143" y="291"/>
                  <a:pt x="143" y="293"/>
                </a:cubicBezTo>
                <a:cubicBezTo>
                  <a:pt x="143" y="293"/>
                  <a:pt x="143" y="292"/>
                  <a:pt x="144" y="292"/>
                </a:cubicBezTo>
                <a:cubicBezTo>
                  <a:pt x="145" y="289"/>
                  <a:pt x="142" y="289"/>
                  <a:pt x="141" y="288"/>
                </a:cubicBezTo>
                <a:close/>
                <a:moveTo>
                  <a:pt x="150" y="287"/>
                </a:moveTo>
                <a:cubicBezTo>
                  <a:pt x="150" y="287"/>
                  <a:pt x="150" y="287"/>
                  <a:pt x="150" y="287"/>
                </a:cubicBezTo>
                <a:cubicBezTo>
                  <a:pt x="151" y="288"/>
                  <a:pt x="149" y="289"/>
                  <a:pt x="148" y="290"/>
                </a:cubicBezTo>
                <a:cubicBezTo>
                  <a:pt x="150" y="290"/>
                  <a:pt x="153" y="290"/>
                  <a:pt x="153" y="288"/>
                </a:cubicBezTo>
                <a:cubicBezTo>
                  <a:pt x="152" y="288"/>
                  <a:pt x="151" y="286"/>
                  <a:pt x="150" y="287"/>
                </a:cubicBezTo>
                <a:close/>
                <a:moveTo>
                  <a:pt x="124" y="290"/>
                </a:moveTo>
                <a:cubicBezTo>
                  <a:pt x="124" y="290"/>
                  <a:pt x="124" y="290"/>
                  <a:pt x="124" y="290"/>
                </a:cubicBezTo>
                <a:cubicBezTo>
                  <a:pt x="126" y="290"/>
                  <a:pt x="126" y="290"/>
                  <a:pt x="127" y="290"/>
                </a:cubicBezTo>
                <a:cubicBezTo>
                  <a:pt x="128" y="291"/>
                  <a:pt x="127" y="292"/>
                  <a:pt x="127" y="293"/>
                </a:cubicBezTo>
                <a:cubicBezTo>
                  <a:pt x="128" y="294"/>
                  <a:pt x="128" y="294"/>
                  <a:pt x="129" y="294"/>
                </a:cubicBezTo>
                <a:cubicBezTo>
                  <a:pt x="130" y="293"/>
                  <a:pt x="131" y="296"/>
                  <a:pt x="132" y="296"/>
                </a:cubicBezTo>
                <a:cubicBezTo>
                  <a:pt x="133" y="296"/>
                  <a:pt x="134" y="294"/>
                  <a:pt x="133" y="292"/>
                </a:cubicBezTo>
                <a:cubicBezTo>
                  <a:pt x="131" y="293"/>
                  <a:pt x="129" y="291"/>
                  <a:pt x="130" y="289"/>
                </a:cubicBezTo>
                <a:cubicBezTo>
                  <a:pt x="128" y="289"/>
                  <a:pt x="127" y="289"/>
                  <a:pt x="126" y="288"/>
                </a:cubicBezTo>
                <a:cubicBezTo>
                  <a:pt x="126" y="288"/>
                  <a:pt x="126" y="287"/>
                  <a:pt x="125" y="287"/>
                </a:cubicBezTo>
                <a:cubicBezTo>
                  <a:pt x="124" y="287"/>
                  <a:pt x="123" y="289"/>
                  <a:pt x="124" y="290"/>
                </a:cubicBezTo>
                <a:close/>
                <a:moveTo>
                  <a:pt x="154" y="289"/>
                </a:moveTo>
                <a:cubicBezTo>
                  <a:pt x="154" y="289"/>
                  <a:pt x="154" y="289"/>
                  <a:pt x="154" y="289"/>
                </a:cubicBezTo>
                <a:cubicBezTo>
                  <a:pt x="155" y="289"/>
                  <a:pt x="156" y="290"/>
                  <a:pt x="157" y="291"/>
                </a:cubicBezTo>
                <a:cubicBezTo>
                  <a:pt x="157" y="291"/>
                  <a:pt x="158" y="290"/>
                  <a:pt x="158" y="289"/>
                </a:cubicBezTo>
                <a:cubicBezTo>
                  <a:pt x="157" y="289"/>
                  <a:pt x="154" y="289"/>
                  <a:pt x="155" y="288"/>
                </a:cubicBezTo>
                <a:cubicBezTo>
                  <a:pt x="155" y="288"/>
                  <a:pt x="155" y="288"/>
                  <a:pt x="155" y="287"/>
                </a:cubicBezTo>
                <a:cubicBezTo>
                  <a:pt x="154" y="288"/>
                  <a:pt x="154" y="288"/>
                  <a:pt x="154" y="289"/>
                </a:cubicBezTo>
                <a:close/>
                <a:moveTo>
                  <a:pt x="121" y="290"/>
                </a:moveTo>
                <a:cubicBezTo>
                  <a:pt x="121" y="290"/>
                  <a:pt x="121" y="290"/>
                  <a:pt x="121" y="290"/>
                </a:cubicBezTo>
                <a:cubicBezTo>
                  <a:pt x="121" y="290"/>
                  <a:pt x="121" y="290"/>
                  <a:pt x="121" y="290"/>
                </a:cubicBezTo>
                <a:cubicBezTo>
                  <a:pt x="122" y="289"/>
                  <a:pt x="123" y="289"/>
                  <a:pt x="122" y="288"/>
                </a:cubicBezTo>
                <a:cubicBezTo>
                  <a:pt x="122" y="289"/>
                  <a:pt x="121" y="289"/>
                  <a:pt x="121" y="290"/>
                </a:cubicBezTo>
                <a:close/>
                <a:moveTo>
                  <a:pt x="152" y="296"/>
                </a:moveTo>
                <a:cubicBezTo>
                  <a:pt x="152" y="296"/>
                  <a:pt x="152" y="296"/>
                  <a:pt x="152" y="296"/>
                </a:cubicBezTo>
                <a:cubicBezTo>
                  <a:pt x="152" y="297"/>
                  <a:pt x="153" y="297"/>
                  <a:pt x="153" y="298"/>
                </a:cubicBezTo>
                <a:cubicBezTo>
                  <a:pt x="153" y="298"/>
                  <a:pt x="154" y="297"/>
                  <a:pt x="154" y="299"/>
                </a:cubicBezTo>
                <a:cubicBezTo>
                  <a:pt x="154" y="298"/>
                  <a:pt x="154" y="298"/>
                  <a:pt x="153" y="298"/>
                </a:cubicBezTo>
                <a:cubicBezTo>
                  <a:pt x="154" y="299"/>
                  <a:pt x="155" y="300"/>
                  <a:pt x="154" y="301"/>
                </a:cubicBezTo>
                <a:cubicBezTo>
                  <a:pt x="154" y="301"/>
                  <a:pt x="154" y="300"/>
                  <a:pt x="154" y="300"/>
                </a:cubicBezTo>
                <a:cubicBezTo>
                  <a:pt x="154" y="301"/>
                  <a:pt x="153" y="301"/>
                  <a:pt x="153" y="302"/>
                </a:cubicBezTo>
                <a:cubicBezTo>
                  <a:pt x="152" y="302"/>
                  <a:pt x="150" y="302"/>
                  <a:pt x="150" y="302"/>
                </a:cubicBezTo>
                <a:cubicBezTo>
                  <a:pt x="151" y="304"/>
                  <a:pt x="152" y="305"/>
                  <a:pt x="152" y="306"/>
                </a:cubicBezTo>
                <a:cubicBezTo>
                  <a:pt x="150" y="303"/>
                  <a:pt x="149" y="301"/>
                  <a:pt x="148" y="298"/>
                </a:cubicBezTo>
                <a:cubicBezTo>
                  <a:pt x="149" y="298"/>
                  <a:pt x="149" y="300"/>
                  <a:pt x="149" y="300"/>
                </a:cubicBezTo>
                <a:cubicBezTo>
                  <a:pt x="149" y="299"/>
                  <a:pt x="150" y="299"/>
                  <a:pt x="150" y="298"/>
                </a:cubicBezTo>
                <a:cubicBezTo>
                  <a:pt x="150" y="298"/>
                  <a:pt x="149" y="297"/>
                  <a:pt x="149" y="296"/>
                </a:cubicBezTo>
                <a:cubicBezTo>
                  <a:pt x="148" y="296"/>
                  <a:pt x="148" y="296"/>
                  <a:pt x="147" y="296"/>
                </a:cubicBezTo>
                <a:cubicBezTo>
                  <a:pt x="147" y="299"/>
                  <a:pt x="148" y="301"/>
                  <a:pt x="149" y="302"/>
                </a:cubicBezTo>
                <a:cubicBezTo>
                  <a:pt x="150" y="303"/>
                  <a:pt x="149" y="302"/>
                  <a:pt x="149" y="302"/>
                </a:cubicBezTo>
                <a:cubicBezTo>
                  <a:pt x="149" y="303"/>
                  <a:pt x="150" y="304"/>
                  <a:pt x="150" y="305"/>
                </a:cubicBezTo>
                <a:cubicBezTo>
                  <a:pt x="150" y="304"/>
                  <a:pt x="149" y="303"/>
                  <a:pt x="149" y="303"/>
                </a:cubicBezTo>
                <a:cubicBezTo>
                  <a:pt x="149" y="303"/>
                  <a:pt x="149" y="303"/>
                  <a:pt x="148" y="303"/>
                </a:cubicBezTo>
                <a:cubicBezTo>
                  <a:pt x="149" y="302"/>
                  <a:pt x="148" y="302"/>
                  <a:pt x="148" y="302"/>
                </a:cubicBezTo>
                <a:cubicBezTo>
                  <a:pt x="148" y="303"/>
                  <a:pt x="147" y="305"/>
                  <a:pt x="145" y="304"/>
                </a:cubicBezTo>
                <a:cubicBezTo>
                  <a:pt x="145" y="303"/>
                  <a:pt x="144" y="303"/>
                  <a:pt x="143" y="302"/>
                </a:cubicBezTo>
                <a:cubicBezTo>
                  <a:pt x="143" y="300"/>
                  <a:pt x="142" y="298"/>
                  <a:pt x="142" y="296"/>
                </a:cubicBezTo>
                <a:cubicBezTo>
                  <a:pt x="143" y="298"/>
                  <a:pt x="143" y="299"/>
                  <a:pt x="143" y="300"/>
                </a:cubicBezTo>
                <a:cubicBezTo>
                  <a:pt x="144" y="300"/>
                  <a:pt x="144" y="300"/>
                  <a:pt x="144" y="300"/>
                </a:cubicBezTo>
                <a:cubicBezTo>
                  <a:pt x="143" y="298"/>
                  <a:pt x="143" y="297"/>
                  <a:pt x="142" y="295"/>
                </a:cubicBezTo>
                <a:cubicBezTo>
                  <a:pt x="142" y="295"/>
                  <a:pt x="141" y="294"/>
                  <a:pt x="141" y="295"/>
                </a:cubicBezTo>
                <a:cubicBezTo>
                  <a:pt x="142" y="298"/>
                  <a:pt x="143" y="302"/>
                  <a:pt x="143" y="303"/>
                </a:cubicBezTo>
                <a:cubicBezTo>
                  <a:pt x="142" y="302"/>
                  <a:pt x="142" y="299"/>
                  <a:pt x="141" y="298"/>
                </a:cubicBezTo>
                <a:cubicBezTo>
                  <a:pt x="141" y="298"/>
                  <a:pt x="140" y="298"/>
                  <a:pt x="140" y="298"/>
                </a:cubicBezTo>
                <a:cubicBezTo>
                  <a:pt x="140" y="300"/>
                  <a:pt x="141" y="302"/>
                  <a:pt x="141" y="304"/>
                </a:cubicBezTo>
                <a:cubicBezTo>
                  <a:pt x="141" y="304"/>
                  <a:pt x="140" y="304"/>
                  <a:pt x="140" y="304"/>
                </a:cubicBezTo>
                <a:cubicBezTo>
                  <a:pt x="140" y="302"/>
                  <a:pt x="140" y="300"/>
                  <a:pt x="139" y="298"/>
                </a:cubicBezTo>
                <a:cubicBezTo>
                  <a:pt x="139" y="299"/>
                  <a:pt x="140" y="299"/>
                  <a:pt x="139" y="299"/>
                </a:cubicBezTo>
                <a:cubicBezTo>
                  <a:pt x="139" y="299"/>
                  <a:pt x="139" y="299"/>
                  <a:pt x="139" y="298"/>
                </a:cubicBezTo>
                <a:cubicBezTo>
                  <a:pt x="138" y="298"/>
                  <a:pt x="138" y="298"/>
                  <a:pt x="138" y="298"/>
                </a:cubicBezTo>
                <a:cubicBezTo>
                  <a:pt x="137" y="300"/>
                  <a:pt x="138" y="301"/>
                  <a:pt x="138" y="302"/>
                </a:cubicBezTo>
                <a:cubicBezTo>
                  <a:pt x="137" y="301"/>
                  <a:pt x="138" y="298"/>
                  <a:pt x="137" y="297"/>
                </a:cubicBezTo>
                <a:cubicBezTo>
                  <a:pt x="136" y="299"/>
                  <a:pt x="137" y="300"/>
                  <a:pt x="136" y="301"/>
                </a:cubicBezTo>
                <a:cubicBezTo>
                  <a:pt x="136" y="299"/>
                  <a:pt x="136" y="297"/>
                  <a:pt x="137" y="295"/>
                </a:cubicBezTo>
                <a:cubicBezTo>
                  <a:pt x="136" y="295"/>
                  <a:pt x="136" y="295"/>
                  <a:pt x="136" y="295"/>
                </a:cubicBezTo>
                <a:cubicBezTo>
                  <a:pt x="135" y="297"/>
                  <a:pt x="136" y="300"/>
                  <a:pt x="135" y="301"/>
                </a:cubicBezTo>
                <a:cubicBezTo>
                  <a:pt x="135" y="301"/>
                  <a:pt x="135" y="300"/>
                  <a:pt x="135" y="301"/>
                </a:cubicBezTo>
                <a:cubicBezTo>
                  <a:pt x="135" y="301"/>
                  <a:pt x="134" y="301"/>
                  <a:pt x="134" y="302"/>
                </a:cubicBezTo>
                <a:cubicBezTo>
                  <a:pt x="135" y="303"/>
                  <a:pt x="135" y="304"/>
                  <a:pt x="136" y="305"/>
                </a:cubicBezTo>
                <a:cubicBezTo>
                  <a:pt x="136" y="304"/>
                  <a:pt x="136" y="304"/>
                  <a:pt x="136" y="304"/>
                </a:cubicBezTo>
                <a:cubicBezTo>
                  <a:pt x="136" y="305"/>
                  <a:pt x="136" y="306"/>
                  <a:pt x="135" y="306"/>
                </a:cubicBezTo>
                <a:cubicBezTo>
                  <a:pt x="134" y="306"/>
                  <a:pt x="134" y="307"/>
                  <a:pt x="133" y="307"/>
                </a:cubicBezTo>
                <a:cubicBezTo>
                  <a:pt x="130" y="306"/>
                  <a:pt x="130" y="303"/>
                  <a:pt x="133" y="302"/>
                </a:cubicBezTo>
                <a:cubicBezTo>
                  <a:pt x="133" y="300"/>
                  <a:pt x="135" y="297"/>
                  <a:pt x="135" y="295"/>
                </a:cubicBezTo>
                <a:cubicBezTo>
                  <a:pt x="133" y="297"/>
                  <a:pt x="133" y="299"/>
                  <a:pt x="132" y="302"/>
                </a:cubicBezTo>
                <a:cubicBezTo>
                  <a:pt x="132" y="300"/>
                  <a:pt x="133" y="298"/>
                  <a:pt x="133" y="297"/>
                </a:cubicBezTo>
                <a:cubicBezTo>
                  <a:pt x="131" y="298"/>
                  <a:pt x="132" y="302"/>
                  <a:pt x="131" y="304"/>
                </a:cubicBezTo>
                <a:cubicBezTo>
                  <a:pt x="130" y="303"/>
                  <a:pt x="131" y="302"/>
                  <a:pt x="130" y="303"/>
                </a:cubicBezTo>
                <a:cubicBezTo>
                  <a:pt x="131" y="301"/>
                  <a:pt x="132" y="299"/>
                  <a:pt x="132" y="297"/>
                </a:cubicBezTo>
                <a:cubicBezTo>
                  <a:pt x="130" y="299"/>
                  <a:pt x="130" y="302"/>
                  <a:pt x="129" y="304"/>
                </a:cubicBezTo>
                <a:cubicBezTo>
                  <a:pt x="130" y="302"/>
                  <a:pt x="130" y="300"/>
                  <a:pt x="131" y="298"/>
                </a:cubicBezTo>
                <a:cubicBezTo>
                  <a:pt x="130" y="298"/>
                  <a:pt x="130" y="299"/>
                  <a:pt x="130" y="298"/>
                </a:cubicBezTo>
                <a:cubicBezTo>
                  <a:pt x="131" y="298"/>
                  <a:pt x="130" y="297"/>
                  <a:pt x="130" y="297"/>
                </a:cubicBezTo>
                <a:cubicBezTo>
                  <a:pt x="130" y="298"/>
                  <a:pt x="130" y="298"/>
                  <a:pt x="129" y="299"/>
                </a:cubicBezTo>
                <a:cubicBezTo>
                  <a:pt x="129" y="299"/>
                  <a:pt x="130" y="298"/>
                  <a:pt x="129" y="298"/>
                </a:cubicBezTo>
                <a:cubicBezTo>
                  <a:pt x="129" y="299"/>
                  <a:pt x="129" y="299"/>
                  <a:pt x="128" y="300"/>
                </a:cubicBezTo>
                <a:cubicBezTo>
                  <a:pt x="128" y="299"/>
                  <a:pt x="129" y="298"/>
                  <a:pt x="129" y="296"/>
                </a:cubicBezTo>
                <a:cubicBezTo>
                  <a:pt x="129" y="296"/>
                  <a:pt x="129" y="298"/>
                  <a:pt x="128" y="298"/>
                </a:cubicBezTo>
                <a:cubicBezTo>
                  <a:pt x="129" y="297"/>
                  <a:pt x="129" y="296"/>
                  <a:pt x="129" y="295"/>
                </a:cubicBezTo>
                <a:cubicBezTo>
                  <a:pt x="127" y="296"/>
                  <a:pt x="127" y="299"/>
                  <a:pt x="126" y="299"/>
                </a:cubicBezTo>
                <a:cubicBezTo>
                  <a:pt x="127" y="298"/>
                  <a:pt x="127" y="297"/>
                  <a:pt x="128" y="295"/>
                </a:cubicBezTo>
                <a:cubicBezTo>
                  <a:pt x="126" y="296"/>
                  <a:pt x="126" y="298"/>
                  <a:pt x="125" y="299"/>
                </a:cubicBezTo>
                <a:cubicBezTo>
                  <a:pt x="123" y="300"/>
                  <a:pt x="121" y="301"/>
                  <a:pt x="119" y="302"/>
                </a:cubicBezTo>
                <a:cubicBezTo>
                  <a:pt x="119" y="302"/>
                  <a:pt x="119" y="302"/>
                  <a:pt x="119" y="302"/>
                </a:cubicBezTo>
                <a:cubicBezTo>
                  <a:pt x="113" y="310"/>
                  <a:pt x="109" y="323"/>
                  <a:pt x="112" y="335"/>
                </a:cubicBezTo>
                <a:cubicBezTo>
                  <a:pt x="114" y="339"/>
                  <a:pt x="117" y="342"/>
                  <a:pt x="121" y="343"/>
                </a:cubicBezTo>
                <a:cubicBezTo>
                  <a:pt x="124" y="344"/>
                  <a:pt x="126" y="345"/>
                  <a:pt x="127" y="347"/>
                </a:cubicBezTo>
                <a:cubicBezTo>
                  <a:pt x="127" y="347"/>
                  <a:pt x="127" y="347"/>
                  <a:pt x="127" y="347"/>
                </a:cubicBezTo>
                <a:cubicBezTo>
                  <a:pt x="129" y="355"/>
                  <a:pt x="136" y="350"/>
                  <a:pt x="141" y="350"/>
                </a:cubicBezTo>
                <a:cubicBezTo>
                  <a:pt x="143" y="350"/>
                  <a:pt x="144" y="351"/>
                  <a:pt x="146" y="351"/>
                </a:cubicBezTo>
                <a:cubicBezTo>
                  <a:pt x="151" y="353"/>
                  <a:pt x="155" y="356"/>
                  <a:pt x="161" y="354"/>
                </a:cubicBezTo>
                <a:cubicBezTo>
                  <a:pt x="166" y="353"/>
                  <a:pt x="170" y="349"/>
                  <a:pt x="173" y="345"/>
                </a:cubicBezTo>
                <a:cubicBezTo>
                  <a:pt x="176" y="342"/>
                  <a:pt x="179" y="339"/>
                  <a:pt x="181" y="335"/>
                </a:cubicBezTo>
                <a:cubicBezTo>
                  <a:pt x="183" y="331"/>
                  <a:pt x="182" y="322"/>
                  <a:pt x="180" y="317"/>
                </a:cubicBezTo>
                <a:cubicBezTo>
                  <a:pt x="180" y="315"/>
                  <a:pt x="178" y="313"/>
                  <a:pt x="177" y="311"/>
                </a:cubicBezTo>
                <a:cubicBezTo>
                  <a:pt x="177" y="311"/>
                  <a:pt x="177" y="311"/>
                  <a:pt x="177" y="310"/>
                </a:cubicBezTo>
                <a:cubicBezTo>
                  <a:pt x="177" y="310"/>
                  <a:pt x="176" y="309"/>
                  <a:pt x="175" y="308"/>
                </a:cubicBezTo>
                <a:cubicBezTo>
                  <a:pt x="174" y="307"/>
                  <a:pt x="173" y="306"/>
                  <a:pt x="173" y="305"/>
                </a:cubicBezTo>
                <a:cubicBezTo>
                  <a:pt x="170" y="302"/>
                  <a:pt x="166" y="300"/>
                  <a:pt x="162" y="298"/>
                </a:cubicBezTo>
                <a:cubicBezTo>
                  <a:pt x="159" y="298"/>
                  <a:pt x="158" y="296"/>
                  <a:pt x="157" y="295"/>
                </a:cubicBezTo>
                <a:cubicBezTo>
                  <a:pt x="157" y="295"/>
                  <a:pt x="157" y="295"/>
                  <a:pt x="157" y="294"/>
                </a:cubicBezTo>
                <a:cubicBezTo>
                  <a:pt x="156" y="292"/>
                  <a:pt x="155" y="291"/>
                  <a:pt x="153" y="290"/>
                </a:cubicBezTo>
                <a:cubicBezTo>
                  <a:pt x="154" y="291"/>
                  <a:pt x="155" y="292"/>
                  <a:pt x="156" y="292"/>
                </a:cubicBezTo>
                <a:cubicBezTo>
                  <a:pt x="156" y="291"/>
                  <a:pt x="154" y="288"/>
                  <a:pt x="153" y="290"/>
                </a:cubicBezTo>
                <a:cubicBezTo>
                  <a:pt x="154" y="292"/>
                  <a:pt x="155" y="293"/>
                  <a:pt x="157" y="294"/>
                </a:cubicBezTo>
                <a:cubicBezTo>
                  <a:pt x="156" y="294"/>
                  <a:pt x="156" y="295"/>
                  <a:pt x="156" y="295"/>
                </a:cubicBezTo>
                <a:cubicBezTo>
                  <a:pt x="156" y="294"/>
                  <a:pt x="155" y="294"/>
                  <a:pt x="155" y="294"/>
                </a:cubicBezTo>
                <a:cubicBezTo>
                  <a:pt x="154" y="293"/>
                  <a:pt x="153" y="291"/>
                  <a:pt x="152" y="291"/>
                </a:cubicBezTo>
                <a:cubicBezTo>
                  <a:pt x="152" y="292"/>
                  <a:pt x="154" y="293"/>
                  <a:pt x="154" y="294"/>
                </a:cubicBezTo>
                <a:cubicBezTo>
                  <a:pt x="153" y="294"/>
                  <a:pt x="152" y="292"/>
                  <a:pt x="151" y="291"/>
                </a:cubicBezTo>
                <a:cubicBezTo>
                  <a:pt x="151" y="292"/>
                  <a:pt x="153" y="293"/>
                  <a:pt x="153" y="294"/>
                </a:cubicBezTo>
                <a:cubicBezTo>
                  <a:pt x="152" y="293"/>
                  <a:pt x="151" y="292"/>
                  <a:pt x="150" y="291"/>
                </a:cubicBezTo>
                <a:cubicBezTo>
                  <a:pt x="150" y="292"/>
                  <a:pt x="150" y="292"/>
                  <a:pt x="150" y="292"/>
                </a:cubicBezTo>
                <a:cubicBezTo>
                  <a:pt x="150" y="292"/>
                  <a:pt x="150" y="292"/>
                  <a:pt x="151" y="292"/>
                </a:cubicBezTo>
                <a:cubicBezTo>
                  <a:pt x="153" y="295"/>
                  <a:pt x="156" y="297"/>
                  <a:pt x="157" y="299"/>
                </a:cubicBezTo>
                <a:cubicBezTo>
                  <a:pt x="157" y="299"/>
                  <a:pt x="155" y="298"/>
                  <a:pt x="155" y="297"/>
                </a:cubicBezTo>
                <a:cubicBezTo>
                  <a:pt x="155" y="297"/>
                  <a:pt x="155" y="297"/>
                  <a:pt x="155" y="297"/>
                </a:cubicBezTo>
                <a:cubicBezTo>
                  <a:pt x="154" y="297"/>
                  <a:pt x="154" y="297"/>
                  <a:pt x="154" y="296"/>
                </a:cubicBezTo>
                <a:cubicBezTo>
                  <a:pt x="153" y="296"/>
                  <a:pt x="154" y="296"/>
                  <a:pt x="153" y="296"/>
                </a:cubicBezTo>
                <a:cubicBezTo>
                  <a:pt x="153" y="295"/>
                  <a:pt x="152" y="294"/>
                  <a:pt x="151" y="294"/>
                </a:cubicBezTo>
                <a:cubicBezTo>
                  <a:pt x="151" y="294"/>
                  <a:pt x="151" y="294"/>
                  <a:pt x="151" y="295"/>
                </a:cubicBezTo>
                <a:cubicBezTo>
                  <a:pt x="152" y="296"/>
                  <a:pt x="153" y="297"/>
                  <a:pt x="153" y="298"/>
                </a:cubicBezTo>
                <a:cubicBezTo>
                  <a:pt x="153" y="297"/>
                  <a:pt x="152" y="296"/>
                  <a:pt x="152" y="296"/>
                </a:cubicBezTo>
                <a:close/>
                <a:moveTo>
                  <a:pt x="157" y="291"/>
                </a:moveTo>
                <a:cubicBezTo>
                  <a:pt x="157" y="291"/>
                  <a:pt x="157" y="291"/>
                  <a:pt x="157" y="291"/>
                </a:cubicBezTo>
                <a:cubicBezTo>
                  <a:pt x="156" y="291"/>
                  <a:pt x="156" y="290"/>
                  <a:pt x="155" y="290"/>
                </a:cubicBezTo>
                <a:cubicBezTo>
                  <a:pt x="155" y="290"/>
                  <a:pt x="156" y="291"/>
                  <a:pt x="157" y="291"/>
                </a:cubicBezTo>
                <a:close/>
                <a:moveTo>
                  <a:pt x="117" y="291"/>
                </a:moveTo>
                <a:cubicBezTo>
                  <a:pt x="117" y="291"/>
                  <a:pt x="117" y="291"/>
                  <a:pt x="117" y="291"/>
                </a:cubicBezTo>
                <a:cubicBezTo>
                  <a:pt x="117" y="291"/>
                  <a:pt x="117" y="291"/>
                  <a:pt x="117" y="291"/>
                </a:cubicBezTo>
                <a:cubicBezTo>
                  <a:pt x="118" y="291"/>
                  <a:pt x="119" y="291"/>
                  <a:pt x="120" y="291"/>
                </a:cubicBezTo>
                <a:cubicBezTo>
                  <a:pt x="120" y="290"/>
                  <a:pt x="118" y="290"/>
                  <a:pt x="119" y="289"/>
                </a:cubicBezTo>
                <a:cubicBezTo>
                  <a:pt x="118" y="289"/>
                  <a:pt x="117" y="290"/>
                  <a:pt x="117" y="291"/>
                </a:cubicBezTo>
                <a:close/>
                <a:moveTo>
                  <a:pt x="170" y="299"/>
                </a:moveTo>
                <a:cubicBezTo>
                  <a:pt x="170" y="299"/>
                  <a:pt x="170" y="299"/>
                  <a:pt x="170" y="299"/>
                </a:cubicBezTo>
                <a:cubicBezTo>
                  <a:pt x="169" y="296"/>
                  <a:pt x="167" y="294"/>
                  <a:pt x="165" y="292"/>
                </a:cubicBezTo>
                <a:cubicBezTo>
                  <a:pt x="164" y="291"/>
                  <a:pt x="160" y="289"/>
                  <a:pt x="159" y="291"/>
                </a:cubicBezTo>
                <a:cubicBezTo>
                  <a:pt x="159" y="292"/>
                  <a:pt x="158" y="292"/>
                  <a:pt x="158" y="294"/>
                </a:cubicBezTo>
                <a:cubicBezTo>
                  <a:pt x="160" y="297"/>
                  <a:pt x="165" y="298"/>
                  <a:pt x="168" y="300"/>
                </a:cubicBezTo>
                <a:cubicBezTo>
                  <a:pt x="169" y="301"/>
                  <a:pt x="170" y="302"/>
                  <a:pt x="172" y="302"/>
                </a:cubicBezTo>
                <a:cubicBezTo>
                  <a:pt x="170" y="301"/>
                  <a:pt x="170" y="300"/>
                  <a:pt x="170" y="299"/>
                </a:cubicBezTo>
                <a:close/>
                <a:moveTo>
                  <a:pt x="146" y="290"/>
                </a:moveTo>
                <a:cubicBezTo>
                  <a:pt x="146" y="290"/>
                  <a:pt x="146" y="290"/>
                  <a:pt x="146" y="290"/>
                </a:cubicBezTo>
                <a:cubicBezTo>
                  <a:pt x="145" y="292"/>
                  <a:pt x="145" y="294"/>
                  <a:pt x="143" y="294"/>
                </a:cubicBezTo>
                <a:cubicBezTo>
                  <a:pt x="143" y="295"/>
                  <a:pt x="144" y="293"/>
                  <a:pt x="145" y="294"/>
                </a:cubicBezTo>
                <a:cubicBezTo>
                  <a:pt x="146" y="294"/>
                  <a:pt x="146" y="294"/>
                  <a:pt x="147" y="295"/>
                </a:cubicBezTo>
                <a:cubicBezTo>
                  <a:pt x="148" y="295"/>
                  <a:pt x="149" y="295"/>
                  <a:pt x="149" y="294"/>
                </a:cubicBezTo>
                <a:cubicBezTo>
                  <a:pt x="149" y="293"/>
                  <a:pt x="148" y="293"/>
                  <a:pt x="147" y="292"/>
                </a:cubicBezTo>
                <a:cubicBezTo>
                  <a:pt x="147" y="291"/>
                  <a:pt x="147" y="290"/>
                  <a:pt x="148" y="290"/>
                </a:cubicBezTo>
                <a:cubicBezTo>
                  <a:pt x="147" y="291"/>
                  <a:pt x="146" y="291"/>
                  <a:pt x="146" y="290"/>
                </a:cubicBezTo>
                <a:close/>
                <a:moveTo>
                  <a:pt x="150" y="292"/>
                </a:moveTo>
                <a:cubicBezTo>
                  <a:pt x="150" y="292"/>
                  <a:pt x="150" y="292"/>
                  <a:pt x="150" y="292"/>
                </a:cubicBezTo>
                <a:cubicBezTo>
                  <a:pt x="149" y="292"/>
                  <a:pt x="150" y="291"/>
                  <a:pt x="149" y="292"/>
                </a:cubicBezTo>
                <a:cubicBezTo>
                  <a:pt x="149" y="292"/>
                  <a:pt x="149" y="293"/>
                  <a:pt x="150" y="292"/>
                </a:cubicBezTo>
                <a:close/>
                <a:moveTo>
                  <a:pt x="138" y="294"/>
                </a:moveTo>
                <a:cubicBezTo>
                  <a:pt x="138" y="294"/>
                  <a:pt x="138" y="294"/>
                  <a:pt x="138" y="294"/>
                </a:cubicBezTo>
                <a:cubicBezTo>
                  <a:pt x="137" y="294"/>
                  <a:pt x="136" y="293"/>
                  <a:pt x="135" y="293"/>
                </a:cubicBezTo>
                <a:cubicBezTo>
                  <a:pt x="136" y="293"/>
                  <a:pt x="134" y="293"/>
                  <a:pt x="135" y="294"/>
                </a:cubicBezTo>
                <a:cubicBezTo>
                  <a:pt x="137" y="294"/>
                  <a:pt x="139" y="294"/>
                  <a:pt x="138" y="297"/>
                </a:cubicBezTo>
                <a:cubicBezTo>
                  <a:pt x="139" y="297"/>
                  <a:pt x="139" y="297"/>
                  <a:pt x="140" y="297"/>
                </a:cubicBezTo>
                <a:cubicBezTo>
                  <a:pt x="140" y="295"/>
                  <a:pt x="139" y="295"/>
                  <a:pt x="140" y="294"/>
                </a:cubicBezTo>
                <a:cubicBezTo>
                  <a:pt x="140" y="293"/>
                  <a:pt x="141" y="293"/>
                  <a:pt x="141" y="293"/>
                </a:cubicBezTo>
                <a:cubicBezTo>
                  <a:pt x="140" y="291"/>
                  <a:pt x="139" y="293"/>
                  <a:pt x="138" y="294"/>
                </a:cubicBezTo>
                <a:close/>
                <a:moveTo>
                  <a:pt x="125" y="295"/>
                </a:moveTo>
                <a:cubicBezTo>
                  <a:pt x="125" y="295"/>
                  <a:pt x="125" y="295"/>
                  <a:pt x="125" y="295"/>
                </a:cubicBezTo>
                <a:cubicBezTo>
                  <a:pt x="126" y="295"/>
                  <a:pt x="126" y="295"/>
                  <a:pt x="126" y="296"/>
                </a:cubicBezTo>
                <a:cubicBezTo>
                  <a:pt x="126" y="295"/>
                  <a:pt x="127" y="295"/>
                  <a:pt x="127" y="295"/>
                </a:cubicBezTo>
                <a:cubicBezTo>
                  <a:pt x="126" y="295"/>
                  <a:pt x="126" y="295"/>
                  <a:pt x="126" y="294"/>
                </a:cubicBezTo>
                <a:cubicBezTo>
                  <a:pt x="126" y="295"/>
                  <a:pt x="125" y="295"/>
                  <a:pt x="125" y="295"/>
                </a:cubicBezTo>
                <a:close/>
                <a:moveTo>
                  <a:pt x="126" y="293"/>
                </a:moveTo>
                <a:cubicBezTo>
                  <a:pt x="126" y="293"/>
                  <a:pt x="126" y="293"/>
                  <a:pt x="126" y="293"/>
                </a:cubicBezTo>
                <a:cubicBezTo>
                  <a:pt x="125" y="294"/>
                  <a:pt x="124" y="294"/>
                  <a:pt x="123" y="295"/>
                </a:cubicBezTo>
                <a:cubicBezTo>
                  <a:pt x="125" y="295"/>
                  <a:pt x="127" y="294"/>
                  <a:pt x="126" y="293"/>
                </a:cubicBezTo>
                <a:close/>
                <a:moveTo>
                  <a:pt x="171" y="298"/>
                </a:moveTo>
                <a:cubicBezTo>
                  <a:pt x="171" y="298"/>
                  <a:pt x="171" y="298"/>
                  <a:pt x="171" y="298"/>
                </a:cubicBezTo>
                <a:cubicBezTo>
                  <a:pt x="171" y="297"/>
                  <a:pt x="170" y="296"/>
                  <a:pt x="169" y="295"/>
                </a:cubicBezTo>
                <a:cubicBezTo>
                  <a:pt x="170" y="296"/>
                  <a:pt x="171" y="297"/>
                  <a:pt x="171" y="298"/>
                </a:cubicBezTo>
                <a:close/>
                <a:moveTo>
                  <a:pt x="148" y="300"/>
                </a:moveTo>
                <a:cubicBezTo>
                  <a:pt x="148" y="300"/>
                  <a:pt x="148" y="300"/>
                  <a:pt x="148" y="300"/>
                </a:cubicBezTo>
                <a:cubicBezTo>
                  <a:pt x="147" y="298"/>
                  <a:pt x="146" y="296"/>
                  <a:pt x="145" y="295"/>
                </a:cubicBezTo>
                <a:cubicBezTo>
                  <a:pt x="145" y="296"/>
                  <a:pt x="145" y="297"/>
                  <a:pt x="145" y="298"/>
                </a:cubicBezTo>
                <a:cubicBezTo>
                  <a:pt x="145" y="297"/>
                  <a:pt x="145" y="296"/>
                  <a:pt x="144" y="296"/>
                </a:cubicBezTo>
                <a:cubicBezTo>
                  <a:pt x="144" y="296"/>
                  <a:pt x="144" y="296"/>
                  <a:pt x="144" y="296"/>
                </a:cubicBezTo>
                <a:cubicBezTo>
                  <a:pt x="144" y="297"/>
                  <a:pt x="144" y="298"/>
                  <a:pt x="145" y="299"/>
                </a:cubicBezTo>
                <a:cubicBezTo>
                  <a:pt x="146" y="299"/>
                  <a:pt x="146" y="300"/>
                  <a:pt x="146" y="300"/>
                </a:cubicBezTo>
                <a:cubicBezTo>
                  <a:pt x="146" y="299"/>
                  <a:pt x="145" y="299"/>
                  <a:pt x="146" y="298"/>
                </a:cubicBezTo>
                <a:cubicBezTo>
                  <a:pt x="146" y="299"/>
                  <a:pt x="146" y="300"/>
                  <a:pt x="148" y="300"/>
                </a:cubicBezTo>
                <a:close/>
                <a:moveTo>
                  <a:pt x="149" y="296"/>
                </a:moveTo>
                <a:cubicBezTo>
                  <a:pt x="149" y="296"/>
                  <a:pt x="149" y="296"/>
                  <a:pt x="149" y="296"/>
                </a:cubicBezTo>
                <a:cubicBezTo>
                  <a:pt x="151" y="296"/>
                  <a:pt x="150" y="297"/>
                  <a:pt x="151" y="298"/>
                </a:cubicBezTo>
                <a:cubicBezTo>
                  <a:pt x="151" y="297"/>
                  <a:pt x="152" y="298"/>
                  <a:pt x="152" y="297"/>
                </a:cubicBezTo>
                <a:cubicBezTo>
                  <a:pt x="151" y="297"/>
                  <a:pt x="151" y="296"/>
                  <a:pt x="150" y="295"/>
                </a:cubicBezTo>
                <a:cubicBezTo>
                  <a:pt x="150" y="296"/>
                  <a:pt x="149" y="295"/>
                  <a:pt x="149" y="296"/>
                </a:cubicBezTo>
                <a:close/>
                <a:moveTo>
                  <a:pt x="123" y="296"/>
                </a:moveTo>
                <a:cubicBezTo>
                  <a:pt x="123" y="296"/>
                  <a:pt x="123" y="296"/>
                  <a:pt x="123" y="296"/>
                </a:cubicBezTo>
                <a:cubicBezTo>
                  <a:pt x="122" y="297"/>
                  <a:pt x="121" y="299"/>
                  <a:pt x="120" y="300"/>
                </a:cubicBezTo>
                <a:cubicBezTo>
                  <a:pt x="122" y="299"/>
                  <a:pt x="124" y="298"/>
                  <a:pt x="124" y="296"/>
                </a:cubicBezTo>
                <a:cubicBezTo>
                  <a:pt x="124" y="296"/>
                  <a:pt x="124" y="296"/>
                  <a:pt x="123" y="296"/>
                </a:cubicBezTo>
                <a:cubicBezTo>
                  <a:pt x="123" y="296"/>
                  <a:pt x="124" y="296"/>
                  <a:pt x="123" y="296"/>
                </a:cubicBezTo>
                <a:close/>
                <a:moveTo>
                  <a:pt x="151" y="301"/>
                </a:moveTo>
                <a:cubicBezTo>
                  <a:pt x="151" y="301"/>
                  <a:pt x="151" y="301"/>
                  <a:pt x="151" y="301"/>
                </a:cubicBezTo>
                <a:cubicBezTo>
                  <a:pt x="152" y="301"/>
                  <a:pt x="152" y="300"/>
                  <a:pt x="153" y="300"/>
                </a:cubicBezTo>
                <a:cubicBezTo>
                  <a:pt x="153" y="300"/>
                  <a:pt x="153" y="299"/>
                  <a:pt x="152" y="299"/>
                </a:cubicBezTo>
                <a:cubicBezTo>
                  <a:pt x="151" y="298"/>
                  <a:pt x="150" y="300"/>
                  <a:pt x="151" y="301"/>
                </a:cubicBezTo>
                <a:close/>
                <a:moveTo>
                  <a:pt x="173" y="301"/>
                </a:moveTo>
                <a:cubicBezTo>
                  <a:pt x="173" y="301"/>
                  <a:pt x="173" y="301"/>
                  <a:pt x="173" y="301"/>
                </a:cubicBezTo>
                <a:cubicBezTo>
                  <a:pt x="172" y="300"/>
                  <a:pt x="172" y="299"/>
                  <a:pt x="171" y="299"/>
                </a:cubicBezTo>
                <a:cubicBezTo>
                  <a:pt x="172" y="299"/>
                  <a:pt x="172" y="301"/>
                  <a:pt x="173" y="301"/>
                </a:cubicBezTo>
                <a:close/>
                <a:moveTo>
                  <a:pt x="144" y="301"/>
                </a:moveTo>
                <a:cubicBezTo>
                  <a:pt x="144" y="301"/>
                  <a:pt x="144" y="301"/>
                  <a:pt x="144" y="301"/>
                </a:cubicBezTo>
                <a:cubicBezTo>
                  <a:pt x="145" y="302"/>
                  <a:pt x="145" y="302"/>
                  <a:pt x="146" y="303"/>
                </a:cubicBezTo>
                <a:cubicBezTo>
                  <a:pt x="146" y="302"/>
                  <a:pt x="147" y="302"/>
                  <a:pt x="147" y="301"/>
                </a:cubicBezTo>
                <a:cubicBezTo>
                  <a:pt x="146" y="301"/>
                  <a:pt x="145" y="301"/>
                  <a:pt x="144" y="301"/>
                </a:cubicBezTo>
                <a:close/>
                <a:moveTo>
                  <a:pt x="133" y="306"/>
                </a:moveTo>
                <a:cubicBezTo>
                  <a:pt x="133" y="306"/>
                  <a:pt x="133" y="306"/>
                  <a:pt x="133" y="306"/>
                </a:cubicBezTo>
                <a:cubicBezTo>
                  <a:pt x="134" y="306"/>
                  <a:pt x="134" y="305"/>
                  <a:pt x="134" y="305"/>
                </a:cubicBezTo>
                <a:cubicBezTo>
                  <a:pt x="134" y="302"/>
                  <a:pt x="132" y="303"/>
                  <a:pt x="133" y="306"/>
                </a:cubicBezTo>
                <a:close/>
                <a:moveTo>
                  <a:pt x="88" y="323"/>
                </a:moveTo>
                <a:cubicBezTo>
                  <a:pt x="88" y="323"/>
                  <a:pt x="88" y="323"/>
                  <a:pt x="88" y="323"/>
                </a:cubicBezTo>
                <a:cubicBezTo>
                  <a:pt x="85" y="323"/>
                  <a:pt x="84" y="322"/>
                  <a:pt x="81" y="322"/>
                </a:cubicBezTo>
                <a:cubicBezTo>
                  <a:pt x="81" y="321"/>
                  <a:pt x="80" y="321"/>
                  <a:pt x="80" y="321"/>
                </a:cubicBezTo>
                <a:cubicBezTo>
                  <a:pt x="77" y="319"/>
                  <a:pt x="79" y="313"/>
                  <a:pt x="77" y="310"/>
                </a:cubicBezTo>
                <a:cubicBezTo>
                  <a:pt x="76" y="309"/>
                  <a:pt x="73" y="308"/>
                  <a:pt x="71" y="309"/>
                </a:cubicBezTo>
                <a:cubicBezTo>
                  <a:pt x="77" y="312"/>
                  <a:pt x="75" y="322"/>
                  <a:pt x="81" y="324"/>
                </a:cubicBezTo>
                <a:cubicBezTo>
                  <a:pt x="84" y="325"/>
                  <a:pt x="87" y="325"/>
                  <a:pt x="89" y="325"/>
                </a:cubicBezTo>
                <a:cubicBezTo>
                  <a:pt x="89" y="324"/>
                  <a:pt x="88" y="324"/>
                  <a:pt x="88" y="323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90" y="316"/>
                  <a:pt x="192" y="320"/>
                  <a:pt x="195" y="320"/>
                </a:cubicBezTo>
                <a:cubicBezTo>
                  <a:pt x="193" y="319"/>
                  <a:pt x="192" y="317"/>
                  <a:pt x="190" y="316"/>
                </a:cubicBezTo>
                <a:cubicBezTo>
                  <a:pt x="189" y="313"/>
                  <a:pt x="185" y="315"/>
                  <a:pt x="182" y="314"/>
                </a:cubicBezTo>
                <a:cubicBezTo>
                  <a:pt x="181" y="313"/>
                  <a:pt x="180" y="312"/>
                  <a:pt x="179" y="311"/>
                </a:cubicBezTo>
                <a:cubicBezTo>
                  <a:pt x="180" y="314"/>
                  <a:pt x="182" y="316"/>
                  <a:pt x="186" y="316"/>
                </a:cubicBezTo>
                <a:close/>
                <a:moveTo>
                  <a:pt x="52" y="313"/>
                </a:moveTo>
                <a:cubicBezTo>
                  <a:pt x="52" y="313"/>
                  <a:pt x="52" y="313"/>
                  <a:pt x="52" y="313"/>
                </a:cubicBezTo>
                <a:cubicBezTo>
                  <a:pt x="52" y="312"/>
                  <a:pt x="53" y="313"/>
                  <a:pt x="53" y="312"/>
                </a:cubicBezTo>
                <a:cubicBezTo>
                  <a:pt x="53" y="312"/>
                  <a:pt x="52" y="312"/>
                  <a:pt x="52" y="313"/>
                </a:cubicBezTo>
                <a:close/>
                <a:moveTo>
                  <a:pt x="69" y="313"/>
                </a:moveTo>
                <a:cubicBezTo>
                  <a:pt x="69" y="313"/>
                  <a:pt x="69" y="313"/>
                  <a:pt x="69" y="313"/>
                </a:cubicBezTo>
                <a:cubicBezTo>
                  <a:pt x="68" y="313"/>
                  <a:pt x="68" y="314"/>
                  <a:pt x="67" y="313"/>
                </a:cubicBezTo>
                <a:cubicBezTo>
                  <a:pt x="67" y="314"/>
                  <a:pt x="69" y="314"/>
                  <a:pt x="69" y="313"/>
                </a:cubicBezTo>
                <a:close/>
                <a:moveTo>
                  <a:pt x="69" y="314"/>
                </a:moveTo>
                <a:cubicBezTo>
                  <a:pt x="69" y="314"/>
                  <a:pt x="69" y="314"/>
                  <a:pt x="69" y="314"/>
                </a:cubicBezTo>
                <a:cubicBezTo>
                  <a:pt x="71" y="314"/>
                  <a:pt x="71" y="313"/>
                  <a:pt x="69" y="314"/>
                </a:cubicBezTo>
                <a:close/>
              </a:path>
            </a:pathLst>
          </a:custGeom>
          <a:solidFill>
            <a:schemeClr val="accent2">
              <a:lumMod val="50000"/>
              <a:alpha val="3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4934233" y="2374900"/>
            <a:ext cx="28680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PART  4</a:t>
            </a:r>
          </a:p>
        </p:txBody>
      </p:sp>
      <p:sp>
        <p:nvSpPr>
          <p:cNvPr id="326" name="TextBox 325"/>
          <p:cNvSpPr txBox="1"/>
          <p:nvPr/>
        </p:nvSpPr>
        <p:spPr>
          <a:xfrm>
            <a:off x="3221357" y="3236595"/>
            <a:ext cx="5749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500D08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433570">
            <a:off x="515878" y="713027"/>
            <a:ext cx="4446271" cy="3136265"/>
            <a:chOff x="1059543" y="1465943"/>
            <a:chExt cx="3294702" cy="2323984"/>
          </a:xfrm>
        </p:grpSpPr>
        <p:sp>
          <p:nvSpPr>
            <p:cNvPr id="5" name="矩形 4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20893568">
            <a:off x="1220470" y="2957195"/>
            <a:ext cx="4311015" cy="304101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心形 28"/>
          <p:cNvSpPr/>
          <p:nvPr/>
        </p:nvSpPr>
        <p:spPr>
          <a:xfrm rot="19800000">
            <a:off x="6195695" y="1635125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6508750" y="1610995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623932" y="2408555"/>
            <a:ext cx="5361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moment,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I swear no longer makes you sad for me.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Candlelight, rose, bear...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When you took the ring,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Tearful eyes, happy notes, this me,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I can no longer restrain you from holding your arms!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075943" y="1486627"/>
            <a:ext cx="2579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Together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sp>
        <p:nvSpPr>
          <p:cNvPr id="17411" name="Freeform 440"/>
          <p:cNvSpPr/>
          <p:nvPr/>
        </p:nvSpPr>
        <p:spPr>
          <a:xfrm flipV="1">
            <a:off x="10183691" y="5232593"/>
            <a:ext cx="605367" cy="311149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1971600406" y="500241288"/>
              </a:cxn>
              <a:cxn ang="0">
                <a:pos x="541222646" y="912201219"/>
              </a:cxn>
              <a:cxn ang="0">
                <a:pos x="115975400" y="1265310362"/>
              </a:cxn>
              <a:cxn ang="0">
                <a:pos x="0" y="1265310362"/>
              </a:cxn>
              <a:cxn ang="0">
                <a:pos x="270611323" y="912201219"/>
              </a:cxn>
              <a:cxn ang="0">
                <a:pos x="618543693" y="500241288"/>
              </a:cxn>
              <a:cxn ang="0">
                <a:pos x="1275741691" y="205982679"/>
              </a:cxn>
              <a:cxn ang="0">
                <a:pos x="2126236281" y="147126591"/>
              </a:cxn>
              <a:cxn ang="0">
                <a:pos x="2147483647" y="411959932"/>
              </a:cxn>
              <a:cxn ang="0">
                <a:pos x="1971600406" y="500241288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9" name="组合 1">
            <a:extLst>
              <a:ext uri="{FF2B5EF4-FFF2-40B4-BE49-F238E27FC236}">
                <a16:creationId xmlns:a16="http://schemas.microsoft.com/office/drawing/2014/main" id="{C1E4F258-09E9-4C95-9B80-51993DF2F505}"/>
              </a:ext>
            </a:extLst>
          </p:cNvPr>
          <p:cNvGrpSpPr/>
          <p:nvPr/>
        </p:nvGrpSpPr>
        <p:grpSpPr>
          <a:xfrm>
            <a:off x="5359137" y="1454769"/>
            <a:ext cx="4373846" cy="908718"/>
            <a:chOff x="5894846" y="1528660"/>
            <a:chExt cx="4373846" cy="908718"/>
          </a:xfrm>
        </p:grpSpPr>
        <p:pic>
          <p:nvPicPr>
            <p:cNvPr id="170" name="PA_图片 9">
              <a:extLst>
                <a:ext uri="{FF2B5EF4-FFF2-40B4-BE49-F238E27FC236}">
                  <a16:creationId xmlns:a16="http://schemas.microsoft.com/office/drawing/2014/main" id="{8CB42167-45E3-45C3-A1C3-8FD8C9C6E337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846" y="1528660"/>
              <a:ext cx="530624" cy="882076"/>
            </a:xfrm>
            <a:prstGeom prst="rect">
              <a:avLst/>
            </a:prstGeom>
          </p:spPr>
        </p:pic>
        <p:sp>
          <p:nvSpPr>
            <p:cNvPr id="171" name="PA_文本框 10">
              <a:extLst>
                <a:ext uri="{FF2B5EF4-FFF2-40B4-BE49-F238E27FC236}">
                  <a16:creationId xmlns:a16="http://schemas.microsoft.com/office/drawing/2014/main" id="{55E8CD31-E78E-4EEE-81E1-0B4AD3DE210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6627300" y="1606381"/>
              <a:ext cx="3641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B5770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01.</a:t>
              </a:r>
              <a:r>
                <a:rPr lang="en-US" altLang="zh-CN" sz="2400" b="1" dirty="0">
                  <a:solidFill>
                    <a:srgbClr val="DB577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Click here to add a title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577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endParaRPr>
            </a:p>
          </p:txBody>
        </p:sp>
      </p:grpSp>
      <p:grpSp>
        <p:nvGrpSpPr>
          <p:cNvPr id="172" name="组合 2">
            <a:extLst>
              <a:ext uri="{FF2B5EF4-FFF2-40B4-BE49-F238E27FC236}">
                <a16:creationId xmlns:a16="http://schemas.microsoft.com/office/drawing/2014/main" id="{30D1C0B7-C765-4D92-B293-9472E7B5F1F6}"/>
              </a:ext>
            </a:extLst>
          </p:cNvPr>
          <p:cNvGrpSpPr/>
          <p:nvPr/>
        </p:nvGrpSpPr>
        <p:grpSpPr>
          <a:xfrm>
            <a:off x="6554808" y="2554442"/>
            <a:ext cx="4396633" cy="908718"/>
            <a:chOff x="7090517" y="2628333"/>
            <a:chExt cx="4396633" cy="908718"/>
          </a:xfrm>
        </p:grpSpPr>
        <p:pic>
          <p:nvPicPr>
            <p:cNvPr id="173" name="PA_图片 11">
              <a:extLst>
                <a:ext uri="{FF2B5EF4-FFF2-40B4-BE49-F238E27FC236}">
                  <a16:creationId xmlns:a16="http://schemas.microsoft.com/office/drawing/2014/main" id="{768644D8-0C18-466E-982F-9B3E3A00E972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517" y="2628333"/>
              <a:ext cx="530624" cy="882076"/>
            </a:xfrm>
            <a:prstGeom prst="rect">
              <a:avLst/>
            </a:prstGeom>
          </p:spPr>
        </p:pic>
        <p:sp>
          <p:nvSpPr>
            <p:cNvPr id="174" name="文本框 12">
              <a:extLst>
                <a:ext uri="{FF2B5EF4-FFF2-40B4-BE49-F238E27FC236}">
                  <a16:creationId xmlns:a16="http://schemas.microsoft.com/office/drawing/2014/main" id="{8731CB1D-AA31-4EAD-A563-BBE1B48E8CAF}"/>
                </a:ext>
              </a:extLst>
            </p:cNvPr>
            <p:cNvSpPr txBox="1"/>
            <p:nvPr/>
          </p:nvSpPr>
          <p:spPr>
            <a:xfrm>
              <a:off x="7845758" y="2706054"/>
              <a:ext cx="3641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B5770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02.Click here to add a title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577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endParaRPr>
            </a:p>
          </p:txBody>
        </p:sp>
      </p:grpSp>
      <p:grpSp>
        <p:nvGrpSpPr>
          <p:cNvPr id="175" name="组合 3">
            <a:extLst>
              <a:ext uri="{FF2B5EF4-FFF2-40B4-BE49-F238E27FC236}">
                <a16:creationId xmlns:a16="http://schemas.microsoft.com/office/drawing/2014/main" id="{D0E6B769-6F60-4B80-BF01-76AE964F6A15}"/>
              </a:ext>
            </a:extLst>
          </p:cNvPr>
          <p:cNvGrpSpPr/>
          <p:nvPr/>
        </p:nvGrpSpPr>
        <p:grpSpPr>
          <a:xfrm>
            <a:off x="5483401" y="3654115"/>
            <a:ext cx="4373846" cy="908718"/>
            <a:chOff x="6019110" y="3728006"/>
            <a:chExt cx="4373846" cy="908718"/>
          </a:xfrm>
        </p:grpSpPr>
        <p:pic>
          <p:nvPicPr>
            <p:cNvPr id="176" name="PA_图片 13">
              <a:extLst>
                <a:ext uri="{FF2B5EF4-FFF2-40B4-BE49-F238E27FC236}">
                  <a16:creationId xmlns:a16="http://schemas.microsoft.com/office/drawing/2014/main" id="{676C9E46-2668-4AFF-9E08-DE0BED096BD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110" y="3728006"/>
              <a:ext cx="530624" cy="882076"/>
            </a:xfrm>
            <a:prstGeom prst="rect">
              <a:avLst/>
            </a:prstGeom>
          </p:spPr>
        </p:pic>
        <p:sp>
          <p:nvSpPr>
            <p:cNvPr id="177" name="PA_文本框 14">
              <a:extLst>
                <a:ext uri="{FF2B5EF4-FFF2-40B4-BE49-F238E27FC236}">
                  <a16:creationId xmlns:a16="http://schemas.microsoft.com/office/drawing/2014/main" id="{EC81CCA3-00AF-43D9-A25C-2C955B49C3F9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6751564" y="3805727"/>
              <a:ext cx="3641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B5770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03.Click here to add a title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577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endParaRPr>
            </a:p>
          </p:txBody>
        </p:sp>
      </p:grpSp>
      <p:grpSp>
        <p:nvGrpSpPr>
          <p:cNvPr id="178" name="组合 4">
            <a:extLst>
              <a:ext uri="{FF2B5EF4-FFF2-40B4-BE49-F238E27FC236}">
                <a16:creationId xmlns:a16="http://schemas.microsoft.com/office/drawing/2014/main" id="{8C19396A-B049-44F8-99F6-93DF12B084EB}"/>
              </a:ext>
            </a:extLst>
          </p:cNvPr>
          <p:cNvGrpSpPr/>
          <p:nvPr/>
        </p:nvGrpSpPr>
        <p:grpSpPr>
          <a:xfrm>
            <a:off x="6577595" y="4753787"/>
            <a:ext cx="4373846" cy="908718"/>
            <a:chOff x="7113304" y="4827678"/>
            <a:chExt cx="4373846" cy="908718"/>
          </a:xfrm>
        </p:grpSpPr>
        <p:pic>
          <p:nvPicPr>
            <p:cNvPr id="179" name="PA_图片 15">
              <a:extLst>
                <a:ext uri="{FF2B5EF4-FFF2-40B4-BE49-F238E27FC236}">
                  <a16:creationId xmlns:a16="http://schemas.microsoft.com/office/drawing/2014/main" id="{88C989E2-C0D0-41E2-A3A5-18BA87B7747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304" y="4827678"/>
              <a:ext cx="530624" cy="882076"/>
            </a:xfrm>
            <a:prstGeom prst="rect">
              <a:avLst/>
            </a:prstGeom>
          </p:spPr>
        </p:pic>
        <p:sp>
          <p:nvSpPr>
            <p:cNvPr id="180" name="PA_文本框 16">
              <a:extLst>
                <a:ext uri="{FF2B5EF4-FFF2-40B4-BE49-F238E27FC236}">
                  <a16:creationId xmlns:a16="http://schemas.microsoft.com/office/drawing/2014/main" id="{664F874C-4B72-4248-9D63-0DFEB8B66F1C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7845758" y="4905399"/>
              <a:ext cx="3641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B5770"/>
                  </a:solidFill>
                  <a:effectLst/>
                  <a:uLnTx/>
                  <a:uFillTx/>
                  <a:latin typeface="幼圆" panose="02010509060101010101" pitchFamily="49" charset="-122"/>
                  <a:ea typeface="幼圆" panose="02010509060101010101" pitchFamily="49" charset="-122"/>
                  <a:cs typeface="+mn-cs"/>
                </a:rPr>
                <a:t>04.Click here to add a title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B5770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81" name="PA_文本框 20">
            <a:extLst>
              <a:ext uri="{FF2B5EF4-FFF2-40B4-BE49-F238E27FC236}">
                <a16:creationId xmlns:a16="http://schemas.microsoft.com/office/drawing/2014/main" id="{DB185DB1-3BBE-430C-921D-15BF0E04AD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50464" y="1915811"/>
            <a:ext cx="19132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ln w="19050">
                  <a:solidFill>
                    <a:schemeClr val="bg1"/>
                  </a:solidFill>
                </a:ln>
                <a:solidFill>
                  <a:srgbClr val="DB577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table of Contents</a:t>
            </a:r>
            <a:endParaRPr kumimoji="0" lang="en-US" altLang="zh-CN" sz="2800" b="1" i="0" u="none" strike="noStrike" kern="1200" cap="none" spc="0" normalizeH="0" baseline="0" noProof="0" dirty="0">
              <a:ln w="19050">
                <a:solidFill>
                  <a:schemeClr val="bg1"/>
                </a:solidFill>
              </a:ln>
              <a:solidFill>
                <a:srgbClr val="DB5770"/>
              </a:solidFill>
              <a:effectLst/>
              <a:uLnTx/>
              <a:uFillTx/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 w="19050">
                  <a:solidFill>
                    <a:schemeClr val="bg1"/>
                  </a:solidFill>
                </a:ln>
                <a:solidFill>
                  <a:srgbClr val="DB5770"/>
                </a:solidFill>
                <a:effectLst/>
                <a:uLnTx/>
                <a:uFillTx/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CONTENTS</a:t>
            </a:r>
            <a:endParaRPr kumimoji="0" lang="zh-CN" altLang="en-US" sz="2800" b="1" i="0" u="none" strike="noStrike" kern="1200" cap="none" spc="0" normalizeH="0" baseline="0" noProof="0" dirty="0">
              <a:ln w="19050">
                <a:solidFill>
                  <a:schemeClr val="bg1"/>
                </a:solidFill>
              </a:ln>
              <a:solidFill>
                <a:srgbClr val="DB5770"/>
              </a:solidFill>
              <a:effectLst/>
              <a:uLnTx/>
              <a:uFillTx/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182" name="PA_图片 17">
            <a:extLst>
              <a:ext uri="{FF2B5EF4-FFF2-40B4-BE49-F238E27FC236}">
                <a16:creationId xmlns:a16="http://schemas.microsoft.com/office/drawing/2014/main" id="{1B235E88-CFDA-4591-99BA-C7A504C9906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92" y="499989"/>
            <a:ext cx="4749370" cy="4755460"/>
          </a:xfrm>
          <a:prstGeom prst="rect">
            <a:avLst/>
          </a:prstGeom>
          <a:ln>
            <a:noFill/>
          </a:ln>
        </p:spPr>
      </p:pic>
      <p:grpSp>
        <p:nvGrpSpPr>
          <p:cNvPr id="183" name="组合 1671">
            <a:extLst>
              <a:ext uri="{FF2B5EF4-FFF2-40B4-BE49-F238E27FC236}">
                <a16:creationId xmlns:a16="http://schemas.microsoft.com/office/drawing/2014/main" id="{B0130780-4545-4AEE-8C2F-154C11E9D50B}"/>
              </a:ext>
            </a:extLst>
          </p:cNvPr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84" name="Freeform 237">
              <a:extLst>
                <a:ext uri="{FF2B5EF4-FFF2-40B4-BE49-F238E27FC236}">
                  <a16:creationId xmlns:a16="http://schemas.microsoft.com/office/drawing/2014/main" id="{F5D5089B-5992-4C87-970C-492EFCAF6812}"/>
                </a:ext>
              </a:extLst>
            </p:cNvPr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85" name="Freeform 357">
              <a:extLst>
                <a:ext uri="{FF2B5EF4-FFF2-40B4-BE49-F238E27FC236}">
                  <a16:creationId xmlns:a16="http://schemas.microsoft.com/office/drawing/2014/main" id="{8F942220-C33E-4F0D-8CC6-45EB9D778634}"/>
                </a:ext>
              </a:extLst>
            </p:cNvPr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86" name="Freeform 358">
              <a:extLst>
                <a:ext uri="{FF2B5EF4-FFF2-40B4-BE49-F238E27FC236}">
                  <a16:creationId xmlns:a16="http://schemas.microsoft.com/office/drawing/2014/main" id="{B40A1774-4143-4F7B-9317-3F5A8CBDDCD9}"/>
                </a:ext>
              </a:extLst>
            </p:cNvPr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87" name="Rectangle 359">
              <a:extLst>
                <a:ext uri="{FF2B5EF4-FFF2-40B4-BE49-F238E27FC236}">
                  <a16:creationId xmlns:a16="http://schemas.microsoft.com/office/drawing/2014/main" id="{8D685756-ABEA-4367-BAA6-7B383A39242A}"/>
                </a:ext>
              </a:extLst>
            </p:cNvPr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88" name="Freeform 360">
              <a:extLst>
                <a:ext uri="{FF2B5EF4-FFF2-40B4-BE49-F238E27FC236}">
                  <a16:creationId xmlns:a16="http://schemas.microsoft.com/office/drawing/2014/main" id="{A6E920F6-7DD7-4079-B1D8-88637B4780B8}"/>
                </a:ext>
              </a:extLst>
            </p:cNvPr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89" name="Freeform 361">
              <a:extLst>
                <a:ext uri="{FF2B5EF4-FFF2-40B4-BE49-F238E27FC236}">
                  <a16:creationId xmlns:a16="http://schemas.microsoft.com/office/drawing/2014/main" id="{3ED128E8-4716-4F9D-9B70-94AE4B173E58}"/>
                </a:ext>
              </a:extLst>
            </p:cNvPr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0" name="Freeform 362">
              <a:extLst>
                <a:ext uri="{FF2B5EF4-FFF2-40B4-BE49-F238E27FC236}">
                  <a16:creationId xmlns:a16="http://schemas.microsoft.com/office/drawing/2014/main" id="{4DDD1769-36EB-4D1D-9188-21079FE5C122}"/>
                </a:ext>
              </a:extLst>
            </p:cNvPr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1" name="Freeform 363">
              <a:extLst>
                <a:ext uri="{FF2B5EF4-FFF2-40B4-BE49-F238E27FC236}">
                  <a16:creationId xmlns:a16="http://schemas.microsoft.com/office/drawing/2014/main" id="{89FFC5B0-986A-425F-BAB8-A4065506F2E4}"/>
                </a:ext>
              </a:extLst>
            </p:cNvPr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2" name="Freeform 364">
              <a:extLst>
                <a:ext uri="{FF2B5EF4-FFF2-40B4-BE49-F238E27FC236}">
                  <a16:creationId xmlns:a16="http://schemas.microsoft.com/office/drawing/2014/main" id="{CC01AB79-9989-4EF1-B187-92A113034273}"/>
                </a:ext>
              </a:extLst>
            </p:cNvPr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3" name="Freeform 365">
              <a:extLst>
                <a:ext uri="{FF2B5EF4-FFF2-40B4-BE49-F238E27FC236}">
                  <a16:creationId xmlns:a16="http://schemas.microsoft.com/office/drawing/2014/main" id="{1C207199-7748-48A2-AB28-F8772142F369}"/>
                </a:ext>
              </a:extLst>
            </p:cNvPr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4" name="Freeform 366">
              <a:extLst>
                <a:ext uri="{FF2B5EF4-FFF2-40B4-BE49-F238E27FC236}">
                  <a16:creationId xmlns:a16="http://schemas.microsoft.com/office/drawing/2014/main" id="{A1996CD6-F38D-484F-A2EE-B6AA17FDC9A5}"/>
                </a:ext>
              </a:extLst>
            </p:cNvPr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5" name="Freeform 367">
              <a:extLst>
                <a:ext uri="{FF2B5EF4-FFF2-40B4-BE49-F238E27FC236}">
                  <a16:creationId xmlns:a16="http://schemas.microsoft.com/office/drawing/2014/main" id="{B1CE174F-6AA0-4B21-A46A-CB362AB8182E}"/>
                </a:ext>
              </a:extLst>
            </p:cNvPr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6" name="Freeform 368">
              <a:extLst>
                <a:ext uri="{FF2B5EF4-FFF2-40B4-BE49-F238E27FC236}">
                  <a16:creationId xmlns:a16="http://schemas.microsoft.com/office/drawing/2014/main" id="{2CBD6526-1BA8-456E-9769-BCBA09B646EE}"/>
                </a:ext>
              </a:extLst>
            </p:cNvPr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7" name="Freeform 369">
              <a:extLst>
                <a:ext uri="{FF2B5EF4-FFF2-40B4-BE49-F238E27FC236}">
                  <a16:creationId xmlns:a16="http://schemas.microsoft.com/office/drawing/2014/main" id="{22255521-958A-432D-A241-33A9EEB2669F}"/>
                </a:ext>
              </a:extLst>
            </p:cNvPr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8" name="Freeform 370">
              <a:extLst>
                <a:ext uri="{FF2B5EF4-FFF2-40B4-BE49-F238E27FC236}">
                  <a16:creationId xmlns:a16="http://schemas.microsoft.com/office/drawing/2014/main" id="{255F101E-8545-4AB5-AC84-BD6F4A42EDC3}"/>
                </a:ext>
              </a:extLst>
            </p:cNvPr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99" name="Freeform 371">
              <a:extLst>
                <a:ext uri="{FF2B5EF4-FFF2-40B4-BE49-F238E27FC236}">
                  <a16:creationId xmlns:a16="http://schemas.microsoft.com/office/drawing/2014/main" id="{114D4E6B-1B7C-4318-AB5E-4EB32B8B72DF}"/>
                </a:ext>
              </a:extLst>
            </p:cNvPr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0" name="Freeform 372">
              <a:extLst>
                <a:ext uri="{FF2B5EF4-FFF2-40B4-BE49-F238E27FC236}">
                  <a16:creationId xmlns:a16="http://schemas.microsoft.com/office/drawing/2014/main" id="{9714570E-11E2-4D5E-A857-E707839923BC}"/>
                </a:ext>
              </a:extLst>
            </p:cNvPr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1" name="Freeform 373">
              <a:extLst>
                <a:ext uri="{FF2B5EF4-FFF2-40B4-BE49-F238E27FC236}">
                  <a16:creationId xmlns:a16="http://schemas.microsoft.com/office/drawing/2014/main" id="{7FE4C9CE-FC35-41CB-9145-1834390079B4}"/>
                </a:ext>
              </a:extLst>
            </p:cNvPr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2" name="Freeform 374">
              <a:extLst>
                <a:ext uri="{FF2B5EF4-FFF2-40B4-BE49-F238E27FC236}">
                  <a16:creationId xmlns:a16="http://schemas.microsoft.com/office/drawing/2014/main" id="{49BB7D2D-A9CE-471B-94CA-DEFD7AA82BD3}"/>
                </a:ext>
              </a:extLst>
            </p:cNvPr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3" name="Freeform 375">
              <a:extLst>
                <a:ext uri="{FF2B5EF4-FFF2-40B4-BE49-F238E27FC236}">
                  <a16:creationId xmlns:a16="http://schemas.microsoft.com/office/drawing/2014/main" id="{26B6E898-6E34-4055-BBC4-4CBAADEAB0B0}"/>
                </a:ext>
              </a:extLst>
            </p:cNvPr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4" name="Freeform 376">
              <a:extLst>
                <a:ext uri="{FF2B5EF4-FFF2-40B4-BE49-F238E27FC236}">
                  <a16:creationId xmlns:a16="http://schemas.microsoft.com/office/drawing/2014/main" id="{A6E6AF64-EC0B-4758-A711-AE1410B15A21}"/>
                </a:ext>
              </a:extLst>
            </p:cNvPr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5" name="Freeform 377">
              <a:extLst>
                <a:ext uri="{FF2B5EF4-FFF2-40B4-BE49-F238E27FC236}">
                  <a16:creationId xmlns:a16="http://schemas.microsoft.com/office/drawing/2014/main" id="{06C3D717-B0C1-4B97-B453-051AF40C880D}"/>
                </a:ext>
              </a:extLst>
            </p:cNvPr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6" name="Freeform 378">
              <a:extLst>
                <a:ext uri="{FF2B5EF4-FFF2-40B4-BE49-F238E27FC236}">
                  <a16:creationId xmlns:a16="http://schemas.microsoft.com/office/drawing/2014/main" id="{E6F49A93-336E-4158-80A3-6330923F6D1D}"/>
                </a:ext>
              </a:extLst>
            </p:cNvPr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7" name="Freeform 379">
              <a:extLst>
                <a:ext uri="{FF2B5EF4-FFF2-40B4-BE49-F238E27FC236}">
                  <a16:creationId xmlns:a16="http://schemas.microsoft.com/office/drawing/2014/main" id="{9C9FA524-FE91-402B-A147-A1C049814862}"/>
                </a:ext>
              </a:extLst>
            </p:cNvPr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8" name="Freeform 380">
              <a:extLst>
                <a:ext uri="{FF2B5EF4-FFF2-40B4-BE49-F238E27FC236}">
                  <a16:creationId xmlns:a16="http://schemas.microsoft.com/office/drawing/2014/main" id="{DE376CF5-24F0-4E47-A6E7-53426161702B}"/>
                </a:ext>
              </a:extLst>
            </p:cNvPr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09" name="Freeform 381">
              <a:extLst>
                <a:ext uri="{FF2B5EF4-FFF2-40B4-BE49-F238E27FC236}">
                  <a16:creationId xmlns:a16="http://schemas.microsoft.com/office/drawing/2014/main" id="{BA3563E7-E001-47DD-94C8-5FBBA9825BEE}"/>
                </a:ext>
              </a:extLst>
            </p:cNvPr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0" name="Freeform 382">
              <a:extLst>
                <a:ext uri="{FF2B5EF4-FFF2-40B4-BE49-F238E27FC236}">
                  <a16:creationId xmlns:a16="http://schemas.microsoft.com/office/drawing/2014/main" id="{F402DECE-0689-46B3-A1EC-189AB887573A}"/>
                </a:ext>
              </a:extLst>
            </p:cNvPr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1" name="Freeform 383">
              <a:extLst>
                <a:ext uri="{FF2B5EF4-FFF2-40B4-BE49-F238E27FC236}">
                  <a16:creationId xmlns:a16="http://schemas.microsoft.com/office/drawing/2014/main" id="{D800E93E-C828-4477-84C7-26361D07E7F5}"/>
                </a:ext>
              </a:extLst>
            </p:cNvPr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2" name="Freeform 384">
              <a:extLst>
                <a:ext uri="{FF2B5EF4-FFF2-40B4-BE49-F238E27FC236}">
                  <a16:creationId xmlns:a16="http://schemas.microsoft.com/office/drawing/2014/main" id="{4970F880-5875-422A-90A7-9FE762656542}"/>
                </a:ext>
              </a:extLst>
            </p:cNvPr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3" name="Freeform 385">
              <a:extLst>
                <a:ext uri="{FF2B5EF4-FFF2-40B4-BE49-F238E27FC236}">
                  <a16:creationId xmlns:a16="http://schemas.microsoft.com/office/drawing/2014/main" id="{60EAAB69-EFC9-41EB-BB6B-8D19594F91DF}"/>
                </a:ext>
              </a:extLst>
            </p:cNvPr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4" name="Freeform 386">
              <a:extLst>
                <a:ext uri="{FF2B5EF4-FFF2-40B4-BE49-F238E27FC236}">
                  <a16:creationId xmlns:a16="http://schemas.microsoft.com/office/drawing/2014/main" id="{D83D7500-DDEB-4C52-B031-6A3D0FDDED1D}"/>
                </a:ext>
              </a:extLst>
            </p:cNvPr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6" name="Freeform 387">
              <a:extLst>
                <a:ext uri="{FF2B5EF4-FFF2-40B4-BE49-F238E27FC236}">
                  <a16:creationId xmlns:a16="http://schemas.microsoft.com/office/drawing/2014/main" id="{A1C523CA-4B70-495A-89F0-F0F201AB694A}"/>
                </a:ext>
              </a:extLst>
            </p:cNvPr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7" name="Freeform 388">
              <a:extLst>
                <a:ext uri="{FF2B5EF4-FFF2-40B4-BE49-F238E27FC236}">
                  <a16:creationId xmlns:a16="http://schemas.microsoft.com/office/drawing/2014/main" id="{3E3CF919-E729-4B56-9929-4EF77481D9E0}"/>
                </a:ext>
              </a:extLst>
            </p:cNvPr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8" name="Freeform 389">
              <a:extLst>
                <a:ext uri="{FF2B5EF4-FFF2-40B4-BE49-F238E27FC236}">
                  <a16:creationId xmlns:a16="http://schemas.microsoft.com/office/drawing/2014/main" id="{AE06A1E9-B7E8-4988-A7F0-EE4B51B8DEDF}"/>
                </a:ext>
              </a:extLst>
            </p:cNvPr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9" name="Freeform 390">
              <a:extLst>
                <a:ext uri="{FF2B5EF4-FFF2-40B4-BE49-F238E27FC236}">
                  <a16:creationId xmlns:a16="http://schemas.microsoft.com/office/drawing/2014/main" id="{B26EE85E-9635-417E-996F-6E6E82E8CB6E}"/>
                </a:ext>
              </a:extLst>
            </p:cNvPr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0" name="Freeform 391">
              <a:extLst>
                <a:ext uri="{FF2B5EF4-FFF2-40B4-BE49-F238E27FC236}">
                  <a16:creationId xmlns:a16="http://schemas.microsoft.com/office/drawing/2014/main" id="{4B022D83-D1D6-45D6-AC86-285C5DF73389}"/>
                </a:ext>
              </a:extLst>
            </p:cNvPr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1" name="Freeform 392">
              <a:extLst>
                <a:ext uri="{FF2B5EF4-FFF2-40B4-BE49-F238E27FC236}">
                  <a16:creationId xmlns:a16="http://schemas.microsoft.com/office/drawing/2014/main" id="{0DCD7F40-1E8B-41C6-A403-789C3DC8C1C5}"/>
                </a:ext>
              </a:extLst>
            </p:cNvPr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2" name="Freeform 393">
              <a:extLst>
                <a:ext uri="{FF2B5EF4-FFF2-40B4-BE49-F238E27FC236}">
                  <a16:creationId xmlns:a16="http://schemas.microsoft.com/office/drawing/2014/main" id="{4EF5698E-2163-43B3-A0DD-F6F7B75BD352}"/>
                </a:ext>
              </a:extLst>
            </p:cNvPr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3" name="Freeform 394">
              <a:extLst>
                <a:ext uri="{FF2B5EF4-FFF2-40B4-BE49-F238E27FC236}">
                  <a16:creationId xmlns:a16="http://schemas.microsoft.com/office/drawing/2014/main" id="{90064F46-138B-40A4-B373-867D7F2DFFD9}"/>
                </a:ext>
              </a:extLst>
            </p:cNvPr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4" name="Freeform 395">
              <a:extLst>
                <a:ext uri="{FF2B5EF4-FFF2-40B4-BE49-F238E27FC236}">
                  <a16:creationId xmlns:a16="http://schemas.microsoft.com/office/drawing/2014/main" id="{5F8D9EB4-EF40-4C34-A566-666A9523520D}"/>
                </a:ext>
              </a:extLst>
            </p:cNvPr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5" name="Freeform 396">
              <a:extLst>
                <a:ext uri="{FF2B5EF4-FFF2-40B4-BE49-F238E27FC236}">
                  <a16:creationId xmlns:a16="http://schemas.microsoft.com/office/drawing/2014/main" id="{AE562738-BA52-47BF-8154-F007C0CD773D}"/>
                </a:ext>
              </a:extLst>
            </p:cNvPr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6" name="Freeform 397">
              <a:extLst>
                <a:ext uri="{FF2B5EF4-FFF2-40B4-BE49-F238E27FC236}">
                  <a16:creationId xmlns:a16="http://schemas.microsoft.com/office/drawing/2014/main" id="{2EA95F8E-9579-4822-AE4A-6E8BC3AEA801}"/>
                </a:ext>
              </a:extLst>
            </p:cNvPr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7" name="Freeform 398">
              <a:extLst>
                <a:ext uri="{FF2B5EF4-FFF2-40B4-BE49-F238E27FC236}">
                  <a16:creationId xmlns:a16="http://schemas.microsoft.com/office/drawing/2014/main" id="{37EC6717-9133-4542-AB01-FF49E47B929B}"/>
                </a:ext>
              </a:extLst>
            </p:cNvPr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8" name="Freeform 399">
              <a:extLst>
                <a:ext uri="{FF2B5EF4-FFF2-40B4-BE49-F238E27FC236}">
                  <a16:creationId xmlns:a16="http://schemas.microsoft.com/office/drawing/2014/main" id="{C2F38B3A-20B5-4C59-99D1-F21544F76D90}"/>
                </a:ext>
              </a:extLst>
            </p:cNvPr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29" name="Freeform 400">
              <a:extLst>
                <a:ext uri="{FF2B5EF4-FFF2-40B4-BE49-F238E27FC236}">
                  <a16:creationId xmlns:a16="http://schemas.microsoft.com/office/drawing/2014/main" id="{8079AB86-2AC5-4936-AD7B-3D359C4CD992}"/>
                </a:ext>
              </a:extLst>
            </p:cNvPr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0" name="Freeform 401">
              <a:extLst>
                <a:ext uri="{FF2B5EF4-FFF2-40B4-BE49-F238E27FC236}">
                  <a16:creationId xmlns:a16="http://schemas.microsoft.com/office/drawing/2014/main" id="{06767FE4-2B15-44BB-B335-D4B4A4339EDB}"/>
                </a:ext>
              </a:extLst>
            </p:cNvPr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1" name="Freeform 402">
              <a:extLst>
                <a:ext uri="{FF2B5EF4-FFF2-40B4-BE49-F238E27FC236}">
                  <a16:creationId xmlns:a16="http://schemas.microsoft.com/office/drawing/2014/main" id="{11771642-006B-465E-AB66-0BFDE3BA6DBF}"/>
                </a:ext>
              </a:extLst>
            </p:cNvPr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2" name="Freeform 403">
              <a:extLst>
                <a:ext uri="{FF2B5EF4-FFF2-40B4-BE49-F238E27FC236}">
                  <a16:creationId xmlns:a16="http://schemas.microsoft.com/office/drawing/2014/main" id="{36ECB100-32D3-4653-A5F8-D91D885CFCC0}"/>
                </a:ext>
              </a:extLst>
            </p:cNvPr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3" name="Freeform 404">
              <a:extLst>
                <a:ext uri="{FF2B5EF4-FFF2-40B4-BE49-F238E27FC236}">
                  <a16:creationId xmlns:a16="http://schemas.microsoft.com/office/drawing/2014/main" id="{3AA7E9E1-0F1A-4587-BAC2-BDC91F6E69C5}"/>
                </a:ext>
              </a:extLst>
            </p:cNvPr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4" name="Freeform 405">
              <a:extLst>
                <a:ext uri="{FF2B5EF4-FFF2-40B4-BE49-F238E27FC236}">
                  <a16:creationId xmlns:a16="http://schemas.microsoft.com/office/drawing/2014/main" id="{EC961CE8-B6FE-4870-9E97-AB1DB63DC1B1}"/>
                </a:ext>
              </a:extLst>
            </p:cNvPr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5" name="Freeform 406">
              <a:extLst>
                <a:ext uri="{FF2B5EF4-FFF2-40B4-BE49-F238E27FC236}">
                  <a16:creationId xmlns:a16="http://schemas.microsoft.com/office/drawing/2014/main" id="{B28143D1-A02B-4061-AEEC-6D06220A7B30}"/>
                </a:ext>
              </a:extLst>
            </p:cNvPr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6" name="Freeform 407">
              <a:extLst>
                <a:ext uri="{FF2B5EF4-FFF2-40B4-BE49-F238E27FC236}">
                  <a16:creationId xmlns:a16="http://schemas.microsoft.com/office/drawing/2014/main" id="{4698FF94-253E-4335-8F4F-2054A3F8AEBC}"/>
                </a:ext>
              </a:extLst>
            </p:cNvPr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7" name="Freeform 408">
              <a:extLst>
                <a:ext uri="{FF2B5EF4-FFF2-40B4-BE49-F238E27FC236}">
                  <a16:creationId xmlns:a16="http://schemas.microsoft.com/office/drawing/2014/main" id="{AFF67D1C-4591-40A9-8C7D-7DFD3D1874BF}"/>
                </a:ext>
              </a:extLst>
            </p:cNvPr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8" name="Freeform 409">
              <a:extLst>
                <a:ext uri="{FF2B5EF4-FFF2-40B4-BE49-F238E27FC236}">
                  <a16:creationId xmlns:a16="http://schemas.microsoft.com/office/drawing/2014/main" id="{2F2936FB-B34C-4022-9ED1-574A59754D08}"/>
                </a:ext>
              </a:extLst>
            </p:cNvPr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9" name="Freeform 410">
              <a:extLst>
                <a:ext uri="{FF2B5EF4-FFF2-40B4-BE49-F238E27FC236}">
                  <a16:creationId xmlns:a16="http://schemas.microsoft.com/office/drawing/2014/main" id="{A090EAD4-90DB-477A-B69D-04FF5A53135B}"/>
                </a:ext>
              </a:extLst>
            </p:cNvPr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0" name="Freeform 411">
              <a:extLst>
                <a:ext uri="{FF2B5EF4-FFF2-40B4-BE49-F238E27FC236}">
                  <a16:creationId xmlns:a16="http://schemas.microsoft.com/office/drawing/2014/main" id="{147862B7-5411-4BAF-86C5-3876F1FE3CA4}"/>
                </a:ext>
              </a:extLst>
            </p:cNvPr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1" name="Freeform 412">
              <a:extLst>
                <a:ext uri="{FF2B5EF4-FFF2-40B4-BE49-F238E27FC236}">
                  <a16:creationId xmlns:a16="http://schemas.microsoft.com/office/drawing/2014/main" id="{36BCAF9B-3794-4878-BADF-9241A6950C5C}"/>
                </a:ext>
              </a:extLst>
            </p:cNvPr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2" name="Freeform 413">
              <a:extLst>
                <a:ext uri="{FF2B5EF4-FFF2-40B4-BE49-F238E27FC236}">
                  <a16:creationId xmlns:a16="http://schemas.microsoft.com/office/drawing/2014/main" id="{1163337B-C710-4061-AD92-F2CD78A52493}"/>
                </a:ext>
              </a:extLst>
            </p:cNvPr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3" name="Freeform 414">
              <a:extLst>
                <a:ext uri="{FF2B5EF4-FFF2-40B4-BE49-F238E27FC236}">
                  <a16:creationId xmlns:a16="http://schemas.microsoft.com/office/drawing/2014/main" id="{5F6FBACE-B612-46A2-B499-DFF980C2C5A9}"/>
                </a:ext>
              </a:extLst>
            </p:cNvPr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4" name="Freeform 415">
              <a:extLst>
                <a:ext uri="{FF2B5EF4-FFF2-40B4-BE49-F238E27FC236}">
                  <a16:creationId xmlns:a16="http://schemas.microsoft.com/office/drawing/2014/main" id="{847E4B32-6BF2-4FF7-B255-B58C09874F74}"/>
                </a:ext>
              </a:extLst>
            </p:cNvPr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5" name="Freeform 416">
              <a:extLst>
                <a:ext uri="{FF2B5EF4-FFF2-40B4-BE49-F238E27FC236}">
                  <a16:creationId xmlns:a16="http://schemas.microsoft.com/office/drawing/2014/main" id="{5581C2F0-B776-4299-A0B5-AD64B7CE3EE8}"/>
                </a:ext>
              </a:extLst>
            </p:cNvPr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6" name="Freeform 417">
              <a:extLst>
                <a:ext uri="{FF2B5EF4-FFF2-40B4-BE49-F238E27FC236}">
                  <a16:creationId xmlns:a16="http://schemas.microsoft.com/office/drawing/2014/main" id="{35D68E78-0E12-4B70-BA63-3548B220E30A}"/>
                </a:ext>
              </a:extLst>
            </p:cNvPr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7" name="Freeform 418">
              <a:extLst>
                <a:ext uri="{FF2B5EF4-FFF2-40B4-BE49-F238E27FC236}">
                  <a16:creationId xmlns:a16="http://schemas.microsoft.com/office/drawing/2014/main" id="{1DC31049-5950-4DF8-A770-DE7D542929B3}"/>
                </a:ext>
              </a:extLst>
            </p:cNvPr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8" name="Freeform 419">
              <a:extLst>
                <a:ext uri="{FF2B5EF4-FFF2-40B4-BE49-F238E27FC236}">
                  <a16:creationId xmlns:a16="http://schemas.microsoft.com/office/drawing/2014/main" id="{234F6FA8-5544-4EC5-A178-4E6B8AE017B8}"/>
                </a:ext>
              </a:extLst>
            </p:cNvPr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49" name="Freeform 420">
              <a:extLst>
                <a:ext uri="{FF2B5EF4-FFF2-40B4-BE49-F238E27FC236}">
                  <a16:creationId xmlns:a16="http://schemas.microsoft.com/office/drawing/2014/main" id="{DB53E468-76AB-4290-8E8C-A51DAEED5C57}"/>
                </a:ext>
              </a:extLst>
            </p:cNvPr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0" name="Freeform 421">
              <a:extLst>
                <a:ext uri="{FF2B5EF4-FFF2-40B4-BE49-F238E27FC236}">
                  <a16:creationId xmlns:a16="http://schemas.microsoft.com/office/drawing/2014/main" id="{01AA6E96-0352-44F6-9257-0286BE3A62CB}"/>
                </a:ext>
              </a:extLst>
            </p:cNvPr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1" name="Freeform 422">
              <a:extLst>
                <a:ext uri="{FF2B5EF4-FFF2-40B4-BE49-F238E27FC236}">
                  <a16:creationId xmlns:a16="http://schemas.microsoft.com/office/drawing/2014/main" id="{665D91B1-4E36-4FA8-93E4-5D9A152CDC96}"/>
                </a:ext>
              </a:extLst>
            </p:cNvPr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2" name="Freeform 423">
              <a:extLst>
                <a:ext uri="{FF2B5EF4-FFF2-40B4-BE49-F238E27FC236}">
                  <a16:creationId xmlns:a16="http://schemas.microsoft.com/office/drawing/2014/main" id="{8E55242A-F4DB-48BC-BC8A-8724D53FE5F6}"/>
                </a:ext>
              </a:extLst>
            </p:cNvPr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3" name="Freeform 424">
              <a:extLst>
                <a:ext uri="{FF2B5EF4-FFF2-40B4-BE49-F238E27FC236}">
                  <a16:creationId xmlns:a16="http://schemas.microsoft.com/office/drawing/2014/main" id="{E941B8AD-E186-4066-A3A9-0D565684A6E6}"/>
                </a:ext>
              </a:extLst>
            </p:cNvPr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4" name="Freeform 425">
              <a:extLst>
                <a:ext uri="{FF2B5EF4-FFF2-40B4-BE49-F238E27FC236}">
                  <a16:creationId xmlns:a16="http://schemas.microsoft.com/office/drawing/2014/main" id="{2432A608-4BF8-437F-B249-035CD6FD6D29}"/>
                </a:ext>
              </a:extLst>
            </p:cNvPr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5" name="Freeform 426">
              <a:extLst>
                <a:ext uri="{FF2B5EF4-FFF2-40B4-BE49-F238E27FC236}">
                  <a16:creationId xmlns:a16="http://schemas.microsoft.com/office/drawing/2014/main" id="{AFA4A61E-9D66-4F0F-BE7D-EABAE6E13404}"/>
                </a:ext>
              </a:extLst>
            </p:cNvPr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6" name="Freeform 427">
              <a:extLst>
                <a:ext uri="{FF2B5EF4-FFF2-40B4-BE49-F238E27FC236}">
                  <a16:creationId xmlns:a16="http://schemas.microsoft.com/office/drawing/2014/main" id="{63E1731B-6BA0-4610-AF57-B7FDC6D5D042}"/>
                </a:ext>
              </a:extLst>
            </p:cNvPr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7" name="Freeform 428">
              <a:extLst>
                <a:ext uri="{FF2B5EF4-FFF2-40B4-BE49-F238E27FC236}">
                  <a16:creationId xmlns:a16="http://schemas.microsoft.com/office/drawing/2014/main" id="{DD9EFBFE-A03D-4980-AAD4-5A5E2A087C9D}"/>
                </a:ext>
              </a:extLst>
            </p:cNvPr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8" name="Freeform 429">
              <a:extLst>
                <a:ext uri="{FF2B5EF4-FFF2-40B4-BE49-F238E27FC236}">
                  <a16:creationId xmlns:a16="http://schemas.microsoft.com/office/drawing/2014/main" id="{17153AED-EFE8-4B36-BD1C-6417E9023495}"/>
                </a:ext>
              </a:extLst>
            </p:cNvPr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59" name="Freeform 430">
              <a:extLst>
                <a:ext uri="{FF2B5EF4-FFF2-40B4-BE49-F238E27FC236}">
                  <a16:creationId xmlns:a16="http://schemas.microsoft.com/office/drawing/2014/main" id="{455AE062-BB4D-4F91-8AD2-C1FA9C55D11E}"/>
                </a:ext>
              </a:extLst>
            </p:cNvPr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60" name="Freeform 431">
              <a:extLst>
                <a:ext uri="{FF2B5EF4-FFF2-40B4-BE49-F238E27FC236}">
                  <a16:creationId xmlns:a16="http://schemas.microsoft.com/office/drawing/2014/main" id="{08B0C9A8-F8F6-446D-A584-9280162FA3AF}"/>
                </a:ext>
              </a:extLst>
            </p:cNvPr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61" name="Freeform 432">
              <a:extLst>
                <a:ext uri="{FF2B5EF4-FFF2-40B4-BE49-F238E27FC236}">
                  <a16:creationId xmlns:a16="http://schemas.microsoft.com/office/drawing/2014/main" id="{DEC584DD-08C9-478F-A6CA-9F7D1AF79B49}"/>
                </a:ext>
              </a:extLst>
            </p:cNvPr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62" name="Freeform 433">
              <a:extLst>
                <a:ext uri="{FF2B5EF4-FFF2-40B4-BE49-F238E27FC236}">
                  <a16:creationId xmlns:a16="http://schemas.microsoft.com/office/drawing/2014/main" id="{D5817DB8-300B-4C90-B923-E898BA38ABFE}"/>
                </a:ext>
              </a:extLst>
            </p:cNvPr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63" name="组合 1750">
            <a:extLst>
              <a:ext uri="{FF2B5EF4-FFF2-40B4-BE49-F238E27FC236}">
                <a16:creationId xmlns:a16="http://schemas.microsoft.com/office/drawing/2014/main" id="{5FE63B0F-0967-42EC-BB5F-B55726A715A7}"/>
              </a:ext>
            </a:extLst>
          </p:cNvPr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264" name="Freeform 237">
              <a:extLst>
                <a:ext uri="{FF2B5EF4-FFF2-40B4-BE49-F238E27FC236}">
                  <a16:creationId xmlns:a16="http://schemas.microsoft.com/office/drawing/2014/main" id="{E93FB3F1-E4F3-4179-813C-94B73DAEC226}"/>
                </a:ext>
              </a:extLst>
            </p:cNvPr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5" name="Freeform 357">
              <a:extLst>
                <a:ext uri="{FF2B5EF4-FFF2-40B4-BE49-F238E27FC236}">
                  <a16:creationId xmlns:a16="http://schemas.microsoft.com/office/drawing/2014/main" id="{8E99DCEB-5F2D-43B4-BB01-87B8911D4EB5}"/>
                </a:ext>
              </a:extLst>
            </p:cNvPr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6" name="Freeform 358">
              <a:extLst>
                <a:ext uri="{FF2B5EF4-FFF2-40B4-BE49-F238E27FC236}">
                  <a16:creationId xmlns:a16="http://schemas.microsoft.com/office/drawing/2014/main" id="{49DBDE2D-70FB-4724-848F-C28E95039BBC}"/>
                </a:ext>
              </a:extLst>
            </p:cNvPr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7" name="Rectangle 359">
              <a:extLst>
                <a:ext uri="{FF2B5EF4-FFF2-40B4-BE49-F238E27FC236}">
                  <a16:creationId xmlns:a16="http://schemas.microsoft.com/office/drawing/2014/main" id="{6429E043-5DB9-490A-9282-48612BBE27C8}"/>
                </a:ext>
              </a:extLst>
            </p:cNvPr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8" name="Freeform 360">
              <a:extLst>
                <a:ext uri="{FF2B5EF4-FFF2-40B4-BE49-F238E27FC236}">
                  <a16:creationId xmlns:a16="http://schemas.microsoft.com/office/drawing/2014/main" id="{D96261E4-4E09-4734-9F05-319D2773032A}"/>
                </a:ext>
              </a:extLst>
            </p:cNvPr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69" name="Freeform 361">
              <a:extLst>
                <a:ext uri="{FF2B5EF4-FFF2-40B4-BE49-F238E27FC236}">
                  <a16:creationId xmlns:a16="http://schemas.microsoft.com/office/drawing/2014/main" id="{DEF79734-91E5-46DC-AB90-3E53274A9E3C}"/>
                </a:ext>
              </a:extLst>
            </p:cNvPr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0" name="Freeform 362">
              <a:extLst>
                <a:ext uri="{FF2B5EF4-FFF2-40B4-BE49-F238E27FC236}">
                  <a16:creationId xmlns:a16="http://schemas.microsoft.com/office/drawing/2014/main" id="{4315ABAA-EE96-46CD-8511-92584FD3F735}"/>
                </a:ext>
              </a:extLst>
            </p:cNvPr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1" name="Freeform 363">
              <a:extLst>
                <a:ext uri="{FF2B5EF4-FFF2-40B4-BE49-F238E27FC236}">
                  <a16:creationId xmlns:a16="http://schemas.microsoft.com/office/drawing/2014/main" id="{51D01CE1-3134-4776-BC34-726F2D4CEB21}"/>
                </a:ext>
              </a:extLst>
            </p:cNvPr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2" name="Freeform 364">
              <a:extLst>
                <a:ext uri="{FF2B5EF4-FFF2-40B4-BE49-F238E27FC236}">
                  <a16:creationId xmlns:a16="http://schemas.microsoft.com/office/drawing/2014/main" id="{23923F90-9AEE-4FD5-BF0A-6F11FAE4D6B0}"/>
                </a:ext>
              </a:extLst>
            </p:cNvPr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3" name="Freeform 365">
              <a:extLst>
                <a:ext uri="{FF2B5EF4-FFF2-40B4-BE49-F238E27FC236}">
                  <a16:creationId xmlns:a16="http://schemas.microsoft.com/office/drawing/2014/main" id="{BAAC4ADB-A4EC-4036-A238-B3900B8F4D50}"/>
                </a:ext>
              </a:extLst>
            </p:cNvPr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4" name="Freeform 366">
              <a:extLst>
                <a:ext uri="{FF2B5EF4-FFF2-40B4-BE49-F238E27FC236}">
                  <a16:creationId xmlns:a16="http://schemas.microsoft.com/office/drawing/2014/main" id="{488AEF20-C810-438D-86D0-6F7B6A70EB1A}"/>
                </a:ext>
              </a:extLst>
            </p:cNvPr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5" name="Freeform 367">
              <a:extLst>
                <a:ext uri="{FF2B5EF4-FFF2-40B4-BE49-F238E27FC236}">
                  <a16:creationId xmlns:a16="http://schemas.microsoft.com/office/drawing/2014/main" id="{733A6B90-DAAD-40CB-AE04-9312F522CFC5}"/>
                </a:ext>
              </a:extLst>
            </p:cNvPr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6" name="Freeform 368">
              <a:extLst>
                <a:ext uri="{FF2B5EF4-FFF2-40B4-BE49-F238E27FC236}">
                  <a16:creationId xmlns:a16="http://schemas.microsoft.com/office/drawing/2014/main" id="{6750C237-EAE7-448A-ABE3-2975540CB35D}"/>
                </a:ext>
              </a:extLst>
            </p:cNvPr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7" name="Freeform 369">
              <a:extLst>
                <a:ext uri="{FF2B5EF4-FFF2-40B4-BE49-F238E27FC236}">
                  <a16:creationId xmlns:a16="http://schemas.microsoft.com/office/drawing/2014/main" id="{D1C68478-1809-4601-AD51-274F2C09FBC8}"/>
                </a:ext>
              </a:extLst>
            </p:cNvPr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8" name="Freeform 370">
              <a:extLst>
                <a:ext uri="{FF2B5EF4-FFF2-40B4-BE49-F238E27FC236}">
                  <a16:creationId xmlns:a16="http://schemas.microsoft.com/office/drawing/2014/main" id="{13A967D4-4DD7-45C6-B4E6-F3B6A48B2C0A}"/>
                </a:ext>
              </a:extLst>
            </p:cNvPr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9" name="Freeform 371">
              <a:extLst>
                <a:ext uri="{FF2B5EF4-FFF2-40B4-BE49-F238E27FC236}">
                  <a16:creationId xmlns:a16="http://schemas.microsoft.com/office/drawing/2014/main" id="{88129744-0360-4556-BAA1-89CE6E678E01}"/>
                </a:ext>
              </a:extLst>
            </p:cNvPr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0" name="Freeform 372">
              <a:extLst>
                <a:ext uri="{FF2B5EF4-FFF2-40B4-BE49-F238E27FC236}">
                  <a16:creationId xmlns:a16="http://schemas.microsoft.com/office/drawing/2014/main" id="{C562E107-FAE4-4E10-BBE0-EF12EC9D92AA}"/>
                </a:ext>
              </a:extLst>
            </p:cNvPr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1" name="Freeform 373">
              <a:extLst>
                <a:ext uri="{FF2B5EF4-FFF2-40B4-BE49-F238E27FC236}">
                  <a16:creationId xmlns:a16="http://schemas.microsoft.com/office/drawing/2014/main" id="{0B422B46-C85C-4011-BA3D-02F0681245B5}"/>
                </a:ext>
              </a:extLst>
            </p:cNvPr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2" name="Freeform 374">
              <a:extLst>
                <a:ext uri="{FF2B5EF4-FFF2-40B4-BE49-F238E27FC236}">
                  <a16:creationId xmlns:a16="http://schemas.microsoft.com/office/drawing/2014/main" id="{1751CB87-9FC8-42E7-B839-C6DACDB248CC}"/>
                </a:ext>
              </a:extLst>
            </p:cNvPr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3" name="Freeform 375">
              <a:extLst>
                <a:ext uri="{FF2B5EF4-FFF2-40B4-BE49-F238E27FC236}">
                  <a16:creationId xmlns:a16="http://schemas.microsoft.com/office/drawing/2014/main" id="{C5843570-788F-41C9-8EE4-75ADCB063053}"/>
                </a:ext>
              </a:extLst>
            </p:cNvPr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4" name="Freeform 376">
              <a:extLst>
                <a:ext uri="{FF2B5EF4-FFF2-40B4-BE49-F238E27FC236}">
                  <a16:creationId xmlns:a16="http://schemas.microsoft.com/office/drawing/2014/main" id="{33BF3405-0B93-4132-88F8-F6D438A5ABDB}"/>
                </a:ext>
              </a:extLst>
            </p:cNvPr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5" name="Freeform 377">
              <a:extLst>
                <a:ext uri="{FF2B5EF4-FFF2-40B4-BE49-F238E27FC236}">
                  <a16:creationId xmlns:a16="http://schemas.microsoft.com/office/drawing/2014/main" id="{EB2C848B-973C-4E7D-9F10-F7F6F224E8F1}"/>
                </a:ext>
              </a:extLst>
            </p:cNvPr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6" name="Freeform 378">
              <a:extLst>
                <a:ext uri="{FF2B5EF4-FFF2-40B4-BE49-F238E27FC236}">
                  <a16:creationId xmlns:a16="http://schemas.microsoft.com/office/drawing/2014/main" id="{CB687ED8-BF78-4A9F-99A2-9870CE49CD5E}"/>
                </a:ext>
              </a:extLst>
            </p:cNvPr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7" name="Freeform 379">
              <a:extLst>
                <a:ext uri="{FF2B5EF4-FFF2-40B4-BE49-F238E27FC236}">
                  <a16:creationId xmlns:a16="http://schemas.microsoft.com/office/drawing/2014/main" id="{86EDAE72-6B27-4804-972E-05ABBF45D62D}"/>
                </a:ext>
              </a:extLst>
            </p:cNvPr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8" name="Freeform 380">
              <a:extLst>
                <a:ext uri="{FF2B5EF4-FFF2-40B4-BE49-F238E27FC236}">
                  <a16:creationId xmlns:a16="http://schemas.microsoft.com/office/drawing/2014/main" id="{BA95547D-63EC-4EC4-9002-04FEC6DD060D}"/>
                </a:ext>
              </a:extLst>
            </p:cNvPr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89" name="Freeform 381">
              <a:extLst>
                <a:ext uri="{FF2B5EF4-FFF2-40B4-BE49-F238E27FC236}">
                  <a16:creationId xmlns:a16="http://schemas.microsoft.com/office/drawing/2014/main" id="{B765ED92-A9A7-4E44-A39B-8C1741BF94CF}"/>
                </a:ext>
              </a:extLst>
            </p:cNvPr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0" name="Freeform 382">
              <a:extLst>
                <a:ext uri="{FF2B5EF4-FFF2-40B4-BE49-F238E27FC236}">
                  <a16:creationId xmlns:a16="http://schemas.microsoft.com/office/drawing/2014/main" id="{40764815-F51B-4622-9085-209BABED639C}"/>
                </a:ext>
              </a:extLst>
            </p:cNvPr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1" name="Freeform 383">
              <a:extLst>
                <a:ext uri="{FF2B5EF4-FFF2-40B4-BE49-F238E27FC236}">
                  <a16:creationId xmlns:a16="http://schemas.microsoft.com/office/drawing/2014/main" id="{E3F5D262-A43B-4E96-B740-D70D15B28E76}"/>
                </a:ext>
              </a:extLst>
            </p:cNvPr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2" name="Freeform 384">
              <a:extLst>
                <a:ext uri="{FF2B5EF4-FFF2-40B4-BE49-F238E27FC236}">
                  <a16:creationId xmlns:a16="http://schemas.microsoft.com/office/drawing/2014/main" id="{AC7BDE08-BBE9-45DF-AB98-0F61EC31E112}"/>
                </a:ext>
              </a:extLst>
            </p:cNvPr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3" name="Freeform 385">
              <a:extLst>
                <a:ext uri="{FF2B5EF4-FFF2-40B4-BE49-F238E27FC236}">
                  <a16:creationId xmlns:a16="http://schemas.microsoft.com/office/drawing/2014/main" id="{FC07887F-F15E-4226-AB74-247CFF0DAD78}"/>
                </a:ext>
              </a:extLst>
            </p:cNvPr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4" name="Freeform 386">
              <a:extLst>
                <a:ext uri="{FF2B5EF4-FFF2-40B4-BE49-F238E27FC236}">
                  <a16:creationId xmlns:a16="http://schemas.microsoft.com/office/drawing/2014/main" id="{31B6A039-5530-4378-9BC3-98204344678B}"/>
                </a:ext>
              </a:extLst>
            </p:cNvPr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5" name="Freeform 387">
              <a:extLst>
                <a:ext uri="{FF2B5EF4-FFF2-40B4-BE49-F238E27FC236}">
                  <a16:creationId xmlns:a16="http://schemas.microsoft.com/office/drawing/2014/main" id="{476A72CA-19A7-4B00-9CDE-DC50AA65C6BF}"/>
                </a:ext>
              </a:extLst>
            </p:cNvPr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6" name="Freeform 388">
              <a:extLst>
                <a:ext uri="{FF2B5EF4-FFF2-40B4-BE49-F238E27FC236}">
                  <a16:creationId xmlns:a16="http://schemas.microsoft.com/office/drawing/2014/main" id="{0679B44E-290B-4CDC-952F-5FDB637E3CB3}"/>
                </a:ext>
              </a:extLst>
            </p:cNvPr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7" name="Freeform 389">
              <a:extLst>
                <a:ext uri="{FF2B5EF4-FFF2-40B4-BE49-F238E27FC236}">
                  <a16:creationId xmlns:a16="http://schemas.microsoft.com/office/drawing/2014/main" id="{43DA5186-EC4C-4690-AC01-262AA3446CF8}"/>
                </a:ext>
              </a:extLst>
            </p:cNvPr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8" name="Freeform 390">
              <a:extLst>
                <a:ext uri="{FF2B5EF4-FFF2-40B4-BE49-F238E27FC236}">
                  <a16:creationId xmlns:a16="http://schemas.microsoft.com/office/drawing/2014/main" id="{DA82137B-910A-4B1A-AD93-FC44E80DF73A}"/>
                </a:ext>
              </a:extLst>
            </p:cNvPr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99" name="Freeform 391">
              <a:extLst>
                <a:ext uri="{FF2B5EF4-FFF2-40B4-BE49-F238E27FC236}">
                  <a16:creationId xmlns:a16="http://schemas.microsoft.com/office/drawing/2014/main" id="{A97ACC91-65A4-4979-AECB-1B91D87A28CA}"/>
                </a:ext>
              </a:extLst>
            </p:cNvPr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0" name="Freeform 392">
              <a:extLst>
                <a:ext uri="{FF2B5EF4-FFF2-40B4-BE49-F238E27FC236}">
                  <a16:creationId xmlns:a16="http://schemas.microsoft.com/office/drawing/2014/main" id="{0304561F-4FB0-4B6E-8F9B-2D7CC54435C4}"/>
                </a:ext>
              </a:extLst>
            </p:cNvPr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1" name="Freeform 393">
              <a:extLst>
                <a:ext uri="{FF2B5EF4-FFF2-40B4-BE49-F238E27FC236}">
                  <a16:creationId xmlns:a16="http://schemas.microsoft.com/office/drawing/2014/main" id="{ED54D992-AA30-4C1A-9133-A108C0150E51}"/>
                </a:ext>
              </a:extLst>
            </p:cNvPr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2" name="Freeform 394">
              <a:extLst>
                <a:ext uri="{FF2B5EF4-FFF2-40B4-BE49-F238E27FC236}">
                  <a16:creationId xmlns:a16="http://schemas.microsoft.com/office/drawing/2014/main" id="{2669D3EB-345F-433C-8E18-0E5758FD0569}"/>
                </a:ext>
              </a:extLst>
            </p:cNvPr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3" name="Freeform 395">
              <a:extLst>
                <a:ext uri="{FF2B5EF4-FFF2-40B4-BE49-F238E27FC236}">
                  <a16:creationId xmlns:a16="http://schemas.microsoft.com/office/drawing/2014/main" id="{979D4A20-27D1-4399-8790-704ED48785B3}"/>
                </a:ext>
              </a:extLst>
            </p:cNvPr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4" name="Freeform 396">
              <a:extLst>
                <a:ext uri="{FF2B5EF4-FFF2-40B4-BE49-F238E27FC236}">
                  <a16:creationId xmlns:a16="http://schemas.microsoft.com/office/drawing/2014/main" id="{540D3287-F0A5-400F-AD38-4868D178B71F}"/>
                </a:ext>
              </a:extLst>
            </p:cNvPr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5" name="Freeform 397">
              <a:extLst>
                <a:ext uri="{FF2B5EF4-FFF2-40B4-BE49-F238E27FC236}">
                  <a16:creationId xmlns:a16="http://schemas.microsoft.com/office/drawing/2014/main" id="{B4A07441-8520-4233-B881-251E48DA62EE}"/>
                </a:ext>
              </a:extLst>
            </p:cNvPr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6" name="Freeform 398">
              <a:extLst>
                <a:ext uri="{FF2B5EF4-FFF2-40B4-BE49-F238E27FC236}">
                  <a16:creationId xmlns:a16="http://schemas.microsoft.com/office/drawing/2014/main" id="{4F55DDF7-D895-449B-B75D-7615B5D5E43F}"/>
                </a:ext>
              </a:extLst>
            </p:cNvPr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7" name="Freeform 399">
              <a:extLst>
                <a:ext uri="{FF2B5EF4-FFF2-40B4-BE49-F238E27FC236}">
                  <a16:creationId xmlns:a16="http://schemas.microsoft.com/office/drawing/2014/main" id="{F09A6673-B5DF-46DC-AE0E-E2E1603E07EC}"/>
                </a:ext>
              </a:extLst>
            </p:cNvPr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8" name="Freeform 400">
              <a:extLst>
                <a:ext uri="{FF2B5EF4-FFF2-40B4-BE49-F238E27FC236}">
                  <a16:creationId xmlns:a16="http://schemas.microsoft.com/office/drawing/2014/main" id="{85EBE908-8ABE-417B-A310-2A5CA6929DE6}"/>
                </a:ext>
              </a:extLst>
            </p:cNvPr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9" name="Freeform 401">
              <a:extLst>
                <a:ext uri="{FF2B5EF4-FFF2-40B4-BE49-F238E27FC236}">
                  <a16:creationId xmlns:a16="http://schemas.microsoft.com/office/drawing/2014/main" id="{AED315EA-C1E0-4042-963C-8CAF2D454040}"/>
                </a:ext>
              </a:extLst>
            </p:cNvPr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0" name="Freeform 402">
              <a:extLst>
                <a:ext uri="{FF2B5EF4-FFF2-40B4-BE49-F238E27FC236}">
                  <a16:creationId xmlns:a16="http://schemas.microsoft.com/office/drawing/2014/main" id="{1D88EA69-5465-4DFF-81CF-F78E8C79602E}"/>
                </a:ext>
              </a:extLst>
            </p:cNvPr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1" name="Freeform 403">
              <a:extLst>
                <a:ext uri="{FF2B5EF4-FFF2-40B4-BE49-F238E27FC236}">
                  <a16:creationId xmlns:a16="http://schemas.microsoft.com/office/drawing/2014/main" id="{25A4753F-5251-47D1-B3B1-DD2101C5C1BF}"/>
                </a:ext>
              </a:extLst>
            </p:cNvPr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2" name="Freeform 404">
              <a:extLst>
                <a:ext uri="{FF2B5EF4-FFF2-40B4-BE49-F238E27FC236}">
                  <a16:creationId xmlns:a16="http://schemas.microsoft.com/office/drawing/2014/main" id="{A2558797-484D-4CC1-BFF3-ACC46CA2F225}"/>
                </a:ext>
              </a:extLst>
            </p:cNvPr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3" name="Freeform 405">
              <a:extLst>
                <a:ext uri="{FF2B5EF4-FFF2-40B4-BE49-F238E27FC236}">
                  <a16:creationId xmlns:a16="http://schemas.microsoft.com/office/drawing/2014/main" id="{2EF6EEE8-82C7-4205-9E55-097B1A7B5A84}"/>
                </a:ext>
              </a:extLst>
            </p:cNvPr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4" name="Freeform 406">
              <a:extLst>
                <a:ext uri="{FF2B5EF4-FFF2-40B4-BE49-F238E27FC236}">
                  <a16:creationId xmlns:a16="http://schemas.microsoft.com/office/drawing/2014/main" id="{2F2259E9-11CD-4213-9675-BF9D1BE24A9C}"/>
                </a:ext>
              </a:extLst>
            </p:cNvPr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5" name="Freeform 407">
              <a:extLst>
                <a:ext uri="{FF2B5EF4-FFF2-40B4-BE49-F238E27FC236}">
                  <a16:creationId xmlns:a16="http://schemas.microsoft.com/office/drawing/2014/main" id="{E0FE424A-4DB0-4B04-BC85-073A00E8562A}"/>
                </a:ext>
              </a:extLst>
            </p:cNvPr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6" name="Freeform 408">
              <a:extLst>
                <a:ext uri="{FF2B5EF4-FFF2-40B4-BE49-F238E27FC236}">
                  <a16:creationId xmlns:a16="http://schemas.microsoft.com/office/drawing/2014/main" id="{5FF47B40-F23D-4DE7-A97C-FF22AD933FA5}"/>
                </a:ext>
              </a:extLst>
            </p:cNvPr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7" name="Freeform 409">
              <a:extLst>
                <a:ext uri="{FF2B5EF4-FFF2-40B4-BE49-F238E27FC236}">
                  <a16:creationId xmlns:a16="http://schemas.microsoft.com/office/drawing/2014/main" id="{C31711D2-0696-42F9-9B14-B8A9EE14E665}"/>
                </a:ext>
              </a:extLst>
            </p:cNvPr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8" name="Freeform 410">
              <a:extLst>
                <a:ext uri="{FF2B5EF4-FFF2-40B4-BE49-F238E27FC236}">
                  <a16:creationId xmlns:a16="http://schemas.microsoft.com/office/drawing/2014/main" id="{08A358A1-543D-4D99-AA8E-EC48DE11B698}"/>
                </a:ext>
              </a:extLst>
            </p:cNvPr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19" name="Freeform 411">
              <a:extLst>
                <a:ext uri="{FF2B5EF4-FFF2-40B4-BE49-F238E27FC236}">
                  <a16:creationId xmlns:a16="http://schemas.microsoft.com/office/drawing/2014/main" id="{EBA653A3-51AF-45F3-93B9-DB7A4D8B2E6F}"/>
                </a:ext>
              </a:extLst>
            </p:cNvPr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0" name="Freeform 412">
              <a:extLst>
                <a:ext uri="{FF2B5EF4-FFF2-40B4-BE49-F238E27FC236}">
                  <a16:creationId xmlns:a16="http://schemas.microsoft.com/office/drawing/2014/main" id="{29DE4E78-E5F5-478E-855A-8A236E5C051A}"/>
                </a:ext>
              </a:extLst>
            </p:cNvPr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1" name="Freeform 413">
              <a:extLst>
                <a:ext uri="{FF2B5EF4-FFF2-40B4-BE49-F238E27FC236}">
                  <a16:creationId xmlns:a16="http://schemas.microsoft.com/office/drawing/2014/main" id="{A0877B7F-F378-4C4C-98F4-E93252B9799D}"/>
                </a:ext>
              </a:extLst>
            </p:cNvPr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2" name="Freeform 414">
              <a:extLst>
                <a:ext uri="{FF2B5EF4-FFF2-40B4-BE49-F238E27FC236}">
                  <a16:creationId xmlns:a16="http://schemas.microsoft.com/office/drawing/2014/main" id="{701A01D1-094B-44AF-87BB-AE9DF60CA24C}"/>
                </a:ext>
              </a:extLst>
            </p:cNvPr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3" name="Freeform 415">
              <a:extLst>
                <a:ext uri="{FF2B5EF4-FFF2-40B4-BE49-F238E27FC236}">
                  <a16:creationId xmlns:a16="http://schemas.microsoft.com/office/drawing/2014/main" id="{4856A4F0-1DD3-4C90-9FFB-DDC157795C2E}"/>
                </a:ext>
              </a:extLst>
            </p:cNvPr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4" name="Freeform 416">
              <a:extLst>
                <a:ext uri="{FF2B5EF4-FFF2-40B4-BE49-F238E27FC236}">
                  <a16:creationId xmlns:a16="http://schemas.microsoft.com/office/drawing/2014/main" id="{B6AE0CFB-19C1-4B62-87F1-57273209E3AF}"/>
                </a:ext>
              </a:extLst>
            </p:cNvPr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7" name="Freeform 417">
              <a:extLst>
                <a:ext uri="{FF2B5EF4-FFF2-40B4-BE49-F238E27FC236}">
                  <a16:creationId xmlns:a16="http://schemas.microsoft.com/office/drawing/2014/main" id="{AF496D0D-5215-43E9-9537-49C20463E27A}"/>
                </a:ext>
              </a:extLst>
            </p:cNvPr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8" name="Freeform 418">
              <a:extLst>
                <a:ext uri="{FF2B5EF4-FFF2-40B4-BE49-F238E27FC236}">
                  <a16:creationId xmlns:a16="http://schemas.microsoft.com/office/drawing/2014/main" id="{F077F11D-FB4A-4892-933C-66FA437A8185}"/>
                </a:ext>
              </a:extLst>
            </p:cNvPr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29" name="Freeform 419">
              <a:extLst>
                <a:ext uri="{FF2B5EF4-FFF2-40B4-BE49-F238E27FC236}">
                  <a16:creationId xmlns:a16="http://schemas.microsoft.com/office/drawing/2014/main" id="{1B28E359-A050-40CC-856E-AC01E114B3F7}"/>
                </a:ext>
              </a:extLst>
            </p:cNvPr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0" name="Freeform 420">
              <a:extLst>
                <a:ext uri="{FF2B5EF4-FFF2-40B4-BE49-F238E27FC236}">
                  <a16:creationId xmlns:a16="http://schemas.microsoft.com/office/drawing/2014/main" id="{04E8D83E-98AA-4FB2-809C-7F8C3994077F}"/>
                </a:ext>
              </a:extLst>
            </p:cNvPr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1" name="Freeform 421">
              <a:extLst>
                <a:ext uri="{FF2B5EF4-FFF2-40B4-BE49-F238E27FC236}">
                  <a16:creationId xmlns:a16="http://schemas.microsoft.com/office/drawing/2014/main" id="{9FDE4E46-75A7-4911-B41E-5BC5F59C9DAA}"/>
                </a:ext>
              </a:extLst>
            </p:cNvPr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2" name="Freeform 422">
              <a:extLst>
                <a:ext uri="{FF2B5EF4-FFF2-40B4-BE49-F238E27FC236}">
                  <a16:creationId xmlns:a16="http://schemas.microsoft.com/office/drawing/2014/main" id="{D13462EA-3CE4-477F-8C5B-E5ED2CCF76E0}"/>
                </a:ext>
              </a:extLst>
            </p:cNvPr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3" name="Freeform 423">
              <a:extLst>
                <a:ext uri="{FF2B5EF4-FFF2-40B4-BE49-F238E27FC236}">
                  <a16:creationId xmlns:a16="http://schemas.microsoft.com/office/drawing/2014/main" id="{E07AFF17-8C61-47EE-BE65-CDC0A1639619}"/>
                </a:ext>
              </a:extLst>
            </p:cNvPr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4" name="Freeform 424">
              <a:extLst>
                <a:ext uri="{FF2B5EF4-FFF2-40B4-BE49-F238E27FC236}">
                  <a16:creationId xmlns:a16="http://schemas.microsoft.com/office/drawing/2014/main" id="{2217541C-E5A8-4484-B60A-3BDD9A42AFDF}"/>
                </a:ext>
              </a:extLst>
            </p:cNvPr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5" name="Freeform 425">
              <a:extLst>
                <a:ext uri="{FF2B5EF4-FFF2-40B4-BE49-F238E27FC236}">
                  <a16:creationId xmlns:a16="http://schemas.microsoft.com/office/drawing/2014/main" id="{F8CBAD13-EA2C-4696-8364-1EAF646FC664}"/>
                </a:ext>
              </a:extLst>
            </p:cNvPr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6" name="Freeform 426">
              <a:extLst>
                <a:ext uri="{FF2B5EF4-FFF2-40B4-BE49-F238E27FC236}">
                  <a16:creationId xmlns:a16="http://schemas.microsoft.com/office/drawing/2014/main" id="{F47F947B-3126-4854-BF3C-9CB1D439DABA}"/>
                </a:ext>
              </a:extLst>
            </p:cNvPr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7" name="Freeform 427">
              <a:extLst>
                <a:ext uri="{FF2B5EF4-FFF2-40B4-BE49-F238E27FC236}">
                  <a16:creationId xmlns:a16="http://schemas.microsoft.com/office/drawing/2014/main" id="{5DD1A9F0-2D2A-4270-89D0-FC51ECE2489E}"/>
                </a:ext>
              </a:extLst>
            </p:cNvPr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8" name="Freeform 428">
              <a:extLst>
                <a:ext uri="{FF2B5EF4-FFF2-40B4-BE49-F238E27FC236}">
                  <a16:creationId xmlns:a16="http://schemas.microsoft.com/office/drawing/2014/main" id="{AF5CDEDB-85B6-4AE6-AE76-FE82E6FE0D97}"/>
                </a:ext>
              </a:extLst>
            </p:cNvPr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39" name="Freeform 429">
              <a:extLst>
                <a:ext uri="{FF2B5EF4-FFF2-40B4-BE49-F238E27FC236}">
                  <a16:creationId xmlns:a16="http://schemas.microsoft.com/office/drawing/2014/main" id="{F030A346-3483-4915-9711-AD78588E8AE1}"/>
                </a:ext>
              </a:extLst>
            </p:cNvPr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40" name="Freeform 430">
              <a:extLst>
                <a:ext uri="{FF2B5EF4-FFF2-40B4-BE49-F238E27FC236}">
                  <a16:creationId xmlns:a16="http://schemas.microsoft.com/office/drawing/2014/main" id="{76400042-B3B5-49B1-8D3F-A1C2865A7080}"/>
                </a:ext>
              </a:extLst>
            </p:cNvPr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41" name="Freeform 431">
              <a:extLst>
                <a:ext uri="{FF2B5EF4-FFF2-40B4-BE49-F238E27FC236}">
                  <a16:creationId xmlns:a16="http://schemas.microsoft.com/office/drawing/2014/main" id="{D7A5100D-06DE-452F-872F-74646D9C140F}"/>
                </a:ext>
              </a:extLst>
            </p:cNvPr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42" name="Freeform 432">
              <a:extLst>
                <a:ext uri="{FF2B5EF4-FFF2-40B4-BE49-F238E27FC236}">
                  <a16:creationId xmlns:a16="http://schemas.microsoft.com/office/drawing/2014/main" id="{321BA9C2-8EBE-4FBA-B8EF-D93297E49C6D}"/>
                </a:ext>
              </a:extLst>
            </p:cNvPr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43" name="Freeform 433">
              <a:extLst>
                <a:ext uri="{FF2B5EF4-FFF2-40B4-BE49-F238E27FC236}">
                  <a16:creationId xmlns:a16="http://schemas.microsoft.com/office/drawing/2014/main" id="{BB5A3DA5-34DA-4496-A3F5-C0B263233F4B}"/>
                </a:ext>
              </a:extLst>
            </p:cNvPr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3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4845" y="1377608"/>
            <a:ext cx="2912013" cy="493776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79551" y="2878252"/>
            <a:ext cx="2160001" cy="21600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4754" y="2878252"/>
            <a:ext cx="2160001" cy="216000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8053" y="2878252"/>
            <a:ext cx="2160001" cy="216000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5733" y="1377608"/>
            <a:ext cx="288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95733" y="1743130"/>
            <a:ext cx="6968776" cy="822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  <a:p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25300" y="5153901"/>
            <a:ext cx="2268506" cy="1233736"/>
            <a:chOff x="3865365" y="5281536"/>
            <a:chExt cx="2268506" cy="1233736"/>
          </a:xfrm>
        </p:grpSpPr>
        <p:sp>
          <p:nvSpPr>
            <p:cNvPr id="17" name="TextBox 16"/>
            <p:cNvSpPr txBox="1"/>
            <p:nvPr/>
          </p:nvSpPr>
          <p:spPr>
            <a:xfrm>
              <a:off x="3865365" y="5281536"/>
              <a:ext cx="22685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65641" y="5615026"/>
              <a:ext cx="2067951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05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50504" y="5153901"/>
            <a:ext cx="2268506" cy="1233736"/>
            <a:chOff x="6428059" y="5281536"/>
            <a:chExt cx="2268506" cy="1233736"/>
          </a:xfrm>
        </p:grpSpPr>
        <p:sp>
          <p:nvSpPr>
            <p:cNvPr id="18" name="TextBox 17"/>
            <p:cNvSpPr txBox="1"/>
            <p:nvPr/>
          </p:nvSpPr>
          <p:spPr>
            <a:xfrm>
              <a:off x="6428059" y="5281536"/>
              <a:ext cx="22685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28335" y="5615026"/>
              <a:ext cx="2067951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05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Group 6"/>
          <p:cNvGrpSpPr/>
          <p:nvPr/>
        </p:nvGrpSpPr>
        <p:grpSpPr>
          <a:xfrm>
            <a:off x="8273803" y="5153901"/>
            <a:ext cx="2268506" cy="1233736"/>
            <a:chOff x="8990753" y="5281536"/>
            <a:chExt cx="2268506" cy="1233736"/>
          </a:xfrm>
        </p:grpSpPr>
        <p:sp>
          <p:nvSpPr>
            <p:cNvPr id="19" name="TextBox 18"/>
            <p:cNvSpPr txBox="1"/>
            <p:nvPr/>
          </p:nvSpPr>
          <p:spPr>
            <a:xfrm>
              <a:off x="8990753" y="5281536"/>
              <a:ext cx="22685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091029" y="5615026"/>
              <a:ext cx="2067951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05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3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433570">
            <a:off x="6484878" y="444422"/>
            <a:ext cx="4446271" cy="313626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20893568">
            <a:off x="7217410" y="2688590"/>
            <a:ext cx="4311015" cy="3041015"/>
            <a:chOff x="1059543" y="1465943"/>
            <a:chExt cx="3294702" cy="2323984"/>
          </a:xfrm>
        </p:grpSpPr>
        <p:sp>
          <p:nvSpPr>
            <p:cNvPr id="10" name="矩形 9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2" name="心形 11"/>
          <p:cNvSpPr/>
          <p:nvPr/>
        </p:nvSpPr>
        <p:spPr>
          <a:xfrm rot="19800000">
            <a:off x="1296035" y="1844675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3" name="心形 12"/>
          <p:cNvSpPr/>
          <p:nvPr/>
        </p:nvSpPr>
        <p:spPr>
          <a:xfrm rot="2700000">
            <a:off x="1609090" y="1820545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05585" y="2553970"/>
            <a:ext cx="5020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second,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We all smile and shed tears of happiness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"After reviewing the provisions of the Marriage Law of the People's Republic of China on marriage, the registration is granted and the certificate is issued."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2353720" y="1627833"/>
            <a:ext cx="32689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Fortunately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145" y="3058795"/>
            <a:ext cx="3737610" cy="49517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80301" y="1459584"/>
            <a:ext cx="2855458" cy="5166121"/>
            <a:chOff x="4665731" y="1530069"/>
            <a:chExt cx="2855458" cy="5166121"/>
          </a:xfrm>
        </p:grpSpPr>
        <p:sp>
          <p:nvSpPr>
            <p:cNvPr id="6" name="Freeform 5"/>
            <p:cNvSpPr/>
            <p:nvPr/>
          </p:nvSpPr>
          <p:spPr bwMode="auto">
            <a:xfrm>
              <a:off x="4766273" y="3343781"/>
              <a:ext cx="1694440" cy="1760483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rgbClr val="F19E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" name="Freeform 6"/>
            <p:cNvSpPr/>
            <p:nvPr/>
          </p:nvSpPr>
          <p:spPr bwMode="auto">
            <a:xfrm>
              <a:off x="5826749" y="2502067"/>
              <a:ext cx="1694440" cy="1762454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rgbClr val="F19E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665731" y="1530069"/>
              <a:ext cx="1695426" cy="1762454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rgbClr val="F19E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5927443" y="1632584"/>
              <a:ext cx="104486" cy="4464293"/>
            </a:xfrm>
            <a:custGeom>
              <a:avLst/>
              <a:gdLst>
                <a:gd name="T0" fmla="*/ 94 w 106"/>
                <a:gd name="T1" fmla="*/ 4529 h 4529"/>
                <a:gd name="T2" fmla="*/ 0 w 106"/>
                <a:gd name="T3" fmla="*/ 4484 h 4529"/>
                <a:gd name="T4" fmla="*/ 12 w 106"/>
                <a:gd name="T5" fmla="*/ 0 h 4529"/>
                <a:gd name="T6" fmla="*/ 106 w 106"/>
                <a:gd name="T7" fmla="*/ 0 h 4529"/>
                <a:gd name="T8" fmla="*/ 94 w 106"/>
                <a:gd name="T9" fmla="*/ 4529 h 4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4529">
                  <a:moveTo>
                    <a:pt x="94" y="4529"/>
                  </a:moveTo>
                  <a:lnTo>
                    <a:pt x="0" y="4484"/>
                  </a:lnTo>
                  <a:lnTo>
                    <a:pt x="12" y="0"/>
                  </a:lnTo>
                  <a:lnTo>
                    <a:pt x="106" y="0"/>
                  </a:lnTo>
                  <a:lnTo>
                    <a:pt x="94" y="4529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6181757" y="1632584"/>
              <a:ext cx="102514" cy="4467250"/>
            </a:xfrm>
            <a:custGeom>
              <a:avLst/>
              <a:gdLst>
                <a:gd name="T0" fmla="*/ 87 w 104"/>
                <a:gd name="T1" fmla="*/ 4498 h 4532"/>
                <a:gd name="T2" fmla="*/ 0 w 104"/>
                <a:gd name="T3" fmla="*/ 4532 h 4532"/>
                <a:gd name="T4" fmla="*/ 11 w 104"/>
                <a:gd name="T5" fmla="*/ 0 h 4532"/>
                <a:gd name="T6" fmla="*/ 104 w 104"/>
                <a:gd name="T7" fmla="*/ 3 h 4532"/>
                <a:gd name="T8" fmla="*/ 87 w 104"/>
                <a:gd name="T9" fmla="*/ 4498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4532">
                  <a:moveTo>
                    <a:pt x="87" y="4498"/>
                  </a:moveTo>
                  <a:lnTo>
                    <a:pt x="0" y="4532"/>
                  </a:lnTo>
                  <a:lnTo>
                    <a:pt x="11" y="0"/>
                  </a:lnTo>
                  <a:lnTo>
                    <a:pt x="104" y="3"/>
                  </a:lnTo>
                  <a:lnTo>
                    <a:pt x="87" y="4498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6016157" y="1632584"/>
              <a:ext cx="181371" cy="4467250"/>
            </a:xfrm>
            <a:custGeom>
              <a:avLst/>
              <a:gdLst>
                <a:gd name="T0" fmla="*/ 172 w 184"/>
                <a:gd name="T1" fmla="*/ 4532 h 4532"/>
                <a:gd name="T2" fmla="*/ 0 w 184"/>
                <a:gd name="T3" fmla="*/ 4529 h 4532"/>
                <a:gd name="T4" fmla="*/ 11 w 184"/>
                <a:gd name="T5" fmla="*/ 0 h 4532"/>
                <a:gd name="T6" fmla="*/ 184 w 184"/>
                <a:gd name="T7" fmla="*/ 0 h 4532"/>
                <a:gd name="T8" fmla="*/ 172 w 184"/>
                <a:gd name="T9" fmla="*/ 4532 h 4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4532">
                  <a:moveTo>
                    <a:pt x="172" y="4532"/>
                  </a:moveTo>
                  <a:lnTo>
                    <a:pt x="0" y="4529"/>
                  </a:lnTo>
                  <a:lnTo>
                    <a:pt x="11" y="0"/>
                  </a:lnTo>
                  <a:lnTo>
                    <a:pt x="184" y="0"/>
                  </a:lnTo>
                  <a:lnTo>
                    <a:pt x="172" y="4532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927443" y="5975634"/>
              <a:ext cx="344999" cy="720556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F3E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6043757" y="6409348"/>
              <a:ext cx="126171" cy="286842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939271" y="1632584"/>
              <a:ext cx="348942" cy="314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927443" y="2833182"/>
              <a:ext cx="437656" cy="326665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F19E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5826900" y="3798195"/>
              <a:ext cx="447513" cy="2294739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F19E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6013200" y="4646893"/>
              <a:ext cx="452442" cy="1449983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F19EC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6071357" y="2754325"/>
              <a:ext cx="91671" cy="60128"/>
            </a:xfrm>
            <a:custGeom>
              <a:avLst/>
              <a:gdLst>
                <a:gd name="T0" fmla="*/ 10 w 39"/>
                <a:gd name="T1" fmla="*/ 6 h 26"/>
                <a:gd name="T2" fmla="*/ 3 w 39"/>
                <a:gd name="T3" fmla="*/ 14 h 26"/>
                <a:gd name="T4" fmla="*/ 9 w 39"/>
                <a:gd name="T5" fmla="*/ 21 h 26"/>
                <a:gd name="T6" fmla="*/ 27 w 39"/>
                <a:gd name="T7" fmla="*/ 0 h 26"/>
                <a:gd name="T8" fmla="*/ 39 w 39"/>
                <a:gd name="T9" fmla="*/ 13 h 26"/>
                <a:gd name="T10" fmla="*/ 29 w 39"/>
                <a:gd name="T11" fmla="*/ 26 h 26"/>
                <a:gd name="T12" fmla="*/ 27 w 39"/>
                <a:gd name="T13" fmla="*/ 23 h 26"/>
                <a:gd name="T14" fmla="*/ 35 w 39"/>
                <a:gd name="T15" fmla="*/ 13 h 26"/>
                <a:gd name="T16" fmla="*/ 28 w 39"/>
                <a:gd name="T17" fmla="*/ 4 h 26"/>
                <a:gd name="T18" fmla="*/ 10 w 39"/>
                <a:gd name="T19" fmla="*/ 26 h 26"/>
                <a:gd name="T20" fmla="*/ 0 w 39"/>
                <a:gd name="T21" fmla="*/ 14 h 26"/>
                <a:gd name="T22" fmla="*/ 9 w 39"/>
                <a:gd name="T23" fmla="*/ 2 h 26"/>
                <a:gd name="T24" fmla="*/ 10 w 39"/>
                <a:gd name="T2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6">
                  <a:moveTo>
                    <a:pt x="10" y="6"/>
                  </a:moveTo>
                  <a:cubicBezTo>
                    <a:pt x="6" y="7"/>
                    <a:pt x="3" y="10"/>
                    <a:pt x="3" y="14"/>
                  </a:cubicBezTo>
                  <a:cubicBezTo>
                    <a:pt x="3" y="19"/>
                    <a:pt x="5" y="21"/>
                    <a:pt x="9" y="21"/>
                  </a:cubicBezTo>
                  <a:cubicBezTo>
                    <a:pt x="17" y="22"/>
                    <a:pt x="15" y="0"/>
                    <a:pt x="27" y="0"/>
                  </a:cubicBezTo>
                  <a:cubicBezTo>
                    <a:pt x="33" y="0"/>
                    <a:pt x="39" y="3"/>
                    <a:pt x="39" y="13"/>
                  </a:cubicBezTo>
                  <a:cubicBezTo>
                    <a:pt x="39" y="21"/>
                    <a:pt x="33" y="24"/>
                    <a:pt x="29" y="26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1" y="21"/>
                    <a:pt x="35" y="18"/>
                    <a:pt x="35" y="13"/>
                  </a:cubicBezTo>
                  <a:cubicBezTo>
                    <a:pt x="35" y="7"/>
                    <a:pt x="32" y="4"/>
                    <a:pt x="28" y="4"/>
                  </a:cubicBezTo>
                  <a:cubicBezTo>
                    <a:pt x="19" y="4"/>
                    <a:pt x="21" y="26"/>
                    <a:pt x="10" y="26"/>
                  </a:cubicBezTo>
                  <a:cubicBezTo>
                    <a:pt x="4" y="26"/>
                    <a:pt x="0" y="21"/>
                    <a:pt x="0" y="14"/>
                  </a:cubicBezTo>
                  <a:cubicBezTo>
                    <a:pt x="0" y="8"/>
                    <a:pt x="3" y="4"/>
                    <a:pt x="9" y="2"/>
                  </a:cubicBezTo>
                  <a:lnTo>
                    <a:pt x="10" y="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6071357" y="2674482"/>
              <a:ext cx="88714" cy="69986"/>
            </a:xfrm>
            <a:custGeom>
              <a:avLst/>
              <a:gdLst>
                <a:gd name="T0" fmla="*/ 90 w 90"/>
                <a:gd name="T1" fmla="*/ 71 h 71"/>
                <a:gd name="T2" fmla="*/ 0 w 90"/>
                <a:gd name="T3" fmla="*/ 43 h 71"/>
                <a:gd name="T4" fmla="*/ 0 w 90"/>
                <a:gd name="T5" fmla="*/ 29 h 71"/>
                <a:gd name="T6" fmla="*/ 90 w 90"/>
                <a:gd name="T7" fmla="*/ 0 h 71"/>
                <a:gd name="T8" fmla="*/ 90 w 90"/>
                <a:gd name="T9" fmla="*/ 12 h 71"/>
                <a:gd name="T10" fmla="*/ 62 w 90"/>
                <a:gd name="T11" fmla="*/ 19 h 71"/>
                <a:gd name="T12" fmla="*/ 62 w 90"/>
                <a:gd name="T13" fmla="*/ 52 h 71"/>
                <a:gd name="T14" fmla="*/ 90 w 90"/>
                <a:gd name="T15" fmla="*/ 59 h 71"/>
                <a:gd name="T16" fmla="*/ 90 w 90"/>
                <a:gd name="T17" fmla="*/ 71 h 71"/>
                <a:gd name="T18" fmla="*/ 55 w 90"/>
                <a:gd name="T19" fmla="*/ 50 h 71"/>
                <a:gd name="T20" fmla="*/ 55 w 90"/>
                <a:gd name="T21" fmla="*/ 22 h 71"/>
                <a:gd name="T22" fmla="*/ 7 w 90"/>
                <a:gd name="T23" fmla="*/ 36 h 71"/>
                <a:gd name="T24" fmla="*/ 7 w 90"/>
                <a:gd name="T25" fmla="*/ 36 h 71"/>
                <a:gd name="T26" fmla="*/ 55 w 90"/>
                <a:gd name="T27" fmla="*/ 5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71">
                  <a:moveTo>
                    <a:pt x="90" y="71"/>
                  </a:moveTo>
                  <a:lnTo>
                    <a:pt x="0" y="43"/>
                  </a:lnTo>
                  <a:lnTo>
                    <a:pt x="0" y="29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62" y="19"/>
                  </a:lnTo>
                  <a:lnTo>
                    <a:pt x="62" y="52"/>
                  </a:lnTo>
                  <a:lnTo>
                    <a:pt x="90" y="59"/>
                  </a:lnTo>
                  <a:lnTo>
                    <a:pt x="90" y="71"/>
                  </a:lnTo>
                  <a:close/>
                  <a:moveTo>
                    <a:pt x="55" y="50"/>
                  </a:moveTo>
                  <a:lnTo>
                    <a:pt x="55" y="22"/>
                  </a:lnTo>
                  <a:lnTo>
                    <a:pt x="7" y="36"/>
                  </a:lnTo>
                  <a:lnTo>
                    <a:pt x="7" y="36"/>
                  </a:lnTo>
                  <a:lnTo>
                    <a:pt x="55" y="5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6071357" y="2583796"/>
              <a:ext cx="88714" cy="74914"/>
            </a:xfrm>
            <a:custGeom>
              <a:avLst/>
              <a:gdLst>
                <a:gd name="T0" fmla="*/ 90 w 90"/>
                <a:gd name="T1" fmla="*/ 10 h 76"/>
                <a:gd name="T2" fmla="*/ 10 w 90"/>
                <a:gd name="T3" fmla="*/ 10 h 76"/>
                <a:gd name="T4" fmla="*/ 10 w 90"/>
                <a:gd name="T5" fmla="*/ 10 h 76"/>
                <a:gd name="T6" fmla="*/ 90 w 90"/>
                <a:gd name="T7" fmla="*/ 36 h 76"/>
                <a:gd name="T8" fmla="*/ 90 w 90"/>
                <a:gd name="T9" fmla="*/ 43 h 76"/>
                <a:gd name="T10" fmla="*/ 10 w 90"/>
                <a:gd name="T11" fmla="*/ 69 h 76"/>
                <a:gd name="T12" fmla="*/ 10 w 90"/>
                <a:gd name="T13" fmla="*/ 69 h 76"/>
                <a:gd name="T14" fmla="*/ 90 w 90"/>
                <a:gd name="T15" fmla="*/ 69 h 76"/>
                <a:gd name="T16" fmla="*/ 90 w 90"/>
                <a:gd name="T17" fmla="*/ 76 h 76"/>
                <a:gd name="T18" fmla="*/ 0 w 90"/>
                <a:gd name="T19" fmla="*/ 76 h 76"/>
                <a:gd name="T20" fmla="*/ 0 w 90"/>
                <a:gd name="T21" fmla="*/ 62 h 76"/>
                <a:gd name="T22" fmla="*/ 74 w 90"/>
                <a:gd name="T23" fmla="*/ 38 h 76"/>
                <a:gd name="T24" fmla="*/ 74 w 90"/>
                <a:gd name="T25" fmla="*/ 38 h 76"/>
                <a:gd name="T26" fmla="*/ 0 w 90"/>
                <a:gd name="T27" fmla="*/ 17 h 76"/>
                <a:gd name="T28" fmla="*/ 0 w 90"/>
                <a:gd name="T29" fmla="*/ 0 h 76"/>
                <a:gd name="T30" fmla="*/ 90 w 90"/>
                <a:gd name="T31" fmla="*/ 0 h 76"/>
                <a:gd name="T32" fmla="*/ 90 w 90"/>
                <a:gd name="T33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0" h="76">
                  <a:moveTo>
                    <a:pt x="90" y="10"/>
                  </a:moveTo>
                  <a:lnTo>
                    <a:pt x="10" y="10"/>
                  </a:lnTo>
                  <a:lnTo>
                    <a:pt x="10" y="10"/>
                  </a:lnTo>
                  <a:lnTo>
                    <a:pt x="90" y="36"/>
                  </a:lnTo>
                  <a:lnTo>
                    <a:pt x="90" y="43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90" y="69"/>
                  </a:lnTo>
                  <a:lnTo>
                    <a:pt x="90" y="76"/>
                  </a:lnTo>
                  <a:lnTo>
                    <a:pt x="0" y="76"/>
                  </a:lnTo>
                  <a:lnTo>
                    <a:pt x="0" y="6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0" y="0"/>
                  </a:lnTo>
                  <a:lnTo>
                    <a:pt x="90" y="1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0" name="Freeform 59"/>
            <p:cNvSpPr>
              <a:spLocks noEditPoints="1"/>
            </p:cNvSpPr>
            <p:nvPr/>
          </p:nvSpPr>
          <p:spPr bwMode="auto">
            <a:xfrm>
              <a:off x="6071357" y="2501982"/>
              <a:ext cx="88714" cy="56186"/>
            </a:xfrm>
            <a:custGeom>
              <a:avLst/>
              <a:gdLst>
                <a:gd name="T0" fmla="*/ 38 w 38"/>
                <a:gd name="T1" fmla="*/ 24 h 24"/>
                <a:gd name="T2" fmla="*/ 0 w 38"/>
                <a:gd name="T3" fmla="*/ 24 h 24"/>
                <a:gd name="T4" fmla="*/ 0 w 38"/>
                <a:gd name="T5" fmla="*/ 11 h 24"/>
                <a:gd name="T6" fmla="*/ 11 w 38"/>
                <a:gd name="T7" fmla="*/ 0 h 24"/>
                <a:gd name="T8" fmla="*/ 21 w 38"/>
                <a:gd name="T9" fmla="*/ 13 h 24"/>
                <a:gd name="T10" fmla="*/ 21 w 38"/>
                <a:gd name="T11" fmla="*/ 20 h 24"/>
                <a:gd name="T12" fmla="*/ 38 w 38"/>
                <a:gd name="T13" fmla="*/ 20 h 24"/>
                <a:gd name="T14" fmla="*/ 38 w 38"/>
                <a:gd name="T15" fmla="*/ 24 h 24"/>
                <a:gd name="T16" fmla="*/ 18 w 38"/>
                <a:gd name="T17" fmla="*/ 20 h 24"/>
                <a:gd name="T18" fmla="*/ 18 w 38"/>
                <a:gd name="T19" fmla="*/ 13 h 24"/>
                <a:gd name="T20" fmla="*/ 11 w 38"/>
                <a:gd name="T21" fmla="*/ 4 h 24"/>
                <a:gd name="T22" fmla="*/ 4 w 38"/>
                <a:gd name="T23" fmla="*/ 12 h 24"/>
                <a:gd name="T24" fmla="*/ 4 w 38"/>
                <a:gd name="T25" fmla="*/ 20 h 24"/>
                <a:gd name="T26" fmla="*/ 18 w 38"/>
                <a:gd name="T2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24">
                  <a:moveTo>
                    <a:pt x="38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3"/>
                    <a:pt x="5" y="0"/>
                    <a:pt x="11" y="0"/>
                  </a:cubicBezTo>
                  <a:cubicBezTo>
                    <a:pt x="17" y="0"/>
                    <a:pt x="21" y="4"/>
                    <a:pt x="21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8" y="20"/>
                    <a:pt x="38" y="20"/>
                    <a:pt x="38" y="20"/>
                  </a:cubicBezTo>
                  <a:lnTo>
                    <a:pt x="38" y="24"/>
                  </a:lnTo>
                  <a:close/>
                  <a:moveTo>
                    <a:pt x="18" y="2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6"/>
                    <a:pt x="15" y="4"/>
                    <a:pt x="11" y="4"/>
                  </a:cubicBezTo>
                  <a:cubicBezTo>
                    <a:pt x="6" y="4"/>
                    <a:pt x="4" y="6"/>
                    <a:pt x="4" y="12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18" y="2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6071357" y="2431997"/>
              <a:ext cx="88714" cy="51257"/>
            </a:xfrm>
            <a:custGeom>
              <a:avLst/>
              <a:gdLst>
                <a:gd name="T0" fmla="*/ 90 w 90"/>
                <a:gd name="T1" fmla="*/ 52 h 52"/>
                <a:gd name="T2" fmla="*/ 0 w 90"/>
                <a:gd name="T3" fmla="*/ 52 h 52"/>
                <a:gd name="T4" fmla="*/ 0 w 90"/>
                <a:gd name="T5" fmla="*/ 43 h 52"/>
                <a:gd name="T6" fmla="*/ 81 w 90"/>
                <a:gd name="T7" fmla="*/ 43 h 52"/>
                <a:gd name="T8" fmla="*/ 81 w 90"/>
                <a:gd name="T9" fmla="*/ 0 h 52"/>
                <a:gd name="T10" fmla="*/ 90 w 90"/>
                <a:gd name="T11" fmla="*/ 0 h 52"/>
                <a:gd name="T12" fmla="*/ 90 w 90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52">
                  <a:moveTo>
                    <a:pt x="90" y="52"/>
                  </a:moveTo>
                  <a:lnTo>
                    <a:pt x="0" y="52"/>
                  </a:lnTo>
                  <a:lnTo>
                    <a:pt x="0" y="43"/>
                  </a:lnTo>
                  <a:lnTo>
                    <a:pt x="81" y="43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6071357" y="2360040"/>
              <a:ext cx="88714" cy="56186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6071357" y="2252597"/>
              <a:ext cx="88714" cy="61114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6071357" y="2180640"/>
              <a:ext cx="88714" cy="56186"/>
            </a:xfrm>
            <a:custGeom>
              <a:avLst/>
              <a:gdLst>
                <a:gd name="T0" fmla="*/ 0 w 90"/>
                <a:gd name="T1" fmla="*/ 2 h 57"/>
                <a:gd name="T2" fmla="*/ 10 w 90"/>
                <a:gd name="T3" fmla="*/ 2 h 57"/>
                <a:gd name="T4" fmla="*/ 10 w 90"/>
                <a:gd name="T5" fmla="*/ 47 h 57"/>
                <a:gd name="T6" fmla="*/ 41 w 90"/>
                <a:gd name="T7" fmla="*/ 47 h 57"/>
                <a:gd name="T8" fmla="*/ 41 w 90"/>
                <a:gd name="T9" fmla="*/ 17 h 57"/>
                <a:gd name="T10" fmla="*/ 48 w 90"/>
                <a:gd name="T11" fmla="*/ 17 h 57"/>
                <a:gd name="T12" fmla="*/ 48 w 90"/>
                <a:gd name="T13" fmla="*/ 47 h 57"/>
                <a:gd name="T14" fmla="*/ 81 w 90"/>
                <a:gd name="T15" fmla="*/ 47 h 57"/>
                <a:gd name="T16" fmla="*/ 81 w 90"/>
                <a:gd name="T17" fmla="*/ 0 h 57"/>
                <a:gd name="T18" fmla="*/ 90 w 90"/>
                <a:gd name="T19" fmla="*/ 0 h 57"/>
                <a:gd name="T20" fmla="*/ 90 w 90"/>
                <a:gd name="T21" fmla="*/ 57 h 57"/>
                <a:gd name="T22" fmla="*/ 0 w 90"/>
                <a:gd name="T23" fmla="*/ 57 h 57"/>
                <a:gd name="T24" fmla="*/ 0 w 90"/>
                <a:gd name="T25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57">
                  <a:moveTo>
                    <a:pt x="0" y="2"/>
                  </a:moveTo>
                  <a:lnTo>
                    <a:pt x="10" y="2"/>
                  </a:lnTo>
                  <a:lnTo>
                    <a:pt x="10" y="47"/>
                  </a:lnTo>
                  <a:lnTo>
                    <a:pt x="41" y="47"/>
                  </a:lnTo>
                  <a:lnTo>
                    <a:pt x="41" y="17"/>
                  </a:lnTo>
                  <a:lnTo>
                    <a:pt x="48" y="17"/>
                  </a:lnTo>
                  <a:lnTo>
                    <a:pt x="48" y="47"/>
                  </a:lnTo>
                  <a:lnTo>
                    <a:pt x="81" y="47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0" y="57"/>
                  </a:lnTo>
                  <a:lnTo>
                    <a:pt x="0" y="5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6071357" y="2108683"/>
              <a:ext cx="88714" cy="65057"/>
            </a:xfrm>
            <a:custGeom>
              <a:avLst/>
              <a:gdLst>
                <a:gd name="T0" fmla="*/ 90 w 90"/>
                <a:gd name="T1" fmla="*/ 54 h 66"/>
                <a:gd name="T2" fmla="*/ 90 w 90"/>
                <a:gd name="T3" fmla="*/ 66 h 66"/>
                <a:gd name="T4" fmla="*/ 43 w 90"/>
                <a:gd name="T5" fmla="*/ 40 h 66"/>
                <a:gd name="T6" fmla="*/ 0 w 90"/>
                <a:gd name="T7" fmla="*/ 64 h 66"/>
                <a:gd name="T8" fmla="*/ 0 w 90"/>
                <a:gd name="T9" fmla="*/ 52 h 66"/>
                <a:gd name="T10" fmla="*/ 33 w 90"/>
                <a:gd name="T11" fmla="*/ 33 h 66"/>
                <a:gd name="T12" fmla="*/ 0 w 90"/>
                <a:gd name="T13" fmla="*/ 14 h 66"/>
                <a:gd name="T14" fmla="*/ 0 w 90"/>
                <a:gd name="T15" fmla="*/ 4 h 66"/>
                <a:gd name="T16" fmla="*/ 43 w 90"/>
                <a:gd name="T17" fmla="*/ 28 h 66"/>
                <a:gd name="T18" fmla="*/ 90 w 90"/>
                <a:gd name="T19" fmla="*/ 0 h 66"/>
                <a:gd name="T20" fmla="*/ 90 w 90"/>
                <a:gd name="T21" fmla="*/ 11 h 66"/>
                <a:gd name="T22" fmla="*/ 52 w 90"/>
                <a:gd name="T23" fmla="*/ 33 h 66"/>
                <a:gd name="T24" fmla="*/ 90 w 90"/>
                <a:gd name="T25" fmla="*/ 5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66">
                  <a:moveTo>
                    <a:pt x="90" y="54"/>
                  </a:moveTo>
                  <a:lnTo>
                    <a:pt x="90" y="66"/>
                  </a:lnTo>
                  <a:lnTo>
                    <a:pt x="43" y="40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33" y="33"/>
                  </a:lnTo>
                  <a:lnTo>
                    <a:pt x="0" y="14"/>
                  </a:lnTo>
                  <a:lnTo>
                    <a:pt x="0" y="4"/>
                  </a:lnTo>
                  <a:lnTo>
                    <a:pt x="43" y="28"/>
                  </a:lnTo>
                  <a:lnTo>
                    <a:pt x="90" y="0"/>
                  </a:lnTo>
                  <a:lnTo>
                    <a:pt x="90" y="11"/>
                  </a:lnTo>
                  <a:lnTo>
                    <a:pt x="52" y="33"/>
                  </a:lnTo>
                  <a:lnTo>
                    <a:pt x="90" y="5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6071357" y="2042640"/>
              <a:ext cx="88714" cy="61114"/>
            </a:xfrm>
            <a:custGeom>
              <a:avLst/>
              <a:gdLst>
                <a:gd name="T0" fmla="*/ 10 w 90"/>
                <a:gd name="T1" fmla="*/ 26 h 62"/>
                <a:gd name="T2" fmla="*/ 90 w 90"/>
                <a:gd name="T3" fmla="*/ 26 h 62"/>
                <a:gd name="T4" fmla="*/ 90 w 90"/>
                <a:gd name="T5" fmla="*/ 36 h 62"/>
                <a:gd name="T6" fmla="*/ 10 w 90"/>
                <a:gd name="T7" fmla="*/ 36 h 62"/>
                <a:gd name="T8" fmla="*/ 10 w 90"/>
                <a:gd name="T9" fmla="*/ 62 h 62"/>
                <a:gd name="T10" fmla="*/ 0 w 90"/>
                <a:gd name="T11" fmla="*/ 62 h 62"/>
                <a:gd name="T12" fmla="*/ 0 w 90"/>
                <a:gd name="T13" fmla="*/ 0 h 62"/>
                <a:gd name="T14" fmla="*/ 10 w 90"/>
                <a:gd name="T15" fmla="*/ 0 h 62"/>
                <a:gd name="T16" fmla="*/ 10 w 90"/>
                <a:gd name="T17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62">
                  <a:moveTo>
                    <a:pt x="10" y="26"/>
                  </a:moveTo>
                  <a:lnTo>
                    <a:pt x="90" y="26"/>
                  </a:lnTo>
                  <a:lnTo>
                    <a:pt x="90" y="36"/>
                  </a:lnTo>
                  <a:lnTo>
                    <a:pt x="10" y="36"/>
                  </a:lnTo>
                  <a:lnTo>
                    <a:pt x="10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5188158" y="3751866"/>
              <a:ext cx="196157" cy="428785"/>
            </a:xfrm>
            <a:custGeom>
              <a:avLst/>
              <a:gdLst>
                <a:gd name="T0" fmla="*/ 4 w 84"/>
                <a:gd name="T1" fmla="*/ 184 h 184"/>
                <a:gd name="T2" fmla="*/ 4 w 84"/>
                <a:gd name="T3" fmla="*/ 168 h 184"/>
                <a:gd name="T4" fmla="*/ 35 w 84"/>
                <a:gd name="T5" fmla="*/ 168 h 184"/>
                <a:gd name="T6" fmla="*/ 35 w 84"/>
                <a:gd name="T7" fmla="*/ 21 h 184"/>
                <a:gd name="T8" fmla="*/ 0 w 84"/>
                <a:gd name="T9" fmla="*/ 25 h 184"/>
                <a:gd name="T10" fmla="*/ 0 w 84"/>
                <a:gd name="T11" fmla="*/ 13 h 184"/>
                <a:gd name="T12" fmla="*/ 35 w 84"/>
                <a:gd name="T13" fmla="*/ 0 h 184"/>
                <a:gd name="T14" fmla="*/ 53 w 84"/>
                <a:gd name="T15" fmla="*/ 0 h 184"/>
                <a:gd name="T16" fmla="*/ 53 w 84"/>
                <a:gd name="T17" fmla="*/ 168 h 184"/>
                <a:gd name="T18" fmla="*/ 84 w 84"/>
                <a:gd name="T19" fmla="*/ 168 h 184"/>
                <a:gd name="T20" fmla="*/ 84 w 84"/>
                <a:gd name="T21" fmla="*/ 184 h 184"/>
                <a:gd name="T22" fmla="*/ 4 w 84"/>
                <a:gd name="T2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184">
                  <a:moveTo>
                    <a:pt x="4" y="184"/>
                  </a:moveTo>
                  <a:cubicBezTo>
                    <a:pt x="4" y="168"/>
                    <a:pt x="4" y="168"/>
                    <a:pt x="4" y="168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3" y="9"/>
                    <a:pt x="27" y="5"/>
                    <a:pt x="3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68"/>
                    <a:pt x="53" y="168"/>
                    <a:pt x="53" y="168"/>
                  </a:cubicBezTo>
                  <a:cubicBezTo>
                    <a:pt x="84" y="168"/>
                    <a:pt x="84" y="168"/>
                    <a:pt x="84" y="168"/>
                  </a:cubicBezTo>
                  <a:cubicBezTo>
                    <a:pt x="84" y="184"/>
                    <a:pt x="84" y="184"/>
                    <a:pt x="84" y="184"/>
                  </a:cubicBezTo>
                  <a:lnTo>
                    <a:pt x="4" y="18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6878655" y="2903167"/>
              <a:ext cx="273042" cy="426814"/>
            </a:xfrm>
            <a:custGeom>
              <a:avLst/>
              <a:gdLst>
                <a:gd name="T0" fmla="*/ 117 w 117"/>
                <a:gd name="T1" fmla="*/ 183 h 183"/>
                <a:gd name="T2" fmla="*/ 0 w 117"/>
                <a:gd name="T3" fmla="*/ 183 h 183"/>
                <a:gd name="T4" fmla="*/ 0 w 117"/>
                <a:gd name="T5" fmla="*/ 164 h 183"/>
                <a:gd name="T6" fmla="*/ 98 w 117"/>
                <a:gd name="T7" fmla="*/ 48 h 183"/>
                <a:gd name="T8" fmla="*/ 62 w 117"/>
                <a:gd name="T9" fmla="*/ 15 h 183"/>
                <a:gd name="T10" fmla="*/ 19 w 117"/>
                <a:gd name="T11" fmla="*/ 54 h 183"/>
                <a:gd name="T12" fmla="*/ 1 w 117"/>
                <a:gd name="T13" fmla="*/ 50 h 183"/>
                <a:gd name="T14" fmla="*/ 62 w 117"/>
                <a:gd name="T15" fmla="*/ 0 h 183"/>
                <a:gd name="T16" fmla="*/ 117 w 117"/>
                <a:gd name="T17" fmla="*/ 48 h 183"/>
                <a:gd name="T18" fmla="*/ 19 w 117"/>
                <a:gd name="T19" fmla="*/ 167 h 183"/>
                <a:gd name="T20" fmla="*/ 117 w 117"/>
                <a:gd name="T21" fmla="*/ 167 h 183"/>
                <a:gd name="T22" fmla="*/ 117 w 117"/>
                <a:gd name="T2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183">
                  <a:moveTo>
                    <a:pt x="117" y="183"/>
                  </a:moveTo>
                  <a:cubicBezTo>
                    <a:pt x="0" y="183"/>
                    <a:pt x="0" y="183"/>
                    <a:pt x="0" y="183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31" y="100"/>
                    <a:pt x="98" y="97"/>
                    <a:pt x="98" y="48"/>
                  </a:cubicBezTo>
                  <a:cubicBezTo>
                    <a:pt x="98" y="27"/>
                    <a:pt x="85" y="15"/>
                    <a:pt x="62" y="15"/>
                  </a:cubicBezTo>
                  <a:cubicBezTo>
                    <a:pt x="36" y="15"/>
                    <a:pt x="22" y="36"/>
                    <a:pt x="19" y="54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7" y="25"/>
                    <a:pt x="22" y="0"/>
                    <a:pt x="62" y="0"/>
                  </a:cubicBezTo>
                  <a:cubicBezTo>
                    <a:pt x="92" y="0"/>
                    <a:pt x="117" y="17"/>
                    <a:pt x="117" y="48"/>
                  </a:cubicBezTo>
                  <a:cubicBezTo>
                    <a:pt x="117" y="103"/>
                    <a:pt x="38" y="118"/>
                    <a:pt x="19" y="167"/>
                  </a:cubicBezTo>
                  <a:cubicBezTo>
                    <a:pt x="117" y="167"/>
                    <a:pt x="117" y="167"/>
                    <a:pt x="117" y="167"/>
                  </a:cubicBezTo>
                  <a:lnTo>
                    <a:pt x="117" y="18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5029459" y="1938155"/>
              <a:ext cx="291771" cy="433714"/>
            </a:xfrm>
            <a:custGeom>
              <a:avLst/>
              <a:gdLst>
                <a:gd name="T0" fmla="*/ 14 w 125"/>
                <a:gd name="T1" fmla="*/ 140 h 186"/>
                <a:gd name="T2" fmla="*/ 64 w 125"/>
                <a:gd name="T3" fmla="*/ 170 h 186"/>
                <a:gd name="T4" fmla="*/ 106 w 125"/>
                <a:gd name="T5" fmla="*/ 135 h 186"/>
                <a:gd name="T6" fmla="*/ 55 w 125"/>
                <a:gd name="T7" fmla="*/ 94 h 186"/>
                <a:gd name="T8" fmla="*/ 38 w 125"/>
                <a:gd name="T9" fmla="*/ 94 h 186"/>
                <a:gd name="T10" fmla="*/ 38 w 125"/>
                <a:gd name="T11" fmla="*/ 79 h 186"/>
                <a:gd name="T12" fmla="*/ 48 w 125"/>
                <a:gd name="T13" fmla="*/ 79 h 186"/>
                <a:gd name="T14" fmla="*/ 100 w 125"/>
                <a:gd name="T15" fmla="*/ 45 h 186"/>
                <a:gd name="T16" fmla="*/ 67 w 125"/>
                <a:gd name="T17" fmla="*/ 15 h 186"/>
                <a:gd name="T18" fmla="*/ 23 w 125"/>
                <a:gd name="T19" fmla="*/ 40 h 186"/>
                <a:gd name="T20" fmla="*/ 9 w 125"/>
                <a:gd name="T21" fmla="*/ 30 h 186"/>
                <a:gd name="T22" fmla="*/ 67 w 125"/>
                <a:gd name="T23" fmla="*/ 0 h 186"/>
                <a:gd name="T24" fmla="*/ 119 w 125"/>
                <a:gd name="T25" fmla="*/ 45 h 186"/>
                <a:gd name="T26" fmla="*/ 91 w 125"/>
                <a:gd name="T27" fmla="*/ 85 h 186"/>
                <a:gd name="T28" fmla="*/ 125 w 125"/>
                <a:gd name="T29" fmla="*/ 133 h 186"/>
                <a:gd name="T30" fmla="*/ 64 w 125"/>
                <a:gd name="T31" fmla="*/ 186 h 186"/>
                <a:gd name="T32" fmla="*/ 0 w 125"/>
                <a:gd name="T33" fmla="*/ 150 h 186"/>
                <a:gd name="T34" fmla="*/ 14 w 125"/>
                <a:gd name="T35" fmla="*/ 14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5" h="186">
                  <a:moveTo>
                    <a:pt x="14" y="140"/>
                  </a:moveTo>
                  <a:cubicBezTo>
                    <a:pt x="28" y="159"/>
                    <a:pt x="45" y="170"/>
                    <a:pt x="64" y="170"/>
                  </a:cubicBezTo>
                  <a:cubicBezTo>
                    <a:pt x="90" y="170"/>
                    <a:pt x="106" y="157"/>
                    <a:pt x="106" y="135"/>
                  </a:cubicBezTo>
                  <a:cubicBezTo>
                    <a:pt x="106" y="110"/>
                    <a:pt x="91" y="94"/>
                    <a:pt x="55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79"/>
                    <a:pt x="38" y="79"/>
                    <a:pt x="38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84" y="79"/>
                    <a:pt x="100" y="67"/>
                    <a:pt x="100" y="45"/>
                  </a:cubicBezTo>
                  <a:cubicBezTo>
                    <a:pt x="100" y="27"/>
                    <a:pt x="84" y="15"/>
                    <a:pt x="67" y="15"/>
                  </a:cubicBezTo>
                  <a:cubicBezTo>
                    <a:pt x="45" y="15"/>
                    <a:pt x="35" y="25"/>
                    <a:pt x="23" y="4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21" y="13"/>
                    <a:pt x="38" y="0"/>
                    <a:pt x="67" y="0"/>
                  </a:cubicBezTo>
                  <a:cubicBezTo>
                    <a:pt x="99" y="0"/>
                    <a:pt x="119" y="16"/>
                    <a:pt x="119" y="45"/>
                  </a:cubicBezTo>
                  <a:cubicBezTo>
                    <a:pt x="119" y="67"/>
                    <a:pt x="105" y="79"/>
                    <a:pt x="91" y="85"/>
                  </a:cubicBezTo>
                  <a:cubicBezTo>
                    <a:pt x="119" y="96"/>
                    <a:pt x="125" y="116"/>
                    <a:pt x="125" y="133"/>
                  </a:cubicBezTo>
                  <a:cubicBezTo>
                    <a:pt x="125" y="164"/>
                    <a:pt x="102" y="186"/>
                    <a:pt x="64" y="186"/>
                  </a:cubicBezTo>
                  <a:cubicBezTo>
                    <a:pt x="29" y="186"/>
                    <a:pt x="8" y="164"/>
                    <a:pt x="0" y="150"/>
                  </a:cubicBezTo>
                  <a:lnTo>
                    <a:pt x="14" y="14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65853" y="2553104"/>
            <a:ext cx="3033214" cy="1161190"/>
            <a:chOff x="7665253" y="2483254"/>
            <a:chExt cx="3033214" cy="1161190"/>
          </a:xfrm>
        </p:grpSpPr>
        <p:sp>
          <p:nvSpPr>
            <p:cNvPr id="83" name="TextBox 82"/>
            <p:cNvSpPr txBox="1"/>
            <p:nvPr/>
          </p:nvSpPr>
          <p:spPr>
            <a:xfrm>
              <a:off x="7665253" y="2483254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665253" y="2821484"/>
              <a:ext cx="3033214" cy="822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59536" y="1632584"/>
            <a:ext cx="3033214" cy="1161190"/>
            <a:chOff x="1358936" y="1632584"/>
            <a:chExt cx="3033214" cy="1161190"/>
          </a:xfrm>
        </p:grpSpPr>
        <p:sp>
          <p:nvSpPr>
            <p:cNvPr id="85" name="TextBox 84"/>
            <p:cNvSpPr txBox="1"/>
            <p:nvPr/>
          </p:nvSpPr>
          <p:spPr>
            <a:xfrm>
              <a:off x="1510782" y="1632584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358936" y="1970814"/>
              <a:ext cx="3033214" cy="822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59536" y="3413631"/>
            <a:ext cx="3033214" cy="1161190"/>
            <a:chOff x="1358936" y="3343781"/>
            <a:chExt cx="3033214" cy="1161190"/>
          </a:xfrm>
        </p:grpSpPr>
        <p:sp>
          <p:nvSpPr>
            <p:cNvPr id="87" name="TextBox 86"/>
            <p:cNvSpPr txBox="1"/>
            <p:nvPr/>
          </p:nvSpPr>
          <p:spPr>
            <a:xfrm>
              <a:off x="1510782" y="3343781"/>
              <a:ext cx="2880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Click here to add a title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358936" y="3682011"/>
              <a:ext cx="3033214" cy="822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3851" y="5128108"/>
            <a:ext cx="3893022" cy="1229981"/>
            <a:chOff x="873251" y="5128108"/>
            <a:chExt cx="3893022" cy="1229981"/>
          </a:xfrm>
        </p:grpSpPr>
        <p:sp>
          <p:nvSpPr>
            <p:cNvPr id="89" name="Rectangle 88"/>
            <p:cNvSpPr/>
            <p:nvPr/>
          </p:nvSpPr>
          <p:spPr>
            <a:xfrm>
              <a:off x="873251" y="5128108"/>
              <a:ext cx="3893022" cy="1229981"/>
            </a:xfrm>
            <a:prstGeom prst="rect">
              <a:avLst/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235230" y="5261234"/>
              <a:ext cx="2531042" cy="1005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Your content is here, or by copying your text, select Paste in this box and choose to keep only the text. Your content is here,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018744" y="5307339"/>
              <a:ext cx="1191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85%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18966" y="5886397"/>
              <a:ext cx="1191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Per/Month</a:t>
              </a:r>
            </a:p>
          </p:txBody>
        </p:sp>
      </p:grpSp>
      <p:sp>
        <p:nvSpPr>
          <p:cNvPr id="94" name="Freeform 93"/>
          <p:cNvSpPr>
            <a:spLocks noEditPoints="1"/>
          </p:cNvSpPr>
          <p:nvPr/>
        </p:nvSpPr>
        <p:spPr bwMode="auto">
          <a:xfrm>
            <a:off x="7468621" y="4894005"/>
            <a:ext cx="375934" cy="383568"/>
          </a:xfrm>
          <a:custGeom>
            <a:avLst/>
            <a:gdLst>
              <a:gd name="T0" fmla="*/ 87 w 91"/>
              <a:gd name="T1" fmla="*/ 39 h 93"/>
              <a:gd name="T2" fmla="*/ 91 w 91"/>
              <a:gd name="T3" fmla="*/ 46 h 93"/>
              <a:gd name="T4" fmla="*/ 91 w 91"/>
              <a:gd name="T5" fmla="*/ 83 h 93"/>
              <a:gd name="T6" fmla="*/ 81 w 91"/>
              <a:gd name="T7" fmla="*/ 93 h 93"/>
              <a:gd name="T8" fmla="*/ 10 w 91"/>
              <a:gd name="T9" fmla="*/ 93 h 93"/>
              <a:gd name="T10" fmla="*/ 0 w 91"/>
              <a:gd name="T11" fmla="*/ 83 h 93"/>
              <a:gd name="T12" fmla="*/ 0 w 91"/>
              <a:gd name="T13" fmla="*/ 46 h 93"/>
              <a:gd name="T14" fmla="*/ 3 w 91"/>
              <a:gd name="T15" fmla="*/ 40 h 93"/>
              <a:gd name="T16" fmla="*/ 3 w 91"/>
              <a:gd name="T17" fmla="*/ 40 h 93"/>
              <a:gd name="T18" fmla="*/ 3 w 91"/>
              <a:gd name="T19" fmla="*/ 40 h 93"/>
              <a:gd name="T20" fmla="*/ 3 w 91"/>
              <a:gd name="T21" fmla="*/ 39 h 93"/>
              <a:gd name="T22" fmla="*/ 40 w 91"/>
              <a:gd name="T23" fmla="*/ 3 h 93"/>
              <a:gd name="T24" fmla="*/ 51 w 91"/>
              <a:gd name="T25" fmla="*/ 3 h 93"/>
              <a:gd name="T26" fmla="*/ 87 w 91"/>
              <a:gd name="T27" fmla="*/ 39 h 93"/>
              <a:gd name="T28" fmla="*/ 16 w 91"/>
              <a:gd name="T29" fmla="*/ 30 h 93"/>
              <a:gd name="T30" fmla="*/ 16 w 91"/>
              <a:gd name="T31" fmla="*/ 52 h 93"/>
              <a:gd name="T32" fmla="*/ 46 w 91"/>
              <a:gd name="T33" fmla="*/ 75 h 93"/>
              <a:gd name="T34" fmla="*/ 73 w 91"/>
              <a:gd name="T35" fmla="*/ 54 h 93"/>
              <a:gd name="T36" fmla="*/ 73 w 91"/>
              <a:gd name="T37" fmla="*/ 30 h 93"/>
              <a:gd name="T38" fmla="*/ 16 w 91"/>
              <a:gd name="T39" fmla="*/ 30 h 93"/>
              <a:gd name="T40" fmla="*/ 26 w 91"/>
              <a:gd name="T41" fmla="*/ 35 h 93"/>
              <a:gd name="T42" fmla="*/ 26 w 91"/>
              <a:gd name="T43" fmla="*/ 39 h 93"/>
              <a:gd name="T44" fmla="*/ 64 w 91"/>
              <a:gd name="T45" fmla="*/ 39 h 93"/>
              <a:gd name="T46" fmla="*/ 64 w 91"/>
              <a:gd name="T47" fmla="*/ 35 h 93"/>
              <a:gd name="T48" fmla="*/ 26 w 91"/>
              <a:gd name="T49" fmla="*/ 35 h 93"/>
              <a:gd name="T50" fmla="*/ 26 w 91"/>
              <a:gd name="T51" fmla="*/ 51 h 93"/>
              <a:gd name="T52" fmla="*/ 26 w 91"/>
              <a:gd name="T53" fmla="*/ 55 h 93"/>
              <a:gd name="T54" fmla="*/ 64 w 91"/>
              <a:gd name="T55" fmla="*/ 55 h 93"/>
              <a:gd name="T56" fmla="*/ 64 w 91"/>
              <a:gd name="T57" fmla="*/ 51 h 93"/>
              <a:gd name="T58" fmla="*/ 26 w 91"/>
              <a:gd name="T59" fmla="*/ 51 h 93"/>
              <a:gd name="T60" fmla="*/ 26 w 91"/>
              <a:gd name="T61" fmla="*/ 43 h 93"/>
              <a:gd name="T62" fmla="*/ 26 w 91"/>
              <a:gd name="T63" fmla="*/ 47 h 93"/>
              <a:gd name="T64" fmla="*/ 64 w 91"/>
              <a:gd name="T65" fmla="*/ 47 h 93"/>
              <a:gd name="T66" fmla="*/ 64 w 91"/>
              <a:gd name="T67" fmla="*/ 43 h 93"/>
              <a:gd name="T68" fmla="*/ 26 w 91"/>
              <a:gd name="T69" fmla="*/ 43 h 93"/>
              <a:gd name="T70" fmla="*/ 10 w 91"/>
              <a:gd name="T71" fmla="*/ 87 h 93"/>
              <a:gd name="T72" fmla="*/ 28 w 91"/>
              <a:gd name="T73" fmla="*/ 70 h 93"/>
              <a:gd name="T74" fmla="*/ 28 w 91"/>
              <a:gd name="T75" fmla="*/ 67 h 93"/>
              <a:gd name="T76" fmla="*/ 26 w 91"/>
              <a:gd name="T77" fmla="*/ 67 h 93"/>
              <a:gd name="T78" fmla="*/ 8 w 91"/>
              <a:gd name="T79" fmla="*/ 84 h 93"/>
              <a:gd name="T80" fmla="*/ 8 w 91"/>
              <a:gd name="T81" fmla="*/ 87 h 93"/>
              <a:gd name="T82" fmla="*/ 10 w 91"/>
              <a:gd name="T83" fmla="*/ 87 h 93"/>
              <a:gd name="T84" fmla="*/ 85 w 91"/>
              <a:gd name="T85" fmla="*/ 84 h 93"/>
              <a:gd name="T86" fmla="*/ 67 w 91"/>
              <a:gd name="T87" fmla="*/ 67 h 93"/>
              <a:gd name="T88" fmla="*/ 64 w 91"/>
              <a:gd name="T89" fmla="*/ 67 h 93"/>
              <a:gd name="T90" fmla="*/ 64 w 91"/>
              <a:gd name="T91" fmla="*/ 70 h 93"/>
              <a:gd name="T92" fmla="*/ 82 w 91"/>
              <a:gd name="T93" fmla="*/ 87 h 93"/>
              <a:gd name="T94" fmla="*/ 85 w 91"/>
              <a:gd name="T95" fmla="*/ 87 h 93"/>
              <a:gd name="T96" fmla="*/ 85 w 91"/>
              <a:gd name="T97" fmla="*/ 84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1" h="93">
                <a:moveTo>
                  <a:pt x="87" y="39"/>
                </a:moveTo>
                <a:cubicBezTo>
                  <a:pt x="89" y="40"/>
                  <a:pt x="91" y="43"/>
                  <a:pt x="91" y="46"/>
                </a:cubicBezTo>
                <a:cubicBezTo>
                  <a:pt x="91" y="83"/>
                  <a:pt x="91" y="83"/>
                  <a:pt x="91" y="83"/>
                </a:cubicBezTo>
                <a:cubicBezTo>
                  <a:pt x="91" y="89"/>
                  <a:pt x="86" y="93"/>
                  <a:pt x="81" y="93"/>
                </a:cubicBezTo>
                <a:cubicBezTo>
                  <a:pt x="10" y="93"/>
                  <a:pt x="10" y="93"/>
                  <a:pt x="10" y="93"/>
                </a:cubicBezTo>
                <a:cubicBezTo>
                  <a:pt x="5" y="93"/>
                  <a:pt x="0" y="89"/>
                  <a:pt x="0" y="8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4"/>
                  <a:pt x="1" y="41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0"/>
                  <a:pt x="3" y="40"/>
                  <a:pt x="3" y="39"/>
                </a:cubicBezTo>
                <a:cubicBezTo>
                  <a:pt x="40" y="3"/>
                  <a:pt x="40" y="3"/>
                  <a:pt x="40" y="3"/>
                </a:cubicBezTo>
                <a:cubicBezTo>
                  <a:pt x="43" y="0"/>
                  <a:pt x="47" y="0"/>
                  <a:pt x="51" y="3"/>
                </a:cubicBezTo>
                <a:cubicBezTo>
                  <a:pt x="87" y="39"/>
                  <a:pt x="87" y="39"/>
                  <a:pt x="87" y="39"/>
                </a:cubicBezTo>
                <a:close/>
                <a:moveTo>
                  <a:pt x="16" y="30"/>
                </a:moveTo>
                <a:cubicBezTo>
                  <a:pt x="16" y="52"/>
                  <a:pt x="16" y="52"/>
                  <a:pt x="16" y="52"/>
                </a:cubicBezTo>
                <a:cubicBezTo>
                  <a:pt x="46" y="75"/>
                  <a:pt x="46" y="75"/>
                  <a:pt x="46" y="75"/>
                </a:cubicBezTo>
                <a:cubicBezTo>
                  <a:pt x="73" y="54"/>
                  <a:pt x="73" y="54"/>
                  <a:pt x="73" y="54"/>
                </a:cubicBezTo>
                <a:cubicBezTo>
                  <a:pt x="73" y="30"/>
                  <a:pt x="73" y="30"/>
                  <a:pt x="73" y="30"/>
                </a:cubicBezTo>
                <a:cubicBezTo>
                  <a:pt x="16" y="30"/>
                  <a:pt x="16" y="30"/>
                  <a:pt x="16" y="30"/>
                </a:cubicBezTo>
                <a:close/>
                <a:moveTo>
                  <a:pt x="26" y="35"/>
                </a:moveTo>
                <a:cubicBezTo>
                  <a:pt x="26" y="39"/>
                  <a:pt x="26" y="39"/>
                  <a:pt x="26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35"/>
                  <a:pt x="64" y="35"/>
                  <a:pt x="64" y="35"/>
                </a:cubicBezTo>
                <a:cubicBezTo>
                  <a:pt x="26" y="35"/>
                  <a:pt x="26" y="35"/>
                  <a:pt x="26" y="35"/>
                </a:cubicBezTo>
                <a:close/>
                <a:moveTo>
                  <a:pt x="26" y="51"/>
                </a:moveTo>
                <a:cubicBezTo>
                  <a:pt x="26" y="55"/>
                  <a:pt x="26" y="55"/>
                  <a:pt x="26" y="55"/>
                </a:cubicBezTo>
                <a:cubicBezTo>
                  <a:pt x="64" y="55"/>
                  <a:pt x="64" y="55"/>
                  <a:pt x="64" y="55"/>
                </a:cubicBezTo>
                <a:cubicBezTo>
                  <a:pt x="64" y="51"/>
                  <a:pt x="64" y="51"/>
                  <a:pt x="64" y="51"/>
                </a:cubicBezTo>
                <a:cubicBezTo>
                  <a:pt x="26" y="51"/>
                  <a:pt x="26" y="51"/>
                  <a:pt x="26" y="51"/>
                </a:cubicBezTo>
                <a:close/>
                <a:moveTo>
                  <a:pt x="26" y="43"/>
                </a:moveTo>
                <a:cubicBezTo>
                  <a:pt x="26" y="47"/>
                  <a:pt x="26" y="47"/>
                  <a:pt x="26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3"/>
                  <a:pt x="64" y="43"/>
                  <a:pt x="64" y="43"/>
                </a:cubicBezTo>
                <a:cubicBezTo>
                  <a:pt x="26" y="43"/>
                  <a:pt x="26" y="43"/>
                  <a:pt x="26" y="43"/>
                </a:cubicBezTo>
                <a:close/>
                <a:moveTo>
                  <a:pt x="10" y="87"/>
                </a:moveTo>
                <a:cubicBezTo>
                  <a:pt x="28" y="70"/>
                  <a:pt x="28" y="70"/>
                  <a:pt x="28" y="70"/>
                </a:cubicBezTo>
                <a:cubicBezTo>
                  <a:pt x="29" y="69"/>
                  <a:pt x="29" y="68"/>
                  <a:pt x="28" y="67"/>
                </a:cubicBezTo>
                <a:cubicBezTo>
                  <a:pt x="28" y="66"/>
                  <a:pt x="27" y="66"/>
                  <a:pt x="26" y="67"/>
                </a:cubicBezTo>
                <a:cubicBezTo>
                  <a:pt x="8" y="84"/>
                  <a:pt x="8" y="84"/>
                  <a:pt x="8" y="84"/>
                </a:cubicBezTo>
                <a:cubicBezTo>
                  <a:pt x="7" y="85"/>
                  <a:pt x="7" y="86"/>
                  <a:pt x="8" y="87"/>
                </a:cubicBezTo>
                <a:cubicBezTo>
                  <a:pt x="8" y="88"/>
                  <a:pt x="10" y="88"/>
                  <a:pt x="10" y="87"/>
                </a:cubicBezTo>
                <a:close/>
                <a:moveTo>
                  <a:pt x="85" y="84"/>
                </a:moveTo>
                <a:cubicBezTo>
                  <a:pt x="67" y="67"/>
                  <a:pt x="67" y="67"/>
                  <a:pt x="67" y="67"/>
                </a:cubicBezTo>
                <a:cubicBezTo>
                  <a:pt x="66" y="66"/>
                  <a:pt x="65" y="66"/>
                  <a:pt x="64" y="67"/>
                </a:cubicBezTo>
                <a:cubicBezTo>
                  <a:pt x="63" y="68"/>
                  <a:pt x="63" y="69"/>
                  <a:pt x="64" y="70"/>
                </a:cubicBezTo>
                <a:cubicBezTo>
                  <a:pt x="82" y="87"/>
                  <a:pt x="82" y="87"/>
                  <a:pt x="82" y="87"/>
                </a:cubicBezTo>
                <a:cubicBezTo>
                  <a:pt x="83" y="88"/>
                  <a:pt x="84" y="88"/>
                  <a:pt x="85" y="87"/>
                </a:cubicBezTo>
                <a:cubicBezTo>
                  <a:pt x="85" y="86"/>
                  <a:pt x="85" y="85"/>
                  <a:pt x="85" y="84"/>
                </a:cubicBezTo>
                <a:close/>
              </a:path>
            </a:pathLst>
          </a:custGeom>
          <a:solidFill>
            <a:srgbClr val="F19EC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5" name="Freeform 94"/>
          <p:cNvSpPr>
            <a:spLocks noEditPoints="1"/>
          </p:cNvSpPr>
          <p:nvPr/>
        </p:nvSpPr>
        <p:spPr bwMode="auto">
          <a:xfrm>
            <a:off x="8956699" y="4834471"/>
            <a:ext cx="380526" cy="443102"/>
          </a:xfrm>
          <a:custGeom>
            <a:avLst/>
            <a:gdLst>
              <a:gd name="T0" fmla="*/ 233 w 233"/>
              <a:gd name="T1" fmla="*/ 118 h 271"/>
              <a:gd name="T2" fmla="*/ 205 w 233"/>
              <a:gd name="T3" fmla="*/ 262 h 271"/>
              <a:gd name="T4" fmla="*/ 200 w 233"/>
              <a:gd name="T5" fmla="*/ 271 h 271"/>
              <a:gd name="T6" fmla="*/ 175 w 233"/>
              <a:gd name="T7" fmla="*/ 262 h 271"/>
              <a:gd name="T8" fmla="*/ 57 w 233"/>
              <a:gd name="T9" fmla="*/ 271 h 271"/>
              <a:gd name="T10" fmla="*/ 32 w 233"/>
              <a:gd name="T11" fmla="*/ 262 h 271"/>
              <a:gd name="T12" fmla="*/ 0 w 233"/>
              <a:gd name="T13" fmla="*/ 234 h 271"/>
              <a:gd name="T14" fmla="*/ 28 w 233"/>
              <a:gd name="T15" fmla="*/ 90 h 271"/>
              <a:gd name="T16" fmla="*/ 56 w 233"/>
              <a:gd name="T17" fmla="*/ 20 h 271"/>
              <a:gd name="T18" fmla="*/ 122 w 233"/>
              <a:gd name="T19" fmla="*/ 0 h 271"/>
              <a:gd name="T20" fmla="*/ 103 w 233"/>
              <a:gd name="T21" fmla="*/ 65 h 271"/>
              <a:gd name="T22" fmla="*/ 61 w 233"/>
              <a:gd name="T23" fmla="*/ 84 h 271"/>
              <a:gd name="T24" fmla="*/ 43 w 233"/>
              <a:gd name="T25" fmla="*/ 31 h 271"/>
              <a:gd name="T26" fmla="*/ 80 w 233"/>
              <a:gd name="T27" fmla="*/ 137 h 271"/>
              <a:gd name="T28" fmla="*/ 55 w 233"/>
              <a:gd name="T29" fmla="*/ 181 h 271"/>
              <a:gd name="T30" fmla="*/ 80 w 233"/>
              <a:gd name="T31" fmla="*/ 137 h 271"/>
              <a:gd name="T32" fmla="*/ 180 w 233"/>
              <a:gd name="T33" fmla="*/ 126 h 271"/>
              <a:gd name="T34" fmla="*/ 214 w 233"/>
              <a:gd name="T35" fmla="*/ 119 h 271"/>
              <a:gd name="T36" fmla="*/ 196 w 233"/>
              <a:gd name="T37" fmla="*/ 205 h 271"/>
              <a:gd name="T38" fmla="*/ 196 w 233"/>
              <a:gd name="T39" fmla="*/ 225 h 271"/>
              <a:gd name="T40" fmla="*/ 196 w 233"/>
              <a:gd name="T41" fmla="*/ 205 h 271"/>
              <a:gd name="T42" fmla="*/ 187 w 233"/>
              <a:gd name="T43" fmla="*/ 185 h 271"/>
              <a:gd name="T44" fmla="*/ 206 w 233"/>
              <a:gd name="T45" fmla="*/ 185 h 271"/>
              <a:gd name="T46" fmla="*/ 180 w 233"/>
              <a:gd name="T47" fmla="*/ 151 h 271"/>
              <a:gd name="T48" fmla="*/ 214 w 233"/>
              <a:gd name="T49" fmla="*/ 158 h 271"/>
              <a:gd name="T50" fmla="*/ 180 w 233"/>
              <a:gd name="T51" fmla="*/ 151 h 271"/>
              <a:gd name="T52" fmla="*/ 180 w 233"/>
              <a:gd name="T53" fmla="*/ 147 h 271"/>
              <a:gd name="T54" fmla="*/ 214 w 233"/>
              <a:gd name="T55" fmla="*/ 141 h 271"/>
              <a:gd name="T56" fmla="*/ 180 w 233"/>
              <a:gd name="T57" fmla="*/ 130 h 271"/>
              <a:gd name="T58" fmla="*/ 214 w 233"/>
              <a:gd name="T59" fmla="*/ 136 h 271"/>
              <a:gd name="T60" fmla="*/ 180 w 233"/>
              <a:gd name="T61" fmla="*/ 130 h 271"/>
              <a:gd name="T62" fmla="*/ 34 w 233"/>
              <a:gd name="T63" fmla="*/ 159 h 271"/>
              <a:gd name="T64" fmla="*/ 71 w 233"/>
              <a:gd name="T65" fmla="*/ 226 h 271"/>
              <a:gd name="T66" fmla="*/ 170 w 233"/>
              <a:gd name="T67" fmla="*/ 189 h 271"/>
              <a:gd name="T68" fmla="*/ 133 w 233"/>
              <a:gd name="T69" fmla="*/ 122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3" h="271">
                <a:moveTo>
                  <a:pt x="205" y="90"/>
                </a:moveTo>
                <a:cubicBezTo>
                  <a:pt x="221" y="90"/>
                  <a:pt x="233" y="103"/>
                  <a:pt x="233" y="118"/>
                </a:cubicBezTo>
                <a:cubicBezTo>
                  <a:pt x="233" y="234"/>
                  <a:pt x="233" y="234"/>
                  <a:pt x="233" y="234"/>
                </a:cubicBezTo>
                <a:cubicBezTo>
                  <a:pt x="233" y="250"/>
                  <a:pt x="221" y="262"/>
                  <a:pt x="205" y="262"/>
                </a:cubicBezTo>
                <a:cubicBezTo>
                  <a:pt x="200" y="262"/>
                  <a:pt x="200" y="262"/>
                  <a:pt x="200" y="262"/>
                </a:cubicBezTo>
                <a:cubicBezTo>
                  <a:pt x="200" y="271"/>
                  <a:pt x="200" y="271"/>
                  <a:pt x="200" y="271"/>
                </a:cubicBezTo>
                <a:cubicBezTo>
                  <a:pt x="175" y="271"/>
                  <a:pt x="175" y="271"/>
                  <a:pt x="175" y="271"/>
                </a:cubicBezTo>
                <a:cubicBezTo>
                  <a:pt x="175" y="262"/>
                  <a:pt x="175" y="262"/>
                  <a:pt x="175" y="262"/>
                </a:cubicBezTo>
                <a:cubicBezTo>
                  <a:pt x="57" y="262"/>
                  <a:pt x="57" y="262"/>
                  <a:pt x="57" y="262"/>
                </a:cubicBezTo>
                <a:cubicBezTo>
                  <a:pt x="57" y="271"/>
                  <a:pt x="57" y="271"/>
                  <a:pt x="57" y="271"/>
                </a:cubicBezTo>
                <a:cubicBezTo>
                  <a:pt x="32" y="271"/>
                  <a:pt x="32" y="271"/>
                  <a:pt x="32" y="271"/>
                </a:cubicBezTo>
                <a:cubicBezTo>
                  <a:pt x="32" y="262"/>
                  <a:pt x="32" y="262"/>
                  <a:pt x="32" y="262"/>
                </a:cubicBezTo>
                <a:cubicBezTo>
                  <a:pt x="28" y="262"/>
                  <a:pt x="28" y="262"/>
                  <a:pt x="28" y="262"/>
                </a:cubicBezTo>
                <a:cubicBezTo>
                  <a:pt x="13" y="262"/>
                  <a:pt x="0" y="250"/>
                  <a:pt x="0" y="234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103"/>
                  <a:pt x="13" y="90"/>
                  <a:pt x="28" y="90"/>
                </a:cubicBezTo>
                <a:cubicBezTo>
                  <a:pt x="91" y="90"/>
                  <a:pt x="155" y="90"/>
                  <a:pt x="205" y="90"/>
                </a:cubicBezTo>
                <a:close/>
                <a:moveTo>
                  <a:pt x="56" y="20"/>
                </a:moveTo>
                <a:cubicBezTo>
                  <a:pt x="87" y="57"/>
                  <a:pt x="87" y="57"/>
                  <a:pt x="87" y="57"/>
                </a:cubicBezTo>
                <a:cubicBezTo>
                  <a:pt x="122" y="0"/>
                  <a:pt x="122" y="0"/>
                  <a:pt x="122" y="0"/>
                </a:cubicBezTo>
                <a:cubicBezTo>
                  <a:pt x="137" y="9"/>
                  <a:pt x="137" y="9"/>
                  <a:pt x="137" y="9"/>
                </a:cubicBezTo>
                <a:cubicBezTo>
                  <a:pt x="103" y="65"/>
                  <a:pt x="103" y="65"/>
                  <a:pt x="103" y="65"/>
                </a:cubicBezTo>
                <a:cubicBezTo>
                  <a:pt x="110" y="69"/>
                  <a:pt x="114" y="76"/>
                  <a:pt x="116" y="84"/>
                </a:cubicBezTo>
                <a:cubicBezTo>
                  <a:pt x="61" y="84"/>
                  <a:pt x="61" y="84"/>
                  <a:pt x="61" y="84"/>
                </a:cubicBezTo>
                <a:cubicBezTo>
                  <a:pt x="62" y="77"/>
                  <a:pt x="66" y="70"/>
                  <a:pt x="72" y="66"/>
                </a:cubicBezTo>
                <a:cubicBezTo>
                  <a:pt x="43" y="31"/>
                  <a:pt x="43" y="31"/>
                  <a:pt x="43" y="31"/>
                </a:cubicBezTo>
                <a:cubicBezTo>
                  <a:pt x="56" y="20"/>
                  <a:pt x="56" y="20"/>
                  <a:pt x="56" y="20"/>
                </a:cubicBezTo>
                <a:close/>
                <a:moveTo>
                  <a:pt x="80" y="137"/>
                </a:moveTo>
                <a:cubicBezTo>
                  <a:pt x="71" y="132"/>
                  <a:pt x="58" y="137"/>
                  <a:pt x="51" y="149"/>
                </a:cubicBezTo>
                <a:cubicBezTo>
                  <a:pt x="44" y="161"/>
                  <a:pt x="46" y="175"/>
                  <a:pt x="55" y="181"/>
                </a:cubicBezTo>
                <a:cubicBezTo>
                  <a:pt x="64" y="186"/>
                  <a:pt x="69" y="175"/>
                  <a:pt x="76" y="163"/>
                </a:cubicBezTo>
                <a:cubicBezTo>
                  <a:pt x="83" y="151"/>
                  <a:pt x="89" y="142"/>
                  <a:pt x="80" y="137"/>
                </a:cubicBezTo>
                <a:close/>
                <a:moveTo>
                  <a:pt x="180" y="119"/>
                </a:moveTo>
                <a:cubicBezTo>
                  <a:pt x="180" y="126"/>
                  <a:pt x="180" y="126"/>
                  <a:pt x="180" y="126"/>
                </a:cubicBezTo>
                <a:cubicBezTo>
                  <a:pt x="214" y="126"/>
                  <a:pt x="214" y="126"/>
                  <a:pt x="214" y="126"/>
                </a:cubicBezTo>
                <a:cubicBezTo>
                  <a:pt x="214" y="119"/>
                  <a:pt x="214" y="119"/>
                  <a:pt x="214" y="119"/>
                </a:cubicBezTo>
                <a:cubicBezTo>
                  <a:pt x="180" y="119"/>
                  <a:pt x="180" y="119"/>
                  <a:pt x="180" y="119"/>
                </a:cubicBezTo>
                <a:close/>
                <a:moveTo>
                  <a:pt x="196" y="205"/>
                </a:moveTo>
                <a:cubicBezTo>
                  <a:pt x="191" y="205"/>
                  <a:pt x="187" y="210"/>
                  <a:pt x="187" y="215"/>
                </a:cubicBezTo>
                <a:cubicBezTo>
                  <a:pt x="187" y="220"/>
                  <a:pt x="191" y="225"/>
                  <a:pt x="196" y="225"/>
                </a:cubicBezTo>
                <a:cubicBezTo>
                  <a:pt x="202" y="225"/>
                  <a:pt x="206" y="220"/>
                  <a:pt x="206" y="215"/>
                </a:cubicBezTo>
                <a:cubicBezTo>
                  <a:pt x="206" y="210"/>
                  <a:pt x="202" y="205"/>
                  <a:pt x="196" y="205"/>
                </a:cubicBezTo>
                <a:close/>
                <a:moveTo>
                  <a:pt x="196" y="176"/>
                </a:moveTo>
                <a:cubicBezTo>
                  <a:pt x="191" y="176"/>
                  <a:pt x="187" y="180"/>
                  <a:pt x="187" y="185"/>
                </a:cubicBezTo>
                <a:cubicBezTo>
                  <a:pt x="187" y="191"/>
                  <a:pt x="191" y="195"/>
                  <a:pt x="196" y="195"/>
                </a:cubicBezTo>
                <a:cubicBezTo>
                  <a:pt x="202" y="195"/>
                  <a:pt x="206" y="191"/>
                  <a:pt x="206" y="185"/>
                </a:cubicBezTo>
                <a:cubicBezTo>
                  <a:pt x="206" y="180"/>
                  <a:pt x="202" y="176"/>
                  <a:pt x="196" y="176"/>
                </a:cubicBezTo>
                <a:close/>
                <a:moveTo>
                  <a:pt x="180" y="151"/>
                </a:moveTo>
                <a:cubicBezTo>
                  <a:pt x="180" y="158"/>
                  <a:pt x="180" y="158"/>
                  <a:pt x="180" y="158"/>
                </a:cubicBezTo>
                <a:cubicBezTo>
                  <a:pt x="214" y="158"/>
                  <a:pt x="214" y="158"/>
                  <a:pt x="214" y="158"/>
                </a:cubicBezTo>
                <a:cubicBezTo>
                  <a:pt x="214" y="151"/>
                  <a:pt x="214" y="151"/>
                  <a:pt x="214" y="151"/>
                </a:cubicBezTo>
                <a:cubicBezTo>
                  <a:pt x="180" y="151"/>
                  <a:pt x="180" y="151"/>
                  <a:pt x="180" y="151"/>
                </a:cubicBezTo>
                <a:close/>
                <a:moveTo>
                  <a:pt x="180" y="141"/>
                </a:moveTo>
                <a:cubicBezTo>
                  <a:pt x="180" y="147"/>
                  <a:pt x="180" y="147"/>
                  <a:pt x="180" y="147"/>
                </a:cubicBezTo>
                <a:cubicBezTo>
                  <a:pt x="214" y="147"/>
                  <a:pt x="214" y="147"/>
                  <a:pt x="214" y="147"/>
                </a:cubicBezTo>
                <a:cubicBezTo>
                  <a:pt x="214" y="141"/>
                  <a:pt x="214" y="141"/>
                  <a:pt x="214" y="141"/>
                </a:cubicBezTo>
                <a:cubicBezTo>
                  <a:pt x="180" y="141"/>
                  <a:pt x="180" y="141"/>
                  <a:pt x="180" y="141"/>
                </a:cubicBezTo>
                <a:close/>
                <a:moveTo>
                  <a:pt x="180" y="130"/>
                </a:moveTo>
                <a:cubicBezTo>
                  <a:pt x="180" y="136"/>
                  <a:pt x="180" y="136"/>
                  <a:pt x="180" y="136"/>
                </a:cubicBezTo>
                <a:cubicBezTo>
                  <a:pt x="214" y="136"/>
                  <a:pt x="214" y="136"/>
                  <a:pt x="214" y="136"/>
                </a:cubicBezTo>
                <a:cubicBezTo>
                  <a:pt x="214" y="130"/>
                  <a:pt x="214" y="130"/>
                  <a:pt x="214" y="130"/>
                </a:cubicBezTo>
                <a:cubicBezTo>
                  <a:pt x="180" y="130"/>
                  <a:pt x="180" y="130"/>
                  <a:pt x="180" y="130"/>
                </a:cubicBezTo>
                <a:close/>
                <a:moveTo>
                  <a:pt x="71" y="122"/>
                </a:moveTo>
                <a:cubicBezTo>
                  <a:pt x="51" y="122"/>
                  <a:pt x="34" y="139"/>
                  <a:pt x="34" y="159"/>
                </a:cubicBezTo>
                <a:cubicBezTo>
                  <a:pt x="34" y="189"/>
                  <a:pt x="34" y="189"/>
                  <a:pt x="34" y="189"/>
                </a:cubicBezTo>
                <a:cubicBezTo>
                  <a:pt x="34" y="210"/>
                  <a:pt x="51" y="226"/>
                  <a:pt x="71" y="226"/>
                </a:cubicBezTo>
                <a:cubicBezTo>
                  <a:pt x="133" y="226"/>
                  <a:pt x="133" y="226"/>
                  <a:pt x="133" y="226"/>
                </a:cubicBezTo>
                <a:cubicBezTo>
                  <a:pt x="153" y="226"/>
                  <a:pt x="170" y="210"/>
                  <a:pt x="170" y="189"/>
                </a:cubicBezTo>
                <a:cubicBezTo>
                  <a:pt x="170" y="159"/>
                  <a:pt x="170" y="159"/>
                  <a:pt x="170" y="159"/>
                </a:cubicBezTo>
                <a:cubicBezTo>
                  <a:pt x="170" y="139"/>
                  <a:pt x="153" y="122"/>
                  <a:pt x="133" y="122"/>
                </a:cubicBezTo>
                <a:lnTo>
                  <a:pt x="71" y="122"/>
                </a:lnTo>
                <a:close/>
              </a:path>
            </a:pathLst>
          </a:custGeom>
          <a:solidFill>
            <a:srgbClr val="F19EC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375528" y="5416055"/>
            <a:ext cx="1341086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Please paste or enter your text here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852636" y="5416055"/>
            <a:ext cx="1341086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Please paste or enter your text here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3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 animBg="1"/>
      <p:bldP spid="95" grpId="0" bldLvl="0" animBg="1"/>
      <p:bldP spid="96" grpId="0"/>
      <p:bldP spid="9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6020959" y="3997737"/>
            <a:ext cx="1920591" cy="760256"/>
            <a:chOff x="8508022" y="2061983"/>
            <a:chExt cx="1920591" cy="760256"/>
          </a:xfrm>
        </p:grpSpPr>
        <p:sp>
          <p:nvSpPr>
            <p:cNvPr id="43" name="TextBox 42"/>
            <p:cNvSpPr txBox="1"/>
            <p:nvPr/>
          </p:nvSpPr>
          <p:spPr>
            <a:xfrm>
              <a:off x="8508022" y="2061983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Add title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508023" y="2365039"/>
              <a:ext cx="1920590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016242" y="4984345"/>
            <a:ext cx="1920591" cy="760256"/>
            <a:chOff x="8508022" y="2061983"/>
            <a:chExt cx="1920591" cy="760256"/>
          </a:xfrm>
        </p:grpSpPr>
        <p:sp>
          <p:nvSpPr>
            <p:cNvPr id="47" name="TextBox 46"/>
            <p:cNvSpPr txBox="1"/>
            <p:nvPr/>
          </p:nvSpPr>
          <p:spPr>
            <a:xfrm>
              <a:off x="8508022" y="2061983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Add title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508023" y="2365039"/>
              <a:ext cx="1920590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683399" y="3997737"/>
            <a:ext cx="1920591" cy="760256"/>
            <a:chOff x="8508022" y="2061983"/>
            <a:chExt cx="1920591" cy="760256"/>
          </a:xfrm>
        </p:grpSpPr>
        <p:sp>
          <p:nvSpPr>
            <p:cNvPr id="51" name="TextBox 50"/>
            <p:cNvSpPr txBox="1"/>
            <p:nvPr/>
          </p:nvSpPr>
          <p:spPr>
            <a:xfrm>
              <a:off x="8508022" y="2061983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Add title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508023" y="2365039"/>
              <a:ext cx="1920590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683399" y="4984345"/>
            <a:ext cx="1920591" cy="760256"/>
            <a:chOff x="8508022" y="2061983"/>
            <a:chExt cx="1920591" cy="760256"/>
          </a:xfrm>
        </p:grpSpPr>
        <p:sp>
          <p:nvSpPr>
            <p:cNvPr id="55" name="TextBox 54"/>
            <p:cNvSpPr txBox="1"/>
            <p:nvPr/>
          </p:nvSpPr>
          <p:spPr>
            <a:xfrm>
              <a:off x="8508022" y="2061983"/>
              <a:ext cx="1199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Add title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508023" y="2365039"/>
              <a:ext cx="1920590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Please paste or enter your text here</a:t>
              </a:r>
              <a:endParaRPr lang="en-GB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7" name="Freeform 52"/>
          <p:cNvSpPr>
            <a:spLocks noEditPoints="1"/>
          </p:cNvSpPr>
          <p:nvPr/>
        </p:nvSpPr>
        <p:spPr bwMode="auto">
          <a:xfrm>
            <a:off x="5413535" y="4098078"/>
            <a:ext cx="555357" cy="555357"/>
          </a:xfrm>
          <a:custGeom>
            <a:avLst/>
            <a:gdLst>
              <a:gd name="T0" fmla="*/ 173 w 346"/>
              <a:gd name="T1" fmla="*/ 324 h 346"/>
              <a:gd name="T2" fmla="*/ 201 w 346"/>
              <a:gd name="T3" fmla="*/ 321 h 346"/>
              <a:gd name="T4" fmla="*/ 211 w 346"/>
              <a:gd name="T5" fmla="*/ 345 h 346"/>
              <a:gd name="T6" fmla="*/ 271 w 346"/>
              <a:gd name="T7" fmla="*/ 320 h 346"/>
              <a:gd name="T8" fmla="*/ 260 w 346"/>
              <a:gd name="T9" fmla="*/ 296 h 346"/>
              <a:gd name="T10" fmla="*/ 298 w 346"/>
              <a:gd name="T11" fmla="*/ 258 h 346"/>
              <a:gd name="T12" fmla="*/ 322 w 346"/>
              <a:gd name="T13" fmla="*/ 268 h 346"/>
              <a:gd name="T14" fmla="*/ 346 w 346"/>
              <a:gd name="T15" fmla="*/ 208 h 346"/>
              <a:gd name="T16" fmla="*/ 322 w 346"/>
              <a:gd name="T17" fmla="*/ 198 h 346"/>
              <a:gd name="T18" fmla="*/ 321 w 346"/>
              <a:gd name="T19" fmla="*/ 145 h 346"/>
              <a:gd name="T20" fmla="*/ 345 w 346"/>
              <a:gd name="T21" fmla="*/ 135 h 346"/>
              <a:gd name="T22" fmla="*/ 320 w 346"/>
              <a:gd name="T23" fmla="*/ 75 h 346"/>
              <a:gd name="T24" fmla="*/ 296 w 346"/>
              <a:gd name="T25" fmla="*/ 85 h 346"/>
              <a:gd name="T26" fmla="*/ 258 w 346"/>
              <a:gd name="T27" fmla="*/ 48 h 346"/>
              <a:gd name="T28" fmla="*/ 268 w 346"/>
              <a:gd name="T29" fmla="*/ 24 h 346"/>
              <a:gd name="T30" fmla="*/ 208 w 346"/>
              <a:gd name="T31" fmla="*/ 0 h 346"/>
              <a:gd name="T32" fmla="*/ 198 w 346"/>
              <a:gd name="T33" fmla="*/ 24 h 346"/>
              <a:gd name="T34" fmla="*/ 173 w 346"/>
              <a:gd name="T35" fmla="*/ 22 h 346"/>
              <a:gd name="T36" fmla="*/ 173 w 346"/>
              <a:gd name="T37" fmla="*/ 45 h 346"/>
              <a:gd name="T38" fmla="*/ 291 w 346"/>
              <a:gd name="T39" fmla="*/ 123 h 346"/>
              <a:gd name="T40" fmla="*/ 223 w 346"/>
              <a:gd name="T41" fmla="*/ 291 h 346"/>
              <a:gd name="T42" fmla="*/ 173 w 346"/>
              <a:gd name="T43" fmla="*/ 301 h 346"/>
              <a:gd name="T44" fmla="*/ 173 w 346"/>
              <a:gd name="T45" fmla="*/ 301 h 346"/>
              <a:gd name="T46" fmla="*/ 173 w 346"/>
              <a:gd name="T47" fmla="*/ 324 h 346"/>
              <a:gd name="T48" fmla="*/ 25 w 346"/>
              <a:gd name="T49" fmla="*/ 201 h 346"/>
              <a:gd name="T50" fmla="*/ 0 w 346"/>
              <a:gd name="T51" fmla="*/ 211 h 346"/>
              <a:gd name="T52" fmla="*/ 26 w 346"/>
              <a:gd name="T53" fmla="*/ 271 h 346"/>
              <a:gd name="T54" fmla="*/ 50 w 346"/>
              <a:gd name="T55" fmla="*/ 261 h 346"/>
              <a:gd name="T56" fmla="*/ 88 w 346"/>
              <a:gd name="T57" fmla="*/ 298 h 346"/>
              <a:gd name="T58" fmla="*/ 78 w 346"/>
              <a:gd name="T59" fmla="*/ 322 h 346"/>
              <a:gd name="T60" fmla="*/ 138 w 346"/>
              <a:gd name="T61" fmla="*/ 346 h 346"/>
              <a:gd name="T62" fmla="*/ 148 w 346"/>
              <a:gd name="T63" fmla="*/ 322 h 346"/>
              <a:gd name="T64" fmla="*/ 173 w 346"/>
              <a:gd name="T65" fmla="*/ 324 h 346"/>
              <a:gd name="T66" fmla="*/ 173 w 346"/>
              <a:gd name="T67" fmla="*/ 301 h 346"/>
              <a:gd name="T68" fmla="*/ 55 w 346"/>
              <a:gd name="T69" fmla="*/ 223 h 346"/>
              <a:gd name="T70" fmla="*/ 123 w 346"/>
              <a:gd name="T71" fmla="*/ 55 h 346"/>
              <a:gd name="T72" fmla="*/ 123 w 346"/>
              <a:gd name="T73" fmla="*/ 55 h 346"/>
              <a:gd name="T74" fmla="*/ 173 w 346"/>
              <a:gd name="T75" fmla="*/ 45 h 346"/>
              <a:gd name="T76" fmla="*/ 173 w 346"/>
              <a:gd name="T77" fmla="*/ 45 h 346"/>
              <a:gd name="T78" fmla="*/ 173 w 346"/>
              <a:gd name="T79" fmla="*/ 22 h 346"/>
              <a:gd name="T80" fmla="*/ 145 w 346"/>
              <a:gd name="T81" fmla="*/ 25 h 346"/>
              <a:gd name="T82" fmla="*/ 135 w 346"/>
              <a:gd name="T83" fmla="*/ 1 h 346"/>
              <a:gd name="T84" fmla="*/ 75 w 346"/>
              <a:gd name="T85" fmla="*/ 26 h 346"/>
              <a:gd name="T86" fmla="*/ 85 w 346"/>
              <a:gd name="T87" fmla="*/ 50 h 346"/>
              <a:gd name="T88" fmla="*/ 48 w 346"/>
              <a:gd name="T89" fmla="*/ 88 h 346"/>
              <a:gd name="T90" fmla="*/ 24 w 346"/>
              <a:gd name="T91" fmla="*/ 78 h 346"/>
              <a:gd name="T92" fmla="*/ 0 w 346"/>
              <a:gd name="T93" fmla="*/ 138 h 346"/>
              <a:gd name="T94" fmla="*/ 24 w 346"/>
              <a:gd name="T95" fmla="*/ 148 h 346"/>
              <a:gd name="T96" fmla="*/ 25 w 346"/>
              <a:gd name="T97" fmla="*/ 20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6" h="346">
                <a:moveTo>
                  <a:pt x="173" y="324"/>
                </a:moveTo>
                <a:cubicBezTo>
                  <a:pt x="182" y="324"/>
                  <a:pt x="192" y="323"/>
                  <a:pt x="201" y="321"/>
                </a:cubicBezTo>
                <a:cubicBezTo>
                  <a:pt x="211" y="345"/>
                  <a:pt x="211" y="345"/>
                  <a:pt x="211" y="345"/>
                </a:cubicBezTo>
                <a:cubicBezTo>
                  <a:pt x="271" y="320"/>
                  <a:pt x="271" y="320"/>
                  <a:pt x="271" y="320"/>
                </a:cubicBezTo>
                <a:cubicBezTo>
                  <a:pt x="260" y="296"/>
                  <a:pt x="260" y="296"/>
                  <a:pt x="260" y="296"/>
                </a:cubicBezTo>
                <a:cubicBezTo>
                  <a:pt x="275" y="286"/>
                  <a:pt x="287" y="273"/>
                  <a:pt x="298" y="258"/>
                </a:cubicBezTo>
                <a:cubicBezTo>
                  <a:pt x="322" y="268"/>
                  <a:pt x="322" y="268"/>
                  <a:pt x="322" y="268"/>
                </a:cubicBezTo>
                <a:cubicBezTo>
                  <a:pt x="346" y="208"/>
                  <a:pt x="346" y="208"/>
                  <a:pt x="346" y="208"/>
                </a:cubicBezTo>
                <a:cubicBezTo>
                  <a:pt x="322" y="198"/>
                  <a:pt x="322" y="198"/>
                  <a:pt x="322" y="198"/>
                </a:cubicBezTo>
                <a:cubicBezTo>
                  <a:pt x="325" y="180"/>
                  <a:pt x="324" y="163"/>
                  <a:pt x="321" y="145"/>
                </a:cubicBezTo>
                <a:cubicBezTo>
                  <a:pt x="345" y="135"/>
                  <a:pt x="345" y="135"/>
                  <a:pt x="345" y="135"/>
                </a:cubicBezTo>
                <a:cubicBezTo>
                  <a:pt x="320" y="75"/>
                  <a:pt x="320" y="75"/>
                  <a:pt x="320" y="7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85" y="71"/>
                  <a:pt x="273" y="58"/>
                  <a:pt x="258" y="48"/>
                </a:cubicBezTo>
                <a:cubicBezTo>
                  <a:pt x="268" y="24"/>
                  <a:pt x="268" y="24"/>
                  <a:pt x="268" y="24"/>
                </a:cubicBezTo>
                <a:cubicBezTo>
                  <a:pt x="208" y="0"/>
                  <a:pt x="208" y="0"/>
                  <a:pt x="208" y="0"/>
                </a:cubicBezTo>
                <a:cubicBezTo>
                  <a:pt x="198" y="24"/>
                  <a:pt x="198" y="24"/>
                  <a:pt x="198" y="24"/>
                </a:cubicBezTo>
                <a:cubicBezTo>
                  <a:pt x="190" y="23"/>
                  <a:pt x="181" y="22"/>
                  <a:pt x="173" y="22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224" y="45"/>
                  <a:pt x="271" y="75"/>
                  <a:pt x="291" y="123"/>
                </a:cubicBezTo>
                <a:cubicBezTo>
                  <a:pt x="318" y="188"/>
                  <a:pt x="288" y="263"/>
                  <a:pt x="223" y="291"/>
                </a:cubicBezTo>
                <a:cubicBezTo>
                  <a:pt x="207" y="298"/>
                  <a:pt x="190" y="301"/>
                  <a:pt x="173" y="301"/>
                </a:cubicBezTo>
                <a:cubicBezTo>
                  <a:pt x="173" y="301"/>
                  <a:pt x="173" y="301"/>
                  <a:pt x="173" y="301"/>
                </a:cubicBezTo>
                <a:lnTo>
                  <a:pt x="173" y="324"/>
                </a:lnTo>
                <a:close/>
                <a:moveTo>
                  <a:pt x="25" y="201"/>
                </a:moveTo>
                <a:cubicBezTo>
                  <a:pt x="0" y="211"/>
                  <a:pt x="0" y="211"/>
                  <a:pt x="0" y="211"/>
                </a:cubicBezTo>
                <a:cubicBezTo>
                  <a:pt x="26" y="271"/>
                  <a:pt x="26" y="271"/>
                  <a:pt x="26" y="271"/>
                </a:cubicBezTo>
                <a:cubicBezTo>
                  <a:pt x="50" y="261"/>
                  <a:pt x="50" y="261"/>
                  <a:pt x="50" y="261"/>
                </a:cubicBezTo>
                <a:cubicBezTo>
                  <a:pt x="60" y="275"/>
                  <a:pt x="73" y="288"/>
                  <a:pt x="88" y="298"/>
                </a:cubicBezTo>
                <a:cubicBezTo>
                  <a:pt x="78" y="322"/>
                  <a:pt x="78" y="322"/>
                  <a:pt x="78" y="322"/>
                </a:cubicBezTo>
                <a:cubicBezTo>
                  <a:pt x="138" y="346"/>
                  <a:pt x="138" y="346"/>
                  <a:pt x="138" y="346"/>
                </a:cubicBezTo>
                <a:cubicBezTo>
                  <a:pt x="148" y="322"/>
                  <a:pt x="148" y="322"/>
                  <a:pt x="148" y="322"/>
                </a:cubicBezTo>
                <a:cubicBezTo>
                  <a:pt x="156" y="323"/>
                  <a:pt x="164" y="324"/>
                  <a:pt x="173" y="324"/>
                </a:cubicBezTo>
                <a:cubicBezTo>
                  <a:pt x="173" y="301"/>
                  <a:pt x="173" y="301"/>
                  <a:pt x="173" y="301"/>
                </a:cubicBezTo>
                <a:cubicBezTo>
                  <a:pt x="121" y="301"/>
                  <a:pt x="75" y="271"/>
                  <a:pt x="55" y="223"/>
                </a:cubicBezTo>
                <a:cubicBezTo>
                  <a:pt x="27" y="158"/>
                  <a:pt x="58" y="83"/>
                  <a:pt x="123" y="55"/>
                </a:cubicBezTo>
                <a:cubicBezTo>
                  <a:pt x="123" y="55"/>
                  <a:pt x="123" y="55"/>
                  <a:pt x="123" y="55"/>
                </a:cubicBezTo>
                <a:cubicBezTo>
                  <a:pt x="139" y="48"/>
                  <a:pt x="155" y="45"/>
                  <a:pt x="173" y="45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3" y="22"/>
                  <a:pt x="173" y="22"/>
                  <a:pt x="173" y="22"/>
                </a:cubicBezTo>
                <a:cubicBezTo>
                  <a:pt x="163" y="22"/>
                  <a:pt x="154" y="23"/>
                  <a:pt x="145" y="25"/>
                </a:cubicBezTo>
                <a:cubicBezTo>
                  <a:pt x="135" y="1"/>
                  <a:pt x="135" y="1"/>
                  <a:pt x="135" y="1"/>
                </a:cubicBezTo>
                <a:cubicBezTo>
                  <a:pt x="75" y="26"/>
                  <a:pt x="75" y="26"/>
                  <a:pt x="75" y="26"/>
                </a:cubicBezTo>
                <a:cubicBezTo>
                  <a:pt x="85" y="50"/>
                  <a:pt x="85" y="50"/>
                  <a:pt x="85" y="50"/>
                </a:cubicBezTo>
                <a:cubicBezTo>
                  <a:pt x="71" y="60"/>
                  <a:pt x="58" y="73"/>
                  <a:pt x="48" y="88"/>
                </a:cubicBezTo>
                <a:cubicBezTo>
                  <a:pt x="24" y="78"/>
                  <a:pt x="24" y="78"/>
                  <a:pt x="24" y="78"/>
                </a:cubicBezTo>
                <a:cubicBezTo>
                  <a:pt x="0" y="138"/>
                  <a:pt x="0" y="138"/>
                  <a:pt x="0" y="138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1" y="166"/>
                  <a:pt x="21" y="183"/>
                  <a:pt x="25" y="201"/>
                </a:cubicBezTo>
                <a:close/>
              </a:path>
            </a:pathLst>
          </a:custGeom>
          <a:solidFill>
            <a:srgbClr val="8FD2F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8" name="Freeform 52"/>
          <p:cNvSpPr>
            <a:spLocks noEditPoints="1"/>
          </p:cNvSpPr>
          <p:nvPr/>
        </p:nvSpPr>
        <p:spPr bwMode="auto">
          <a:xfrm>
            <a:off x="8095021" y="4098078"/>
            <a:ext cx="555357" cy="555357"/>
          </a:xfrm>
          <a:custGeom>
            <a:avLst/>
            <a:gdLst>
              <a:gd name="T0" fmla="*/ 173 w 346"/>
              <a:gd name="T1" fmla="*/ 324 h 346"/>
              <a:gd name="T2" fmla="*/ 201 w 346"/>
              <a:gd name="T3" fmla="*/ 321 h 346"/>
              <a:gd name="T4" fmla="*/ 211 w 346"/>
              <a:gd name="T5" fmla="*/ 345 h 346"/>
              <a:gd name="T6" fmla="*/ 271 w 346"/>
              <a:gd name="T7" fmla="*/ 320 h 346"/>
              <a:gd name="T8" fmla="*/ 260 w 346"/>
              <a:gd name="T9" fmla="*/ 296 h 346"/>
              <a:gd name="T10" fmla="*/ 298 w 346"/>
              <a:gd name="T11" fmla="*/ 258 h 346"/>
              <a:gd name="T12" fmla="*/ 322 w 346"/>
              <a:gd name="T13" fmla="*/ 268 h 346"/>
              <a:gd name="T14" fmla="*/ 346 w 346"/>
              <a:gd name="T15" fmla="*/ 208 h 346"/>
              <a:gd name="T16" fmla="*/ 322 w 346"/>
              <a:gd name="T17" fmla="*/ 198 h 346"/>
              <a:gd name="T18" fmla="*/ 321 w 346"/>
              <a:gd name="T19" fmla="*/ 145 h 346"/>
              <a:gd name="T20" fmla="*/ 345 w 346"/>
              <a:gd name="T21" fmla="*/ 135 h 346"/>
              <a:gd name="T22" fmla="*/ 320 w 346"/>
              <a:gd name="T23" fmla="*/ 75 h 346"/>
              <a:gd name="T24" fmla="*/ 296 w 346"/>
              <a:gd name="T25" fmla="*/ 85 h 346"/>
              <a:gd name="T26" fmla="*/ 258 w 346"/>
              <a:gd name="T27" fmla="*/ 48 h 346"/>
              <a:gd name="T28" fmla="*/ 268 w 346"/>
              <a:gd name="T29" fmla="*/ 24 h 346"/>
              <a:gd name="T30" fmla="*/ 208 w 346"/>
              <a:gd name="T31" fmla="*/ 0 h 346"/>
              <a:gd name="T32" fmla="*/ 198 w 346"/>
              <a:gd name="T33" fmla="*/ 24 h 346"/>
              <a:gd name="T34" fmla="*/ 173 w 346"/>
              <a:gd name="T35" fmla="*/ 22 h 346"/>
              <a:gd name="T36" fmla="*/ 173 w 346"/>
              <a:gd name="T37" fmla="*/ 45 h 346"/>
              <a:gd name="T38" fmla="*/ 291 w 346"/>
              <a:gd name="T39" fmla="*/ 123 h 346"/>
              <a:gd name="T40" fmla="*/ 223 w 346"/>
              <a:gd name="T41" fmla="*/ 291 h 346"/>
              <a:gd name="T42" fmla="*/ 173 w 346"/>
              <a:gd name="T43" fmla="*/ 301 h 346"/>
              <a:gd name="T44" fmla="*/ 173 w 346"/>
              <a:gd name="T45" fmla="*/ 301 h 346"/>
              <a:gd name="T46" fmla="*/ 173 w 346"/>
              <a:gd name="T47" fmla="*/ 324 h 346"/>
              <a:gd name="T48" fmla="*/ 25 w 346"/>
              <a:gd name="T49" fmla="*/ 201 h 346"/>
              <a:gd name="T50" fmla="*/ 0 w 346"/>
              <a:gd name="T51" fmla="*/ 211 h 346"/>
              <a:gd name="T52" fmla="*/ 26 w 346"/>
              <a:gd name="T53" fmla="*/ 271 h 346"/>
              <a:gd name="T54" fmla="*/ 50 w 346"/>
              <a:gd name="T55" fmla="*/ 261 h 346"/>
              <a:gd name="T56" fmla="*/ 88 w 346"/>
              <a:gd name="T57" fmla="*/ 298 h 346"/>
              <a:gd name="T58" fmla="*/ 78 w 346"/>
              <a:gd name="T59" fmla="*/ 322 h 346"/>
              <a:gd name="T60" fmla="*/ 138 w 346"/>
              <a:gd name="T61" fmla="*/ 346 h 346"/>
              <a:gd name="T62" fmla="*/ 148 w 346"/>
              <a:gd name="T63" fmla="*/ 322 h 346"/>
              <a:gd name="T64" fmla="*/ 173 w 346"/>
              <a:gd name="T65" fmla="*/ 324 h 346"/>
              <a:gd name="T66" fmla="*/ 173 w 346"/>
              <a:gd name="T67" fmla="*/ 301 h 346"/>
              <a:gd name="T68" fmla="*/ 55 w 346"/>
              <a:gd name="T69" fmla="*/ 223 h 346"/>
              <a:gd name="T70" fmla="*/ 123 w 346"/>
              <a:gd name="T71" fmla="*/ 55 h 346"/>
              <a:gd name="T72" fmla="*/ 123 w 346"/>
              <a:gd name="T73" fmla="*/ 55 h 346"/>
              <a:gd name="T74" fmla="*/ 173 w 346"/>
              <a:gd name="T75" fmla="*/ 45 h 346"/>
              <a:gd name="T76" fmla="*/ 173 w 346"/>
              <a:gd name="T77" fmla="*/ 45 h 346"/>
              <a:gd name="T78" fmla="*/ 173 w 346"/>
              <a:gd name="T79" fmla="*/ 22 h 346"/>
              <a:gd name="T80" fmla="*/ 145 w 346"/>
              <a:gd name="T81" fmla="*/ 25 h 346"/>
              <a:gd name="T82" fmla="*/ 135 w 346"/>
              <a:gd name="T83" fmla="*/ 1 h 346"/>
              <a:gd name="T84" fmla="*/ 75 w 346"/>
              <a:gd name="T85" fmla="*/ 26 h 346"/>
              <a:gd name="T86" fmla="*/ 85 w 346"/>
              <a:gd name="T87" fmla="*/ 50 h 346"/>
              <a:gd name="T88" fmla="*/ 48 w 346"/>
              <a:gd name="T89" fmla="*/ 88 h 346"/>
              <a:gd name="T90" fmla="*/ 24 w 346"/>
              <a:gd name="T91" fmla="*/ 78 h 346"/>
              <a:gd name="T92" fmla="*/ 0 w 346"/>
              <a:gd name="T93" fmla="*/ 138 h 346"/>
              <a:gd name="T94" fmla="*/ 24 w 346"/>
              <a:gd name="T95" fmla="*/ 148 h 346"/>
              <a:gd name="T96" fmla="*/ 25 w 346"/>
              <a:gd name="T97" fmla="*/ 20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6" h="346">
                <a:moveTo>
                  <a:pt x="173" y="324"/>
                </a:moveTo>
                <a:cubicBezTo>
                  <a:pt x="182" y="324"/>
                  <a:pt x="192" y="323"/>
                  <a:pt x="201" y="321"/>
                </a:cubicBezTo>
                <a:cubicBezTo>
                  <a:pt x="211" y="345"/>
                  <a:pt x="211" y="345"/>
                  <a:pt x="211" y="345"/>
                </a:cubicBezTo>
                <a:cubicBezTo>
                  <a:pt x="271" y="320"/>
                  <a:pt x="271" y="320"/>
                  <a:pt x="271" y="320"/>
                </a:cubicBezTo>
                <a:cubicBezTo>
                  <a:pt x="260" y="296"/>
                  <a:pt x="260" y="296"/>
                  <a:pt x="260" y="296"/>
                </a:cubicBezTo>
                <a:cubicBezTo>
                  <a:pt x="275" y="286"/>
                  <a:pt x="287" y="273"/>
                  <a:pt x="298" y="258"/>
                </a:cubicBezTo>
                <a:cubicBezTo>
                  <a:pt x="322" y="268"/>
                  <a:pt x="322" y="268"/>
                  <a:pt x="322" y="268"/>
                </a:cubicBezTo>
                <a:cubicBezTo>
                  <a:pt x="346" y="208"/>
                  <a:pt x="346" y="208"/>
                  <a:pt x="346" y="208"/>
                </a:cubicBezTo>
                <a:cubicBezTo>
                  <a:pt x="322" y="198"/>
                  <a:pt x="322" y="198"/>
                  <a:pt x="322" y="198"/>
                </a:cubicBezTo>
                <a:cubicBezTo>
                  <a:pt x="325" y="180"/>
                  <a:pt x="324" y="163"/>
                  <a:pt x="321" y="145"/>
                </a:cubicBezTo>
                <a:cubicBezTo>
                  <a:pt x="345" y="135"/>
                  <a:pt x="345" y="135"/>
                  <a:pt x="345" y="135"/>
                </a:cubicBezTo>
                <a:cubicBezTo>
                  <a:pt x="320" y="75"/>
                  <a:pt x="320" y="75"/>
                  <a:pt x="320" y="7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85" y="71"/>
                  <a:pt x="273" y="58"/>
                  <a:pt x="258" y="48"/>
                </a:cubicBezTo>
                <a:cubicBezTo>
                  <a:pt x="268" y="24"/>
                  <a:pt x="268" y="24"/>
                  <a:pt x="268" y="24"/>
                </a:cubicBezTo>
                <a:cubicBezTo>
                  <a:pt x="208" y="0"/>
                  <a:pt x="208" y="0"/>
                  <a:pt x="208" y="0"/>
                </a:cubicBezTo>
                <a:cubicBezTo>
                  <a:pt x="198" y="24"/>
                  <a:pt x="198" y="24"/>
                  <a:pt x="198" y="24"/>
                </a:cubicBezTo>
                <a:cubicBezTo>
                  <a:pt x="190" y="23"/>
                  <a:pt x="181" y="22"/>
                  <a:pt x="173" y="22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224" y="45"/>
                  <a:pt x="271" y="75"/>
                  <a:pt x="291" y="123"/>
                </a:cubicBezTo>
                <a:cubicBezTo>
                  <a:pt x="318" y="188"/>
                  <a:pt x="288" y="263"/>
                  <a:pt x="223" y="291"/>
                </a:cubicBezTo>
                <a:cubicBezTo>
                  <a:pt x="207" y="298"/>
                  <a:pt x="190" y="301"/>
                  <a:pt x="173" y="301"/>
                </a:cubicBezTo>
                <a:cubicBezTo>
                  <a:pt x="173" y="301"/>
                  <a:pt x="173" y="301"/>
                  <a:pt x="173" y="301"/>
                </a:cubicBezTo>
                <a:lnTo>
                  <a:pt x="173" y="324"/>
                </a:lnTo>
                <a:close/>
                <a:moveTo>
                  <a:pt x="25" y="201"/>
                </a:moveTo>
                <a:cubicBezTo>
                  <a:pt x="0" y="211"/>
                  <a:pt x="0" y="211"/>
                  <a:pt x="0" y="211"/>
                </a:cubicBezTo>
                <a:cubicBezTo>
                  <a:pt x="26" y="271"/>
                  <a:pt x="26" y="271"/>
                  <a:pt x="26" y="271"/>
                </a:cubicBezTo>
                <a:cubicBezTo>
                  <a:pt x="50" y="261"/>
                  <a:pt x="50" y="261"/>
                  <a:pt x="50" y="261"/>
                </a:cubicBezTo>
                <a:cubicBezTo>
                  <a:pt x="60" y="275"/>
                  <a:pt x="73" y="288"/>
                  <a:pt x="88" y="298"/>
                </a:cubicBezTo>
                <a:cubicBezTo>
                  <a:pt x="78" y="322"/>
                  <a:pt x="78" y="322"/>
                  <a:pt x="78" y="322"/>
                </a:cubicBezTo>
                <a:cubicBezTo>
                  <a:pt x="138" y="346"/>
                  <a:pt x="138" y="346"/>
                  <a:pt x="138" y="346"/>
                </a:cubicBezTo>
                <a:cubicBezTo>
                  <a:pt x="148" y="322"/>
                  <a:pt x="148" y="322"/>
                  <a:pt x="148" y="322"/>
                </a:cubicBezTo>
                <a:cubicBezTo>
                  <a:pt x="156" y="323"/>
                  <a:pt x="164" y="324"/>
                  <a:pt x="173" y="324"/>
                </a:cubicBezTo>
                <a:cubicBezTo>
                  <a:pt x="173" y="301"/>
                  <a:pt x="173" y="301"/>
                  <a:pt x="173" y="301"/>
                </a:cubicBezTo>
                <a:cubicBezTo>
                  <a:pt x="121" y="301"/>
                  <a:pt x="75" y="271"/>
                  <a:pt x="55" y="223"/>
                </a:cubicBezTo>
                <a:cubicBezTo>
                  <a:pt x="27" y="158"/>
                  <a:pt x="58" y="83"/>
                  <a:pt x="123" y="55"/>
                </a:cubicBezTo>
                <a:cubicBezTo>
                  <a:pt x="123" y="55"/>
                  <a:pt x="123" y="55"/>
                  <a:pt x="123" y="55"/>
                </a:cubicBezTo>
                <a:cubicBezTo>
                  <a:pt x="139" y="48"/>
                  <a:pt x="155" y="45"/>
                  <a:pt x="173" y="45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3" y="22"/>
                  <a:pt x="173" y="22"/>
                  <a:pt x="173" y="22"/>
                </a:cubicBezTo>
                <a:cubicBezTo>
                  <a:pt x="163" y="22"/>
                  <a:pt x="154" y="23"/>
                  <a:pt x="145" y="25"/>
                </a:cubicBezTo>
                <a:cubicBezTo>
                  <a:pt x="135" y="1"/>
                  <a:pt x="135" y="1"/>
                  <a:pt x="135" y="1"/>
                </a:cubicBezTo>
                <a:cubicBezTo>
                  <a:pt x="75" y="26"/>
                  <a:pt x="75" y="26"/>
                  <a:pt x="75" y="26"/>
                </a:cubicBezTo>
                <a:cubicBezTo>
                  <a:pt x="85" y="50"/>
                  <a:pt x="85" y="50"/>
                  <a:pt x="85" y="50"/>
                </a:cubicBezTo>
                <a:cubicBezTo>
                  <a:pt x="71" y="60"/>
                  <a:pt x="58" y="73"/>
                  <a:pt x="48" y="88"/>
                </a:cubicBezTo>
                <a:cubicBezTo>
                  <a:pt x="24" y="78"/>
                  <a:pt x="24" y="78"/>
                  <a:pt x="24" y="78"/>
                </a:cubicBezTo>
                <a:cubicBezTo>
                  <a:pt x="0" y="138"/>
                  <a:pt x="0" y="138"/>
                  <a:pt x="0" y="138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1" y="166"/>
                  <a:pt x="21" y="183"/>
                  <a:pt x="25" y="201"/>
                </a:cubicBezTo>
                <a:close/>
              </a:path>
            </a:pathLst>
          </a:custGeom>
          <a:solidFill>
            <a:srgbClr val="F19EC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9" name="Freeform 52"/>
          <p:cNvSpPr>
            <a:spLocks noEditPoints="1"/>
          </p:cNvSpPr>
          <p:nvPr/>
        </p:nvSpPr>
        <p:spPr bwMode="auto">
          <a:xfrm>
            <a:off x="5413535" y="5089467"/>
            <a:ext cx="555357" cy="555357"/>
          </a:xfrm>
          <a:custGeom>
            <a:avLst/>
            <a:gdLst>
              <a:gd name="T0" fmla="*/ 173 w 346"/>
              <a:gd name="T1" fmla="*/ 324 h 346"/>
              <a:gd name="T2" fmla="*/ 201 w 346"/>
              <a:gd name="T3" fmla="*/ 321 h 346"/>
              <a:gd name="T4" fmla="*/ 211 w 346"/>
              <a:gd name="T5" fmla="*/ 345 h 346"/>
              <a:gd name="T6" fmla="*/ 271 w 346"/>
              <a:gd name="T7" fmla="*/ 320 h 346"/>
              <a:gd name="T8" fmla="*/ 260 w 346"/>
              <a:gd name="T9" fmla="*/ 296 h 346"/>
              <a:gd name="T10" fmla="*/ 298 w 346"/>
              <a:gd name="T11" fmla="*/ 258 h 346"/>
              <a:gd name="T12" fmla="*/ 322 w 346"/>
              <a:gd name="T13" fmla="*/ 268 h 346"/>
              <a:gd name="T14" fmla="*/ 346 w 346"/>
              <a:gd name="T15" fmla="*/ 208 h 346"/>
              <a:gd name="T16" fmla="*/ 322 w 346"/>
              <a:gd name="T17" fmla="*/ 198 h 346"/>
              <a:gd name="T18" fmla="*/ 321 w 346"/>
              <a:gd name="T19" fmla="*/ 145 h 346"/>
              <a:gd name="T20" fmla="*/ 345 w 346"/>
              <a:gd name="T21" fmla="*/ 135 h 346"/>
              <a:gd name="T22" fmla="*/ 320 w 346"/>
              <a:gd name="T23" fmla="*/ 75 h 346"/>
              <a:gd name="T24" fmla="*/ 296 w 346"/>
              <a:gd name="T25" fmla="*/ 85 h 346"/>
              <a:gd name="T26" fmla="*/ 258 w 346"/>
              <a:gd name="T27" fmla="*/ 48 h 346"/>
              <a:gd name="T28" fmla="*/ 268 w 346"/>
              <a:gd name="T29" fmla="*/ 24 h 346"/>
              <a:gd name="T30" fmla="*/ 208 w 346"/>
              <a:gd name="T31" fmla="*/ 0 h 346"/>
              <a:gd name="T32" fmla="*/ 198 w 346"/>
              <a:gd name="T33" fmla="*/ 24 h 346"/>
              <a:gd name="T34" fmla="*/ 173 w 346"/>
              <a:gd name="T35" fmla="*/ 22 h 346"/>
              <a:gd name="T36" fmla="*/ 173 w 346"/>
              <a:gd name="T37" fmla="*/ 45 h 346"/>
              <a:gd name="T38" fmla="*/ 291 w 346"/>
              <a:gd name="T39" fmla="*/ 123 h 346"/>
              <a:gd name="T40" fmla="*/ 223 w 346"/>
              <a:gd name="T41" fmla="*/ 291 h 346"/>
              <a:gd name="T42" fmla="*/ 173 w 346"/>
              <a:gd name="T43" fmla="*/ 301 h 346"/>
              <a:gd name="T44" fmla="*/ 173 w 346"/>
              <a:gd name="T45" fmla="*/ 301 h 346"/>
              <a:gd name="T46" fmla="*/ 173 w 346"/>
              <a:gd name="T47" fmla="*/ 324 h 346"/>
              <a:gd name="T48" fmla="*/ 25 w 346"/>
              <a:gd name="T49" fmla="*/ 201 h 346"/>
              <a:gd name="T50" fmla="*/ 0 w 346"/>
              <a:gd name="T51" fmla="*/ 211 h 346"/>
              <a:gd name="T52" fmla="*/ 26 w 346"/>
              <a:gd name="T53" fmla="*/ 271 h 346"/>
              <a:gd name="T54" fmla="*/ 50 w 346"/>
              <a:gd name="T55" fmla="*/ 261 h 346"/>
              <a:gd name="T56" fmla="*/ 88 w 346"/>
              <a:gd name="T57" fmla="*/ 298 h 346"/>
              <a:gd name="T58" fmla="*/ 78 w 346"/>
              <a:gd name="T59" fmla="*/ 322 h 346"/>
              <a:gd name="T60" fmla="*/ 138 w 346"/>
              <a:gd name="T61" fmla="*/ 346 h 346"/>
              <a:gd name="T62" fmla="*/ 148 w 346"/>
              <a:gd name="T63" fmla="*/ 322 h 346"/>
              <a:gd name="T64" fmla="*/ 173 w 346"/>
              <a:gd name="T65" fmla="*/ 324 h 346"/>
              <a:gd name="T66" fmla="*/ 173 w 346"/>
              <a:gd name="T67" fmla="*/ 301 h 346"/>
              <a:gd name="T68" fmla="*/ 55 w 346"/>
              <a:gd name="T69" fmla="*/ 223 h 346"/>
              <a:gd name="T70" fmla="*/ 123 w 346"/>
              <a:gd name="T71" fmla="*/ 55 h 346"/>
              <a:gd name="T72" fmla="*/ 123 w 346"/>
              <a:gd name="T73" fmla="*/ 55 h 346"/>
              <a:gd name="T74" fmla="*/ 173 w 346"/>
              <a:gd name="T75" fmla="*/ 45 h 346"/>
              <a:gd name="T76" fmla="*/ 173 w 346"/>
              <a:gd name="T77" fmla="*/ 45 h 346"/>
              <a:gd name="T78" fmla="*/ 173 w 346"/>
              <a:gd name="T79" fmla="*/ 22 h 346"/>
              <a:gd name="T80" fmla="*/ 145 w 346"/>
              <a:gd name="T81" fmla="*/ 25 h 346"/>
              <a:gd name="T82" fmla="*/ 135 w 346"/>
              <a:gd name="T83" fmla="*/ 1 h 346"/>
              <a:gd name="T84" fmla="*/ 75 w 346"/>
              <a:gd name="T85" fmla="*/ 26 h 346"/>
              <a:gd name="T86" fmla="*/ 85 w 346"/>
              <a:gd name="T87" fmla="*/ 50 h 346"/>
              <a:gd name="T88" fmla="*/ 48 w 346"/>
              <a:gd name="T89" fmla="*/ 88 h 346"/>
              <a:gd name="T90" fmla="*/ 24 w 346"/>
              <a:gd name="T91" fmla="*/ 78 h 346"/>
              <a:gd name="T92" fmla="*/ 0 w 346"/>
              <a:gd name="T93" fmla="*/ 138 h 346"/>
              <a:gd name="T94" fmla="*/ 24 w 346"/>
              <a:gd name="T95" fmla="*/ 148 h 346"/>
              <a:gd name="T96" fmla="*/ 25 w 346"/>
              <a:gd name="T97" fmla="*/ 20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6" h="346">
                <a:moveTo>
                  <a:pt x="173" y="324"/>
                </a:moveTo>
                <a:cubicBezTo>
                  <a:pt x="182" y="324"/>
                  <a:pt x="192" y="323"/>
                  <a:pt x="201" y="321"/>
                </a:cubicBezTo>
                <a:cubicBezTo>
                  <a:pt x="211" y="345"/>
                  <a:pt x="211" y="345"/>
                  <a:pt x="211" y="345"/>
                </a:cubicBezTo>
                <a:cubicBezTo>
                  <a:pt x="271" y="320"/>
                  <a:pt x="271" y="320"/>
                  <a:pt x="271" y="320"/>
                </a:cubicBezTo>
                <a:cubicBezTo>
                  <a:pt x="260" y="296"/>
                  <a:pt x="260" y="296"/>
                  <a:pt x="260" y="296"/>
                </a:cubicBezTo>
                <a:cubicBezTo>
                  <a:pt x="275" y="286"/>
                  <a:pt x="287" y="273"/>
                  <a:pt x="298" y="258"/>
                </a:cubicBezTo>
                <a:cubicBezTo>
                  <a:pt x="322" y="268"/>
                  <a:pt x="322" y="268"/>
                  <a:pt x="322" y="268"/>
                </a:cubicBezTo>
                <a:cubicBezTo>
                  <a:pt x="346" y="208"/>
                  <a:pt x="346" y="208"/>
                  <a:pt x="346" y="208"/>
                </a:cubicBezTo>
                <a:cubicBezTo>
                  <a:pt x="322" y="198"/>
                  <a:pt x="322" y="198"/>
                  <a:pt x="322" y="198"/>
                </a:cubicBezTo>
                <a:cubicBezTo>
                  <a:pt x="325" y="180"/>
                  <a:pt x="324" y="163"/>
                  <a:pt x="321" y="145"/>
                </a:cubicBezTo>
                <a:cubicBezTo>
                  <a:pt x="345" y="135"/>
                  <a:pt x="345" y="135"/>
                  <a:pt x="345" y="135"/>
                </a:cubicBezTo>
                <a:cubicBezTo>
                  <a:pt x="320" y="75"/>
                  <a:pt x="320" y="75"/>
                  <a:pt x="320" y="7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85" y="71"/>
                  <a:pt x="273" y="58"/>
                  <a:pt x="258" y="48"/>
                </a:cubicBezTo>
                <a:cubicBezTo>
                  <a:pt x="268" y="24"/>
                  <a:pt x="268" y="24"/>
                  <a:pt x="268" y="24"/>
                </a:cubicBezTo>
                <a:cubicBezTo>
                  <a:pt x="208" y="0"/>
                  <a:pt x="208" y="0"/>
                  <a:pt x="208" y="0"/>
                </a:cubicBezTo>
                <a:cubicBezTo>
                  <a:pt x="198" y="24"/>
                  <a:pt x="198" y="24"/>
                  <a:pt x="198" y="24"/>
                </a:cubicBezTo>
                <a:cubicBezTo>
                  <a:pt x="190" y="23"/>
                  <a:pt x="181" y="22"/>
                  <a:pt x="173" y="22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224" y="45"/>
                  <a:pt x="271" y="75"/>
                  <a:pt x="291" y="123"/>
                </a:cubicBezTo>
                <a:cubicBezTo>
                  <a:pt x="318" y="188"/>
                  <a:pt x="288" y="263"/>
                  <a:pt x="223" y="291"/>
                </a:cubicBezTo>
                <a:cubicBezTo>
                  <a:pt x="207" y="298"/>
                  <a:pt x="190" y="301"/>
                  <a:pt x="173" y="301"/>
                </a:cubicBezTo>
                <a:cubicBezTo>
                  <a:pt x="173" y="301"/>
                  <a:pt x="173" y="301"/>
                  <a:pt x="173" y="301"/>
                </a:cubicBezTo>
                <a:lnTo>
                  <a:pt x="173" y="324"/>
                </a:lnTo>
                <a:close/>
                <a:moveTo>
                  <a:pt x="25" y="201"/>
                </a:moveTo>
                <a:cubicBezTo>
                  <a:pt x="0" y="211"/>
                  <a:pt x="0" y="211"/>
                  <a:pt x="0" y="211"/>
                </a:cubicBezTo>
                <a:cubicBezTo>
                  <a:pt x="26" y="271"/>
                  <a:pt x="26" y="271"/>
                  <a:pt x="26" y="271"/>
                </a:cubicBezTo>
                <a:cubicBezTo>
                  <a:pt x="50" y="261"/>
                  <a:pt x="50" y="261"/>
                  <a:pt x="50" y="261"/>
                </a:cubicBezTo>
                <a:cubicBezTo>
                  <a:pt x="60" y="275"/>
                  <a:pt x="73" y="288"/>
                  <a:pt x="88" y="298"/>
                </a:cubicBezTo>
                <a:cubicBezTo>
                  <a:pt x="78" y="322"/>
                  <a:pt x="78" y="322"/>
                  <a:pt x="78" y="322"/>
                </a:cubicBezTo>
                <a:cubicBezTo>
                  <a:pt x="138" y="346"/>
                  <a:pt x="138" y="346"/>
                  <a:pt x="138" y="346"/>
                </a:cubicBezTo>
                <a:cubicBezTo>
                  <a:pt x="148" y="322"/>
                  <a:pt x="148" y="322"/>
                  <a:pt x="148" y="322"/>
                </a:cubicBezTo>
                <a:cubicBezTo>
                  <a:pt x="156" y="323"/>
                  <a:pt x="164" y="324"/>
                  <a:pt x="173" y="324"/>
                </a:cubicBezTo>
                <a:cubicBezTo>
                  <a:pt x="173" y="301"/>
                  <a:pt x="173" y="301"/>
                  <a:pt x="173" y="301"/>
                </a:cubicBezTo>
                <a:cubicBezTo>
                  <a:pt x="121" y="301"/>
                  <a:pt x="75" y="271"/>
                  <a:pt x="55" y="223"/>
                </a:cubicBezTo>
                <a:cubicBezTo>
                  <a:pt x="27" y="158"/>
                  <a:pt x="58" y="83"/>
                  <a:pt x="123" y="55"/>
                </a:cubicBezTo>
                <a:cubicBezTo>
                  <a:pt x="123" y="55"/>
                  <a:pt x="123" y="55"/>
                  <a:pt x="123" y="55"/>
                </a:cubicBezTo>
                <a:cubicBezTo>
                  <a:pt x="139" y="48"/>
                  <a:pt x="155" y="45"/>
                  <a:pt x="173" y="45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3" y="22"/>
                  <a:pt x="173" y="22"/>
                  <a:pt x="173" y="22"/>
                </a:cubicBezTo>
                <a:cubicBezTo>
                  <a:pt x="163" y="22"/>
                  <a:pt x="154" y="23"/>
                  <a:pt x="145" y="25"/>
                </a:cubicBezTo>
                <a:cubicBezTo>
                  <a:pt x="135" y="1"/>
                  <a:pt x="135" y="1"/>
                  <a:pt x="135" y="1"/>
                </a:cubicBezTo>
                <a:cubicBezTo>
                  <a:pt x="75" y="26"/>
                  <a:pt x="75" y="26"/>
                  <a:pt x="75" y="26"/>
                </a:cubicBezTo>
                <a:cubicBezTo>
                  <a:pt x="85" y="50"/>
                  <a:pt x="85" y="50"/>
                  <a:pt x="85" y="50"/>
                </a:cubicBezTo>
                <a:cubicBezTo>
                  <a:pt x="71" y="60"/>
                  <a:pt x="58" y="73"/>
                  <a:pt x="48" y="88"/>
                </a:cubicBezTo>
                <a:cubicBezTo>
                  <a:pt x="24" y="78"/>
                  <a:pt x="24" y="78"/>
                  <a:pt x="24" y="78"/>
                </a:cubicBezTo>
                <a:cubicBezTo>
                  <a:pt x="0" y="138"/>
                  <a:pt x="0" y="138"/>
                  <a:pt x="0" y="138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1" y="166"/>
                  <a:pt x="21" y="183"/>
                  <a:pt x="25" y="201"/>
                </a:cubicBezTo>
                <a:close/>
              </a:path>
            </a:pathLst>
          </a:custGeom>
          <a:solidFill>
            <a:srgbClr val="8FD2F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0" name="Freeform 52"/>
          <p:cNvSpPr>
            <a:spLocks noEditPoints="1"/>
          </p:cNvSpPr>
          <p:nvPr/>
        </p:nvSpPr>
        <p:spPr bwMode="auto">
          <a:xfrm>
            <a:off x="8095021" y="5089467"/>
            <a:ext cx="555357" cy="555357"/>
          </a:xfrm>
          <a:custGeom>
            <a:avLst/>
            <a:gdLst>
              <a:gd name="T0" fmla="*/ 173 w 346"/>
              <a:gd name="T1" fmla="*/ 324 h 346"/>
              <a:gd name="T2" fmla="*/ 201 w 346"/>
              <a:gd name="T3" fmla="*/ 321 h 346"/>
              <a:gd name="T4" fmla="*/ 211 w 346"/>
              <a:gd name="T5" fmla="*/ 345 h 346"/>
              <a:gd name="T6" fmla="*/ 271 w 346"/>
              <a:gd name="T7" fmla="*/ 320 h 346"/>
              <a:gd name="T8" fmla="*/ 260 w 346"/>
              <a:gd name="T9" fmla="*/ 296 h 346"/>
              <a:gd name="T10" fmla="*/ 298 w 346"/>
              <a:gd name="T11" fmla="*/ 258 h 346"/>
              <a:gd name="T12" fmla="*/ 322 w 346"/>
              <a:gd name="T13" fmla="*/ 268 h 346"/>
              <a:gd name="T14" fmla="*/ 346 w 346"/>
              <a:gd name="T15" fmla="*/ 208 h 346"/>
              <a:gd name="T16" fmla="*/ 322 w 346"/>
              <a:gd name="T17" fmla="*/ 198 h 346"/>
              <a:gd name="T18" fmla="*/ 321 w 346"/>
              <a:gd name="T19" fmla="*/ 145 h 346"/>
              <a:gd name="T20" fmla="*/ 345 w 346"/>
              <a:gd name="T21" fmla="*/ 135 h 346"/>
              <a:gd name="T22" fmla="*/ 320 w 346"/>
              <a:gd name="T23" fmla="*/ 75 h 346"/>
              <a:gd name="T24" fmla="*/ 296 w 346"/>
              <a:gd name="T25" fmla="*/ 85 h 346"/>
              <a:gd name="T26" fmla="*/ 258 w 346"/>
              <a:gd name="T27" fmla="*/ 48 h 346"/>
              <a:gd name="T28" fmla="*/ 268 w 346"/>
              <a:gd name="T29" fmla="*/ 24 h 346"/>
              <a:gd name="T30" fmla="*/ 208 w 346"/>
              <a:gd name="T31" fmla="*/ 0 h 346"/>
              <a:gd name="T32" fmla="*/ 198 w 346"/>
              <a:gd name="T33" fmla="*/ 24 h 346"/>
              <a:gd name="T34" fmla="*/ 173 w 346"/>
              <a:gd name="T35" fmla="*/ 22 h 346"/>
              <a:gd name="T36" fmla="*/ 173 w 346"/>
              <a:gd name="T37" fmla="*/ 45 h 346"/>
              <a:gd name="T38" fmla="*/ 291 w 346"/>
              <a:gd name="T39" fmla="*/ 123 h 346"/>
              <a:gd name="T40" fmla="*/ 223 w 346"/>
              <a:gd name="T41" fmla="*/ 291 h 346"/>
              <a:gd name="T42" fmla="*/ 173 w 346"/>
              <a:gd name="T43" fmla="*/ 301 h 346"/>
              <a:gd name="T44" fmla="*/ 173 w 346"/>
              <a:gd name="T45" fmla="*/ 301 h 346"/>
              <a:gd name="T46" fmla="*/ 173 w 346"/>
              <a:gd name="T47" fmla="*/ 324 h 346"/>
              <a:gd name="T48" fmla="*/ 25 w 346"/>
              <a:gd name="T49" fmla="*/ 201 h 346"/>
              <a:gd name="T50" fmla="*/ 0 w 346"/>
              <a:gd name="T51" fmla="*/ 211 h 346"/>
              <a:gd name="T52" fmla="*/ 26 w 346"/>
              <a:gd name="T53" fmla="*/ 271 h 346"/>
              <a:gd name="T54" fmla="*/ 50 w 346"/>
              <a:gd name="T55" fmla="*/ 261 h 346"/>
              <a:gd name="T56" fmla="*/ 88 w 346"/>
              <a:gd name="T57" fmla="*/ 298 h 346"/>
              <a:gd name="T58" fmla="*/ 78 w 346"/>
              <a:gd name="T59" fmla="*/ 322 h 346"/>
              <a:gd name="T60" fmla="*/ 138 w 346"/>
              <a:gd name="T61" fmla="*/ 346 h 346"/>
              <a:gd name="T62" fmla="*/ 148 w 346"/>
              <a:gd name="T63" fmla="*/ 322 h 346"/>
              <a:gd name="T64" fmla="*/ 173 w 346"/>
              <a:gd name="T65" fmla="*/ 324 h 346"/>
              <a:gd name="T66" fmla="*/ 173 w 346"/>
              <a:gd name="T67" fmla="*/ 301 h 346"/>
              <a:gd name="T68" fmla="*/ 55 w 346"/>
              <a:gd name="T69" fmla="*/ 223 h 346"/>
              <a:gd name="T70" fmla="*/ 123 w 346"/>
              <a:gd name="T71" fmla="*/ 55 h 346"/>
              <a:gd name="T72" fmla="*/ 123 w 346"/>
              <a:gd name="T73" fmla="*/ 55 h 346"/>
              <a:gd name="T74" fmla="*/ 173 w 346"/>
              <a:gd name="T75" fmla="*/ 45 h 346"/>
              <a:gd name="T76" fmla="*/ 173 w 346"/>
              <a:gd name="T77" fmla="*/ 45 h 346"/>
              <a:gd name="T78" fmla="*/ 173 w 346"/>
              <a:gd name="T79" fmla="*/ 22 h 346"/>
              <a:gd name="T80" fmla="*/ 145 w 346"/>
              <a:gd name="T81" fmla="*/ 25 h 346"/>
              <a:gd name="T82" fmla="*/ 135 w 346"/>
              <a:gd name="T83" fmla="*/ 1 h 346"/>
              <a:gd name="T84" fmla="*/ 75 w 346"/>
              <a:gd name="T85" fmla="*/ 26 h 346"/>
              <a:gd name="T86" fmla="*/ 85 w 346"/>
              <a:gd name="T87" fmla="*/ 50 h 346"/>
              <a:gd name="T88" fmla="*/ 48 w 346"/>
              <a:gd name="T89" fmla="*/ 88 h 346"/>
              <a:gd name="T90" fmla="*/ 24 w 346"/>
              <a:gd name="T91" fmla="*/ 78 h 346"/>
              <a:gd name="T92" fmla="*/ 0 w 346"/>
              <a:gd name="T93" fmla="*/ 138 h 346"/>
              <a:gd name="T94" fmla="*/ 24 w 346"/>
              <a:gd name="T95" fmla="*/ 148 h 346"/>
              <a:gd name="T96" fmla="*/ 25 w 346"/>
              <a:gd name="T97" fmla="*/ 201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6" h="346">
                <a:moveTo>
                  <a:pt x="173" y="324"/>
                </a:moveTo>
                <a:cubicBezTo>
                  <a:pt x="182" y="324"/>
                  <a:pt x="192" y="323"/>
                  <a:pt x="201" y="321"/>
                </a:cubicBezTo>
                <a:cubicBezTo>
                  <a:pt x="211" y="345"/>
                  <a:pt x="211" y="345"/>
                  <a:pt x="211" y="345"/>
                </a:cubicBezTo>
                <a:cubicBezTo>
                  <a:pt x="271" y="320"/>
                  <a:pt x="271" y="320"/>
                  <a:pt x="271" y="320"/>
                </a:cubicBezTo>
                <a:cubicBezTo>
                  <a:pt x="260" y="296"/>
                  <a:pt x="260" y="296"/>
                  <a:pt x="260" y="296"/>
                </a:cubicBezTo>
                <a:cubicBezTo>
                  <a:pt x="275" y="286"/>
                  <a:pt x="287" y="273"/>
                  <a:pt x="298" y="258"/>
                </a:cubicBezTo>
                <a:cubicBezTo>
                  <a:pt x="322" y="268"/>
                  <a:pt x="322" y="268"/>
                  <a:pt x="322" y="268"/>
                </a:cubicBezTo>
                <a:cubicBezTo>
                  <a:pt x="346" y="208"/>
                  <a:pt x="346" y="208"/>
                  <a:pt x="346" y="208"/>
                </a:cubicBezTo>
                <a:cubicBezTo>
                  <a:pt x="322" y="198"/>
                  <a:pt x="322" y="198"/>
                  <a:pt x="322" y="198"/>
                </a:cubicBezTo>
                <a:cubicBezTo>
                  <a:pt x="325" y="180"/>
                  <a:pt x="324" y="163"/>
                  <a:pt x="321" y="145"/>
                </a:cubicBezTo>
                <a:cubicBezTo>
                  <a:pt x="345" y="135"/>
                  <a:pt x="345" y="135"/>
                  <a:pt x="345" y="135"/>
                </a:cubicBezTo>
                <a:cubicBezTo>
                  <a:pt x="320" y="75"/>
                  <a:pt x="320" y="75"/>
                  <a:pt x="320" y="7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85" y="71"/>
                  <a:pt x="273" y="58"/>
                  <a:pt x="258" y="48"/>
                </a:cubicBezTo>
                <a:cubicBezTo>
                  <a:pt x="268" y="24"/>
                  <a:pt x="268" y="24"/>
                  <a:pt x="268" y="24"/>
                </a:cubicBezTo>
                <a:cubicBezTo>
                  <a:pt x="208" y="0"/>
                  <a:pt x="208" y="0"/>
                  <a:pt x="208" y="0"/>
                </a:cubicBezTo>
                <a:cubicBezTo>
                  <a:pt x="198" y="24"/>
                  <a:pt x="198" y="24"/>
                  <a:pt x="198" y="24"/>
                </a:cubicBezTo>
                <a:cubicBezTo>
                  <a:pt x="190" y="23"/>
                  <a:pt x="181" y="22"/>
                  <a:pt x="173" y="22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224" y="45"/>
                  <a:pt x="271" y="75"/>
                  <a:pt x="291" y="123"/>
                </a:cubicBezTo>
                <a:cubicBezTo>
                  <a:pt x="318" y="188"/>
                  <a:pt x="288" y="263"/>
                  <a:pt x="223" y="291"/>
                </a:cubicBezTo>
                <a:cubicBezTo>
                  <a:pt x="207" y="298"/>
                  <a:pt x="190" y="301"/>
                  <a:pt x="173" y="301"/>
                </a:cubicBezTo>
                <a:cubicBezTo>
                  <a:pt x="173" y="301"/>
                  <a:pt x="173" y="301"/>
                  <a:pt x="173" y="301"/>
                </a:cubicBezTo>
                <a:lnTo>
                  <a:pt x="173" y="324"/>
                </a:lnTo>
                <a:close/>
                <a:moveTo>
                  <a:pt x="25" y="201"/>
                </a:moveTo>
                <a:cubicBezTo>
                  <a:pt x="0" y="211"/>
                  <a:pt x="0" y="211"/>
                  <a:pt x="0" y="211"/>
                </a:cubicBezTo>
                <a:cubicBezTo>
                  <a:pt x="26" y="271"/>
                  <a:pt x="26" y="271"/>
                  <a:pt x="26" y="271"/>
                </a:cubicBezTo>
                <a:cubicBezTo>
                  <a:pt x="50" y="261"/>
                  <a:pt x="50" y="261"/>
                  <a:pt x="50" y="261"/>
                </a:cubicBezTo>
                <a:cubicBezTo>
                  <a:pt x="60" y="275"/>
                  <a:pt x="73" y="288"/>
                  <a:pt x="88" y="298"/>
                </a:cubicBezTo>
                <a:cubicBezTo>
                  <a:pt x="78" y="322"/>
                  <a:pt x="78" y="322"/>
                  <a:pt x="78" y="322"/>
                </a:cubicBezTo>
                <a:cubicBezTo>
                  <a:pt x="138" y="346"/>
                  <a:pt x="138" y="346"/>
                  <a:pt x="138" y="346"/>
                </a:cubicBezTo>
                <a:cubicBezTo>
                  <a:pt x="148" y="322"/>
                  <a:pt x="148" y="322"/>
                  <a:pt x="148" y="322"/>
                </a:cubicBezTo>
                <a:cubicBezTo>
                  <a:pt x="156" y="323"/>
                  <a:pt x="164" y="324"/>
                  <a:pt x="173" y="324"/>
                </a:cubicBezTo>
                <a:cubicBezTo>
                  <a:pt x="173" y="301"/>
                  <a:pt x="173" y="301"/>
                  <a:pt x="173" y="301"/>
                </a:cubicBezTo>
                <a:cubicBezTo>
                  <a:pt x="121" y="301"/>
                  <a:pt x="75" y="271"/>
                  <a:pt x="55" y="223"/>
                </a:cubicBezTo>
                <a:cubicBezTo>
                  <a:pt x="27" y="158"/>
                  <a:pt x="58" y="83"/>
                  <a:pt x="123" y="55"/>
                </a:cubicBezTo>
                <a:cubicBezTo>
                  <a:pt x="123" y="55"/>
                  <a:pt x="123" y="55"/>
                  <a:pt x="123" y="55"/>
                </a:cubicBezTo>
                <a:cubicBezTo>
                  <a:pt x="139" y="48"/>
                  <a:pt x="155" y="45"/>
                  <a:pt x="173" y="45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3" y="22"/>
                  <a:pt x="173" y="22"/>
                  <a:pt x="173" y="22"/>
                </a:cubicBezTo>
                <a:cubicBezTo>
                  <a:pt x="163" y="22"/>
                  <a:pt x="154" y="23"/>
                  <a:pt x="145" y="25"/>
                </a:cubicBezTo>
                <a:cubicBezTo>
                  <a:pt x="135" y="1"/>
                  <a:pt x="135" y="1"/>
                  <a:pt x="135" y="1"/>
                </a:cubicBezTo>
                <a:cubicBezTo>
                  <a:pt x="75" y="26"/>
                  <a:pt x="75" y="26"/>
                  <a:pt x="75" y="26"/>
                </a:cubicBezTo>
                <a:cubicBezTo>
                  <a:pt x="85" y="50"/>
                  <a:pt x="85" y="50"/>
                  <a:pt x="85" y="50"/>
                </a:cubicBezTo>
                <a:cubicBezTo>
                  <a:pt x="71" y="60"/>
                  <a:pt x="58" y="73"/>
                  <a:pt x="48" y="88"/>
                </a:cubicBezTo>
                <a:cubicBezTo>
                  <a:pt x="24" y="78"/>
                  <a:pt x="24" y="78"/>
                  <a:pt x="24" y="78"/>
                </a:cubicBezTo>
                <a:cubicBezTo>
                  <a:pt x="0" y="138"/>
                  <a:pt x="0" y="138"/>
                  <a:pt x="0" y="138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1" y="166"/>
                  <a:pt x="21" y="183"/>
                  <a:pt x="25" y="201"/>
                </a:cubicBezTo>
                <a:close/>
              </a:path>
            </a:pathLst>
          </a:custGeom>
          <a:solidFill>
            <a:srgbClr val="F19EC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542423" y="5256145"/>
            <a:ext cx="282246" cy="246604"/>
            <a:chOff x="6357938" y="3535363"/>
            <a:chExt cx="465138" cy="406400"/>
          </a:xfrm>
          <a:solidFill>
            <a:srgbClr val="8FD2F1"/>
          </a:solidFill>
        </p:grpSpPr>
        <p:sp>
          <p:nvSpPr>
            <p:cNvPr id="62" name="AutoShape 43"/>
            <p:cNvSpPr/>
            <p:nvPr/>
          </p:nvSpPr>
          <p:spPr bwMode="auto">
            <a:xfrm>
              <a:off x="6357938" y="3535363"/>
              <a:ext cx="465138" cy="3341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951" y="9367"/>
                  </a:moveTo>
                  <a:cubicBezTo>
                    <a:pt x="10901" y="9383"/>
                    <a:pt x="10851" y="9391"/>
                    <a:pt x="10800" y="9391"/>
                  </a:cubicBezTo>
                  <a:cubicBezTo>
                    <a:pt x="10748" y="9391"/>
                    <a:pt x="10698" y="9383"/>
                    <a:pt x="10648" y="9367"/>
                  </a:cubicBezTo>
                  <a:lnTo>
                    <a:pt x="1873" y="6550"/>
                  </a:lnTo>
                  <a:cubicBezTo>
                    <a:pt x="1566" y="6452"/>
                    <a:pt x="1349" y="6072"/>
                    <a:pt x="1349" y="5634"/>
                  </a:cubicBezTo>
                  <a:cubicBezTo>
                    <a:pt x="1349" y="5197"/>
                    <a:pt x="1566" y="4817"/>
                    <a:pt x="1873" y="4719"/>
                  </a:cubicBezTo>
                  <a:lnTo>
                    <a:pt x="10648" y="1902"/>
                  </a:lnTo>
                  <a:cubicBezTo>
                    <a:pt x="10698" y="1886"/>
                    <a:pt x="10748" y="1878"/>
                    <a:pt x="10800" y="1878"/>
                  </a:cubicBezTo>
                  <a:cubicBezTo>
                    <a:pt x="10851" y="1878"/>
                    <a:pt x="10901" y="1886"/>
                    <a:pt x="10951" y="1902"/>
                  </a:cubicBezTo>
                  <a:lnTo>
                    <a:pt x="19726" y="4719"/>
                  </a:lnTo>
                  <a:cubicBezTo>
                    <a:pt x="20033" y="4817"/>
                    <a:pt x="20249" y="5197"/>
                    <a:pt x="20249" y="5634"/>
                  </a:cubicBezTo>
                  <a:cubicBezTo>
                    <a:pt x="20249" y="6072"/>
                    <a:pt x="20033" y="6452"/>
                    <a:pt x="19726" y="6550"/>
                  </a:cubicBezTo>
                  <a:cubicBezTo>
                    <a:pt x="19726" y="6550"/>
                    <a:pt x="10951" y="9367"/>
                    <a:pt x="10951" y="9367"/>
                  </a:cubicBezTo>
                  <a:close/>
                  <a:moveTo>
                    <a:pt x="16874" y="16904"/>
                  </a:moveTo>
                  <a:cubicBezTo>
                    <a:pt x="16874" y="17942"/>
                    <a:pt x="14849" y="19721"/>
                    <a:pt x="10800" y="19721"/>
                  </a:cubicBezTo>
                  <a:cubicBezTo>
                    <a:pt x="6749" y="19721"/>
                    <a:pt x="4724" y="17942"/>
                    <a:pt x="4724" y="16904"/>
                  </a:cubicBezTo>
                  <a:lnTo>
                    <a:pt x="4724" y="9394"/>
                  </a:lnTo>
                  <a:lnTo>
                    <a:pt x="10353" y="11200"/>
                  </a:lnTo>
                  <a:cubicBezTo>
                    <a:pt x="10501" y="11246"/>
                    <a:pt x="10651" y="11269"/>
                    <a:pt x="10800" y="11269"/>
                  </a:cubicBezTo>
                  <a:cubicBezTo>
                    <a:pt x="10949" y="11269"/>
                    <a:pt x="11098" y="11246"/>
                    <a:pt x="11255" y="11198"/>
                  </a:cubicBezTo>
                  <a:lnTo>
                    <a:pt x="16874" y="9394"/>
                  </a:lnTo>
                  <a:cubicBezTo>
                    <a:pt x="16874" y="9394"/>
                    <a:pt x="16874" y="16904"/>
                    <a:pt x="16874" y="16904"/>
                  </a:cubicBezTo>
                  <a:close/>
                  <a:moveTo>
                    <a:pt x="21600" y="5634"/>
                  </a:moveTo>
                  <a:cubicBezTo>
                    <a:pt x="21600" y="4314"/>
                    <a:pt x="20954" y="3185"/>
                    <a:pt x="20030" y="2888"/>
                  </a:cubicBezTo>
                  <a:lnTo>
                    <a:pt x="11246" y="68"/>
                  </a:lnTo>
                  <a:cubicBezTo>
                    <a:pt x="11098" y="22"/>
                    <a:pt x="10949" y="0"/>
                    <a:pt x="10800" y="0"/>
                  </a:cubicBezTo>
                  <a:cubicBezTo>
                    <a:pt x="10651" y="0"/>
                    <a:pt x="10501" y="22"/>
                    <a:pt x="10344" y="71"/>
                  </a:cubicBezTo>
                  <a:lnTo>
                    <a:pt x="1570" y="2888"/>
                  </a:lnTo>
                  <a:cubicBezTo>
                    <a:pt x="645" y="3185"/>
                    <a:pt x="0" y="4314"/>
                    <a:pt x="0" y="5634"/>
                  </a:cubicBezTo>
                  <a:cubicBezTo>
                    <a:pt x="0" y="6955"/>
                    <a:pt x="645" y="8084"/>
                    <a:pt x="1569" y="8380"/>
                  </a:cubicBezTo>
                  <a:lnTo>
                    <a:pt x="3374" y="8960"/>
                  </a:lnTo>
                  <a:lnTo>
                    <a:pt x="3374" y="16904"/>
                  </a:lnTo>
                  <a:cubicBezTo>
                    <a:pt x="3374" y="19397"/>
                    <a:pt x="5425" y="21600"/>
                    <a:pt x="10800" y="21600"/>
                  </a:cubicBezTo>
                  <a:cubicBezTo>
                    <a:pt x="16174" y="21600"/>
                    <a:pt x="18224" y="19397"/>
                    <a:pt x="18224" y="16904"/>
                  </a:cubicBezTo>
                  <a:lnTo>
                    <a:pt x="18224" y="8960"/>
                  </a:lnTo>
                  <a:lnTo>
                    <a:pt x="20030" y="8380"/>
                  </a:lnTo>
                  <a:cubicBezTo>
                    <a:pt x="20954" y="8084"/>
                    <a:pt x="21600" y="6955"/>
                    <a:pt x="21600" y="563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63" name="AutoShape 44"/>
            <p:cNvSpPr/>
            <p:nvPr/>
          </p:nvSpPr>
          <p:spPr bwMode="auto">
            <a:xfrm>
              <a:off x="6779419" y="3680619"/>
              <a:ext cx="28575" cy="1595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1963"/>
                  </a:moveTo>
                  <a:lnTo>
                    <a:pt x="0" y="19636"/>
                  </a:lnTo>
                  <a:cubicBezTo>
                    <a:pt x="0" y="20721"/>
                    <a:pt x="4841" y="21599"/>
                    <a:pt x="10800" y="21599"/>
                  </a:cubicBezTo>
                  <a:cubicBezTo>
                    <a:pt x="16758" y="21599"/>
                    <a:pt x="21600" y="20721"/>
                    <a:pt x="21600" y="19636"/>
                  </a:cubicBezTo>
                  <a:lnTo>
                    <a:pt x="21600" y="1963"/>
                  </a:lnTo>
                  <a:cubicBezTo>
                    <a:pt x="21600" y="878"/>
                    <a:pt x="16758" y="0"/>
                    <a:pt x="10800" y="0"/>
                  </a:cubicBezTo>
                  <a:cubicBezTo>
                    <a:pt x="4841" y="0"/>
                    <a:pt x="0" y="878"/>
                    <a:pt x="0" y="1963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64" name="AutoShape 45"/>
            <p:cNvSpPr/>
            <p:nvPr/>
          </p:nvSpPr>
          <p:spPr bwMode="auto">
            <a:xfrm>
              <a:off x="6764338" y="3854450"/>
              <a:ext cx="58738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10427"/>
                    <a:pt x="0" y="14400"/>
                  </a:cubicBezTo>
                  <a:cubicBezTo>
                    <a:pt x="0" y="18372"/>
                    <a:pt x="4838" y="21599"/>
                    <a:pt x="10800" y="21599"/>
                  </a:cubicBezTo>
                  <a:cubicBezTo>
                    <a:pt x="16761" y="21599"/>
                    <a:pt x="21600" y="18372"/>
                    <a:pt x="21600" y="14400"/>
                  </a:cubicBezTo>
                  <a:cubicBezTo>
                    <a:pt x="21600" y="10427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236980" y="5230400"/>
            <a:ext cx="281764" cy="281764"/>
            <a:chOff x="8216107" y="2577307"/>
            <a:chExt cx="464344" cy="464344"/>
          </a:xfrm>
          <a:solidFill>
            <a:srgbClr val="F19EC2"/>
          </a:solidFill>
        </p:grpSpPr>
        <p:sp>
          <p:nvSpPr>
            <p:cNvPr id="66" name="AutoShape 52"/>
            <p:cNvSpPr/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67" name="AutoShape 53"/>
            <p:cNvSpPr/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68" name="AutoShape 54"/>
            <p:cNvSpPr/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69" name="AutoShape 55"/>
            <p:cNvSpPr/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279062" y="4238975"/>
            <a:ext cx="193623" cy="282247"/>
            <a:chOff x="3582988" y="3510757"/>
            <a:chExt cx="319088" cy="465138"/>
          </a:xfrm>
          <a:solidFill>
            <a:srgbClr val="F19EC2"/>
          </a:solidFill>
        </p:grpSpPr>
        <p:sp>
          <p:nvSpPr>
            <p:cNvPr id="71" name="AutoShape 113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  <p:sp>
          <p:nvSpPr>
            <p:cNvPr id="72" name="AutoShape 114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500D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印品黑体" panose="00000500000000000000" pitchFamily="2" charset="-122"/>
                <a:ea typeface="印品黑体" panose="00000500000000000000" pitchFamily="2" charset="-122"/>
                <a:sym typeface="Gill Sans" charset="0"/>
              </a:endParaRPr>
            </a:p>
          </p:txBody>
        </p:sp>
      </p:grpSp>
      <p:sp>
        <p:nvSpPr>
          <p:cNvPr id="73" name="AutoShape 149"/>
          <p:cNvSpPr/>
          <p:nvPr/>
        </p:nvSpPr>
        <p:spPr bwMode="auto">
          <a:xfrm>
            <a:off x="5551636" y="4271515"/>
            <a:ext cx="281764" cy="20277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537" y="19720"/>
                </a:moveTo>
                <a:lnTo>
                  <a:pt x="16537" y="19721"/>
                </a:lnTo>
                <a:lnTo>
                  <a:pt x="4387" y="19721"/>
                </a:lnTo>
                <a:cubicBezTo>
                  <a:pt x="2713" y="19720"/>
                  <a:pt x="1350" y="17824"/>
                  <a:pt x="1350" y="15494"/>
                </a:cubicBezTo>
                <a:cubicBezTo>
                  <a:pt x="1350" y="13992"/>
                  <a:pt x="1918" y="12635"/>
                  <a:pt x="2871" y="11862"/>
                </a:cubicBezTo>
                <a:cubicBezTo>
                  <a:pt x="3797" y="11123"/>
                  <a:pt x="3860" y="10975"/>
                  <a:pt x="3472" y="9647"/>
                </a:cubicBezTo>
                <a:cubicBezTo>
                  <a:pt x="3406" y="9374"/>
                  <a:pt x="3375" y="9136"/>
                  <a:pt x="3375" y="8921"/>
                </a:cubicBezTo>
                <a:cubicBezTo>
                  <a:pt x="3375" y="7626"/>
                  <a:pt x="4131" y="6573"/>
                  <a:pt x="5062" y="6573"/>
                </a:cubicBezTo>
                <a:cubicBezTo>
                  <a:pt x="5062" y="6573"/>
                  <a:pt x="5505" y="6529"/>
                  <a:pt x="5976" y="6789"/>
                </a:cubicBezTo>
                <a:cubicBezTo>
                  <a:pt x="6750" y="7219"/>
                  <a:pt x="6834" y="6808"/>
                  <a:pt x="7200" y="5701"/>
                </a:cubicBezTo>
                <a:cubicBezTo>
                  <a:pt x="7974" y="3380"/>
                  <a:pt x="9652" y="1878"/>
                  <a:pt x="11475" y="1878"/>
                </a:cubicBezTo>
                <a:cubicBezTo>
                  <a:pt x="13905" y="1878"/>
                  <a:pt x="15914" y="4435"/>
                  <a:pt x="16148" y="7826"/>
                </a:cubicBezTo>
                <a:cubicBezTo>
                  <a:pt x="16231" y="9171"/>
                  <a:pt x="16231" y="9171"/>
                  <a:pt x="17239" y="9491"/>
                </a:cubicBezTo>
                <a:cubicBezTo>
                  <a:pt x="18984" y="9955"/>
                  <a:pt x="20250" y="12085"/>
                  <a:pt x="20250" y="14555"/>
                </a:cubicBezTo>
                <a:cubicBezTo>
                  <a:pt x="20250" y="17404"/>
                  <a:pt x="18585" y="19720"/>
                  <a:pt x="16537" y="19720"/>
                </a:cubicBezTo>
                <a:moveTo>
                  <a:pt x="17492" y="7647"/>
                </a:moveTo>
                <a:cubicBezTo>
                  <a:pt x="17196" y="3362"/>
                  <a:pt x="14632" y="0"/>
                  <a:pt x="11475" y="0"/>
                </a:cubicBezTo>
                <a:cubicBezTo>
                  <a:pt x="9031" y="0"/>
                  <a:pt x="6939" y="2017"/>
                  <a:pt x="5976" y="4911"/>
                </a:cubicBezTo>
                <a:cubicBezTo>
                  <a:pt x="5685" y="4784"/>
                  <a:pt x="5383" y="4695"/>
                  <a:pt x="5062" y="4695"/>
                </a:cubicBezTo>
                <a:cubicBezTo>
                  <a:pt x="3385" y="4695"/>
                  <a:pt x="2025" y="6589"/>
                  <a:pt x="2025" y="8921"/>
                </a:cubicBezTo>
                <a:cubicBezTo>
                  <a:pt x="2025" y="9385"/>
                  <a:pt x="2092" y="9824"/>
                  <a:pt x="2191" y="10240"/>
                </a:cubicBezTo>
                <a:cubicBezTo>
                  <a:pt x="886" y="11298"/>
                  <a:pt x="0" y="13242"/>
                  <a:pt x="0" y="15494"/>
                </a:cubicBezTo>
                <a:cubicBezTo>
                  <a:pt x="0" y="18866"/>
                  <a:pt x="1964" y="21599"/>
                  <a:pt x="4387" y="21599"/>
                </a:cubicBezTo>
                <a:lnTo>
                  <a:pt x="4387" y="21600"/>
                </a:lnTo>
                <a:lnTo>
                  <a:pt x="16537" y="21600"/>
                </a:lnTo>
                <a:lnTo>
                  <a:pt x="16537" y="21599"/>
                </a:lnTo>
                <a:cubicBezTo>
                  <a:pt x="19334" y="21599"/>
                  <a:pt x="21599" y="18446"/>
                  <a:pt x="21599" y="14555"/>
                </a:cubicBezTo>
                <a:cubicBezTo>
                  <a:pt x="21599" y="11120"/>
                  <a:pt x="19831" y="8269"/>
                  <a:pt x="17492" y="7647"/>
                </a:cubicBezTo>
              </a:path>
            </a:pathLst>
          </a:custGeom>
          <a:solidFill>
            <a:srgbClr val="8FD2F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500D0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  <a:sym typeface="Gill Sans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295362" y="2248743"/>
            <a:ext cx="15039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70K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5295363" y="3098939"/>
            <a:ext cx="4156186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621817" y="2441242"/>
            <a:ext cx="3701736" cy="6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Your content is here, or by copying your text, select Paste in this box and choose to keep only the text. Your content is here,</a:t>
            </a:r>
            <a:endParaRPr lang="en-GB" sz="12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295264" y="2006600"/>
            <a:ext cx="4886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</a:p>
        </p:txBody>
      </p:sp>
      <p:grpSp>
        <p:nvGrpSpPr>
          <p:cNvPr id="19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" name="图片 2">
            <a:extLst>
              <a:ext uri="{FF2B5EF4-FFF2-40B4-BE49-F238E27FC236}">
                <a16:creationId xmlns:a16="http://schemas.microsoft.com/office/drawing/2014/main" id="{C30016D7-815E-4D35-9911-DECFDDA07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84" y="1760974"/>
            <a:ext cx="4319971" cy="4674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ldLvl="0" animBg="1"/>
      <p:bldP spid="58" grpId="0" bldLvl="0" animBg="1"/>
      <p:bldP spid="59" grpId="0" bldLvl="0" animBg="1"/>
      <p:bldP spid="60" grpId="0" bldLvl="0" animBg="1"/>
      <p:bldP spid="73" grpId="0" bldLvl="0" animBg="1"/>
      <p:bldP spid="107" grpId="0"/>
      <p:bldP spid="108" grpId="0"/>
      <p:bldP spid="10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sp>
        <p:nvSpPr>
          <p:cNvPr id="45" name="椭圆 66">
            <a:extLst>
              <a:ext uri="{FF2B5EF4-FFF2-40B4-BE49-F238E27FC236}">
                <a16:creationId xmlns:a16="http://schemas.microsoft.com/office/drawing/2014/main" id="{F57694E3-A25E-4CA7-BBE2-5BD95C1A0EBA}"/>
              </a:ext>
            </a:extLst>
          </p:cNvPr>
          <p:cNvSpPr/>
          <p:nvPr/>
        </p:nvSpPr>
        <p:spPr>
          <a:xfrm>
            <a:off x="9093801" y="1462604"/>
            <a:ext cx="2268136" cy="2288986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15">
            <a:extLst>
              <a:ext uri="{FF2B5EF4-FFF2-40B4-BE49-F238E27FC236}">
                <a16:creationId xmlns:a16="http://schemas.microsoft.com/office/drawing/2014/main" id="{68C8D46F-FA46-4F7F-AF88-65F4D823F71A}"/>
              </a:ext>
            </a:extLst>
          </p:cNvPr>
          <p:cNvSpPr/>
          <p:nvPr/>
        </p:nvSpPr>
        <p:spPr>
          <a:xfrm>
            <a:off x="971756" y="1193876"/>
            <a:ext cx="2902857" cy="287382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48">
            <a:extLst>
              <a:ext uri="{FF2B5EF4-FFF2-40B4-BE49-F238E27FC236}">
                <a16:creationId xmlns:a16="http://schemas.microsoft.com/office/drawing/2014/main" id="{BE56BC02-88BF-4CFF-93ED-F0C066861314}"/>
              </a:ext>
            </a:extLst>
          </p:cNvPr>
          <p:cNvSpPr txBox="1"/>
          <p:nvPr/>
        </p:nvSpPr>
        <p:spPr>
          <a:xfrm>
            <a:off x="2574930" y="4471792"/>
            <a:ext cx="7652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</a:p>
          <a:p>
            <a:endParaRPr lang="en-US" altLang="zh-CN" dirty="0">
              <a:solidFill>
                <a:srgbClr val="FD8891"/>
              </a:solidFill>
            </a:endParaRPr>
          </a:p>
          <a:p>
            <a:r>
              <a:rPr lang="zh-CN" altLang="en-US" dirty="0">
                <a:solidFill>
                  <a:srgbClr val="FD8891"/>
                </a:solidFill>
              </a:rPr>
              <a:t>                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</a:p>
          <a:p>
            <a:endParaRPr lang="zh-CN" altLang="en-US" dirty="0">
              <a:solidFill>
                <a:srgbClr val="FD8891"/>
              </a:solidFill>
            </a:endParaRPr>
          </a:p>
          <a:p>
            <a:r>
              <a:rPr lang="zh-CN" altLang="en-US" dirty="0">
                <a:solidFill>
                  <a:srgbClr val="FD8891"/>
                </a:solidFill>
              </a:rPr>
              <a:t>                             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  <a:r>
              <a:rPr lang="en-US" altLang="zh-CN" dirty="0">
                <a:solidFill>
                  <a:srgbClr val="FD8891"/>
                </a:solidFill>
              </a:rPr>
              <a:t>Add text here</a:t>
            </a:r>
            <a:r>
              <a:rPr lang="zh-CN" altLang="en-US" dirty="0">
                <a:solidFill>
                  <a:srgbClr val="FD8891"/>
                </a:solidFill>
              </a:rPr>
              <a:t>，</a:t>
            </a:r>
          </a:p>
          <a:p>
            <a:endParaRPr lang="zh-CN" altLang="en-US" dirty="0">
              <a:solidFill>
                <a:srgbClr val="FD8891"/>
              </a:solidFill>
            </a:endParaRPr>
          </a:p>
        </p:txBody>
      </p:sp>
      <p:pic>
        <p:nvPicPr>
          <p:cNvPr id="76" name="图片 37">
            <a:extLst>
              <a:ext uri="{FF2B5EF4-FFF2-40B4-BE49-F238E27FC236}">
                <a16:creationId xmlns:a16="http://schemas.microsoft.com/office/drawing/2014/main" id="{A16B53EC-B33E-4BFE-96CC-AC5EDDFCC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96" y="0"/>
            <a:ext cx="4172208" cy="3964532"/>
          </a:xfrm>
          <a:prstGeom prst="rect">
            <a:avLst/>
          </a:prstGeom>
        </p:spPr>
      </p:pic>
      <p:pic>
        <p:nvPicPr>
          <p:cNvPr id="77" name="图片 12">
            <a:extLst>
              <a:ext uri="{FF2B5EF4-FFF2-40B4-BE49-F238E27FC236}">
                <a16:creationId xmlns:a16="http://schemas.microsoft.com/office/drawing/2014/main" id="{1519A8BB-3A27-48A4-BCDD-6F9BFC386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93" y="226991"/>
            <a:ext cx="2989946" cy="2784990"/>
          </a:xfrm>
          <a:prstGeom prst="rect">
            <a:avLst/>
          </a:prstGeom>
        </p:spPr>
      </p:pic>
      <p:pic>
        <p:nvPicPr>
          <p:cNvPr id="78" name="图片 41">
            <a:extLst>
              <a:ext uri="{FF2B5EF4-FFF2-40B4-BE49-F238E27FC236}">
                <a16:creationId xmlns:a16="http://schemas.microsoft.com/office/drawing/2014/main" id="{2F3D7999-C632-476C-82CF-418E31321B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24" y="1323436"/>
            <a:ext cx="2641120" cy="2614708"/>
          </a:xfrm>
          <a:prstGeom prst="flowChartConnector">
            <a:avLst/>
          </a:prstGeom>
        </p:spPr>
      </p:pic>
      <p:pic>
        <p:nvPicPr>
          <p:cNvPr id="79" name="图片 47">
            <a:extLst>
              <a:ext uri="{FF2B5EF4-FFF2-40B4-BE49-F238E27FC236}">
                <a16:creationId xmlns:a16="http://schemas.microsoft.com/office/drawing/2014/main" id="{73CF136C-20A8-43F6-A11D-963318D13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24" y="1643585"/>
            <a:ext cx="1955720" cy="193876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080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9" grpId="0" animBg="1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433570">
            <a:off x="1011178" y="713027"/>
            <a:ext cx="4446271" cy="3136265"/>
          </a:xfrm>
          <a:prstGeom prst="rect">
            <a:avLst/>
          </a:prstGeom>
          <a:gradFill>
            <a:gsLst>
              <a:gs pos="1869">
                <a:schemeClr val="bg1">
                  <a:lumMod val="95000"/>
                </a:schemeClr>
              </a:gs>
              <a:gs pos="73000">
                <a:schemeClr val="bg1"/>
              </a:gs>
              <a:gs pos="26200">
                <a:srgbClr val="FCFCFC"/>
              </a:gs>
              <a:gs pos="100000">
                <a:schemeClr val="bg1">
                  <a:lumMod val="95000"/>
                </a:schemeClr>
              </a:gs>
            </a:gsLst>
            <a:lin ang="30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012841-2F0F-4708-B097-5716BCB13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538">
            <a:off x="1243417" y="869138"/>
            <a:ext cx="4027997" cy="279461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0893568">
            <a:off x="1743710" y="2957195"/>
            <a:ext cx="4311015" cy="3041015"/>
          </a:xfrm>
          <a:prstGeom prst="rect">
            <a:avLst/>
          </a:prstGeom>
          <a:gradFill>
            <a:gsLst>
              <a:gs pos="1869">
                <a:schemeClr val="bg1">
                  <a:lumMod val="95000"/>
                </a:schemeClr>
              </a:gs>
              <a:gs pos="73000">
                <a:schemeClr val="bg1"/>
              </a:gs>
              <a:gs pos="26200">
                <a:srgbClr val="FCFCFC"/>
              </a:gs>
              <a:gs pos="100000">
                <a:schemeClr val="bg1">
                  <a:lumMod val="95000"/>
                </a:schemeClr>
              </a:gs>
            </a:gsLst>
            <a:lin ang="30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9" name="心形 28"/>
          <p:cNvSpPr/>
          <p:nvPr/>
        </p:nvSpPr>
        <p:spPr>
          <a:xfrm rot="19800000">
            <a:off x="6390640" y="1846580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6703695" y="1822450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638925" y="2682240"/>
            <a:ext cx="4545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day, the beginning of our happiness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one, we are still 80 years old together.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Look at the wedding album.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377973" y="1698082"/>
            <a:ext cx="3882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Accompanied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8260646-EFE1-4001-95B8-E040F5A67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349">
            <a:off x="1908559" y="3146422"/>
            <a:ext cx="4012976" cy="2706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433570">
            <a:off x="6498848" y="455852"/>
            <a:ext cx="4446271" cy="313626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20893568">
            <a:off x="7217410" y="2688590"/>
            <a:ext cx="4311015" cy="3041015"/>
            <a:chOff x="1059543" y="1465943"/>
            <a:chExt cx="3294702" cy="2323984"/>
          </a:xfrm>
        </p:grpSpPr>
        <p:sp>
          <p:nvSpPr>
            <p:cNvPr id="10" name="矩形 9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2" name="心形 11"/>
          <p:cNvSpPr/>
          <p:nvPr/>
        </p:nvSpPr>
        <p:spPr>
          <a:xfrm rot="19800000">
            <a:off x="1492885" y="1974850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3" name="心形 12"/>
          <p:cNvSpPr/>
          <p:nvPr/>
        </p:nvSpPr>
        <p:spPr>
          <a:xfrm rot="2700000">
            <a:off x="1805940" y="1950720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589405" y="2731770"/>
            <a:ext cx="5299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Wedding dresses, dresses, and cute clothes that are funny.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The lens has fixed our beautiful and happy moments.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We believe that it will last forever...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2547581" y="1771820"/>
            <a:ext cx="3882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Accompanied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f04af44396a241917965b63acffde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630" y="266700"/>
            <a:ext cx="3854450" cy="6324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5030" y="1547139"/>
            <a:ext cx="67402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Welcome to </a:t>
            </a:r>
          </a:p>
          <a:p>
            <a:pPr algn="ctr"/>
            <a:r>
              <a:rPr lang="en-US" altLang="zh-CN" sz="80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our wedding!</a:t>
            </a:r>
            <a:endParaRPr lang="zh-CN" altLang="en-US" sz="80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2" name="图片 1" descr="283567dc39ce0fed6c31c55ba98435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30" y="2336165"/>
            <a:ext cx="3365500" cy="4458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21344" y="4823889"/>
            <a:ext cx="199602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Groom: XXX</a:t>
            </a:r>
            <a:endParaRPr lang="zh-CN" altLang="en-US" sz="1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73007" y="4823889"/>
            <a:ext cx="16530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Bride: Little Bride</a:t>
            </a:r>
            <a:endParaRPr lang="zh-CN" altLang="en-US" sz="1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心形 7"/>
          <p:cNvSpPr/>
          <p:nvPr/>
        </p:nvSpPr>
        <p:spPr>
          <a:xfrm rot="19800000">
            <a:off x="2488160" y="2780834"/>
            <a:ext cx="324170" cy="299517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心形 8"/>
          <p:cNvSpPr/>
          <p:nvPr/>
        </p:nvSpPr>
        <p:spPr>
          <a:xfrm rot="2700000">
            <a:off x="2650560" y="2682939"/>
            <a:ext cx="306237" cy="282947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5" grpId="0"/>
      <p:bldP spid="8" grpId="0" bldLvl="0" animBg="1"/>
      <p:bldP spid="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E093EB45-F5DC-42AB-B70B-814B0C8AD217}"/>
              </a:ext>
            </a:extLst>
          </p:cNvPr>
          <p:cNvGrpSpPr/>
          <p:nvPr/>
        </p:nvGrpSpPr>
        <p:grpSpPr>
          <a:xfrm>
            <a:off x="323529" y="123478"/>
            <a:ext cx="11693415" cy="6188545"/>
            <a:chOff x="323529" y="123478"/>
            <a:chExt cx="11573197" cy="6124922"/>
          </a:xfrm>
        </p:grpSpPr>
        <p:sp>
          <p:nvSpPr>
            <p:cNvPr id="3" name="Text Placeholder 1">
              <a:extLst>
                <a:ext uri="{FF2B5EF4-FFF2-40B4-BE49-F238E27FC236}">
                  <a16:creationId xmlns:a16="http://schemas.microsoft.com/office/drawing/2014/main" id="{1071F9E7-E77A-45F4-92BB-798A0F98881F}"/>
                </a:ext>
              </a:extLst>
            </p:cNvPr>
            <p:cNvSpPr txBox="1">
              <a:spLocks/>
            </p:cNvSpPr>
            <p:nvPr/>
          </p:nvSpPr>
          <p:spPr>
            <a:xfrm>
              <a:off x="323529" y="123478"/>
              <a:ext cx="11573197" cy="72424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Fully Editable Icon Sets: A</a:t>
              </a:r>
            </a:p>
          </p:txBody>
        </p:sp>
        <p:sp>
          <p:nvSpPr>
            <p:cNvPr id="4" name="Diamond 5">
              <a:extLst>
                <a:ext uri="{FF2B5EF4-FFF2-40B4-BE49-F238E27FC236}">
                  <a16:creationId xmlns:a16="http://schemas.microsoft.com/office/drawing/2014/main" id="{1D5679C0-6745-4EEF-96F2-875A041FBC14}"/>
                </a:ext>
              </a:extLst>
            </p:cNvPr>
            <p:cNvSpPr/>
            <p:nvPr/>
          </p:nvSpPr>
          <p:spPr>
            <a:xfrm>
              <a:off x="6112070" y="1492152"/>
              <a:ext cx="523149" cy="524695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Isosceles Triangle 51">
              <a:extLst>
                <a:ext uri="{FF2B5EF4-FFF2-40B4-BE49-F238E27FC236}">
                  <a16:creationId xmlns:a16="http://schemas.microsoft.com/office/drawing/2014/main" id="{84870E6A-F3E4-4826-8954-89ECA2C3B437}"/>
                </a:ext>
              </a:extLst>
            </p:cNvPr>
            <p:cNvSpPr/>
            <p:nvPr/>
          </p:nvSpPr>
          <p:spPr>
            <a:xfrm>
              <a:off x="5273316" y="1562686"/>
              <a:ext cx="523147" cy="383626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Isosceles Triangle 57">
              <a:extLst>
                <a:ext uri="{FF2B5EF4-FFF2-40B4-BE49-F238E27FC236}">
                  <a16:creationId xmlns:a16="http://schemas.microsoft.com/office/drawing/2014/main" id="{80DF04EB-F108-4BF3-9592-310D216FB165}"/>
                </a:ext>
              </a:extLst>
            </p:cNvPr>
            <p:cNvSpPr/>
            <p:nvPr/>
          </p:nvSpPr>
          <p:spPr>
            <a:xfrm>
              <a:off x="6114156" y="4520206"/>
              <a:ext cx="313133" cy="707899"/>
            </a:xfrm>
            <a:custGeom>
              <a:avLst/>
              <a:gdLst>
                <a:gd name="connsiteX0" fmla="*/ 1148449 w 1346449"/>
                <a:gd name="connsiteY0" fmla="*/ 2457725 h 3249725"/>
                <a:gd name="connsiteX1" fmla="*/ 198001 w 1346449"/>
                <a:gd name="connsiteY1" fmla="*/ 2457725 h 3249725"/>
                <a:gd name="connsiteX2" fmla="*/ 1 w 1346449"/>
                <a:gd name="connsiteY2" fmla="*/ 3249725 h 3249725"/>
                <a:gd name="connsiteX3" fmla="*/ 1346449 w 1346449"/>
                <a:gd name="connsiteY3" fmla="*/ 3249725 h 3249725"/>
                <a:gd name="connsiteX4" fmla="*/ 1148449 w 1346449"/>
                <a:gd name="connsiteY4" fmla="*/ 2457725 h 3249725"/>
                <a:gd name="connsiteX5" fmla="*/ 755186 w 1346449"/>
                <a:gd name="connsiteY5" fmla="*/ 82950 h 3249725"/>
                <a:gd name="connsiteX6" fmla="*/ 734449 w 1346449"/>
                <a:gd name="connsiteY6" fmla="*/ 1314594 h 3249725"/>
                <a:gd name="connsiteX7" fmla="*/ 853246 w 1346449"/>
                <a:gd name="connsiteY7" fmla="*/ 1483214 h 3249725"/>
                <a:gd name="connsiteX8" fmla="*/ 673226 w 1346449"/>
                <a:gd name="connsiteY8" fmla="*/ 1663234 h 3249725"/>
                <a:gd name="connsiteX9" fmla="*/ 493206 w 1346449"/>
                <a:gd name="connsiteY9" fmla="*/ 1483214 h 3249725"/>
                <a:gd name="connsiteX10" fmla="*/ 612000 w 1346449"/>
                <a:gd name="connsiteY10" fmla="*/ 1314595 h 3249725"/>
                <a:gd name="connsiteX11" fmla="*/ 612000 w 1346449"/>
                <a:gd name="connsiteY11" fmla="*/ 0 h 3249725"/>
                <a:gd name="connsiteX12" fmla="*/ 2939 w 1346449"/>
                <a:gd name="connsiteY12" fmla="*/ 1574694 h 3249725"/>
                <a:gd name="connsiteX13" fmla="*/ 0 w 1346449"/>
                <a:gd name="connsiteY13" fmla="*/ 1574694 h 3249725"/>
                <a:gd name="connsiteX14" fmla="*/ 2009 w 1346449"/>
                <a:gd name="connsiteY14" fmla="*/ 1577097 h 3249725"/>
                <a:gd name="connsiteX15" fmla="*/ 0 w 1346449"/>
                <a:gd name="connsiteY15" fmla="*/ 1582292 h 3249725"/>
                <a:gd name="connsiteX16" fmla="*/ 6353 w 1346449"/>
                <a:gd name="connsiteY16" fmla="*/ 1582292 h 3249725"/>
                <a:gd name="connsiteX17" fmla="*/ 273414 w 1346449"/>
                <a:gd name="connsiteY17" fmla="*/ 2376121 h 3249725"/>
                <a:gd name="connsiteX18" fmla="*/ 1091887 w 1346449"/>
                <a:gd name="connsiteY18" fmla="*/ 2366694 h 3249725"/>
                <a:gd name="connsiteX19" fmla="*/ 1340768 w 1346449"/>
                <a:gd name="connsiteY19" fmla="*/ 1582292 h 3249725"/>
                <a:gd name="connsiteX20" fmla="*/ 1346449 w 1346449"/>
                <a:gd name="connsiteY20" fmla="*/ 1582292 h 3249725"/>
                <a:gd name="connsiteX21" fmla="*/ 1344512 w 1346449"/>
                <a:gd name="connsiteY21" fmla="*/ 1577284 h 3249725"/>
                <a:gd name="connsiteX22" fmla="*/ 1346448 w 1346449"/>
                <a:gd name="connsiteY22" fmla="*/ 1574694 h 3249725"/>
                <a:gd name="connsiteX23" fmla="*/ 1343510 w 1346449"/>
                <a:gd name="connsiteY23" fmla="*/ 1574694 h 3249725"/>
                <a:gd name="connsiteX24" fmla="*/ 755186 w 1346449"/>
                <a:gd name="connsiteY24" fmla="*/ 82950 h 3249725"/>
                <a:gd name="connsiteX0" fmla="*/ 1148449 w 1346449"/>
                <a:gd name="connsiteY0" fmla="*/ 2374775 h 3166775"/>
                <a:gd name="connsiteX1" fmla="*/ 198001 w 1346449"/>
                <a:gd name="connsiteY1" fmla="*/ 2374775 h 3166775"/>
                <a:gd name="connsiteX2" fmla="*/ 1 w 1346449"/>
                <a:gd name="connsiteY2" fmla="*/ 3166775 h 3166775"/>
                <a:gd name="connsiteX3" fmla="*/ 1346449 w 1346449"/>
                <a:gd name="connsiteY3" fmla="*/ 3166775 h 3166775"/>
                <a:gd name="connsiteX4" fmla="*/ 1148449 w 1346449"/>
                <a:gd name="connsiteY4" fmla="*/ 2374775 h 3166775"/>
                <a:gd name="connsiteX5" fmla="*/ 755186 w 1346449"/>
                <a:gd name="connsiteY5" fmla="*/ 0 h 3166775"/>
                <a:gd name="connsiteX6" fmla="*/ 734449 w 1346449"/>
                <a:gd name="connsiteY6" fmla="*/ 1231644 h 3166775"/>
                <a:gd name="connsiteX7" fmla="*/ 853246 w 1346449"/>
                <a:gd name="connsiteY7" fmla="*/ 1400264 h 3166775"/>
                <a:gd name="connsiteX8" fmla="*/ 673226 w 1346449"/>
                <a:gd name="connsiteY8" fmla="*/ 1580284 h 3166775"/>
                <a:gd name="connsiteX9" fmla="*/ 493206 w 1346449"/>
                <a:gd name="connsiteY9" fmla="*/ 1400264 h 3166775"/>
                <a:gd name="connsiteX10" fmla="*/ 612000 w 1346449"/>
                <a:gd name="connsiteY10" fmla="*/ 1231645 h 3166775"/>
                <a:gd name="connsiteX11" fmla="*/ 591263 w 1346449"/>
                <a:gd name="connsiteY11" fmla="*/ 10368 h 3166775"/>
                <a:gd name="connsiteX12" fmla="*/ 2939 w 1346449"/>
                <a:gd name="connsiteY12" fmla="*/ 1491744 h 3166775"/>
                <a:gd name="connsiteX13" fmla="*/ 0 w 1346449"/>
                <a:gd name="connsiteY13" fmla="*/ 1491744 h 3166775"/>
                <a:gd name="connsiteX14" fmla="*/ 2009 w 1346449"/>
                <a:gd name="connsiteY14" fmla="*/ 1494147 h 3166775"/>
                <a:gd name="connsiteX15" fmla="*/ 0 w 1346449"/>
                <a:gd name="connsiteY15" fmla="*/ 1499342 h 3166775"/>
                <a:gd name="connsiteX16" fmla="*/ 6353 w 1346449"/>
                <a:gd name="connsiteY16" fmla="*/ 1499342 h 3166775"/>
                <a:gd name="connsiteX17" fmla="*/ 273414 w 1346449"/>
                <a:gd name="connsiteY17" fmla="*/ 2293171 h 3166775"/>
                <a:gd name="connsiteX18" fmla="*/ 1091887 w 1346449"/>
                <a:gd name="connsiteY18" fmla="*/ 2283744 h 3166775"/>
                <a:gd name="connsiteX19" fmla="*/ 1340768 w 1346449"/>
                <a:gd name="connsiteY19" fmla="*/ 1499342 h 3166775"/>
                <a:gd name="connsiteX20" fmla="*/ 1346449 w 1346449"/>
                <a:gd name="connsiteY20" fmla="*/ 1499342 h 3166775"/>
                <a:gd name="connsiteX21" fmla="*/ 1344512 w 1346449"/>
                <a:gd name="connsiteY21" fmla="*/ 1494334 h 3166775"/>
                <a:gd name="connsiteX22" fmla="*/ 1346448 w 1346449"/>
                <a:gd name="connsiteY22" fmla="*/ 1491744 h 3166775"/>
                <a:gd name="connsiteX23" fmla="*/ 1343510 w 1346449"/>
                <a:gd name="connsiteY23" fmla="*/ 1491744 h 3166775"/>
                <a:gd name="connsiteX24" fmla="*/ 755186 w 1346449"/>
                <a:gd name="connsiteY24" fmla="*/ 0 h 31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46449" h="3166775">
                  <a:moveTo>
                    <a:pt x="1148449" y="2374775"/>
                  </a:moveTo>
                  <a:lnTo>
                    <a:pt x="198001" y="2374775"/>
                  </a:lnTo>
                  <a:lnTo>
                    <a:pt x="1" y="3166775"/>
                  </a:lnTo>
                  <a:lnTo>
                    <a:pt x="1346449" y="3166775"/>
                  </a:lnTo>
                  <a:lnTo>
                    <a:pt x="1148449" y="2374775"/>
                  </a:lnTo>
                  <a:close/>
                  <a:moveTo>
                    <a:pt x="755186" y="0"/>
                  </a:moveTo>
                  <a:cubicBezTo>
                    <a:pt x="755186" y="438198"/>
                    <a:pt x="734449" y="793446"/>
                    <a:pt x="734449" y="1231644"/>
                  </a:cubicBezTo>
                  <a:cubicBezTo>
                    <a:pt x="803843" y="1256124"/>
                    <a:pt x="853246" y="1322425"/>
                    <a:pt x="853246" y="1400264"/>
                  </a:cubicBezTo>
                  <a:cubicBezTo>
                    <a:pt x="853246" y="1499686"/>
                    <a:pt x="772648" y="1580284"/>
                    <a:pt x="673226" y="1580284"/>
                  </a:cubicBezTo>
                  <a:cubicBezTo>
                    <a:pt x="573804" y="1580284"/>
                    <a:pt x="493206" y="1499686"/>
                    <a:pt x="493206" y="1400264"/>
                  </a:cubicBezTo>
                  <a:cubicBezTo>
                    <a:pt x="493206" y="1322426"/>
                    <a:pt x="542608" y="1256126"/>
                    <a:pt x="612000" y="1231645"/>
                  </a:cubicBezTo>
                  <a:lnTo>
                    <a:pt x="591263" y="10368"/>
                  </a:lnTo>
                  <a:lnTo>
                    <a:pt x="2939" y="1491744"/>
                  </a:lnTo>
                  <a:lnTo>
                    <a:pt x="0" y="1491744"/>
                  </a:lnTo>
                  <a:lnTo>
                    <a:pt x="2009" y="1494147"/>
                  </a:lnTo>
                  <a:lnTo>
                    <a:pt x="0" y="1499342"/>
                  </a:lnTo>
                  <a:lnTo>
                    <a:pt x="6353" y="1499342"/>
                  </a:lnTo>
                  <a:cubicBezTo>
                    <a:pt x="274151" y="1797289"/>
                    <a:pt x="320153" y="2031319"/>
                    <a:pt x="273414" y="2293171"/>
                  </a:cubicBezTo>
                  <a:lnTo>
                    <a:pt x="1091887" y="2283744"/>
                  </a:lnTo>
                  <a:cubicBezTo>
                    <a:pt x="1035756" y="1984266"/>
                    <a:pt x="1081794" y="1833397"/>
                    <a:pt x="1340768" y="1499342"/>
                  </a:cubicBezTo>
                  <a:lnTo>
                    <a:pt x="1346449" y="1499342"/>
                  </a:lnTo>
                  <a:lnTo>
                    <a:pt x="1344512" y="1494334"/>
                  </a:lnTo>
                  <a:cubicBezTo>
                    <a:pt x="1345124" y="1493447"/>
                    <a:pt x="1345785" y="1492596"/>
                    <a:pt x="1346448" y="1491744"/>
                  </a:cubicBezTo>
                  <a:lnTo>
                    <a:pt x="1343510" y="1491744"/>
                  </a:lnTo>
                  <a:cubicBezTo>
                    <a:pt x="1140490" y="966846"/>
                    <a:pt x="958206" y="524898"/>
                    <a:pt x="75518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E51CF8FC-071F-42D3-A197-562096D9BF00}"/>
                </a:ext>
              </a:extLst>
            </p:cNvPr>
            <p:cNvSpPr/>
            <p:nvPr/>
          </p:nvSpPr>
          <p:spPr>
            <a:xfrm rot="18900000">
              <a:off x="9585735" y="3654558"/>
              <a:ext cx="225664" cy="502732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Parallelogram 15">
              <a:extLst>
                <a:ext uri="{FF2B5EF4-FFF2-40B4-BE49-F238E27FC236}">
                  <a16:creationId xmlns:a16="http://schemas.microsoft.com/office/drawing/2014/main" id="{364545A4-565E-432E-A0BE-35D43940B095}"/>
                </a:ext>
              </a:extLst>
            </p:cNvPr>
            <p:cNvSpPr/>
            <p:nvPr/>
          </p:nvSpPr>
          <p:spPr>
            <a:xfrm flipH="1">
              <a:off x="5267026" y="4641909"/>
              <a:ext cx="464493" cy="464493"/>
            </a:xfrm>
            <a:custGeom>
              <a:avLst/>
              <a:gdLst/>
              <a:ahLst/>
              <a:cxnLst/>
              <a:rect l="l" t="t" r="r" b="b"/>
              <a:pathLst>
                <a:path w="3242753" h="3227814">
                  <a:moveTo>
                    <a:pt x="1621376" y="1043635"/>
                  </a:moveTo>
                  <a:cubicBezTo>
                    <a:pt x="1557188" y="1043635"/>
                    <a:pt x="1505154" y="1095669"/>
                    <a:pt x="1505154" y="1159857"/>
                  </a:cubicBezTo>
                  <a:lnTo>
                    <a:pt x="1505154" y="1625483"/>
                  </a:lnTo>
                  <a:lnTo>
                    <a:pt x="1033577" y="1625483"/>
                  </a:lnTo>
                  <a:cubicBezTo>
                    <a:pt x="969389" y="1625483"/>
                    <a:pt x="917355" y="1677517"/>
                    <a:pt x="917355" y="1741705"/>
                  </a:cubicBezTo>
                  <a:cubicBezTo>
                    <a:pt x="917355" y="1805893"/>
                    <a:pt x="969389" y="1857927"/>
                    <a:pt x="1033577" y="1857927"/>
                  </a:cubicBezTo>
                  <a:lnTo>
                    <a:pt x="1614688" y="1857927"/>
                  </a:lnTo>
                  <a:lnTo>
                    <a:pt x="1619859" y="1856884"/>
                  </a:lnTo>
                  <a:cubicBezTo>
                    <a:pt x="1620361" y="1857187"/>
                    <a:pt x="1620868" y="1857190"/>
                    <a:pt x="1621376" y="1857190"/>
                  </a:cubicBezTo>
                  <a:cubicBezTo>
                    <a:pt x="1685564" y="1857190"/>
                    <a:pt x="1737598" y="1805156"/>
                    <a:pt x="1737598" y="1740968"/>
                  </a:cubicBezTo>
                  <a:lnTo>
                    <a:pt x="1737598" y="1159857"/>
                  </a:lnTo>
                  <a:cubicBezTo>
                    <a:pt x="1737598" y="1095669"/>
                    <a:pt x="1685564" y="1043635"/>
                    <a:pt x="1621376" y="1043635"/>
                  </a:cubicBezTo>
                  <a:close/>
                  <a:moveTo>
                    <a:pt x="1621376" y="628818"/>
                  </a:moveTo>
                  <a:cubicBezTo>
                    <a:pt x="2206882" y="628818"/>
                    <a:pt x="2681529" y="1103464"/>
                    <a:pt x="2681529" y="1688970"/>
                  </a:cubicBezTo>
                  <a:cubicBezTo>
                    <a:pt x="2681529" y="2274476"/>
                    <a:pt x="2206882" y="2749122"/>
                    <a:pt x="1621376" y="2749122"/>
                  </a:cubicBezTo>
                  <a:cubicBezTo>
                    <a:pt x="1035870" y="2749122"/>
                    <a:pt x="561223" y="2274476"/>
                    <a:pt x="561223" y="1688970"/>
                  </a:cubicBezTo>
                  <a:cubicBezTo>
                    <a:pt x="561223" y="1103464"/>
                    <a:pt x="1035870" y="628818"/>
                    <a:pt x="1621376" y="628818"/>
                  </a:cubicBezTo>
                  <a:close/>
                  <a:moveTo>
                    <a:pt x="1621376" y="424596"/>
                  </a:moveTo>
                  <a:cubicBezTo>
                    <a:pt x="923081" y="424596"/>
                    <a:pt x="357001" y="990676"/>
                    <a:pt x="357001" y="1688970"/>
                  </a:cubicBezTo>
                  <a:cubicBezTo>
                    <a:pt x="357001" y="2128645"/>
                    <a:pt x="581423" y="2515905"/>
                    <a:pt x="922189" y="2742109"/>
                  </a:cubicBezTo>
                  <a:lnTo>
                    <a:pt x="652992" y="3227814"/>
                  </a:lnTo>
                  <a:lnTo>
                    <a:pt x="911997" y="3227814"/>
                  </a:lnTo>
                  <a:lnTo>
                    <a:pt x="1121304" y="2850168"/>
                  </a:lnTo>
                  <a:cubicBezTo>
                    <a:pt x="1274563" y="2916691"/>
                    <a:pt x="1443689" y="2953344"/>
                    <a:pt x="1621376" y="2953344"/>
                  </a:cubicBezTo>
                  <a:cubicBezTo>
                    <a:pt x="1799063" y="2953344"/>
                    <a:pt x="1968189" y="2916691"/>
                    <a:pt x="2121449" y="2850168"/>
                  </a:cubicBezTo>
                  <a:lnTo>
                    <a:pt x="2330755" y="3227814"/>
                  </a:lnTo>
                  <a:lnTo>
                    <a:pt x="2589760" y="3227814"/>
                  </a:lnTo>
                  <a:lnTo>
                    <a:pt x="2320563" y="2742109"/>
                  </a:lnTo>
                  <a:cubicBezTo>
                    <a:pt x="2661329" y="2515905"/>
                    <a:pt x="2885751" y="2128645"/>
                    <a:pt x="2885751" y="1688970"/>
                  </a:cubicBezTo>
                  <a:cubicBezTo>
                    <a:pt x="2885751" y="990676"/>
                    <a:pt x="2319671" y="424596"/>
                    <a:pt x="1621376" y="424596"/>
                  </a:cubicBezTo>
                  <a:close/>
                  <a:moveTo>
                    <a:pt x="2599800" y="123238"/>
                  </a:moveTo>
                  <a:cubicBezTo>
                    <a:pt x="2434609" y="120698"/>
                    <a:pt x="2268460" y="180476"/>
                    <a:pt x="2139563" y="303161"/>
                  </a:cubicBezTo>
                  <a:lnTo>
                    <a:pt x="3057258" y="1232053"/>
                  </a:lnTo>
                  <a:cubicBezTo>
                    <a:pt x="3305736" y="977255"/>
                    <a:pt x="3304415" y="570405"/>
                    <a:pt x="3054287" y="317226"/>
                  </a:cubicBezTo>
                  <a:cubicBezTo>
                    <a:pt x="2929224" y="190636"/>
                    <a:pt x="2764991" y="125778"/>
                    <a:pt x="2599800" y="123238"/>
                  </a:cubicBezTo>
                  <a:close/>
                  <a:moveTo>
                    <a:pt x="642953" y="123238"/>
                  </a:moveTo>
                  <a:cubicBezTo>
                    <a:pt x="477762" y="125778"/>
                    <a:pt x="313529" y="190636"/>
                    <a:pt x="188466" y="317226"/>
                  </a:cubicBezTo>
                  <a:cubicBezTo>
                    <a:pt x="-61662" y="570405"/>
                    <a:pt x="-62983" y="977255"/>
                    <a:pt x="185495" y="1232053"/>
                  </a:cubicBezTo>
                  <a:lnTo>
                    <a:pt x="1103190" y="303161"/>
                  </a:lnTo>
                  <a:cubicBezTo>
                    <a:pt x="974294" y="180476"/>
                    <a:pt x="808144" y="120698"/>
                    <a:pt x="642953" y="123238"/>
                  </a:cubicBezTo>
                  <a:close/>
                  <a:moveTo>
                    <a:pt x="1722692" y="0"/>
                  </a:moveTo>
                  <a:lnTo>
                    <a:pt x="1520061" y="0"/>
                  </a:lnTo>
                  <a:cubicBezTo>
                    <a:pt x="1440152" y="0"/>
                    <a:pt x="1375373" y="64779"/>
                    <a:pt x="1375373" y="144688"/>
                  </a:cubicBezTo>
                  <a:lnTo>
                    <a:pt x="1375373" y="289376"/>
                  </a:lnTo>
                  <a:lnTo>
                    <a:pt x="1867380" y="289376"/>
                  </a:lnTo>
                  <a:lnTo>
                    <a:pt x="1867380" y="144688"/>
                  </a:lnTo>
                  <a:cubicBezTo>
                    <a:pt x="1867380" y="64779"/>
                    <a:pt x="1802601" y="0"/>
                    <a:pt x="1722692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4A2272E2-8C2C-4DD8-91B4-6E221B362018}"/>
                </a:ext>
              </a:extLst>
            </p:cNvPr>
            <p:cNvSpPr/>
            <p:nvPr/>
          </p:nvSpPr>
          <p:spPr>
            <a:xfrm>
              <a:off x="7745410" y="3642506"/>
              <a:ext cx="460778" cy="453389"/>
            </a:xfrm>
            <a:custGeom>
              <a:avLst/>
              <a:gdLst/>
              <a:ahLst/>
              <a:cxnLst/>
              <a:rect l="l" t="t" r="r" b="b"/>
              <a:pathLst>
                <a:path w="3214097" h="3162551">
                  <a:moveTo>
                    <a:pt x="1014592" y="2306036"/>
                  </a:moveTo>
                  <a:cubicBezTo>
                    <a:pt x="854868" y="2306036"/>
                    <a:pt x="725386" y="2435518"/>
                    <a:pt x="725386" y="2595242"/>
                  </a:cubicBezTo>
                  <a:cubicBezTo>
                    <a:pt x="725386" y="2754966"/>
                    <a:pt x="854868" y="2884448"/>
                    <a:pt x="1014592" y="2884448"/>
                  </a:cubicBezTo>
                  <a:cubicBezTo>
                    <a:pt x="1174316" y="2884448"/>
                    <a:pt x="1303798" y="2754966"/>
                    <a:pt x="1303798" y="2595242"/>
                  </a:cubicBezTo>
                  <a:cubicBezTo>
                    <a:pt x="1303798" y="2435518"/>
                    <a:pt x="1174316" y="2306036"/>
                    <a:pt x="1014592" y="2306036"/>
                  </a:cubicBezTo>
                  <a:close/>
                  <a:moveTo>
                    <a:pt x="481275" y="1691816"/>
                  </a:moveTo>
                  <a:cubicBezTo>
                    <a:pt x="321551" y="1691816"/>
                    <a:pt x="192069" y="1821298"/>
                    <a:pt x="192069" y="1981022"/>
                  </a:cubicBezTo>
                  <a:cubicBezTo>
                    <a:pt x="192069" y="2140746"/>
                    <a:pt x="321551" y="2270228"/>
                    <a:pt x="481275" y="2270228"/>
                  </a:cubicBezTo>
                  <a:cubicBezTo>
                    <a:pt x="640999" y="2270228"/>
                    <a:pt x="770481" y="2140746"/>
                    <a:pt x="770481" y="1981022"/>
                  </a:cubicBezTo>
                  <a:cubicBezTo>
                    <a:pt x="770481" y="1821298"/>
                    <a:pt x="640999" y="1691816"/>
                    <a:pt x="481275" y="1691816"/>
                  </a:cubicBezTo>
                  <a:close/>
                  <a:moveTo>
                    <a:pt x="2764751" y="1113404"/>
                  </a:moveTo>
                  <a:cubicBezTo>
                    <a:pt x="2605027" y="1113404"/>
                    <a:pt x="2475545" y="1242886"/>
                    <a:pt x="2475545" y="1402610"/>
                  </a:cubicBezTo>
                  <a:cubicBezTo>
                    <a:pt x="2475545" y="1562334"/>
                    <a:pt x="2605027" y="1691816"/>
                    <a:pt x="2764751" y="1691816"/>
                  </a:cubicBezTo>
                  <a:cubicBezTo>
                    <a:pt x="2924475" y="1691816"/>
                    <a:pt x="3053957" y="1562334"/>
                    <a:pt x="3053957" y="1402610"/>
                  </a:cubicBezTo>
                  <a:cubicBezTo>
                    <a:pt x="3053957" y="1242886"/>
                    <a:pt x="2924475" y="1113404"/>
                    <a:pt x="2764751" y="1113404"/>
                  </a:cubicBezTo>
                  <a:close/>
                  <a:moveTo>
                    <a:pt x="532503" y="881964"/>
                  </a:moveTo>
                  <a:cubicBezTo>
                    <a:pt x="372779" y="881964"/>
                    <a:pt x="243297" y="1011446"/>
                    <a:pt x="243297" y="1171170"/>
                  </a:cubicBezTo>
                  <a:cubicBezTo>
                    <a:pt x="243297" y="1330894"/>
                    <a:pt x="372779" y="1460376"/>
                    <a:pt x="532503" y="1460376"/>
                  </a:cubicBezTo>
                  <a:cubicBezTo>
                    <a:pt x="692227" y="1460376"/>
                    <a:pt x="821709" y="1330894"/>
                    <a:pt x="821709" y="1171170"/>
                  </a:cubicBezTo>
                  <a:cubicBezTo>
                    <a:pt x="821709" y="1011446"/>
                    <a:pt x="692227" y="881964"/>
                    <a:pt x="532503" y="881964"/>
                  </a:cubicBezTo>
                  <a:close/>
                  <a:moveTo>
                    <a:pt x="1162143" y="321316"/>
                  </a:moveTo>
                  <a:cubicBezTo>
                    <a:pt x="1002419" y="321316"/>
                    <a:pt x="872937" y="450798"/>
                    <a:pt x="872937" y="610522"/>
                  </a:cubicBezTo>
                  <a:cubicBezTo>
                    <a:pt x="872937" y="770246"/>
                    <a:pt x="1002419" y="899728"/>
                    <a:pt x="1162143" y="899728"/>
                  </a:cubicBezTo>
                  <a:cubicBezTo>
                    <a:pt x="1321867" y="899728"/>
                    <a:pt x="1451349" y="770246"/>
                    <a:pt x="1451349" y="610522"/>
                  </a:cubicBezTo>
                  <a:cubicBezTo>
                    <a:pt x="1451349" y="450798"/>
                    <a:pt x="1321867" y="321316"/>
                    <a:pt x="1162143" y="321316"/>
                  </a:cubicBezTo>
                  <a:close/>
                  <a:moveTo>
                    <a:pt x="1963447" y="177300"/>
                  </a:moveTo>
                  <a:cubicBezTo>
                    <a:pt x="1803723" y="177300"/>
                    <a:pt x="1674241" y="306782"/>
                    <a:pt x="1674241" y="466506"/>
                  </a:cubicBezTo>
                  <a:cubicBezTo>
                    <a:pt x="1674241" y="626230"/>
                    <a:pt x="1803723" y="755712"/>
                    <a:pt x="1963447" y="755712"/>
                  </a:cubicBezTo>
                  <a:cubicBezTo>
                    <a:pt x="2123171" y="755712"/>
                    <a:pt x="2252653" y="626230"/>
                    <a:pt x="2252653" y="466506"/>
                  </a:cubicBezTo>
                  <a:cubicBezTo>
                    <a:pt x="2252653" y="306782"/>
                    <a:pt x="2123171" y="177300"/>
                    <a:pt x="1963447" y="177300"/>
                  </a:cubicBezTo>
                  <a:close/>
                  <a:moveTo>
                    <a:pt x="1752672" y="312"/>
                  </a:moveTo>
                  <a:cubicBezTo>
                    <a:pt x="1817888" y="-690"/>
                    <a:pt x="1885249" y="703"/>
                    <a:pt x="1954799" y="4657"/>
                  </a:cubicBezTo>
                  <a:cubicBezTo>
                    <a:pt x="2504015" y="53541"/>
                    <a:pt x="2975590" y="412975"/>
                    <a:pt x="3145244" y="944937"/>
                  </a:cubicBezTo>
                  <a:cubicBezTo>
                    <a:pt x="3412664" y="2126757"/>
                    <a:pt x="2837568" y="2017487"/>
                    <a:pt x="2506889" y="1867964"/>
                  </a:cubicBezTo>
                  <a:cubicBezTo>
                    <a:pt x="1580987" y="1673869"/>
                    <a:pt x="2725425" y="3197869"/>
                    <a:pt x="1014520" y="3161925"/>
                  </a:cubicBezTo>
                  <a:cubicBezTo>
                    <a:pt x="-14898" y="3061283"/>
                    <a:pt x="-138545" y="1873713"/>
                    <a:pt x="108747" y="1100212"/>
                  </a:cubicBezTo>
                  <a:cubicBezTo>
                    <a:pt x="278579" y="569148"/>
                    <a:pt x="774429" y="15339"/>
                    <a:pt x="1752672" y="312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 30">
              <a:extLst>
                <a:ext uri="{FF2B5EF4-FFF2-40B4-BE49-F238E27FC236}">
                  <a16:creationId xmlns:a16="http://schemas.microsoft.com/office/drawing/2014/main" id="{C0CCD8C7-B61B-4F10-827E-A85292C1CF2E}"/>
                </a:ext>
              </a:extLst>
            </p:cNvPr>
            <p:cNvSpPr/>
            <p:nvPr/>
          </p:nvSpPr>
          <p:spPr>
            <a:xfrm>
              <a:off x="11063701" y="3600566"/>
              <a:ext cx="464493" cy="463135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B29AF041-76B1-49EB-9099-0BFC6A68797D}"/>
                </a:ext>
              </a:extLst>
            </p:cNvPr>
            <p:cNvSpPr/>
            <p:nvPr/>
          </p:nvSpPr>
          <p:spPr>
            <a:xfrm>
              <a:off x="6950824" y="1518716"/>
              <a:ext cx="471567" cy="471567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01869" y="2055482"/>
                  </a:moveTo>
                  <a:lnTo>
                    <a:pt x="869869" y="2055482"/>
                  </a:lnTo>
                  <a:lnTo>
                    <a:pt x="869869" y="2919482"/>
                  </a:lnTo>
                  <a:lnTo>
                    <a:pt x="401869" y="2919482"/>
                  </a:lnTo>
                  <a:close/>
                  <a:moveTo>
                    <a:pt x="1121949" y="1695482"/>
                  </a:moveTo>
                  <a:lnTo>
                    <a:pt x="1589949" y="1695482"/>
                  </a:lnTo>
                  <a:lnTo>
                    <a:pt x="1589949" y="2919482"/>
                  </a:lnTo>
                  <a:lnTo>
                    <a:pt x="1121949" y="2919482"/>
                  </a:lnTo>
                  <a:close/>
                  <a:moveTo>
                    <a:pt x="1842029" y="1335482"/>
                  </a:moveTo>
                  <a:lnTo>
                    <a:pt x="2310029" y="1335482"/>
                  </a:lnTo>
                  <a:lnTo>
                    <a:pt x="2310029" y="2919482"/>
                  </a:lnTo>
                  <a:lnTo>
                    <a:pt x="1842029" y="2919482"/>
                  </a:lnTo>
                  <a:close/>
                  <a:moveTo>
                    <a:pt x="2562109" y="975482"/>
                  </a:moveTo>
                  <a:lnTo>
                    <a:pt x="3030109" y="975482"/>
                  </a:lnTo>
                  <a:lnTo>
                    <a:pt x="3030109" y="2919482"/>
                  </a:lnTo>
                  <a:lnTo>
                    <a:pt x="2562109" y="2919482"/>
                  </a:lnTo>
                  <a:close/>
                  <a:moveTo>
                    <a:pt x="2321888" y="224805"/>
                  </a:moveTo>
                  <a:lnTo>
                    <a:pt x="2880631" y="247420"/>
                  </a:lnTo>
                  <a:lnTo>
                    <a:pt x="2620844" y="742612"/>
                  </a:lnTo>
                  <a:lnTo>
                    <a:pt x="2546105" y="613161"/>
                  </a:lnTo>
                  <a:lnTo>
                    <a:pt x="541555" y="1770488"/>
                  </a:lnTo>
                  <a:lnTo>
                    <a:pt x="392077" y="1511585"/>
                  </a:lnTo>
                  <a:lnTo>
                    <a:pt x="2396627" y="354257"/>
                  </a:lnTo>
                  <a:close/>
                  <a:moveTo>
                    <a:pt x="0" y="0"/>
                  </a:moveTo>
                  <a:lnTo>
                    <a:pt x="180000" y="0"/>
                  </a:lnTo>
                  <a:lnTo>
                    <a:pt x="180000" y="3059999"/>
                  </a:lnTo>
                  <a:lnTo>
                    <a:pt x="3240000" y="3059999"/>
                  </a:lnTo>
                  <a:lnTo>
                    <a:pt x="3240000" y="3239999"/>
                  </a:lnTo>
                  <a:lnTo>
                    <a:pt x="180000" y="3239999"/>
                  </a:lnTo>
                  <a:lnTo>
                    <a:pt x="180000" y="3240000"/>
                  </a:lnTo>
                  <a:lnTo>
                    <a:pt x="0" y="3240000"/>
                  </a:lnTo>
                  <a:lnTo>
                    <a:pt x="0" y="3239999"/>
                  </a:lnTo>
                  <a:lnTo>
                    <a:pt x="0" y="3059999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F7520747-A429-4D3D-9B05-784F806D20DD}"/>
                </a:ext>
              </a:extLst>
            </p:cNvPr>
            <p:cNvSpPr/>
            <p:nvPr/>
          </p:nvSpPr>
          <p:spPr>
            <a:xfrm rot="5400000">
              <a:off x="7737684" y="1518715"/>
              <a:ext cx="472195" cy="471568"/>
            </a:xfrm>
            <a:custGeom>
              <a:avLst/>
              <a:gdLst/>
              <a:ahLst/>
              <a:cxnLst/>
              <a:rect l="l" t="t" r="r" b="b"/>
              <a:pathLst>
                <a:path w="3244313" h="3240000">
                  <a:moveTo>
                    <a:pt x="2055482" y="677891"/>
                  </a:moveTo>
                  <a:lnTo>
                    <a:pt x="2055482" y="209891"/>
                  </a:lnTo>
                  <a:lnTo>
                    <a:pt x="2919482" y="209891"/>
                  </a:lnTo>
                  <a:lnTo>
                    <a:pt x="2919482" y="677891"/>
                  </a:lnTo>
                  <a:close/>
                  <a:moveTo>
                    <a:pt x="1695482" y="1397971"/>
                  </a:moveTo>
                  <a:lnTo>
                    <a:pt x="1695482" y="929971"/>
                  </a:lnTo>
                  <a:lnTo>
                    <a:pt x="2919482" y="929971"/>
                  </a:lnTo>
                  <a:lnTo>
                    <a:pt x="2919482" y="1397971"/>
                  </a:lnTo>
                  <a:close/>
                  <a:moveTo>
                    <a:pt x="1335482" y="2118051"/>
                  </a:moveTo>
                  <a:lnTo>
                    <a:pt x="1335482" y="1650051"/>
                  </a:lnTo>
                  <a:lnTo>
                    <a:pt x="2919482" y="1650051"/>
                  </a:lnTo>
                  <a:lnTo>
                    <a:pt x="2919482" y="2118051"/>
                  </a:lnTo>
                  <a:close/>
                  <a:moveTo>
                    <a:pt x="975482" y="2838131"/>
                  </a:moveTo>
                  <a:lnTo>
                    <a:pt x="975482" y="2370131"/>
                  </a:lnTo>
                  <a:lnTo>
                    <a:pt x="2919482" y="2370131"/>
                  </a:lnTo>
                  <a:lnTo>
                    <a:pt x="2919482" y="2838131"/>
                  </a:lnTo>
                  <a:close/>
                  <a:moveTo>
                    <a:pt x="10788" y="2651034"/>
                  </a:moveTo>
                  <a:lnTo>
                    <a:pt x="1168116" y="646484"/>
                  </a:lnTo>
                  <a:lnTo>
                    <a:pt x="1038664" y="571745"/>
                  </a:lnTo>
                  <a:lnTo>
                    <a:pt x="1533856" y="311959"/>
                  </a:lnTo>
                  <a:lnTo>
                    <a:pt x="1556471" y="870701"/>
                  </a:lnTo>
                  <a:lnTo>
                    <a:pt x="1427019" y="795962"/>
                  </a:lnTo>
                  <a:lnTo>
                    <a:pt x="269691" y="2800512"/>
                  </a:lnTo>
                  <a:close/>
                  <a:moveTo>
                    <a:pt x="0" y="3240000"/>
                  </a:moveTo>
                  <a:lnTo>
                    <a:pt x="0" y="3060000"/>
                  </a:lnTo>
                  <a:lnTo>
                    <a:pt x="3064313" y="3060000"/>
                  </a:lnTo>
                  <a:lnTo>
                    <a:pt x="3064313" y="0"/>
                  </a:lnTo>
                  <a:lnTo>
                    <a:pt x="3244313" y="0"/>
                  </a:lnTo>
                  <a:lnTo>
                    <a:pt x="3244313" y="3240000"/>
                  </a:lnTo>
                  <a:lnTo>
                    <a:pt x="3240000" y="3240000"/>
                  </a:lnTo>
                  <a:lnTo>
                    <a:pt x="3064313" y="3240000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Pie 24">
              <a:extLst>
                <a:ext uri="{FF2B5EF4-FFF2-40B4-BE49-F238E27FC236}">
                  <a16:creationId xmlns:a16="http://schemas.microsoft.com/office/drawing/2014/main" id="{219BC15D-C79D-458D-8538-435F1260733B}"/>
                </a:ext>
              </a:extLst>
            </p:cNvPr>
            <p:cNvSpPr/>
            <p:nvPr/>
          </p:nvSpPr>
          <p:spPr>
            <a:xfrm>
              <a:off x="6809927" y="4618984"/>
              <a:ext cx="513183" cy="510342"/>
            </a:xfrm>
            <a:custGeom>
              <a:avLst/>
              <a:gdLst/>
              <a:ahLst/>
              <a:cxnLst/>
              <a:rect l="l" t="t" r="r" b="b"/>
              <a:pathLst>
                <a:path w="3228711" h="3210836">
                  <a:moveTo>
                    <a:pt x="351626" y="695968"/>
                  </a:moveTo>
                  <a:lnTo>
                    <a:pt x="1548007" y="1678300"/>
                  </a:lnTo>
                  <a:lnTo>
                    <a:pt x="236194" y="2500159"/>
                  </a:lnTo>
                  <a:cubicBezTo>
                    <a:pt x="-116985" y="1936431"/>
                    <a:pt x="-70514" y="1210092"/>
                    <a:pt x="351626" y="695968"/>
                  </a:cubicBezTo>
                  <a:close/>
                  <a:moveTo>
                    <a:pt x="1957429" y="262366"/>
                  </a:moveTo>
                  <a:cubicBezTo>
                    <a:pt x="2634256" y="359480"/>
                    <a:pt x="3156733" y="907132"/>
                    <a:pt x="3221913" y="1587776"/>
                  </a:cubicBezTo>
                  <a:cubicBezTo>
                    <a:pt x="3287093" y="2268421"/>
                    <a:pt x="2878048" y="2905277"/>
                    <a:pt x="2231953" y="3129078"/>
                  </a:cubicBezTo>
                  <a:cubicBezTo>
                    <a:pt x="1585858" y="3352879"/>
                    <a:pt x="870522" y="3105497"/>
                    <a:pt x="500715" y="2530372"/>
                  </a:cubicBezTo>
                  <a:lnTo>
                    <a:pt x="1746987" y="1729019"/>
                  </a:lnTo>
                  <a:close/>
                  <a:moveTo>
                    <a:pt x="1604447" y="200"/>
                  </a:moveTo>
                  <a:cubicBezTo>
                    <a:pt x="1665125" y="-778"/>
                    <a:pt x="1726175" y="1809"/>
                    <a:pt x="1787307" y="8072"/>
                  </a:cubicBezTo>
                  <a:lnTo>
                    <a:pt x="1629532" y="1548011"/>
                  </a:lnTo>
                  <a:lnTo>
                    <a:pt x="483856" y="506987"/>
                  </a:lnTo>
                  <a:cubicBezTo>
                    <a:pt x="773141" y="188622"/>
                    <a:pt x="1179697" y="7051"/>
                    <a:pt x="1604447" y="20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Parallelogram 30">
              <a:extLst>
                <a:ext uri="{FF2B5EF4-FFF2-40B4-BE49-F238E27FC236}">
                  <a16:creationId xmlns:a16="http://schemas.microsoft.com/office/drawing/2014/main" id="{C8AC096B-5141-4331-89C0-CFD0D0CF997B}"/>
                </a:ext>
              </a:extLst>
            </p:cNvPr>
            <p:cNvSpPr/>
            <p:nvPr/>
          </p:nvSpPr>
          <p:spPr>
            <a:xfrm flipH="1">
              <a:off x="11038458" y="2527766"/>
              <a:ext cx="514976" cy="516250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1E7ED1FC-2FB8-4E89-972A-9EE5CEF6E07B}"/>
                </a:ext>
              </a:extLst>
            </p:cNvPr>
            <p:cNvSpPr/>
            <p:nvPr/>
          </p:nvSpPr>
          <p:spPr>
            <a:xfrm rot="16200000">
              <a:off x="8525358" y="1470612"/>
              <a:ext cx="567400" cy="567774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Block Arc 41">
              <a:extLst>
                <a:ext uri="{FF2B5EF4-FFF2-40B4-BE49-F238E27FC236}">
                  <a16:creationId xmlns:a16="http://schemas.microsoft.com/office/drawing/2014/main" id="{C9A6F31D-AA32-42CE-849F-672473192DB8}"/>
                </a:ext>
              </a:extLst>
            </p:cNvPr>
            <p:cNvSpPr/>
            <p:nvPr/>
          </p:nvSpPr>
          <p:spPr>
            <a:xfrm>
              <a:off x="9408551" y="1424302"/>
              <a:ext cx="473301" cy="660394"/>
            </a:xfrm>
            <a:custGeom>
              <a:avLst/>
              <a:gdLst/>
              <a:ahLst/>
              <a:cxnLst/>
              <a:rect l="l" t="t" r="r" b="b"/>
              <a:pathLst>
                <a:path w="2512265" h="3505352">
                  <a:moveTo>
                    <a:pt x="1276582" y="2106401"/>
                  </a:moveTo>
                  <a:cubicBezTo>
                    <a:pt x="1154832" y="2195007"/>
                    <a:pt x="1018024" y="2262207"/>
                    <a:pt x="871321" y="2302645"/>
                  </a:cubicBezTo>
                  <a:cubicBezTo>
                    <a:pt x="1041049" y="2346709"/>
                    <a:pt x="1216984" y="2342691"/>
                    <a:pt x="1380867" y="2295542"/>
                  </a:cubicBezTo>
                  <a:cubicBezTo>
                    <a:pt x="1352791" y="2227964"/>
                    <a:pt x="1317377" y="2164934"/>
                    <a:pt x="1276582" y="2106401"/>
                  </a:cubicBezTo>
                  <a:close/>
                  <a:moveTo>
                    <a:pt x="931061" y="1768598"/>
                  </a:moveTo>
                  <a:lnTo>
                    <a:pt x="785084" y="2021438"/>
                  </a:lnTo>
                  <a:lnTo>
                    <a:pt x="684448" y="2196711"/>
                  </a:lnTo>
                  <a:cubicBezTo>
                    <a:pt x="868931" y="2169533"/>
                    <a:pt x="1041385" y="2098006"/>
                    <a:pt x="1189228" y="1991290"/>
                  </a:cubicBezTo>
                  <a:cubicBezTo>
                    <a:pt x="1113839" y="1904543"/>
                    <a:pt x="1026949" y="1829435"/>
                    <a:pt x="931061" y="1768598"/>
                  </a:cubicBezTo>
                  <a:close/>
                  <a:moveTo>
                    <a:pt x="1626242" y="1739577"/>
                  </a:moveTo>
                  <a:cubicBezTo>
                    <a:pt x="1556851" y="1850020"/>
                    <a:pt x="1471526" y="1947792"/>
                    <a:pt x="1374302" y="2030973"/>
                  </a:cubicBezTo>
                  <a:cubicBezTo>
                    <a:pt x="1422822" y="2099916"/>
                    <a:pt x="1464618" y="2174537"/>
                    <a:pt x="1497466" y="2254701"/>
                  </a:cubicBezTo>
                  <a:cubicBezTo>
                    <a:pt x="1664534" y="2184833"/>
                    <a:pt x="1813198" y="2068027"/>
                    <a:pt x="1922549" y="1910651"/>
                  </a:cubicBezTo>
                  <a:close/>
                  <a:moveTo>
                    <a:pt x="531158" y="1601275"/>
                  </a:moveTo>
                  <a:cubicBezTo>
                    <a:pt x="514831" y="1769123"/>
                    <a:pt x="535254" y="1939877"/>
                    <a:pt x="594029" y="2101141"/>
                  </a:cubicBezTo>
                  <a:lnTo>
                    <a:pt x="822377" y="1705631"/>
                  </a:lnTo>
                  <a:cubicBezTo>
                    <a:pt x="730789" y="1658398"/>
                    <a:pt x="632873" y="1623335"/>
                    <a:pt x="531158" y="1601275"/>
                  </a:cubicBezTo>
                  <a:close/>
                  <a:moveTo>
                    <a:pt x="270885" y="1572115"/>
                  </a:moveTo>
                  <a:cubicBezTo>
                    <a:pt x="231457" y="1572339"/>
                    <a:pt x="191799" y="1574812"/>
                    <a:pt x="152057" y="1579894"/>
                  </a:cubicBezTo>
                  <a:cubicBezTo>
                    <a:pt x="195418" y="1760005"/>
                    <a:pt x="289893" y="1927350"/>
                    <a:pt x="428945" y="2058945"/>
                  </a:cubicBezTo>
                  <a:cubicBezTo>
                    <a:pt x="384418" y="1901749"/>
                    <a:pt x="371313" y="1738504"/>
                    <a:pt x="388331" y="1577832"/>
                  </a:cubicBezTo>
                  <a:cubicBezTo>
                    <a:pt x="349511" y="1573916"/>
                    <a:pt x="310313" y="1571891"/>
                    <a:pt x="270885" y="1572115"/>
                  </a:cubicBezTo>
                  <a:close/>
                  <a:moveTo>
                    <a:pt x="1117422" y="1445810"/>
                  </a:moveTo>
                  <a:lnTo>
                    <a:pt x="992684" y="1661863"/>
                  </a:lnTo>
                  <a:cubicBezTo>
                    <a:pt x="1102065" y="1730612"/>
                    <a:pt x="1200940" y="1816138"/>
                    <a:pt x="1286200" y="1915345"/>
                  </a:cubicBezTo>
                  <a:cubicBezTo>
                    <a:pt x="1368713" y="1844119"/>
                    <a:pt x="1441290" y="1760865"/>
                    <a:pt x="1500981" y="1667258"/>
                  </a:cubicBezTo>
                  <a:close/>
                  <a:moveTo>
                    <a:pt x="2092402" y="1221082"/>
                  </a:moveTo>
                  <a:cubicBezTo>
                    <a:pt x="2001593" y="1234047"/>
                    <a:pt x="1911092" y="1235450"/>
                    <a:pt x="1822337" y="1227227"/>
                  </a:cubicBezTo>
                  <a:cubicBezTo>
                    <a:pt x="1800443" y="1366691"/>
                    <a:pt x="1756170" y="1503162"/>
                    <a:pt x="1688847" y="1630684"/>
                  </a:cubicBezTo>
                  <a:lnTo>
                    <a:pt x="1987299" y="1802996"/>
                  </a:lnTo>
                  <a:cubicBezTo>
                    <a:pt x="2084887" y="1618081"/>
                    <a:pt x="2117858" y="1415133"/>
                    <a:pt x="2092402" y="1221082"/>
                  </a:cubicBezTo>
                  <a:close/>
                  <a:moveTo>
                    <a:pt x="649579" y="1175701"/>
                  </a:moveTo>
                  <a:cubicBezTo>
                    <a:pt x="600911" y="1272240"/>
                    <a:pt x="566994" y="1374279"/>
                    <a:pt x="548013" y="1478728"/>
                  </a:cubicBezTo>
                  <a:cubicBezTo>
                    <a:pt x="665588" y="1503392"/>
                    <a:pt x="778659" y="1543786"/>
                    <a:pt x="883938" y="1599004"/>
                  </a:cubicBezTo>
                  <a:lnTo>
                    <a:pt x="1008644" y="1383007"/>
                  </a:lnTo>
                  <a:close/>
                  <a:moveTo>
                    <a:pt x="1325201" y="1085928"/>
                  </a:moveTo>
                  <a:lnTo>
                    <a:pt x="1180226" y="1337032"/>
                  </a:lnTo>
                  <a:lnTo>
                    <a:pt x="1563461" y="1558293"/>
                  </a:lnTo>
                  <a:cubicBezTo>
                    <a:pt x="1621429" y="1447029"/>
                    <a:pt x="1659763" y="1328223"/>
                    <a:pt x="1679185" y="1206861"/>
                  </a:cubicBezTo>
                  <a:cubicBezTo>
                    <a:pt x="1555153" y="1183834"/>
                    <a:pt x="1435895" y="1143161"/>
                    <a:pt x="1325201" y="1085928"/>
                  </a:cubicBezTo>
                  <a:close/>
                  <a:moveTo>
                    <a:pt x="216369" y="925587"/>
                  </a:moveTo>
                  <a:cubicBezTo>
                    <a:pt x="135862" y="1096620"/>
                    <a:pt x="108667" y="1281041"/>
                    <a:pt x="130011" y="1458436"/>
                  </a:cubicBezTo>
                  <a:cubicBezTo>
                    <a:pt x="222591" y="1446071"/>
                    <a:pt x="314795" y="1446181"/>
                    <a:pt x="405131" y="1455463"/>
                  </a:cubicBezTo>
                  <a:cubicBezTo>
                    <a:pt x="426945" y="1333935"/>
                    <a:pt x="466667" y="1215249"/>
                    <a:pt x="524206" y="1103317"/>
                  </a:cubicBezTo>
                  <a:close/>
                  <a:moveTo>
                    <a:pt x="943246" y="797103"/>
                  </a:moveTo>
                  <a:cubicBezTo>
                    <a:pt x="853400" y="873630"/>
                    <a:pt x="774733" y="963960"/>
                    <a:pt x="711316" y="1066306"/>
                  </a:cubicBezTo>
                  <a:lnTo>
                    <a:pt x="1071447" y="1274228"/>
                  </a:lnTo>
                  <a:lnTo>
                    <a:pt x="1215869" y="1024081"/>
                  </a:lnTo>
                  <a:cubicBezTo>
                    <a:pt x="1115458" y="961776"/>
                    <a:pt x="1023809" y="885272"/>
                    <a:pt x="943246" y="797103"/>
                  </a:cubicBezTo>
                  <a:close/>
                  <a:moveTo>
                    <a:pt x="1777831" y="614825"/>
                  </a:moveTo>
                  <a:cubicBezTo>
                    <a:pt x="1828108" y="774217"/>
                    <a:pt x="1847177" y="940426"/>
                    <a:pt x="1835302" y="1104709"/>
                  </a:cubicBezTo>
                  <a:cubicBezTo>
                    <a:pt x="1912529" y="1111680"/>
                    <a:pt x="1991200" y="1110618"/>
                    <a:pt x="2070135" y="1099634"/>
                  </a:cubicBezTo>
                  <a:cubicBezTo>
                    <a:pt x="2023430" y="916066"/>
                    <a:pt x="1923963" y="746103"/>
                    <a:pt x="1777831" y="614825"/>
                  </a:cubicBezTo>
                  <a:close/>
                  <a:moveTo>
                    <a:pt x="1613169" y="587153"/>
                  </a:moveTo>
                  <a:lnTo>
                    <a:pt x="1386789" y="979253"/>
                  </a:lnTo>
                  <a:cubicBezTo>
                    <a:pt x="1482593" y="1028182"/>
                    <a:pt x="1585369" y="1063521"/>
                    <a:pt x="1692132" y="1084514"/>
                  </a:cubicBezTo>
                  <a:cubicBezTo>
                    <a:pt x="1702376" y="916614"/>
                    <a:pt x="1676765" y="746730"/>
                    <a:pt x="1613169" y="587153"/>
                  </a:cubicBezTo>
                  <a:close/>
                  <a:moveTo>
                    <a:pt x="1500307" y="531421"/>
                  </a:moveTo>
                  <a:cubicBezTo>
                    <a:pt x="1333628" y="560682"/>
                    <a:pt x="1177718" y="626786"/>
                    <a:pt x="1041762" y="721997"/>
                  </a:cubicBezTo>
                  <a:cubicBezTo>
                    <a:pt x="1111912" y="797410"/>
                    <a:pt x="1191076" y="863204"/>
                    <a:pt x="1277416" y="917480"/>
                  </a:cubicBezTo>
                  <a:close/>
                  <a:moveTo>
                    <a:pt x="708730" y="442269"/>
                  </a:moveTo>
                  <a:cubicBezTo>
                    <a:pt x="536145" y="518354"/>
                    <a:pt x="384460" y="645249"/>
                    <a:pt x="277225" y="815684"/>
                  </a:cubicBezTo>
                  <a:lnTo>
                    <a:pt x="586010" y="993961"/>
                  </a:lnTo>
                  <a:cubicBezTo>
                    <a:pt x="658009" y="876621"/>
                    <a:pt x="747803" y="773217"/>
                    <a:pt x="850548" y="685844"/>
                  </a:cubicBezTo>
                  <a:cubicBezTo>
                    <a:pt x="795399" y="611028"/>
                    <a:pt x="747545" y="529652"/>
                    <a:pt x="708730" y="442269"/>
                  </a:cubicBezTo>
                  <a:close/>
                  <a:moveTo>
                    <a:pt x="1114411" y="355452"/>
                  </a:moveTo>
                  <a:cubicBezTo>
                    <a:pt x="1016499" y="355167"/>
                    <a:pt x="919324" y="369705"/>
                    <a:pt x="826255" y="398131"/>
                  </a:cubicBezTo>
                  <a:cubicBezTo>
                    <a:pt x="858722" y="474940"/>
                    <a:pt x="900618" y="545829"/>
                    <a:pt x="948599" y="611249"/>
                  </a:cubicBezTo>
                  <a:cubicBezTo>
                    <a:pt x="1085375" y="512974"/>
                    <a:pt x="1240825" y="441488"/>
                    <a:pt x="1406980" y="401715"/>
                  </a:cubicBezTo>
                  <a:cubicBezTo>
                    <a:pt x="1310969" y="370847"/>
                    <a:pt x="1212322" y="355738"/>
                    <a:pt x="1114411" y="355452"/>
                  </a:cubicBezTo>
                  <a:close/>
                  <a:moveTo>
                    <a:pt x="1776283" y="295101"/>
                  </a:moveTo>
                  <a:lnTo>
                    <a:pt x="1710896" y="408983"/>
                  </a:lnTo>
                  <a:cubicBezTo>
                    <a:pt x="2209777" y="726145"/>
                    <a:pt x="2373723" y="1383396"/>
                    <a:pt x="2075153" y="1900534"/>
                  </a:cubicBezTo>
                  <a:cubicBezTo>
                    <a:pt x="1777480" y="2416119"/>
                    <a:pt x="1129323" y="2603192"/>
                    <a:pt x="606057" y="2333243"/>
                  </a:cubicBezTo>
                  <a:lnTo>
                    <a:pt x="534769" y="2457402"/>
                  </a:lnTo>
                  <a:cubicBezTo>
                    <a:pt x="1115347" y="2755664"/>
                    <a:pt x="1834151" y="2554240"/>
                    <a:pt x="2173557" y="1987198"/>
                  </a:cubicBezTo>
                  <a:cubicBezTo>
                    <a:pt x="2520801" y="1407062"/>
                    <a:pt x="2343129" y="657734"/>
                    <a:pt x="1776283" y="295101"/>
                  </a:cubicBezTo>
                  <a:close/>
                  <a:moveTo>
                    <a:pt x="1831804" y="0"/>
                  </a:moveTo>
                  <a:cubicBezTo>
                    <a:pt x="1881515" y="0"/>
                    <a:pt x="1921814" y="40299"/>
                    <a:pt x="1921814" y="90010"/>
                  </a:cubicBezTo>
                  <a:cubicBezTo>
                    <a:pt x="1921814" y="123853"/>
                    <a:pt x="1903137" y="153333"/>
                    <a:pt x="1874873" y="167531"/>
                  </a:cubicBezTo>
                  <a:cubicBezTo>
                    <a:pt x="2505724" y="579432"/>
                    <a:pt x="2701456" y="1419035"/>
                    <a:pt x="2311836" y="2069966"/>
                  </a:cubicBezTo>
                  <a:cubicBezTo>
                    <a:pt x="2067801" y="2477672"/>
                    <a:pt x="1650037" y="2717958"/>
                    <a:pt x="1209422" y="2750781"/>
                  </a:cubicBezTo>
                  <a:lnTo>
                    <a:pt x="1209422" y="3191198"/>
                  </a:lnTo>
                  <a:cubicBezTo>
                    <a:pt x="1228953" y="3190691"/>
                    <a:pt x="1248332" y="3191937"/>
                    <a:pt x="1267595" y="3193449"/>
                  </a:cubicBezTo>
                  <a:cubicBezTo>
                    <a:pt x="1660899" y="3224325"/>
                    <a:pt x="1926978" y="3358049"/>
                    <a:pt x="1884661" y="3503570"/>
                  </a:cubicBezTo>
                  <a:lnTo>
                    <a:pt x="318693" y="3505352"/>
                  </a:lnTo>
                  <a:cubicBezTo>
                    <a:pt x="273700" y="3359367"/>
                    <a:pt x="539657" y="3224666"/>
                    <a:pt x="934393" y="3193515"/>
                  </a:cubicBezTo>
                  <a:lnTo>
                    <a:pt x="993398" y="3191208"/>
                  </a:lnTo>
                  <a:lnTo>
                    <a:pt x="993398" y="2750894"/>
                  </a:lnTo>
                  <a:cubicBezTo>
                    <a:pt x="812915" y="2737642"/>
                    <a:pt x="632784" y="2688481"/>
                    <a:pt x="463078" y="2601537"/>
                  </a:cubicBezTo>
                  <a:cubicBezTo>
                    <a:pt x="463677" y="2602537"/>
                    <a:pt x="463694" y="2603560"/>
                    <a:pt x="463694" y="2604587"/>
                  </a:cubicBezTo>
                  <a:cubicBezTo>
                    <a:pt x="463694" y="2654298"/>
                    <a:pt x="423395" y="2694597"/>
                    <a:pt x="373684" y="2694597"/>
                  </a:cubicBezTo>
                  <a:cubicBezTo>
                    <a:pt x="323973" y="2694597"/>
                    <a:pt x="283674" y="2654298"/>
                    <a:pt x="283674" y="2604587"/>
                  </a:cubicBezTo>
                  <a:cubicBezTo>
                    <a:pt x="283674" y="2554876"/>
                    <a:pt x="323973" y="2514577"/>
                    <a:pt x="373684" y="2514577"/>
                  </a:cubicBezTo>
                  <a:lnTo>
                    <a:pt x="377019" y="2515250"/>
                  </a:lnTo>
                  <a:lnTo>
                    <a:pt x="511820" y="2280472"/>
                  </a:lnTo>
                  <a:lnTo>
                    <a:pt x="495824" y="2271237"/>
                  </a:lnTo>
                  <a:lnTo>
                    <a:pt x="496783" y="2269575"/>
                  </a:lnTo>
                  <a:cubicBezTo>
                    <a:pt x="34226" y="1964050"/>
                    <a:pt x="-130424" y="1362029"/>
                    <a:pt x="110016" y="864184"/>
                  </a:cubicBezTo>
                  <a:lnTo>
                    <a:pt x="106296" y="862036"/>
                  </a:lnTo>
                  <a:lnTo>
                    <a:pt x="148828" y="788370"/>
                  </a:lnTo>
                  <a:lnTo>
                    <a:pt x="169099" y="753258"/>
                  </a:lnTo>
                  <a:lnTo>
                    <a:pt x="170873" y="754281"/>
                  </a:lnTo>
                  <a:cubicBezTo>
                    <a:pt x="475914" y="264737"/>
                    <a:pt x="1106018" y="92008"/>
                    <a:pt x="1617242" y="355196"/>
                  </a:cubicBezTo>
                  <a:lnTo>
                    <a:pt x="1748044" y="127384"/>
                  </a:lnTo>
                  <a:lnTo>
                    <a:pt x="1751959" y="129632"/>
                  </a:lnTo>
                  <a:cubicBezTo>
                    <a:pt x="1745165" y="117975"/>
                    <a:pt x="1741794" y="104386"/>
                    <a:pt x="1741794" y="90010"/>
                  </a:cubicBezTo>
                  <a:cubicBezTo>
                    <a:pt x="1741794" y="40299"/>
                    <a:pt x="1782093" y="0"/>
                    <a:pt x="1831804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ight Triangle 17">
              <a:extLst>
                <a:ext uri="{FF2B5EF4-FFF2-40B4-BE49-F238E27FC236}">
                  <a16:creationId xmlns:a16="http://schemas.microsoft.com/office/drawing/2014/main" id="{3513233A-E36D-40F5-882E-CCB9D52F73E2}"/>
                </a:ext>
              </a:extLst>
            </p:cNvPr>
            <p:cNvSpPr/>
            <p:nvPr/>
          </p:nvSpPr>
          <p:spPr>
            <a:xfrm>
              <a:off x="7705746" y="4600959"/>
              <a:ext cx="385790" cy="546392"/>
            </a:xfrm>
            <a:custGeom>
              <a:avLst/>
              <a:gdLst/>
              <a:ahLst/>
              <a:cxnLst/>
              <a:rect l="l" t="t" r="r" b="b"/>
              <a:pathLst>
                <a:path w="2387678" h="3240000">
                  <a:moveTo>
                    <a:pt x="1645041" y="17032"/>
                  </a:moveTo>
                  <a:lnTo>
                    <a:pt x="2376264" y="17032"/>
                  </a:lnTo>
                  <a:lnTo>
                    <a:pt x="2376264" y="17033"/>
                  </a:lnTo>
                  <a:lnTo>
                    <a:pt x="1645042" y="17033"/>
                  </a:lnTo>
                  <a:close/>
                  <a:moveTo>
                    <a:pt x="0" y="17032"/>
                  </a:moveTo>
                  <a:lnTo>
                    <a:pt x="1379678" y="17032"/>
                  </a:lnTo>
                  <a:lnTo>
                    <a:pt x="1379678" y="996125"/>
                  </a:lnTo>
                  <a:lnTo>
                    <a:pt x="2376264" y="996125"/>
                  </a:lnTo>
                  <a:lnTo>
                    <a:pt x="2376264" y="3240000"/>
                  </a:lnTo>
                  <a:lnTo>
                    <a:pt x="0" y="3240000"/>
                  </a:lnTo>
                  <a:close/>
                  <a:moveTo>
                    <a:pt x="1498869" y="0"/>
                  </a:moveTo>
                  <a:lnTo>
                    <a:pt x="2387678" y="888809"/>
                  </a:lnTo>
                  <a:lnTo>
                    <a:pt x="1498869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Oval 27">
              <a:extLst>
                <a:ext uri="{FF2B5EF4-FFF2-40B4-BE49-F238E27FC236}">
                  <a16:creationId xmlns:a16="http://schemas.microsoft.com/office/drawing/2014/main" id="{205D2D23-5ABC-4989-AA92-A660497B6E4C}"/>
                </a:ext>
              </a:extLst>
            </p:cNvPr>
            <p:cNvSpPr/>
            <p:nvPr/>
          </p:nvSpPr>
          <p:spPr>
            <a:xfrm>
              <a:off x="4418496" y="5469184"/>
              <a:ext cx="409732" cy="779216"/>
            </a:xfrm>
            <a:custGeom>
              <a:avLst/>
              <a:gdLst/>
              <a:ahLst/>
              <a:cxnLst/>
              <a:rect l="l" t="t" r="r" b="b"/>
              <a:pathLst>
                <a:path w="1703664" h="3240001">
                  <a:moveTo>
                    <a:pt x="952533" y="2024463"/>
                  </a:moveTo>
                  <a:lnTo>
                    <a:pt x="856710" y="2024464"/>
                  </a:lnTo>
                  <a:lnTo>
                    <a:pt x="649879" y="2143878"/>
                  </a:lnTo>
                  <a:lnTo>
                    <a:pt x="728753" y="2280491"/>
                  </a:lnTo>
                  <a:lnTo>
                    <a:pt x="800462" y="2239090"/>
                  </a:lnTo>
                  <a:lnTo>
                    <a:pt x="800462" y="2476837"/>
                  </a:lnTo>
                  <a:lnTo>
                    <a:pt x="649878" y="2476837"/>
                  </a:lnTo>
                  <a:lnTo>
                    <a:pt x="649878" y="2634602"/>
                  </a:lnTo>
                  <a:lnTo>
                    <a:pt x="1067658" y="2634602"/>
                  </a:lnTo>
                  <a:lnTo>
                    <a:pt x="1067657" y="2476837"/>
                  </a:lnTo>
                  <a:lnTo>
                    <a:pt x="952532" y="2476837"/>
                  </a:lnTo>
                  <a:lnTo>
                    <a:pt x="952532" y="2151292"/>
                  </a:lnTo>
                  <a:lnTo>
                    <a:pt x="952534" y="2151291"/>
                  </a:lnTo>
                  <a:close/>
                  <a:moveTo>
                    <a:pt x="851832" y="1776101"/>
                  </a:moveTo>
                  <a:cubicBezTo>
                    <a:pt x="1189868" y="1776101"/>
                    <a:pt x="1463900" y="2050133"/>
                    <a:pt x="1463900" y="2388169"/>
                  </a:cubicBezTo>
                  <a:cubicBezTo>
                    <a:pt x="1463900" y="2726205"/>
                    <a:pt x="1189868" y="3000237"/>
                    <a:pt x="851832" y="3000237"/>
                  </a:cubicBezTo>
                  <a:cubicBezTo>
                    <a:pt x="513796" y="3000237"/>
                    <a:pt x="239764" y="2726205"/>
                    <a:pt x="239764" y="2388169"/>
                  </a:cubicBezTo>
                  <a:cubicBezTo>
                    <a:pt x="239764" y="2050133"/>
                    <a:pt x="513796" y="1776101"/>
                    <a:pt x="851832" y="1776101"/>
                  </a:cubicBezTo>
                  <a:close/>
                  <a:moveTo>
                    <a:pt x="851832" y="1689019"/>
                  </a:moveTo>
                  <a:cubicBezTo>
                    <a:pt x="465702" y="1689019"/>
                    <a:pt x="152682" y="2002039"/>
                    <a:pt x="152682" y="2388169"/>
                  </a:cubicBezTo>
                  <a:cubicBezTo>
                    <a:pt x="152682" y="2774299"/>
                    <a:pt x="465702" y="3087319"/>
                    <a:pt x="851832" y="3087319"/>
                  </a:cubicBezTo>
                  <a:cubicBezTo>
                    <a:pt x="1237962" y="3087319"/>
                    <a:pt x="1550982" y="2774299"/>
                    <a:pt x="1550982" y="2388169"/>
                  </a:cubicBezTo>
                  <a:cubicBezTo>
                    <a:pt x="1550982" y="2002039"/>
                    <a:pt x="1237962" y="1689019"/>
                    <a:pt x="851832" y="1689019"/>
                  </a:cubicBezTo>
                  <a:close/>
                  <a:moveTo>
                    <a:pt x="851832" y="1536337"/>
                  </a:moveTo>
                  <a:cubicBezTo>
                    <a:pt x="1322286" y="1536337"/>
                    <a:pt x="1703664" y="1917715"/>
                    <a:pt x="1703664" y="2388169"/>
                  </a:cubicBezTo>
                  <a:cubicBezTo>
                    <a:pt x="1703664" y="2858623"/>
                    <a:pt x="1322286" y="3240001"/>
                    <a:pt x="851832" y="3240001"/>
                  </a:cubicBezTo>
                  <a:cubicBezTo>
                    <a:pt x="381378" y="3240001"/>
                    <a:pt x="0" y="2858623"/>
                    <a:pt x="0" y="2388169"/>
                  </a:cubicBezTo>
                  <a:cubicBezTo>
                    <a:pt x="0" y="1917715"/>
                    <a:pt x="381378" y="1536337"/>
                    <a:pt x="851832" y="1536337"/>
                  </a:cubicBezTo>
                  <a:close/>
                  <a:moveTo>
                    <a:pt x="1173126" y="1"/>
                  </a:moveTo>
                  <a:lnTo>
                    <a:pt x="1383673" y="1"/>
                  </a:lnTo>
                  <a:lnTo>
                    <a:pt x="1383673" y="954514"/>
                  </a:lnTo>
                  <a:lnTo>
                    <a:pt x="1173126" y="1187717"/>
                  </a:lnTo>
                  <a:close/>
                  <a:moveTo>
                    <a:pt x="619488" y="0"/>
                  </a:moveTo>
                  <a:lnTo>
                    <a:pt x="1099698" y="0"/>
                  </a:lnTo>
                  <a:lnTo>
                    <a:pt x="1099698" y="1265464"/>
                  </a:lnTo>
                  <a:lnTo>
                    <a:pt x="859593" y="1532640"/>
                  </a:lnTo>
                  <a:lnTo>
                    <a:pt x="619488" y="1265464"/>
                  </a:lnTo>
                  <a:close/>
                  <a:moveTo>
                    <a:pt x="335512" y="0"/>
                  </a:moveTo>
                  <a:lnTo>
                    <a:pt x="546059" y="0"/>
                  </a:lnTo>
                  <a:lnTo>
                    <a:pt x="546059" y="1166181"/>
                  </a:lnTo>
                  <a:lnTo>
                    <a:pt x="335512" y="927455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Parallelogram 15">
              <a:extLst>
                <a:ext uri="{FF2B5EF4-FFF2-40B4-BE49-F238E27FC236}">
                  <a16:creationId xmlns:a16="http://schemas.microsoft.com/office/drawing/2014/main" id="{7F12A7F7-3F62-4D8C-BE85-7D708F53FD93}"/>
                </a:ext>
              </a:extLst>
            </p:cNvPr>
            <p:cNvSpPr/>
            <p:nvPr/>
          </p:nvSpPr>
          <p:spPr>
            <a:xfrm rot="16200000">
              <a:off x="8536863" y="3545131"/>
              <a:ext cx="598764" cy="648141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Round Same Side Corner Rectangle 21">
              <a:extLst>
                <a:ext uri="{FF2B5EF4-FFF2-40B4-BE49-F238E27FC236}">
                  <a16:creationId xmlns:a16="http://schemas.microsoft.com/office/drawing/2014/main" id="{9BC5AE19-4A15-48E1-8321-CB918DDADE42}"/>
                </a:ext>
              </a:extLst>
            </p:cNvPr>
            <p:cNvSpPr/>
            <p:nvPr/>
          </p:nvSpPr>
          <p:spPr>
            <a:xfrm rot="10800000">
              <a:off x="9311063" y="2543932"/>
              <a:ext cx="386665" cy="436639"/>
            </a:xfrm>
            <a:custGeom>
              <a:avLst/>
              <a:gdLst/>
              <a:ahLst/>
              <a:cxnLst/>
              <a:rect l="l" t="t" r="r" b="b"/>
              <a:pathLst>
                <a:path w="2880320" h="3252576">
                  <a:moveTo>
                    <a:pt x="612726" y="2220771"/>
                  </a:moveTo>
                  <a:cubicBezTo>
                    <a:pt x="662432" y="2220771"/>
                    <a:pt x="702726" y="2180477"/>
                    <a:pt x="702726" y="2130771"/>
                  </a:cubicBezTo>
                  <a:lnTo>
                    <a:pt x="702726" y="438771"/>
                  </a:lnTo>
                  <a:cubicBezTo>
                    <a:pt x="702726" y="389065"/>
                    <a:pt x="662432" y="348771"/>
                    <a:pt x="612726" y="348771"/>
                  </a:cubicBezTo>
                  <a:cubicBezTo>
                    <a:pt x="563020" y="348771"/>
                    <a:pt x="522726" y="389065"/>
                    <a:pt x="522726" y="438771"/>
                  </a:cubicBezTo>
                  <a:lnTo>
                    <a:pt x="522726" y="2130771"/>
                  </a:lnTo>
                  <a:cubicBezTo>
                    <a:pt x="522726" y="2180477"/>
                    <a:pt x="563020" y="2220771"/>
                    <a:pt x="612726" y="2220771"/>
                  </a:cubicBezTo>
                  <a:close/>
                  <a:moveTo>
                    <a:pt x="1188790" y="2220771"/>
                  </a:moveTo>
                  <a:cubicBezTo>
                    <a:pt x="1238496" y="2220771"/>
                    <a:pt x="1278790" y="2180477"/>
                    <a:pt x="1278790" y="2130771"/>
                  </a:cubicBezTo>
                  <a:lnTo>
                    <a:pt x="1278790" y="438771"/>
                  </a:lnTo>
                  <a:cubicBezTo>
                    <a:pt x="1278790" y="389065"/>
                    <a:pt x="1238496" y="348771"/>
                    <a:pt x="1188790" y="348771"/>
                  </a:cubicBezTo>
                  <a:cubicBezTo>
                    <a:pt x="1139084" y="348771"/>
                    <a:pt x="1098790" y="389065"/>
                    <a:pt x="1098790" y="438771"/>
                  </a:cubicBezTo>
                  <a:lnTo>
                    <a:pt x="1098790" y="2130771"/>
                  </a:lnTo>
                  <a:cubicBezTo>
                    <a:pt x="1098790" y="2180477"/>
                    <a:pt x="1139084" y="2220771"/>
                    <a:pt x="1188790" y="2220771"/>
                  </a:cubicBezTo>
                  <a:close/>
                  <a:moveTo>
                    <a:pt x="1764854" y="2220771"/>
                  </a:moveTo>
                  <a:cubicBezTo>
                    <a:pt x="1814560" y="2220771"/>
                    <a:pt x="1854854" y="2180477"/>
                    <a:pt x="1854854" y="2130771"/>
                  </a:cubicBezTo>
                  <a:lnTo>
                    <a:pt x="1854854" y="438771"/>
                  </a:lnTo>
                  <a:cubicBezTo>
                    <a:pt x="1854854" y="389065"/>
                    <a:pt x="1814560" y="348771"/>
                    <a:pt x="1764854" y="348771"/>
                  </a:cubicBezTo>
                  <a:cubicBezTo>
                    <a:pt x="1715148" y="348771"/>
                    <a:pt x="1674854" y="389065"/>
                    <a:pt x="1674854" y="438771"/>
                  </a:cubicBezTo>
                  <a:lnTo>
                    <a:pt x="1674854" y="2130771"/>
                  </a:lnTo>
                  <a:cubicBezTo>
                    <a:pt x="1674854" y="2180477"/>
                    <a:pt x="1715148" y="2220771"/>
                    <a:pt x="1764854" y="2220771"/>
                  </a:cubicBezTo>
                  <a:close/>
                  <a:moveTo>
                    <a:pt x="2340918" y="2220771"/>
                  </a:moveTo>
                  <a:cubicBezTo>
                    <a:pt x="2390624" y="2220771"/>
                    <a:pt x="2430918" y="2180477"/>
                    <a:pt x="2430918" y="2130771"/>
                  </a:cubicBezTo>
                  <a:lnTo>
                    <a:pt x="2430918" y="438771"/>
                  </a:lnTo>
                  <a:cubicBezTo>
                    <a:pt x="2430918" y="389065"/>
                    <a:pt x="2390624" y="348771"/>
                    <a:pt x="2340918" y="348771"/>
                  </a:cubicBezTo>
                  <a:cubicBezTo>
                    <a:pt x="2291212" y="348771"/>
                    <a:pt x="2250918" y="389065"/>
                    <a:pt x="2250918" y="438771"/>
                  </a:cubicBezTo>
                  <a:lnTo>
                    <a:pt x="2250918" y="2130771"/>
                  </a:lnTo>
                  <a:cubicBezTo>
                    <a:pt x="2250918" y="2180477"/>
                    <a:pt x="2291212" y="2220771"/>
                    <a:pt x="2340918" y="2220771"/>
                  </a:cubicBezTo>
                  <a:close/>
                  <a:moveTo>
                    <a:pt x="2784182" y="2519920"/>
                  </a:moveTo>
                  <a:lnTo>
                    <a:pt x="96136" y="2519920"/>
                  </a:lnTo>
                  <a:lnTo>
                    <a:pt x="96136" y="419995"/>
                  </a:lnTo>
                  <a:cubicBezTo>
                    <a:pt x="96136" y="188038"/>
                    <a:pt x="284174" y="0"/>
                    <a:pt x="516131" y="0"/>
                  </a:cubicBezTo>
                  <a:lnTo>
                    <a:pt x="2364187" y="0"/>
                  </a:lnTo>
                  <a:cubicBezTo>
                    <a:pt x="2596144" y="0"/>
                    <a:pt x="2784182" y="188038"/>
                    <a:pt x="2784182" y="419995"/>
                  </a:cubicBezTo>
                  <a:close/>
                  <a:moveTo>
                    <a:pt x="1687966" y="3252576"/>
                  </a:moveTo>
                  <a:lnTo>
                    <a:pt x="1192350" y="3252576"/>
                  </a:lnTo>
                  <a:cubicBezTo>
                    <a:pt x="1129224" y="3252576"/>
                    <a:pt x="1078050" y="3201402"/>
                    <a:pt x="1078050" y="3138276"/>
                  </a:cubicBezTo>
                  <a:lnTo>
                    <a:pt x="1078050" y="3023976"/>
                  </a:lnTo>
                  <a:lnTo>
                    <a:pt x="60008" y="3023976"/>
                  </a:lnTo>
                  <a:cubicBezTo>
                    <a:pt x="26866" y="3023976"/>
                    <a:pt x="0" y="2997110"/>
                    <a:pt x="0" y="2963968"/>
                  </a:cubicBezTo>
                  <a:lnTo>
                    <a:pt x="0" y="2723944"/>
                  </a:lnTo>
                  <a:cubicBezTo>
                    <a:pt x="0" y="2690802"/>
                    <a:pt x="26866" y="2663936"/>
                    <a:pt x="60008" y="2663936"/>
                  </a:cubicBezTo>
                  <a:lnTo>
                    <a:pt x="2820312" y="2663936"/>
                  </a:lnTo>
                  <a:cubicBezTo>
                    <a:pt x="2853454" y="2663936"/>
                    <a:pt x="2880320" y="2690802"/>
                    <a:pt x="2880320" y="2723944"/>
                  </a:cubicBezTo>
                  <a:lnTo>
                    <a:pt x="2880320" y="2963968"/>
                  </a:lnTo>
                  <a:cubicBezTo>
                    <a:pt x="2880320" y="2997110"/>
                    <a:pt x="2853454" y="3023976"/>
                    <a:pt x="2820312" y="3023976"/>
                  </a:cubicBezTo>
                  <a:lnTo>
                    <a:pt x="1802266" y="3023976"/>
                  </a:lnTo>
                  <a:lnTo>
                    <a:pt x="1802266" y="3138276"/>
                  </a:lnTo>
                  <a:cubicBezTo>
                    <a:pt x="1802266" y="3201402"/>
                    <a:pt x="1751092" y="3252576"/>
                    <a:pt x="1687966" y="325257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Oval 26">
              <a:extLst>
                <a:ext uri="{FF2B5EF4-FFF2-40B4-BE49-F238E27FC236}">
                  <a16:creationId xmlns:a16="http://schemas.microsoft.com/office/drawing/2014/main" id="{7DCA49B5-16A9-41E6-9B95-8EF94329C279}"/>
                </a:ext>
              </a:extLst>
            </p:cNvPr>
            <p:cNvSpPr/>
            <p:nvPr/>
          </p:nvSpPr>
          <p:spPr>
            <a:xfrm>
              <a:off x="6966942" y="3587275"/>
              <a:ext cx="472482" cy="563852"/>
            </a:xfrm>
            <a:custGeom>
              <a:avLst/>
              <a:gdLst/>
              <a:ahLst/>
              <a:cxnLst/>
              <a:rect l="l" t="t" r="r" b="b"/>
              <a:pathLst>
                <a:path w="2543357" h="3035197">
                  <a:moveTo>
                    <a:pt x="1932497" y="885460"/>
                  </a:moveTo>
                  <a:lnTo>
                    <a:pt x="1858608" y="981586"/>
                  </a:lnTo>
                  <a:cubicBezTo>
                    <a:pt x="2087948" y="1157874"/>
                    <a:pt x="2221364" y="1431493"/>
                    <a:pt x="2219022" y="1720748"/>
                  </a:cubicBezTo>
                  <a:lnTo>
                    <a:pt x="2340261" y="1721729"/>
                  </a:lnTo>
                  <a:cubicBezTo>
                    <a:pt x="2342911" y="1394473"/>
                    <a:pt x="2191967" y="1084907"/>
                    <a:pt x="1932497" y="885460"/>
                  </a:cubicBezTo>
                  <a:close/>
                  <a:moveTo>
                    <a:pt x="1028922" y="281987"/>
                  </a:moveTo>
                  <a:cubicBezTo>
                    <a:pt x="1157068" y="321344"/>
                    <a:pt x="1128134" y="299573"/>
                    <a:pt x="1193247" y="332230"/>
                  </a:cubicBezTo>
                  <a:cubicBezTo>
                    <a:pt x="1269854" y="451410"/>
                    <a:pt x="1301375" y="602654"/>
                    <a:pt x="1295736" y="739575"/>
                  </a:cubicBezTo>
                  <a:cubicBezTo>
                    <a:pt x="1418781" y="730097"/>
                    <a:pt x="1391656" y="622269"/>
                    <a:pt x="1842154" y="674175"/>
                  </a:cubicBezTo>
                  <a:cubicBezTo>
                    <a:pt x="2251963" y="725703"/>
                    <a:pt x="2543357" y="1202505"/>
                    <a:pt x="2543357" y="1911138"/>
                  </a:cubicBezTo>
                  <a:cubicBezTo>
                    <a:pt x="2543357" y="2619771"/>
                    <a:pt x="2228290" y="3174439"/>
                    <a:pt x="1189012" y="3004227"/>
                  </a:cubicBezTo>
                  <a:cubicBezTo>
                    <a:pt x="266689" y="3142266"/>
                    <a:pt x="99973" y="2479414"/>
                    <a:pt x="24671" y="2089269"/>
                  </a:cubicBezTo>
                  <a:cubicBezTo>
                    <a:pt x="-50631" y="1699124"/>
                    <a:pt x="9514" y="922425"/>
                    <a:pt x="737199" y="663358"/>
                  </a:cubicBezTo>
                  <a:cubicBezTo>
                    <a:pt x="1021153" y="585721"/>
                    <a:pt x="1093645" y="690425"/>
                    <a:pt x="1216376" y="728497"/>
                  </a:cubicBezTo>
                  <a:cubicBezTo>
                    <a:pt x="1183268" y="569368"/>
                    <a:pt x="1135766" y="458984"/>
                    <a:pt x="1028922" y="281987"/>
                  </a:cubicBezTo>
                  <a:close/>
                  <a:moveTo>
                    <a:pt x="1919942" y="47"/>
                  </a:moveTo>
                  <a:cubicBezTo>
                    <a:pt x="2086542" y="1491"/>
                    <a:pt x="2263938" y="35583"/>
                    <a:pt x="2350876" y="60453"/>
                  </a:cubicBezTo>
                  <a:cubicBezTo>
                    <a:pt x="2672784" y="174000"/>
                    <a:pt x="2321773" y="213881"/>
                    <a:pt x="2220060" y="345654"/>
                  </a:cubicBezTo>
                  <a:cubicBezTo>
                    <a:pt x="2118347" y="477427"/>
                    <a:pt x="2005019" y="609932"/>
                    <a:pt x="1770740" y="609932"/>
                  </a:cubicBezTo>
                  <a:lnTo>
                    <a:pt x="1326444" y="614956"/>
                  </a:lnTo>
                  <a:lnTo>
                    <a:pt x="1346541" y="320533"/>
                  </a:lnTo>
                  <a:cubicBezTo>
                    <a:pt x="1401807" y="115484"/>
                    <a:pt x="1563158" y="44336"/>
                    <a:pt x="1760692" y="11037"/>
                  </a:cubicBezTo>
                  <a:cubicBezTo>
                    <a:pt x="1810076" y="2712"/>
                    <a:pt x="1864409" y="-434"/>
                    <a:pt x="1919942" y="47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 32">
              <a:extLst>
                <a:ext uri="{FF2B5EF4-FFF2-40B4-BE49-F238E27FC236}">
                  <a16:creationId xmlns:a16="http://schemas.microsoft.com/office/drawing/2014/main" id="{CAED04FB-1D2E-4660-B64F-EED8B1F5BFDA}"/>
                </a:ext>
              </a:extLst>
            </p:cNvPr>
            <p:cNvSpPr/>
            <p:nvPr/>
          </p:nvSpPr>
          <p:spPr>
            <a:xfrm>
              <a:off x="4360223" y="1480860"/>
              <a:ext cx="597487" cy="547278"/>
            </a:xfrm>
            <a:custGeom>
              <a:avLst/>
              <a:gdLst/>
              <a:ahLst/>
              <a:cxnLst/>
              <a:rect l="l" t="t" r="r" b="b"/>
              <a:pathLst>
                <a:path w="3210745" h="2940925">
                  <a:moveTo>
                    <a:pt x="340528" y="2526682"/>
                  </a:moveTo>
                  <a:cubicBezTo>
                    <a:pt x="280875" y="2526682"/>
                    <a:pt x="232516" y="2575041"/>
                    <a:pt x="232516" y="2634694"/>
                  </a:cubicBezTo>
                  <a:cubicBezTo>
                    <a:pt x="232516" y="2694347"/>
                    <a:pt x="280875" y="2742706"/>
                    <a:pt x="340528" y="2742706"/>
                  </a:cubicBezTo>
                  <a:cubicBezTo>
                    <a:pt x="400181" y="2742706"/>
                    <a:pt x="448540" y="2694347"/>
                    <a:pt x="448540" y="2634694"/>
                  </a:cubicBezTo>
                  <a:cubicBezTo>
                    <a:pt x="448540" y="2575041"/>
                    <a:pt x="400181" y="2526682"/>
                    <a:pt x="340528" y="2526682"/>
                  </a:cubicBezTo>
                  <a:close/>
                  <a:moveTo>
                    <a:pt x="1821636" y="152"/>
                  </a:moveTo>
                  <a:cubicBezTo>
                    <a:pt x="1920275" y="-4956"/>
                    <a:pt x="2051571" y="119306"/>
                    <a:pt x="2102482" y="278737"/>
                  </a:cubicBezTo>
                  <a:cubicBezTo>
                    <a:pt x="2192513" y="649582"/>
                    <a:pt x="1575154" y="1213351"/>
                    <a:pt x="2006019" y="1236931"/>
                  </a:cubicBezTo>
                  <a:cubicBezTo>
                    <a:pt x="2310412" y="1206920"/>
                    <a:pt x="2473326" y="1176910"/>
                    <a:pt x="2803442" y="1166192"/>
                  </a:cubicBezTo>
                  <a:cubicBezTo>
                    <a:pt x="3103547" y="1170479"/>
                    <a:pt x="3152850" y="1361260"/>
                    <a:pt x="3002798" y="1564903"/>
                  </a:cubicBezTo>
                  <a:cubicBezTo>
                    <a:pt x="3191435" y="1575621"/>
                    <a:pt x="3347919" y="1869296"/>
                    <a:pt x="3022090" y="1989338"/>
                  </a:cubicBezTo>
                  <a:cubicBezTo>
                    <a:pt x="3332913" y="2182262"/>
                    <a:pt x="3154994" y="2426634"/>
                    <a:pt x="2977074" y="2471650"/>
                  </a:cubicBezTo>
                  <a:cubicBezTo>
                    <a:pt x="3127127" y="2606697"/>
                    <a:pt x="3109978" y="2709590"/>
                    <a:pt x="2957782" y="2793191"/>
                  </a:cubicBezTo>
                  <a:cubicBezTo>
                    <a:pt x="2620164" y="2932526"/>
                    <a:pt x="1747715" y="3028988"/>
                    <a:pt x="1253613" y="2818914"/>
                  </a:cubicBezTo>
                  <a:cubicBezTo>
                    <a:pt x="1018944" y="2738561"/>
                    <a:pt x="869067" y="2654318"/>
                    <a:pt x="700568" y="2648441"/>
                  </a:cubicBezTo>
                  <a:lnTo>
                    <a:pt x="700568" y="2796242"/>
                  </a:lnTo>
                  <a:cubicBezTo>
                    <a:pt x="700568" y="2860729"/>
                    <a:pt x="648291" y="2913006"/>
                    <a:pt x="583804" y="2913006"/>
                  </a:cubicBezTo>
                  <a:lnTo>
                    <a:pt x="0" y="2913006"/>
                  </a:lnTo>
                  <a:lnTo>
                    <a:pt x="0" y="1400838"/>
                  </a:lnTo>
                  <a:lnTo>
                    <a:pt x="583804" y="1400838"/>
                  </a:lnTo>
                  <a:cubicBezTo>
                    <a:pt x="648291" y="1400838"/>
                    <a:pt x="700568" y="1453115"/>
                    <a:pt x="700568" y="1517602"/>
                  </a:cubicBezTo>
                  <a:lnTo>
                    <a:pt x="700568" y="1571674"/>
                  </a:lnTo>
                  <a:cubicBezTo>
                    <a:pt x="721537" y="1568378"/>
                    <a:pt x="746526" y="1559634"/>
                    <a:pt x="784162" y="1539180"/>
                  </a:cubicBezTo>
                  <a:cubicBezTo>
                    <a:pt x="831321" y="1421281"/>
                    <a:pt x="890271" y="1323747"/>
                    <a:pt x="1034964" y="1191915"/>
                  </a:cubicBezTo>
                  <a:cubicBezTo>
                    <a:pt x="1257900" y="851081"/>
                    <a:pt x="1628744" y="677449"/>
                    <a:pt x="1703770" y="169413"/>
                  </a:cubicBezTo>
                  <a:cubicBezTo>
                    <a:pt x="1715024" y="52855"/>
                    <a:pt x="1762452" y="3217"/>
                    <a:pt x="1821636" y="152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D96F67BE-6753-4439-A210-5C21C559CA10}"/>
                </a:ext>
              </a:extLst>
            </p:cNvPr>
            <p:cNvSpPr/>
            <p:nvPr/>
          </p:nvSpPr>
          <p:spPr>
            <a:xfrm>
              <a:off x="8534202" y="2515987"/>
              <a:ext cx="372169" cy="492524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Rounded Rectangle 32">
              <a:extLst>
                <a:ext uri="{FF2B5EF4-FFF2-40B4-BE49-F238E27FC236}">
                  <a16:creationId xmlns:a16="http://schemas.microsoft.com/office/drawing/2014/main" id="{E052ACE6-1284-41D4-A893-053A809BA01A}"/>
                </a:ext>
              </a:extLst>
            </p:cNvPr>
            <p:cNvSpPr/>
            <p:nvPr/>
          </p:nvSpPr>
          <p:spPr>
            <a:xfrm>
              <a:off x="10179594" y="3623455"/>
              <a:ext cx="491492" cy="49149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19696" y="2510955"/>
                  </a:moveTo>
                  <a:lnTo>
                    <a:pt x="2019696" y="2797359"/>
                  </a:lnTo>
                  <a:lnTo>
                    <a:pt x="2914589" y="2797359"/>
                  </a:lnTo>
                  <a:lnTo>
                    <a:pt x="2914589" y="2510955"/>
                  </a:lnTo>
                  <a:close/>
                  <a:moveTo>
                    <a:pt x="2019696" y="2081348"/>
                  </a:moveTo>
                  <a:lnTo>
                    <a:pt x="2019696" y="2367752"/>
                  </a:lnTo>
                  <a:lnTo>
                    <a:pt x="2914589" y="2367752"/>
                  </a:lnTo>
                  <a:lnTo>
                    <a:pt x="2914589" y="2081348"/>
                  </a:lnTo>
                  <a:close/>
                  <a:moveTo>
                    <a:pt x="580710" y="2021703"/>
                  </a:moveTo>
                  <a:lnTo>
                    <a:pt x="378191" y="2224222"/>
                  </a:lnTo>
                  <a:lnTo>
                    <a:pt x="593323" y="2439354"/>
                  </a:lnTo>
                  <a:lnTo>
                    <a:pt x="378191" y="2654485"/>
                  </a:lnTo>
                  <a:lnTo>
                    <a:pt x="580710" y="2857004"/>
                  </a:lnTo>
                  <a:lnTo>
                    <a:pt x="795842" y="2641872"/>
                  </a:lnTo>
                  <a:lnTo>
                    <a:pt x="1010973" y="2857004"/>
                  </a:lnTo>
                  <a:lnTo>
                    <a:pt x="1213492" y="2654485"/>
                  </a:lnTo>
                  <a:lnTo>
                    <a:pt x="998360" y="2439354"/>
                  </a:lnTo>
                  <a:lnTo>
                    <a:pt x="1213492" y="2224222"/>
                  </a:lnTo>
                  <a:lnTo>
                    <a:pt x="1010973" y="2021703"/>
                  </a:lnTo>
                  <a:lnTo>
                    <a:pt x="795842" y="2236835"/>
                  </a:lnTo>
                  <a:close/>
                  <a:moveTo>
                    <a:pt x="1656000" y="1656001"/>
                  </a:moveTo>
                  <a:lnTo>
                    <a:pt x="3240000" y="1656001"/>
                  </a:lnTo>
                  <a:lnTo>
                    <a:pt x="3240000" y="2699989"/>
                  </a:lnTo>
                  <a:cubicBezTo>
                    <a:pt x="3240000" y="2998229"/>
                    <a:pt x="2998229" y="3240000"/>
                    <a:pt x="2699989" y="3240000"/>
                  </a:cubicBezTo>
                  <a:lnTo>
                    <a:pt x="1656000" y="3240000"/>
                  </a:lnTo>
                  <a:close/>
                  <a:moveTo>
                    <a:pt x="0" y="1656001"/>
                  </a:moveTo>
                  <a:lnTo>
                    <a:pt x="1584000" y="1656001"/>
                  </a:lnTo>
                  <a:lnTo>
                    <a:pt x="1584000" y="3240000"/>
                  </a:lnTo>
                  <a:lnTo>
                    <a:pt x="540011" y="3240000"/>
                  </a:lnTo>
                  <a:cubicBezTo>
                    <a:pt x="241771" y="3240000"/>
                    <a:pt x="0" y="2998229"/>
                    <a:pt x="0" y="2699989"/>
                  </a:cubicBezTo>
                  <a:close/>
                  <a:moveTo>
                    <a:pt x="2467143" y="957859"/>
                  </a:moveTo>
                  <a:cubicBezTo>
                    <a:pt x="2388055" y="957859"/>
                    <a:pt x="2323941" y="1021973"/>
                    <a:pt x="2323941" y="1101061"/>
                  </a:cubicBezTo>
                  <a:cubicBezTo>
                    <a:pt x="2323941" y="1180149"/>
                    <a:pt x="2388055" y="1244263"/>
                    <a:pt x="2467143" y="1244263"/>
                  </a:cubicBezTo>
                  <a:cubicBezTo>
                    <a:pt x="2546231" y="1244263"/>
                    <a:pt x="2610345" y="1180149"/>
                    <a:pt x="2610345" y="1101061"/>
                  </a:cubicBezTo>
                  <a:cubicBezTo>
                    <a:pt x="2610345" y="1021973"/>
                    <a:pt x="2546231" y="957859"/>
                    <a:pt x="2467143" y="957859"/>
                  </a:cubicBezTo>
                  <a:close/>
                  <a:moveTo>
                    <a:pt x="2019696" y="635775"/>
                  </a:moveTo>
                  <a:lnTo>
                    <a:pt x="2019696" y="922180"/>
                  </a:lnTo>
                  <a:lnTo>
                    <a:pt x="2914589" y="922180"/>
                  </a:lnTo>
                  <a:lnTo>
                    <a:pt x="2914589" y="635775"/>
                  </a:lnTo>
                  <a:close/>
                  <a:moveTo>
                    <a:pt x="652639" y="331531"/>
                  </a:moveTo>
                  <a:lnTo>
                    <a:pt x="652639" y="635775"/>
                  </a:lnTo>
                  <a:lnTo>
                    <a:pt x="348395" y="635775"/>
                  </a:lnTo>
                  <a:lnTo>
                    <a:pt x="348395" y="922180"/>
                  </a:lnTo>
                  <a:lnTo>
                    <a:pt x="652639" y="922180"/>
                  </a:lnTo>
                  <a:lnTo>
                    <a:pt x="652639" y="1226424"/>
                  </a:lnTo>
                  <a:lnTo>
                    <a:pt x="939044" y="1226424"/>
                  </a:lnTo>
                  <a:lnTo>
                    <a:pt x="939044" y="922180"/>
                  </a:lnTo>
                  <a:lnTo>
                    <a:pt x="1243288" y="922180"/>
                  </a:lnTo>
                  <a:lnTo>
                    <a:pt x="1243288" y="635775"/>
                  </a:lnTo>
                  <a:lnTo>
                    <a:pt x="939044" y="635775"/>
                  </a:lnTo>
                  <a:lnTo>
                    <a:pt x="939044" y="331531"/>
                  </a:lnTo>
                  <a:close/>
                  <a:moveTo>
                    <a:pt x="2467143" y="313692"/>
                  </a:moveTo>
                  <a:cubicBezTo>
                    <a:pt x="2388055" y="313692"/>
                    <a:pt x="2323941" y="377806"/>
                    <a:pt x="2323941" y="456894"/>
                  </a:cubicBezTo>
                  <a:cubicBezTo>
                    <a:pt x="2323941" y="535982"/>
                    <a:pt x="2388055" y="600096"/>
                    <a:pt x="2467143" y="600096"/>
                  </a:cubicBezTo>
                  <a:cubicBezTo>
                    <a:pt x="2546231" y="600096"/>
                    <a:pt x="2610345" y="535982"/>
                    <a:pt x="2610345" y="456894"/>
                  </a:cubicBezTo>
                  <a:cubicBezTo>
                    <a:pt x="2610345" y="377806"/>
                    <a:pt x="2546231" y="313692"/>
                    <a:pt x="2467143" y="313692"/>
                  </a:cubicBezTo>
                  <a:close/>
                  <a:moveTo>
                    <a:pt x="540011" y="0"/>
                  </a:moveTo>
                  <a:lnTo>
                    <a:pt x="2699989" y="0"/>
                  </a:lnTo>
                  <a:cubicBezTo>
                    <a:pt x="2998229" y="0"/>
                    <a:pt x="3240000" y="241771"/>
                    <a:pt x="3240000" y="540011"/>
                  </a:cubicBezTo>
                  <a:lnTo>
                    <a:pt x="3240000" y="1584001"/>
                  </a:lnTo>
                  <a:lnTo>
                    <a:pt x="1656000" y="1584001"/>
                  </a:lnTo>
                  <a:lnTo>
                    <a:pt x="1656000" y="1"/>
                  </a:lnTo>
                  <a:lnTo>
                    <a:pt x="1584000" y="1"/>
                  </a:lnTo>
                  <a:lnTo>
                    <a:pt x="1584000" y="1584001"/>
                  </a:lnTo>
                  <a:lnTo>
                    <a:pt x="0" y="1584001"/>
                  </a:lnTo>
                  <a:lnTo>
                    <a:pt x="0" y="540011"/>
                  </a:lnTo>
                  <a:cubicBezTo>
                    <a:pt x="0" y="241771"/>
                    <a:pt x="241771" y="0"/>
                    <a:pt x="540011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rapezoid 13">
              <a:extLst>
                <a:ext uri="{FF2B5EF4-FFF2-40B4-BE49-F238E27FC236}">
                  <a16:creationId xmlns:a16="http://schemas.microsoft.com/office/drawing/2014/main" id="{333F48FB-4AFA-4E35-A677-36CAC044BC2E}"/>
                </a:ext>
              </a:extLst>
            </p:cNvPr>
            <p:cNvSpPr/>
            <p:nvPr/>
          </p:nvSpPr>
          <p:spPr>
            <a:xfrm>
              <a:off x="5324216" y="2538243"/>
              <a:ext cx="529844" cy="448015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Rounded Rectangle 7">
              <a:extLst>
                <a:ext uri="{FF2B5EF4-FFF2-40B4-BE49-F238E27FC236}">
                  <a16:creationId xmlns:a16="http://schemas.microsoft.com/office/drawing/2014/main" id="{E9354C8F-79DB-4FAE-8A22-42F3059DD9B4}"/>
                </a:ext>
              </a:extLst>
            </p:cNvPr>
            <p:cNvSpPr/>
            <p:nvPr/>
          </p:nvSpPr>
          <p:spPr>
            <a:xfrm>
              <a:off x="7858216" y="2527504"/>
              <a:ext cx="271294" cy="469495"/>
            </a:xfrm>
            <a:custGeom>
              <a:avLst/>
              <a:gdLst/>
              <a:ahLst/>
              <a:cxnLst/>
              <a:rect l="l" t="t" r="r" b="b"/>
              <a:pathLst>
                <a:path w="1872208" h="3240000">
                  <a:moveTo>
                    <a:pt x="936104" y="2852499"/>
                  </a:moveTo>
                  <a:cubicBezTo>
                    <a:pt x="861605" y="2852499"/>
                    <a:pt x="801211" y="2912893"/>
                    <a:pt x="801211" y="2987392"/>
                  </a:cubicBezTo>
                  <a:cubicBezTo>
                    <a:pt x="801211" y="3061891"/>
                    <a:pt x="861605" y="3122285"/>
                    <a:pt x="936104" y="3122285"/>
                  </a:cubicBezTo>
                  <a:cubicBezTo>
                    <a:pt x="1010603" y="3122285"/>
                    <a:pt x="1070997" y="3061891"/>
                    <a:pt x="1070997" y="2987392"/>
                  </a:cubicBezTo>
                  <a:cubicBezTo>
                    <a:pt x="1070997" y="2912893"/>
                    <a:pt x="1010603" y="2852499"/>
                    <a:pt x="936104" y="2852499"/>
                  </a:cubicBezTo>
                  <a:close/>
                  <a:moveTo>
                    <a:pt x="144016" y="323096"/>
                  </a:moveTo>
                  <a:lnTo>
                    <a:pt x="144016" y="2699360"/>
                  </a:lnTo>
                  <a:lnTo>
                    <a:pt x="1728192" y="2699360"/>
                  </a:lnTo>
                  <a:lnTo>
                    <a:pt x="1728192" y="323096"/>
                  </a:lnTo>
                  <a:close/>
                  <a:moveTo>
                    <a:pt x="720104" y="107072"/>
                  </a:moveTo>
                  <a:cubicBezTo>
                    <a:pt x="690281" y="107072"/>
                    <a:pt x="666104" y="131249"/>
                    <a:pt x="666104" y="161072"/>
                  </a:cubicBezTo>
                  <a:cubicBezTo>
                    <a:pt x="666104" y="190895"/>
                    <a:pt x="690281" y="215072"/>
                    <a:pt x="720104" y="215072"/>
                  </a:cubicBezTo>
                  <a:lnTo>
                    <a:pt x="1152104" y="215072"/>
                  </a:lnTo>
                  <a:cubicBezTo>
                    <a:pt x="1181927" y="215072"/>
                    <a:pt x="1206104" y="190895"/>
                    <a:pt x="1206104" y="161072"/>
                  </a:cubicBezTo>
                  <a:cubicBezTo>
                    <a:pt x="1206104" y="131249"/>
                    <a:pt x="1181927" y="107072"/>
                    <a:pt x="1152104" y="107072"/>
                  </a:cubicBezTo>
                  <a:close/>
                  <a:moveTo>
                    <a:pt x="312041" y="0"/>
                  </a:moveTo>
                  <a:lnTo>
                    <a:pt x="1560167" y="0"/>
                  </a:lnTo>
                  <a:cubicBezTo>
                    <a:pt x="1732502" y="0"/>
                    <a:pt x="1872208" y="139706"/>
                    <a:pt x="1872208" y="312041"/>
                  </a:cubicBezTo>
                  <a:lnTo>
                    <a:pt x="1872208" y="2927959"/>
                  </a:lnTo>
                  <a:cubicBezTo>
                    <a:pt x="1872208" y="3100294"/>
                    <a:pt x="1732502" y="3240000"/>
                    <a:pt x="1560167" y="3240000"/>
                  </a:cubicBezTo>
                  <a:lnTo>
                    <a:pt x="312041" y="3240000"/>
                  </a:lnTo>
                  <a:cubicBezTo>
                    <a:pt x="139706" y="3240000"/>
                    <a:pt x="0" y="3100294"/>
                    <a:pt x="0" y="2927959"/>
                  </a:cubicBezTo>
                  <a:lnTo>
                    <a:pt x="0" y="312041"/>
                  </a:lnTo>
                  <a:cubicBezTo>
                    <a:pt x="0" y="139706"/>
                    <a:pt x="139706" y="0"/>
                    <a:pt x="312041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0DE6A51B-E23A-48B0-A4BA-D1727F2528E0}"/>
                </a:ext>
              </a:extLst>
            </p:cNvPr>
            <p:cNvSpPr/>
            <p:nvPr/>
          </p:nvSpPr>
          <p:spPr>
            <a:xfrm>
              <a:off x="6258752" y="2567175"/>
              <a:ext cx="491054" cy="390153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ounded Rectangle 25">
              <a:extLst>
                <a:ext uri="{FF2B5EF4-FFF2-40B4-BE49-F238E27FC236}">
                  <a16:creationId xmlns:a16="http://schemas.microsoft.com/office/drawing/2014/main" id="{44B519ED-7DB1-4B4F-B3B8-134E75EE79C6}"/>
                </a:ext>
              </a:extLst>
            </p:cNvPr>
            <p:cNvSpPr/>
            <p:nvPr/>
          </p:nvSpPr>
          <p:spPr>
            <a:xfrm>
              <a:off x="7154498" y="2552022"/>
              <a:ext cx="299026" cy="420457"/>
            </a:xfrm>
            <a:custGeom>
              <a:avLst/>
              <a:gdLst/>
              <a:ahLst/>
              <a:cxnLst/>
              <a:rect l="l" t="t" r="r" b="b"/>
              <a:pathLst>
                <a:path w="2304256" h="3240000">
                  <a:moveTo>
                    <a:pt x="954128" y="3024336"/>
                  </a:moveTo>
                  <a:cubicBezTo>
                    <a:pt x="924305" y="3024336"/>
                    <a:pt x="900128" y="3048513"/>
                    <a:pt x="900128" y="3078336"/>
                  </a:cubicBezTo>
                  <a:cubicBezTo>
                    <a:pt x="900128" y="3108159"/>
                    <a:pt x="924305" y="3132336"/>
                    <a:pt x="954128" y="3132336"/>
                  </a:cubicBezTo>
                  <a:lnTo>
                    <a:pt x="1350128" y="3132336"/>
                  </a:lnTo>
                  <a:cubicBezTo>
                    <a:pt x="1379951" y="3132336"/>
                    <a:pt x="1404128" y="3108159"/>
                    <a:pt x="1404128" y="3078336"/>
                  </a:cubicBezTo>
                  <a:cubicBezTo>
                    <a:pt x="1404128" y="3048513"/>
                    <a:pt x="1379951" y="3024336"/>
                    <a:pt x="1350128" y="3024336"/>
                  </a:cubicBezTo>
                  <a:close/>
                  <a:moveTo>
                    <a:pt x="131531" y="224650"/>
                  </a:moveTo>
                  <a:lnTo>
                    <a:pt x="131531" y="2888946"/>
                  </a:lnTo>
                  <a:lnTo>
                    <a:pt x="2172725" y="2888946"/>
                  </a:lnTo>
                  <a:lnTo>
                    <a:pt x="2172725" y="224650"/>
                  </a:lnTo>
                  <a:close/>
                  <a:moveTo>
                    <a:pt x="936128" y="73520"/>
                  </a:moveTo>
                  <a:cubicBezTo>
                    <a:pt x="916246" y="73520"/>
                    <a:pt x="900128" y="89638"/>
                    <a:pt x="900128" y="109520"/>
                  </a:cubicBezTo>
                  <a:cubicBezTo>
                    <a:pt x="900128" y="129402"/>
                    <a:pt x="916246" y="145520"/>
                    <a:pt x="936128" y="145520"/>
                  </a:cubicBezTo>
                  <a:lnTo>
                    <a:pt x="1368128" y="145520"/>
                  </a:lnTo>
                  <a:cubicBezTo>
                    <a:pt x="1388010" y="145520"/>
                    <a:pt x="1404128" y="129402"/>
                    <a:pt x="1404128" y="109520"/>
                  </a:cubicBezTo>
                  <a:cubicBezTo>
                    <a:pt x="1404128" y="89638"/>
                    <a:pt x="1388010" y="73520"/>
                    <a:pt x="1368128" y="73520"/>
                  </a:cubicBezTo>
                  <a:close/>
                  <a:moveTo>
                    <a:pt x="155330" y="0"/>
                  </a:moveTo>
                  <a:lnTo>
                    <a:pt x="2148926" y="0"/>
                  </a:lnTo>
                  <a:cubicBezTo>
                    <a:pt x="2234712" y="0"/>
                    <a:pt x="2304256" y="69544"/>
                    <a:pt x="2304256" y="155330"/>
                  </a:cubicBezTo>
                  <a:lnTo>
                    <a:pt x="2304256" y="3084670"/>
                  </a:lnTo>
                  <a:cubicBezTo>
                    <a:pt x="2304256" y="3170456"/>
                    <a:pt x="2234712" y="3240000"/>
                    <a:pt x="2148926" y="3240000"/>
                  </a:cubicBezTo>
                  <a:lnTo>
                    <a:pt x="155330" y="3240000"/>
                  </a:lnTo>
                  <a:cubicBezTo>
                    <a:pt x="69544" y="3240000"/>
                    <a:pt x="0" y="3170456"/>
                    <a:pt x="0" y="3084670"/>
                  </a:cubicBezTo>
                  <a:lnTo>
                    <a:pt x="0" y="155330"/>
                  </a:lnTo>
                  <a:cubicBezTo>
                    <a:pt x="0" y="69544"/>
                    <a:pt x="69544" y="0"/>
                    <a:pt x="15533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Chord 14">
              <a:extLst>
                <a:ext uri="{FF2B5EF4-FFF2-40B4-BE49-F238E27FC236}">
                  <a16:creationId xmlns:a16="http://schemas.microsoft.com/office/drawing/2014/main" id="{09BA5EC5-D490-4ACE-8B6F-63EE945FC509}"/>
                </a:ext>
              </a:extLst>
            </p:cNvPr>
            <p:cNvSpPr/>
            <p:nvPr/>
          </p:nvSpPr>
          <p:spPr>
            <a:xfrm>
              <a:off x="5919945" y="5535338"/>
              <a:ext cx="512639" cy="646909"/>
            </a:xfrm>
            <a:custGeom>
              <a:avLst/>
              <a:gdLst/>
              <a:ahLst/>
              <a:cxnLst/>
              <a:rect l="l" t="t" r="r" b="b"/>
              <a:pathLst>
                <a:path w="2120980" h="2676504">
                  <a:moveTo>
                    <a:pt x="824057" y="2198115"/>
                  </a:moveTo>
                  <a:lnTo>
                    <a:pt x="824057" y="2229022"/>
                  </a:lnTo>
                  <a:lnTo>
                    <a:pt x="751177" y="2229022"/>
                  </a:lnTo>
                  <a:lnTo>
                    <a:pt x="751177" y="2510330"/>
                  </a:lnTo>
                  <a:lnTo>
                    <a:pt x="824057" y="2510330"/>
                  </a:lnTo>
                  <a:lnTo>
                    <a:pt x="824057" y="2541237"/>
                  </a:lnTo>
                  <a:lnTo>
                    <a:pt x="1298129" y="2541237"/>
                  </a:lnTo>
                  <a:lnTo>
                    <a:pt x="1298129" y="2510330"/>
                  </a:lnTo>
                  <a:lnTo>
                    <a:pt x="1371008" y="2510330"/>
                  </a:lnTo>
                  <a:lnTo>
                    <a:pt x="1371008" y="2229022"/>
                  </a:lnTo>
                  <a:lnTo>
                    <a:pt x="1298129" y="2229022"/>
                  </a:lnTo>
                  <a:lnTo>
                    <a:pt x="1298129" y="2198115"/>
                  </a:lnTo>
                  <a:close/>
                  <a:moveTo>
                    <a:pt x="1933495" y="134375"/>
                  </a:moveTo>
                  <a:cubicBezTo>
                    <a:pt x="1872496" y="128267"/>
                    <a:pt x="1778964" y="206162"/>
                    <a:pt x="1655092" y="316398"/>
                  </a:cubicBezTo>
                  <a:lnTo>
                    <a:pt x="1655092" y="762581"/>
                  </a:lnTo>
                  <a:lnTo>
                    <a:pt x="1651862" y="762581"/>
                  </a:lnTo>
                  <a:cubicBezTo>
                    <a:pt x="1647824" y="843406"/>
                    <a:pt x="1633793" y="920606"/>
                    <a:pt x="1611266" y="992211"/>
                  </a:cubicBezTo>
                  <a:cubicBezTo>
                    <a:pt x="1739269" y="1047184"/>
                    <a:pt x="1828260" y="986425"/>
                    <a:pt x="1895778" y="900656"/>
                  </a:cubicBezTo>
                  <a:cubicBezTo>
                    <a:pt x="1964561" y="813279"/>
                    <a:pt x="2016746" y="624382"/>
                    <a:pt x="2016490" y="465292"/>
                  </a:cubicBezTo>
                  <a:cubicBezTo>
                    <a:pt x="2023696" y="232949"/>
                    <a:pt x="1995287" y="140561"/>
                    <a:pt x="1933495" y="134375"/>
                  </a:cubicBezTo>
                  <a:close/>
                  <a:moveTo>
                    <a:pt x="187485" y="134375"/>
                  </a:moveTo>
                  <a:cubicBezTo>
                    <a:pt x="125693" y="140561"/>
                    <a:pt x="97284" y="232949"/>
                    <a:pt x="104490" y="465292"/>
                  </a:cubicBezTo>
                  <a:cubicBezTo>
                    <a:pt x="104234" y="624382"/>
                    <a:pt x="156419" y="813279"/>
                    <a:pt x="225202" y="900656"/>
                  </a:cubicBezTo>
                  <a:cubicBezTo>
                    <a:pt x="292944" y="986710"/>
                    <a:pt x="382303" y="1047587"/>
                    <a:pt x="511026" y="991745"/>
                  </a:cubicBezTo>
                  <a:cubicBezTo>
                    <a:pt x="488627" y="920189"/>
                    <a:pt x="474740" y="843131"/>
                    <a:pt x="470841" y="762581"/>
                  </a:cubicBezTo>
                  <a:lnTo>
                    <a:pt x="467092" y="762581"/>
                  </a:lnTo>
                  <a:lnTo>
                    <a:pt x="467092" y="317447"/>
                  </a:lnTo>
                  <a:cubicBezTo>
                    <a:pt x="342616" y="206663"/>
                    <a:pt x="248680" y="128248"/>
                    <a:pt x="187485" y="134375"/>
                  </a:cubicBezTo>
                  <a:close/>
                  <a:moveTo>
                    <a:pt x="171293" y="338"/>
                  </a:moveTo>
                  <a:cubicBezTo>
                    <a:pt x="267101" y="7324"/>
                    <a:pt x="383647" y="121035"/>
                    <a:pt x="467092" y="183917"/>
                  </a:cubicBezTo>
                  <a:lnTo>
                    <a:pt x="467092" y="127304"/>
                  </a:lnTo>
                  <a:cubicBezTo>
                    <a:pt x="446033" y="120339"/>
                    <a:pt x="431092" y="100383"/>
                    <a:pt x="431092" y="76938"/>
                  </a:cubicBezTo>
                  <a:cubicBezTo>
                    <a:pt x="431092" y="47115"/>
                    <a:pt x="455269" y="22938"/>
                    <a:pt x="485092" y="22938"/>
                  </a:cubicBezTo>
                  <a:lnTo>
                    <a:pt x="1637092" y="22938"/>
                  </a:lnTo>
                  <a:cubicBezTo>
                    <a:pt x="1666915" y="22938"/>
                    <a:pt x="1691092" y="47115"/>
                    <a:pt x="1691092" y="76938"/>
                  </a:cubicBezTo>
                  <a:cubicBezTo>
                    <a:pt x="1691092" y="100383"/>
                    <a:pt x="1676151" y="120339"/>
                    <a:pt x="1655092" y="127304"/>
                  </a:cubicBezTo>
                  <a:lnTo>
                    <a:pt x="1655092" y="182958"/>
                  </a:lnTo>
                  <a:cubicBezTo>
                    <a:pt x="1738474" y="119924"/>
                    <a:pt x="1854348" y="7289"/>
                    <a:pt x="1949687" y="338"/>
                  </a:cubicBezTo>
                  <a:cubicBezTo>
                    <a:pt x="2046947" y="-6754"/>
                    <a:pt x="2122836" y="96139"/>
                    <a:pt x="2120946" y="473736"/>
                  </a:cubicBezTo>
                  <a:cubicBezTo>
                    <a:pt x="2117166" y="673942"/>
                    <a:pt x="2058714" y="872497"/>
                    <a:pt x="1966316" y="974360"/>
                  </a:cubicBezTo>
                  <a:cubicBezTo>
                    <a:pt x="1875288" y="1074712"/>
                    <a:pt x="1740706" y="1159472"/>
                    <a:pt x="1574365" y="1087619"/>
                  </a:cubicBezTo>
                  <a:cubicBezTo>
                    <a:pt x="1498402" y="1256706"/>
                    <a:pt x="1371540" y="1383225"/>
                    <a:pt x="1220432" y="1434843"/>
                  </a:cubicBezTo>
                  <a:lnTo>
                    <a:pt x="1220432" y="1524098"/>
                  </a:lnTo>
                  <a:cubicBezTo>
                    <a:pt x="1242816" y="1529237"/>
                    <a:pt x="1259092" y="1549488"/>
                    <a:pt x="1259092" y="1573540"/>
                  </a:cubicBezTo>
                  <a:lnTo>
                    <a:pt x="1259092" y="1782216"/>
                  </a:lnTo>
                  <a:cubicBezTo>
                    <a:pt x="1259092" y="1806269"/>
                    <a:pt x="1242816" y="1826519"/>
                    <a:pt x="1220432" y="1831659"/>
                  </a:cubicBezTo>
                  <a:lnTo>
                    <a:pt x="1220432" y="1899972"/>
                  </a:lnTo>
                  <a:cubicBezTo>
                    <a:pt x="1220432" y="1908643"/>
                    <a:pt x="1218317" y="1916820"/>
                    <a:pt x="1214011" y="1923722"/>
                  </a:cubicBezTo>
                  <a:cubicBezTo>
                    <a:pt x="1480406" y="1939701"/>
                    <a:pt x="1673079" y="1996147"/>
                    <a:pt x="1682229" y="2062848"/>
                  </a:cubicBezTo>
                  <a:lnTo>
                    <a:pt x="1925188" y="2062848"/>
                  </a:lnTo>
                  <a:lnTo>
                    <a:pt x="1925188" y="2676504"/>
                  </a:lnTo>
                  <a:lnTo>
                    <a:pt x="196996" y="2676504"/>
                  </a:lnTo>
                  <a:lnTo>
                    <a:pt x="196996" y="2062848"/>
                  </a:lnTo>
                  <a:lnTo>
                    <a:pt x="427501" y="2062848"/>
                  </a:lnTo>
                  <a:cubicBezTo>
                    <a:pt x="436455" y="1995236"/>
                    <a:pt x="634470" y="1937990"/>
                    <a:pt x="907722" y="1923052"/>
                  </a:cubicBezTo>
                  <a:cubicBezTo>
                    <a:pt x="903729" y="1916275"/>
                    <a:pt x="901752" y="1908354"/>
                    <a:pt x="901752" y="1899972"/>
                  </a:cubicBezTo>
                  <a:lnTo>
                    <a:pt x="901752" y="1831659"/>
                  </a:lnTo>
                  <a:cubicBezTo>
                    <a:pt x="879369" y="1826519"/>
                    <a:pt x="863092" y="1806269"/>
                    <a:pt x="863092" y="1782216"/>
                  </a:cubicBezTo>
                  <a:lnTo>
                    <a:pt x="863092" y="1573540"/>
                  </a:lnTo>
                  <a:cubicBezTo>
                    <a:pt x="863092" y="1549488"/>
                    <a:pt x="879369" y="1529237"/>
                    <a:pt x="901752" y="1524098"/>
                  </a:cubicBezTo>
                  <a:lnTo>
                    <a:pt x="901752" y="1435225"/>
                  </a:lnTo>
                  <a:cubicBezTo>
                    <a:pt x="750211" y="1383280"/>
                    <a:pt x="623484" y="1256276"/>
                    <a:pt x="547795" y="1087211"/>
                  </a:cubicBezTo>
                  <a:cubicBezTo>
                    <a:pt x="380891" y="1159861"/>
                    <a:pt x="245901" y="1074942"/>
                    <a:pt x="154664" y="974360"/>
                  </a:cubicBezTo>
                  <a:cubicBezTo>
                    <a:pt x="62266" y="872497"/>
                    <a:pt x="3814" y="673942"/>
                    <a:pt x="34" y="473736"/>
                  </a:cubicBezTo>
                  <a:cubicBezTo>
                    <a:pt x="-1856" y="96139"/>
                    <a:pt x="74033" y="-6754"/>
                    <a:pt x="171293" y="338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Rounded Rectangle 6">
              <a:extLst>
                <a:ext uri="{FF2B5EF4-FFF2-40B4-BE49-F238E27FC236}">
                  <a16:creationId xmlns:a16="http://schemas.microsoft.com/office/drawing/2014/main" id="{D6139BBF-3A2C-4B00-BC63-15BD58E4346C}"/>
                </a:ext>
              </a:extLst>
            </p:cNvPr>
            <p:cNvSpPr/>
            <p:nvPr/>
          </p:nvSpPr>
          <p:spPr>
            <a:xfrm>
              <a:off x="4411373" y="2471636"/>
              <a:ext cx="508153" cy="516633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Oval 66">
              <a:extLst>
                <a:ext uri="{FF2B5EF4-FFF2-40B4-BE49-F238E27FC236}">
                  <a16:creationId xmlns:a16="http://schemas.microsoft.com/office/drawing/2014/main" id="{9729BD56-A7B7-47D6-B530-FC273CDE06D4}"/>
                </a:ext>
              </a:extLst>
            </p:cNvPr>
            <p:cNvSpPr/>
            <p:nvPr/>
          </p:nvSpPr>
          <p:spPr>
            <a:xfrm rot="20700000">
              <a:off x="6137536" y="3634206"/>
              <a:ext cx="548680" cy="469988"/>
            </a:xfrm>
            <a:custGeom>
              <a:avLst/>
              <a:gdLst/>
              <a:ahLst/>
              <a:cxnLst/>
              <a:rect l="l" t="t" r="r" b="b"/>
              <a:pathLst>
                <a:path w="2901316" h="2485205">
                  <a:moveTo>
                    <a:pt x="2901316" y="8833"/>
                  </a:moveTo>
                  <a:lnTo>
                    <a:pt x="2885407" y="69738"/>
                  </a:lnTo>
                  <a:lnTo>
                    <a:pt x="2890344" y="71061"/>
                  </a:lnTo>
                  <a:lnTo>
                    <a:pt x="2331295" y="2157461"/>
                  </a:lnTo>
                  <a:lnTo>
                    <a:pt x="2322295" y="2155049"/>
                  </a:lnTo>
                  <a:cubicBezTo>
                    <a:pt x="2311779" y="2339141"/>
                    <a:pt x="2127696" y="2485205"/>
                    <a:pt x="1902404" y="2485205"/>
                  </a:cubicBezTo>
                  <a:cubicBezTo>
                    <a:pt x="1669201" y="2485205"/>
                    <a:pt x="1480151" y="2328701"/>
                    <a:pt x="1480150" y="2135644"/>
                  </a:cubicBezTo>
                  <a:cubicBezTo>
                    <a:pt x="1480150" y="1942587"/>
                    <a:pt x="1669200" y="1786083"/>
                    <a:pt x="1902404" y="1786083"/>
                  </a:cubicBezTo>
                  <a:cubicBezTo>
                    <a:pt x="2026046" y="1786083"/>
                    <a:pt x="2137276" y="1830075"/>
                    <a:pt x="2213623" y="1901150"/>
                  </a:cubicBezTo>
                  <a:lnTo>
                    <a:pt x="2586815" y="508378"/>
                  </a:lnTo>
                  <a:lnTo>
                    <a:pt x="1283297" y="508378"/>
                  </a:lnTo>
                  <a:lnTo>
                    <a:pt x="847984" y="2132988"/>
                  </a:lnTo>
                  <a:lnTo>
                    <a:pt x="841776" y="2131324"/>
                  </a:lnTo>
                  <a:cubicBezTo>
                    <a:pt x="829584" y="2314002"/>
                    <a:pt x="646295" y="2458448"/>
                    <a:pt x="422254" y="2458448"/>
                  </a:cubicBezTo>
                  <a:cubicBezTo>
                    <a:pt x="189051" y="2458448"/>
                    <a:pt x="1" y="2301944"/>
                    <a:pt x="0" y="2108887"/>
                  </a:cubicBezTo>
                  <a:cubicBezTo>
                    <a:pt x="0" y="1915830"/>
                    <a:pt x="189051" y="1759326"/>
                    <a:pt x="422255" y="1759326"/>
                  </a:cubicBezTo>
                  <a:cubicBezTo>
                    <a:pt x="544771" y="1759326"/>
                    <a:pt x="655100" y="1802522"/>
                    <a:pt x="731465" y="1872378"/>
                  </a:cubicBezTo>
                  <a:lnTo>
                    <a:pt x="1233167" y="0"/>
                  </a:lnTo>
                  <a:lnTo>
                    <a:pt x="1266129" y="8833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Isosceles Triangle 13">
              <a:extLst>
                <a:ext uri="{FF2B5EF4-FFF2-40B4-BE49-F238E27FC236}">
                  <a16:creationId xmlns:a16="http://schemas.microsoft.com/office/drawing/2014/main" id="{1612DD8A-8FD2-46DE-8B77-649F7FB7F361}"/>
                </a:ext>
              </a:extLst>
            </p:cNvPr>
            <p:cNvSpPr/>
            <p:nvPr/>
          </p:nvSpPr>
          <p:spPr>
            <a:xfrm rot="10800000">
              <a:off x="5188220" y="5485943"/>
              <a:ext cx="376548" cy="745701"/>
            </a:xfrm>
            <a:custGeom>
              <a:avLst/>
              <a:gdLst/>
              <a:ahLst/>
              <a:cxnLst/>
              <a:rect l="l" t="t" r="r" b="b"/>
              <a:pathLst>
                <a:path w="1613569" h="3195455">
                  <a:moveTo>
                    <a:pt x="1348422" y="2012960"/>
                  </a:moveTo>
                  <a:lnTo>
                    <a:pt x="264249" y="2012960"/>
                  </a:lnTo>
                  <a:cubicBezTo>
                    <a:pt x="99656" y="1932015"/>
                    <a:pt x="172" y="1814225"/>
                    <a:pt x="0" y="1686651"/>
                  </a:cubicBezTo>
                  <a:lnTo>
                    <a:pt x="716785" y="1678553"/>
                  </a:lnTo>
                  <a:lnTo>
                    <a:pt x="716785" y="360000"/>
                  </a:lnTo>
                  <a:lnTo>
                    <a:pt x="716785" y="355479"/>
                  </a:lnTo>
                  <a:lnTo>
                    <a:pt x="717916" y="355479"/>
                  </a:lnTo>
                  <a:lnTo>
                    <a:pt x="806785" y="0"/>
                  </a:lnTo>
                  <a:lnTo>
                    <a:pt x="895655" y="355479"/>
                  </a:lnTo>
                  <a:lnTo>
                    <a:pt x="896785" y="355479"/>
                  </a:lnTo>
                  <a:lnTo>
                    <a:pt x="896785" y="360000"/>
                  </a:lnTo>
                  <a:lnTo>
                    <a:pt x="896785" y="1676520"/>
                  </a:lnTo>
                  <a:lnTo>
                    <a:pt x="1612906" y="1668429"/>
                  </a:lnTo>
                  <a:cubicBezTo>
                    <a:pt x="1622778" y="1802631"/>
                    <a:pt x="1521918" y="1928220"/>
                    <a:pt x="1348422" y="2012960"/>
                  </a:cubicBezTo>
                  <a:close/>
                  <a:moveTo>
                    <a:pt x="1175921" y="2908428"/>
                  </a:moveTo>
                  <a:lnTo>
                    <a:pt x="437641" y="2908428"/>
                  </a:lnTo>
                  <a:lnTo>
                    <a:pt x="250570" y="2083962"/>
                  </a:lnTo>
                  <a:lnTo>
                    <a:pt x="1362992" y="2083962"/>
                  </a:lnTo>
                  <a:close/>
                  <a:moveTo>
                    <a:pt x="1155969" y="3195455"/>
                  </a:moveTo>
                  <a:lnTo>
                    <a:pt x="457593" y="3195455"/>
                  </a:lnTo>
                  <a:cubicBezTo>
                    <a:pt x="397940" y="3195455"/>
                    <a:pt x="349581" y="3147096"/>
                    <a:pt x="349581" y="3087443"/>
                  </a:cubicBezTo>
                  <a:cubicBezTo>
                    <a:pt x="349581" y="3027790"/>
                    <a:pt x="397940" y="2979431"/>
                    <a:pt x="457593" y="2979431"/>
                  </a:cubicBezTo>
                  <a:lnTo>
                    <a:pt x="1155969" y="2979431"/>
                  </a:lnTo>
                  <a:cubicBezTo>
                    <a:pt x="1215622" y="2979431"/>
                    <a:pt x="1263981" y="3027790"/>
                    <a:pt x="1263981" y="3087443"/>
                  </a:cubicBezTo>
                  <a:cubicBezTo>
                    <a:pt x="1263981" y="3147096"/>
                    <a:pt x="1215622" y="3195455"/>
                    <a:pt x="1155969" y="3195455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Smiley Face 14">
              <a:extLst>
                <a:ext uri="{FF2B5EF4-FFF2-40B4-BE49-F238E27FC236}">
                  <a16:creationId xmlns:a16="http://schemas.microsoft.com/office/drawing/2014/main" id="{B1D3C03F-A534-4DD3-B4D1-F4683E18938A}"/>
                </a:ext>
              </a:extLst>
            </p:cNvPr>
            <p:cNvSpPr/>
            <p:nvPr/>
          </p:nvSpPr>
          <p:spPr>
            <a:xfrm>
              <a:off x="7617042" y="5578826"/>
              <a:ext cx="559934" cy="5599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26698" y="2215122"/>
                  </a:moveTo>
                  <a:cubicBezTo>
                    <a:pt x="1959656" y="2378616"/>
                    <a:pt x="1801229" y="2486070"/>
                    <a:pt x="1624533" y="2487892"/>
                  </a:cubicBezTo>
                  <a:cubicBezTo>
                    <a:pt x="1447837" y="2489714"/>
                    <a:pt x="1287227" y="2385551"/>
                    <a:pt x="1216828" y="2223474"/>
                  </a:cubicBezTo>
                  <a:lnTo>
                    <a:pt x="1039110" y="2300667"/>
                  </a:lnTo>
                  <a:cubicBezTo>
                    <a:pt x="1140541" y="2534187"/>
                    <a:pt x="1371947" y="2684266"/>
                    <a:pt x="1626531" y="2681641"/>
                  </a:cubicBezTo>
                  <a:cubicBezTo>
                    <a:pt x="1881115" y="2679016"/>
                    <a:pt x="2109376" y="2524196"/>
                    <a:pt x="2205970" y="2288634"/>
                  </a:cubicBez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Smiley Face 12">
              <a:extLst>
                <a:ext uri="{FF2B5EF4-FFF2-40B4-BE49-F238E27FC236}">
                  <a16:creationId xmlns:a16="http://schemas.microsoft.com/office/drawing/2014/main" id="{ED04B201-C9E5-49BA-849C-CC5CF89F1D8B}"/>
                </a:ext>
              </a:extLst>
            </p:cNvPr>
            <p:cNvSpPr/>
            <p:nvPr/>
          </p:nvSpPr>
          <p:spPr>
            <a:xfrm>
              <a:off x="10160622" y="5578826"/>
              <a:ext cx="559934" cy="55993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613470" y="2077417"/>
                  </a:moveTo>
                  <a:cubicBezTo>
                    <a:pt x="1358886" y="2080042"/>
                    <a:pt x="1130625" y="2234862"/>
                    <a:pt x="1034031" y="2470424"/>
                  </a:cubicBezTo>
                  <a:lnTo>
                    <a:pt x="1213303" y="2543936"/>
                  </a:lnTo>
                  <a:cubicBezTo>
                    <a:pt x="1280345" y="2380442"/>
                    <a:pt x="1438772" y="2272988"/>
                    <a:pt x="1615468" y="2271166"/>
                  </a:cubicBezTo>
                  <a:cubicBezTo>
                    <a:pt x="1792164" y="2269344"/>
                    <a:pt x="1952774" y="2373507"/>
                    <a:pt x="2023173" y="2535584"/>
                  </a:cubicBezTo>
                  <a:lnTo>
                    <a:pt x="2200891" y="2458391"/>
                  </a:lnTo>
                  <a:cubicBezTo>
                    <a:pt x="2099460" y="2224871"/>
                    <a:pt x="1868054" y="2074792"/>
                    <a:pt x="1613470" y="2077417"/>
                  </a:cubicBez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9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8" y="276671"/>
                  </a:lnTo>
                  <a:lnTo>
                    <a:pt x="2650471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30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30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1" y="2870071"/>
                  </a:lnTo>
                  <a:lnTo>
                    <a:pt x="2525758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9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3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4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3" y="2802158"/>
                    <a:pt x="474487" y="2765513"/>
                  </a:cubicBezTo>
                  <a:cubicBezTo>
                    <a:pt x="437842" y="2728868"/>
                    <a:pt x="402944" y="2690475"/>
                    <a:pt x="369930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5" y="2438097"/>
                    <a:pt x="195526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5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5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6" y="847812"/>
                  </a:cubicBezTo>
                  <a:cubicBezTo>
                    <a:pt x="220465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30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3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4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Smiley Face 15">
              <a:extLst>
                <a:ext uri="{FF2B5EF4-FFF2-40B4-BE49-F238E27FC236}">
                  <a16:creationId xmlns:a16="http://schemas.microsoft.com/office/drawing/2014/main" id="{4D1AF98B-39B4-4B94-8562-8969F3DE8E41}"/>
                </a:ext>
              </a:extLst>
            </p:cNvPr>
            <p:cNvSpPr/>
            <p:nvPr/>
          </p:nvSpPr>
          <p:spPr>
            <a:xfrm>
              <a:off x="8468995" y="5581897"/>
              <a:ext cx="553792" cy="55379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298433" y="2114441"/>
                  </a:moveTo>
                  <a:lnTo>
                    <a:pt x="1355104" y="2367205"/>
                  </a:lnTo>
                  <a:lnTo>
                    <a:pt x="1411009" y="2575845"/>
                  </a:lnTo>
                  <a:lnTo>
                    <a:pt x="2354338" y="2323081"/>
                  </a:lnTo>
                  <a:close/>
                  <a:moveTo>
                    <a:pt x="2165423" y="986226"/>
                  </a:moveTo>
                  <a:cubicBezTo>
                    <a:pt x="2072622" y="986226"/>
                    <a:pt x="1997392" y="1061456"/>
                    <a:pt x="1997392" y="1154257"/>
                  </a:cubicBezTo>
                  <a:cubicBezTo>
                    <a:pt x="1997392" y="1247058"/>
                    <a:pt x="2072622" y="1322288"/>
                    <a:pt x="2165423" y="1322288"/>
                  </a:cubicBezTo>
                  <a:cubicBezTo>
                    <a:pt x="2258224" y="1322288"/>
                    <a:pt x="2333454" y="1247058"/>
                    <a:pt x="2333454" y="1154257"/>
                  </a:cubicBezTo>
                  <a:cubicBezTo>
                    <a:pt x="2333454" y="1061456"/>
                    <a:pt x="2258224" y="986226"/>
                    <a:pt x="2165423" y="986226"/>
                  </a:cubicBezTo>
                  <a:close/>
                  <a:moveTo>
                    <a:pt x="1107401" y="986226"/>
                  </a:moveTo>
                  <a:cubicBezTo>
                    <a:pt x="1014600" y="986226"/>
                    <a:pt x="939370" y="1061456"/>
                    <a:pt x="939370" y="1154257"/>
                  </a:cubicBezTo>
                  <a:cubicBezTo>
                    <a:pt x="939370" y="1247058"/>
                    <a:pt x="1014600" y="1322288"/>
                    <a:pt x="1107401" y="1322288"/>
                  </a:cubicBezTo>
                  <a:cubicBezTo>
                    <a:pt x="1200202" y="1322288"/>
                    <a:pt x="1275432" y="1247058"/>
                    <a:pt x="1275432" y="1154257"/>
                  </a:cubicBezTo>
                  <a:cubicBezTo>
                    <a:pt x="1275432" y="1061456"/>
                    <a:pt x="1200202" y="986226"/>
                    <a:pt x="1107401" y="98622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Oval 37">
              <a:extLst>
                <a:ext uri="{FF2B5EF4-FFF2-40B4-BE49-F238E27FC236}">
                  <a16:creationId xmlns:a16="http://schemas.microsoft.com/office/drawing/2014/main" id="{A6DD2AFE-A5BE-4628-BA28-CA54A325758F}"/>
                </a:ext>
              </a:extLst>
            </p:cNvPr>
            <p:cNvSpPr/>
            <p:nvPr/>
          </p:nvSpPr>
          <p:spPr>
            <a:xfrm>
              <a:off x="11012576" y="5575424"/>
              <a:ext cx="566738" cy="566738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249999" y="2117384"/>
                  </a:moveTo>
                  <a:lnTo>
                    <a:pt x="990192" y="2131776"/>
                  </a:lnTo>
                  <a:cubicBezTo>
                    <a:pt x="998682" y="2476365"/>
                    <a:pt x="1282526" y="2750154"/>
                    <a:pt x="1627197" y="2746216"/>
                  </a:cubicBezTo>
                  <a:cubicBezTo>
                    <a:pt x="1971867" y="2742279"/>
                    <a:pt x="2249383" y="2462077"/>
                    <a:pt x="2249999" y="2117384"/>
                  </a:cubicBezTo>
                  <a:close/>
                  <a:moveTo>
                    <a:pt x="2505352" y="784338"/>
                  </a:moveTo>
                  <a:lnTo>
                    <a:pt x="1869332" y="1428843"/>
                  </a:lnTo>
                  <a:lnTo>
                    <a:pt x="2505352" y="1522122"/>
                  </a:lnTo>
                  <a:lnTo>
                    <a:pt x="2505352" y="1378597"/>
                  </a:lnTo>
                  <a:lnTo>
                    <a:pt x="2187887" y="1332038"/>
                  </a:lnTo>
                  <a:lnTo>
                    <a:pt x="2505352" y="1010338"/>
                  </a:lnTo>
                  <a:close/>
                  <a:moveTo>
                    <a:pt x="734649" y="784338"/>
                  </a:moveTo>
                  <a:lnTo>
                    <a:pt x="734649" y="1010338"/>
                  </a:lnTo>
                  <a:lnTo>
                    <a:pt x="1052115" y="1332038"/>
                  </a:lnTo>
                  <a:lnTo>
                    <a:pt x="734649" y="1378597"/>
                  </a:lnTo>
                  <a:lnTo>
                    <a:pt x="734649" y="1522122"/>
                  </a:lnTo>
                  <a:lnTo>
                    <a:pt x="1370670" y="1428843"/>
                  </a:ln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Smiley Face 14">
              <a:extLst>
                <a:ext uri="{FF2B5EF4-FFF2-40B4-BE49-F238E27FC236}">
                  <a16:creationId xmlns:a16="http://schemas.microsoft.com/office/drawing/2014/main" id="{1A4D9BF6-F3CA-404D-96C8-2BF6AF20C171}"/>
                </a:ext>
              </a:extLst>
            </p:cNvPr>
            <p:cNvSpPr/>
            <p:nvPr/>
          </p:nvSpPr>
          <p:spPr>
            <a:xfrm>
              <a:off x="9314808" y="5581897"/>
              <a:ext cx="553792" cy="55379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26698" y="2215122"/>
                  </a:moveTo>
                  <a:cubicBezTo>
                    <a:pt x="1959656" y="2378616"/>
                    <a:pt x="1801229" y="2486070"/>
                    <a:pt x="1624533" y="2487892"/>
                  </a:cubicBezTo>
                  <a:cubicBezTo>
                    <a:pt x="1447837" y="2489714"/>
                    <a:pt x="1287227" y="2385551"/>
                    <a:pt x="1216828" y="2223474"/>
                  </a:cubicBezTo>
                  <a:lnTo>
                    <a:pt x="1039110" y="2300667"/>
                  </a:lnTo>
                  <a:cubicBezTo>
                    <a:pt x="1140541" y="2534187"/>
                    <a:pt x="1371947" y="2684266"/>
                    <a:pt x="1626531" y="2681641"/>
                  </a:cubicBezTo>
                  <a:cubicBezTo>
                    <a:pt x="1881115" y="2679016"/>
                    <a:pt x="2109376" y="2524196"/>
                    <a:pt x="2205970" y="2288634"/>
                  </a:cubicBezTo>
                  <a:close/>
                  <a:moveTo>
                    <a:pt x="937973" y="986566"/>
                  </a:moveTo>
                  <a:cubicBezTo>
                    <a:pt x="850807" y="983371"/>
                    <a:pt x="762813" y="1002775"/>
                    <a:pt x="683096" y="1045110"/>
                  </a:cubicBezTo>
                  <a:cubicBezTo>
                    <a:pt x="523662" y="1129780"/>
                    <a:pt x="421680" y="1293248"/>
                    <a:pt x="415731" y="1473672"/>
                  </a:cubicBezTo>
                  <a:lnTo>
                    <a:pt x="615852" y="1480270"/>
                  </a:lnTo>
                  <a:cubicBezTo>
                    <a:pt x="619438" y="1371518"/>
                    <a:pt x="680908" y="1272986"/>
                    <a:pt x="777009" y="1221950"/>
                  </a:cubicBezTo>
                  <a:cubicBezTo>
                    <a:pt x="873110" y="1170914"/>
                    <a:pt x="989166" y="1175167"/>
                    <a:pt x="1081273" y="1233100"/>
                  </a:cubicBezTo>
                  <a:cubicBezTo>
                    <a:pt x="1173381" y="1291033"/>
                    <a:pt x="1227475" y="1393800"/>
                    <a:pt x="1223091" y="1502523"/>
                  </a:cubicBezTo>
                  <a:lnTo>
                    <a:pt x="1423160" y="1510590"/>
                  </a:lnTo>
                  <a:cubicBezTo>
                    <a:pt x="1430433" y="1330214"/>
                    <a:pt x="1340689" y="1159721"/>
                    <a:pt x="1187880" y="1063608"/>
                  </a:cubicBezTo>
                  <a:cubicBezTo>
                    <a:pt x="1111476" y="1015552"/>
                    <a:pt x="1025138" y="989760"/>
                    <a:pt x="937973" y="986566"/>
                  </a:cubicBezTo>
                  <a:close/>
                  <a:moveTo>
                    <a:pt x="2306124" y="986566"/>
                  </a:moveTo>
                  <a:cubicBezTo>
                    <a:pt x="2218958" y="983371"/>
                    <a:pt x="2130964" y="1002775"/>
                    <a:pt x="2051247" y="1045110"/>
                  </a:cubicBezTo>
                  <a:cubicBezTo>
                    <a:pt x="1891813" y="1129780"/>
                    <a:pt x="1789831" y="1293248"/>
                    <a:pt x="1783882" y="1473672"/>
                  </a:cubicBezTo>
                  <a:lnTo>
                    <a:pt x="1984003" y="1480270"/>
                  </a:lnTo>
                  <a:cubicBezTo>
                    <a:pt x="1987589" y="1371518"/>
                    <a:pt x="2049059" y="1272986"/>
                    <a:pt x="2145160" y="1221950"/>
                  </a:cubicBezTo>
                  <a:cubicBezTo>
                    <a:pt x="2241261" y="1170914"/>
                    <a:pt x="2357317" y="1175167"/>
                    <a:pt x="2449424" y="1233100"/>
                  </a:cubicBezTo>
                  <a:cubicBezTo>
                    <a:pt x="2541532" y="1291033"/>
                    <a:pt x="2595626" y="1393800"/>
                    <a:pt x="2591242" y="1502523"/>
                  </a:cubicBezTo>
                  <a:lnTo>
                    <a:pt x="2791311" y="1510590"/>
                  </a:lnTo>
                  <a:cubicBezTo>
                    <a:pt x="2798584" y="1330214"/>
                    <a:pt x="2708840" y="1159721"/>
                    <a:pt x="2556031" y="1063608"/>
                  </a:cubicBezTo>
                  <a:cubicBezTo>
                    <a:pt x="2479627" y="1015552"/>
                    <a:pt x="2393289" y="989760"/>
                    <a:pt x="2306124" y="986566"/>
                  </a:cubicBezTo>
                  <a:close/>
                  <a:moveTo>
                    <a:pt x="1620000" y="0"/>
                  </a:moveTo>
                  <a:lnTo>
                    <a:pt x="1785636" y="8364"/>
                  </a:lnTo>
                  <a:lnTo>
                    <a:pt x="1946487" y="32913"/>
                  </a:lnTo>
                  <a:lnTo>
                    <a:pt x="2101738" y="72832"/>
                  </a:lnTo>
                  <a:lnTo>
                    <a:pt x="2250577" y="127308"/>
                  </a:lnTo>
                  <a:lnTo>
                    <a:pt x="2392188" y="195525"/>
                  </a:lnTo>
                  <a:lnTo>
                    <a:pt x="2525757" y="276671"/>
                  </a:lnTo>
                  <a:lnTo>
                    <a:pt x="2650470" y="369929"/>
                  </a:lnTo>
                  <a:lnTo>
                    <a:pt x="2765513" y="474487"/>
                  </a:lnTo>
                  <a:lnTo>
                    <a:pt x="2870071" y="589530"/>
                  </a:lnTo>
                  <a:lnTo>
                    <a:pt x="2963329" y="714243"/>
                  </a:lnTo>
                  <a:lnTo>
                    <a:pt x="3044475" y="847812"/>
                  </a:lnTo>
                  <a:lnTo>
                    <a:pt x="3112693" y="989423"/>
                  </a:lnTo>
                  <a:lnTo>
                    <a:pt x="3167168" y="1138262"/>
                  </a:lnTo>
                  <a:lnTo>
                    <a:pt x="3207088" y="1293514"/>
                  </a:lnTo>
                  <a:lnTo>
                    <a:pt x="3231636" y="1454365"/>
                  </a:lnTo>
                  <a:lnTo>
                    <a:pt x="3240000" y="1620000"/>
                  </a:lnTo>
                  <a:lnTo>
                    <a:pt x="3231636" y="1785636"/>
                  </a:lnTo>
                  <a:lnTo>
                    <a:pt x="3207088" y="1946487"/>
                  </a:lnTo>
                  <a:lnTo>
                    <a:pt x="3167168" y="2101739"/>
                  </a:lnTo>
                  <a:lnTo>
                    <a:pt x="3112693" y="2250577"/>
                  </a:lnTo>
                  <a:lnTo>
                    <a:pt x="3044475" y="2392188"/>
                  </a:lnTo>
                  <a:lnTo>
                    <a:pt x="2963329" y="2525758"/>
                  </a:lnTo>
                  <a:lnTo>
                    <a:pt x="2870071" y="2650471"/>
                  </a:lnTo>
                  <a:lnTo>
                    <a:pt x="2765513" y="2765513"/>
                  </a:lnTo>
                  <a:lnTo>
                    <a:pt x="2650470" y="2870071"/>
                  </a:lnTo>
                  <a:lnTo>
                    <a:pt x="2525757" y="2963330"/>
                  </a:lnTo>
                  <a:lnTo>
                    <a:pt x="2392188" y="3044475"/>
                  </a:lnTo>
                  <a:lnTo>
                    <a:pt x="2250577" y="3112693"/>
                  </a:lnTo>
                  <a:lnTo>
                    <a:pt x="2101738" y="3167168"/>
                  </a:lnTo>
                  <a:lnTo>
                    <a:pt x="1946487" y="3207088"/>
                  </a:lnTo>
                  <a:lnTo>
                    <a:pt x="1785636" y="3231636"/>
                  </a:lnTo>
                  <a:cubicBezTo>
                    <a:pt x="1731176" y="3237167"/>
                    <a:pt x="1675919" y="3240000"/>
                    <a:pt x="1620000" y="3240000"/>
                  </a:cubicBezTo>
                  <a:cubicBezTo>
                    <a:pt x="1508162" y="3240000"/>
                    <a:pt x="1398972" y="3228667"/>
                    <a:pt x="1293514" y="3207088"/>
                  </a:cubicBezTo>
                  <a:cubicBezTo>
                    <a:pt x="1240785" y="3196298"/>
                    <a:pt x="1188989" y="3182946"/>
                    <a:pt x="1138262" y="3167168"/>
                  </a:cubicBezTo>
                  <a:cubicBezTo>
                    <a:pt x="1087535" y="3151390"/>
                    <a:pt x="1037877" y="3133187"/>
                    <a:pt x="989423" y="3112693"/>
                  </a:cubicBezTo>
                  <a:cubicBezTo>
                    <a:pt x="940970" y="3092198"/>
                    <a:pt x="893721" y="3069414"/>
                    <a:pt x="847812" y="3044475"/>
                  </a:cubicBezTo>
                  <a:cubicBezTo>
                    <a:pt x="801903" y="3019536"/>
                    <a:pt x="757335" y="2992442"/>
                    <a:pt x="714243" y="2963330"/>
                  </a:cubicBezTo>
                  <a:cubicBezTo>
                    <a:pt x="671151" y="2934217"/>
                    <a:pt x="629534" y="2903086"/>
                    <a:pt x="589530" y="2870071"/>
                  </a:cubicBezTo>
                  <a:cubicBezTo>
                    <a:pt x="549525" y="2837056"/>
                    <a:pt x="511132" y="2802158"/>
                    <a:pt x="474487" y="2765513"/>
                  </a:cubicBezTo>
                  <a:cubicBezTo>
                    <a:pt x="437842" y="2728868"/>
                    <a:pt x="402944" y="2690475"/>
                    <a:pt x="369929" y="2650471"/>
                  </a:cubicBezTo>
                  <a:cubicBezTo>
                    <a:pt x="336915" y="2610466"/>
                    <a:pt x="305783" y="2568850"/>
                    <a:pt x="276671" y="2525758"/>
                  </a:cubicBezTo>
                  <a:cubicBezTo>
                    <a:pt x="247558" y="2482665"/>
                    <a:pt x="220464" y="2438097"/>
                    <a:pt x="195525" y="2392188"/>
                  </a:cubicBezTo>
                  <a:cubicBezTo>
                    <a:pt x="170586" y="2346280"/>
                    <a:pt x="147802" y="2299031"/>
                    <a:pt x="127308" y="2250577"/>
                  </a:cubicBezTo>
                  <a:cubicBezTo>
                    <a:pt x="106814" y="2202124"/>
                    <a:pt x="88610" y="2152466"/>
                    <a:pt x="72832" y="2101739"/>
                  </a:cubicBezTo>
                  <a:cubicBezTo>
                    <a:pt x="57054" y="2051012"/>
                    <a:pt x="43703" y="1999216"/>
                    <a:pt x="32913" y="1946487"/>
                  </a:cubicBezTo>
                  <a:cubicBezTo>
                    <a:pt x="22123" y="1893758"/>
                    <a:pt x="13895" y="1840095"/>
                    <a:pt x="8364" y="1785636"/>
                  </a:cubicBezTo>
                  <a:cubicBezTo>
                    <a:pt x="2833" y="1731176"/>
                    <a:pt x="0" y="1675919"/>
                    <a:pt x="0" y="1620000"/>
                  </a:cubicBezTo>
                  <a:cubicBezTo>
                    <a:pt x="0" y="1508163"/>
                    <a:pt x="11333" y="1398972"/>
                    <a:pt x="32913" y="1293514"/>
                  </a:cubicBezTo>
                  <a:cubicBezTo>
                    <a:pt x="43703" y="1240785"/>
                    <a:pt x="57054" y="1188989"/>
                    <a:pt x="72832" y="1138262"/>
                  </a:cubicBezTo>
                  <a:cubicBezTo>
                    <a:pt x="88610" y="1087535"/>
                    <a:pt x="106814" y="1037877"/>
                    <a:pt x="127308" y="989423"/>
                  </a:cubicBezTo>
                  <a:cubicBezTo>
                    <a:pt x="147802" y="940970"/>
                    <a:pt x="170586" y="893721"/>
                    <a:pt x="195525" y="847812"/>
                  </a:cubicBezTo>
                  <a:cubicBezTo>
                    <a:pt x="220464" y="801904"/>
                    <a:pt x="247558" y="757335"/>
                    <a:pt x="276671" y="714243"/>
                  </a:cubicBezTo>
                  <a:cubicBezTo>
                    <a:pt x="305783" y="671151"/>
                    <a:pt x="336915" y="629534"/>
                    <a:pt x="369929" y="589530"/>
                  </a:cubicBezTo>
                  <a:cubicBezTo>
                    <a:pt x="402944" y="549525"/>
                    <a:pt x="437842" y="511133"/>
                    <a:pt x="474487" y="474487"/>
                  </a:cubicBezTo>
                  <a:cubicBezTo>
                    <a:pt x="511132" y="437842"/>
                    <a:pt x="549525" y="402944"/>
                    <a:pt x="589530" y="369929"/>
                  </a:cubicBezTo>
                  <a:cubicBezTo>
                    <a:pt x="629534" y="336915"/>
                    <a:pt x="671151" y="305783"/>
                    <a:pt x="714243" y="276671"/>
                  </a:cubicBezTo>
                  <a:cubicBezTo>
                    <a:pt x="757335" y="247558"/>
                    <a:pt x="801903" y="220465"/>
                    <a:pt x="847812" y="195525"/>
                  </a:cubicBezTo>
                  <a:cubicBezTo>
                    <a:pt x="893721" y="170586"/>
                    <a:pt x="940970" y="147802"/>
                    <a:pt x="989423" y="127308"/>
                  </a:cubicBezTo>
                  <a:cubicBezTo>
                    <a:pt x="1037877" y="106814"/>
                    <a:pt x="1087535" y="88610"/>
                    <a:pt x="1138262" y="72832"/>
                  </a:cubicBezTo>
                  <a:cubicBezTo>
                    <a:pt x="1188989" y="57054"/>
                    <a:pt x="1240785" y="43703"/>
                    <a:pt x="1293514" y="32913"/>
                  </a:cubicBezTo>
                  <a:cubicBezTo>
                    <a:pt x="1346243" y="22123"/>
                    <a:pt x="1399905" y="13895"/>
                    <a:pt x="1454365" y="8364"/>
                  </a:cubicBezTo>
                  <a:cubicBezTo>
                    <a:pt x="1508824" y="2833"/>
                    <a:pt x="1564081" y="0"/>
                    <a:pt x="1620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Rectangle 16">
              <a:extLst>
                <a:ext uri="{FF2B5EF4-FFF2-40B4-BE49-F238E27FC236}">
                  <a16:creationId xmlns:a16="http://schemas.microsoft.com/office/drawing/2014/main" id="{E7EC8DB1-FADB-437A-A71B-9D43AF67A61E}"/>
                </a:ext>
              </a:extLst>
            </p:cNvPr>
            <p:cNvSpPr/>
            <p:nvPr/>
          </p:nvSpPr>
          <p:spPr>
            <a:xfrm rot="2700000">
              <a:off x="5325698" y="3520150"/>
              <a:ext cx="389390" cy="698103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2314B32A-AA0F-48C1-9A2B-F842CCD5F0AB}"/>
                </a:ext>
              </a:extLst>
            </p:cNvPr>
            <p:cNvSpPr/>
            <p:nvPr/>
          </p:nvSpPr>
          <p:spPr>
            <a:xfrm>
              <a:off x="4401174" y="3545247"/>
              <a:ext cx="527335" cy="493633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 Same Side Corner Rectangle 6">
              <a:extLst>
                <a:ext uri="{FF2B5EF4-FFF2-40B4-BE49-F238E27FC236}">
                  <a16:creationId xmlns:a16="http://schemas.microsoft.com/office/drawing/2014/main" id="{30A40852-DE28-4C3F-B617-D0E63C565F78}"/>
                </a:ext>
              </a:extLst>
            </p:cNvPr>
            <p:cNvSpPr/>
            <p:nvPr/>
          </p:nvSpPr>
          <p:spPr>
            <a:xfrm rot="2700000">
              <a:off x="6979028" y="5476482"/>
              <a:ext cx="190721" cy="764622"/>
            </a:xfrm>
            <a:custGeom>
              <a:avLst/>
              <a:gdLst/>
              <a:ahLst/>
              <a:cxnLst/>
              <a:rect l="l" t="t" r="r" b="b"/>
              <a:pathLst>
                <a:path w="1035916" h="4153123">
                  <a:moveTo>
                    <a:pt x="277501" y="3759099"/>
                  </a:moveTo>
                  <a:lnTo>
                    <a:pt x="758408" y="3759099"/>
                  </a:lnTo>
                  <a:lnTo>
                    <a:pt x="517954" y="4153123"/>
                  </a:lnTo>
                  <a:close/>
                  <a:moveTo>
                    <a:pt x="42612" y="2944898"/>
                  </a:moveTo>
                  <a:cubicBezTo>
                    <a:pt x="153922" y="2941505"/>
                    <a:pt x="246502" y="2889483"/>
                    <a:pt x="275675" y="2819018"/>
                  </a:cubicBezTo>
                  <a:cubicBezTo>
                    <a:pt x="304648" y="2892614"/>
                    <a:pt x="403763" y="2945872"/>
                    <a:pt x="521107" y="2945872"/>
                  </a:cubicBezTo>
                  <a:cubicBezTo>
                    <a:pt x="638453" y="2945872"/>
                    <a:pt x="737567" y="2892613"/>
                    <a:pt x="766540" y="2819017"/>
                  </a:cubicBezTo>
                  <a:cubicBezTo>
                    <a:pt x="795133" y="2888142"/>
                    <a:pt x="884783" y="2939514"/>
                    <a:pt x="993299" y="2944464"/>
                  </a:cubicBezTo>
                  <a:lnTo>
                    <a:pt x="776840" y="3657264"/>
                  </a:lnTo>
                  <a:lnTo>
                    <a:pt x="258940" y="3657264"/>
                  </a:lnTo>
                  <a:close/>
                  <a:moveTo>
                    <a:pt x="809102" y="564558"/>
                  </a:moveTo>
                  <a:lnTo>
                    <a:pt x="1035914" y="564558"/>
                  </a:lnTo>
                  <a:lnTo>
                    <a:pt x="1035915" y="2838682"/>
                  </a:lnTo>
                  <a:cubicBezTo>
                    <a:pt x="1029586" y="2840409"/>
                    <a:pt x="1023074" y="2840731"/>
                    <a:pt x="1016490" y="2840731"/>
                  </a:cubicBezTo>
                  <a:cubicBezTo>
                    <a:pt x="901952" y="2840731"/>
                    <a:pt x="809102" y="2743612"/>
                    <a:pt x="809101" y="2623810"/>
                  </a:cubicBezTo>
                  <a:close/>
                  <a:moveTo>
                    <a:pt x="310569" y="564558"/>
                  </a:moveTo>
                  <a:lnTo>
                    <a:pt x="725347" y="564558"/>
                  </a:lnTo>
                  <a:lnTo>
                    <a:pt x="725347" y="2633342"/>
                  </a:lnTo>
                  <a:cubicBezTo>
                    <a:pt x="725347" y="2747880"/>
                    <a:pt x="632496" y="2840731"/>
                    <a:pt x="517958" y="2840731"/>
                  </a:cubicBezTo>
                  <a:cubicBezTo>
                    <a:pt x="403420" y="2840731"/>
                    <a:pt x="310569" y="2747880"/>
                    <a:pt x="310569" y="2633342"/>
                  </a:cubicBezTo>
                  <a:close/>
                  <a:moveTo>
                    <a:pt x="0" y="564557"/>
                  </a:moveTo>
                  <a:lnTo>
                    <a:pt x="226813" y="564557"/>
                  </a:lnTo>
                  <a:lnTo>
                    <a:pt x="226813" y="2623810"/>
                  </a:lnTo>
                  <a:cubicBezTo>
                    <a:pt x="226813" y="2743612"/>
                    <a:pt x="133962" y="2840731"/>
                    <a:pt x="19424" y="2840730"/>
                  </a:cubicBezTo>
                  <a:cubicBezTo>
                    <a:pt x="12841" y="2840730"/>
                    <a:pt x="6329" y="2840409"/>
                    <a:pt x="0" y="2838682"/>
                  </a:cubicBezTo>
                  <a:close/>
                  <a:moveTo>
                    <a:pt x="71964" y="71964"/>
                  </a:moveTo>
                  <a:cubicBezTo>
                    <a:pt x="116427" y="27501"/>
                    <a:pt x="177852" y="0"/>
                    <a:pt x="245701" y="0"/>
                  </a:cubicBezTo>
                  <a:lnTo>
                    <a:pt x="790215" y="0"/>
                  </a:lnTo>
                  <a:cubicBezTo>
                    <a:pt x="925912" y="0"/>
                    <a:pt x="1035916" y="110004"/>
                    <a:pt x="1035916" y="245701"/>
                  </a:cubicBezTo>
                  <a:cubicBezTo>
                    <a:pt x="1035916" y="327601"/>
                    <a:pt x="1035915" y="409501"/>
                    <a:pt x="1035915" y="491401"/>
                  </a:cubicBezTo>
                  <a:lnTo>
                    <a:pt x="0" y="491401"/>
                  </a:lnTo>
                  <a:lnTo>
                    <a:pt x="0" y="245701"/>
                  </a:lnTo>
                  <a:cubicBezTo>
                    <a:pt x="0" y="177853"/>
                    <a:pt x="27501" y="116427"/>
                    <a:pt x="71964" y="71964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Frame 17">
              <a:extLst>
                <a:ext uri="{FF2B5EF4-FFF2-40B4-BE49-F238E27FC236}">
                  <a16:creationId xmlns:a16="http://schemas.microsoft.com/office/drawing/2014/main" id="{737AE28A-3145-4777-B1A6-B85C7731E6B5}"/>
                </a:ext>
              </a:extLst>
            </p:cNvPr>
            <p:cNvSpPr/>
            <p:nvPr/>
          </p:nvSpPr>
          <p:spPr>
            <a:xfrm>
              <a:off x="4376235" y="4613417"/>
              <a:ext cx="508153" cy="508153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35133215-5649-4104-93F7-B5255A120AC5}"/>
                </a:ext>
              </a:extLst>
            </p:cNvPr>
            <p:cNvSpPr/>
            <p:nvPr/>
          </p:nvSpPr>
          <p:spPr>
            <a:xfrm flipH="1">
              <a:off x="10102420" y="2554106"/>
              <a:ext cx="504633" cy="416291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Teardrop 1">
              <a:extLst>
                <a:ext uri="{FF2B5EF4-FFF2-40B4-BE49-F238E27FC236}">
                  <a16:creationId xmlns:a16="http://schemas.microsoft.com/office/drawing/2014/main" id="{6053ECDA-3313-4696-B62A-FB20B7D3CF05}"/>
                </a:ext>
              </a:extLst>
            </p:cNvPr>
            <p:cNvSpPr/>
            <p:nvPr/>
          </p:nvSpPr>
          <p:spPr>
            <a:xfrm rot="18805991">
              <a:off x="10126692" y="1539348"/>
              <a:ext cx="551843" cy="546086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ectangle 130">
              <a:extLst>
                <a:ext uri="{FF2B5EF4-FFF2-40B4-BE49-F238E27FC236}">
                  <a16:creationId xmlns:a16="http://schemas.microsoft.com/office/drawing/2014/main" id="{62196518-2792-4311-A5CD-A060445066A5}"/>
                </a:ext>
              </a:extLst>
            </p:cNvPr>
            <p:cNvSpPr/>
            <p:nvPr/>
          </p:nvSpPr>
          <p:spPr>
            <a:xfrm>
              <a:off x="10932820" y="1539414"/>
              <a:ext cx="544577" cy="547049"/>
            </a:xfrm>
            <a:custGeom>
              <a:avLst/>
              <a:gdLst/>
              <a:ahLst/>
              <a:cxnLst/>
              <a:rect l="l" t="t" r="r" b="b"/>
              <a:pathLst>
                <a:path w="371900" h="373588">
                  <a:moveTo>
                    <a:pt x="297080" y="129105"/>
                  </a:moveTo>
                  <a:lnTo>
                    <a:pt x="284273" y="219737"/>
                  </a:lnTo>
                  <a:lnTo>
                    <a:pt x="305496" y="219737"/>
                  </a:lnTo>
                  <a:lnTo>
                    <a:pt x="333001" y="129105"/>
                  </a:lnTo>
                  <a:close/>
                  <a:moveTo>
                    <a:pt x="228265" y="129105"/>
                  </a:moveTo>
                  <a:lnTo>
                    <a:pt x="228265" y="219737"/>
                  </a:lnTo>
                  <a:lnTo>
                    <a:pt x="250807" y="219737"/>
                  </a:lnTo>
                  <a:lnTo>
                    <a:pt x="263614" y="129105"/>
                  </a:lnTo>
                  <a:close/>
                  <a:moveTo>
                    <a:pt x="157021" y="129105"/>
                  </a:moveTo>
                  <a:lnTo>
                    <a:pt x="175826" y="219737"/>
                  </a:lnTo>
                  <a:lnTo>
                    <a:pt x="195129" y="219737"/>
                  </a:lnTo>
                  <a:lnTo>
                    <a:pt x="195129" y="129105"/>
                  </a:lnTo>
                  <a:close/>
                  <a:moveTo>
                    <a:pt x="93087" y="129105"/>
                  </a:moveTo>
                  <a:lnTo>
                    <a:pt x="117372" y="219737"/>
                  </a:lnTo>
                  <a:lnTo>
                    <a:pt x="141984" y="219737"/>
                  </a:lnTo>
                  <a:lnTo>
                    <a:pt x="123179" y="129105"/>
                  </a:lnTo>
                  <a:close/>
                  <a:moveTo>
                    <a:pt x="58494" y="0"/>
                  </a:moveTo>
                  <a:lnTo>
                    <a:pt x="84208" y="95969"/>
                  </a:lnTo>
                  <a:lnTo>
                    <a:pt x="354346" y="95969"/>
                  </a:lnTo>
                  <a:lnTo>
                    <a:pt x="354346" y="97437"/>
                  </a:lnTo>
                  <a:cubicBezTo>
                    <a:pt x="356087" y="96136"/>
                    <a:pt x="357928" y="96353"/>
                    <a:pt x="359747" y="96905"/>
                  </a:cubicBezTo>
                  <a:lnTo>
                    <a:pt x="360371" y="97095"/>
                  </a:lnTo>
                  <a:cubicBezTo>
                    <a:pt x="368954" y="99700"/>
                    <a:pt x="373801" y="108770"/>
                    <a:pt x="371196" y="117354"/>
                  </a:cubicBezTo>
                  <a:lnTo>
                    <a:pt x="333339" y="242097"/>
                  </a:lnTo>
                  <a:cubicBezTo>
                    <a:pt x="331591" y="247858"/>
                    <a:pt x="326929" y="251935"/>
                    <a:pt x="321206" y="252122"/>
                  </a:cubicBezTo>
                  <a:lnTo>
                    <a:pt x="321206" y="252873"/>
                  </a:lnTo>
                  <a:lnTo>
                    <a:pt x="313576" y="252873"/>
                  </a:lnTo>
                  <a:cubicBezTo>
                    <a:pt x="313378" y="253010"/>
                    <a:pt x="313229" y="252967"/>
                    <a:pt x="313080" y="252922"/>
                  </a:cubicBezTo>
                  <a:lnTo>
                    <a:pt x="312919" y="252873"/>
                  </a:lnTo>
                  <a:lnTo>
                    <a:pt x="126251" y="252873"/>
                  </a:lnTo>
                  <a:lnTo>
                    <a:pt x="133971" y="281687"/>
                  </a:lnTo>
                  <a:lnTo>
                    <a:pt x="321075" y="281687"/>
                  </a:lnTo>
                  <a:lnTo>
                    <a:pt x="321075" y="314823"/>
                  </a:lnTo>
                  <a:lnTo>
                    <a:pt x="318480" y="314823"/>
                  </a:lnTo>
                  <a:cubicBezTo>
                    <a:pt x="329614" y="318311"/>
                    <a:pt x="336414" y="328969"/>
                    <a:pt x="336414" y="341215"/>
                  </a:cubicBezTo>
                  <a:cubicBezTo>
                    <a:pt x="336414" y="359094"/>
                    <a:pt x="321920" y="373588"/>
                    <a:pt x="304041" y="373588"/>
                  </a:cubicBezTo>
                  <a:cubicBezTo>
                    <a:pt x="286162" y="373588"/>
                    <a:pt x="271668" y="359094"/>
                    <a:pt x="271668" y="341215"/>
                  </a:cubicBezTo>
                  <a:cubicBezTo>
                    <a:pt x="271668" y="328969"/>
                    <a:pt x="278468" y="318311"/>
                    <a:pt x="289602" y="314823"/>
                  </a:cubicBezTo>
                  <a:lnTo>
                    <a:pt x="142850" y="314823"/>
                  </a:lnTo>
                  <a:lnTo>
                    <a:pt x="143397" y="316865"/>
                  </a:lnTo>
                  <a:cubicBezTo>
                    <a:pt x="151629" y="321811"/>
                    <a:pt x="156401" y="330956"/>
                    <a:pt x="156401" y="341215"/>
                  </a:cubicBezTo>
                  <a:cubicBezTo>
                    <a:pt x="156401" y="359094"/>
                    <a:pt x="141907" y="373588"/>
                    <a:pt x="124028" y="373588"/>
                  </a:cubicBezTo>
                  <a:cubicBezTo>
                    <a:pt x="106149" y="373588"/>
                    <a:pt x="91655" y="359094"/>
                    <a:pt x="91655" y="341215"/>
                  </a:cubicBezTo>
                  <a:cubicBezTo>
                    <a:pt x="91655" y="329356"/>
                    <a:pt x="98032" y="318986"/>
                    <a:pt x="108649" y="315212"/>
                  </a:cubicBezTo>
                  <a:lnTo>
                    <a:pt x="33542" y="34909"/>
                  </a:lnTo>
                  <a:lnTo>
                    <a:pt x="0" y="34909"/>
                  </a:lnTo>
                  <a:lnTo>
                    <a:pt x="0" y="1773"/>
                  </a:lnTo>
                  <a:lnTo>
                    <a:pt x="51879" y="1773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ight Triangle 17">
              <a:extLst>
                <a:ext uri="{FF2B5EF4-FFF2-40B4-BE49-F238E27FC236}">
                  <a16:creationId xmlns:a16="http://schemas.microsoft.com/office/drawing/2014/main" id="{1D6A6D89-A049-44CB-AD4A-A4231FFD0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3473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1999321" y="2603448"/>
                  </a:moveTo>
                  <a:lnTo>
                    <a:pt x="1999321" y="2772810"/>
                  </a:lnTo>
                  <a:lnTo>
                    <a:pt x="2528507" y="2772810"/>
                  </a:lnTo>
                  <a:lnTo>
                    <a:pt x="2528507" y="2603448"/>
                  </a:lnTo>
                  <a:close/>
                  <a:moveTo>
                    <a:pt x="2263914" y="2230929"/>
                  </a:moveTo>
                  <a:cubicBezTo>
                    <a:pt x="2516419" y="2230929"/>
                    <a:pt x="2721114" y="2435624"/>
                    <a:pt x="2721114" y="2688129"/>
                  </a:cubicBezTo>
                  <a:cubicBezTo>
                    <a:pt x="2721114" y="2940634"/>
                    <a:pt x="2516419" y="3145329"/>
                    <a:pt x="2263914" y="3145329"/>
                  </a:cubicBezTo>
                  <a:cubicBezTo>
                    <a:pt x="2011409" y="3145329"/>
                    <a:pt x="1806714" y="2940634"/>
                    <a:pt x="1806714" y="2688129"/>
                  </a:cubicBezTo>
                  <a:cubicBezTo>
                    <a:pt x="1806714" y="2435624"/>
                    <a:pt x="2011409" y="2230929"/>
                    <a:pt x="2263914" y="2230929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Right Triangle 17">
              <a:extLst>
                <a:ext uri="{FF2B5EF4-FFF2-40B4-BE49-F238E27FC236}">
                  <a16:creationId xmlns:a16="http://schemas.microsoft.com/office/drawing/2014/main" id="{B0BBDB95-35F7-4790-B887-B070263CF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8431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2179233" y="2431577"/>
                  </a:moveTo>
                  <a:lnTo>
                    <a:pt x="2179233" y="2611489"/>
                  </a:lnTo>
                  <a:lnTo>
                    <a:pt x="1999321" y="2611489"/>
                  </a:lnTo>
                  <a:lnTo>
                    <a:pt x="1999321" y="2780851"/>
                  </a:lnTo>
                  <a:lnTo>
                    <a:pt x="2179233" y="2780851"/>
                  </a:lnTo>
                  <a:lnTo>
                    <a:pt x="2179233" y="2960763"/>
                  </a:lnTo>
                  <a:lnTo>
                    <a:pt x="2348595" y="2960763"/>
                  </a:lnTo>
                  <a:lnTo>
                    <a:pt x="2348595" y="2780851"/>
                  </a:lnTo>
                  <a:lnTo>
                    <a:pt x="2528507" y="2780851"/>
                  </a:lnTo>
                  <a:lnTo>
                    <a:pt x="2528507" y="2611489"/>
                  </a:lnTo>
                  <a:lnTo>
                    <a:pt x="2348595" y="2611489"/>
                  </a:lnTo>
                  <a:lnTo>
                    <a:pt x="2348595" y="2431577"/>
                  </a:lnTo>
                  <a:close/>
                  <a:moveTo>
                    <a:pt x="2263914" y="2238970"/>
                  </a:moveTo>
                  <a:cubicBezTo>
                    <a:pt x="2516419" y="2238970"/>
                    <a:pt x="2721114" y="2443665"/>
                    <a:pt x="2721114" y="2696170"/>
                  </a:cubicBezTo>
                  <a:cubicBezTo>
                    <a:pt x="2721114" y="2948675"/>
                    <a:pt x="2516419" y="3153370"/>
                    <a:pt x="2263914" y="3153370"/>
                  </a:cubicBezTo>
                  <a:cubicBezTo>
                    <a:pt x="2011409" y="3153370"/>
                    <a:pt x="1806714" y="2948675"/>
                    <a:pt x="1806714" y="2696170"/>
                  </a:cubicBezTo>
                  <a:cubicBezTo>
                    <a:pt x="1806714" y="2443665"/>
                    <a:pt x="2011409" y="2238970"/>
                    <a:pt x="2263914" y="2238970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Right Triangle 17">
              <a:extLst>
                <a:ext uri="{FF2B5EF4-FFF2-40B4-BE49-F238E27FC236}">
                  <a16:creationId xmlns:a16="http://schemas.microsoft.com/office/drawing/2014/main" id="{A58E5E11-9C9A-4A75-A917-EB5F12EAD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38515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2136698" y="2449196"/>
                  </a:moveTo>
                  <a:lnTo>
                    <a:pt x="2016940" y="2568954"/>
                  </a:lnTo>
                  <a:lnTo>
                    <a:pt x="2144156" y="2696170"/>
                  </a:lnTo>
                  <a:lnTo>
                    <a:pt x="2016940" y="2823386"/>
                  </a:lnTo>
                  <a:lnTo>
                    <a:pt x="2136698" y="2943144"/>
                  </a:lnTo>
                  <a:lnTo>
                    <a:pt x="2263914" y="2815928"/>
                  </a:lnTo>
                  <a:lnTo>
                    <a:pt x="2391130" y="2943144"/>
                  </a:lnTo>
                  <a:lnTo>
                    <a:pt x="2510888" y="2823386"/>
                  </a:lnTo>
                  <a:lnTo>
                    <a:pt x="2383672" y="2696170"/>
                  </a:lnTo>
                  <a:lnTo>
                    <a:pt x="2510888" y="2568954"/>
                  </a:lnTo>
                  <a:lnTo>
                    <a:pt x="2391130" y="2449196"/>
                  </a:lnTo>
                  <a:lnTo>
                    <a:pt x="2263914" y="2576412"/>
                  </a:lnTo>
                  <a:close/>
                  <a:moveTo>
                    <a:pt x="2263914" y="2238970"/>
                  </a:moveTo>
                  <a:cubicBezTo>
                    <a:pt x="2516419" y="2238970"/>
                    <a:pt x="2721114" y="2443665"/>
                    <a:pt x="2721114" y="2696170"/>
                  </a:cubicBezTo>
                  <a:cubicBezTo>
                    <a:pt x="2721114" y="2948675"/>
                    <a:pt x="2516419" y="3153370"/>
                    <a:pt x="2263914" y="3153370"/>
                  </a:cubicBezTo>
                  <a:cubicBezTo>
                    <a:pt x="2011409" y="3153370"/>
                    <a:pt x="1806714" y="2948675"/>
                    <a:pt x="1806714" y="2696170"/>
                  </a:cubicBezTo>
                  <a:cubicBezTo>
                    <a:pt x="1806714" y="2443665"/>
                    <a:pt x="2011409" y="2238970"/>
                    <a:pt x="2263914" y="2238970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Oval 44">
              <a:extLst>
                <a:ext uri="{FF2B5EF4-FFF2-40B4-BE49-F238E27FC236}">
                  <a16:creationId xmlns:a16="http://schemas.microsoft.com/office/drawing/2014/main" id="{605F0F63-3270-4ADE-9759-B547690F5A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3556" y="4578026"/>
              <a:ext cx="478148" cy="569324"/>
            </a:xfrm>
            <a:custGeom>
              <a:avLst/>
              <a:gdLst/>
              <a:ahLst/>
              <a:cxnLst/>
              <a:rect l="l" t="t" r="r" b="b"/>
              <a:pathLst>
                <a:path w="2721114" h="3240000">
                  <a:moveTo>
                    <a:pt x="2519839" y="2469622"/>
                  </a:moveTo>
                  <a:lnTo>
                    <a:pt x="2201779" y="2787682"/>
                  </a:lnTo>
                  <a:lnTo>
                    <a:pt x="2003023" y="2588926"/>
                  </a:lnTo>
                  <a:lnTo>
                    <a:pt x="1901669" y="2690281"/>
                  </a:lnTo>
                  <a:lnTo>
                    <a:pt x="2203868" y="2992480"/>
                  </a:lnTo>
                  <a:lnTo>
                    <a:pt x="2305222" y="2891125"/>
                  </a:lnTo>
                  <a:lnTo>
                    <a:pt x="2303133" y="2889037"/>
                  </a:lnTo>
                  <a:lnTo>
                    <a:pt x="2621194" y="2570977"/>
                  </a:lnTo>
                  <a:close/>
                  <a:moveTo>
                    <a:pt x="2263914" y="2238970"/>
                  </a:moveTo>
                  <a:cubicBezTo>
                    <a:pt x="2516419" y="2238970"/>
                    <a:pt x="2721114" y="2443665"/>
                    <a:pt x="2721114" y="2696170"/>
                  </a:cubicBezTo>
                  <a:cubicBezTo>
                    <a:pt x="2721114" y="2948675"/>
                    <a:pt x="2516419" y="3153370"/>
                    <a:pt x="2263914" y="3153370"/>
                  </a:cubicBezTo>
                  <a:cubicBezTo>
                    <a:pt x="2011409" y="3153370"/>
                    <a:pt x="1806714" y="2948675"/>
                    <a:pt x="1806714" y="2696170"/>
                  </a:cubicBezTo>
                  <a:cubicBezTo>
                    <a:pt x="1806714" y="2443665"/>
                    <a:pt x="2011409" y="2238970"/>
                    <a:pt x="2263914" y="2238970"/>
                  </a:cubicBezTo>
                  <a:close/>
                  <a:moveTo>
                    <a:pt x="1576134" y="17032"/>
                  </a:moveTo>
                  <a:lnTo>
                    <a:pt x="2276728" y="17032"/>
                  </a:lnTo>
                  <a:lnTo>
                    <a:pt x="2276728" y="17033"/>
                  </a:lnTo>
                  <a:lnTo>
                    <a:pt x="1576135" y="17033"/>
                  </a:lnTo>
                  <a:close/>
                  <a:moveTo>
                    <a:pt x="0" y="17032"/>
                  </a:moveTo>
                  <a:lnTo>
                    <a:pt x="1321887" y="17032"/>
                  </a:lnTo>
                  <a:lnTo>
                    <a:pt x="1321887" y="996125"/>
                  </a:lnTo>
                  <a:lnTo>
                    <a:pt x="2276728" y="996125"/>
                  </a:lnTo>
                  <a:lnTo>
                    <a:pt x="2276728" y="2160187"/>
                  </a:lnTo>
                  <a:cubicBezTo>
                    <a:pt x="1979345" y="2161001"/>
                    <a:pt x="1738579" y="2402384"/>
                    <a:pt x="1738579" y="2700000"/>
                  </a:cubicBezTo>
                  <a:cubicBezTo>
                    <a:pt x="1738579" y="2997617"/>
                    <a:pt x="1979345" y="3238999"/>
                    <a:pt x="2276728" y="3239814"/>
                  </a:cubicBezTo>
                  <a:lnTo>
                    <a:pt x="2276728" y="3240000"/>
                  </a:lnTo>
                  <a:lnTo>
                    <a:pt x="0" y="3240000"/>
                  </a:lnTo>
                  <a:close/>
                  <a:moveTo>
                    <a:pt x="1436085" y="0"/>
                  </a:moveTo>
                  <a:lnTo>
                    <a:pt x="2287664" y="888809"/>
                  </a:lnTo>
                  <a:lnTo>
                    <a:pt x="1436085" y="888809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7819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>
            <a:extLst>
              <a:ext uri="{FF2B5EF4-FFF2-40B4-BE49-F238E27FC236}">
                <a16:creationId xmlns:a16="http://schemas.microsoft.com/office/drawing/2014/main" id="{3532EEE8-CF34-48FE-BFED-105CECDED262}"/>
              </a:ext>
            </a:extLst>
          </p:cNvPr>
          <p:cNvGrpSpPr/>
          <p:nvPr/>
        </p:nvGrpSpPr>
        <p:grpSpPr>
          <a:xfrm>
            <a:off x="323529" y="123478"/>
            <a:ext cx="11757323" cy="6135279"/>
            <a:chOff x="323529" y="123478"/>
            <a:chExt cx="11573197" cy="6039197"/>
          </a:xfrm>
        </p:grpSpPr>
        <p:sp>
          <p:nvSpPr>
            <p:cNvPr id="50" name="Text Placeholder 1">
              <a:extLst>
                <a:ext uri="{FF2B5EF4-FFF2-40B4-BE49-F238E27FC236}">
                  <a16:creationId xmlns:a16="http://schemas.microsoft.com/office/drawing/2014/main" id="{91E95E6F-738B-4D5D-B63C-B6B929AF1B05}"/>
                </a:ext>
              </a:extLst>
            </p:cNvPr>
            <p:cNvSpPr txBox="1">
              <a:spLocks/>
            </p:cNvSpPr>
            <p:nvPr/>
          </p:nvSpPr>
          <p:spPr>
            <a:xfrm>
              <a:off x="323529" y="123478"/>
              <a:ext cx="11573197" cy="72424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Fully Editable Icon Sets: B</a:t>
              </a: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0BD3FB17-53A8-4AE8-A426-4F47587F8A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0860" y="1410562"/>
              <a:ext cx="530134" cy="529812"/>
            </a:xfrm>
            <a:custGeom>
              <a:avLst/>
              <a:gdLst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5619 w 1901727"/>
                <a:gd name="connsiteY10" fmla="*/ 633909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7575 w 1901727"/>
                <a:gd name="connsiteY5" fmla="*/ 403907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72451 w 1901727"/>
                <a:gd name="connsiteY4" fmla="*/ 605860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55622 w 1901727"/>
                <a:gd name="connsiteY4" fmla="*/ 572201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55622 w 1901727"/>
                <a:gd name="connsiteY4" fmla="*/ 572201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01727"/>
                <a:gd name="connsiteY0" fmla="*/ 0 h 1985875"/>
                <a:gd name="connsiteX1" fmla="*/ 790984 w 1901727"/>
                <a:gd name="connsiteY1" fmla="*/ 0 h 1985875"/>
                <a:gd name="connsiteX2" fmla="*/ 1026596 w 1901727"/>
                <a:gd name="connsiteY2" fmla="*/ 5610 h 1985875"/>
                <a:gd name="connsiteX3" fmla="*/ 1020986 w 1901727"/>
                <a:gd name="connsiteY3" fmla="*/ 493664 h 1985875"/>
                <a:gd name="connsiteX4" fmla="*/ 1155622 w 1901727"/>
                <a:gd name="connsiteY4" fmla="*/ 572201 h 1985875"/>
                <a:gd name="connsiteX5" fmla="*/ 1351965 w 1901727"/>
                <a:gd name="connsiteY5" fmla="*/ 375858 h 1985875"/>
                <a:gd name="connsiteX6" fmla="*/ 1901727 w 1901727"/>
                <a:gd name="connsiteY6" fmla="*/ 1924167 h 1985875"/>
                <a:gd name="connsiteX7" fmla="*/ 992937 w 1901727"/>
                <a:gd name="connsiteY7" fmla="*/ 1480991 h 1985875"/>
                <a:gd name="connsiteX8" fmla="*/ 1054645 w 1901727"/>
                <a:gd name="connsiteY8" fmla="*/ 1121963 h 1985875"/>
                <a:gd name="connsiteX9" fmla="*/ 1088304 w 1901727"/>
                <a:gd name="connsiteY9" fmla="*/ 757325 h 1985875"/>
                <a:gd name="connsiteX10" fmla="*/ 920009 w 1901727"/>
                <a:gd name="connsiteY10" fmla="*/ 611470 h 1985875"/>
                <a:gd name="connsiteX11" fmla="*/ 729276 w 1901727"/>
                <a:gd name="connsiteY11" fmla="*/ 751715 h 1985875"/>
                <a:gd name="connsiteX12" fmla="*/ 740495 w 1901727"/>
                <a:gd name="connsiteY12" fmla="*/ 1161232 h 1985875"/>
                <a:gd name="connsiteX13" fmla="*/ 785374 w 1901727"/>
                <a:gd name="connsiteY13" fmla="*/ 1509040 h 1985875"/>
                <a:gd name="connsiteX14" fmla="*/ 0 w 1901727"/>
                <a:gd name="connsiteY14" fmla="*/ 1985875 h 1985875"/>
                <a:gd name="connsiteX15" fmla="*/ 437565 w 1901727"/>
                <a:gd name="connsiteY15" fmla="*/ 387077 h 1985875"/>
                <a:gd name="connsiteX16" fmla="*/ 650738 w 1901727"/>
                <a:gd name="connsiteY16" fmla="*/ 611470 h 1985875"/>
                <a:gd name="connsiteX17" fmla="*/ 813423 w 1901727"/>
                <a:gd name="connsiteY17" fmla="*/ 499274 h 1985875"/>
                <a:gd name="connsiteX18" fmla="*/ 790984 w 1901727"/>
                <a:gd name="connsiteY18" fmla="*/ 0 h 1985875"/>
                <a:gd name="connsiteX0" fmla="*/ 790984 w 1942424"/>
                <a:gd name="connsiteY0" fmla="*/ 0 h 1985875"/>
                <a:gd name="connsiteX1" fmla="*/ 790984 w 1942424"/>
                <a:gd name="connsiteY1" fmla="*/ 0 h 1985875"/>
                <a:gd name="connsiteX2" fmla="*/ 1026596 w 1942424"/>
                <a:gd name="connsiteY2" fmla="*/ 5610 h 1985875"/>
                <a:gd name="connsiteX3" fmla="*/ 1020986 w 1942424"/>
                <a:gd name="connsiteY3" fmla="*/ 493664 h 1985875"/>
                <a:gd name="connsiteX4" fmla="*/ 1155622 w 1942424"/>
                <a:gd name="connsiteY4" fmla="*/ 572201 h 1985875"/>
                <a:gd name="connsiteX5" fmla="*/ 1351965 w 1942424"/>
                <a:gd name="connsiteY5" fmla="*/ 375858 h 1985875"/>
                <a:gd name="connsiteX6" fmla="*/ 1901727 w 1942424"/>
                <a:gd name="connsiteY6" fmla="*/ 1924167 h 1985875"/>
                <a:gd name="connsiteX7" fmla="*/ 992937 w 1942424"/>
                <a:gd name="connsiteY7" fmla="*/ 1480991 h 1985875"/>
                <a:gd name="connsiteX8" fmla="*/ 1054645 w 1942424"/>
                <a:gd name="connsiteY8" fmla="*/ 1121963 h 1985875"/>
                <a:gd name="connsiteX9" fmla="*/ 1088304 w 1942424"/>
                <a:gd name="connsiteY9" fmla="*/ 757325 h 1985875"/>
                <a:gd name="connsiteX10" fmla="*/ 920009 w 1942424"/>
                <a:gd name="connsiteY10" fmla="*/ 611470 h 1985875"/>
                <a:gd name="connsiteX11" fmla="*/ 729276 w 1942424"/>
                <a:gd name="connsiteY11" fmla="*/ 751715 h 1985875"/>
                <a:gd name="connsiteX12" fmla="*/ 740495 w 1942424"/>
                <a:gd name="connsiteY12" fmla="*/ 1161232 h 1985875"/>
                <a:gd name="connsiteX13" fmla="*/ 785374 w 1942424"/>
                <a:gd name="connsiteY13" fmla="*/ 1509040 h 1985875"/>
                <a:gd name="connsiteX14" fmla="*/ 0 w 1942424"/>
                <a:gd name="connsiteY14" fmla="*/ 1985875 h 1985875"/>
                <a:gd name="connsiteX15" fmla="*/ 437565 w 1942424"/>
                <a:gd name="connsiteY15" fmla="*/ 387077 h 1985875"/>
                <a:gd name="connsiteX16" fmla="*/ 650738 w 1942424"/>
                <a:gd name="connsiteY16" fmla="*/ 611470 h 1985875"/>
                <a:gd name="connsiteX17" fmla="*/ 813423 w 1942424"/>
                <a:gd name="connsiteY17" fmla="*/ 499274 h 1985875"/>
                <a:gd name="connsiteX18" fmla="*/ 790984 w 1942424"/>
                <a:gd name="connsiteY18" fmla="*/ 0 h 1985875"/>
                <a:gd name="connsiteX0" fmla="*/ 790984 w 1942424"/>
                <a:gd name="connsiteY0" fmla="*/ 0 h 1985875"/>
                <a:gd name="connsiteX1" fmla="*/ 790984 w 1942424"/>
                <a:gd name="connsiteY1" fmla="*/ 0 h 1985875"/>
                <a:gd name="connsiteX2" fmla="*/ 1026596 w 1942424"/>
                <a:gd name="connsiteY2" fmla="*/ 5610 h 1985875"/>
                <a:gd name="connsiteX3" fmla="*/ 1020986 w 1942424"/>
                <a:gd name="connsiteY3" fmla="*/ 493664 h 1985875"/>
                <a:gd name="connsiteX4" fmla="*/ 1155622 w 1942424"/>
                <a:gd name="connsiteY4" fmla="*/ 572201 h 1985875"/>
                <a:gd name="connsiteX5" fmla="*/ 1351965 w 1942424"/>
                <a:gd name="connsiteY5" fmla="*/ 375858 h 1985875"/>
                <a:gd name="connsiteX6" fmla="*/ 1901727 w 1942424"/>
                <a:gd name="connsiteY6" fmla="*/ 1924167 h 1985875"/>
                <a:gd name="connsiteX7" fmla="*/ 992937 w 1942424"/>
                <a:gd name="connsiteY7" fmla="*/ 1480991 h 1985875"/>
                <a:gd name="connsiteX8" fmla="*/ 1054645 w 1942424"/>
                <a:gd name="connsiteY8" fmla="*/ 1121963 h 1985875"/>
                <a:gd name="connsiteX9" fmla="*/ 1088304 w 1942424"/>
                <a:gd name="connsiteY9" fmla="*/ 757325 h 1985875"/>
                <a:gd name="connsiteX10" fmla="*/ 920009 w 1942424"/>
                <a:gd name="connsiteY10" fmla="*/ 611470 h 1985875"/>
                <a:gd name="connsiteX11" fmla="*/ 729276 w 1942424"/>
                <a:gd name="connsiteY11" fmla="*/ 751715 h 1985875"/>
                <a:gd name="connsiteX12" fmla="*/ 740495 w 1942424"/>
                <a:gd name="connsiteY12" fmla="*/ 1161232 h 1985875"/>
                <a:gd name="connsiteX13" fmla="*/ 785374 w 1942424"/>
                <a:gd name="connsiteY13" fmla="*/ 1509040 h 1985875"/>
                <a:gd name="connsiteX14" fmla="*/ 0 w 1942424"/>
                <a:gd name="connsiteY14" fmla="*/ 1985875 h 1985875"/>
                <a:gd name="connsiteX15" fmla="*/ 437565 w 1942424"/>
                <a:gd name="connsiteY15" fmla="*/ 387077 h 1985875"/>
                <a:gd name="connsiteX16" fmla="*/ 650738 w 1942424"/>
                <a:gd name="connsiteY16" fmla="*/ 611470 h 1985875"/>
                <a:gd name="connsiteX17" fmla="*/ 813423 w 1942424"/>
                <a:gd name="connsiteY17" fmla="*/ 499274 h 1985875"/>
                <a:gd name="connsiteX18" fmla="*/ 790984 w 194242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54645 w 1946874"/>
                <a:gd name="connsiteY8" fmla="*/ 112196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54645 w 1946874"/>
                <a:gd name="connsiteY8" fmla="*/ 112196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992937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71474 w 1946874"/>
                <a:gd name="connsiteY7" fmla="*/ 1480991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61232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37565 w 1946874"/>
                <a:gd name="connsiteY15" fmla="*/ 387077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20736 w 1946874"/>
                <a:gd name="connsiteY15" fmla="*/ 375858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790984 w 1946874"/>
                <a:gd name="connsiteY0" fmla="*/ 0 h 1985875"/>
                <a:gd name="connsiteX1" fmla="*/ 790984 w 1946874"/>
                <a:gd name="connsiteY1" fmla="*/ 0 h 1985875"/>
                <a:gd name="connsiteX2" fmla="*/ 1026596 w 1946874"/>
                <a:gd name="connsiteY2" fmla="*/ 5610 h 1985875"/>
                <a:gd name="connsiteX3" fmla="*/ 1020986 w 1946874"/>
                <a:gd name="connsiteY3" fmla="*/ 493664 h 1985875"/>
                <a:gd name="connsiteX4" fmla="*/ 1155622 w 1946874"/>
                <a:gd name="connsiteY4" fmla="*/ 572201 h 1985875"/>
                <a:gd name="connsiteX5" fmla="*/ 1351965 w 1946874"/>
                <a:gd name="connsiteY5" fmla="*/ 375858 h 1985875"/>
                <a:gd name="connsiteX6" fmla="*/ 1901727 w 1946874"/>
                <a:gd name="connsiteY6" fmla="*/ 1924167 h 1985875"/>
                <a:gd name="connsiteX7" fmla="*/ 1054644 w 1946874"/>
                <a:gd name="connsiteY7" fmla="*/ 1486600 h 1985875"/>
                <a:gd name="connsiteX8" fmla="*/ 1037816 w 1946874"/>
                <a:gd name="connsiteY8" fmla="*/ 1144403 h 1985875"/>
                <a:gd name="connsiteX9" fmla="*/ 1088304 w 1946874"/>
                <a:gd name="connsiteY9" fmla="*/ 757325 h 1985875"/>
                <a:gd name="connsiteX10" fmla="*/ 920009 w 1946874"/>
                <a:gd name="connsiteY10" fmla="*/ 611470 h 1985875"/>
                <a:gd name="connsiteX11" fmla="*/ 729276 w 1946874"/>
                <a:gd name="connsiteY11" fmla="*/ 751715 h 1985875"/>
                <a:gd name="connsiteX12" fmla="*/ 740495 w 1946874"/>
                <a:gd name="connsiteY12" fmla="*/ 1161232 h 1985875"/>
                <a:gd name="connsiteX13" fmla="*/ 785374 w 1946874"/>
                <a:gd name="connsiteY13" fmla="*/ 1509040 h 1985875"/>
                <a:gd name="connsiteX14" fmla="*/ 0 w 1946874"/>
                <a:gd name="connsiteY14" fmla="*/ 1985875 h 1985875"/>
                <a:gd name="connsiteX15" fmla="*/ 420736 w 1946874"/>
                <a:gd name="connsiteY15" fmla="*/ 375858 h 1985875"/>
                <a:gd name="connsiteX16" fmla="*/ 650738 w 1946874"/>
                <a:gd name="connsiteY16" fmla="*/ 611470 h 1985875"/>
                <a:gd name="connsiteX17" fmla="*/ 813423 w 1946874"/>
                <a:gd name="connsiteY17" fmla="*/ 499274 h 1985875"/>
                <a:gd name="connsiteX18" fmla="*/ 790984 w 1946874"/>
                <a:gd name="connsiteY18" fmla="*/ 0 h 1985875"/>
                <a:gd name="connsiteX0" fmla="*/ 858302 w 2014192"/>
                <a:gd name="connsiteY0" fmla="*/ 0 h 1958316"/>
                <a:gd name="connsiteX1" fmla="*/ 858302 w 2014192"/>
                <a:gd name="connsiteY1" fmla="*/ 0 h 1958316"/>
                <a:gd name="connsiteX2" fmla="*/ 1093914 w 2014192"/>
                <a:gd name="connsiteY2" fmla="*/ 5610 h 1958316"/>
                <a:gd name="connsiteX3" fmla="*/ 1088304 w 2014192"/>
                <a:gd name="connsiteY3" fmla="*/ 493664 h 1958316"/>
                <a:gd name="connsiteX4" fmla="*/ 1222940 w 2014192"/>
                <a:gd name="connsiteY4" fmla="*/ 572201 h 1958316"/>
                <a:gd name="connsiteX5" fmla="*/ 1419283 w 2014192"/>
                <a:gd name="connsiteY5" fmla="*/ 375858 h 1958316"/>
                <a:gd name="connsiteX6" fmla="*/ 1969045 w 2014192"/>
                <a:gd name="connsiteY6" fmla="*/ 1924167 h 1958316"/>
                <a:gd name="connsiteX7" fmla="*/ 1121962 w 2014192"/>
                <a:gd name="connsiteY7" fmla="*/ 1486600 h 1958316"/>
                <a:gd name="connsiteX8" fmla="*/ 1105134 w 2014192"/>
                <a:gd name="connsiteY8" fmla="*/ 1144403 h 1958316"/>
                <a:gd name="connsiteX9" fmla="*/ 1155622 w 2014192"/>
                <a:gd name="connsiteY9" fmla="*/ 757325 h 1958316"/>
                <a:gd name="connsiteX10" fmla="*/ 987327 w 2014192"/>
                <a:gd name="connsiteY10" fmla="*/ 611470 h 1958316"/>
                <a:gd name="connsiteX11" fmla="*/ 796594 w 2014192"/>
                <a:gd name="connsiteY11" fmla="*/ 751715 h 1958316"/>
                <a:gd name="connsiteX12" fmla="*/ 807813 w 2014192"/>
                <a:gd name="connsiteY12" fmla="*/ 1161232 h 1958316"/>
                <a:gd name="connsiteX13" fmla="*/ 852692 w 2014192"/>
                <a:gd name="connsiteY13" fmla="*/ 1509040 h 1958316"/>
                <a:gd name="connsiteX14" fmla="*/ 0 w 2014192"/>
                <a:gd name="connsiteY14" fmla="*/ 1952216 h 1958316"/>
                <a:gd name="connsiteX15" fmla="*/ 488054 w 2014192"/>
                <a:gd name="connsiteY15" fmla="*/ 375858 h 1958316"/>
                <a:gd name="connsiteX16" fmla="*/ 718056 w 2014192"/>
                <a:gd name="connsiteY16" fmla="*/ 611470 h 1958316"/>
                <a:gd name="connsiteX17" fmla="*/ 880741 w 2014192"/>
                <a:gd name="connsiteY17" fmla="*/ 499274 h 1958316"/>
                <a:gd name="connsiteX18" fmla="*/ 858302 w 2014192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41893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41893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930674 w 2103393"/>
                <a:gd name="connsiteY13" fmla="*/ 1480991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897014 w 2103393"/>
                <a:gd name="connsiteY12" fmla="*/ 1161232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194335 w 2103393"/>
                <a:gd name="connsiteY8" fmla="*/ 1144403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227994 w 2103393"/>
                <a:gd name="connsiteY8" fmla="*/ 1194891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8316"/>
                <a:gd name="connsiteX1" fmla="*/ 947503 w 2103393"/>
                <a:gd name="connsiteY1" fmla="*/ 0 h 1958316"/>
                <a:gd name="connsiteX2" fmla="*/ 1183115 w 2103393"/>
                <a:gd name="connsiteY2" fmla="*/ 5610 h 1958316"/>
                <a:gd name="connsiteX3" fmla="*/ 1177505 w 2103393"/>
                <a:gd name="connsiteY3" fmla="*/ 493664 h 1958316"/>
                <a:gd name="connsiteX4" fmla="*/ 1312141 w 2103393"/>
                <a:gd name="connsiteY4" fmla="*/ 572201 h 1958316"/>
                <a:gd name="connsiteX5" fmla="*/ 1508484 w 2103393"/>
                <a:gd name="connsiteY5" fmla="*/ 375858 h 1958316"/>
                <a:gd name="connsiteX6" fmla="*/ 2058246 w 2103393"/>
                <a:gd name="connsiteY6" fmla="*/ 1924167 h 1958316"/>
                <a:gd name="connsiteX7" fmla="*/ 1211163 w 2103393"/>
                <a:gd name="connsiteY7" fmla="*/ 1486600 h 1958316"/>
                <a:gd name="connsiteX8" fmla="*/ 1227994 w 2103393"/>
                <a:gd name="connsiteY8" fmla="*/ 1194891 h 1958316"/>
                <a:gd name="connsiteX9" fmla="*/ 1244823 w 2103393"/>
                <a:gd name="connsiteY9" fmla="*/ 757325 h 1958316"/>
                <a:gd name="connsiteX10" fmla="*/ 1076528 w 2103393"/>
                <a:gd name="connsiteY10" fmla="*/ 611470 h 1958316"/>
                <a:gd name="connsiteX11" fmla="*/ 885795 w 2103393"/>
                <a:gd name="connsiteY11" fmla="*/ 751715 h 1958316"/>
                <a:gd name="connsiteX12" fmla="*/ 919453 w 2103393"/>
                <a:gd name="connsiteY12" fmla="*/ 1189281 h 1958316"/>
                <a:gd name="connsiteX13" fmla="*/ 891405 w 2103393"/>
                <a:gd name="connsiteY13" fmla="*/ 1509040 h 1958316"/>
                <a:gd name="connsiteX14" fmla="*/ 89201 w 2103393"/>
                <a:gd name="connsiteY14" fmla="*/ 1952216 h 1958316"/>
                <a:gd name="connsiteX15" fmla="*/ 577255 w 2103393"/>
                <a:gd name="connsiteY15" fmla="*/ 375858 h 1958316"/>
                <a:gd name="connsiteX16" fmla="*/ 807257 w 2103393"/>
                <a:gd name="connsiteY16" fmla="*/ 611470 h 1958316"/>
                <a:gd name="connsiteX17" fmla="*/ 969942 w 2103393"/>
                <a:gd name="connsiteY17" fmla="*/ 499274 h 1958316"/>
                <a:gd name="connsiteX18" fmla="*/ 947503 w 2103393"/>
                <a:gd name="connsiteY18" fmla="*/ 0 h 1958316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27994 w 2103393"/>
                <a:gd name="connsiteY8" fmla="*/ 1194891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22384 w 2103393"/>
                <a:gd name="connsiteY8" fmla="*/ 117806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59848"/>
                <a:gd name="connsiteX1" fmla="*/ 947503 w 2103393"/>
                <a:gd name="connsiteY1" fmla="*/ 0 h 1959848"/>
                <a:gd name="connsiteX2" fmla="*/ 1183115 w 2103393"/>
                <a:gd name="connsiteY2" fmla="*/ 5610 h 1959848"/>
                <a:gd name="connsiteX3" fmla="*/ 1177505 w 2103393"/>
                <a:gd name="connsiteY3" fmla="*/ 493664 h 1959848"/>
                <a:gd name="connsiteX4" fmla="*/ 1312141 w 2103393"/>
                <a:gd name="connsiteY4" fmla="*/ 572201 h 1959848"/>
                <a:gd name="connsiteX5" fmla="*/ 1508484 w 2103393"/>
                <a:gd name="connsiteY5" fmla="*/ 375858 h 1959848"/>
                <a:gd name="connsiteX6" fmla="*/ 2058246 w 2103393"/>
                <a:gd name="connsiteY6" fmla="*/ 1924167 h 1959848"/>
                <a:gd name="connsiteX7" fmla="*/ 1211163 w 2103393"/>
                <a:gd name="connsiteY7" fmla="*/ 1486600 h 1959848"/>
                <a:gd name="connsiteX8" fmla="*/ 1205554 w 2103393"/>
                <a:gd name="connsiteY8" fmla="*/ 1200502 h 1959848"/>
                <a:gd name="connsiteX9" fmla="*/ 1244823 w 2103393"/>
                <a:gd name="connsiteY9" fmla="*/ 757325 h 1959848"/>
                <a:gd name="connsiteX10" fmla="*/ 1076528 w 2103393"/>
                <a:gd name="connsiteY10" fmla="*/ 611470 h 1959848"/>
                <a:gd name="connsiteX11" fmla="*/ 885795 w 2103393"/>
                <a:gd name="connsiteY11" fmla="*/ 751715 h 1959848"/>
                <a:gd name="connsiteX12" fmla="*/ 919453 w 2103393"/>
                <a:gd name="connsiteY12" fmla="*/ 1189281 h 1959848"/>
                <a:gd name="connsiteX13" fmla="*/ 891405 w 2103393"/>
                <a:gd name="connsiteY13" fmla="*/ 1509040 h 1959848"/>
                <a:gd name="connsiteX14" fmla="*/ 89201 w 2103393"/>
                <a:gd name="connsiteY14" fmla="*/ 1952216 h 1959848"/>
                <a:gd name="connsiteX15" fmla="*/ 577255 w 2103393"/>
                <a:gd name="connsiteY15" fmla="*/ 375858 h 1959848"/>
                <a:gd name="connsiteX16" fmla="*/ 807257 w 2103393"/>
                <a:gd name="connsiteY16" fmla="*/ 611470 h 1959848"/>
                <a:gd name="connsiteX17" fmla="*/ 969942 w 2103393"/>
                <a:gd name="connsiteY17" fmla="*/ 499274 h 1959848"/>
                <a:gd name="connsiteX18" fmla="*/ 947503 w 2103393"/>
                <a:gd name="connsiteY18" fmla="*/ 0 h 1959848"/>
                <a:gd name="connsiteX0" fmla="*/ 947503 w 2103393"/>
                <a:gd name="connsiteY0" fmla="*/ 0 h 1961617"/>
                <a:gd name="connsiteX1" fmla="*/ 947503 w 2103393"/>
                <a:gd name="connsiteY1" fmla="*/ 0 h 1961617"/>
                <a:gd name="connsiteX2" fmla="*/ 1183115 w 2103393"/>
                <a:gd name="connsiteY2" fmla="*/ 5610 h 1961617"/>
                <a:gd name="connsiteX3" fmla="*/ 1177505 w 2103393"/>
                <a:gd name="connsiteY3" fmla="*/ 493664 h 1961617"/>
                <a:gd name="connsiteX4" fmla="*/ 1312141 w 2103393"/>
                <a:gd name="connsiteY4" fmla="*/ 572201 h 1961617"/>
                <a:gd name="connsiteX5" fmla="*/ 1508484 w 2103393"/>
                <a:gd name="connsiteY5" fmla="*/ 375858 h 1961617"/>
                <a:gd name="connsiteX6" fmla="*/ 2058246 w 2103393"/>
                <a:gd name="connsiteY6" fmla="*/ 1924167 h 1961617"/>
                <a:gd name="connsiteX7" fmla="*/ 1244822 w 2103393"/>
                <a:gd name="connsiteY7" fmla="*/ 1514649 h 1961617"/>
                <a:gd name="connsiteX8" fmla="*/ 1205554 w 2103393"/>
                <a:gd name="connsiteY8" fmla="*/ 1200502 h 1961617"/>
                <a:gd name="connsiteX9" fmla="*/ 1244823 w 2103393"/>
                <a:gd name="connsiteY9" fmla="*/ 757325 h 1961617"/>
                <a:gd name="connsiteX10" fmla="*/ 1076528 w 2103393"/>
                <a:gd name="connsiteY10" fmla="*/ 611470 h 1961617"/>
                <a:gd name="connsiteX11" fmla="*/ 885795 w 2103393"/>
                <a:gd name="connsiteY11" fmla="*/ 751715 h 1961617"/>
                <a:gd name="connsiteX12" fmla="*/ 919453 w 2103393"/>
                <a:gd name="connsiteY12" fmla="*/ 1189281 h 1961617"/>
                <a:gd name="connsiteX13" fmla="*/ 891405 w 2103393"/>
                <a:gd name="connsiteY13" fmla="*/ 1509040 h 1961617"/>
                <a:gd name="connsiteX14" fmla="*/ 89201 w 2103393"/>
                <a:gd name="connsiteY14" fmla="*/ 1952216 h 1961617"/>
                <a:gd name="connsiteX15" fmla="*/ 577255 w 2103393"/>
                <a:gd name="connsiteY15" fmla="*/ 375858 h 1961617"/>
                <a:gd name="connsiteX16" fmla="*/ 807257 w 2103393"/>
                <a:gd name="connsiteY16" fmla="*/ 611470 h 1961617"/>
                <a:gd name="connsiteX17" fmla="*/ 969942 w 2103393"/>
                <a:gd name="connsiteY17" fmla="*/ 499274 h 1961617"/>
                <a:gd name="connsiteX18" fmla="*/ 947503 w 2103393"/>
                <a:gd name="connsiteY18" fmla="*/ 0 h 1961617"/>
                <a:gd name="connsiteX0" fmla="*/ 947503 w 2103393"/>
                <a:gd name="connsiteY0" fmla="*/ 0 h 1961617"/>
                <a:gd name="connsiteX1" fmla="*/ 947503 w 2103393"/>
                <a:gd name="connsiteY1" fmla="*/ 0 h 1961617"/>
                <a:gd name="connsiteX2" fmla="*/ 1183115 w 2103393"/>
                <a:gd name="connsiteY2" fmla="*/ 5610 h 1961617"/>
                <a:gd name="connsiteX3" fmla="*/ 1177505 w 2103393"/>
                <a:gd name="connsiteY3" fmla="*/ 493664 h 1961617"/>
                <a:gd name="connsiteX4" fmla="*/ 1312141 w 2103393"/>
                <a:gd name="connsiteY4" fmla="*/ 572201 h 1961617"/>
                <a:gd name="connsiteX5" fmla="*/ 1508484 w 2103393"/>
                <a:gd name="connsiteY5" fmla="*/ 375858 h 1961617"/>
                <a:gd name="connsiteX6" fmla="*/ 2058246 w 2103393"/>
                <a:gd name="connsiteY6" fmla="*/ 1924167 h 1961617"/>
                <a:gd name="connsiteX7" fmla="*/ 1244822 w 2103393"/>
                <a:gd name="connsiteY7" fmla="*/ 1514649 h 1961617"/>
                <a:gd name="connsiteX8" fmla="*/ 1205554 w 2103393"/>
                <a:gd name="connsiteY8" fmla="*/ 1200502 h 1961617"/>
                <a:gd name="connsiteX9" fmla="*/ 1244823 w 2103393"/>
                <a:gd name="connsiteY9" fmla="*/ 757325 h 1961617"/>
                <a:gd name="connsiteX10" fmla="*/ 1076528 w 2103393"/>
                <a:gd name="connsiteY10" fmla="*/ 611470 h 1961617"/>
                <a:gd name="connsiteX11" fmla="*/ 885795 w 2103393"/>
                <a:gd name="connsiteY11" fmla="*/ 751715 h 1961617"/>
                <a:gd name="connsiteX12" fmla="*/ 919453 w 2103393"/>
                <a:gd name="connsiteY12" fmla="*/ 1189281 h 1961617"/>
                <a:gd name="connsiteX13" fmla="*/ 891405 w 2103393"/>
                <a:gd name="connsiteY13" fmla="*/ 1509040 h 1961617"/>
                <a:gd name="connsiteX14" fmla="*/ 89201 w 2103393"/>
                <a:gd name="connsiteY14" fmla="*/ 1952216 h 1961617"/>
                <a:gd name="connsiteX15" fmla="*/ 577255 w 2103393"/>
                <a:gd name="connsiteY15" fmla="*/ 375858 h 1961617"/>
                <a:gd name="connsiteX16" fmla="*/ 807257 w 2103393"/>
                <a:gd name="connsiteY16" fmla="*/ 611470 h 1961617"/>
                <a:gd name="connsiteX17" fmla="*/ 969942 w 2103393"/>
                <a:gd name="connsiteY17" fmla="*/ 499274 h 1961617"/>
                <a:gd name="connsiteX18" fmla="*/ 947503 w 2103393"/>
                <a:gd name="connsiteY18" fmla="*/ 0 h 1961617"/>
                <a:gd name="connsiteX0" fmla="*/ 947503 w 2103393"/>
                <a:gd name="connsiteY0" fmla="*/ 0 h 1963064"/>
                <a:gd name="connsiteX1" fmla="*/ 947503 w 2103393"/>
                <a:gd name="connsiteY1" fmla="*/ 0 h 1963064"/>
                <a:gd name="connsiteX2" fmla="*/ 1183115 w 2103393"/>
                <a:gd name="connsiteY2" fmla="*/ 5610 h 1963064"/>
                <a:gd name="connsiteX3" fmla="*/ 1177505 w 2103393"/>
                <a:gd name="connsiteY3" fmla="*/ 493664 h 1963064"/>
                <a:gd name="connsiteX4" fmla="*/ 1312141 w 2103393"/>
                <a:gd name="connsiteY4" fmla="*/ 572201 h 1963064"/>
                <a:gd name="connsiteX5" fmla="*/ 1508484 w 2103393"/>
                <a:gd name="connsiteY5" fmla="*/ 375858 h 1963064"/>
                <a:gd name="connsiteX6" fmla="*/ 2058246 w 2103393"/>
                <a:gd name="connsiteY6" fmla="*/ 1924167 h 1963064"/>
                <a:gd name="connsiteX7" fmla="*/ 1244822 w 2103393"/>
                <a:gd name="connsiteY7" fmla="*/ 1514649 h 1963064"/>
                <a:gd name="connsiteX8" fmla="*/ 1205554 w 2103393"/>
                <a:gd name="connsiteY8" fmla="*/ 1200502 h 1963064"/>
                <a:gd name="connsiteX9" fmla="*/ 1244823 w 2103393"/>
                <a:gd name="connsiteY9" fmla="*/ 757325 h 1963064"/>
                <a:gd name="connsiteX10" fmla="*/ 1076528 w 2103393"/>
                <a:gd name="connsiteY10" fmla="*/ 611470 h 1963064"/>
                <a:gd name="connsiteX11" fmla="*/ 885795 w 2103393"/>
                <a:gd name="connsiteY11" fmla="*/ 751715 h 1963064"/>
                <a:gd name="connsiteX12" fmla="*/ 919453 w 2103393"/>
                <a:gd name="connsiteY12" fmla="*/ 1189281 h 1963064"/>
                <a:gd name="connsiteX13" fmla="*/ 891405 w 2103393"/>
                <a:gd name="connsiteY13" fmla="*/ 1509040 h 1963064"/>
                <a:gd name="connsiteX14" fmla="*/ 89201 w 2103393"/>
                <a:gd name="connsiteY14" fmla="*/ 1952216 h 1963064"/>
                <a:gd name="connsiteX15" fmla="*/ 577255 w 2103393"/>
                <a:gd name="connsiteY15" fmla="*/ 375858 h 1963064"/>
                <a:gd name="connsiteX16" fmla="*/ 807257 w 2103393"/>
                <a:gd name="connsiteY16" fmla="*/ 611470 h 1963064"/>
                <a:gd name="connsiteX17" fmla="*/ 969942 w 2103393"/>
                <a:gd name="connsiteY17" fmla="*/ 499274 h 1963064"/>
                <a:gd name="connsiteX18" fmla="*/ 947503 w 2103393"/>
                <a:gd name="connsiteY18" fmla="*/ 0 h 1963064"/>
                <a:gd name="connsiteX0" fmla="*/ 947503 w 2103393"/>
                <a:gd name="connsiteY0" fmla="*/ 0 h 1964995"/>
                <a:gd name="connsiteX1" fmla="*/ 947503 w 2103393"/>
                <a:gd name="connsiteY1" fmla="*/ 0 h 1964995"/>
                <a:gd name="connsiteX2" fmla="*/ 1183115 w 2103393"/>
                <a:gd name="connsiteY2" fmla="*/ 5610 h 1964995"/>
                <a:gd name="connsiteX3" fmla="*/ 1177505 w 2103393"/>
                <a:gd name="connsiteY3" fmla="*/ 493664 h 1964995"/>
                <a:gd name="connsiteX4" fmla="*/ 1312141 w 2103393"/>
                <a:gd name="connsiteY4" fmla="*/ 572201 h 1964995"/>
                <a:gd name="connsiteX5" fmla="*/ 1508484 w 2103393"/>
                <a:gd name="connsiteY5" fmla="*/ 375858 h 1964995"/>
                <a:gd name="connsiteX6" fmla="*/ 2058246 w 2103393"/>
                <a:gd name="connsiteY6" fmla="*/ 1924167 h 1964995"/>
                <a:gd name="connsiteX7" fmla="*/ 1244822 w 2103393"/>
                <a:gd name="connsiteY7" fmla="*/ 1514649 h 1964995"/>
                <a:gd name="connsiteX8" fmla="*/ 1205554 w 2103393"/>
                <a:gd name="connsiteY8" fmla="*/ 1200502 h 1964995"/>
                <a:gd name="connsiteX9" fmla="*/ 1244823 w 2103393"/>
                <a:gd name="connsiteY9" fmla="*/ 757325 h 1964995"/>
                <a:gd name="connsiteX10" fmla="*/ 1076528 w 2103393"/>
                <a:gd name="connsiteY10" fmla="*/ 611470 h 1964995"/>
                <a:gd name="connsiteX11" fmla="*/ 885795 w 2103393"/>
                <a:gd name="connsiteY11" fmla="*/ 751715 h 1964995"/>
                <a:gd name="connsiteX12" fmla="*/ 919453 w 2103393"/>
                <a:gd name="connsiteY12" fmla="*/ 1189281 h 1964995"/>
                <a:gd name="connsiteX13" fmla="*/ 891405 w 2103393"/>
                <a:gd name="connsiteY13" fmla="*/ 1509040 h 1964995"/>
                <a:gd name="connsiteX14" fmla="*/ 89201 w 2103393"/>
                <a:gd name="connsiteY14" fmla="*/ 1952216 h 1964995"/>
                <a:gd name="connsiteX15" fmla="*/ 577255 w 2103393"/>
                <a:gd name="connsiteY15" fmla="*/ 375858 h 1964995"/>
                <a:gd name="connsiteX16" fmla="*/ 807257 w 2103393"/>
                <a:gd name="connsiteY16" fmla="*/ 611470 h 1964995"/>
                <a:gd name="connsiteX17" fmla="*/ 969942 w 2103393"/>
                <a:gd name="connsiteY17" fmla="*/ 499274 h 1964995"/>
                <a:gd name="connsiteX18" fmla="*/ 947503 w 2103393"/>
                <a:gd name="connsiteY18" fmla="*/ 0 h 1964995"/>
                <a:gd name="connsiteX0" fmla="*/ 947503 w 2103393"/>
                <a:gd name="connsiteY0" fmla="*/ 13781 h 1978776"/>
                <a:gd name="connsiteX1" fmla="*/ 947503 w 2103393"/>
                <a:gd name="connsiteY1" fmla="*/ 13781 h 1978776"/>
                <a:gd name="connsiteX2" fmla="*/ 1183115 w 2103393"/>
                <a:gd name="connsiteY2" fmla="*/ 19391 h 1978776"/>
                <a:gd name="connsiteX3" fmla="*/ 1177505 w 2103393"/>
                <a:gd name="connsiteY3" fmla="*/ 507445 h 1978776"/>
                <a:gd name="connsiteX4" fmla="*/ 1312141 w 2103393"/>
                <a:gd name="connsiteY4" fmla="*/ 585982 h 1978776"/>
                <a:gd name="connsiteX5" fmla="*/ 1508484 w 2103393"/>
                <a:gd name="connsiteY5" fmla="*/ 389639 h 1978776"/>
                <a:gd name="connsiteX6" fmla="*/ 2058246 w 2103393"/>
                <a:gd name="connsiteY6" fmla="*/ 1937948 h 1978776"/>
                <a:gd name="connsiteX7" fmla="*/ 1244822 w 2103393"/>
                <a:gd name="connsiteY7" fmla="*/ 1528430 h 1978776"/>
                <a:gd name="connsiteX8" fmla="*/ 1205554 w 2103393"/>
                <a:gd name="connsiteY8" fmla="*/ 1214283 h 1978776"/>
                <a:gd name="connsiteX9" fmla="*/ 1244823 w 2103393"/>
                <a:gd name="connsiteY9" fmla="*/ 771106 h 1978776"/>
                <a:gd name="connsiteX10" fmla="*/ 1076528 w 2103393"/>
                <a:gd name="connsiteY10" fmla="*/ 625251 h 1978776"/>
                <a:gd name="connsiteX11" fmla="*/ 885795 w 2103393"/>
                <a:gd name="connsiteY11" fmla="*/ 765496 h 1978776"/>
                <a:gd name="connsiteX12" fmla="*/ 919453 w 2103393"/>
                <a:gd name="connsiteY12" fmla="*/ 1203062 h 1978776"/>
                <a:gd name="connsiteX13" fmla="*/ 891405 w 2103393"/>
                <a:gd name="connsiteY13" fmla="*/ 1522821 h 1978776"/>
                <a:gd name="connsiteX14" fmla="*/ 89201 w 2103393"/>
                <a:gd name="connsiteY14" fmla="*/ 1965997 h 1978776"/>
                <a:gd name="connsiteX15" fmla="*/ 577255 w 2103393"/>
                <a:gd name="connsiteY15" fmla="*/ 389639 h 1978776"/>
                <a:gd name="connsiteX16" fmla="*/ 807257 w 2103393"/>
                <a:gd name="connsiteY16" fmla="*/ 625251 h 1978776"/>
                <a:gd name="connsiteX17" fmla="*/ 969942 w 2103393"/>
                <a:gd name="connsiteY17" fmla="*/ 513055 h 1978776"/>
                <a:gd name="connsiteX18" fmla="*/ 947503 w 2103393"/>
                <a:gd name="connsiteY18" fmla="*/ 13781 h 1978776"/>
                <a:gd name="connsiteX0" fmla="*/ 964333 w 2103393"/>
                <a:gd name="connsiteY0" fmla="*/ 55026 h 1980752"/>
                <a:gd name="connsiteX1" fmla="*/ 947503 w 2103393"/>
                <a:gd name="connsiteY1" fmla="*/ 15757 h 1980752"/>
                <a:gd name="connsiteX2" fmla="*/ 1183115 w 2103393"/>
                <a:gd name="connsiteY2" fmla="*/ 21367 h 1980752"/>
                <a:gd name="connsiteX3" fmla="*/ 1177505 w 2103393"/>
                <a:gd name="connsiteY3" fmla="*/ 509421 h 1980752"/>
                <a:gd name="connsiteX4" fmla="*/ 1312141 w 2103393"/>
                <a:gd name="connsiteY4" fmla="*/ 587958 h 1980752"/>
                <a:gd name="connsiteX5" fmla="*/ 1508484 w 2103393"/>
                <a:gd name="connsiteY5" fmla="*/ 391615 h 1980752"/>
                <a:gd name="connsiteX6" fmla="*/ 2058246 w 2103393"/>
                <a:gd name="connsiteY6" fmla="*/ 1939924 h 1980752"/>
                <a:gd name="connsiteX7" fmla="*/ 1244822 w 2103393"/>
                <a:gd name="connsiteY7" fmla="*/ 1530406 h 1980752"/>
                <a:gd name="connsiteX8" fmla="*/ 1205554 w 2103393"/>
                <a:gd name="connsiteY8" fmla="*/ 1216259 h 1980752"/>
                <a:gd name="connsiteX9" fmla="*/ 1244823 w 2103393"/>
                <a:gd name="connsiteY9" fmla="*/ 773082 h 1980752"/>
                <a:gd name="connsiteX10" fmla="*/ 1076528 w 2103393"/>
                <a:gd name="connsiteY10" fmla="*/ 627227 h 1980752"/>
                <a:gd name="connsiteX11" fmla="*/ 885795 w 2103393"/>
                <a:gd name="connsiteY11" fmla="*/ 767472 h 1980752"/>
                <a:gd name="connsiteX12" fmla="*/ 919453 w 2103393"/>
                <a:gd name="connsiteY12" fmla="*/ 1205038 h 1980752"/>
                <a:gd name="connsiteX13" fmla="*/ 891405 w 2103393"/>
                <a:gd name="connsiteY13" fmla="*/ 1524797 h 1980752"/>
                <a:gd name="connsiteX14" fmla="*/ 89201 w 2103393"/>
                <a:gd name="connsiteY14" fmla="*/ 1967973 h 1980752"/>
                <a:gd name="connsiteX15" fmla="*/ 577255 w 2103393"/>
                <a:gd name="connsiteY15" fmla="*/ 391615 h 1980752"/>
                <a:gd name="connsiteX16" fmla="*/ 807257 w 2103393"/>
                <a:gd name="connsiteY16" fmla="*/ 627227 h 1980752"/>
                <a:gd name="connsiteX17" fmla="*/ 969942 w 2103393"/>
                <a:gd name="connsiteY17" fmla="*/ 515031 h 1980752"/>
                <a:gd name="connsiteX18" fmla="*/ 964333 w 2103393"/>
                <a:gd name="connsiteY18" fmla="*/ 55026 h 1980752"/>
                <a:gd name="connsiteX0" fmla="*/ 913845 w 2103393"/>
                <a:gd name="connsiteY0" fmla="*/ 72662 h 1981559"/>
                <a:gd name="connsiteX1" fmla="*/ 947503 w 2103393"/>
                <a:gd name="connsiteY1" fmla="*/ 16564 h 1981559"/>
                <a:gd name="connsiteX2" fmla="*/ 1183115 w 2103393"/>
                <a:gd name="connsiteY2" fmla="*/ 22174 h 1981559"/>
                <a:gd name="connsiteX3" fmla="*/ 1177505 w 2103393"/>
                <a:gd name="connsiteY3" fmla="*/ 510228 h 1981559"/>
                <a:gd name="connsiteX4" fmla="*/ 1312141 w 2103393"/>
                <a:gd name="connsiteY4" fmla="*/ 588765 h 1981559"/>
                <a:gd name="connsiteX5" fmla="*/ 1508484 w 2103393"/>
                <a:gd name="connsiteY5" fmla="*/ 392422 h 1981559"/>
                <a:gd name="connsiteX6" fmla="*/ 2058246 w 2103393"/>
                <a:gd name="connsiteY6" fmla="*/ 1940731 h 1981559"/>
                <a:gd name="connsiteX7" fmla="*/ 1244822 w 2103393"/>
                <a:gd name="connsiteY7" fmla="*/ 1531213 h 1981559"/>
                <a:gd name="connsiteX8" fmla="*/ 1205554 w 2103393"/>
                <a:gd name="connsiteY8" fmla="*/ 1217066 h 1981559"/>
                <a:gd name="connsiteX9" fmla="*/ 1244823 w 2103393"/>
                <a:gd name="connsiteY9" fmla="*/ 773889 h 1981559"/>
                <a:gd name="connsiteX10" fmla="*/ 1076528 w 2103393"/>
                <a:gd name="connsiteY10" fmla="*/ 628034 h 1981559"/>
                <a:gd name="connsiteX11" fmla="*/ 885795 w 2103393"/>
                <a:gd name="connsiteY11" fmla="*/ 768279 h 1981559"/>
                <a:gd name="connsiteX12" fmla="*/ 919453 w 2103393"/>
                <a:gd name="connsiteY12" fmla="*/ 1205845 h 1981559"/>
                <a:gd name="connsiteX13" fmla="*/ 891405 w 2103393"/>
                <a:gd name="connsiteY13" fmla="*/ 1525604 h 1981559"/>
                <a:gd name="connsiteX14" fmla="*/ 89201 w 2103393"/>
                <a:gd name="connsiteY14" fmla="*/ 1968780 h 1981559"/>
                <a:gd name="connsiteX15" fmla="*/ 577255 w 2103393"/>
                <a:gd name="connsiteY15" fmla="*/ 392422 h 1981559"/>
                <a:gd name="connsiteX16" fmla="*/ 807257 w 2103393"/>
                <a:gd name="connsiteY16" fmla="*/ 628034 h 1981559"/>
                <a:gd name="connsiteX17" fmla="*/ 969942 w 2103393"/>
                <a:gd name="connsiteY17" fmla="*/ 515838 h 1981559"/>
                <a:gd name="connsiteX18" fmla="*/ 913845 w 2103393"/>
                <a:gd name="connsiteY18" fmla="*/ 72662 h 1981559"/>
                <a:gd name="connsiteX0" fmla="*/ 913845 w 2103393"/>
                <a:gd name="connsiteY0" fmla="*/ 103017 h 2011914"/>
                <a:gd name="connsiteX1" fmla="*/ 1003601 w 2103393"/>
                <a:gd name="connsiteY1" fmla="*/ 2040 h 2011914"/>
                <a:gd name="connsiteX2" fmla="*/ 1183115 w 2103393"/>
                <a:gd name="connsiteY2" fmla="*/ 52529 h 2011914"/>
                <a:gd name="connsiteX3" fmla="*/ 1177505 w 2103393"/>
                <a:gd name="connsiteY3" fmla="*/ 540583 h 2011914"/>
                <a:gd name="connsiteX4" fmla="*/ 1312141 w 2103393"/>
                <a:gd name="connsiteY4" fmla="*/ 619120 h 2011914"/>
                <a:gd name="connsiteX5" fmla="*/ 1508484 w 2103393"/>
                <a:gd name="connsiteY5" fmla="*/ 422777 h 2011914"/>
                <a:gd name="connsiteX6" fmla="*/ 2058246 w 2103393"/>
                <a:gd name="connsiteY6" fmla="*/ 1971086 h 2011914"/>
                <a:gd name="connsiteX7" fmla="*/ 1244822 w 2103393"/>
                <a:gd name="connsiteY7" fmla="*/ 1561568 h 2011914"/>
                <a:gd name="connsiteX8" fmla="*/ 1205554 w 2103393"/>
                <a:gd name="connsiteY8" fmla="*/ 1247421 h 2011914"/>
                <a:gd name="connsiteX9" fmla="*/ 1244823 w 2103393"/>
                <a:gd name="connsiteY9" fmla="*/ 804244 h 2011914"/>
                <a:gd name="connsiteX10" fmla="*/ 1076528 w 2103393"/>
                <a:gd name="connsiteY10" fmla="*/ 658389 h 2011914"/>
                <a:gd name="connsiteX11" fmla="*/ 885795 w 2103393"/>
                <a:gd name="connsiteY11" fmla="*/ 798634 h 2011914"/>
                <a:gd name="connsiteX12" fmla="*/ 919453 w 2103393"/>
                <a:gd name="connsiteY12" fmla="*/ 1236200 h 2011914"/>
                <a:gd name="connsiteX13" fmla="*/ 891405 w 2103393"/>
                <a:gd name="connsiteY13" fmla="*/ 1555959 h 2011914"/>
                <a:gd name="connsiteX14" fmla="*/ 89201 w 2103393"/>
                <a:gd name="connsiteY14" fmla="*/ 1999135 h 2011914"/>
                <a:gd name="connsiteX15" fmla="*/ 577255 w 2103393"/>
                <a:gd name="connsiteY15" fmla="*/ 422777 h 2011914"/>
                <a:gd name="connsiteX16" fmla="*/ 807257 w 2103393"/>
                <a:gd name="connsiteY16" fmla="*/ 658389 h 2011914"/>
                <a:gd name="connsiteX17" fmla="*/ 969942 w 2103393"/>
                <a:gd name="connsiteY17" fmla="*/ 546193 h 2011914"/>
                <a:gd name="connsiteX18" fmla="*/ 913845 w 2103393"/>
                <a:gd name="connsiteY18" fmla="*/ 103017 h 2011914"/>
                <a:gd name="connsiteX0" fmla="*/ 930675 w 2103393"/>
                <a:gd name="connsiteY0" fmla="*/ 67702 h 2010258"/>
                <a:gd name="connsiteX1" fmla="*/ 1003601 w 2103393"/>
                <a:gd name="connsiteY1" fmla="*/ 384 h 2010258"/>
                <a:gd name="connsiteX2" fmla="*/ 1183115 w 2103393"/>
                <a:gd name="connsiteY2" fmla="*/ 50873 h 2010258"/>
                <a:gd name="connsiteX3" fmla="*/ 1177505 w 2103393"/>
                <a:gd name="connsiteY3" fmla="*/ 538927 h 2010258"/>
                <a:gd name="connsiteX4" fmla="*/ 1312141 w 2103393"/>
                <a:gd name="connsiteY4" fmla="*/ 617464 h 2010258"/>
                <a:gd name="connsiteX5" fmla="*/ 1508484 w 2103393"/>
                <a:gd name="connsiteY5" fmla="*/ 421121 h 2010258"/>
                <a:gd name="connsiteX6" fmla="*/ 2058246 w 2103393"/>
                <a:gd name="connsiteY6" fmla="*/ 1969430 h 2010258"/>
                <a:gd name="connsiteX7" fmla="*/ 1244822 w 2103393"/>
                <a:gd name="connsiteY7" fmla="*/ 1559912 h 2010258"/>
                <a:gd name="connsiteX8" fmla="*/ 1205554 w 2103393"/>
                <a:gd name="connsiteY8" fmla="*/ 1245765 h 2010258"/>
                <a:gd name="connsiteX9" fmla="*/ 1244823 w 2103393"/>
                <a:gd name="connsiteY9" fmla="*/ 802588 h 2010258"/>
                <a:gd name="connsiteX10" fmla="*/ 1076528 w 2103393"/>
                <a:gd name="connsiteY10" fmla="*/ 656733 h 2010258"/>
                <a:gd name="connsiteX11" fmla="*/ 885795 w 2103393"/>
                <a:gd name="connsiteY11" fmla="*/ 796978 h 2010258"/>
                <a:gd name="connsiteX12" fmla="*/ 919453 w 2103393"/>
                <a:gd name="connsiteY12" fmla="*/ 1234544 h 2010258"/>
                <a:gd name="connsiteX13" fmla="*/ 891405 w 2103393"/>
                <a:gd name="connsiteY13" fmla="*/ 1554303 h 2010258"/>
                <a:gd name="connsiteX14" fmla="*/ 89201 w 2103393"/>
                <a:gd name="connsiteY14" fmla="*/ 1997479 h 2010258"/>
                <a:gd name="connsiteX15" fmla="*/ 577255 w 2103393"/>
                <a:gd name="connsiteY15" fmla="*/ 421121 h 2010258"/>
                <a:gd name="connsiteX16" fmla="*/ 807257 w 2103393"/>
                <a:gd name="connsiteY16" fmla="*/ 656733 h 2010258"/>
                <a:gd name="connsiteX17" fmla="*/ 969942 w 2103393"/>
                <a:gd name="connsiteY17" fmla="*/ 544537 h 2010258"/>
                <a:gd name="connsiteX18" fmla="*/ 930675 w 2103393"/>
                <a:gd name="connsiteY18" fmla="*/ 67702 h 2010258"/>
                <a:gd name="connsiteX0" fmla="*/ 930675 w 2103393"/>
                <a:gd name="connsiteY0" fmla="*/ 69239 h 2011795"/>
                <a:gd name="connsiteX1" fmla="*/ 1183115 w 2103393"/>
                <a:gd name="connsiteY1" fmla="*/ 52410 h 2011795"/>
                <a:gd name="connsiteX2" fmla="*/ 1177505 w 2103393"/>
                <a:gd name="connsiteY2" fmla="*/ 540464 h 2011795"/>
                <a:gd name="connsiteX3" fmla="*/ 1312141 w 2103393"/>
                <a:gd name="connsiteY3" fmla="*/ 619001 h 2011795"/>
                <a:gd name="connsiteX4" fmla="*/ 1508484 w 2103393"/>
                <a:gd name="connsiteY4" fmla="*/ 422658 h 2011795"/>
                <a:gd name="connsiteX5" fmla="*/ 2058246 w 2103393"/>
                <a:gd name="connsiteY5" fmla="*/ 1970967 h 2011795"/>
                <a:gd name="connsiteX6" fmla="*/ 1244822 w 2103393"/>
                <a:gd name="connsiteY6" fmla="*/ 1561449 h 2011795"/>
                <a:gd name="connsiteX7" fmla="*/ 1205554 w 2103393"/>
                <a:gd name="connsiteY7" fmla="*/ 1247302 h 2011795"/>
                <a:gd name="connsiteX8" fmla="*/ 1244823 w 2103393"/>
                <a:gd name="connsiteY8" fmla="*/ 804125 h 2011795"/>
                <a:gd name="connsiteX9" fmla="*/ 1076528 w 2103393"/>
                <a:gd name="connsiteY9" fmla="*/ 658270 h 2011795"/>
                <a:gd name="connsiteX10" fmla="*/ 885795 w 2103393"/>
                <a:gd name="connsiteY10" fmla="*/ 798515 h 2011795"/>
                <a:gd name="connsiteX11" fmla="*/ 919453 w 2103393"/>
                <a:gd name="connsiteY11" fmla="*/ 1236081 h 2011795"/>
                <a:gd name="connsiteX12" fmla="*/ 891405 w 2103393"/>
                <a:gd name="connsiteY12" fmla="*/ 1555840 h 2011795"/>
                <a:gd name="connsiteX13" fmla="*/ 89201 w 2103393"/>
                <a:gd name="connsiteY13" fmla="*/ 1999016 h 2011795"/>
                <a:gd name="connsiteX14" fmla="*/ 577255 w 2103393"/>
                <a:gd name="connsiteY14" fmla="*/ 422658 h 2011795"/>
                <a:gd name="connsiteX15" fmla="*/ 807257 w 2103393"/>
                <a:gd name="connsiteY15" fmla="*/ 658270 h 2011795"/>
                <a:gd name="connsiteX16" fmla="*/ 969942 w 2103393"/>
                <a:gd name="connsiteY16" fmla="*/ 546074 h 2011795"/>
                <a:gd name="connsiteX17" fmla="*/ 930675 w 2103393"/>
                <a:gd name="connsiteY17" fmla="*/ 69239 h 2011795"/>
                <a:gd name="connsiteX0" fmla="*/ 930675 w 2103393"/>
                <a:gd name="connsiteY0" fmla="*/ 63795 h 2006351"/>
                <a:gd name="connsiteX1" fmla="*/ 1183115 w 2103393"/>
                <a:gd name="connsiteY1" fmla="*/ 46966 h 2006351"/>
                <a:gd name="connsiteX2" fmla="*/ 1177505 w 2103393"/>
                <a:gd name="connsiteY2" fmla="*/ 535020 h 2006351"/>
                <a:gd name="connsiteX3" fmla="*/ 1312141 w 2103393"/>
                <a:gd name="connsiteY3" fmla="*/ 613557 h 2006351"/>
                <a:gd name="connsiteX4" fmla="*/ 1508484 w 2103393"/>
                <a:gd name="connsiteY4" fmla="*/ 417214 h 2006351"/>
                <a:gd name="connsiteX5" fmla="*/ 2058246 w 2103393"/>
                <a:gd name="connsiteY5" fmla="*/ 1965523 h 2006351"/>
                <a:gd name="connsiteX6" fmla="*/ 1244822 w 2103393"/>
                <a:gd name="connsiteY6" fmla="*/ 1556005 h 2006351"/>
                <a:gd name="connsiteX7" fmla="*/ 1205554 w 2103393"/>
                <a:gd name="connsiteY7" fmla="*/ 1241858 h 2006351"/>
                <a:gd name="connsiteX8" fmla="*/ 1244823 w 2103393"/>
                <a:gd name="connsiteY8" fmla="*/ 798681 h 2006351"/>
                <a:gd name="connsiteX9" fmla="*/ 1076528 w 2103393"/>
                <a:gd name="connsiteY9" fmla="*/ 652826 h 2006351"/>
                <a:gd name="connsiteX10" fmla="*/ 885795 w 2103393"/>
                <a:gd name="connsiteY10" fmla="*/ 793071 h 2006351"/>
                <a:gd name="connsiteX11" fmla="*/ 919453 w 2103393"/>
                <a:gd name="connsiteY11" fmla="*/ 1230637 h 2006351"/>
                <a:gd name="connsiteX12" fmla="*/ 891405 w 2103393"/>
                <a:gd name="connsiteY12" fmla="*/ 1550396 h 2006351"/>
                <a:gd name="connsiteX13" fmla="*/ 89201 w 2103393"/>
                <a:gd name="connsiteY13" fmla="*/ 1993572 h 2006351"/>
                <a:gd name="connsiteX14" fmla="*/ 577255 w 2103393"/>
                <a:gd name="connsiteY14" fmla="*/ 417214 h 2006351"/>
                <a:gd name="connsiteX15" fmla="*/ 807257 w 2103393"/>
                <a:gd name="connsiteY15" fmla="*/ 652826 h 2006351"/>
                <a:gd name="connsiteX16" fmla="*/ 969942 w 2103393"/>
                <a:gd name="connsiteY16" fmla="*/ 540630 h 2006351"/>
                <a:gd name="connsiteX17" fmla="*/ 930675 w 2103393"/>
                <a:gd name="connsiteY17" fmla="*/ 63795 h 2006351"/>
                <a:gd name="connsiteX0" fmla="*/ 930675 w 2103393"/>
                <a:gd name="connsiteY0" fmla="*/ 51191 h 2016186"/>
                <a:gd name="connsiteX1" fmla="*/ 1183115 w 2103393"/>
                <a:gd name="connsiteY1" fmla="*/ 56801 h 2016186"/>
                <a:gd name="connsiteX2" fmla="*/ 1177505 w 2103393"/>
                <a:gd name="connsiteY2" fmla="*/ 544855 h 2016186"/>
                <a:gd name="connsiteX3" fmla="*/ 1312141 w 2103393"/>
                <a:gd name="connsiteY3" fmla="*/ 623392 h 2016186"/>
                <a:gd name="connsiteX4" fmla="*/ 1508484 w 2103393"/>
                <a:gd name="connsiteY4" fmla="*/ 427049 h 2016186"/>
                <a:gd name="connsiteX5" fmla="*/ 2058246 w 2103393"/>
                <a:gd name="connsiteY5" fmla="*/ 1975358 h 2016186"/>
                <a:gd name="connsiteX6" fmla="*/ 1244822 w 2103393"/>
                <a:gd name="connsiteY6" fmla="*/ 1565840 h 2016186"/>
                <a:gd name="connsiteX7" fmla="*/ 1205554 w 2103393"/>
                <a:gd name="connsiteY7" fmla="*/ 1251693 h 2016186"/>
                <a:gd name="connsiteX8" fmla="*/ 1244823 w 2103393"/>
                <a:gd name="connsiteY8" fmla="*/ 808516 h 2016186"/>
                <a:gd name="connsiteX9" fmla="*/ 1076528 w 2103393"/>
                <a:gd name="connsiteY9" fmla="*/ 662661 h 2016186"/>
                <a:gd name="connsiteX10" fmla="*/ 885795 w 2103393"/>
                <a:gd name="connsiteY10" fmla="*/ 802906 h 2016186"/>
                <a:gd name="connsiteX11" fmla="*/ 919453 w 2103393"/>
                <a:gd name="connsiteY11" fmla="*/ 1240472 h 2016186"/>
                <a:gd name="connsiteX12" fmla="*/ 891405 w 2103393"/>
                <a:gd name="connsiteY12" fmla="*/ 1560231 h 2016186"/>
                <a:gd name="connsiteX13" fmla="*/ 89201 w 2103393"/>
                <a:gd name="connsiteY13" fmla="*/ 2003407 h 2016186"/>
                <a:gd name="connsiteX14" fmla="*/ 577255 w 2103393"/>
                <a:gd name="connsiteY14" fmla="*/ 427049 h 2016186"/>
                <a:gd name="connsiteX15" fmla="*/ 807257 w 2103393"/>
                <a:gd name="connsiteY15" fmla="*/ 662661 h 2016186"/>
                <a:gd name="connsiteX16" fmla="*/ 969942 w 2103393"/>
                <a:gd name="connsiteY16" fmla="*/ 550465 h 2016186"/>
                <a:gd name="connsiteX17" fmla="*/ 930675 w 2103393"/>
                <a:gd name="connsiteY17" fmla="*/ 51191 h 2016186"/>
                <a:gd name="connsiteX0" fmla="*/ 930675 w 2103393"/>
                <a:gd name="connsiteY0" fmla="*/ 47103 h 2012098"/>
                <a:gd name="connsiteX1" fmla="*/ 1183115 w 2103393"/>
                <a:gd name="connsiteY1" fmla="*/ 52713 h 2012098"/>
                <a:gd name="connsiteX2" fmla="*/ 1177505 w 2103393"/>
                <a:gd name="connsiteY2" fmla="*/ 540767 h 2012098"/>
                <a:gd name="connsiteX3" fmla="*/ 1312141 w 2103393"/>
                <a:gd name="connsiteY3" fmla="*/ 619304 h 2012098"/>
                <a:gd name="connsiteX4" fmla="*/ 1508484 w 2103393"/>
                <a:gd name="connsiteY4" fmla="*/ 422961 h 2012098"/>
                <a:gd name="connsiteX5" fmla="*/ 2058246 w 2103393"/>
                <a:gd name="connsiteY5" fmla="*/ 1971270 h 2012098"/>
                <a:gd name="connsiteX6" fmla="*/ 1244822 w 2103393"/>
                <a:gd name="connsiteY6" fmla="*/ 1561752 h 2012098"/>
                <a:gd name="connsiteX7" fmla="*/ 1205554 w 2103393"/>
                <a:gd name="connsiteY7" fmla="*/ 1247605 h 2012098"/>
                <a:gd name="connsiteX8" fmla="*/ 1244823 w 2103393"/>
                <a:gd name="connsiteY8" fmla="*/ 804428 h 2012098"/>
                <a:gd name="connsiteX9" fmla="*/ 1076528 w 2103393"/>
                <a:gd name="connsiteY9" fmla="*/ 658573 h 2012098"/>
                <a:gd name="connsiteX10" fmla="*/ 885795 w 2103393"/>
                <a:gd name="connsiteY10" fmla="*/ 798818 h 2012098"/>
                <a:gd name="connsiteX11" fmla="*/ 919453 w 2103393"/>
                <a:gd name="connsiteY11" fmla="*/ 1236384 h 2012098"/>
                <a:gd name="connsiteX12" fmla="*/ 891405 w 2103393"/>
                <a:gd name="connsiteY12" fmla="*/ 1556143 h 2012098"/>
                <a:gd name="connsiteX13" fmla="*/ 89201 w 2103393"/>
                <a:gd name="connsiteY13" fmla="*/ 1999319 h 2012098"/>
                <a:gd name="connsiteX14" fmla="*/ 577255 w 2103393"/>
                <a:gd name="connsiteY14" fmla="*/ 422961 h 2012098"/>
                <a:gd name="connsiteX15" fmla="*/ 807257 w 2103393"/>
                <a:gd name="connsiteY15" fmla="*/ 658573 h 2012098"/>
                <a:gd name="connsiteX16" fmla="*/ 969942 w 2103393"/>
                <a:gd name="connsiteY16" fmla="*/ 546377 h 2012098"/>
                <a:gd name="connsiteX17" fmla="*/ 930675 w 2103393"/>
                <a:gd name="connsiteY17" fmla="*/ 47103 h 2012098"/>
                <a:gd name="connsiteX0" fmla="*/ 930675 w 2103393"/>
                <a:gd name="connsiteY0" fmla="*/ 47103 h 2012098"/>
                <a:gd name="connsiteX1" fmla="*/ 1183115 w 2103393"/>
                <a:gd name="connsiteY1" fmla="*/ 52713 h 2012098"/>
                <a:gd name="connsiteX2" fmla="*/ 1177505 w 2103393"/>
                <a:gd name="connsiteY2" fmla="*/ 540767 h 2012098"/>
                <a:gd name="connsiteX3" fmla="*/ 1312141 w 2103393"/>
                <a:gd name="connsiteY3" fmla="*/ 619304 h 2012098"/>
                <a:gd name="connsiteX4" fmla="*/ 1508484 w 2103393"/>
                <a:gd name="connsiteY4" fmla="*/ 422961 h 2012098"/>
                <a:gd name="connsiteX5" fmla="*/ 2058246 w 2103393"/>
                <a:gd name="connsiteY5" fmla="*/ 1971270 h 2012098"/>
                <a:gd name="connsiteX6" fmla="*/ 1244822 w 2103393"/>
                <a:gd name="connsiteY6" fmla="*/ 1561752 h 2012098"/>
                <a:gd name="connsiteX7" fmla="*/ 1205554 w 2103393"/>
                <a:gd name="connsiteY7" fmla="*/ 1247605 h 2012098"/>
                <a:gd name="connsiteX8" fmla="*/ 1244823 w 2103393"/>
                <a:gd name="connsiteY8" fmla="*/ 804428 h 2012098"/>
                <a:gd name="connsiteX9" fmla="*/ 1076528 w 2103393"/>
                <a:gd name="connsiteY9" fmla="*/ 658573 h 2012098"/>
                <a:gd name="connsiteX10" fmla="*/ 885795 w 2103393"/>
                <a:gd name="connsiteY10" fmla="*/ 798818 h 2012098"/>
                <a:gd name="connsiteX11" fmla="*/ 919453 w 2103393"/>
                <a:gd name="connsiteY11" fmla="*/ 1236384 h 2012098"/>
                <a:gd name="connsiteX12" fmla="*/ 891405 w 2103393"/>
                <a:gd name="connsiteY12" fmla="*/ 1556143 h 2012098"/>
                <a:gd name="connsiteX13" fmla="*/ 89201 w 2103393"/>
                <a:gd name="connsiteY13" fmla="*/ 1999319 h 2012098"/>
                <a:gd name="connsiteX14" fmla="*/ 577255 w 2103393"/>
                <a:gd name="connsiteY14" fmla="*/ 422961 h 2012098"/>
                <a:gd name="connsiteX15" fmla="*/ 807257 w 2103393"/>
                <a:gd name="connsiteY15" fmla="*/ 658573 h 2012098"/>
                <a:gd name="connsiteX16" fmla="*/ 969942 w 2103393"/>
                <a:gd name="connsiteY16" fmla="*/ 546377 h 2012098"/>
                <a:gd name="connsiteX17" fmla="*/ 930675 w 2103393"/>
                <a:gd name="connsiteY17" fmla="*/ 47103 h 2012098"/>
                <a:gd name="connsiteX0" fmla="*/ 930675 w 2103393"/>
                <a:gd name="connsiteY0" fmla="*/ 24191 h 2051098"/>
                <a:gd name="connsiteX1" fmla="*/ 1183115 w 2103393"/>
                <a:gd name="connsiteY1" fmla="*/ 91713 h 2051098"/>
                <a:gd name="connsiteX2" fmla="*/ 1177505 w 2103393"/>
                <a:gd name="connsiteY2" fmla="*/ 579767 h 2051098"/>
                <a:gd name="connsiteX3" fmla="*/ 1312141 w 2103393"/>
                <a:gd name="connsiteY3" fmla="*/ 658304 h 2051098"/>
                <a:gd name="connsiteX4" fmla="*/ 1508484 w 2103393"/>
                <a:gd name="connsiteY4" fmla="*/ 461961 h 2051098"/>
                <a:gd name="connsiteX5" fmla="*/ 2058246 w 2103393"/>
                <a:gd name="connsiteY5" fmla="*/ 2010270 h 2051098"/>
                <a:gd name="connsiteX6" fmla="*/ 1244822 w 2103393"/>
                <a:gd name="connsiteY6" fmla="*/ 1600752 h 2051098"/>
                <a:gd name="connsiteX7" fmla="*/ 1205554 w 2103393"/>
                <a:gd name="connsiteY7" fmla="*/ 1286605 h 2051098"/>
                <a:gd name="connsiteX8" fmla="*/ 1244823 w 2103393"/>
                <a:gd name="connsiteY8" fmla="*/ 843428 h 2051098"/>
                <a:gd name="connsiteX9" fmla="*/ 1076528 w 2103393"/>
                <a:gd name="connsiteY9" fmla="*/ 697573 h 2051098"/>
                <a:gd name="connsiteX10" fmla="*/ 885795 w 2103393"/>
                <a:gd name="connsiteY10" fmla="*/ 837818 h 2051098"/>
                <a:gd name="connsiteX11" fmla="*/ 919453 w 2103393"/>
                <a:gd name="connsiteY11" fmla="*/ 1275384 h 2051098"/>
                <a:gd name="connsiteX12" fmla="*/ 891405 w 2103393"/>
                <a:gd name="connsiteY12" fmla="*/ 1595143 h 2051098"/>
                <a:gd name="connsiteX13" fmla="*/ 89201 w 2103393"/>
                <a:gd name="connsiteY13" fmla="*/ 2038319 h 2051098"/>
                <a:gd name="connsiteX14" fmla="*/ 577255 w 2103393"/>
                <a:gd name="connsiteY14" fmla="*/ 461961 h 2051098"/>
                <a:gd name="connsiteX15" fmla="*/ 807257 w 2103393"/>
                <a:gd name="connsiteY15" fmla="*/ 697573 h 2051098"/>
                <a:gd name="connsiteX16" fmla="*/ 969942 w 2103393"/>
                <a:gd name="connsiteY16" fmla="*/ 585377 h 2051098"/>
                <a:gd name="connsiteX17" fmla="*/ 930675 w 2103393"/>
                <a:gd name="connsiteY17" fmla="*/ 24191 h 2051098"/>
                <a:gd name="connsiteX0" fmla="*/ 930675 w 2103393"/>
                <a:gd name="connsiteY0" fmla="*/ 51153 h 2078060"/>
                <a:gd name="connsiteX1" fmla="*/ 1190398 w 2103393"/>
                <a:gd name="connsiteY1" fmla="*/ 49480 h 2078060"/>
                <a:gd name="connsiteX2" fmla="*/ 1177505 w 2103393"/>
                <a:gd name="connsiteY2" fmla="*/ 606729 h 2078060"/>
                <a:gd name="connsiteX3" fmla="*/ 1312141 w 2103393"/>
                <a:gd name="connsiteY3" fmla="*/ 685266 h 2078060"/>
                <a:gd name="connsiteX4" fmla="*/ 1508484 w 2103393"/>
                <a:gd name="connsiteY4" fmla="*/ 488923 h 2078060"/>
                <a:gd name="connsiteX5" fmla="*/ 2058246 w 2103393"/>
                <a:gd name="connsiteY5" fmla="*/ 2037232 h 2078060"/>
                <a:gd name="connsiteX6" fmla="*/ 1244822 w 2103393"/>
                <a:gd name="connsiteY6" fmla="*/ 1627714 h 2078060"/>
                <a:gd name="connsiteX7" fmla="*/ 1205554 w 2103393"/>
                <a:gd name="connsiteY7" fmla="*/ 1313567 h 2078060"/>
                <a:gd name="connsiteX8" fmla="*/ 1244823 w 2103393"/>
                <a:gd name="connsiteY8" fmla="*/ 870390 h 2078060"/>
                <a:gd name="connsiteX9" fmla="*/ 1076528 w 2103393"/>
                <a:gd name="connsiteY9" fmla="*/ 724535 h 2078060"/>
                <a:gd name="connsiteX10" fmla="*/ 885795 w 2103393"/>
                <a:gd name="connsiteY10" fmla="*/ 864780 h 2078060"/>
                <a:gd name="connsiteX11" fmla="*/ 919453 w 2103393"/>
                <a:gd name="connsiteY11" fmla="*/ 1302346 h 2078060"/>
                <a:gd name="connsiteX12" fmla="*/ 891405 w 2103393"/>
                <a:gd name="connsiteY12" fmla="*/ 1622105 h 2078060"/>
                <a:gd name="connsiteX13" fmla="*/ 89201 w 2103393"/>
                <a:gd name="connsiteY13" fmla="*/ 2065281 h 2078060"/>
                <a:gd name="connsiteX14" fmla="*/ 577255 w 2103393"/>
                <a:gd name="connsiteY14" fmla="*/ 488923 h 2078060"/>
                <a:gd name="connsiteX15" fmla="*/ 807257 w 2103393"/>
                <a:gd name="connsiteY15" fmla="*/ 724535 h 2078060"/>
                <a:gd name="connsiteX16" fmla="*/ 969942 w 2103393"/>
                <a:gd name="connsiteY16" fmla="*/ 612339 h 2078060"/>
                <a:gd name="connsiteX17" fmla="*/ 930675 w 2103393"/>
                <a:gd name="connsiteY17" fmla="*/ 51153 h 2078060"/>
                <a:gd name="connsiteX0" fmla="*/ 930675 w 2103393"/>
                <a:gd name="connsiteY0" fmla="*/ 57180 h 2084087"/>
                <a:gd name="connsiteX1" fmla="*/ 1190398 w 2103393"/>
                <a:gd name="connsiteY1" fmla="*/ 55507 h 2084087"/>
                <a:gd name="connsiteX2" fmla="*/ 1177505 w 2103393"/>
                <a:gd name="connsiteY2" fmla="*/ 612756 h 2084087"/>
                <a:gd name="connsiteX3" fmla="*/ 1312141 w 2103393"/>
                <a:gd name="connsiteY3" fmla="*/ 691293 h 2084087"/>
                <a:gd name="connsiteX4" fmla="*/ 1508484 w 2103393"/>
                <a:gd name="connsiteY4" fmla="*/ 494950 h 2084087"/>
                <a:gd name="connsiteX5" fmla="*/ 2058246 w 2103393"/>
                <a:gd name="connsiteY5" fmla="*/ 2043259 h 2084087"/>
                <a:gd name="connsiteX6" fmla="*/ 1244822 w 2103393"/>
                <a:gd name="connsiteY6" fmla="*/ 1633741 h 2084087"/>
                <a:gd name="connsiteX7" fmla="*/ 1205554 w 2103393"/>
                <a:gd name="connsiteY7" fmla="*/ 1319594 h 2084087"/>
                <a:gd name="connsiteX8" fmla="*/ 1244823 w 2103393"/>
                <a:gd name="connsiteY8" fmla="*/ 876417 h 2084087"/>
                <a:gd name="connsiteX9" fmla="*/ 1076528 w 2103393"/>
                <a:gd name="connsiteY9" fmla="*/ 730562 h 2084087"/>
                <a:gd name="connsiteX10" fmla="*/ 885795 w 2103393"/>
                <a:gd name="connsiteY10" fmla="*/ 870807 h 2084087"/>
                <a:gd name="connsiteX11" fmla="*/ 919453 w 2103393"/>
                <a:gd name="connsiteY11" fmla="*/ 1308373 h 2084087"/>
                <a:gd name="connsiteX12" fmla="*/ 891405 w 2103393"/>
                <a:gd name="connsiteY12" fmla="*/ 1628132 h 2084087"/>
                <a:gd name="connsiteX13" fmla="*/ 89201 w 2103393"/>
                <a:gd name="connsiteY13" fmla="*/ 2071308 h 2084087"/>
                <a:gd name="connsiteX14" fmla="*/ 577255 w 2103393"/>
                <a:gd name="connsiteY14" fmla="*/ 494950 h 2084087"/>
                <a:gd name="connsiteX15" fmla="*/ 807257 w 2103393"/>
                <a:gd name="connsiteY15" fmla="*/ 730562 h 2084087"/>
                <a:gd name="connsiteX16" fmla="*/ 969942 w 2103393"/>
                <a:gd name="connsiteY16" fmla="*/ 618366 h 2084087"/>
                <a:gd name="connsiteX17" fmla="*/ 930675 w 2103393"/>
                <a:gd name="connsiteY17" fmla="*/ 57180 h 2084087"/>
                <a:gd name="connsiteX0" fmla="*/ 930675 w 2103393"/>
                <a:gd name="connsiteY0" fmla="*/ 65797 h 2092704"/>
                <a:gd name="connsiteX1" fmla="*/ 1190398 w 2103393"/>
                <a:gd name="connsiteY1" fmla="*/ 64124 h 2092704"/>
                <a:gd name="connsiteX2" fmla="*/ 1177505 w 2103393"/>
                <a:gd name="connsiteY2" fmla="*/ 621373 h 2092704"/>
                <a:gd name="connsiteX3" fmla="*/ 1312141 w 2103393"/>
                <a:gd name="connsiteY3" fmla="*/ 699910 h 2092704"/>
                <a:gd name="connsiteX4" fmla="*/ 1508484 w 2103393"/>
                <a:gd name="connsiteY4" fmla="*/ 503567 h 2092704"/>
                <a:gd name="connsiteX5" fmla="*/ 2058246 w 2103393"/>
                <a:gd name="connsiteY5" fmla="*/ 2051876 h 2092704"/>
                <a:gd name="connsiteX6" fmla="*/ 1244822 w 2103393"/>
                <a:gd name="connsiteY6" fmla="*/ 1642358 h 2092704"/>
                <a:gd name="connsiteX7" fmla="*/ 1205554 w 2103393"/>
                <a:gd name="connsiteY7" fmla="*/ 1328211 h 2092704"/>
                <a:gd name="connsiteX8" fmla="*/ 1244823 w 2103393"/>
                <a:gd name="connsiteY8" fmla="*/ 885034 h 2092704"/>
                <a:gd name="connsiteX9" fmla="*/ 1076528 w 2103393"/>
                <a:gd name="connsiteY9" fmla="*/ 739179 h 2092704"/>
                <a:gd name="connsiteX10" fmla="*/ 885795 w 2103393"/>
                <a:gd name="connsiteY10" fmla="*/ 879424 h 2092704"/>
                <a:gd name="connsiteX11" fmla="*/ 919453 w 2103393"/>
                <a:gd name="connsiteY11" fmla="*/ 1316990 h 2092704"/>
                <a:gd name="connsiteX12" fmla="*/ 891405 w 2103393"/>
                <a:gd name="connsiteY12" fmla="*/ 1636749 h 2092704"/>
                <a:gd name="connsiteX13" fmla="*/ 89201 w 2103393"/>
                <a:gd name="connsiteY13" fmla="*/ 2079925 h 2092704"/>
                <a:gd name="connsiteX14" fmla="*/ 577255 w 2103393"/>
                <a:gd name="connsiteY14" fmla="*/ 503567 h 2092704"/>
                <a:gd name="connsiteX15" fmla="*/ 807257 w 2103393"/>
                <a:gd name="connsiteY15" fmla="*/ 739179 h 2092704"/>
                <a:gd name="connsiteX16" fmla="*/ 969942 w 2103393"/>
                <a:gd name="connsiteY16" fmla="*/ 626983 h 2092704"/>
                <a:gd name="connsiteX17" fmla="*/ 930675 w 2103393"/>
                <a:gd name="connsiteY17" fmla="*/ 65797 h 2092704"/>
                <a:gd name="connsiteX0" fmla="*/ 930675 w 2103393"/>
                <a:gd name="connsiteY0" fmla="*/ 65797 h 2092704"/>
                <a:gd name="connsiteX1" fmla="*/ 1190398 w 2103393"/>
                <a:gd name="connsiteY1" fmla="*/ 64124 h 2092704"/>
                <a:gd name="connsiteX2" fmla="*/ 1177505 w 2103393"/>
                <a:gd name="connsiteY2" fmla="*/ 621373 h 2092704"/>
                <a:gd name="connsiteX3" fmla="*/ 1312141 w 2103393"/>
                <a:gd name="connsiteY3" fmla="*/ 699910 h 2092704"/>
                <a:gd name="connsiteX4" fmla="*/ 1508484 w 2103393"/>
                <a:gd name="connsiteY4" fmla="*/ 503567 h 2092704"/>
                <a:gd name="connsiteX5" fmla="*/ 2058246 w 2103393"/>
                <a:gd name="connsiteY5" fmla="*/ 2051876 h 2092704"/>
                <a:gd name="connsiteX6" fmla="*/ 1244822 w 2103393"/>
                <a:gd name="connsiteY6" fmla="*/ 1642358 h 2092704"/>
                <a:gd name="connsiteX7" fmla="*/ 1205554 w 2103393"/>
                <a:gd name="connsiteY7" fmla="*/ 1328211 h 2092704"/>
                <a:gd name="connsiteX8" fmla="*/ 1244823 w 2103393"/>
                <a:gd name="connsiteY8" fmla="*/ 885034 h 2092704"/>
                <a:gd name="connsiteX9" fmla="*/ 1076528 w 2103393"/>
                <a:gd name="connsiteY9" fmla="*/ 739179 h 2092704"/>
                <a:gd name="connsiteX10" fmla="*/ 885795 w 2103393"/>
                <a:gd name="connsiteY10" fmla="*/ 879424 h 2092704"/>
                <a:gd name="connsiteX11" fmla="*/ 919453 w 2103393"/>
                <a:gd name="connsiteY11" fmla="*/ 1316990 h 2092704"/>
                <a:gd name="connsiteX12" fmla="*/ 891405 w 2103393"/>
                <a:gd name="connsiteY12" fmla="*/ 1636749 h 2092704"/>
                <a:gd name="connsiteX13" fmla="*/ 89201 w 2103393"/>
                <a:gd name="connsiteY13" fmla="*/ 2079925 h 2092704"/>
                <a:gd name="connsiteX14" fmla="*/ 577255 w 2103393"/>
                <a:gd name="connsiteY14" fmla="*/ 503567 h 2092704"/>
                <a:gd name="connsiteX15" fmla="*/ 807257 w 2103393"/>
                <a:gd name="connsiteY15" fmla="*/ 739179 h 2092704"/>
                <a:gd name="connsiteX16" fmla="*/ 969942 w 2103393"/>
                <a:gd name="connsiteY16" fmla="*/ 626983 h 2092704"/>
                <a:gd name="connsiteX17" fmla="*/ 930675 w 2103393"/>
                <a:gd name="connsiteY17" fmla="*/ 65797 h 2092704"/>
                <a:gd name="connsiteX0" fmla="*/ 930675 w 2103393"/>
                <a:gd name="connsiteY0" fmla="*/ 73853 h 2100760"/>
                <a:gd name="connsiteX1" fmla="*/ 1190398 w 2103393"/>
                <a:gd name="connsiteY1" fmla="*/ 72180 h 2100760"/>
                <a:gd name="connsiteX2" fmla="*/ 1177505 w 2103393"/>
                <a:gd name="connsiteY2" fmla="*/ 629429 h 2100760"/>
                <a:gd name="connsiteX3" fmla="*/ 1312141 w 2103393"/>
                <a:gd name="connsiteY3" fmla="*/ 707966 h 2100760"/>
                <a:gd name="connsiteX4" fmla="*/ 1508484 w 2103393"/>
                <a:gd name="connsiteY4" fmla="*/ 511623 h 2100760"/>
                <a:gd name="connsiteX5" fmla="*/ 2058246 w 2103393"/>
                <a:gd name="connsiteY5" fmla="*/ 2059932 h 2100760"/>
                <a:gd name="connsiteX6" fmla="*/ 1244822 w 2103393"/>
                <a:gd name="connsiteY6" fmla="*/ 1650414 h 2100760"/>
                <a:gd name="connsiteX7" fmla="*/ 1205554 w 2103393"/>
                <a:gd name="connsiteY7" fmla="*/ 1336267 h 2100760"/>
                <a:gd name="connsiteX8" fmla="*/ 1244823 w 2103393"/>
                <a:gd name="connsiteY8" fmla="*/ 893090 h 2100760"/>
                <a:gd name="connsiteX9" fmla="*/ 1076528 w 2103393"/>
                <a:gd name="connsiteY9" fmla="*/ 747235 h 2100760"/>
                <a:gd name="connsiteX10" fmla="*/ 885795 w 2103393"/>
                <a:gd name="connsiteY10" fmla="*/ 887480 h 2100760"/>
                <a:gd name="connsiteX11" fmla="*/ 919453 w 2103393"/>
                <a:gd name="connsiteY11" fmla="*/ 1325046 h 2100760"/>
                <a:gd name="connsiteX12" fmla="*/ 891405 w 2103393"/>
                <a:gd name="connsiteY12" fmla="*/ 1644805 h 2100760"/>
                <a:gd name="connsiteX13" fmla="*/ 89201 w 2103393"/>
                <a:gd name="connsiteY13" fmla="*/ 2087981 h 2100760"/>
                <a:gd name="connsiteX14" fmla="*/ 577255 w 2103393"/>
                <a:gd name="connsiteY14" fmla="*/ 511623 h 2100760"/>
                <a:gd name="connsiteX15" fmla="*/ 807257 w 2103393"/>
                <a:gd name="connsiteY15" fmla="*/ 747235 h 2100760"/>
                <a:gd name="connsiteX16" fmla="*/ 969942 w 2103393"/>
                <a:gd name="connsiteY16" fmla="*/ 635039 h 2100760"/>
                <a:gd name="connsiteX17" fmla="*/ 930675 w 2103393"/>
                <a:gd name="connsiteY17" fmla="*/ 73853 h 2100760"/>
                <a:gd name="connsiteX0" fmla="*/ 930675 w 2103393"/>
                <a:gd name="connsiteY0" fmla="*/ 77953 h 2104860"/>
                <a:gd name="connsiteX1" fmla="*/ 1190398 w 2103393"/>
                <a:gd name="connsiteY1" fmla="*/ 76280 h 2104860"/>
                <a:gd name="connsiteX2" fmla="*/ 1177505 w 2103393"/>
                <a:gd name="connsiteY2" fmla="*/ 633529 h 2104860"/>
                <a:gd name="connsiteX3" fmla="*/ 1312141 w 2103393"/>
                <a:gd name="connsiteY3" fmla="*/ 712066 h 2104860"/>
                <a:gd name="connsiteX4" fmla="*/ 1508484 w 2103393"/>
                <a:gd name="connsiteY4" fmla="*/ 515723 h 2104860"/>
                <a:gd name="connsiteX5" fmla="*/ 2058246 w 2103393"/>
                <a:gd name="connsiteY5" fmla="*/ 2064032 h 2104860"/>
                <a:gd name="connsiteX6" fmla="*/ 1244822 w 2103393"/>
                <a:gd name="connsiteY6" fmla="*/ 1654514 h 2104860"/>
                <a:gd name="connsiteX7" fmla="*/ 1205554 w 2103393"/>
                <a:gd name="connsiteY7" fmla="*/ 1340367 h 2104860"/>
                <a:gd name="connsiteX8" fmla="*/ 1244823 w 2103393"/>
                <a:gd name="connsiteY8" fmla="*/ 897190 h 2104860"/>
                <a:gd name="connsiteX9" fmla="*/ 1076528 w 2103393"/>
                <a:gd name="connsiteY9" fmla="*/ 751335 h 2104860"/>
                <a:gd name="connsiteX10" fmla="*/ 885795 w 2103393"/>
                <a:gd name="connsiteY10" fmla="*/ 891580 h 2104860"/>
                <a:gd name="connsiteX11" fmla="*/ 919453 w 2103393"/>
                <a:gd name="connsiteY11" fmla="*/ 1329146 h 2104860"/>
                <a:gd name="connsiteX12" fmla="*/ 891405 w 2103393"/>
                <a:gd name="connsiteY12" fmla="*/ 1648905 h 2104860"/>
                <a:gd name="connsiteX13" fmla="*/ 89201 w 2103393"/>
                <a:gd name="connsiteY13" fmla="*/ 2092081 h 2104860"/>
                <a:gd name="connsiteX14" fmla="*/ 577255 w 2103393"/>
                <a:gd name="connsiteY14" fmla="*/ 515723 h 2104860"/>
                <a:gd name="connsiteX15" fmla="*/ 807257 w 2103393"/>
                <a:gd name="connsiteY15" fmla="*/ 751335 h 2104860"/>
                <a:gd name="connsiteX16" fmla="*/ 969942 w 2103393"/>
                <a:gd name="connsiteY16" fmla="*/ 639139 h 2104860"/>
                <a:gd name="connsiteX17" fmla="*/ 930675 w 2103393"/>
                <a:gd name="connsiteY17" fmla="*/ 77953 h 2104860"/>
                <a:gd name="connsiteX0" fmla="*/ 930675 w 2103393"/>
                <a:gd name="connsiteY0" fmla="*/ 71187 h 2098094"/>
                <a:gd name="connsiteX1" fmla="*/ 1190398 w 2103393"/>
                <a:gd name="connsiteY1" fmla="*/ 69514 h 2098094"/>
                <a:gd name="connsiteX2" fmla="*/ 1177505 w 2103393"/>
                <a:gd name="connsiteY2" fmla="*/ 626763 h 2098094"/>
                <a:gd name="connsiteX3" fmla="*/ 1312141 w 2103393"/>
                <a:gd name="connsiteY3" fmla="*/ 705300 h 2098094"/>
                <a:gd name="connsiteX4" fmla="*/ 1508484 w 2103393"/>
                <a:gd name="connsiteY4" fmla="*/ 508957 h 2098094"/>
                <a:gd name="connsiteX5" fmla="*/ 2058246 w 2103393"/>
                <a:gd name="connsiteY5" fmla="*/ 2057266 h 2098094"/>
                <a:gd name="connsiteX6" fmla="*/ 1244822 w 2103393"/>
                <a:gd name="connsiteY6" fmla="*/ 1647748 h 2098094"/>
                <a:gd name="connsiteX7" fmla="*/ 1205554 w 2103393"/>
                <a:gd name="connsiteY7" fmla="*/ 1333601 h 2098094"/>
                <a:gd name="connsiteX8" fmla="*/ 1244823 w 2103393"/>
                <a:gd name="connsiteY8" fmla="*/ 890424 h 2098094"/>
                <a:gd name="connsiteX9" fmla="*/ 1076528 w 2103393"/>
                <a:gd name="connsiteY9" fmla="*/ 744569 h 2098094"/>
                <a:gd name="connsiteX10" fmla="*/ 885795 w 2103393"/>
                <a:gd name="connsiteY10" fmla="*/ 884814 h 2098094"/>
                <a:gd name="connsiteX11" fmla="*/ 919453 w 2103393"/>
                <a:gd name="connsiteY11" fmla="*/ 1322380 h 2098094"/>
                <a:gd name="connsiteX12" fmla="*/ 891405 w 2103393"/>
                <a:gd name="connsiteY12" fmla="*/ 1642139 h 2098094"/>
                <a:gd name="connsiteX13" fmla="*/ 89201 w 2103393"/>
                <a:gd name="connsiteY13" fmla="*/ 2085315 h 2098094"/>
                <a:gd name="connsiteX14" fmla="*/ 577255 w 2103393"/>
                <a:gd name="connsiteY14" fmla="*/ 508957 h 2098094"/>
                <a:gd name="connsiteX15" fmla="*/ 807257 w 2103393"/>
                <a:gd name="connsiteY15" fmla="*/ 744569 h 2098094"/>
                <a:gd name="connsiteX16" fmla="*/ 969942 w 2103393"/>
                <a:gd name="connsiteY16" fmla="*/ 632373 h 2098094"/>
                <a:gd name="connsiteX17" fmla="*/ 930675 w 2103393"/>
                <a:gd name="connsiteY17" fmla="*/ 71187 h 2098094"/>
                <a:gd name="connsiteX0" fmla="*/ 930675 w 2103393"/>
                <a:gd name="connsiteY0" fmla="*/ 75207 h 2102114"/>
                <a:gd name="connsiteX1" fmla="*/ 1190398 w 2103393"/>
                <a:gd name="connsiteY1" fmla="*/ 73534 h 2102114"/>
                <a:gd name="connsiteX2" fmla="*/ 1177505 w 2103393"/>
                <a:gd name="connsiteY2" fmla="*/ 630783 h 2102114"/>
                <a:gd name="connsiteX3" fmla="*/ 1312141 w 2103393"/>
                <a:gd name="connsiteY3" fmla="*/ 709320 h 2102114"/>
                <a:gd name="connsiteX4" fmla="*/ 1508484 w 2103393"/>
                <a:gd name="connsiteY4" fmla="*/ 512977 h 2102114"/>
                <a:gd name="connsiteX5" fmla="*/ 2058246 w 2103393"/>
                <a:gd name="connsiteY5" fmla="*/ 2061286 h 2102114"/>
                <a:gd name="connsiteX6" fmla="*/ 1244822 w 2103393"/>
                <a:gd name="connsiteY6" fmla="*/ 1651768 h 2102114"/>
                <a:gd name="connsiteX7" fmla="*/ 1205554 w 2103393"/>
                <a:gd name="connsiteY7" fmla="*/ 1337621 h 2102114"/>
                <a:gd name="connsiteX8" fmla="*/ 1244823 w 2103393"/>
                <a:gd name="connsiteY8" fmla="*/ 894444 h 2102114"/>
                <a:gd name="connsiteX9" fmla="*/ 1076528 w 2103393"/>
                <a:gd name="connsiteY9" fmla="*/ 748589 h 2102114"/>
                <a:gd name="connsiteX10" fmla="*/ 885795 w 2103393"/>
                <a:gd name="connsiteY10" fmla="*/ 888834 h 2102114"/>
                <a:gd name="connsiteX11" fmla="*/ 919453 w 2103393"/>
                <a:gd name="connsiteY11" fmla="*/ 1326400 h 2102114"/>
                <a:gd name="connsiteX12" fmla="*/ 891405 w 2103393"/>
                <a:gd name="connsiteY12" fmla="*/ 1646159 h 2102114"/>
                <a:gd name="connsiteX13" fmla="*/ 89201 w 2103393"/>
                <a:gd name="connsiteY13" fmla="*/ 2089335 h 2102114"/>
                <a:gd name="connsiteX14" fmla="*/ 577255 w 2103393"/>
                <a:gd name="connsiteY14" fmla="*/ 512977 h 2102114"/>
                <a:gd name="connsiteX15" fmla="*/ 807257 w 2103393"/>
                <a:gd name="connsiteY15" fmla="*/ 748589 h 2102114"/>
                <a:gd name="connsiteX16" fmla="*/ 969942 w 2103393"/>
                <a:gd name="connsiteY16" fmla="*/ 636393 h 2102114"/>
                <a:gd name="connsiteX17" fmla="*/ 930675 w 2103393"/>
                <a:gd name="connsiteY17" fmla="*/ 75207 h 210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03393" h="2102114">
                  <a:moveTo>
                    <a:pt x="930675" y="75207"/>
                  </a:moveTo>
                  <a:cubicBezTo>
                    <a:pt x="914336" y="-26367"/>
                    <a:pt x="1202803" y="-23213"/>
                    <a:pt x="1190398" y="73534"/>
                  </a:cubicBezTo>
                  <a:lnTo>
                    <a:pt x="1177505" y="630783"/>
                  </a:lnTo>
                  <a:lnTo>
                    <a:pt x="1312141" y="709320"/>
                  </a:lnTo>
                  <a:cubicBezTo>
                    <a:pt x="1349539" y="621433"/>
                    <a:pt x="1403768" y="466228"/>
                    <a:pt x="1508484" y="512977"/>
                  </a:cubicBezTo>
                  <a:cubicBezTo>
                    <a:pt x="1961009" y="692492"/>
                    <a:pt x="2211581" y="1696648"/>
                    <a:pt x="2058246" y="2061286"/>
                  </a:cubicBezTo>
                  <a:cubicBezTo>
                    <a:pt x="1912391" y="2233320"/>
                    <a:pt x="1542142" y="1816322"/>
                    <a:pt x="1244822" y="1651768"/>
                  </a:cubicBezTo>
                  <a:cubicBezTo>
                    <a:pt x="1113927" y="1590061"/>
                    <a:pt x="1184984" y="1466646"/>
                    <a:pt x="1205554" y="1337621"/>
                  </a:cubicBezTo>
                  <a:cubicBezTo>
                    <a:pt x="1233603" y="1238514"/>
                    <a:pt x="1127017" y="1161846"/>
                    <a:pt x="1244823" y="894444"/>
                  </a:cubicBezTo>
                  <a:cubicBezTo>
                    <a:pt x="1188725" y="845826"/>
                    <a:pt x="1155065" y="802817"/>
                    <a:pt x="1076528" y="748589"/>
                  </a:cubicBezTo>
                  <a:cubicBezTo>
                    <a:pt x="973682" y="789728"/>
                    <a:pt x="949373" y="842086"/>
                    <a:pt x="885795" y="888834"/>
                  </a:cubicBezTo>
                  <a:cubicBezTo>
                    <a:pt x="951243" y="1053389"/>
                    <a:pt x="898883" y="1240382"/>
                    <a:pt x="919453" y="1326400"/>
                  </a:cubicBezTo>
                  <a:cubicBezTo>
                    <a:pt x="930673" y="1432986"/>
                    <a:pt x="1003602" y="1595671"/>
                    <a:pt x="891405" y="1646159"/>
                  </a:cubicBezTo>
                  <a:cubicBezTo>
                    <a:pt x="685711" y="1737785"/>
                    <a:pt x="311722" y="2121123"/>
                    <a:pt x="89201" y="2089335"/>
                  </a:cubicBezTo>
                  <a:cubicBezTo>
                    <a:pt x="-118362" y="2035107"/>
                    <a:pt x="33103" y="774768"/>
                    <a:pt x="577255" y="512977"/>
                  </a:cubicBezTo>
                  <a:cubicBezTo>
                    <a:pt x="704411" y="464359"/>
                    <a:pt x="736199" y="673791"/>
                    <a:pt x="807257" y="748589"/>
                  </a:cubicBezTo>
                  <a:lnTo>
                    <a:pt x="969942" y="636393"/>
                  </a:lnTo>
                  <a:cubicBezTo>
                    <a:pt x="968072" y="483058"/>
                    <a:pt x="947112" y="235825"/>
                    <a:pt x="930675" y="75207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1E093579-381D-4304-B392-7B9AF4272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8002" y="1454850"/>
              <a:ext cx="529812" cy="441236"/>
            </a:xfrm>
            <a:custGeom>
              <a:avLst/>
              <a:gdLst/>
              <a:ahLst/>
              <a:cxnLst/>
              <a:rect l="l" t="t" r="r" b="b"/>
              <a:pathLst>
                <a:path w="3240001" h="2698329">
                  <a:moveTo>
                    <a:pt x="2548075" y="5025"/>
                  </a:moveTo>
                  <a:cubicBezTo>
                    <a:pt x="2888705" y="21427"/>
                    <a:pt x="3205543" y="144443"/>
                    <a:pt x="3236875" y="324866"/>
                  </a:cubicBezTo>
                  <a:cubicBezTo>
                    <a:pt x="3272384" y="584869"/>
                    <a:pt x="3000845" y="793843"/>
                    <a:pt x="2654112" y="922630"/>
                  </a:cubicBezTo>
                  <a:cubicBezTo>
                    <a:pt x="2512076" y="1002818"/>
                    <a:pt x="2288579" y="1396468"/>
                    <a:pt x="2077615" y="1155904"/>
                  </a:cubicBezTo>
                  <a:cubicBezTo>
                    <a:pt x="1902159" y="985808"/>
                    <a:pt x="1914692" y="662627"/>
                    <a:pt x="1946024" y="426923"/>
                  </a:cubicBezTo>
                  <a:cubicBezTo>
                    <a:pt x="1958557" y="234957"/>
                    <a:pt x="1977355" y="79442"/>
                    <a:pt x="2209208" y="25983"/>
                  </a:cubicBezTo>
                  <a:cubicBezTo>
                    <a:pt x="2318345" y="5936"/>
                    <a:pt x="2434532" y="-443"/>
                    <a:pt x="2548075" y="5025"/>
                  </a:cubicBezTo>
                  <a:close/>
                  <a:moveTo>
                    <a:pt x="1184195" y="86"/>
                  </a:moveTo>
                  <a:cubicBezTo>
                    <a:pt x="1412849" y="2955"/>
                    <a:pt x="1621488" y="77771"/>
                    <a:pt x="1732975" y="244677"/>
                  </a:cubicBezTo>
                  <a:cubicBezTo>
                    <a:pt x="1866656" y="436642"/>
                    <a:pt x="1793548" y="672347"/>
                    <a:pt x="1801904" y="871602"/>
                  </a:cubicBezTo>
                  <a:cubicBezTo>
                    <a:pt x="1820702" y="1041698"/>
                    <a:pt x="1996160" y="1255532"/>
                    <a:pt x="1889631" y="1396469"/>
                  </a:cubicBezTo>
                  <a:cubicBezTo>
                    <a:pt x="1714174" y="1644320"/>
                    <a:pt x="1482324" y="1717219"/>
                    <a:pt x="1300601" y="1906754"/>
                  </a:cubicBezTo>
                  <a:cubicBezTo>
                    <a:pt x="1068750" y="2152178"/>
                    <a:pt x="736639" y="2754803"/>
                    <a:pt x="442124" y="2694054"/>
                  </a:cubicBezTo>
                  <a:cubicBezTo>
                    <a:pt x="189385" y="2609005"/>
                    <a:pt x="149697" y="2276103"/>
                    <a:pt x="78680" y="2016101"/>
                  </a:cubicBezTo>
                  <a:cubicBezTo>
                    <a:pt x="-50823" y="1442635"/>
                    <a:pt x="-61268" y="759824"/>
                    <a:pt x="366928" y="302996"/>
                  </a:cubicBezTo>
                  <a:cubicBezTo>
                    <a:pt x="563141" y="111638"/>
                    <a:pt x="890211" y="-3604"/>
                    <a:pt x="1184195" y="86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359D7BB9-23EE-4A1E-A26C-2F6F0FCABF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95432" y="1440016"/>
              <a:ext cx="470907" cy="470907"/>
            </a:xfrm>
            <a:custGeom>
              <a:avLst/>
              <a:gdLst>
                <a:gd name="connsiteX0" fmla="*/ 1054645 w 3259303"/>
                <a:gd name="connsiteY0" fmla="*/ 0 h 3248084"/>
                <a:gd name="connsiteX1" fmla="*/ 1469772 w 3259303"/>
                <a:gd name="connsiteY1" fmla="*/ 28049 h 3248084"/>
                <a:gd name="connsiteX2" fmla="*/ 1682945 w 3259303"/>
                <a:gd name="connsiteY2" fmla="*/ 740496 h 3248084"/>
                <a:gd name="connsiteX3" fmla="*/ 2417830 w 3259303"/>
                <a:gd name="connsiteY3" fmla="*/ 566592 h 3248084"/>
                <a:gd name="connsiteX4" fmla="*/ 3259303 w 3259303"/>
                <a:gd name="connsiteY4" fmla="*/ 1834410 h 3248084"/>
                <a:gd name="connsiteX5" fmla="*/ 2311244 w 3259303"/>
                <a:gd name="connsiteY5" fmla="*/ 3113448 h 3248084"/>
                <a:gd name="connsiteX6" fmla="*/ 622689 w 3259303"/>
                <a:gd name="connsiteY6" fmla="*/ 2670273 h 3248084"/>
                <a:gd name="connsiteX7" fmla="*/ 398297 w 3259303"/>
                <a:gd name="connsiteY7" fmla="*/ 3248084 h 3248084"/>
                <a:gd name="connsiteX8" fmla="*/ 0 w 3259303"/>
                <a:gd name="connsiteY8" fmla="*/ 3242474 h 3248084"/>
                <a:gd name="connsiteX9" fmla="*/ 218783 w 3259303"/>
                <a:gd name="connsiteY9" fmla="*/ 2333684 h 3248084"/>
                <a:gd name="connsiteX10" fmla="*/ 1593187 w 3259303"/>
                <a:gd name="connsiteY10" fmla="*/ 1997095 h 3248084"/>
                <a:gd name="connsiteX11" fmla="*/ 1250989 w 3259303"/>
                <a:gd name="connsiteY11" fmla="*/ 964889 h 3248084"/>
                <a:gd name="connsiteX12" fmla="*/ 1054645 w 3259303"/>
                <a:gd name="connsiteY12" fmla="*/ 0 h 3248084"/>
                <a:gd name="connsiteX0" fmla="*/ 1054645 w 3259303"/>
                <a:gd name="connsiteY0" fmla="*/ 0 h 3225645"/>
                <a:gd name="connsiteX1" fmla="*/ 1469772 w 3259303"/>
                <a:gd name="connsiteY1" fmla="*/ 5610 h 3225645"/>
                <a:gd name="connsiteX2" fmla="*/ 1682945 w 3259303"/>
                <a:gd name="connsiteY2" fmla="*/ 718057 h 3225645"/>
                <a:gd name="connsiteX3" fmla="*/ 2417830 w 3259303"/>
                <a:gd name="connsiteY3" fmla="*/ 544153 h 3225645"/>
                <a:gd name="connsiteX4" fmla="*/ 3259303 w 3259303"/>
                <a:gd name="connsiteY4" fmla="*/ 1811971 h 3225645"/>
                <a:gd name="connsiteX5" fmla="*/ 2311244 w 3259303"/>
                <a:gd name="connsiteY5" fmla="*/ 3091009 h 3225645"/>
                <a:gd name="connsiteX6" fmla="*/ 622689 w 3259303"/>
                <a:gd name="connsiteY6" fmla="*/ 2647834 h 3225645"/>
                <a:gd name="connsiteX7" fmla="*/ 398297 w 3259303"/>
                <a:gd name="connsiteY7" fmla="*/ 3225645 h 3225645"/>
                <a:gd name="connsiteX8" fmla="*/ 0 w 3259303"/>
                <a:gd name="connsiteY8" fmla="*/ 3220035 h 3225645"/>
                <a:gd name="connsiteX9" fmla="*/ 218783 w 3259303"/>
                <a:gd name="connsiteY9" fmla="*/ 2311245 h 3225645"/>
                <a:gd name="connsiteX10" fmla="*/ 1593187 w 3259303"/>
                <a:gd name="connsiteY10" fmla="*/ 1974656 h 3225645"/>
                <a:gd name="connsiteX11" fmla="*/ 1250989 w 3259303"/>
                <a:gd name="connsiteY11" fmla="*/ 942450 h 3225645"/>
                <a:gd name="connsiteX12" fmla="*/ 1054645 w 3259303"/>
                <a:gd name="connsiteY12" fmla="*/ 0 h 3225645"/>
                <a:gd name="connsiteX0" fmla="*/ 1054645 w 3259303"/>
                <a:gd name="connsiteY0" fmla="*/ 0 h 3242475"/>
                <a:gd name="connsiteX1" fmla="*/ 1469772 w 3259303"/>
                <a:gd name="connsiteY1" fmla="*/ 22440 h 3242475"/>
                <a:gd name="connsiteX2" fmla="*/ 1682945 w 3259303"/>
                <a:gd name="connsiteY2" fmla="*/ 734887 h 3242475"/>
                <a:gd name="connsiteX3" fmla="*/ 2417830 w 3259303"/>
                <a:gd name="connsiteY3" fmla="*/ 560983 h 3242475"/>
                <a:gd name="connsiteX4" fmla="*/ 3259303 w 3259303"/>
                <a:gd name="connsiteY4" fmla="*/ 1828801 h 3242475"/>
                <a:gd name="connsiteX5" fmla="*/ 2311244 w 3259303"/>
                <a:gd name="connsiteY5" fmla="*/ 3107839 h 3242475"/>
                <a:gd name="connsiteX6" fmla="*/ 622689 w 3259303"/>
                <a:gd name="connsiteY6" fmla="*/ 2664664 h 3242475"/>
                <a:gd name="connsiteX7" fmla="*/ 398297 w 3259303"/>
                <a:gd name="connsiteY7" fmla="*/ 3242475 h 3242475"/>
                <a:gd name="connsiteX8" fmla="*/ 0 w 3259303"/>
                <a:gd name="connsiteY8" fmla="*/ 3236865 h 3242475"/>
                <a:gd name="connsiteX9" fmla="*/ 218783 w 3259303"/>
                <a:gd name="connsiteY9" fmla="*/ 2328075 h 3242475"/>
                <a:gd name="connsiteX10" fmla="*/ 1593187 w 3259303"/>
                <a:gd name="connsiteY10" fmla="*/ 1991486 h 3242475"/>
                <a:gd name="connsiteX11" fmla="*/ 1250989 w 3259303"/>
                <a:gd name="connsiteY11" fmla="*/ 959280 h 3242475"/>
                <a:gd name="connsiteX12" fmla="*/ 1054645 w 3259303"/>
                <a:gd name="connsiteY12" fmla="*/ 0 h 3242475"/>
                <a:gd name="connsiteX0" fmla="*/ 1054645 w 3259303"/>
                <a:gd name="connsiteY0" fmla="*/ 0 h 3242475"/>
                <a:gd name="connsiteX1" fmla="*/ 1464162 w 3259303"/>
                <a:gd name="connsiteY1" fmla="*/ 1 h 3242475"/>
                <a:gd name="connsiteX2" fmla="*/ 1682945 w 3259303"/>
                <a:gd name="connsiteY2" fmla="*/ 734887 h 3242475"/>
                <a:gd name="connsiteX3" fmla="*/ 2417830 w 3259303"/>
                <a:gd name="connsiteY3" fmla="*/ 560983 h 3242475"/>
                <a:gd name="connsiteX4" fmla="*/ 3259303 w 3259303"/>
                <a:gd name="connsiteY4" fmla="*/ 1828801 h 3242475"/>
                <a:gd name="connsiteX5" fmla="*/ 2311244 w 3259303"/>
                <a:gd name="connsiteY5" fmla="*/ 3107839 h 3242475"/>
                <a:gd name="connsiteX6" fmla="*/ 622689 w 3259303"/>
                <a:gd name="connsiteY6" fmla="*/ 2664664 h 3242475"/>
                <a:gd name="connsiteX7" fmla="*/ 398297 w 3259303"/>
                <a:gd name="connsiteY7" fmla="*/ 3242475 h 3242475"/>
                <a:gd name="connsiteX8" fmla="*/ 0 w 3259303"/>
                <a:gd name="connsiteY8" fmla="*/ 3236865 h 3242475"/>
                <a:gd name="connsiteX9" fmla="*/ 218783 w 3259303"/>
                <a:gd name="connsiteY9" fmla="*/ 2328075 h 3242475"/>
                <a:gd name="connsiteX10" fmla="*/ 1593187 w 3259303"/>
                <a:gd name="connsiteY10" fmla="*/ 1991486 h 3242475"/>
                <a:gd name="connsiteX11" fmla="*/ 1250989 w 3259303"/>
                <a:gd name="connsiteY11" fmla="*/ 959280 h 3242475"/>
                <a:gd name="connsiteX12" fmla="*/ 1054645 w 3259303"/>
                <a:gd name="connsiteY12" fmla="*/ 0 h 3242475"/>
                <a:gd name="connsiteX0" fmla="*/ 1065864 w 3259303"/>
                <a:gd name="connsiteY0" fmla="*/ 5609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5609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218783 w 3259303"/>
                <a:gd name="connsiteY9" fmla="*/ 2328074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37566 w 3259303"/>
                <a:gd name="connsiteY9" fmla="*/ 2260757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37566 w 3259303"/>
                <a:gd name="connsiteY9" fmla="*/ 2260757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93187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76358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65864 w 3259303"/>
                <a:gd name="connsiteY0" fmla="*/ 16828 h 3242474"/>
                <a:gd name="connsiteX1" fmla="*/ 1464162 w 3259303"/>
                <a:gd name="connsiteY1" fmla="*/ 0 h 3242474"/>
                <a:gd name="connsiteX2" fmla="*/ 1682945 w 3259303"/>
                <a:gd name="connsiteY2" fmla="*/ 734886 h 3242474"/>
                <a:gd name="connsiteX3" fmla="*/ 2417830 w 3259303"/>
                <a:gd name="connsiteY3" fmla="*/ 560982 h 3242474"/>
                <a:gd name="connsiteX4" fmla="*/ 3259303 w 3259303"/>
                <a:gd name="connsiteY4" fmla="*/ 1828800 h 3242474"/>
                <a:gd name="connsiteX5" fmla="*/ 2311244 w 3259303"/>
                <a:gd name="connsiteY5" fmla="*/ 3107838 h 3242474"/>
                <a:gd name="connsiteX6" fmla="*/ 622689 w 3259303"/>
                <a:gd name="connsiteY6" fmla="*/ 2664663 h 3242474"/>
                <a:gd name="connsiteX7" fmla="*/ 398297 w 3259303"/>
                <a:gd name="connsiteY7" fmla="*/ 3242474 h 3242474"/>
                <a:gd name="connsiteX8" fmla="*/ 0 w 3259303"/>
                <a:gd name="connsiteY8" fmla="*/ 3236864 h 3242474"/>
                <a:gd name="connsiteX9" fmla="*/ 448785 w 3259303"/>
                <a:gd name="connsiteY9" fmla="*/ 2232708 h 3242474"/>
                <a:gd name="connsiteX10" fmla="*/ 1576358 w 3259303"/>
                <a:gd name="connsiteY10" fmla="*/ 1991485 h 3242474"/>
                <a:gd name="connsiteX11" fmla="*/ 1250989 w 3259303"/>
                <a:gd name="connsiteY11" fmla="*/ 959279 h 3242474"/>
                <a:gd name="connsiteX12" fmla="*/ 1065864 w 3259303"/>
                <a:gd name="connsiteY12" fmla="*/ 16828 h 3242474"/>
                <a:gd name="connsiteX0" fmla="*/ 1004156 w 3197595"/>
                <a:gd name="connsiteY0" fmla="*/ 16828 h 3242474"/>
                <a:gd name="connsiteX1" fmla="*/ 1402454 w 3197595"/>
                <a:gd name="connsiteY1" fmla="*/ 0 h 3242474"/>
                <a:gd name="connsiteX2" fmla="*/ 1621237 w 3197595"/>
                <a:gd name="connsiteY2" fmla="*/ 734886 h 3242474"/>
                <a:gd name="connsiteX3" fmla="*/ 2356122 w 3197595"/>
                <a:gd name="connsiteY3" fmla="*/ 560982 h 3242474"/>
                <a:gd name="connsiteX4" fmla="*/ 3197595 w 3197595"/>
                <a:gd name="connsiteY4" fmla="*/ 1828800 h 3242474"/>
                <a:gd name="connsiteX5" fmla="*/ 2249536 w 3197595"/>
                <a:gd name="connsiteY5" fmla="*/ 3107838 h 3242474"/>
                <a:gd name="connsiteX6" fmla="*/ 560981 w 3197595"/>
                <a:gd name="connsiteY6" fmla="*/ 2664663 h 3242474"/>
                <a:gd name="connsiteX7" fmla="*/ 336589 w 3197595"/>
                <a:gd name="connsiteY7" fmla="*/ 3242474 h 3242474"/>
                <a:gd name="connsiteX8" fmla="*/ 0 w 3197595"/>
                <a:gd name="connsiteY8" fmla="*/ 3236864 h 3242474"/>
                <a:gd name="connsiteX9" fmla="*/ 387077 w 3197595"/>
                <a:gd name="connsiteY9" fmla="*/ 2232708 h 3242474"/>
                <a:gd name="connsiteX10" fmla="*/ 1514650 w 3197595"/>
                <a:gd name="connsiteY10" fmla="*/ 1991485 h 3242474"/>
                <a:gd name="connsiteX11" fmla="*/ 1189281 w 3197595"/>
                <a:gd name="connsiteY11" fmla="*/ 959279 h 3242474"/>
                <a:gd name="connsiteX12" fmla="*/ 1004156 w 3197595"/>
                <a:gd name="connsiteY12" fmla="*/ 16828 h 3242474"/>
                <a:gd name="connsiteX0" fmla="*/ 1011476 w 3204915"/>
                <a:gd name="connsiteY0" fmla="*/ 16828 h 3242474"/>
                <a:gd name="connsiteX1" fmla="*/ 1409774 w 3204915"/>
                <a:gd name="connsiteY1" fmla="*/ 0 h 3242474"/>
                <a:gd name="connsiteX2" fmla="*/ 1628557 w 3204915"/>
                <a:gd name="connsiteY2" fmla="*/ 734886 h 3242474"/>
                <a:gd name="connsiteX3" fmla="*/ 2363442 w 3204915"/>
                <a:gd name="connsiteY3" fmla="*/ 560982 h 3242474"/>
                <a:gd name="connsiteX4" fmla="*/ 3204915 w 3204915"/>
                <a:gd name="connsiteY4" fmla="*/ 1828800 h 3242474"/>
                <a:gd name="connsiteX5" fmla="*/ 2256856 w 3204915"/>
                <a:gd name="connsiteY5" fmla="*/ 3107838 h 3242474"/>
                <a:gd name="connsiteX6" fmla="*/ 568301 w 3204915"/>
                <a:gd name="connsiteY6" fmla="*/ 2664663 h 3242474"/>
                <a:gd name="connsiteX7" fmla="*/ 343909 w 3204915"/>
                <a:gd name="connsiteY7" fmla="*/ 3242474 h 3242474"/>
                <a:gd name="connsiteX8" fmla="*/ 7320 w 3204915"/>
                <a:gd name="connsiteY8" fmla="*/ 3236864 h 3242474"/>
                <a:gd name="connsiteX9" fmla="*/ 394397 w 3204915"/>
                <a:gd name="connsiteY9" fmla="*/ 2232708 h 3242474"/>
                <a:gd name="connsiteX10" fmla="*/ 1521970 w 3204915"/>
                <a:gd name="connsiteY10" fmla="*/ 1991485 h 3242474"/>
                <a:gd name="connsiteX11" fmla="*/ 1196601 w 3204915"/>
                <a:gd name="connsiteY11" fmla="*/ 959279 h 3242474"/>
                <a:gd name="connsiteX12" fmla="*/ 1011476 w 3204915"/>
                <a:gd name="connsiteY12" fmla="*/ 16828 h 3242474"/>
                <a:gd name="connsiteX0" fmla="*/ 1007292 w 3200731"/>
                <a:gd name="connsiteY0" fmla="*/ 16828 h 3242474"/>
                <a:gd name="connsiteX1" fmla="*/ 1405590 w 3200731"/>
                <a:gd name="connsiteY1" fmla="*/ 0 h 3242474"/>
                <a:gd name="connsiteX2" fmla="*/ 1624373 w 3200731"/>
                <a:gd name="connsiteY2" fmla="*/ 734886 h 3242474"/>
                <a:gd name="connsiteX3" fmla="*/ 2359258 w 3200731"/>
                <a:gd name="connsiteY3" fmla="*/ 560982 h 3242474"/>
                <a:gd name="connsiteX4" fmla="*/ 3200731 w 3200731"/>
                <a:gd name="connsiteY4" fmla="*/ 1828800 h 3242474"/>
                <a:gd name="connsiteX5" fmla="*/ 2252672 w 3200731"/>
                <a:gd name="connsiteY5" fmla="*/ 3107838 h 3242474"/>
                <a:gd name="connsiteX6" fmla="*/ 564117 w 3200731"/>
                <a:gd name="connsiteY6" fmla="*/ 2664663 h 3242474"/>
                <a:gd name="connsiteX7" fmla="*/ 339725 w 3200731"/>
                <a:gd name="connsiteY7" fmla="*/ 3242474 h 3242474"/>
                <a:gd name="connsiteX8" fmla="*/ 3136 w 3200731"/>
                <a:gd name="connsiteY8" fmla="*/ 3236864 h 3242474"/>
                <a:gd name="connsiteX9" fmla="*/ 390213 w 3200731"/>
                <a:gd name="connsiteY9" fmla="*/ 2232708 h 3242474"/>
                <a:gd name="connsiteX10" fmla="*/ 1517786 w 3200731"/>
                <a:gd name="connsiteY10" fmla="*/ 1991485 h 3242474"/>
                <a:gd name="connsiteX11" fmla="*/ 1192417 w 3200731"/>
                <a:gd name="connsiteY11" fmla="*/ 959279 h 3242474"/>
                <a:gd name="connsiteX12" fmla="*/ 1007292 w 3200731"/>
                <a:gd name="connsiteY12" fmla="*/ 16828 h 3242474"/>
                <a:gd name="connsiteX0" fmla="*/ 1051443 w 3244882"/>
                <a:gd name="connsiteY0" fmla="*/ 16828 h 3242474"/>
                <a:gd name="connsiteX1" fmla="*/ 1449741 w 3244882"/>
                <a:gd name="connsiteY1" fmla="*/ 0 h 3242474"/>
                <a:gd name="connsiteX2" fmla="*/ 1668524 w 3244882"/>
                <a:gd name="connsiteY2" fmla="*/ 734886 h 3242474"/>
                <a:gd name="connsiteX3" fmla="*/ 2403409 w 3244882"/>
                <a:gd name="connsiteY3" fmla="*/ 560982 h 3242474"/>
                <a:gd name="connsiteX4" fmla="*/ 3244882 w 3244882"/>
                <a:gd name="connsiteY4" fmla="*/ 1828800 h 3242474"/>
                <a:gd name="connsiteX5" fmla="*/ 2296823 w 3244882"/>
                <a:gd name="connsiteY5" fmla="*/ 3107838 h 3242474"/>
                <a:gd name="connsiteX6" fmla="*/ 608268 w 3244882"/>
                <a:gd name="connsiteY6" fmla="*/ 2664663 h 3242474"/>
                <a:gd name="connsiteX7" fmla="*/ 383876 w 3244882"/>
                <a:gd name="connsiteY7" fmla="*/ 3242474 h 3242474"/>
                <a:gd name="connsiteX8" fmla="*/ 2408 w 3244882"/>
                <a:gd name="connsiteY8" fmla="*/ 3236864 h 3242474"/>
                <a:gd name="connsiteX9" fmla="*/ 434364 w 3244882"/>
                <a:gd name="connsiteY9" fmla="*/ 2232708 h 3242474"/>
                <a:gd name="connsiteX10" fmla="*/ 1561937 w 3244882"/>
                <a:gd name="connsiteY10" fmla="*/ 1991485 h 3242474"/>
                <a:gd name="connsiteX11" fmla="*/ 1236568 w 3244882"/>
                <a:gd name="connsiteY11" fmla="*/ 959279 h 3242474"/>
                <a:gd name="connsiteX12" fmla="*/ 1051443 w 3244882"/>
                <a:gd name="connsiteY12" fmla="*/ 16828 h 3242474"/>
                <a:gd name="connsiteX0" fmla="*/ 1049313 w 3242752"/>
                <a:gd name="connsiteY0" fmla="*/ 16828 h 3242474"/>
                <a:gd name="connsiteX1" fmla="*/ 1447611 w 3242752"/>
                <a:gd name="connsiteY1" fmla="*/ 0 h 3242474"/>
                <a:gd name="connsiteX2" fmla="*/ 1666394 w 3242752"/>
                <a:gd name="connsiteY2" fmla="*/ 734886 h 3242474"/>
                <a:gd name="connsiteX3" fmla="*/ 2401279 w 3242752"/>
                <a:gd name="connsiteY3" fmla="*/ 560982 h 3242474"/>
                <a:gd name="connsiteX4" fmla="*/ 3242752 w 3242752"/>
                <a:gd name="connsiteY4" fmla="*/ 1828800 h 3242474"/>
                <a:gd name="connsiteX5" fmla="*/ 2294693 w 3242752"/>
                <a:gd name="connsiteY5" fmla="*/ 3107838 h 3242474"/>
                <a:gd name="connsiteX6" fmla="*/ 606138 w 3242752"/>
                <a:gd name="connsiteY6" fmla="*/ 2664663 h 3242474"/>
                <a:gd name="connsiteX7" fmla="*/ 381746 w 3242752"/>
                <a:gd name="connsiteY7" fmla="*/ 3242474 h 3242474"/>
                <a:gd name="connsiteX8" fmla="*/ 278 w 3242752"/>
                <a:gd name="connsiteY8" fmla="*/ 3236864 h 3242474"/>
                <a:gd name="connsiteX9" fmla="*/ 432234 w 3242752"/>
                <a:gd name="connsiteY9" fmla="*/ 2232708 h 3242474"/>
                <a:gd name="connsiteX10" fmla="*/ 1559807 w 3242752"/>
                <a:gd name="connsiteY10" fmla="*/ 1991485 h 3242474"/>
                <a:gd name="connsiteX11" fmla="*/ 1234438 w 3242752"/>
                <a:gd name="connsiteY11" fmla="*/ 959279 h 3242474"/>
                <a:gd name="connsiteX12" fmla="*/ 1049313 w 3242752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294415 w 3242474"/>
                <a:gd name="connsiteY5" fmla="*/ 3107838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242474"/>
                <a:gd name="connsiteY0" fmla="*/ 16828 h 3242474"/>
                <a:gd name="connsiteX1" fmla="*/ 1447333 w 3242474"/>
                <a:gd name="connsiteY1" fmla="*/ 0 h 3242474"/>
                <a:gd name="connsiteX2" fmla="*/ 1666116 w 3242474"/>
                <a:gd name="connsiteY2" fmla="*/ 734886 h 3242474"/>
                <a:gd name="connsiteX3" fmla="*/ 2401001 w 3242474"/>
                <a:gd name="connsiteY3" fmla="*/ 560982 h 3242474"/>
                <a:gd name="connsiteX4" fmla="*/ 3242474 w 3242474"/>
                <a:gd name="connsiteY4" fmla="*/ 1828800 h 3242474"/>
                <a:gd name="connsiteX5" fmla="*/ 2300025 w 3242474"/>
                <a:gd name="connsiteY5" fmla="*/ 3046130 h 3242474"/>
                <a:gd name="connsiteX6" fmla="*/ 605860 w 3242474"/>
                <a:gd name="connsiteY6" fmla="*/ 2664663 h 3242474"/>
                <a:gd name="connsiteX7" fmla="*/ 381468 w 3242474"/>
                <a:gd name="connsiteY7" fmla="*/ 3242474 h 3242474"/>
                <a:gd name="connsiteX8" fmla="*/ 0 w 3242474"/>
                <a:gd name="connsiteY8" fmla="*/ 3236864 h 3242474"/>
                <a:gd name="connsiteX9" fmla="*/ 431956 w 3242474"/>
                <a:gd name="connsiteY9" fmla="*/ 2232708 h 3242474"/>
                <a:gd name="connsiteX10" fmla="*/ 1559529 w 3242474"/>
                <a:gd name="connsiteY10" fmla="*/ 1991485 h 3242474"/>
                <a:gd name="connsiteX11" fmla="*/ 1234160 w 3242474"/>
                <a:gd name="connsiteY11" fmla="*/ 959279 h 3242474"/>
                <a:gd name="connsiteX12" fmla="*/ 1049035 w 3242474"/>
                <a:gd name="connsiteY12" fmla="*/ 16828 h 3242474"/>
                <a:gd name="connsiteX0" fmla="*/ 1049035 w 3186376"/>
                <a:gd name="connsiteY0" fmla="*/ 16828 h 3242474"/>
                <a:gd name="connsiteX1" fmla="*/ 1447333 w 3186376"/>
                <a:gd name="connsiteY1" fmla="*/ 0 h 3242474"/>
                <a:gd name="connsiteX2" fmla="*/ 1666116 w 3186376"/>
                <a:gd name="connsiteY2" fmla="*/ 734886 h 3242474"/>
                <a:gd name="connsiteX3" fmla="*/ 2401001 w 3186376"/>
                <a:gd name="connsiteY3" fmla="*/ 560982 h 3242474"/>
                <a:gd name="connsiteX4" fmla="*/ 3186376 w 3186376"/>
                <a:gd name="connsiteY4" fmla="*/ 1828800 h 3242474"/>
                <a:gd name="connsiteX5" fmla="*/ 2300025 w 3186376"/>
                <a:gd name="connsiteY5" fmla="*/ 3046130 h 3242474"/>
                <a:gd name="connsiteX6" fmla="*/ 605860 w 3186376"/>
                <a:gd name="connsiteY6" fmla="*/ 2664663 h 3242474"/>
                <a:gd name="connsiteX7" fmla="*/ 381468 w 3186376"/>
                <a:gd name="connsiteY7" fmla="*/ 3242474 h 3242474"/>
                <a:gd name="connsiteX8" fmla="*/ 0 w 3186376"/>
                <a:gd name="connsiteY8" fmla="*/ 3236864 h 3242474"/>
                <a:gd name="connsiteX9" fmla="*/ 431956 w 3186376"/>
                <a:gd name="connsiteY9" fmla="*/ 2232708 h 3242474"/>
                <a:gd name="connsiteX10" fmla="*/ 1559529 w 3186376"/>
                <a:gd name="connsiteY10" fmla="*/ 1991485 h 3242474"/>
                <a:gd name="connsiteX11" fmla="*/ 1234160 w 3186376"/>
                <a:gd name="connsiteY11" fmla="*/ 959279 h 3242474"/>
                <a:gd name="connsiteX12" fmla="*/ 1049035 w 3186376"/>
                <a:gd name="connsiteY12" fmla="*/ 16828 h 3242474"/>
                <a:gd name="connsiteX0" fmla="*/ 1049035 w 3186376"/>
                <a:gd name="connsiteY0" fmla="*/ 16828 h 3242474"/>
                <a:gd name="connsiteX1" fmla="*/ 1447333 w 3186376"/>
                <a:gd name="connsiteY1" fmla="*/ 0 h 3242474"/>
                <a:gd name="connsiteX2" fmla="*/ 1666116 w 3186376"/>
                <a:gd name="connsiteY2" fmla="*/ 734886 h 3242474"/>
                <a:gd name="connsiteX3" fmla="*/ 2401001 w 3186376"/>
                <a:gd name="connsiteY3" fmla="*/ 560982 h 3242474"/>
                <a:gd name="connsiteX4" fmla="*/ 3186376 w 3186376"/>
                <a:gd name="connsiteY4" fmla="*/ 1828800 h 3242474"/>
                <a:gd name="connsiteX5" fmla="*/ 2300025 w 3186376"/>
                <a:gd name="connsiteY5" fmla="*/ 3046130 h 3242474"/>
                <a:gd name="connsiteX6" fmla="*/ 605860 w 3186376"/>
                <a:gd name="connsiteY6" fmla="*/ 2664663 h 3242474"/>
                <a:gd name="connsiteX7" fmla="*/ 381468 w 3186376"/>
                <a:gd name="connsiteY7" fmla="*/ 3242474 h 3242474"/>
                <a:gd name="connsiteX8" fmla="*/ 0 w 3186376"/>
                <a:gd name="connsiteY8" fmla="*/ 3236864 h 3242474"/>
                <a:gd name="connsiteX9" fmla="*/ 431956 w 3186376"/>
                <a:gd name="connsiteY9" fmla="*/ 2232708 h 3242474"/>
                <a:gd name="connsiteX10" fmla="*/ 1559529 w 3186376"/>
                <a:gd name="connsiteY10" fmla="*/ 1991485 h 3242474"/>
                <a:gd name="connsiteX11" fmla="*/ 1234160 w 3186376"/>
                <a:gd name="connsiteY11" fmla="*/ 959279 h 3242474"/>
                <a:gd name="connsiteX12" fmla="*/ 1049035 w 3186376"/>
                <a:gd name="connsiteY12" fmla="*/ 16828 h 3242474"/>
                <a:gd name="connsiteX0" fmla="*/ 1049035 w 3186376"/>
                <a:gd name="connsiteY0" fmla="*/ 16828 h 3242474"/>
                <a:gd name="connsiteX1" fmla="*/ 1447333 w 3186376"/>
                <a:gd name="connsiteY1" fmla="*/ 0 h 3242474"/>
                <a:gd name="connsiteX2" fmla="*/ 1666116 w 3186376"/>
                <a:gd name="connsiteY2" fmla="*/ 734886 h 3242474"/>
                <a:gd name="connsiteX3" fmla="*/ 2401001 w 3186376"/>
                <a:gd name="connsiteY3" fmla="*/ 560982 h 3242474"/>
                <a:gd name="connsiteX4" fmla="*/ 3186376 w 3186376"/>
                <a:gd name="connsiteY4" fmla="*/ 1828800 h 3242474"/>
                <a:gd name="connsiteX5" fmla="*/ 2300025 w 3186376"/>
                <a:gd name="connsiteY5" fmla="*/ 3046130 h 3242474"/>
                <a:gd name="connsiteX6" fmla="*/ 605860 w 3186376"/>
                <a:gd name="connsiteY6" fmla="*/ 2664663 h 3242474"/>
                <a:gd name="connsiteX7" fmla="*/ 381468 w 3186376"/>
                <a:gd name="connsiteY7" fmla="*/ 3242474 h 3242474"/>
                <a:gd name="connsiteX8" fmla="*/ 0 w 3186376"/>
                <a:gd name="connsiteY8" fmla="*/ 3236864 h 3242474"/>
                <a:gd name="connsiteX9" fmla="*/ 431956 w 3186376"/>
                <a:gd name="connsiteY9" fmla="*/ 2232708 h 3242474"/>
                <a:gd name="connsiteX10" fmla="*/ 1559529 w 3186376"/>
                <a:gd name="connsiteY10" fmla="*/ 1991485 h 3242474"/>
                <a:gd name="connsiteX11" fmla="*/ 1234160 w 3186376"/>
                <a:gd name="connsiteY11" fmla="*/ 959279 h 3242474"/>
                <a:gd name="connsiteX12" fmla="*/ 1049035 w 3186376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23190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431956 w 3203206"/>
                <a:gd name="connsiteY9" fmla="*/ 223270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23190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431956 w 3203206"/>
                <a:gd name="connsiteY9" fmla="*/ 223270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23190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431956 w 3203206"/>
                <a:gd name="connsiteY9" fmla="*/ 223270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431956 w 3175157"/>
                <a:gd name="connsiteY9" fmla="*/ 223270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175157"/>
                <a:gd name="connsiteY0" fmla="*/ 16828 h 3242474"/>
                <a:gd name="connsiteX1" fmla="*/ 1447333 w 3175157"/>
                <a:gd name="connsiteY1" fmla="*/ 0 h 3242474"/>
                <a:gd name="connsiteX2" fmla="*/ 1666116 w 3175157"/>
                <a:gd name="connsiteY2" fmla="*/ 734886 h 3242474"/>
                <a:gd name="connsiteX3" fmla="*/ 2401001 w 3175157"/>
                <a:gd name="connsiteY3" fmla="*/ 560982 h 3242474"/>
                <a:gd name="connsiteX4" fmla="*/ 3175157 w 3175157"/>
                <a:gd name="connsiteY4" fmla="*/ 1834409 h 3242474"/>
                <a:gd name="connsiteX5" fmla="*/ 2300025 w 3175157"/>
                <a:gd name="connsiteY5" fmla="*/ 3046130 h 3242474"/>
                <a:gd name="connsiteX6" fmla="*/ 605860 w 3175157"/>
                <a:gd name="connsiteY6" fmla="*/ 2664663 h 3242474"/>
                <a:gd name="connsiteX7" fmla="*/ 381468 w 3175157"/>
                <a:gd name="connsiteY7" fmla="*/ 3242474 h 3242474"/>
                <a:gd name="connsiteX8" fmla="*/ 0 w 3175157"/>
                <a:gd name="connsiteY8" fmla="*/ 3236864 h 3242474"/>
                <a:gd name="connsiteX9" fmla="*/ 516103 w 3175157"/>
                <a:gd name="connsiteY9" fmla="*/ 2249538 h 3242474"/>
                <a:gd name="connsiteX10" fmla="*/ 1559529 w 3175157"/>
                <a:gd name="connsiteY10" fmla="*/ 1991485 h 3242474"/>
                <a:gd name="connsiteX11" fmla="*/ 1234160 w 3175157"/>
                <a:gd name="connsiteY11" fmla="*/ 959279 h 3242474"/>
                <a:gd name="connsiteX12" fmla="*/ 1049035 w 3175157"/>
                <a:gd name="connsiteY12" fmla="*/ 16828 h 3242474"/>
                <a:gd name="connsiteX0" fmla="*/ 1049035 w 3203206"/>
                <a:gd name="connsiteY0" fmla="*/ 16828 h 3242474"/>
                <a:gd name="connsiteX1" fmla="*/ 1447333 w 3203206"/>
                <a:gd name="connsiteY1" fmla="*/ 0 h 3242474"/>
                <a:gd name="connsiteX2" fmla="*/ 1666116 w 3203206"/>
                <a:gd name="connsiteY2" fmla="*/ 734886 h 3242474"/>
                <a:gd name="connsiteX3" fmla="*/ 2401001 w 3203206"/>
                <a:gd name="connsiteY3" fmla="*/ 560982 h 3242474"/>
                <a:gd name="connsiteX4" fmla="*/ 3203206 w 3203206"/>
                <a:gd name="connsiteY4" fmla="*/ 1834409 h 3242474"/>
                <a:gd name="connsiteX5" fmla="*/ 2300025 w 3203206"/>
                <a:gd name="connsiteY5" fmla="*/ 3046130 h 3242474"/>
                <a:gd name="connsiteX6" fmla="*/ 605860 w 3203206"/>
                <a:gd name="connsiteY6" fmla="*/ 2664663 h 3242474"/>
                <a:gd name="connsiteX7" fmla="*/ 381468 w 3203206"/>
                <a:gd name="connsiteY7" fmla="*/ 3242474 h 3242474"/>
                <a:gd name="connsiteX8" fmla="*/ 0 w 3203206"/>
                <a:gd name="connsiteY8" fmla="*/ 3236864 h 3242474"/>
                <a:gd name="connsiteX9" fmla="*/ 516103 w 3203206"/>
                <a:gd name="connsiteY9" fmla="*/ 2249538 h 3242474"/>
                <a:gd name="connsiteX10" fmla="*/ 1559529 w 3203206"/>
                <a:gd name="connsiteY10" fmla="*/ 1991485 h 3242474"/>
                <a:gd name="connsiteX11" fmla="*/ 1234160 w 3203206"/>
                <a:gd name="connsiteY11" fmla="*/ 959279 h 3242474"/>
                <a:gd name="connsiteX12" fmla="*/ 1049035 w 3203206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  <a:gd name="connsiteX0" fmla="*/ 1049035 w 3203570"/>
                <a:gd name="connsiteY0" fmla="*/ 16828 h 3242474"/>
                <a:gd name="connsiteX1" fmla="*/ 1447333 w 3203570"/>
                <a:gd name="connsiteY1" fmla="*/ 0 h 3242474"/>
                <a:gd name="connsiteX2" fmla="*/ 1666116 w 3203570"/>
                <a:gd name="connsiteY2" fmla="*/ 734886 h 3242474"/>
                <a:gd name="connsiteX3" fmla="*/ 2401001 w 3203570"/>
                <a:gd name="connsiteY3" fmla="*/ 560982 h 3242474"/>
                <a:gd name="connsiteX4" fmla="*/ 3203206 w 3203570"/>
                <a:gd name="connsiteY4" fmla="*/ 1834409 h 3242474"/>
                <a:gd name="connsiteX5" fmla="*/ 2300025 w 3203570"/>
                <a:gd name="connsiteY5" fmla="*/ 3046130 h 3242474"/>
                <a:gd name="connsiteX6" fmla="*/ 605860 w 3203570"/>
                <a:gd name="connsiteY6" fmla="*/ 2664663 h 3242474"/>
                <a:gd name="connsiteX7" fmla="*/ 381468 w 3203570"/>
                <a:gd name="connsiteY7" fmla="*/ 3242474 h 3242474"/>
                <a:gd name="connsiteX8" fmla="*/ 0 w 3203570"/>
                <a:gd name="connsiteY8" fmla="*/ 3236864 h 3242474"/>
                <a:gd name="connsiteX9" fmla="*/ 516103 w 3203570"/>
                <a:gd name="connsiteY9" fmla="*/ 2249538 h 3242474"/>
                <a:gd name="connsiteX10" fmla="*/ 1559529 w 3203570"/>
                <a:gd name="connsiteY10" fmla="*/ 1991485 h 3242474"/>
                <a:gd name="connsiteX11" fmla="*/ 1234160 w 3203570"/>
                <a:gd name="connsiteY11" fmla="*/ 959279 h 3242474"/>
                <a:gd name="connsiteX12" fmla="*/ 1049035 w 3203570"/>
                <a:gd name="connsiteY12" fmla="*/ 16828 h 324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03570" h="3242474">
                  <a:moveTo>
                    <a:pt x="1049035" y="16828"/>
                  </a:moveTo>
                  <a:lnTo>
                    <a:pt x="1447333" y="0"/>
                  </a:lnTo>
                  <a:cubicBezTo>
                    <a:pt x="1441724" y="284231"/>
                    <a:pt x="1413674" y="613340"/>
                    <a:pt x="1666116" y="734886"/>
                  </a:cubicBezTo>
                  <a:cubicBezTo>
                    <a:pt x="1888639" y="783504"/>
                    <a:pt x="1937256" y="473095"/>
                    <a:pt x="2401001" y="560982"/>
                  </a:cubicBezTo>
                  <a:cubicBezTo>
                    <a:pt x="2875965" y="635779"/>
                    <a:pt x="3216295" y="1035945"/>
                    <a:pt x="3203206" y="1834409"/>
                  </a:cubicBezTo>
                  <a:cubicBezTo>
                    <a:pt x="3175156" y="2587994"/>
                    <a:pt x="2844177" y="2814257"/>
                    <a:pt x="2300025" y="3046130"/>
                  </a:cubicBezTo>
                  <a:cubicBezTo>
                    <a:pt x="1406194" y="3347190"/>
                    <a:pt x="820903" y="2705801"/>
                    <a:pt x="605860" y="2664663"/>
                  </a:cubicBezTo>
                  <a:cubicBezTo>
                    <a:pt x="379598" y="2621655"/>
                    <a:pt x="355288" y="2954503"/>
                    <a:pt x="381468" y="3242474"/>
                  </a:cubicBezTo>
                  <a:lnTo>
                    <a:pt x="0" y="3236864"/>
                  </a:lnTo>
                  <a:cubicBezTo>
                    <a:pt x="9350" y="2823607"/>
                    <a:pt x="-31788" y="2191567"/>
                    <a:pt x="516103" y="2249538"/>
                  </a:cubicBezTo>
                  <a:cubicBezTo>
                    <a:pt x="918138" y="2305637"/>
                    <a:pt x="1303347" y="2423441"/>
                    <a:pt x="1559529" y="1991485"/>
                  </a:cubicBezTo>
                  <a:cubicBezTo>
                    <a:pt x="1720344" y="1686686"/>
                    <a:pt x="1701645" y="1337006"/>
                    <a:pt x="1234160" y="959279"/>
                  </a:cubicBezTo>
                  <a:cubicBezTo>
                    <a:pt x="1155622" y="891961"/>
                    <a:pt x="981717" y="516102"/>
                    <a:pt x="1049035" y="16828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FCA39534-DFAF-4B13-987C-7F6BFCAF56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5987" y="1451770"/>
              <a:ext cx="529812" cy="447396"/>
            </a:xfrm>
            <a:custGeom>
              <a:avLst/>
              <a:gdLst/>
              <a:ahLst/>
              <a:cxnLst/>
              <a:rect l="l" t="t" r="r" b="b"/>
              <a:pathLst>
                <a:path w="3213653" h="2719059">
                  <a:moveTo>
                    <a:pt x="1378151" y="1333546"/>
                  </a:moveTo>
                  <a:cubicBezTo>
                    <a:pt x="1319627" y="1375402"/>
                    <a:pt x="1250513" y="1400241"/>
                    <a:pt x="1177640" y="1404742"/>
                  </a:cubicBezTo>
                  <a:cubicBezTo>
                    <a:pt x="1183273" y="1421668"/>
                    <a:pt x="1185388" y="1439329"/>
                    <a:pt x="1185029" y="1457608"/>
                  </a:cubicBezTo>
                  <a:lnTo>
                    <a:pt x="1182201" y="1517198"/>
                  </a:lnTo>
                  <a:cubicBezTo>
                    <a:pt x="1256472" y="1514781"/>
                    <a:pt x="1326341" y="1484168"/>
                    <a:pt x="1378151" y="1432005"/>
                  </a:cubicBezTo>
                  <a:close/>
                  <a:moveTo>
                    <a:pt x="1765736" y="0"/>
                  </a:moveTo>
                  <a:cubicBezTo>
                    <a:pt x="1820598" y="0"/>
                    <a:pt x="1865072" y="44474"/>
                    <a:pt x="1865072" y="99336"/>
                  </a:cubicBezTo>
                  <a:lnTo>
                    <a:pt x="1865072" y="1145199"/>
                  </a:lnTo>
                  <a:cubicBezTo>
                    <a:pt x="1927584" y="1198906"/>
                    <a:pt x="2002197" y="1234373"/>
                    <a:pt x="2081262" y="1252128"/>
                  </a:cubicBezTo>
                  <a:cubicBezTo>
                    <a:pt x="2096727" y="1219747"/>
                    <a:pt x="2112543" y="1186289"/>
                    <a:pt x="2123992" y="1149920"/>
                  </a:cubicBezTo>
                  <a:cubicBezTo>
                    <a:pt x="1899600" y="1041464"/>
                    <a:pt x="1832282" y="585198"/>
                    <a:pt x="1933258" y="437473"/>
                  </a:cubicBezTo>
                  <a:cubicBezTo>
                    <a:pt x="2028156" y="327848"/>
                    <a:pt x="2131647" y="265468"/>
                    <a:pt x="2345195" y="261608"/>
                  </a:cubicBezTo>
                  <a:cubicBezTo>
                    <a:pt x="2375702" y="261056"/>
                    <a:pt x="2408455" y="261699"/>
                    <a:pt x="2443750" y="263569"/>
                  </a:cubicBezTo>
                  <a:cubicBezTo>
                    <a:pt x="2954244" y="291618"/>
                    <a:pt x="3189856" y="886259"/>
                    <a:pt x="3206686" y="1323824"/>
                  </a:cubicBezTo>
                  <a:cubicBezTo>
                    <a:pt x="3247823" y="2015701"/>
                    <a:pt x="3103839" y="2270013"/>
                    <a:pt x="2853267" y="2462617"/>
                  </a:cubicBezTo>
                  <a:cubicBezTo>
                    <a:pt x="2511068" y="2735627"/>
                    <a:pt x="2157650" y="2470097"/>
                    <a:pt x="2084722" y="2170906"/>
                  </a:cubicBezTo>
                  <a:cubicBezTo>
                    <a:pt x="2058544" y="2038140"/>
                    <a:pt x="2127730" y="1922204"/>
                    <a:pt x="2202528" y="1800658"/>
                  </a:cubicBezTo>
                  <a:lnTo>
                    <a:pt x="2143866" y="1730900"/>
                  </a:lnTo>
                  <a:cubicBezTo>
                    <a:pt x="2096151" y="1741682"/>
                    <a:pt x="2046910" y="1746675"/>
                    <a:pt x="1997032" y="1746402"/>
                  </a:cubicBezTo>
                  <a:lnTo>
                    <a:pt x="1887189" y="1736891"/>
                  </a:lnTo>
                  <a:lnTo>
                    <a:pt x="1887189" y="2619722"/>
                  </a:lnTo>
                  <a:cubicBezTo>
                    <a:pt x="1887189" y="2674584"/>
                    <a:pt x="1842715" y="2719058"/>
                    <a:pt x="1787853" y="2719058"/>
                  </a:cubicBezTo>
                  <a:cubicBezTo>
                    <a:pt x="1732991" y="2719058"/>
                    <a:pt x="1688517" y="2674584"/>
                    <a:pt x="1688517" y="2619722"/>
                  </a:cubicBezTo>
                  <a:lnTo>
                    <a:pt x="1688517" y="1730093"/>
                  </a:lnTo>
                  <a:cubicBezTo>
                    <a:pt x="1688517" y="1710960"/>
                    <a:pt x="1693926" y="1693091"/>
                    <a:pt x="1704798" y="1678857"/>
                  </a:cubicBezTo>
                  <a:cubicBezTo>
                    <a:pt x="1659024" y="1659660"/>
                    <a:pt x="1616387" y="1633873"/>
                    <a:pt x="1576823" y="1603655"/>
                  </a:cubicBezTo>
                  <a:lnTo>
                    <a:pt x="1576823" y="2619723"/>
                  </a:lnTo>
                  <a:cubicBezTo>
                    <a:pt x="1576823" y="2674585"/>
                    <a:pt x="1532349" y="2719059"/>
                    <a:pt x="1477487" y="2719059"/>
                  </a:cubicBezTo>
                  <a:cubicBezTo>
                    <a:pt x="1422625" y="2719059"/>
                    <a:pt x="1378151" y="2674585"/>
                    <a:pt x="1378151" y="2619723"/>
                  </a:cubicBezTo>
                  <a:lnTo>
                    <a:pt x="1378151" y="1615564"/>
                  </a:lnTo>
                  <a:cubicBezTo>
                    <a:pt x="1313743" y="1650180"/>
                    <a:pt x="1240907" y="1668612"/>
                    <a:pt x="1165758" y="1668570"/>
                  </a:cubicBezTo>
                  <a:lnTo>
                    <a:pt x="1143358" y="1665899"/>
                  </a:lnTo>
                  <a:cubicBezTo>
                    <a:pt x="1108602" y="1733381"/>
                    <a:pt x="1056017" y="1769960"/>
                    <a:pt x="1011125" y="1833465"/>
                  </a:cubicBezTo>
                  <a:cubicBezTo>
                    <a:pt x="1085923" y="1955011"/>
                    <a:pt x="1155109" y="2070947"/>
                    <a:pt x="1128931" y="2203713"/>
                  </a:cubicBezTo>
                  <a:cubicBezTo>
                    <a:pt x="1056003" y="2502904"/>
                    <a:pt x="702585" y="2768434"/>
                    <a:pt x="360386" y="2495424"/>
                  </a:cubicBezTo>
                  <a:cubicBezTo>
                    <a:pt x="109814" y="2302820"/>
                    <a:pt x="-34170" y="2048508"/>
                    <a:pt x="6967" y="1356631"/>
                  </a:cubicBezTo>
                  <a:cubicBezTo>
                    <a:pt x="23797" y="919066"/>
                    <a:pt x="259409" y="324425"/>
                    <a:pt x="769903" y="296376"/>
                  </a:cubicBezTo>
                  <a:cubicBezTo>
                    <a:pt x="805198" y="294506"/>
                    <a:pt x="837951" y="293863"/>
                    <a:pt x="868458" y="294415"/>
                  </a:cubicBezTo>
                  <a:cubicBezTo>
                    <a:pt x="1082006" y="298276"/>
                    <a:pt x="1185497" y="360655"/>
                    <a:pt x="1280395" y="470280"/>
                  </a:cubicBezTo>
                  <a:cubicBezTo>
                    <a:pt x="1381371" y="618005"/>
                    <a:pt x="1314053" y="1074271"/>
                    <a:pt x="1089661" y="1182727"/>
                  </a:cubicBezTo>
                  <a:cubicBezTo>
                    <a:pt x="1098183" y="1209798"/>
                    <a:pt x="1109125" y="1235256"/>
                    <a:pt x="1120578" y="1259840"/>
                  </a:cubicBezTo>
                  <a:cubicBezTo>
                    <a:pt x="1123656" y="1260899"/>
                    <a:pt x="1126770" y="1260948"/>
                    <a:pt x="1129891" y="1260950"/>
                  </a:cubicBezTo>
                  <a:cubicBezTo>
                    <a:pt x="1227949" y="1261006"/>
                    <a:pt x="1320161" y="1214330"/>
                    <a:pt x="1378151" y="1135267"/>
                  </a:cubicBezTo>
                  <a:lnTo>
                    <a:pt x="1378151" y="118395"/>
                  </a:lnTo>
                  <a:cubicBezTo>
                    <a:pt x="1378151" y="63533"/>
                    <a:pt x="1422625" y="19059"/>
                    <a:pt x="1477487" y="19059"/>
                  </a:cubicBezTo>
                  <a:cubicBezTo>
                    <a:pt x="1532349" y="19059"/>
                    <a:pt x="1576823" y="63533"/>
                    <a:pt x="1576823" y="118395"/>
                  </a:cubicBezTo>
                  <a:lnTo>
                    <a:pt x="1576823" y="1413063"/>
                  </a:lnTo>
                  <a:cubicBezTo>
                    <a:pt x="1680597" y="1536757"/>
                    <a:pt x="1834575" y="1607590"/>
                    <a:pt x="1997786" y="1608484"/>
                  </a:cubicBezTo>
                  <a:lnTo>
                    <a:pt x="2057480" y="1605248"/>
                  </a:lnTo>
                  <a:cubicBezTo>
                    <a:pt x="2038910" y="1561698"/>
                    <a:pt x="2027992" y="1505121"/>
                    <a:pt x="2028624" y="1424801"/>
                  </a:cubicBezTo>
                  <a:lnTo>
                    <a:pt x="2034537" y="1382501"/>
                  </a:lnTo>
                  <a:cubicBezTo>
                    <a:pt x="1972012" y="1367348"/>
                    <a:pt x="1912047" y="1342676"/>
                    <a:pt x="1856155" y="1310037"/>
                  </a:cubicBezTo>
                  <a:cubicBezTo>
                    <a:pt x="1840993" y="1344880"/>
                    <a:pt x="1806188" y="1369059"/>
                    <a:pt x="1765736" y="1369059"/>
                  </a:cubicBezTo>
                  <a:cubicBezTo>
                    <a:pt x="1710874" y="1369059"/>
                    <a:pt x="1666400" y="1324585"/>
                    <a:pt x="1666400" y="1269723"/>
                  </a:cubicBezTo>
                  <a:lnTo>
                    <a:pt x="1666400" y="99336"/>
                  </a:lnTo>
                  <a:cubicBezTo>
                    <a:pt x="1666400" y="44474"/>
                    <a:pt x="1710874" y="0"/>
                    <a:pt x="1765736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Teardrop 9">
              <a:extLst>
                <a:ext uri="{FF2B5EF4-FFF2-40B4-BE49-F238E27FC236}">
                  <a16:creationId xmlns:a16="http://schemas.microsoft.com/office/drawing/2014/main" id="{EF05D7A3-B1FB-4145-8CB6-2DCD10B8CF3C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7840756" y="2475143"/>
              <a:ext cx="512877" cy="437727"/>
            </a:xfrm>
            <a:custGeom>
              <a:avLst/>
              <a:gdLst/>
              <a:ahLst/>
              <a:cxnLst/>
              <a:rect l="l" t="t" r="r" b="b"/>
              <a:pathLst>
                <a:path w="3552042" h="3031575">
                  <a:moveTo>
                    <a:pt x="1499560" y="1284945"/>
                  </a:moveTo>
                  <a:lnTo>
                    <a:pt x="1272419" y="1057805"/>
                  </a:lnTo>
                  <a:lnTo>
                    <a:pt x="1054631" y="1275593"/>
                  </a:lnTo>
                  <a:lnTo>
                    <a:pt x="836843" y="1057805"/>
                  </a:lnTo>
                  <a:lnTo>
                    <a:pt x="609703" y="1284945"/>
                  </a:lnTo>
                  <a:lnTo>
                    <a:pt x="827491" y="1502733"/>
                  </a:lnTo>
                  <a:lnTo>
                    <a:pt x="609703" y="1720522"/>
                  </a:lnTo>
                  <a:lnTo>
                    <a:pt x="836843" y="1947662"/>
                  </a:lnTo>
                  <a:lnTo>
                    <a:pt x="1054631" y="1729874"/>
                  </a:lnTo>
                  <a:lnTo>
                    <a:pt x="1272419" y="1947662"/>
                  </a:lnTo>
                  <a:lnTo>
                    <a:pt x="1499560" y="1720522"/>
                  </a:lnTo>
                  <a:lnTo>
                    <a:pt x="1281771" y="1502733"/>
                  </a:lnTo>
                  <a:close/>
                  <a:moveTo>
                    <a:pt x="3552042" y="1021270"/>
                  </a:moveTo>
                  <a:cubicBezTo>
                    <a:pt x="3346428" y="1488389"/>
                    <a:pt x="3240687" y="1885112"/>
                    <a:pt x="3146822" y="2229032"/>
                  </a:cubicBezTo>
                  <a:cubicBezTo>
                    <a:pt x="3047091" y="2666397"/>
                    <a:pt x="2787512" y="3031575"/>
                    <a:pt x="2344279" y="3031575"/>
                  </a:cubicBezTo>
                  <a:cubicBezTo>
                    <a:pt x="1991740" y="3031575"/>
                    <a:pt x="1692293" y="2804263"/>
                    <a:pt x="1587926" y="2487045"/>
                  </a:cubicBezTo>
                  <a:cubicBezTo>
                    <a:pt x="1859795" y="2308350"/>
                    <a:pt x="2033031" y="1980125"/>
                    <a:pt x="2117061" y="1611614"/>
                  </a:cubicBezTo>
                  <a:cubicBezTo>
                    <a:pt x="2127904" y="1571883"/>
                    <a:pt x="2138872" y="1531598"/>
                    <a:pt x="2150086" y="1490753"/>
                  </a:cubicBezTo>
                  <a:cubicBezTo>
                    <a:pt x="2212338" y="1465032"/>
                    <a:pt x="2277652" y="1444164"/>
                    <a:pt x="2344279" y="1426490"/>
                  </a:cubicBezTo>
                  <a:cubicBezTo>
                    <a:pt x="2764465" y="1315024"/>
                    <a:pt x="3073190" y="1226884"/>
                    <a:pt x="3552042" y="1021270"/>
                  </a:cubicBezTo>
                  <a:close/>
                  <a:moveTo>
                    <a:pt x="2557365" y="0"/>
                  </a:moveTo>
                  <a:cubicBezTo>
                    <a:pt x="2295797" y="594236"/>
                    <a:pt x="2161281" y="1098917"/>
                    <a:pt x="2041873" y="1536428"/>
                  </a:cubicBezTo>
                  <a:cubicBezTo>
                    <a:pt x="1915003" y="2092812"/>
                    <a:pt x="1584785" y="2557364"/>
                    <a:pt x="1020937" y="2557364"/>
                  </a:cubicBezTo>
                  <a:cubicBezTo>
                    <a:pt x="457089" y="2557364"/>
                    <a:pt x="0" y="2100276"/>
                    <a:pt x="0" y="1536428"/>
                  </a:cubicBezTo>
                  <a:cubicBezTo>
                    <a:pt x="0" y="972580"/>
                    <a:pt x="475939" y="660066"/>
                    <a:pt x="1020937" y="515492"/>
                  </a:cubicBezTo>
                  <a:cubicBezTo>
                    <a:pt x="1555467" y="373694"/>
                    <a:pt x="1948204" y="261568"/>
                    <a:pt x="2557365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id="{0871847D-4F5C-43C2-9AE3-6C6C08A219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60808" y="1444151"/>
              <a:ext cx="619107" cy="462636"/>
            </a:xfrm>
            <a:custGeom>
              <a:avLst/>
              <a:gdLst/>
              <a:ahLst/>
              <a:cxnLst/>
              <a:rect l="l" t="t" r="r" b="b"/>
              <a:pathLst>
                <a:path w="3246245" h="2425805">
                  <a:moveTo>
                    <a:pt x="2545666" y="706851"/>
                  </a:moveTo>
                  <a:cubicBezTo>
                    <a:pt x="2704742" y="706851"/>
                    <a:pt x="2833698" y="835807"/>
                    <a:pt x="2833698" y="994883"/>
                  </a:cubicBezTo>
                  <a:cubicBezTo>
                    <a:pt x="2833698" y="1153959"/>
                    <a:pt x="2704742" y="1282915"/>
                    <a:pt x="2545666" y="1282915"/>
                  </a:cubicBezTo>
                  <a:cubicBezTo>
                    <a:pt x="2386590" y="1282915"/>
                    <a:pt x="2257634" y="1153959"/>
                    <a:pt x="2257634" y="994883"/>
                  </a:cubicBezTo>
                  <a:cubicBezTo>
                    <a:pt x="2257634" y="835807"/>
                    <a:pt x="2386590" y="706851"/>
                    <a:pt x="2545666" y="706851"/>
                  </a:cubicBezTo>
                  <a:close/>
                  <a:moveTo>
                    <a:pt x="700580" y="706851"/>
                  </a:moveTo>
                  <a:cubicBezTo>
                    <a:pt x="859656" y="706851"/>
                    <a:pt x="988612" y="835807"/>
                    <a:pt x="988612" y="994883"/>
                  </a:cubicBezTo>
                  <a:cubicBezTo>
                    <a:pt x="988612" y="1153959"/>
                    <a:pt x="859656" y="1282915"/>
                    <a:pt x="700580" y="1282915"/>
                  </a:cubicBezTo>
                  <a:cubicBezTo>
                    <a:pt x="541504" y="1282915"/>
                    <a:pt x="412548" y="1153959"/>
                    <a:pt x="412548" y="994883"/>
                  </a:cubicBezTo>
                  <a:cubicBezTo>
                    <a:pt x="412548" y="835807"/>
                    <a:pt x="541504" y="706851"/>
                    <a:pt x="700580" y="706851"/>
                  </a:cubicBezTo>
                  <a:close/>
                  <a:moveTo>
                    <a:pt x="1619971" y="0"/>
                  </a:moveTo>
                  <a:cubicBezTo>
                    <a:pt x="1621025" y="5"/>
                    <a:pt x="1622076" y="12"/>
                    <a:pt x="1623123" y="141"/>
                  </a:cubicBezTo>
                  <a:cubicBezTo>
                    <a:pt x="1624170" y="12"/>
                    <a:pt x="1625221" y="5"/>
                    <a:pt x="1626275" y="0"/>
                  </a:cubicBezTo>
                  <a:lnTo>
                    <a:pt x="1626274" y="282"/>
                  </a:lnTo>
                  <a:cubicBezTo>
                    <a:pt x="1966825" y="4283"/>
                    <a:pt x="1974816" y="220494"/>
                    <a:pt x="2177568" y="171426"/>
                  </a:cubicBezTo>
                  <a:cubicBezTo>
                    <a:pt x="2600959" y="50212"/>
                    <a:pt x="2963165" y="85364"/>
                    <a:pt x="3172404" y="310875"/>
                  </a:cubicBezTo>
                  <a:cubicBezTo>
                    <a:pt x="3300075" y="473051"/>
                    <a:pt x="3301971" y="794993"/>
                    <a:pt x="2851767" y="1164523"/>
                  </a:cubicBezTo>
                  <a:cubicBezTo>
                    <a:pt x="2918303" y="1029844"/>
                    <a:pt x="2927052" y="857771"/>
                    <a:pt x="2799829" y="746887"/>
                  </a:cubicBezTo>
                  <a:cubicBezTo>
                    <a:pt x="3115459" y="786295"/>
                    <a:pt x="3165949" y="533368"/>
                    <a:pt x="3049873" y="419809"/>
                  </a:cubicBezTo>
                  <a:cubicBezTo>
                    <a:pt x="2811516" y="207658"/>
                    <a:pt x="2338612" y="298041"/>
                    <a:pt x="2253222" y="493802"/>
                  </a:cubicBezTo>
                  <a:cubicBezTo>
                    <a:pt x="2139861" y="783555"/>
                    <a:pt x="2165869" y="1185485"/>
                    <a:pt x="2076302" y="1369861"/>
                  </a:cubicBezTo>
                  <a:cubicBezTo>
                    <a:pt x="1906668" y="1634081"/>
                    <a:pt x="1716639" y="1881305"/>
                    <a:pt x="1713569" y="2080938"/>
                  </a:cubicBezTo>
                  <a:cubicBezTo>
                    <a:pt x="1706472" y="2158984"/>
                    <a:pt x="1709123" y="2405980"/>
                    <a:pt x="1625847" y="2423204"/>
                  </a:cubicBezTo>
                  <a:cubicBezTo>
                    <a:pt x="1625847" y="2424071"/>
                    <a:pt x="1625843" y="2424938"/>
                    <a:pt x="1625839" y="2425805"/>
                  </a:cubicBezTo>
                  <a:lnTo>
                    <a:pt x="1623123" y="2424507"/>
                  </a:lnTo>
                  <a:lnTo>
                    <a:pt x="1620407" y="2425805"/>
                  </a:lnTo>
                  <a:cubicBezTo>
                    <a:pt x="1620403" y="2424938"/>
                    <a:pt x="1620399" y="2424071"/>
                    <a:pt x="1620399" y="2423204"/>
                  </a:cubicBezTo>
                  <a:cubicBezTo>
                    <a:pt x="1537123" y="2405980"/>
                    <a:pt x="1539774" y="2158984"/>
                    <a:pt x="1532677" y="2080938"/>
                  </a:cubicBezTo>
                  <a:cubicBezTo>
                    <a:pt x="1529607" y="1881305"/>
                    <a:pt x="1339578" y="1634081"/>
                    <a:pt x="1169944" y="1369861"/>
                  </a:cubicBezTo>
                  <a:cubicBezTo>
                    <a:pt x="1080377" y="1185485"/>
                    <a:pt x="1106385" y="783555"/>
                    <a:pt x="993024" y="493802"/>
                  </a:cubicBezTo>
                  <a:cubicBezTo>
                    <a:pt x="907634" y="298041"/>
                    <a:pt x="434730" y="207658"/>
                    <a:pt x="196373" y="419809"/>
                  </a:cubicBezTo>
                  <a:cubicBezTo>
                    <a:pt x="80297" y="533368"/>
                    <a:pt x="130787" y="786295"/>
                    <a:pt x="446417" y="746887"/>
                  </a:cubicBezTo>
                  <a:cubicBezTo>
                    <a:pt x="319194" y="857771"/>
                    <a:pt x="327943" y="1029844"/>
                    <a:pt x="394479" y="1164523"/>
                  </a:cubicBezTo>
                  <a:cubicBezTo>
                    <a:pt x="-55725" y="794993"/>
                    <a:pt x="-53829" y="473051"/>
                    <a:pt x="73842" y="310875"/>
                  </a:cubicBezTo>
                  <a:cubicBezTo>
                    <a:pt x="283081" y="85364"/>
                    <a:pt x="645287" y="50212"/>
                    <a:pt x="1068678" y="171426"/>
                  </a:cubicBezTo>
                  <a:cubicBezTo>
                    <a:pt x="1271430" y="220494"/>
                    <a:pt x="1279421" y="4283"/>
                    <a:pt x="1619972" y="282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Donut 22">
              <a:extLst>
                <a:ext uri="{FF2B5EF4-FFF2-40B4-BE49-F238E27FC236}">
                  <a16:creationId xmlns:a16="http://schemas.microsoft.com/office/drawing/2014/main" id="{6A730C63-2E18-43EF-86D7-DF483DD550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7429" y="1539784"/>
              <a:ext cx="529812" cy="271370"/>
            </a:xfrm>
            <a:custGeom>
              <a:avLst/>
              <a:gdLst/>
              <a:ahLst/>
              <a:cxnLst/>
              <a:rect l="l" t="t" r="r" b="b"/>
              <a:pathLst>
                <a:path w="3372524" h="1727404">
                  <a:moveTo>
                    <a:pt x="1758003" y="666958"/>
                  </a:moveTo>
                  <a:cubicBezTo>
                    <a:pt x="1703684" y="666958"/>
                    <a:pt x="1659649" y="710993"/>
                    <a:pt x="1659649" y="765312"/>
                  </a:cubicBezTo>
                  <a:cubicBezTo>
                    <a:pt x="1659649" y="819631"/>
                    <a:pt x="1703684" y="863666"/>
                    <a:pt x="1758003" y="863666"/>
                  </a:cubicBezTo>
                  <a:cubicBezTo>
                    <a:pt x="1812322" y="863666"/>
                    <a:pt x="1856357" y="819631"/>
                    <a:pt x="1856357" y="765312"/>
                  </a:cubicBezTo>
                  <a:cubicBezTo>
                    <a:pt x="1856357" y="710993"/>
                    <a:pt x="1812322" y="666958"/>
                    <a:pt x="1758003" y="666958"/>
                  </a:cubicBezTo>
                  <a:close/>
                  <a:moveTo>
                    <a:pt x="1686261" y="586208"/>
                  </a:moveTo>
                  <a:cubicBezTo>
                    <a:pt x="1849880" y="586208"/>
                    <a:pt x="1982519" y="718847"/>
                    <a:pt x="1982519" y="882466"/>
                  </a:cubicBezTo>
                  <a:cubicBezTo>
                    <a:pt x="1982519" y="1046085"/>
                    <a:pt x="1849880" y="1178724"/>
                    <a:pt x="1686261" y="1178724"/>
                  </a:cubicBezTo>
                  <a:cubicBezTo>
                    <a:pt x="1522642" y="1178724"/>
                    <a:pt x="1390003" y="1046085"/>
                    <a:pt x="1390003" y="882466"/>
                  </a:cubicBezTo>
                  <a:cubicBezTo>
                    <a:pt x="1390003" y="718847"/>
                    <a:pt x="1522642" y="586208"/>
                    <a:pt x="1686261" y="586208"/>
                  </a:cubicBezTo>
                  <a:close/>
                  <a:moveTo>
                    <a:pt x="1686262" y="448985"/>
                  </a:moveTo>
                  <a:cubicBezTo>
                    <a:pt x="1446857" y="448985"/>
                    <a:pt x="1252780" y="643062"/>
                    <a:pt x="1252780" y="882467"/>
                  </a:cubicBezTo>
                  <a:cubicBezTo>
                    <a:pt x="1252780" y="1121872"/>
                    <a:pt x="1446857" y="1315949"/>
                    <a:pt x="1686262" y="1315949"/>
                  </a:cubicBezTo>
                  <a:cubicBezTo>
                    <a:pt x="1925667" y="1315949"/>
                    <a:pt x="2119744" y="1121872"/>
                    <a:pt x="2119744" y="882467"/>
                  </a:cubicBezTo>
                  <a:cubicBezTo>
                    <a:pt x="2119744" y="643062"/>
                    <a:pt x="1925667" y="448985"/>
                    <a:pt x="1686262" y="448985"/>
                  </a:cubicBezTo>
                  <a:close/>
                  <a:moveTo>
                    <a:pt x="1893261" y="271274"/>
                  </a:moveTo>
                  <a:cubicBezTo>
                    <a:pt x="2150128" y="355123"/>
                    <a:pt x="2334334" y="597283"/>
                    <a:pt x="2334334" y="882467"/>
                  </a:cubicBezTo>
                  <a:cubicBezTo>
                    <a:pt x="2334334" y="1103921"/>
                    <a:pt x="2223259" y="1299432"/>
                    <a:pt x="2053457" y="1415856"/>
                  </a:cubicBezTo>
                  <a:cubicBezTo>
                    <a:pt x="2494577" y="1286853"/>
                    <a:pt x="2931337" y="1005905"/>
                    <a:pt x="2940842" y="882353"/>
                  </a:cubicBezTo>
                  <a:lnTo>
                    <a:pt x="2946401" y="882364"/>
                  </a:lnTo>
                  <a:lnTo>
                    <a:pt x="2943679" y="877137"/>
                  </a:lnTo>
                  <a:lnTo>
                    <a:pt x="2946401" y="872130"/>
                  </a:lnTo>
                  <a:lnTo>
                    <a:pt x="2941077" y="872141"/>
                  </a:lnTo>
                  <a:cubicBezTo>
                    <a:pt x="2875996" y="732702"/>
                    <a:pt x="2369865" y="377972"/>
                    <a:pt x="1893261" y="271274"/>
                  </a:cubicBezTo>
                  <a:close/>
                  <a:moveTo>
                    <a:pt x="1525754" y="256843"/>
                  </a:moveTo>
                  <a:cubicBezTo>
                    <a:pt x="984953" y="339274"/>
                    <a:pt x="426123" y="752145"/>
                    <a:pt x="426123" y="877021"/>
                  </a:cubicBezTo>
                  <a:lnTo>
                    <a:pt x="426123" y="877247"/>
                  </a:lnTo>
                  <a:cubicBezTo>
                    <a:pt x="439083" y="984175"/>
                    <a:pt x="877625" y="1311577"/>
                    <a:pt x="1355183" y="1436828"/>
                  </a:cubicBezTo>
                  <a:cubicBezTo>
                    <a:pt x="1164798" y="1325758"/>
                    <a:pt x="1038190" y="1118898"/>
                    <a:pt x="1038190" y="882467"/>
                  </a:cubicBezTo>
                  <a:cubicBezTo>
                    <a:pt x="1038190" y="580157"/>
                    <a:pt x="1245184" y="326193"/>
                    <a:pt x="1525754" y="256843"/>
                  </a:cubicBezTo>
                  <a:close/>
                  <a:moveTo>
                    <a:pt x="1682713" y="0"/>
                  </a:moveTo>
                  <a:cubicBezTo>
                    <a:pt x="2385858" y="36225"/>
                    <a:pt x="3265322" y="653066"/>
                    <a:pt x="3365400" y="875412"/>
                  </a:cubicBezTo>
                  <a:lnTo>
                    <a:pt x="3372524" y="875397"/>
                  </a:lnTo>
                  <a:lnTo>
                    <a:pt x="3368881" y="882344"/>
                  </a:lnTo>
                  <a:lnTo>
                    <a:pt x="3372524" y="889597"/>
                  </a:lnTo>
                  <a:lnTo>
                    <a:pt x="3365086" y="889581"/>
                  </a:lnTo>
                  <a:cubicBezTo>
                    <a:pt x="3348713" y="1110249"/>
                    <a:pt x="2385134" y="1692746"/>
                    <a:pt x="1682713" y="1727404"/>
                  </a:cubicBezTo>
                  <a:cubicBezTo>
                    <a:pt x="901706" y="1708470"/>
                    <a:pt x="21301" y="1064732"/>
                    <a:pt x="0" y="882497"/>
                  </a:cubicBezTo>
                  <a:lnTo>
                    <a:pt x="0" y="882184"/>
                  </a:lnTo>
                  <a:cubicBezTo>
                    <a:pt x="0" y="691908"/>
                    <a:pt x="901706" y="19770"/>
                    <a:pt x="1682713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id="{7AC58094-F263-4912-9464-5A13742824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02810" y="1432248"/>
              <a:ext cx="388767" cy="486441"/>
            </a:xfrm>
            <a:custGeom>
              <a:avLst/>
              <a:gdLst/>
              <a:ahLst/>
              <a:cxnLst/>
              <a:rect l="l" t="t" r="r" b="b"/>
              <a:pathLst>
                <a:path w="2427821" h="3249943">
                  <a:moveTo>
                    <a:pt x="1783445" y="477276"/>
                  </a:moveTo>
                  <a:cubicBezTo>
                    <a:pt x="1867295" y="479049"/>
                    <a:pt x="1940306" y="495815"/>
                    <a:pt x="1995323" y="528655"/>
                  </a:cubicBezTo>
                  <a:cubicBezTo>
                    <a:pt x="2375187" y="892595"/>
                    <a:pt x="1478983" y="963108"/>
                    <a:pt x="1620010" y="1047270"/>
                  </a:cubicBezTo>
                  <a:cubicBezTo>
                    <a:pt x="1920260" y="1267909"/>
                    <a:pt x="2179568" y="1563610"/>
                    <a:pt x="2275102" y="1879783"/>
                  </a:cubicBezTo>
                  <a:cubicBezTo>
                    <a:pt x="2386559" y="2264195"/>
                    <a:pt x="2620845" y="2969329"/>
                    <a:pt x="2118153" y="3196792"/>
                  </a:cubicBezTo>
                  <a:cubicBezTo>
                    <a:pt x="862559" y="3474297"/>
                    <a:pt x="146052" y="2612212"/>
                    <a:pt x="9574" y="1838839"/>
                  </a:cubicBezTo>
                  <a:cubicBezTo>
                    <a:pt x="-38192" y="1613652"/>
                    <a:pt x="98284" y="1313401"/>
                    <a:pt x="296177" y="1170100"/>
                  </a:cubicBezTo>
                  <a:cubicBezTo>
                    <a:pt x="391711" y="1081390"/>
                    <a:pt x="330296" y="876673"/>
                    <a:pt x="323472" y="671956"/>
                  </a:cubicBezTo>
                  <a:cubicBezTo>
                    <a:pt x="296177" y="474063"/>
                    <a:pt x="760199" y="351234"/>
                    <a:pt x="664666" y="1211043"/>
                  </a:cubicBezTo>
                  <a:cubicBezTo>
                    <a:pt x="853176" y="743465"/>
                    <a:pt x="1420091" y="469595"/>
                    <a:pt x="1783445" y="477276"/>
                  </a:cubicBezTo>
                  <a:close/>
                  <a:moveTo>
                    <a:pt x="1024970" y="33"/>
                  </a:moveTo>
                  <a:cubicBezTo>
                    <a:pt x="1115949" y="3590"/>
                    <a:pt x="1140206" y="286408"/>
                    <a:pt x="1176458" y="269348"/>
                  </a:cubicBezTo>
                  <a:cubicBezTo>
                    <a:pt x="1251521" y="278446"/>
                    <a:pt x="1265168" y="21414"/>
                    <a:pt x="1401646" y="44160"/>
                  </a:cubicBezTo>
                  <a:cubicBezTo>
                    <a:pt x="1469884" y="71456"/>
                    <a:pt x="1374351" y="221581"/>
                    <a:pt x="1360703" y="310292"/>
                  </a:cubicBezTo>
                  <a:lnTo>
                    <a:pt x="1517652" y="453593"/>
                  </a:lnTo>
                  <a:cubicBezTo>
                    <a:pt x="974016" y="540030"/>
                    <a:pt x="901229" y="790238"/>
                    <a:pt x="753379" y="951737"/>
                  </a:cubicBezTo>
                  <a:lnTo>
                    <a:pt x="705610" y="644662"/>
                  </a:lnTo>
                  <a:lnTo>
                    <a:pt x="787497" y="521832"/>
                  </a:lnTo>
                  <a:cubicBezTo>
                    <a:pt x="712435" y="433122"/>
                    <a:pt x="446303" y="364883"/>
                    <a:pt x="562310" y="255701"/>
                  </a:cubicBezTo>
                  <a:cubicBezTo>
                    <a:pt x="739730" y="98751"/>
                    <a:pt x="862560" y="337587"/>
                    <a:pt x="1012685" y="378530"/>
                  </a:cubicBezTo>
                  <a:cubicBezTo>
                    <a:pt x="1010410" y="253426"/>
                    <a:pt x="796596" y="101025"/>
                    <a:pt x="1005861" y="3217"/>
                  </a:cubicBezTo>
                  <a:cubicBezTo>
                    <a:pt x="1012543" y="800"/>
                    <a:pt x="1018905" y="-204"/>
                    <a:pt x="1024970" y="33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Oval 10">
              <a:extLst>
                <a:ext uri="{FF2B5EF4-FFF2-40B4-BE49-F238E27FC236}">
                  <a16:creationId xmlns:a16="http://schemas.microsoft.com/office/drawing/2014/main" id="{D2463C9B-712F-41C7-80E8-B2D0D1A4873C}"/>
                </a:ext>
              </a:extLst>
            </p:cNvPr>
            <p:cNvSpPr/>
            <p:nvPr/>
          </p:nvSpPr>
          <p:spPr>
            <a:xfrm>
              <a:off x="9460302" y="1433265"/>
              <a:ext cx="486653" cy="484407"/>
            </a:xfrm>
            <a:custGeom>
              <a:avLst/>
              <a:gdLst/>
              <a:ahLst/>
              <a:cxnLst/>
              <a:rect l="l" t="t" r="r" b="b"/>
              <a:pathLst>
                <a:path w="3229769" h="3214867">
                  <a:moveTo>
                    <a:pt x="388922" y="0"/>
                  </a:moveTo>
                  <a:cubicBezTo>
                    <a:pt x="481031" y="0"/>
                    <a:pt x="564991" y="34887"/>
                    <a:pt x="627459" y="93109"/>
                  </a:cubicBezTo>
                  <a:cubicBezTo>
                    <a:pt x="689927" y="34887"/>
                    <a:pt x="773888" y="0"/>
                    <a:pt x="865996" y="0"/>
                  </a:cubicBezTo>
                  <a:cubicBezTo>
                    <a:pt x="958105" y="0"/>
                    <a:pt x="1042065" y="34887"/>
                    <a:pt x="1104533" y="93109"/>
                  </a:cubicBezTo>
                  <a:cubicBezTo>
                    <a:pt x="1167001" y="34887"/>
                    <a:pt x="1250962" y="0"/>
                    <a:pt x="1343070" y="0"/>
                  </a:cubicBezTo>
                  <a:cubicBezTo>
                    <a:pt x="1435179" y="0"/>
                    <a:pt x="1519139" y="34887"/>
                    <a:pt x="1581607" y="93109"/>
                  </a:cubicBezTo>
                  <a:cubicBezTo>
                    <a:pt x="1644075" y="34887"/>
                    <a:pt x="1728036" y="0"/>
                    <a:pt x="1820144" y="0"/>
                  </a:cubicBezTo>
                  <a:cubicBezTo>
                    <a:pt x="1912253" y="0"/>
                    <a:pt x="1996213" y="34887"/>
                    <a:pt x="2058681" y="93109"/>
                  </a:cubicBezTo>
                  <a:cubicBezTo>
                    <a:pt x="2121149" y="34887"/>
                    <a:pt x="2205110" y="0"/>
                    <a:pt x="2297218" y="0"/>
                  </a:cubicBezTo>
                  <a:cubicBezTo>
                    <a:pt x="2389326" y="0"/>
                    <a:pt x="2473286" y="34887"/>
                    <a:pt x="2535755" y="93108"/>
                  </a:cubicBezTo>
                  <a:cubicBezTo>
                    <a:pt x="2598223" y="34887"/>
                    <a:pt x="2682183" y="0"/>
                    <a:pt x="2774291" y="0"/>
                  </a:cubicBezTo>
                  <a:cubicBezTo>
                    <a:pt x="2971429" y="0"/>
                    <a:pt x="3131241" y="159812"/>
                    <a:pt x="3131241" y="356950"/>
                  </a:cubicBezTo>
                  <a:cubicBezTo>
                    <a:pt x="3131241" y="414550"/>
                    <a:pt x="3117598" y="468963"/>
                    <a:pt x="3092026" y="516460"/>
                  </a:cubicBezTo>
                  <a:cubicBezTo>
                    <a:pt x="3176259" y="580602"/>
                    <a:pt x="3229769" y="682177"/>
                    <a:pt x="3229769" y="796250"/>
                  </a:cubicBezTo>
                  <a:cubicBezTo>
                    <a:pt x="3229769" y="902465"/>
                    <a:pt x="3183377" y="997845"/>
                    <a:pt x="3108820" y="1062184"/>
                  </a:cubicBezTo>
                  <a:cubicBezTo>
                    <a:pt x="3183377" y="1126523"/>
                    <a:pt x="3229769" y="1221903"/>
                    <a:pt x="3229769" y="1328118"/>
                  </a:cubicBezTo>
                  <a:cubicBezTo>
                    <a:pt x="3229769" y="1434333"/>
                    <a:pt x="3183377" y="1529713"/>
                    <a:pt x="3108820" y="1594052"/>
                  </a:cubicBezTo>
                  <a:cubicBezTo>
                    <a:pt x="3183377" y="1658391"/>
                    <a:pt x="3229769" y="1753771"/>
                    <a:pt x="3229769" y="1859986"/>
                  </a:cubicBezTo>
                  <a:cubicBezTo>
                    <a:pt x="3229769" y="2057124"/>
                    <a:pt x="3069957" y="2216936"/>
                    <a:pt x="2872819" y="2216936"/>
                  </a:cubicBezTo>
                  <a:lnTo>
                    <a:pt x="2849067" y="2214542"/>
                  </a:lnTo>
                  <a:cubicBezTo>
                    <a:pt x="2790894" y="2329236"/>
                    <a:pt x="2671548" y="2406987"/>
                    <a:pt x="2534043" y="2406987"/>
                  </a:cubicBezTo>
                  <a:cubicBezTo>
                    <a:pt x="2483158" y="2406987"/>
                    <a:pt x="2434760" y="2396340"/>
                    <a:pt x="2391120" y="2376775"/>
                  </a:cubicBezTo>
                  <a:cubicBezTo>
                    <a:pt x="2326908" y="2456876"/>
                    <a:pt x="2228003" y="2507238"/>
                    <a:pt x="2117336" y="2507238"/>
                  </a:cubicBezTo>
                  <a:lnTo>
                    <a:pt x="2081608" y="2503636"/>
                  </a:lnTo>
                  <a:cubicBezTo>
                    <a:pt x="2058765" y="2546355"/>
                    <a:pt x="2027330" y="2583686"/>
                    <a:pt x="1987704" y="2611019"/>
                  </a:cubicBezTo>
                  <a:cubicBezTo>
                    <a:pt x="2049806" y="2674751"/>
                    <a:pt x="2087711" y="2761907"/>
                    <a:pt x="2087711" y="2857917"/>
                  </a:cubicBezTo>
                  <a:cubicBezTo>
                    <a:pt x="2087711" y="3055055"/>
                    <a:pt x="1927899" y="3214867"/>
                    <a:pt x="1730761" y="3214867"/>
                  </a:cubicBezTo>
                  <a:cubicBezTo>
                    <a:pt x="1533623" y="3214867"/>
                    <a:pt x="1373811" y="3055055"/>
                    <a:pt x="1373811" y="2857917"/>
                  </a:cubicBezTo>
                  <a:cubicBezTo>
                    <a:pt x="1373811" y="2743560"/>
                    <a:pt x="1427588" y="2641764"/>
                    <a:pt x="1512161" y="2577627"/>
                  </a:cubicBezTo>
                  <a:cubicBezTo>
                    <a:pt x="1450743" y="2514125"/>
                    <a:pt x="1413385" y="2427536"/>
                    <a:pt x="1413385" y="2332221"/>
                  </a:cubicBezTo>
                  <a:cubicBezTo>
                    <a:pt x="1413385" y="2135083"/>
                    <a:pt x="1573197" y="1975271"/>
                    <a:pt x="1770335" y="1975271"/>
                  </a:cubicBezTo>
                  <a:lnTo>
                    <a:pt x="1806063" y="1978873"/>
                  </a:lnTo>
                  <a:cubicBezTo>
                    <a:pt x="1865384" y="1867935"/>
                    <a:pt x="1982649" y="1793338"/>
                    <a:pt x="2117336" y="1793338"/>
                  </a:cubicBezTo>
                  <a:cubicBezTo>
                    <a:pt x="2168221" y="1793338"/>
                    <a:pt x="2216619" y="1803986"/>
                    <a:pt x="2260259" y="1823550"/>
                  </a:cubicBezTo>
                  <a:cubicBezTo>
                    <a:pt x="2324471" y="1743450"/>
                    <a:pt x="2423376" y="1693087"/>
                    <a:pt x="2534043" y="1693087"/>
                  </a:cubicBezTo>
                  <a:lnTo>
                    <a:pt x="2557875" y="1695490"/>
                  </a:lnTo>
                  <a:cubicBezTo>
                    <a:pt x="2576891" y="1656391"/>
                    <a:pt x="2604151" y="1622242"/>
                    <a:pt x="2636819" y="1594052"/>
                  </a:cubicBezTo>
                  <a:cubicBezTo>
                    <a:pt x="2562261" y="1529713"/>
                    <a:pt x="2515869" y="1434333"/>
                    <a:pt x="2515869" y="1328118"/>
                  </a:cubicBezTo>
                  <a:cubicBezTo>
                    <a:pt x="2515869" y="1221903"/>
                    <a:pt x="2562261" y="1126523"/>
                    <a:pt x="2636819" y="1062184"/>
                  </a:cubicBezTo>
                  <a:cubicBezTo>
                    <a:pt x="2562261" y="997845"/>
                    <a:pt x="2515869" y="902465"/>
                    <a:pt x="2515869" y="796250"/>
                  </a:cubicBezTo>
                  <a:cubicBezTo>
                    <a:pt x="2515869" y="738650"/>
                    <a:pt x="2529512" y="684237"/>
                    <a:pt x="2555084" y="636740"/>
                  </a:cubicBezTo>
                  <a:lnTo>
                    <a:pt x="2537209" y="619592"/>
                  </a:lnTo>
                  <a:cubicBezTo>
                    <a:pt x="2474524" y="678496"/>
                    <a:pt x="2390006" y="713900"/>
                    <a:pt x="2297218" y="713900"/>
                  </a:cubicBezTo>
                  <a:cubicBezTo>
                    <a:pt x="2205110" y="713900"/>
                    <a:pt x="2121149" y="679013"/>
                    <a:pt x="2058681" y="620791"/>
                  </a:cubicBezTo>
                  <a:cubicBezTo>
                    <a:pt x="1996213" y="679013"/>
                    <a:pt x="1912253" y="713900"/>
                    <a:pt x="1820144" y="713900"/>
                  </a:cubicBezTo>
                  <a:cubicBezTo>
                    <a:pt x="1728036" y="713900"/>
                    <a:pt x="1644075" y="679013"/>
                    <a:pt x="1581607" y="620791"/>
                  </a:cubicBezTo>
                  <a:cubicBezTo>
                    <a:pt x="1519139" y="679013"/>
                    <a:pt x="1435179" y="713900"/>
                    <a:pt x="1343070" y="713900"/>
                  </a:cubicBezTo>
                  <a:cubicBezTo>
                    <a:pt x="1250962" y="713900"/>
                    <a:pt x="1167001" y="679013"/>
                    <a:pt x="1104533" y="620791"/>
                  </a:cubicBezTo>
                  <a:cubicBezTo>
                    <a:pt x="1042065" y="679013"/>
                    <a:pt x="958105" y="713900"/>
                    <a:pt x="865996" y="713900"/>
                  </a:cubicBezTo>
                  <a:cubicBezTo>
                    <a:pt x="773370" y="713900"/>
                    <a:pt x="688985" y="678620"/>
                    <a:pt x="626352" y="619878"/>
                  </a:cubicBezTo>
                  <a:cubicBezTo>
                    <a:pt x="623659" y="623930"/>
                    <a:pt x="620064" y="626957"/>
                    <a:pt x="616405" y="629911"/>
                  </a:cubicBezTo>
                  <a:cubicBezTo>
                    <a:pt x="686492" y="694366"/>
                    <a:pt x="729886" y="786957"/>
                    <a:pt x="729886" y="889683"/>
                  </a:cubicBezTo>
                  <a:cubicBezTo>
                    <a:pt x="729886" y="993972"/>
                    <a:pt x="685162" y="1087815"/>
                    <a:pt x="613058" y="1152216"/>
                  </a:cubicBezTo>
                  <a:cubicBezTo>
                    <a:pt x="675622" y="1216104"/>
                    <a:pt x="713900" y="1303645"/>
                    <a:pt x="713900" y="1400126"/>
                  </a:cubicBezTo>
                  <a:cubicBezTo>
                    <a:pt x="713900" y="1487795"/>
                    <a:pt x="682295" y="1568081"/>
                    <a:pt x="628622" y="1629172"/>
                  </a:cubicBezTo>
                  <a:cubicBezTo>
                    <a:pt x="691419" y="1693140"/>
                    <a:pt x="729886" y="1780874"/>
                    <a:pt x="729886" y="1877593"/>
                  </a:cubicBezTo>
                  <a:cubicBezTo>
                    <a:pt x="729886" y="2034043"/>
                    <a:pt x="629234" y="2166985"/>
                    <a:pt x="488639" y="2213706"/>
                  </a:cubicBezTo>
                  <a:lnTo>
                    <a:pt x="488639" y="2375547"/>
                  </a:lnTo>
                  <a:cubicBezTo>
                    <a:pt x="488639" y="2448277"/>
                    <a:pt x="429679" y="2507237"/>
                    <a:pt x="356949" y="2507237"/>
                  </a:cubicBezTo>
                  <a:cubicBezTo>
                    <a:pt x="284219" y="2507237"/>
                    <a:pt x="225259" y="2448277"/>
                    <a:pt x="225259" y="2375547"/>
                  </a:cubicBezTo>
                  <a:lnTo>
                    <a:pt x="225259" y="2201750"/>
                  </a:lnTo>
                  <a:cubicBezTo>
                    <a:pt x="101654" y="2146256"/>
                    <a:pt x="15986" y="2021929"/>
                    <a:pt x="15986" y="1877593"/>
                  </a:cubicBezTo>
                  <a:cubicBezTo>
                    <a:pt x="15986" y="1789924"/>
                    <a:pt x="47591" y="1709638"/>
                    <a:pt x="101264" y="1648547"/>
                  </a:cubicBezTo>
                  <a:cubicBezTo>
                    <a:pt x="38467" y="1584579"/>
                    <a:pt x="0" y="1496845"/>
                    <a:pt x="0" y="1400126"/>
                  </a:cubicBezTo>
                  <a:cubicBezTo>
                    <a:pt x="0" y="1295837"/>
                    <a:pt x="44724" y="1201994"/>
                    <a:pt x="116828" y="1137593"/>
                  </a:cubicBezTo>
                  <a:cubicBezTo>
                    <a:pt x="54264" y="1073704"/>
                    <a:pt x="15986" y="986164"/>
                    <a:pt x="15986" y="889683"/>
                  </a:cubicBezTo>
                  <a:cubicBezTo>
                    <a:pt x="15986" y="779482"/>
                    <a:pt x="65925" y="680945"/>
                    <a:pt x="145453" y="616722"/>
                  </a:cubicBezTo>
                  <a:cubicBezTo>
                    <a:pt x="75366" y="552267"/>
                    <a:pt x="31972" y="459676"/>
                    <a:pt x="31972" y="356950"/>
                  </a:cubicBezTo>
                  <a:cubicBezTo>
                    <a:pt x="31972" y="159812"/>
                    <a:pt x="191784" y="0"/>
                    <a:pt x="388922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id="{22FBAAAE-3C3B-4535-90A3-66405C7716C8}"/>
                </a:ext>
              </a:extLst>
            </p:cNvPr>
            <p:cNvSpPr/>
            <p:nvPr/>
          </p:nvSpPr>
          <p:spPr>
            <a:xfrm>
              <a:off x="11180535" y="1485955"/>
              <a:ext cx="284691" cy="379029"/>
            </a:xfrm>
            <a:custGeom>
              <a:avLst/>
              <a:gdLst>
                <a:gd name="connsiteX0" fmla="*/ 143301 w 1910686"/>
                <a:gd name="connsiteY0" fmla="*/ 0 h 3268639"/>
                <a:gd name="connsiteX1" fmla="*/ 0 w 1910686"/>
                <a:gd name="connsiteY1" fmla="*/ 1705970 h 3268639"/>
                <a:gd name="connsiteX2" fmla="*/ 436728 w 1910686"/>
                <a:gd name="connsiteY2" fmla="*/ 3268639 h 3268639"/>
                <a:gd name="connsiteX3" fmla="*/ 928047 w 1910686"/>
                <a:gd name="connsiteY3" fmla="*/ 1944806 h 3268639"/>
                <a:gd name="connsiteX4" fmla="*/ 1364776 w 1910686"/>
                <a:gd name="connsiteY4" fmla="*/ 3268639 h 3268639"/>
                <a:gd name="connsiteX5" fmla="*/ 1910686 w 1910686"/>
                <a:gd name="connsiteY5" fmla="*/ 1726442 h 3268639"/>
                <a:gd name="connsiteX6" fmla="*/ 1603612 w 1910686"/>
                <a:gd name="connsiteY6" fmla="*/ 6824 h 3268639"/>
                <a:gd name="connsiteX7" fmla="*/ 1521725 w 1910686"/>
                <a:gd name="connsiteY7" fmla="*/ 20472 h 3268639"/>
                <a:gd name="connsiteX8" fmla="*/ 907576 w 1910686"/>
                <a:gd name="connsiteY8" fmla="*/ 163773 h 3268639"/>
                <a:gd name="connsiteX9" fmla="*/ 143301 w 1910686"/>
                <a:gd name="connsiteY9" fmla="*/ 0 h 3268639"/>
                <a:gd name="connsiteX0" fmla="*/ 143301 w 1910686"/>
                <a:gd name="connsiteY0" fmla="*/ 27296 h 3261815"/>
                <a:gd name="connsiteX1" fmla="*/ 0 w 1910686"/>
                <a:gd name="connsiteY1" fmla="*/ 1699146 h 3261815"/>
                <a:gd name="connsiteX2" fmla="*/ 436728 w 1910686"/>
                <a:gd name="connsiteY2" fmla="*/ 3261815 h 3261815"/>
                <a:gd name="connsiteX3" fmla="*/ 928047 w 1910686"/>
                <a:gd name="connsiteY3" fmla="*/ 1937982 h 3261815"/>
                <a:gd name="connsiteX4" fmla="*/ 1364776 w 1910686"/>
                <a:gd name="connsiteY4" fmla="*/ 3261815 h 3261815"/>
                <a:gd name="connsiteX5" fmla="*/ 1910686 w 1910686"/>
                <a:gd name="connsiteY5" fmla="*/ 1719618 h 3261815"/>
                <a:gd name="connsiteX6" fmla="*/ 1603612 w 1910686"/>
                <a:gd name="connsiteY6" fmla="*/ 0 h 3261815"/>
                <a:gd name="connsiteX7" fmla="*/ 1521725 w 1910686"/>
                <a:gd name="connsiteY7" fmla="*/ 13648 h 3261815"/>
                <a:gd name="connsiteX8" fmla="*/ 907576 w 1910686"/>
                <a:gd name="connsiteY8" fmla="*/ 156949 h 3261815"/>
                <a:gd name="connsiteX9" fmla="*/ 143301 w 1910686"/>
                <a:gd name="connsiteY9" fmla="*/ 27296 h 3261815"/>
                <a:gd name="connsiteX0" fmla="*/ 143301 w 1910686"/>
                <a:gd name="connsiteY0" fmla="*/ 27296 h 3261815"/>
                <a:gd name="connsiteX1" fmla="*/ 0 w 1910686"/>
                <a:gd name="connsiteY1" fmla="*/ 1699146 h 3261815"/>
                <a:gd name="connsiteX2" fmla="*/ 436728 w 1910686"/>
                <a:gd name="connsiteY2" fmla="*/ 3261815 h 3261815"/>
                <a:gd name="connsiteX3" fmla="*/ 928047 w 1910686"/>
                <a:gd name="connsiteY3" fmla="*/ 1937982 h 3261815"/>
                <a:gd name="connsiteX4" fmla="*/ 1364776 w 1910686"/>
                <a:gd name="connsiteY4" fmla="*/ 3261815 h 3261815"/>
                <a:gd name="connsiteX5" fmla="*/ 1910686 w 1910686"/>
                <a:gd name="connsiteY5" fmla="*/ 1719618 h 3261815"/>
                <a:gd name="connsiteX6" fmla="*/ 1603612 w 1910686"/>
                <a:gd name="connsiteY6" fmla="*/ 0 h 3261815"/>
                <a:gd name="connsiteX7" fmla="*/ 1521725 w 1910686"/>
                <a:gd name="connsiteY7" fmla="*/ 13648 h 3261815"/>
                <a:gd name="connsiteX8" fmla="*/ 907576 w 1910686"/>
                <a:gd name="connsiteY8" fmla="*/ 156949 h 3261815"/>
                <a:gd name="connsiteX9" fmla="*/ 143301 w 1910686"/>
                <a:gd name="connsiteY9" fmla="*/ 27296 h 3261815"/>
                <a:gd name="connsiteX0" fmla="*/ 326627 w 2094012"/>
                <a:gd name="connsiteY0" fmla="*/ 27296 h 3261815"/>
                <a:gd name="connsiteX1" fmla="*/ 183326 w 2094012"/>
                <a:gd name="connsiteY1" fmla="*/ 1699146 h 3261815"/>
                <a:gd name="connsiteX2" fmla="*/ 620054 w 2094012"/>
                <a:gd name="connsiteY2" fmla="*/ 3261815 h 3261815"/>
                <a:gd name="connsiteX3" fmla="*/ 1111373 w 2094012"/>
                <a:gd name="connsiteY3" fmla="*/ 1937982 h 3261815"/>
                <a:gd name="connsiteX4" fmla="*/ 1548102 w 2094012"/>
                <a:gd name="connsiteY4" fmla="*/ 3261815 h 3261815"/>
                <a:gd name="connsiteX5" fmla="*/ 2094012 w 2094012"/>
                <a:gd name="connsiteY5" fmla="*/ 1719618 h 3261815"/>
                <a:gd name="connsiteX6" fmla="*/ 1786938 w 2094012"/>
                <a:gd name="connsiteY6" fmla="*/ 0 h 3261815"/>
                <a:gd name="connsiteX7" fmla="*/ 1705051 w 2094012"/>
                <a:gd name="connsiteY7" fmla="*/ 13648 h 3261815"/>
                <a:gd name="connsiteX8" fmla="*/ 1090902 w 2094012"/>
                <a:gd name="connsiteY8" fmla="*/ 156949 h 3261815"/>
                <a:gd name="connsiteX9" fmla="*/ 326627 w 2094012"/>
                <a:gd name="connsiteY9" fmla="*/ 27296 h 3261815"/>
                <a:gd name="connsiteX0" fmla="*/ 402442 w 2169827"/>
                <a:gd name="connsiteY0" fmla="*/ 27296 h 3261815"/>
                <a:gd name="connsiteX1" fmla="*/ 259141 w 2169827"/>
                <a:gd name="connsiteY1" fmla="*/ 1699146 h 3261815"/>
                <a:gd name="connsiteX2" fmla="*/ 695869 w 2169827"/>
                <a:gd name="connsiteY2" fmla="*/ 3261815 h 3261815"/>
                <a:gd name="connsiteX3" fmla="*/ 1187188 w 2169827"/>
                <a:gd name="connsiteY3" fmla="*/ 1937982 h 3261815"/>
                <a:gd name="connsiteX4" fmla="*/ 1623917 w 2169827"/>
                <a:gd name="connsiteY4" fmla="*/ 3261815 h 3261815"/>
                <a:gd name="connsiteX5" fmla="*/ 2169827 w 2169827"/>
                <a:gd name="connsiteY5" fmla="*/ 1719618 h 3261815"/>
                <a:gd name="connsiteX6" fmla="*/ 1862753 w 2169827"/>
                <a:gd name="connsiteY6" fmla="*/ 0 h 3261815"/>
                <a:gd name="connsiteX7" fmla="*/ 1780866 w 2169827"/>
                <a:gd name="connsiteY7" fmla="*/ 13648 h 3261815"/>
                <a:gd name="connsiteX8" fmla="*/ 1166717 w 2169827"/>
                <a:gd name="connsiteY8" fmla="*/ 156949 h 3261815"/>
                <a:gd name="connsiteX9" fmla="*/ 402442 w 2169827"/>
                <a:gd name="connsiteY9" fmla="*/ 27296 h 3261815"/>
                <a:gd name="connsiteX0" fmla="*/ 402442 w 2169827"/>
                <a:gd name="connsiteY0" fmla="*/ 27296 h 3261815"/>
                <a:gd name="connsiteX1" fmla="*/ 259141 w 2169827"/>
                <a:gd name="connsiteY1" fmla="*/ 1699146 h 3261815"/>
                <a:gd name="connsiteX2" fmla="*/ 695869 w 2169827"/>
                <a:gd name="connsiteY2" fmla="*/ 3261815 h 3261815"/>
                <a:gd name="connsiteX3" fmla="*/ 1187188 w 2169827"/>
                <a:gd name="connsiteY3" fmla="*/ 1937982 h 3261815"/>
                <a:gd name="connsiteX4" fmla="*/ 1623917 w 2169827"/>
                <a:gd name="connsiteY4" fmla="*/ 3261815 h 3261815"/>
                <a:gd name="connsiteX5" fmla="*/ 2169827 w 2169827"/>
                <a:gd name="connsiteY5" fmla="*/ 1719618 h 3261815"/>
                <a:gd name="connsiteX6" fmla="*/ 1862753 w 2169827"/>
                <a:gd name="connsiteY6" fmla="*/ 0 h 3261815"/>
                <a:gd name="connsiteX7" fmla="*/ 1780866 w 2169827"/>
                <a:gd name="connsiteY7" fmla="*/ 13648 h 3261815"/>
                <a:gd name="connsiteX8" fmla="*/ 1166717 w 2169827"/>
                <a:gd name="connsiteY8" fmla="*/ 156949 h 3261815"/>
                <a:gd name="connsiteX9" fmla="*/ 402442 w 2169827"/>
                <a:gd name="connsiteY9" fmla="*/ 27296 h 3261815"/>
                <a:gd name="connsiteX0" fmla="*/ 377501 w 2144886"/>
                <a:gd name="connsiteY0" fmla="*/ 27296 h 3261815"/>
                <a:gd name="connsiteX1" fmla="*/ 295615 w 2144886"/>
                <a:gd name="connsiteY1" fmla="*/ 1774209 h 3261815"/>
                <a:gd name="connsiteX2" fmla="*/ 670928 w 2144886"/>
                <a:gd name="connsiteY2" fmla="*/ 3261815 h 3261815"/>
                <a:gd name="connsiteX3" fmla="*/ 1162247 w 2144886"/>
                <a:gd name="connsiteY3" fmla="*/ 1937982 h 3261815"/>
                <a:gd name="connsiteX4" fmla="*/ 1598976 w 2144886"/>
                <a:gd name="connsiteY4" fmla="*/ 3261815 h 3261815"/>
                <a:gd name="connsiteX5" fmla="*/ 2144886 w 2144886"/>
                <a:gd name="connsiteY5" fmla="*/ 1719618 h 3261815"/>
                <a:gd name="connsiteX6" fmla="*/ 1837812 w 2144886"/>
                <a:gd name="connsiteY6" fmla="*/ 0 h 3261815"/>
                <a:gd name="connsiteX7" fmla="*/ 1755925 w 2144886"/>
                <a:gd name="connsiteY7" fmla="*/ 13648 h 3261815"/>
                <a:gd name="connsiteX8" fmla="*/ 1141776 w 2144886"/>
                <a:gd name="connsiteY8" fmla="*/ 156949 h 3261815"/>
                <a:gd name="connsiteX9" fmla="*/ 377501 w 2144886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08239 w 2175624"/>
                <a:gd name="connsiteY0" fmla="*/ 27296 h 3261815"/>
                <a:gd name="connsiteX1" fmla="*/ 326353 w 2175624"/>
                <a:gd name="connsiteY1" fmla="*/ 1774209 h 3261815"/>
                <a:gd name="connsiteX2" fmla="*/ 701666 w 2175624"/>
                <a:gd name="connsiteY2" fmla="*/ 3261815 h 3261815"/>
                <a:gd name="connsiteX3" fmla="*/ 1192985 w 2175624"/>
                <a:gd name="connsiteY3" fmla="*/ 1937982 h 3261815"/>
                <a:gd name="connsiteX4" fmla="*/ 1629714 w 2175624"/>
                <a:gd name="connsiteY4" fmla="*/ 3261815 h 3261815"/>
                <a:gd name="connsiteX5" fmla="*/ 2175624 w 2175624"/>
                <a:gd name="connsiteY5" fmla="*/ 1719618 h 3261815"/>
                <a:gd name="connsiteX6" fmla="*/ 1868550 w 2175624"/>
                <a:gd name="connsiteY6" fmla="*/ 0 h 3261815"/>
                <a:gd name="connsiteX7" fmla="*/ 1786663 w 2175624"/>
                <a:gd name="connsiteY7" fmla="*/ 13648 h 3261815"/>
                <a:gd name="connsiteX8" fmla="*/ 1172514 w 2175624"/>
                <a:gd name="connsiteY8" fmla="*/ 156949 h 3261815"/>
                <a:gd name="connsiteX9" fmla="*/ 408239 w 2175624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195900 w 2178539"/>
                <a:gd name="connsiteY3" fmla="*/ 1937982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32629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680396 w 2178539"/>
                <a:gd name="connsiteY4" fmla="*/ 3261815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78539"/>
                <a:gd name="connsiteY0" fmla="*/ 27296 h 3261815"/>
                <a:gd name="connsiteX1" fmla="*/ 322444 w 2178539"/>
                <a:gd name="connsiteY1" fmla="*/ 1801504 h 3261815"/>
                <a:gd name="connsiteX2" fmla="*/ 704581 w 2178539"/>
                <a:gd name="connsiteY2" fmla="*/ 3261815 h 3261815"/>
                <a:gd name="connsiteX3" fmla="*/ 1216372 w 2178539"/>
                <a:gd name="connsiteY3" fmla="*/ 1951629 h 3261815"/>
                <a:gd name="connsiteX4" fmla="*/ 1707692 w 2178539"/>
                <a:gd name="connsiteY4" fmla="*/ 3254991 h 3261815"/>
                <a:gd name="connsiteX5" fmla="*/ 2178539 w 2178539"/>
                <a:gd name="connsiteY5" fmla="*/ 1719618 h 3261815"/>
                <a:gd name="connsiteX6" fmla="*/ 1871465 w 2178539"/>
                <a:gd name="connsiteY6" fmla="*/ 0 h 3261815"/>
                <a:gd name="connsiteX7" fmla="*/ 1789578 w 2178539"/>
                <a:gd name="connsiteY7" fmla="*/ 13648 h 3261815"/>
                <a:gd name="connsiteX8" fmla="*/ 1175429 w 2178539"/>
                <a:gd name="connsiteY8" fmla="*/ 156949 h 3261815"/>
                <a:gd name="connsiteX9" fmla="*/ 411154 w 2178539"/>
                <a:gd name="connsiteY9" fmla="*/ 27296 h 3261815"/>
                <a:gd name="connsiteX0" fmla="*/ 411154 w 2144420"/>
                <a:gd name="connsiteY0" fmla="*/ 27296 h 3261815"/>
                <a:gd name="connsiteX1" fmla="*/ 322444 w 2144420"/>
                <a:gd name="connsiteY1" fmla="*/ 1801504 h 3261815"/>
                <a:gd name="connsiteX2" fmla="*/ 704581 w 2144420"/>
                <a:gd name="connsiteY2" fmla="*/ 3261815 h 3261815"/>
                <a:gd name="connsiteX3" fmla="*/ 1216372 w 2144420"/>
                <a:gd name="connsiteY3" fmla="*/ 1951629 h 3261815"/>
                <a:gd name="connsiteX4" fmla="*/ 1707692 w 2144420"/>
                <a:gd name="connsiteY4" fmla="*/ 3254991 h 3261815"/>
                <a:gd name="connsiteX5" fmla="*/ 2144420 w 2144420"/>
                <a:gd name="connsiteY5" fmla="*/ 1753737 h 3261815"/>
                <a:gd name="connsiteX6" fmla="*/ 1871465 w 2144420"/>
                <a:gd name="connsiteY6" fmla="*/ 0 h 3261815"/>
                <a:gd name="connsiteX7" fmla="*/ 1789578 w 2144420"/>
                <a:gd name="connsiteY7" fmla="*/ 13648 h 3261815"/>
                <a:gd name="connsiteX8" fmla="*/ 1175429 w 2144420"/>
                <a:gd name="connsiteY8" fmla="*/ 156949 h 3261815"/>
                <a:gd name="connsiteX9" fmla="*/ 411154 w 2144420"/>
                <a:gd name="connsiteY9" fmla="*/ 27296 h 3261815"/>
                <a:gd name="connsiteX0" fmla="*/ 411154 w 2144420"/>
                <a:gd name="connsiteY0" fmla="*/ 27296 h 3261815"/>
                <a:gd name="connsiteX1" fmla="*/ 322444 w 2144420"/>
                <a:gd name="connsiteY1" fmla="*/ 1801504 h 3261815"/>
                <a:gd name="connsiteX2" fmla="*/ 704581 w 2144420"/>
                <a:gd name="connsiteY2" fmla="*/ 3261815 h 3261815"/>
                <a:gd name="connsiteX3" fmla="*/ 1216372 w 2144420"/>
                <a:gd name="connsiteY3" fmla="*/ 1951629 h 3261815"/>
                <a:gd name="connsiteX4" fmla="*/ 1707692 w 2144420"/>
                <a:gd name="connsiteY4" fmla="*/ 3254991 h 3261815"/>
                <a:gd name="connsiteX5" fmla="*/ 2144420 w 2144420"/>
                <a:gd name="connsiteY5" fmla="*/ 1753737 h 3261815"/>
                <a:gd name="connsiteX6" fmla="*/ 1871465 w 2144420"/>
                <a:gd name="connsiteY6" fmla="*/ 0 h 3261815"/>
                <a:gd name="connsiteX7" fmla="*/ 1789578 w 2144420"/>
                <a:gd name="connsiteY7" fmla="*/ 13648 h 3261815"/>
                <a:gd name="connsiteX8" fmla="*/ 1175429 w 2144420"/>
                <a:gd name="connsiteY8" fmla="*/ 156949 h 3261815"/>
                <a:gd name="connsiteX9" fmla="*/ 411154 w 2144420"/>
                <a:gd name="connsiteY9" fmla="*/ 27296 h 3261815"/>
                <a:gd name="connsiteX0" fmla="*/ 411154 w 2144420"/>
                <a:gd name="connsiteY0" fmla="*/ 27296 h 3261815"/>
                <a:gd name="connsiteX1" fmla="*/ 322444 w 2144420"/>
                <a:gd name="connsiteY1" fmla="*/ 1801504 h 3261815"/>
                <a:gd name="connsiteX2" fmla="*/ 704581 w 2144420"/>
                <a:gd name="connsiteY2" fmla="*/ 3261815 h 3261815"/>
                <a:gd name="connsiteX3" fmla="*/ 1216372 w 2144420"/>
                <a:gd name="connsiteY3" fmla="*/ 1951629 h 3261815"/>
                <a:gd name="connsiteX4" fmla="*/ 1707692 w 2144420"/>
                <a:gd name="connsiteY4" fmla="*/ 3254991 h 3261815"/>
                <a:gd name="connsiteX5" fmla="*/ 2144420 w 2144420"/>
                <a:gd name="connsiteY5" fmla="*/ 1753737 h 3261815"/>
                <a:gd name="connsiteX6" fmla="*/ 1871465 w 2144420"/>
                <a:gd name="connsiteY6" fmla="*/ 0 h 3261815"/>
                <a:gd name="connsiteX7" fmla="*/ 1789578 w 2144420"/>
                <a:gd name="connsiteY7" fmla="*/ 13648 h 3261815"/>
                <a:gd name="connsiteX8" fmla="*/ 1175429 w 2144420"/>
                <a:gd name="connsiteY8" fmla="*/ 156949 h 3261815"/>
                <a:gd name="connsiteX9" fmla="*/ 411154 w 2144420"/>
                <a:gd name="connsiteY9" fmla="*/ 27296 h 3261815"/>
                <a:gd name="connsiteX0" fmla="*/ 411154 w 2205171"/>
                <a:gd name="connsiteY0" fmla="*/ 27296 h 3261815"/>
                <a:gd name="connsiteX1" fmla="*/ 322444 w 2205171"/>
                <a:gd name="connsiteY1" fmla="*/ 1801504 h 3261815"/>
                <a:gd name="connsiteX2" fmla="*/ 704581 w 2205171"/>
                <a:gd name="connsiteY2" fmla="*/ 3261815 h 3261815"/>
                <a:gd name="connsiteX3" fmla="*/ 1216372 w 2205171"/>
                <a:gd name="connsiteY3" fmla="*/ 1951629 h 3261815"/>
                <a:gd name="connsiteX4" fmla="*/ 1707692 w 2205171"/>
                <a:gd name="connsiteY4" fmla="*/ 3254991 h 3261815"/>
                <a:gd name="connsiteX5" fmla="*/ 2144420 w 2205171"/>
                <a:gd name="connsiteY5" fmla="*/ 1753737 h 3261815"/>
                <a:gd name="connsiteX6" fmla="*/ 1871465 w 2205171"/>
                <a:gd name="connsiteY6" fmla="*/ 0 h 3261815"/>
                <a:gd name="connsiteX7" fmla="*/ 1789578 w 2205171"/>
                <a:gd name="connsiteY7" fmla="*/ 13648 h 3261815"/>
                <a:gd name="connsiteX8" fmla="*/ 1175429 w 2205171"/>
                <a:gd name="connsiteY8" fmla="*/ 156949 h 3261815"/>
                <a:gd name="connsiteX9" fmla="*/ 411154 w 2205171"/>
                <a:gd name="connsiteY9" fmla="*/ 27296 h 3261815"/>
                <a:gd name="connsiteX0" fmla="*/ 411154 w 2145061"/>
                <a:gd name="connsiteY0" fmla="*/ 23869 h 3258388"/>
                <a:gd name="connsiteX1" fmla="*/ 322444 w 2145061"/>
                <a:gd name="connsiteY1" fmla="*/ 1798077 h 3258388"/>
                <a:gd name="connsiteX2" fmla="*/ 704581 w 2145061"/>
                <a:gd name="connsiteY2" fmla="*/ 3258388 h 3258388"/>
                <a:gd name="connsiteX3" fmla="*/ 1216372 w 2145061"/>
                <a:gd name="connsiteY3" fmla="*/ 1948202 h 3258388"/>
                <a:gd name="connsiteX4" fmla="*/ 1707692 w 2145061"/>
                <a:gd name="connsiteY4" fmla="*/ 3251564 h 3258388"/>
                <a:gd name="connsiteX5" fmla="*/ 2144420 w 2145061"/>
                <a:gd name="connsiteY5" fmla="*/ 1750310 h 3258388"/>
                <a:gd name="connsiteX6" fmla="*/ 1789578 w 2145061"/>
                <a:gd name="connsiteY6" fmla="*/ 10221 h 3258388"/>
                <a:gd name="connsiteX7" fmla="*/ 1175429 w 2145061"/>
                <a:gd name="connsiteY7" fmla="*/ 153522 h 3258388"/>
                <a:gd name="connsiteX8" fmla="*/ 411154 w 2145061"/>
                <a:gd name="connsiteY8" fmla="*/ 23869 h 3258388"/>
                <a:gd name="connsiteX0" fmla="*/ 411154 w 2146076"/>
                <a:gd name="connsiteY0" fmla="*/ 23869 h 3258388"/>
                <a:gd name="connsiteX1" fmla="*/ 322444 w 2146076"/>
                <a:gd name="connsiteY1" fmla="*/ 1798077 h 3258388"/>
                <a:gd name="connsiteX2" fmla="*/ 704581 w 2146076"/>
                <a:gd name="connsiteY2" fmla="*/ 3258388 h 3258388"/>
                <a:gd name="connsiteX3" fmla="*/ 1216372 w 2146076"/>
                <a:gd name="connsiteY3" fmla="*/ 1948202 h 3258388"/>
                <a:gd name="connsiteX4" fmla="*/ 1707692 w 2146076"/>
                <a:gd name="connsiteY4" fmla="*/ 3251564 h 3258388"/>
                <a:gd name="connsiteX5" fmla="*/ 2144420 w 2146076"/>
                <a:gd name="connsiteY5" fmla="*/ 1750310 h 3258388"/>
                <a:gd name="connsiteX6" fmla="*/ 1926056 w 2146076"/>
                <a:gd name="connsiteY6" fmla="*/ 17045 h 3258388"/>
                <a:gd name="connsiteX7" fmla="*/ 1175429 w 2146076"/>
                <a:gd name="connsiteY7" fmla="*/ 153522 h 3258388"/>
                <a:gd name="connsiteX8" fmla="*/ 411154 w 2146076"/>
                <a:gd name="connsiteY8" fmla="*/ 23869 h 3258388"/>
                <a:gd name="connsiteX0" fmla="*/ 411154 w 2374416"/>
                <a:gd name="connsiteY0" fmla="*/ 23869 h 3258388"/>
                <a:gd name="connsiteX1" fmla="*/ 322444 w 2374416"/>
                <a:gd name="connsiteY1" fmla="*/ 1798077 h 3258388"/>
                <a:gd name="connsiteX2" fmla="*/ 704581 w 2374416"/>
                <a:gd name="connsiteY2" fmla="*/ 3258388 h 3258388"/>
                <a:gd name="connsiteX3" fmla="*/ 1216372 w 2374416"/>
                <a:gd name="connsiteY3" fmla="*/ 1948202 h 3258388"/>
                <a:gd name="connsiteX4" fmla="*/ 1707692 w 2374416"/>
                <a:gd name="connsiteY4" fmla="*/ 3251564 h 3258388"/>
                <a:gd name="connsiteX5" fmla="*/ 2144420 w 2374416"/>
                <a:gd name="connsiteY5" fmla="*/ 1750310 h 3258388"/>
                <a:gd name="connsiteX6" fmla="*/ 1926056 w 2374416"/>
                <a:gd name="connsiteY6" fmla="*/ 17045 h 3258388"/>
                <a:gd name="connsiteX7" fmla="*/ 1175429 w 2374416"/>
                <a:gd name="connsiteY7" fmla="*/ 153522 h 3258388"/>
                <a:gd name="connsiteX8" fmla="*/ 411154 w 2374416"/>
                <a:gd name="connsiteY8" fmla="*/ 23869 h 3258388"/>
                <a:gd name="connsiteX0" fmla="*/ 411154 w 2441693"/>
                <a:gd name="connsiteY0" fmla="*/ 23869 h 3258388"/>
                <a:gd name="connsiteX1" fmla="*/ 322444 w 2441693"/>
                <a:gd name="connsiteY1" fmla="*/ 1798077 h 3258388"/>
                <a:gd name="connsiteX2" fmla="*/ 704581 w 2441693"/>
                <a:gd name="connsiteY2" fmla="*/ 3258388 h 3258388"/>
                <a:gd name="connsiteX3" fmla="*/ 1216372 w 2441693"/>
                <a:gd name="connsiteY3" fmla="*/ 1948202 h 3258388"/>
                <a:gd name="connsiteX4" fmla="*/ 1707692 w 2441693"/>
                <a:gd name="connsiteY4" fmla="*/ 3251564 h 3258388"/>
                <a:gd name="connsiteX5" fmla="*/ 2144420 w 2441693"/>
                <a:gd name="connsiteY5" fmla="*/ 1750310 h 3258388"/>
                <a:gd name="connsiteX6" fmla="*/ 1926056 w 2441693"/>
                <a:gd name="connsiteY6" fmla="*/ 17045 h 3258388"/>
                <a:gd name="connsiteX7" fmla="*/ 1175429 w 2441693"/>
                <a:gd name="connsiteY7" fmla="*/ 153522 h 3258388"/>
                <a:gd name="connsiteX8" fmla="*/ 411154 w 2441693"/>
                <a:gd name="connsiteY8" fmla="*/ 23869 h 3258388"/>
                <a:gd name="connsiteX0" fmla="*/ 411154 w 2377348"/>
                <a:gd name="connsiteY0" fmla="*/ 23869 h 3258388"/>
                <a:gd name="connsiteX1" fmla="*/ 322444 w 2377348"/>
                <a:gd name="connsiteY1" fmla="*/ 1798077 h 3258388"/>
                <a:gd name="connsiteX2" fmla="*/ 704581 w 2377348"/>
                <a:gd name="connsiteY2" fmla="*/ 3258388 h 3258388"/>
                <a:gd name="connsiteX3" fmla="*/ 1216372 w 2377348"/>
                <a:gd name="connsiteY3" fmla="*/ 1948202 h 3258388"/>
                <a:gd name="connsiteX4" fmla="*/ 1707692 w 2377348"/>
                <a:gd name="connsiteY4" fmla="*/ 3251564 h 3258388"/>
                <a:gd name="connsiteX5" fmla="*/ 2144420 w 2377348"/>
                <a:gd name="connsiteY5" fmla="*/ 1750310 h 3258388"/>
                <a:gd name="connsiteX6" fmla="*/ 1926056 w 2377348"/>
                <a:gd name="connsiteY6" fmla="*/ 17045 h 3258388"/>
                <a:gd name="connsiteX7" fmla="*/ 1175429 w 2377348"/>
                <a:gd name="connsiteY7" fmla="*/ 153522 h 3258388"/>
                <a:gd name="connsiteX8" fmla="*/ 411154 w 2377348"/>
                <a:gd name="connsiteY8" fmla="*/ 23869 h 3258388"/>
                <a:gd name="connsiteX0" fmla="*/ 411154 w 2424220"/>
                <a:gd name="connsiteY0" fmla="*/ 23869 h 3258388"/>
                <a:gd name="connsiteX1" fmla="*/ 322444 w 2424220"/>
                <a:gd name="connsiteY1" fmla="*/ 1798077 h 3258388"/>
                <a:gd name="connsiteX2" fmla="*/ 704581 w 2424220"/>
                <a:gd name="connsiteY2" fmla="*/ 3258388 h 3258388"/>
                <a:gd name="connsiteX3" fmla="*/ 1216372 w 2424220"/>
                <a:gd name="connsiteY3" fmla="*/ 1948202 h 3258388"/>
                <a:gd name="connsiteX4" fmla="*/ 1707692 w 2424220"/>
                <a:gd name="connsiteY4" fmla="*/ 3251564 h 3258388"/>
                <a:gd name="connsiteX5" fmla="*/ 2144420 w 2424220"/>
                <a:gd name="connsiteY5" fmla="*/ 1750310 h 3258388"/>
                <a:gd name="connsiteX6" fmla="*/ 1926056 w 2424220"/>
                <a:gd name="connsiteY6" fmla="*/ 17045 h 3258388"/>
                <a:gd name="connsiteX7" fmla="*/ 1175429 w 2424220"/>
                <a:gd name="connsiteY7" fmla="*/ 153522 h 3258388"/>
                <a:gd name="connsiteX8" fmla="*/ 411154 w 2424220"/>
                <a:gd name="connsiteY8" fmla="*/ 23869 h 3258388"/>
                <a:gd name="connsiteX0" fmla="*/ 411154 w 2449010"/>
                <a:gd name="connsiteY0" fmla="*/ 23869 h 3258388"/>
                <a:gd name="connsiteX1" fmla="*/ 322444 w 2449010"/>
                <a:gd name="connsiteY1" fmla="*/ 1798077 h 3258388"/>
                <a:gd name="connsiteX2" fmla="*/ 704581 w 2449010"/>
                <a:gd name="connsiteY2" fmla="*/ 3258388 h 3258388"/>
                <a:gd name="connsiteX3" fmla="*/ 1216372 w 2449010"/>
                <a:gd name="connsiteY3" fmla="*/ 1948202 h 3258388"/>
                <a:gd name="connsiteX4" fmla="*/ 1707692 w 2449010"/>
                <a:gd name="connsiteY4" fmla="*/ 3251564 h 3258388"/>
                <a:gd name="connsiteX5" fmla="*/ 2144420 w 2449010"/>
                <a:gd name="connsiteY5" fmla="*/ 1750310 h 3258388"/>
                <a:gd name="connsiteX6" fmla="*/ 1926056 w 2449010"/>
                <a:gd name="connsiteY6" fmla="*/ 17045 h 3258388"/>
                <a:gd name="connsiteX7" fmla="*/ 1175429 w 2449010"/>
                <a:gd name="connsiteY7" fmla="*/ 153522 h 3258388"/>
                <a:gd name="connsiteX8" fmla="*/ 411154 w 2449010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  <a:gd name="connsiteX0" fmla="*/ 411154 w 2433593"/>
                <a:gd name="connsiteY0" fmla="*/ 23869 h 3258388"/>
                <a:gd name="connsiteX1" fmla="*/ 322444 w 2433593"/>
                <a:gd name="connsiteY1" fmla="*/ 1798077 h 3258388"/>
                <a:gd name="connsiteX2" fmla="*/ 704581 w 2433593"/>
                <a:gd name="connsiteY2" fmla="*/ 3258388 h 3258388"/>
                <a:gd name="connsiteX3" fmla="*/ 1216372 w 2433593"/>
                <a:gd name="connsiteY3" fmla="*/ 1948202 h 3258388"/>
                <a:gd name="connsiteX4" fmla="*/ 1707692 w 2433593"/>
                <a:gd name="connsiteY4" fmla="*/ 3251564 h 3258388"/>
                <a:gd name="connsiteX5" fmla="*/ 2144420 w 2433593"/>
                <a:gd name="connsiteY5" fmla="*/ 1750310 h 3258388"/>
                <a:gd name="connsiteX6" fmla="*/ 1926056 w 2433593"/>
                <a:gd name="connsiteY6" fmla="*/ 17045 h 3258388"/>
                <a:gd name="connsiteX7" fmla="*/ 1175429 w 2433593"/>
                <a:gd name="connsiteY7" fmla="*/ 153522 h 3258388"/>
                <a:gd name="connsiteX8" fmla="*/ 411154 w 2433593"/>
                <a:gd name="connsiteY8" fmla="*/ 23869 h 325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3593" h="3258388">
                  <a:moveTo>
                    <a:pt x="411154" y="23869"/>
                  </a:moveTo>
                  <a:cubicBezTo>
                    <a:pt x="-257586" y="355964"/>
                    <a:pt x="22194" y="1036078"/>
                    <a:pt x="322444" y="1798077"/>
                  </a:cubicBezTo>
                  <a:cubicBezTo>
                    <a:pt x="338366" y="2660163"/>
                    <a:pt x="545357" y="3249289"/>
                    <a:pt x="704581" y="3258388"/>
                  </a:cubicBezTo>
                  <a:cubicBezTo>
                    <a:pt x="1018479" y="3247015"/>
                    <a:pt x="779644" y="1925457"/>
                    <a:pt x="1216372" y="1948202"/>
                  </a:cubicBezTo>
                  <a:cubicBezTo>
                    <a:pt x="1580313" y="1945929"/>
                    <a:pt x="1473406" y="3281133"/>
                    <a:pt x="1707692" y="3251564"/>
                  </a:cubicBezTo>
                  <a:cubicBezTo>
                    <a:pt x="2048886" y="3121910"/>
                    <a:pt x="2001118" y="2180214"/>
                    <a:pt x="2144420" y="1750310"/>
                  </a:cubicBezTo>
                  <a:cubicBezTo>
                    <a:pt x="2451495" y="1080432"/>
                    <a:pt x="2681232" y="64812"/>
                    <a:pt x="1926056" y="17045"/>
                  </a:cubicBezTo>
                  <a:lnTo>
                    <a:pt x="1175429" y="153522"/>
                  </a:lnTo>
                  <a:cubicBezTo>
                    <a:pt x="920671" y="110304"/>
                    <a:pt x="679560" y="-62566"/>
                    <a:pt x="411154" y="23869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1" name="Group 102">
              <a:extLst>
                <a:ext uri="{FF2B5EF4-FFF2-40B4-BE49-F238E27FC236}">
                  <a16:creationId xmlns:a16="http://schemas.microsoft.com/office/drawing/2014/main" id="{DDAD1F1D-BF47-4128-A175-718FDB9FC2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07494" y="2429101"/>
              <a:ext cx="325734" cy="529812"/>
              <a:chOff x="2071598" y="2060848"/>
              <a:chExt cx="1917605" cy="3137144"/>
            </a:xfrm>
            <a:solidFill>
              <a:srgbClr val="262626"/>
            </a:solidFill>
          </p:grpSpPr>
          <p:sp>
            <p:nvSpPr>
              <p:cNvPr id="98" name="Freeform 103">
                <a:extLst>
                  <a:ext uri="{FF2B5EF4-FFF2-40B4-BE49-F238E27FC236}">
                    <a16:creationId xmlns:a16="http://schemas.microsoft.com/office/drawing/2014/main" id="{C06A5D32-8460-4F3C-A9A7-026C25883A57}"/>
                  </a:ext>
                </a:extLst>
              </p:cNvPr>
              <p:cNvSpPr/>
              <p:nvPr/>
            </p:nvSpPr>
            <p:spPr>
              <a:xfrm>
                <a:off x="2483768" y="2060848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Freeform 104">
                <a:extLst>
                  <a:ext uri="{FF2B5EF4-FFF2-40B4-BE49-F238E27FC236}">
                    <a16:creationId xmlns:a16="http://schemas.microsoft.com/office/drawing/2014/main" id="{71F0ED2A-8BE0-4DE8-98B0-20DBA4B09445}"/>
                  </a:ext>
                </a:extLst>
              </p:cNvPr>
              <p:cNvSpPr/>
              <p:nvPr/>
            </p:nvSpPr>
            <p:spPr>
              <a:xfrm rot="21253755">
                <a:off x="2170737" y="2710023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Freeform 105">
                <a:extLst>
                  <a:ext uri="{FF2B5EF4-FFF2-40B4-BE49-F238E27FC236}">
                    <a16:creationId xmlns:a16="http://schemas.microsoft.com/office/drawing/2014/main" id="{7C06BE71-52E4-42AB-9636-AB66A3C9DE0F}"/>
                  </a:ext>
                </a:extLst>
              </p:cNvPr>
              <p:cNvSpPr/>
              <p:nvPr/>
            </p:nvSpPr>
            <p:spPr>
              <a:xfrm rot="20634645">
                <a:off x="2071598" y="3466865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Freeform 106">
                <a:extLst>
                  <a:ext uri="{FF2B5EF4-FFF2-40B4-BE49-F238E27FC236}">
                    <a16:creationId xmlns:a16="http://schemas.microsoft.com/office/drawing/2014/main" id="{33CB9F87-C7AD-4305-A0CC-75635879ABCA}"/>
                  </a:ext>
                </a:extLst>
              </p:cNvPr>
              <p:cNvSpPr/>
              <p:nvPr/>
            </p:nvSpPr>
            <p:spPr>
              <a:xfrm rot="19632933">
                <a:off x="2257651" y="4182238"/>
                <a:ext cx="1505435" cy="1015754"/>
              </a:xfrm>
              <a:custGeom>
                <a:avLst/>
                <a:gdLst>
                  <a:gd name="connsiteX0" fmla="*/ 812042 w 1535373"/>
                  <a:gd name="connsiteY0" fmla="*/ 211541 h 921224"/>
                  <a:gd name="connsiteX1" fmla="*/ 184245 w 1535373"/>
                  <a:gd name="connsiteY1" fmla="*/ 0 h 921224"/>
                  <a:gd name="connsiteX2" fmla="*/ 143301 w 1535373"/>
                  <a:gd name="connsiteY2" fmla="*/ 293427 h 921224"/>
                  <a:gd name="connsiteX3" fmla="*/ 0 w 1535373"/>
                  <a:gd name="connsiteY3" fmla="*/ 477672 h 921224"/>
                  <a:gd name="connsiteX4" fmla="*/ 600501 w 1535373"/>
                  <a:gd name="connsiteY4" fmla="*/ 764275 h 921224"/>
                  <a:gd name="connsiteX5" fmla="*/ 709684 w 1535373"/>
                  <a:gd name="connsiteY5" fmla="*/ 655093 h 921224"/>
                  <a:gd name="connsiteX6" fmla="*/ 887104 w 1535373"/>
                  <a:gd name="connsiteY6" fmla="*/ 702860 h 921224"/>
                  <a:gd name="connsiteX7" fmla="*/ 1201003 w 1535373"/>
                  <a:gd name="connsiteY7" fmla="*/ 921224 h 921224"/>
                  <a:gd name="connsiteX8" fmla="*/ 1535373 w 1535373"/>
                  <a:gd name="connsiteY8" fmla="*/ 825690 h 921224"/>
                  <a:gd name="connsiteX9" fmla="*/ 1201003 w 1535373"/>
                  <a:gd name="connsiteY9" fmla="*/ 689212 h 921224"/>
                  <a:gd name="connsiteX10" fmla="*/ 1262418 w 1535373"/>
                  <a:gd name="connsiteY10" fmla="*/ 457200 h 921224"/>
                  <a:gd name="connsiteX11" fmla="*/ 996287 w 1535373"/>
                  <a:gd name="connsiteY11" fmla="*/ 348018 h 921224"/>
                  <a:gd name="connsiteX12" fmla="*/ 921224 w 1535373"/>
                  <a:gd name="connsiteY12" fmla="*/ 457200 h 921224"/>
                  <a:gd name="connsiteX13" fmla="*/ 777922 w 1535373"/>
                  <a:gd name="connsiteY13" fmla="*/ 395785 h 921224"/>
                  <a:gd name="connsiteX14" fmla="*/ 812042 w 1535373"/>
                  <a:gd name="connsiteY14" fmla="*/ 211541 h 921224"/>
                  <a:gd name="connsiteX0" fmla="*/ 812042 w 1535373"/>
                  <a:gd name="connsiteY0" fmla="*/ 191663 h 901346"/>
                  <a:gd name="connsiteX1" fmla="*/ 208099 w 1535373"/>
                  <a:gd name="connsiteY1" fmla="*/ 0 h 901346"/>
                  <a:gd name="connsiteX2" fmla="*/ 143301 w 1535373"/>
                  <a:gd name="connsiteY2" fmla="*/ 273549 h 901346"/>
                  <a:gd name="connsiteX3" fmla="*/ 0 w 1535373"/>
                  <a:gd name="connsiteY3" fmla="*/ 457794 h 901346"/>
                  <a:gd name="connsiteX4" fmla="*/ 600501 w 1535373"/>
                  <a:gd name="connsiteY4" fmla="*/ 744397 h 901346"/>
                  <a:gd name="connsiteX5" fmla="*/ 709684 w 1535373"/>
                  <a:gd name="connsiteY5" fmla="*/ 635215 h 901346"/>
                  <a:gd name="connsiteX6" fmla="*/ 887104 w 1535373"/>
                  <a:gd name="connsiteY6" fmla="*/ 682982 h 901346"/>
                  <a:gd name="connsiteX7" fmla="*/ 1201003 w 1535373"/>
                  <a:gd name="connsiteY7" fmla="*/ 901346 h 901346"/>
                  <a:gd name="connsiteX8" fmla="*/ 1535373 w 1535373"/>
                  <a:gd name="connsiteY8" fmla="*/ 805812 h 901346"/>
                  <a:gd name="connsiteX9" fmla="*/ 1201003 w 1535373"/>
                  <a:gd name="connsiteY9" fmla="*/ 669334 h 901346"/>
                  <a:gd name="connsiteX10" fmla="*/ 1262418 w 1535373"/>
                  <a:gd name="connsiteY10" fmla="*/ 437322 h 901346"/>
                  <a:gd name="connsiteX11" fmla="*/ 996287 w 1535373"/>
                  <a:gd name="connsiteY11" fmla="*/ 328140 h 901346"/>
                  <a:gd name="connsiteX12" fmla="*/ 921224 w 1535373"/>
                  <a:gd name="connsiteY12" fmla="*/ 437322 h 901346"/>
                  <a:gd name="connsiteX13" fmla="*/ 777922 w 1535373"/>
                  <a:gd name="connsiteY13" fmla="*/ 375907 h 901346"/>
                  <a:gd name="connsiteX14" fmla="*/ 812042 w 1535373"/>
                  <a:gd name="connsiteY14" fmla="*/ 191663 h 901346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43301 w 1535373"/>
                  <a:gd name="connsiteY2" fmla="*/ 286235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812042 w 1535373"/>
                  <a:gd name="connsiteY0" fmla="*/ 204349 h 914032"/>
                  <a:gd name="connsiteX1" fmla="*/ 208099 w 1535373"/>
                  <a:gd name="connsiteY1" fmla="*/ 12686 h 914032"/>
                  <a:gd name="connsiteX2" fmla="*/ 159203 w 1535373"/>
                  <a:gd name="connsiteY2" fmla="*/ 306113 h 914032"/>
                  <a:gd name="connsiteX3" fmla="*/ 0 w 1535373"/>
                  <a:gd name="connsiteY3" fmla="*/ 470480 h 914032"/>
                  <a:gd name="connsiteX4" fmla="*/ 600501 w 1535373"/>
                  <a:gd name="connsiteY4" fmla="*/ 757083 h 914032"/>
                  <a:gd name="connsiteX5" fmla="*/ 709684 w 1535373"/>
                  <a:gd name="connsiteY5" fmla="*/ 647901 h 914032"/>
                  <a:gd name="connsiteX6" fmla="*/ 887104 w 1535373"/>
                  <a:gd name="connsiteY6" fmla="*/ 695668 h 914032"/>
                  <a:gd name="connsiteX7" fmla="*/ 1201003 w 1535373"/>
                  <a:gd name="connsiteY7" fmla="*/ 914032 h 914032"/>
                  <a:gd name="connsiteX8" fmla="*/ 1535373 w 1535373"/>
                  <a:gd name="connsiteY8" fmla="*/ 818498 h 914032"/>
                  <a:gd name="connsiteX9" fmla="*/ 1201003 w 1535373"/>
                  <a:gd name="connsiteY9" fmla="*/ 682020 h 914032"/>
                  <a:gd name="connsiteX10" fmla="*/ 1262418 w 1535373"/>
                  <a:gd name="connsiteY10" fmla="*/ 450008 h 914032"/>
                  <a:gd name="connsiteX11" fmla="*/ 996287 w 1535373"/>
                  <a:gd name="connsiteY11" fmla="*/ 340826 h 914032"/>
                  <a:gd name="connsiteX12" fmla="*/ 921224 w 1535373"/>
                  <a:gd name="connsiteY12" fmla="*/ 450008 h 914032"/>
                  <a:gd name="connsiteX13" fmla="*/ 777922 w 1535373"/>
                  <a:gd name="connsiteY13" fmla="*/ 388593 h 914032"/>
                  <a:gd name="connsiteX14" fmla="*/ 812042 w 1535373"/>
                  <a:gd name="connsiteY14" fmla="*/ 204349 h 914032"/>
                  <a:gd name="connsiteX0" fmla="*/ 788188 w 1511519"/>
                  <a:gd name="connsiteY0" fmla="*/ 204349 h 914032"/>
                  <a:gd name="connsiteX1" fmla="*/ 184245 w 1511519"/>
                  <a:gd name="connsiteY1" fmla="*/ 12686 h 914032"/>
                  <a:gd name="connsiteX2" fmla="*/ 135349 w 1511519"/>
                  <a:gd name="connsiteY2" fmla="*/ 306113 h 914032"/>
                  <a:gd name="connsiteX3" fmla="*/ 0 w 1511519"/>
                  <a:gd name="connsiteY3" fmla="*/ 518188 h 914032"/>
                  <a:gd name="connsiteX4" fmla="*/ 576647 w 1511519"/>
                  <a:gd name="connsiteY4" fmla="*/ 757083 h 914032"/>
                  <a:gd name="connsiteX5" fmla="*/ 685830 w 1511519"/>
                  <a:gd name="connsiteY5" fmla="*/ 647901 h 914032"/>
                  <a:gd name="connsiteX6" fmla="*/ 863250 w 1511519"/>
                  <a:gd name="connsiteY6" fmla="*/ 695668 h 914032"/>
                  <a:gd name="connsiteX7" fmla="*/ 1177149 w 1511519"/>
                  <a:gd name="connsiteY7" fmla="*/ 914032 h 914032"/>
                  <a:gd name="connsiteX8" fmla="*/ 1511519 w 1511519"/>
                  <a:gd name="connsiteY8" fmla="*/ 818498 h 914032"/>
                  <a:gd name="connsiteX9" fmla="*/ 1177149 w 1511519"/>
                  <a:gd name="connsiteY9" fmla="*/ 682020 h 914032"/>
                  <a:gd name="connsiteX10" fmla="*/ 1238564 w 1511519"/>
                  <a:gd name="connsiteY10" fmla="*/ 450008 h 914032"/>
                  <a:gd name="connsiteX11" fmla="*/ 972433 w 1511519"/>
                  <a:gd name="connsiteY11" fmla="*/ 340826 h 914032"/>
                  <a:gd name="connsiteX12" fmla="*/ 897370 w 1511519"/>
                  <a:gd name="connsiteY12" fmla="*/ 450008 h 914032"/>
                  <a:gd name="connsiteX13" fmla="*/ 754068 w 1511519"/>
                  <a:gd name="connsiteY13" fmla="*/ 388593 h 914032"/>
                  <a:gd name="connsiteX14" fmla="*/ 788188 w 1511519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2902 w 1526233"/>
                  <a:gd name="connsiteY0" fmla="*/ 204349 h 914032"/>
                  <a:gd name="connsiteX1" fmla="*/ 198959 w 1526233"/>
                  <a:gd name="connsiteY1" fmla="*/ 12686 h 914032"/>
                  <a:gd name="connsiteX2" fmla="*/ 150063 w 1526233"/>
                  <a:gd name="connsiteY2" fmla="*/ 306113 h 914032"/>
                  <a:gd name="connsiteX3" fmla="*/ 14714 w 1526233"/>
                  <a:gd name="connsiteY3" fmla="*/ 518188 h 914032"/>
                  <a:gd name="connsiteX4" fmla="*/ 591361 w 1526233"/>
                  <a:gd name="connsiteY4" fmla="*/ 757083 h 914032"/>
                  <a:gd name="connsiteX5" fmla="*/ 700544 w 1526233"/>
                  <a:gd name="connsiteY5" fmla="*/ 647901 h 914032"/>
                  <a:gd name="connsiteX6" fmla="*/ 877964 w 1526233"/>
                  <a:gd name="connsiteY6" fmla="*/ 695668 h 914032"/>
                  <a:gd name="connsiteX7" fmla="*/ 1191863 w 1526233"/>
                  <a:gd name="connsiteY7" fmla="*/ 914032 h 914032"/>
                  <a:gd name="connsiteX8" fmla="*/ 1526233 w 1526233"/>
                  <a:gd name="connsiteY8" fmla="*/ 818498 h 914032"/>
                  <a:gd name="connsiteX9" fmla="*/ 1191863 w 1526233"/>
                  <a:gd name="connsiteY9" fmla="*/ 682020 h 914032"/>
                  <a:gd name="connsiteX10" fmla="*/ 1253278 w 1526233"/>
                  <a:gd name="connsiteY10" fmla="*/ 450008 h 914032"/>
                  <a:gd name="connsiteX11" fmla="*/ 987147 w 1526233"/>
                  <a:gd name="connsiteY11" fmla="*/ 340826 h 914032"/>
                  <a:gd name="connsiteX12" fmla="*/ 912084 w 1526233"/>
                  <a:gd name="connsiteY12" fmla="*/ 450008 h 914032"/>
                  <a:gd name="connsiteX13" fmla="*/ 768782 w 1526233"/>
                  <a:gd name="connsiteY13" fmla="*/ 388593 h 914032"/>
                  <a:gd name="connsiteX14" fmla="*/ 802902 w 1526233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588668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52279 w 1523540"/>
                  <a:gd name="connsiteY4" fmla="*/ 757083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697851 w 1523540"/>
                  <a:gd name="connsiteY5" fmla="*/ 647901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75271 w 1523540"/>
                  <a:gd name="connsiteY6" fmla="*/ 695668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14032"/>
                  <a:gd name="connsiteX1" fmla="*/ 196266 w 1523540"/>
                  <a:gd name="connsiteY1" fmla="*/ 12686 h 914032"/>
                  <a:gd name="connsiteX2" fmla="*/ 147370 w 1523540"/>
                  <a:gd name="connsiteY2" fmla="*/ 306113 h 914032"/>
                  <a:gd name="connsiteX3" fmla="*/ 12021 w 1523540"/>
                  <a:gd name="connsiteY3" fmla="*/ 518188 h 914032"/>
                  <a:gd name="connsiteX4" fmla="*/ 636377 w 1523540"/>
                  <a:gd name="connsiteY4" fmla="*/ 741181 h 914032"/>
                  <a:gd name="connsiteX5" fmla="*/ 705803 w 1523540"/>
                  <a:gd name="connsiteY5" fmla="*/ 624047 h 914032"/>
                  <a:gd name="connsiteX6" fmla="*/ 859369 w 1523540"/>
                  <a:gd name="connsiteY6" fmla="*/ 679765 h 914032"/>
                  <a:gd name="connsiteX7" fmla="*/ 1189170 w 1523540"/>
                  <a:gd name="connsiteY7" fmla="*/ 914032 h 914032"/>
                  <a:gd name="connsiteX8" fmla="*/ 1523540 w 1523540"/>
                  <a:gd name="connsiteY8" fmla="*/ 818498 h 914032"/>
                  <a:gd name="connsiteX9" fmla="*/ 1189170 w 1523540"/>
                  <a:gd name="connsiteY9" fmla="*/ 682020 h 914032"/>
                  <a:gd name="connsiteX10" fmla="*/ 1250585 w 1523540"/>
                  <a:gd name="connsiteY10" fmla="*/ 450008 h 914032"/>
                  <a:gd name="connsiteX11" fmla="*/ 984454 w 1523540"/>
                  <a:gd name="connsiteY11" fmla="*/ 340826 h 914032"/>
                  <a:gd name="connsiteX12" fmla="*/ 909391 w 1523540"/>
                  <a:gd name="connsiteY12" fmla="*/ 450008 h 914032"/>
                  <a:gd name="connsiteX13" fmla="*/ 766089 w 1523540"/>
                  <a:gd name="connsiteY13" fmla="*/ 388593 h 914032"/>
                  <a:gd name="connsiteX14" fmla="*/ 800209 w 1523540"/>
                  <a:gd name="connsiteY14" fmla="*/ 204349 h 914032"/>
                  <a:gd name="connsiteX0" fmla="*/ 800209 w 1523540"/>
                  <a:gd name="connsiteY0" fmla="*/ 204349 h 982628"/>
                  <a:gd name="connsiteX1" fmla="*/ 196266 w 1523540"/>
                  <a:gd name="connsiteY1" fmla="*/ 12686 h 982628"/>
                  <a:gd name="connsiteX2" fmla="*/ 147370 w 1523540"/>
                  <a:gd name="connsiteY2" fmla="*/ 306113 h 982628"/>
                  <a:gd name="connsiteX3" fmla="*/ 12021 w 1523540"/>
                  <a:gd name="connsiteY3" fmla="*/ 518188 h 982628"/>
                  <a:gd name="connsiteX4" fmla="*/ 636377 w 1523540"/>
                  <a:gd name="connsiteY4" fmla="*/ 741181 h 982628"/>
                  <a:gd name="connsiteX5" fmla="*/ 705803 w 1523540"/>
                  <a:gd name="connsiteY5" fmla="*/ 624047 h 982628"/>
                  <a:gd name="connsiteX6" fmla="*/ 859369 w 1523540"/>
                  <a:gd name="connsiteY6" fmla="*/ 679765 h 982628"/>
                  <a:gd name="connsiteX7" fmla="*/ 1189170 w 1523540"/>
                  <a:gd name="connsiteY7" fmla="*/ 914032 h 982628"/>
                  <a:gd name="connsiteX8" fmla="*/ 1523540 w 1523540"/>
                  <a:gd name="connsiteY8" fmla="*/ 818498 h 982628"/>
                  <a:gd name="connsiteX9" fmla="*/ 1189170 w 1523540"/>
                  <a:gd name="connsiteY9" fmla="*/ 682020 h 982628"/>
                  <a:gd name="connsiteX10" fmla="*/ 1250585 w 1523540"/>
                  <a:gd name="connsiteY10" fmla="*/ 450008 h 982628"/>
                  <a:gd name="connsiteX11" fmla="*/ 984454 w 1523540"/>
                  <a:gd name="connsiteY11" fmla="*/ 340826 h 982628"/>
                  <a:gd name="connsiteX12" fmla="*/ 909391 w 1523540"/>
                  <a:gd name="connsiteY12" fmla="*/ 450008 h 982628"/>
                  <a:gd name="connsiteX13" fmla="*/ 766089 w 1523540"/>
                  <a:gd name="connsiteY13" fmla="*/ 388593 h 982628"/>
                  <a:gd name="connsiteX14" fmla="*/ 800209 w 1523540"/>
                  <a:gd name="connsiteY14" fmla="*/ 204349 h 982628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89170 w 1554538"/>
                  <a:gd name="connsiteY9" fmla="*/ 682020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54538"/>
                  <a:gd name="connsiteY0" fmla="*/ 204349 h 982009"/>
                  <a:gd name="connsiteX1" fmla="*/ 196266 w 1554538"/>
                  <a:gd name="connsiteY1" fmla="*/ 12686 h 982009"/>
                  <a:gd name="connsiteX2" fmla="*/ 147370 w 1554538"/>
                  <a:gd name="connsiteY2" fmla="*/ 306113 h 982009"/>
                  <a:gd name="connsiteX3" fmla="*/ 12021 w 1554538"/>
                  <a:gd name="connsiteY3" fmla="*/ 518188 h 982009"/>
                  <a:gd name="connsiteX4" fmla="*/ 636377 w 1554538"/>
                  <a:gd name="connsiteY4" fmla="*/ 741181 h 982009"/>
                  <a:gd name="connsiteX5" fmla="*/ 705803 w 1554538"/>
                  <a:gd name="connsiteY5" fmla="*/ 624047 h 982009"/>
                  <a:gd name="connsiteX6" fmla="*/ 859369 w 1554538"/>
                  <a:gd name="connsiteY6" fmla="*/ 679765 h 982009"/>
                  <a:gd name="connsiteX7" fmla="*/ 1189170 w 1554538"/>
                  <a:gd name="connsiteY7" fmla="*/ 914032 h 982009"/>
                  <a:gd name="connsiteX8" fmla="*/ 1523540 w 1554538"/>
                  <a:gd name="connsiteY8" fmla="*/ 818498 h 982009"/>
                  <a:gd name="connsiteX9" fmla="*/ 1173267 w 1554538"/>
                  <a:gd name="connsiteY9" fmla="*/ 634312 h 982009"/>
                  <a:gd name="connsiteX10" fmla="*/ 1250585 w 1554538"/>
                  <a:gd name="connsiteY10" fmla="*/ 450008 h 982009"/>
                  <a:gd name="connsiteX11" fmla="*/ 984454 w 1554538"/>
                  <a:gd name="connsiteY11" fmla="*/ 340826 h 982009"/>
                  <a:gd name="connsiteX12" fmla="*/ 909391 w 1554538"/>
                  <a:gd name="connsiteY12" fmla="*/ 450008 h 982009"/>
                  <a:gd name="connsiteX13" fmla="*/ 766089 w 1554538"/>
                  <a:gd name="connsiteY13" fmla="*/ 388593 h 982009"/>
                  <a:gd name="connsiteX14" fmla="*/ 800209 w 1554538"/>
                  <a:gd name="connsiteY14" fmla="*/ 204349 h 982009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42543"/>
                  <a:gd name="connsiteY0" fmla="*/ 204349 h 976908"/>
                  <a:gd name="connsiteX1" fmla="*/ 196266 w 1542543"/>
                  <a:gd name="connsiteY1" fmla="*/ 12686 h 976908"/>
                  <a:gd name="connsiteX2" fmla="*/ 147370 w 1542543"/>
                  <a:gd name="connsiteY2" fmla="*/ 306113 h 976908"/>
                  <a:gd name="connsiteX3" fmla="*/ 12021 w 1542543"/>
                  <a:gd name="connsiteY3" fmla="*/ 518188 h 976908"/>
                  <a:gd name="connsiteX4" fmla="*/ 636377 w 1542543"/>
                  <a:gd name="connsiteY4" fmla="*/ 741181 h 976908"/>
                  <a:gd name="connsiteX5" fmla="*/ 705803 w 1542543"/>
                  <a:gd name="connsiteY5" fmla="*/ 624047 h 976908"/>
                  <a:gd name="connsiteX6" fmla="*/ 859369 w 1542543"/>
                  <a:gd name="connsiteY6" fmla="*/ 679765 h 976908"/>
                  <a:gd name="connsiteX7" fmla="*/ 1189170 w 1542543"/>
                  <a:gd name="connsiteY7" fmla="*/ 914032 h 976908"/>
                  <a:gd name="connsiteX8" fmla="*/ 1507637 w 1542543"/>
                  <a:gd name="connsiteY8" fmla="*/ 786693 h 976908"/>
                  <a:gd name="connsiteX9" fmla="*/ 1173267 w 1542543"/>
                  <a:gd name="connsiteY9" fmla="*/ 634312 h 976908"/>
                  <a:gd name="connsiteX10" fmla="*/ 1250585 w 1542543"/>
                  <a:gd name="connsiteY10" fmla="*/ 450008 h 976908"/>
                  <a:gd name="connsiteX11" fmla="*/ 984454 w 1542543"/>
                  <a:gd name="connsiteY11" fmla="*/ 340826 h 976908"/>
                  <a:gd name="connsiteX12" fmla="*/ 909391 w 1542543"/>
                  <a:gd name="connsiteY12" fmla="*/ 450008 h 976908"/>
                  <a:gd name="connsiteX13" fmla="*/ 766089 w 1542543"/>
                  <a:gd name="connsiteY13" fmla="*/ 388593 h 976908"/>
                  <a:gd name="connsiteX14" fmla="*/ 800209 w 1542543"/>
                  <a:gd name="connsiteY14" fmla="*/ 204349 h 976908"/>
                  <a:gd name="connsiteX0" fmla="*/ 800209 w 1522966"/>
                  <a:gd name="connsiteY0" fmla="*/ 204349 h 975249"/>
                  <a:gd name="connsiteX1" fmla="*/ 196266 w 1522966"/>
                  <a:gd name="connsiteY1" fmla="*/ 12686 h 975249"/>
                  <a:gd name="connsiteX2" fmla="*/ 147370 w 1522966"/>
                  <a:gd name="connsiteY2" fmla="*/ 306113 h 975249"/>
                  <a:gd name="connsiteX3" fmla="*/ 12021 w 1522966"/>
                  <a:gd name="connsiteY3" fmla="*/ 518188 h 975249"/>
                  <a:gd name="connsiteX4" fmla="*/ 636377 w 1522966"/>
                  <a:gd name="connsiteY4" fmla="*/ 741181 h 975249"/>
                  <a:gd name="connsiteX5" fmla="*/ 705803 w 1522966"/>
                  <a:gd name="connsiteY5" fmla="*/ 624047 h 975249"/>
                  <a:gd name="connsiteX6" fmla="*/ 859369 w 1522966"/>
                  <a:gd name="connsiteY6" fmla="*/ 679765 h 975249"/>
                  <a:gd name="connsiteX7" fmla="*/ 1189170 w 1522966"/>
                  <a:gd name="connsiteY7" fmla="*/ 914032 h 975249"/>
                  <a:gd name="connsiteX8" fmla="*/ 1507637 w 1522966"/>
                  <a:gd name="connsiteY8" fmla="*/ 786693 h 975249"/>
                  <a:gd name="connsiteX9" fmla="*/ 1173267 w 1522966"/>
                  <a:gd name="connsiteY9" fmla="*/ 634312 h 975249"/>
                  <a:gd name="connsiteX10" fmla="*/ 1250585 w 1522966"/>
                  <a:gd name="connsiteY10" fmla="*/ 450008 h 975249"/>
                  <a:gd name="connsiteX11" fmla="*/ 984454 w 1522966"/>
                  <a:gd name="connsiteY11" fmla="*/ 340826 h 975249"/>
                  <a:gd name="connsiteX12" fmla="*/ 909391 w 1522966"/>
                  <a:gd name="connsiteY12" fmla="*/ 450008 h 975249"/>
                  <a:gd name="connsiteX13" fmla="*/ 766089 w 1522966"/>
                  <a:gd name="connsiteY13" fmla="*/ 388593 h 975249"/>
                  <a:gd name="connsiteX14" fmla="*/ 800209 w 1522966"/>
                  <a:gd name="connsiteY14" fmla="*/ 204349 h 975249"/>
                  <a:gd name="connsiteX0" fmla="*/ 800209 w 1538655"/>
                  <a:gd name="connsiteY0" fmla="*/ 204349 h 976321"/>
                  <a:gd name="connsiteX1" fmla="*/ 196266 w 1538655"/>
                  <a:gd name="connsiteY1" fmla="*/ 12686 h 976321"/>
                  <a:gd name="connsiteX2" fmla="*/ 147370 w 1538655"/>
                  <a:gd name="connsiteY2" fmla="*/ 306113 h 976321"/>
                  <a:gd name="connsiteX3" fmla="*/ 12021 w 1538655"/>
                  <a:gd name="connsiteY3" fmla="*/ 518188 h 976321"/>
                  <a:gd name="connsiteX4" fmla="*/ 636377 w 1538655"/>
                  <a:gd name="connsiteY4" fmla="*/ 741181 h 976321"/>
                  <a:gd name="connsiteX5" fmla="*/ 705803 w 1538655"/>
                  <a:gd name="connsiteY5" fmla="*/ 624047 h 976321"/>
                  <a:gd name="connsiteX6" fmla="*/ 859369 w 1538655"/>
                  <a:gd name="connsiteY6" fmla="*/ 679765 h 976321"/>
                  <a:gd name="connsiteX7" fmla="*/ 1189170 w 1538655"/>
                  <a:gd name="connsiteY7" fmla="*/ 914032 h 976321"/>
                  <a:gd name="connsiteX8" fmla="*/ 1507637 w 1538655"/>
                  <a:gd name="connsiteY8" fmla="*/ 786693 h 976321"/>
                  <a:gd name="connsiteX9" fmla="*/ 1173267 w 1538655"/>
                  <a:gd name="connsiteY9" fmla="*/ 634312 h 976321"/>
                  <a:gd name="connsiteX10" fmla="*/ 1250585 w 1538655"/>
                  <a:gd name="connsiteY10" fmla="*/ 450008 h 976321"/>
                  <a:gd name="connsiteX11" fmla="*/ 984454 w 1538655"/>
                  <a:gd name="connsiteY11" fmla="*/ 340826 h 976321"/>
                  <a:gd name="connsiteX12" fmla="*/ 909391 w 1538655"/>
                  <a:gd name="connsiteY12" fmla="*/ 450008 h 976321"/>
                  <a:gd name="connsiteX13" fmla="*/ 766089 w 1538655"/>
                  <a:gd name="connsiteY13" fmla="*/ 388593 h 976321"/>
                  <a:gd name="connsiteX14" fmla="*/ 800209 w 1538655"/>
                  <a:gd name="connsiteY14" fmla="*/ 204349 h 976321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84454 w 1556774"/>
                  <a:gd name="connsiteY11" fmla="*/ 340826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50008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56774"/>
                  <a:gd name="connsiteY0" fmla="*/ 204349 h 981339"/>
                  <a:gd name="connsiteX1" fmla="*/ 196266 w 1556774"/>
                  <a:gd name="connsiteY1" fmla="*/ 12686 h 981339"/>
                  <a:gd name="connsiteX2" fmla="*/ 147370 w 1556774"/>
                  <a:gd name="connsiteY2" fmla="*/ 306113 h 981339"/>
                  <a:gd name="connsiteX3" fmla="*/ 12021 w 1556774"/>
                  <a:gd name="connsiteY3" fmla="*/ 518188 h 981339"/>
                  <a:gd name="connsiteX4" fmla="*/ 636377 w 1556774"/>
                  <a:gd name="connsiteY4" fmla="*/ 741181 h 981339"/>
                  <a:gd name="connsiteX5" fmla="*/ 705803 w 1556774"/>
                  <a:gd name="connsiteY5" fmla="*/ 624047 h 981339"/>
                  <a:gd name="connsiteX6" fmla="*/ 859369 w 1556774"/>
                  <a:gd name="connsiteY6" fmla="*/ 679765 h 981339"/>
                  <a:gd name="connsiteX7" fmla="*/ 1189170 w 1556774"/>
                  <a:gd name="connsiteY7" fmla="*/ 914032 h 981339"/>
                  <a:gd name="connsiteX8" fmla="*/ 1507637 w 1556774"/>
                  <a:gd name="connsiteY8" fmla="*/ 786693 h 981339"/>
                  <a:gd name="connsiteX9" fmla="*/ 1173267 w 1556774"/>
                  <a:gd name="connsiteY9" fmla="*/ 634312 h 981339"/>
                  <a:gd name="connsiteX10" fmla="*/ 1250585 w 1556774"/>
                  <a:gd name="connsiteY10" fmla="*/ 438081 h 981339"/>
                  <a:gd name="connsiteX11" fmla="*/ 964576 w 1556774"/>
                  <a:gd name="connsiteY11" fmla="*/ 344802 h 981339"/>
                  <a:gd name="connsiteX12" fmla="*/ 909391 w 1556774"/>
                  <a:gd name="connsiteY12" fmla="*/ 450008 h 981339"/>
                  <a:gd name="connsiteX13" fmla="*/ 766089 w 1556774"/>
                  <a:gd name="connsiteY13" fmla="*/ 388593 h 981339"/>
                  <a:gd name="connsiteX14" fmla="*/ 800209 w 1556774"/>
                  <a:gd name="connsiteY14" fmla="*/ 204349 h 981339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527868"/>
                  <a:gd name="connsiteY0" fmla="*/ 204349 h 975126"/>
                  <a:gd name="connsiteX1" fmla="*/ 196266 w 1527868"/>
                  <a:gd name="connsiteY1" fmla="*/ 12686 h 975126"/>
                  <a:gd name="connsiteX2" fmla="*/ 147370 w 1527868"/>
                  <a:gd name="connsiteY2" fmla="*/ 306113 h 975126"/>
                  <a:gd name="connsiteX3" fmla="*/ 12021 w 1527868"/>
                  <a:gd name="connsiteY3" fmla="*/ 518188 h 975126"/>
                  <a:gd name="connsiteX4" fmla="*/ 636377 w 1527868"/>
                  <a:gd name="connsiteY4" fmla="*/ 741181 h 975126"/>
                  <a:gd name="connsiteX5" fmla="*/ 705803 w 1527868"/>
                  <a:gd name="connsiteY5" fmla="*/ 624047 h 975126"/>
                  <a:gd name="connsiteX6" fmla="*/ 859369 w 1527868"/>
                  <a:gd name="connsiteY6" fmla="*/ 679765 h 975126"/>
                  <a:gd name="connsiteX7" fmla="*/ 1189170 w 1527868"/>
                  <a:gd name="connsiteY7" fmla="*/ 914032 h 975126"/>
                  <a:gd name="connsiteX8" fmla="*/ 1467881 w 1527868"/>
                  <a:gd name="connsiteY8" fmla="*/ 742961 h 975126"/>
                  <a:gd name="connsiteX9" fmla="*/ 1173267 w 1527868"/>
                  <a:gd name="connsiteY9" fmla="*/ 634312 h 975126"/>
                  <a:gd name="connsiteX10" fmla="*/ 1250585 w 1527868"/>
                  <a:gd name="connsiteY10" fmla="*/ 438081 h 975126"/>
                  <a:gd name="connsiteX11" fmla="*/ 964576 w 1527868"/>
                  <a:gd name="connsiteY11" fmla="*/ 344802 h 975126"/>
                  <a:gd name="connsiteX12" fmla="*/ 909391 w 1527868"/>
                  <a:gd name="connsiteY12" fmla="*/ 450008 h 975126"/>
                  <a:gd name="connsiteX13" fmla="*/ 766089 w 1527868"/>
                  <a:gd name="connsiteY13" fmla="*/ 388593 h 975126"/>
                  <a:gd name="connsiteX14" fmla="*/ 800209 w 1527868"/>
                  <a:gd name="connsiteY14" fmla="*/ 204349 h 975126"/>
                  <a:gd name="connsiteX0" fmla="*/ 800209 w 1499884"/>
                  <a:gd name="connsiteY0" fmla="*/ 204349 h 986483"/>
                  <a:gd name="connsiteX1" fmla="*/ 196266 w 1499884"/>
                  <a:gd name="connsiteY1" fmla="*/ 12686 h 986483"/>
                  <a:gd name="connsiteX2" fmla="*/ 147370 w 1499884"/>
                  <a:gd name="connsiteY2" fmla="*/ 306113 h 986483"/>
                  <a:gd name="connsiteX3" fmla="*/ 12021 w 1499884"/>
                  <a:gd name="connsiteY3" fmla="*/ 518188 h 986483"/>
                  <a:gd name="connsiteX4" fmla="*/ 636377 w 1499884"/>
                  <a:gd name="connsiteY4" fmla="*/ 741181 h 986483"/>
                  <a:gd name="connsiteX5" fmla="*/ 705803 w 1499884"/>
                  <a:gd name="connsiteY5" fmla="*/ 624047 h 986483"/>
                  <a:gd name="connsiteX6" fmla="*/ 859369 w 1499884"/>
                  <a:gd name="connsiteY6" fmla="*/ 679765 h 986483"/>
                  <a:gd name="connsiteX7" fmla="*/ 1189170 w 1499884"/>
                  <a:gd name="connsiteY7" fmla="*/ 914032 h 986483"/>
                  <a:gd name="connsiteX8" fmla="*/ 1467881 w 1499884"/>
                  <a:gd name="connsiteY8" fmla="*/ 742961 h 986483"/>
                  <a:gd name="connsiteX9" fmla="*/ 1173267 w 1499884"/>
                  <a:gd name="connsiteY9" fmla="*/ 634312 h 986483"/>
                  <a:gd name="connsiteX10" fmla="*/ 1250585 w 1499884"/>
                  <a:gd name="connsiteY10" fmla="*/ 438081 h 986483"/>
                  <a:gd name="connsiteX11" fmla="*/ 964576 w 1499884"/>
                  <a:gd name="connsiteY11" fmla="*/ 344802 h 986483"/>
                  <a:gd name="connsiteX12" fmla="*/ 909391 w 1499884"/>
                  <a:gd name="connsiteY12" fmla="*/ 450008 h 986483"/>
                  <a:gd name="connsiteX13" fmla="*/ 766089 w 1499884"/>
                  <a:gd name="connsiteY13" fmla="*/ 388593 h 986483"/>
                  <a:gd name="connsiteX14" fmla="*/ 800209 w 1499884"/>
                  <a:gd name="connsiteY14" fmla="*/ 204349 h 986483"/>
                  <a:gd name="connsiteX0" fmla="*/ 800209 w 1505435"/>
                  <a:gd name="connsiteY0" fmla="*/ 204349 h 1015754"/>
                  <a:gd name="connsiteX1" fmla="*/ 196266 w 1505435"/>
                  <a:gd name="connsiteY1" fmla="*/ 12686 h 1015754"/>
                  <a:gd name="connsiteX2" fmla="*/ 147370 w 1505435"/>
                  <a:gd name="connsiteY2" fmla="*/ 306113 h 1015754"/>
                  <a:gd name="connsiteX3" fmla="*/ 12021 w 1505435"/>
                  <a:gd name="connsiteY3" fmla="*/ 518188 h 1015754"/>
                  <a:gd name="connsiteX4" fmla="*/ 636377 w 1505435"/>
                  <a:gd name="connsiteY4" fmla="*/ 741181 h 1015754"/>
                  <a:gd name="connsiteX5" fmla="*/ 705803 w 1505435"/>
                  <a:gd name="connsiteY5" fmla="*/ 624047 h 1015754"/>
                  <a:gd name="connsiteX6" fmla="*/ 859369 w 1505435"/>
                  <a:gd name="connsiteY6" fmla="*/ 679765 h 1015754"/>
                  <a:gd name="connsiteX7" fmla="*/ 1189170 w 1505435"/>
                  <a:gd name="connsiteY7" fmla="*/ 914032 h 1015754"/>
                  <a:gd name="connsiteX8" fmla="*/ 1467881 w 1505435"/>
                  <a:gd name="connsiteY8" fmla="*/ 742961 h 1015754"/>
                  <a:gd name="connsiteX9" fmla="*/ 1173267 w 1505435"/>
                  <a:gd name="connsiteY9" fmla="*/ 634312 h 1015754"/>
                  <a:gd name="connsiteX10" fmla="*/ 1250585 w 1505435"/>
                  <a:gd name="connsiteY10" fmla="*/ 438081 h 1015754"/>
                  <a:gd name="connsiteX11" fmla="*/ 964576 w 1505435"/>
                  <a:gd name="connsiteY11" fmla="*/ 344802 h 1015754"/>
                  <a:gd name="connsiteX12" fmla="*/ 909391 w 1505435"/>
                  <a:gd name="connsiteY12" fmla="*/ 450008 h 1015754"/>
                  <a:gd name="connsiteX13" fmla="*/ 766089 w 1505435"/>
                  <a:gd name="connsiteY13" fmla="*/ 388593 h 1015754"/>
                  <a:gd name="connsiteX14" fmla="*/ 800209 w 1505435"/>
                  <a:gd name="connsiteY14" fmla="*/ 204349 h 1015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5435" h="1015754">
                    <a:moveTo>
                      <a:pt x="800209" y="204349"/>
                    </a:moveTo>
                    <a:cubicBezTo>
                      <a:pt x="598895" y="140461"/>
                      <a:pt x="302164" y="-50647"/>
                      <a:pt x="196266" y="12686"/>
                    </a:cubicBezTo>
                    <a:cubicBezTo>
                      <a:pt x="103106" y="72064"/>
                      <a:pt x="168969" y="214930"/>
                      <a:pt x="147370" y="306113"/>
                    </a:cubicBezTo>
                    <a:cubicBezTo>
                      <a:pt x="102254" y="376805"/>
                      <a:pt x="-42253" y="455447"/>
                      <a:pt x="12021" y="518188"/>
                    </a:cubicBezTo>
                    <a:cubicBezTo>
                      <a:pt x="164480" y="669383"/>
                      <a:pt x="559454" y="713233"/>
                      <a:pt x="636377" y="741181"/>
                    </a:cubicBezTo>
                    <a:cubicBezTo>
                      <a:pt x="696624" y="733941"/>
                      <a:pt x="677361" y="671042"/>
                      <a:pt x="705803" y="624047"/>
                    </a:cubicBezTo>
                    <a:lnTo>
                      <a:pt x="859369" y="679765"/>
                    </a:lnTo>
                    <a:cubicBezTo>
                      <a:pt x="850034" y="889051"/>
                      <a:pt x="1063333" y="847870"/>
                      <a:pt x="1189170" y="914032"/>
                    </a:cubicBezTo>
                    <a:cubicBezTo>
                      <a:pt x="1618678" y="1176386"/>
                      <a:pt x="1495571" y="862271"/>
                      <a:pt x="1467881" y="742961"/>
                    </a:cubicBezTo>
                    <a:cubicBezTo>
                      <a:pt x="1356424" y="685542"/>
                      <a:pt x="1304603" y="671853"/>
                      <a:pt x="1173267" y="634312"/>
                    </a:cubicBezTo>
                    <a:cubicBezTo>
                      <a:pt x="1199040" y="568902"/>
                      <a:pt x="1292398" y="479637"/>
                      <a:pt x="1250585" y="438081"/>
                    </a:cubicBezTo>
                    <a:cubicBezTo>
                      <a:pt x="1165850" y="405662"/>
                      <a:pt x="1045335" y="381196"/>
                      <a:pt x="964576" y="344802"/>
                    </a:cubicBezTo>
                    <a:cubicBezTo>
                      <a:pt x="930279" y="379871"/>
                      <a:pt x="927786" y="414939"/>
                      <a:pt x="909391" y="450008"/>
                    </a:cubicBezTo>
                    <a:lnTo>
                      <a:pt x="766089" y="388593"/>
                    </a:lnTo>
                    <a:lnTo>
                      <a:pt x="800209" y="204349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2" name="Freeform 107">
              <a:extLst>
                <a:ext uri="{FF2B5EF4-FFF2-40B4-BE49-F238E27FC236}">
                  <a16:creationId xmlns:a16="http://schemas.microsoft.com/office/drawing/2014/main" id="{C083F675-6E73-4AB9-8B07-CE1E49DD5A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18682" y="2429101"/>
              <a:ext cx="169894" cy="529812"/>
            </a:xfrm>
            <a:custGeom>
              <a:avLst/>
              <a:gdLst>
                <a:gd name="connsiteX0" fmla="*/ 430619 w 798902"/>
                <a:gd name="connsiteY0" fmla="*/ 1331843 h 2449001"/>
                <a:gd name="connsiteX1" fmla="*/ 541938 w 798902"/>
                <a:gd name="connsiteY1" fmla="*/ 1379551 h 2449001"/>
                <a:gd name="connsiteX2" fmla="*/ 780476 w 798902"/>
                <a:gd name="connsiteY2" fmla="*/ 1375575 h 2449001"/>
                <a:gd name="connsiteX3" fmla="*/ 625426 w 798902"/>
                <a:gd name="connsiteY3" fmla="*/ 1741335 h 2449001"/>
                <a:gd name="connsiteX4" fmla="*/ 609523 w 798902"/>
                <a:gd name="connsiteY4" fmla="*/ 2441050 h 2449001"/>
                <a:gd name="connsiteX5" fmla="*/ 319301 w 798902"/>
                <a:gd name="connsiteY5" fmla="*/ 2445025 h 2449001"/>
                <a:gd name="connsiteX6" fmla="*/ 211958 w 798902"/>
                <a:gd name="connsiteY6" fmla="*/ 1673750 h 2449001"/>
                <a:gd name="connsiteX7" fmla="*/ 207983 w 798902"/>
                <a:gd name="connsiteY7" fmla="*/ 2441050 h 2449001"/>
                <a:gd name="connsiteX8" fmla="*/ 136421 w 798902"/>
                <a:gd name="connsiteY8" fmla="*/ 2449001 h 2449001"/>
                <a:gd name="connsiteX9" fmla="*/ 5224 w 798902"/>
                <a:gd name="connsiteY9" fmla="*/ 1701579 h 2449001"/>
                <a:gd name="connsiteX10" fmla="*/ 37029 w 798902"/>
                <a:gd name="connsiteY10" fmla="*/ 1582309 h 2449001"/>
                <a:gd name="connsiteX11" fmla="*/ 76786 w 798902"/>
                <a:gd name="connsiteY11" fmla="*/ 1566407 h 2449001"/>
                <a:gd name="connsiteX12" fmla="*/ 89266 w 798902"/>
                <a:gd name="connsiteY12" fmla="*/ 1389262 h 2449001"/>
                <a:gd name="connsiteX13" fmla="*/ 339179 w 798902"/>
                <a:gd name="connsiteY13" fmla="*/ 1375575 h 2449001"/>
                <a:gd name="connsiteX14" fmla="*/ 430619 w 798902"/>
                <a:gd name="connsiteY14" fmla="*/ 1331843 h 2449001"/>
                <a:gd name="connsiteX15" fmla="*/ 243762 w 798902"/>
                <a:gd name="connsiteY15" fmla="*/ 0 h 2449001"/>
                <a:gd name="connsiteX16" fmla="*/ 557838 w 798902"/>
                <a:gd name="connsiteY16" fmla="*/ 0 h 2449001"/>
                <a:gd name="connsiteX17" fmla="*/ 689036 w 798902"/>
                <a:gd name="connsiteY17" fmla="*/ 962108 h 2449001"/>
                <a:gd name="connsiteX18" fmla="*/ 724816 w 798902"/>
                <a:gd name="connsiteY18" fmla="*/ 1307990 h 2449001"/>
                <a:gd name="connsiteX19" fmla="*/ 414715 w 798902"/>
                <a:gd name="connsiteY19" fmla="*/ 1268233 h 2449001"/>
                <a:gd name="connsiteX20" fmla="*/ 104615 w 798902"/>
                <a:gd name="connsiteY20" fmla="*/ 1288111 h 2449001"/>
                <a:gd name="connsiteX21" fmla="*/ 124493 w 798902"/>
                <a:gd name="connsiteY21" fmla="*/ 1017766 h 2449001"/>
                <a:gd name="connsiteX22" fmla="*/ 243762 w 798902"/>
                <a:gd name="connsiteY22" fmla="*/ 0 h 2449001"/>
                <a:gd name="connsiteX0" fmla="*/ 430619 w 798902"/>
                <a:gd name="connsiteY0" fmla="*/ 1331843 h 2449001"/>
                <a:gd name="connsiteX1" fmla="*/ 541938 w 798902"/>
                <a:gd name="connsiteY1" fmla="*/ 1379551 h 2449001"/>
                <a:gd name="connsiteX2" fmla="*/ 780476 w 798902"/>
                <a:gd name="connsiteY2" fmla="*/ 1375575 h 2449001"/>
                <a:gd name="connsiteX3" fmla="*/ 625426 w 798902"/>
                <a:gd name="connsiteY3" fmla="*/ 1741335 h 2449001"/>
                <a:gd name="connsiteX4" fmla="*/ 609523 w 798902"/>
                <a:gd name="connsiteY4" fmla="*/ 2441050 h 2449001"/>
                <a:gd name="connsiteX5" fmla="*/ 319301 w 798902"/>
                <a:gd name="connsiteY5" fmla="*/ 2445025 h 2449001"/>
                <a:gd name="connsiteX6" fmla="*/ 211958 w 798902"/>
                <a:gd name="connsiteY6" fmla="*/ 1673750 h 2449001"/>
                <a:gd name="connsiteX7" fmla="*/ 207983 w 798902"/>
                <a:gd name="connsiteY7" fmla="*/ 2441050 h 2449001"/>
                <a:gd name="connsiteX8" fmla="*/ 136421 w 798902"/>
                <a:gd name="connsiteY8" fmla="*/ 2449001 h 2449001"/>
                <a:gd name="connsiteX9" fmla="*/ 5224 w 798902"/>
                <a:gd name="connsiteY9" fmla="*/ 1701579 h 2449001"/>
                <a:gd name="connsiteX10" fmla="*/ 37029 w 798902"/>
                <a:gd name="connsiteY10" fmla="*/ 1582309 h 2449001"/>
                <a:gd name="connsiteX11" fmla="*/ 76786 w 798902"/>
                <a:gd name="connsiteY11" fmla="*/ 1566407 h 2449001"/>
                <a:gd name="connsiteX12" fmla="*/ 89266 w 798902"/>
                <a:gd name="connsiteY12" fmla="*/ 1389262 h 2449001"/>
                <a:gd name="connsiteX13" fmla="*/ 339179 w 798902"/>
                <a:gd name="connsiteY13" fmla="*/ 1375575 h 2449001"/>
                <a:gd name="connsiteX14" fmla="*/ 430619 w 798902"/>
                <a:gd name="connsiteY14" fmla="*/ 1331843 h 2449001"/>
                <a:gd name="connsiteX15" fmla="*/ 243762 w 798902"/>
                <a:gd name="connsiteY15" fmla="*/ 0 h 2449001"/>
                <a:gd name="connsiteX16" fmla="*/ 557838 w 798902"/>
                <a:gd name="connsiteY16" fmla="*/ 0 h 2449001"/>
                <a:gd name="connsiteX17" fmla="*/ 689036 w 798902"/>
                <a:gd name="connsiteY17" fmla="*/ 962108 h 2449001"/>
                <a:gd name="connsiteX18" fmla="*/ 724816 w 798902"/>
                <a:gd name="connsiteY18" fmla="*/ 1307990 h 2449001"/>
                <a:gd name="connsiteX19" fmla="*/ 414715 w 798902"/>
                <a:gd name="connsiteY19" fmla="*/ 1268233 h 2449001"/>
                <a:gd name="connsiteX20" fmla="*/ 104615 w 798902"/>
                <a:gd name="connsiteY20" fmla="*/ 1288111 h 2449001"/>
                <a:gd name="connsiteX21" fmla="*/ 124493 w 798902"/>
                <a:gd name="connsiteY21" fmla="*/ 1017766 h 2449001"/>
                <a:gd name="connsiteX22" fmla="*/ 243762 w 798902"/>
                <a:gd name="connsiteY22" fmla="*/ 0 h 2449001"/>
                <a:gd name="connsiteX0" fmla="*/ 430619 w 784764"/>
                <a:gd name="connsiteY0" fmla="*/ 1331843 h 2449001"/>
                <a:gd name="connsiteX1" fmla="*/ 541938 w 784764"/>
                <a:gd name="connsiteY1" fmla="*/ 1379551 h 2449001"/>
                <a:gd name="connsiteX2" fmla="*/ 763368 w 784764"/>
                <a:gd name="connsiteY2" fmla="*/ 1406369 h 2449001"/>
                <a:gd name="connsiteX3" fmla="*/ 625426 w 784764"/>
                <a:gd name="connsiteY3" fmla="*/ 1741335 h 2449001"/>
                <a:gd name="connsiteX4" fmla="*/ 609523 w 784764"/>
                <a:gd name="connsiteY4" fmla="*/ 2441050 h 2449001"/>
                <a:gd name="connsiteX5" fmla="*/ 319301 w 784764"/>
                <a:gd name="connsiteY5" fmla="*/ 2445025 h 2449001"/>
                <a:gd name="connsiteX6" fmla="*/ 211958 w 784764"/>
                <a:gd name="connsiteY6" fmla="*/ 1673750 h 2449001"/>
                <a:gd name="connsiteX7" fmla="*/ 207983 w 784764"/>
                <a:gd name="connsiteY7" fmla="*/ 2441050 h 2449001"/>
                <a:gd name="connsiteX8" fmla="*/ 136421 w 784764"/>
                <a:gd name="connsiteY8" fmla="*/ 2449001 h 2449001"/>
                <a:gd name="connsiteX9" fmla="*/ 5224 w 784764"/>
                <a:gd name="connsiteY9" fmla="*/ 1701579 h 2449001"/>
                <a:gd name="connsiteX10" fmla="*/ 37029 w 784764"/>
                <a:gd name="connsiteY10" fmla="*/ 1582309 h 2449001"/>
                <a:gd name="connsiteX11" fmla="*/ 76786 w 784764"/>
                <a:gd name="connsiteY11" fmla="*/ 1566407 h 2449001"/>
                <a:gd name="connsiteX12" fmla="*/ 89266 w 784764"/>
                <a:gd name="connsiteY12" fmla="*/ 1389262 h 2449001"/>
                <a:gd name="connsiteX13" fmla="*/ 339179 w 784764"/>
                <a:gd name="connsiteY13" fmla="*/ 1375575 h 2449001"/>
                <a:gd name="connsiteX14" fmla="*/ 430619 w 784764"/>
                <a:gd name="connsiteY14" fmla="*/ 1331843 h 2449001"/>
                <a:gd name="connsiteX15" fmla="*/ 243762 w 784764"/>
                <a:gd name="connsiteY15" fmla="*/ 0 h 2449001"/>
                <a:gd name="connsiteX16" fmla="*/ 557838 w 784764"/>
                <a:gd name="connsiteY16" fmla="*/ 0 h 2449001"/>
                <a:gd name="connsiteX17" fmla="*/ 689036 w 784764"/>
                <a:gd name="connsiteY17" fmla="*/ 962108 h 2449001"/>
                <a:gd name="connsiteX18" fmla="*/ 724816 w 784764"/>
                <a:gd name="connsiteY18" fmla="*/ 1307990 h 2449001"/>
                <a:gd name="connsiteX19" fmla="*/ 414715 w 784764"/>
                <a:gd name="connsiteY19" fmla="*/ 1268233 h 2449001"/>
                <a:gd name="connsiteX20" fmla="*/ 104615 w 784764"/>
                <a:gd name="connsiteY20" fmla="*/ 1288111 h 2449001"/>
                <a:gd name="connsiteX21" fmla="*/ 124493 w 784764"/>
                <a:gd name="connsiteY21" fmla="*/ 1017766 h 2449001"/>
                <a:gd name="connsiteX22" fmla="*/ 243762 w 784764"/>
                <a:gd name="connsiteY22" fmla="*/ 0 h 2449001"/>
                <a:gd name="connsiteX0" fmla="*/ 430619 w 784764"/>
                <a:gd name="connsiteY0" fmla="*/ 1331843 h 2449001"/>
                <a:gd name="connsiteX1" fmla="*/ 541938 w 784764"/>
                <a:gd name="connsiteY1" fmla="*/ 1379551 h 2449001"/>
                <a:gd name="connsiteX2" fmla="*/ 763368 w 784764"/>
                <a:gd name="connsiteY2" fmla="*/ 1406369 h 2449001"/>
                <a:gd name="connsiteX3" fmla="*/ 625426 w 784764"/>
                <a:gd name="connsiteY3" fmla="*/ 1741335 h 2449001"/>
                <a:gd name="connsiteX4" fmla="*/ 609523 w 784764"/>
                <a:gd name="connsiteY4" fmla="*/ 2441050 h 2449001"/>
                <a:gd name="connsiteX5" fmla="*/ 319301 w 784764"/>
                <a:gd name="connsiteY5" fmla="*/ 2445025 h 2449001"/>
                <a:gd name="connsiteX6" fmla="*/ 211958 w 784764"/>
                <a:gd name="connsiteY6" fmla="*/ 1673750 h 2449001"/>
                <a:gd name="connsiteX7" fmla="*/ 207983 w 784764"/>
                <a:gd name="connsiteY7" fmla="*/ 2441050 h 2449001"/>
                <a:gd name="connsiteX8" fmla="*/ 136421 w 784764"/>
                <a:gd name="connsiteY8" fmla="*/ 2449001 h 2449001"/>
                <a:gd name="connsiteX9" fmla="*/ 5224 w 784764"/>
                <a:gd name="connsiteY9" fmla="*/ 1701579 h 2449001"/>
                <a:gd name="connsiteX10" fmla="*/ 37029 w 784764"/>
                <a:gd name="connsiteY10" fmla="*/ 1582309 h 2449001"/>
                <a:gd name="connsiteX11" fmla="*/ 76786 w 784764"/>
                <a:gd name="connsiteY11" fmla="*/ 1566407 h 2449001"/>
                <a:gd name="connsiteX12" fmla="*/ 89266 w 784764"/>
                <a:gd name="connsiteY12" fmla="*/ 1389262 h 2449001"/>
                <a:gd name="connsiteX13" fmla="*/ 339179 w 784764"/>
                <a:gd name="connsiteY13" fmla="*/ 1375575 h 2449001"/>
                <a:gd name="connsiteX14" fmla="*/ 430619 w 784764"/>
                <a:gd name="connsiteY14" fmla="*/ 1331843 h 2449001"/>
                <a:gd name="connsiteX15" fmla="*/ 243762 w 784764"/>
                <a:gd name="connsiteY15" fmla="*/ 0 h 2449001"/>
                <a:gd name="connsiteX16" fmla="*/ 557838 w 784764"/>
                <a:gd name="connsiteY16" fmla="*/ 0 h 2449001"/>
                <a:gd name="connsiteX17" fmla="*/ 689036 w 784764"/>
                <a:gd name="connsiteY17" fmla="*/ 962108 h 2449001"/>
                <a:gd name="connsiteX18" fmla="*/ 724816 w 784764"/>
                <a:gd name="connsiteY18" fmla="*/ 1307990 h 2449001"/>
                <a:gd name="connsiteX19" fmla="*/ 414715 w 784764"/>
                <a:gd name="connsiteY19" fmla="*/ 1268233 h 2449001"/>
                <a:gd name="connsiteX20" fmla="*/ 104615 w 784764"/>
                <a:gd name="connsiteY20" fmla="*/ 1288111 h 2449001"/>
                <a:gd name="connsiteX21" fmla="*/ 124493 w 784764"/>
                <a:gd name="connsiteY21" fmla="*/ 1017766 h 2449001"/>
                <a:gd name="connsiteX22" fmla="*/ 243762 w 784764"/>
                <a:gd name="connsiteY22" fmla="*/ 0 h 2449001"/>
                <a:gd name="connsiteX0" fmla="*/ 430619 w 784764"/>
                <a:gd name="connsiteY0" fmla="*/ 1331843 h 2449001"/>
                <a:gd name="connsiteX1" fmla="*/ 541938 w 784764"/>
                <a:gd name="connsiteY1" fmla="*/ 1379551 h 2449001"/>
                <a:gd name="connsiteX2" fmla="*/ 763368 w 784764"/>
                <a:gd name="connsiteY2" fmla="*/ 1406369 h 2449001"/>
                <a:gd name="connsiteX3" fmla="*/ 625426 w 784764"/>
                <a:gd name="connsiteY3" fmla="*/ 1741335 h 2449001"/>
                <a:gd name="connsiteX4" fmla="*/ 609523 w 784764"/>
                <a:gd name="connsiteY4" fmla="*/ 2441050 h 2449001"/>
                <a:gd name="connsiteX5" fmla="*/ 319301 w 784764"/>
                <a:gd name="connsiteY5" fmla="*/ 2445025 h 2449001"/>
                <a:gd name="connsiteX6" fmla="*/ 211958 w 784764"/>
                <a:gd name="connsiteY6" fmla="*/ 1673750 h 2449001"/>
                <a:gd name="connsiteX7" fmla="*/ 207983 w 784764"/>
                <a:gd name="connsiteY7" fmla="*/ 2441050 h 2449001"/>
                <a:gd name="connsiteX8" fmla="*/ 136421 w 784764"/>
                <a:gd name="connsiteY8" fmla="*/ 2449001 h 2449001"/>
                <a:gd name="connsiteX9" fmla="*/ 5224 w 784764"/>
                <a:gd name="connsiteY9" fmla="*/ 1701579 h 2449001"/>
                <a:gd name="connsiteX10" fmla="*/ 37029 w 784764"/>
                <a:gd name="connsiteY10" fmla="*/ 1582309 h 2449001"/>
                <a:gd name="connsiteX11" fmla="*/ 76786 w 784764"/>
                <a:gd name="connsiteY11" fmla="*/ 1566407 h 2449001"/>
                <a:gd name="connsiteX12" fmla="*/ 89266 w 784764"/>
                <a:gd name="connsiteY12" fmla="*/ 1389262 h 2449001"/>
                <a:gd name="connsiteX13" fmla="*/ 339179 w 784764"/>
                <a:gd name="connsiteY13" fmla="*/ 1375575 h 2449001"/>
                <a:gd name="connsiteX14" fmla="*/ 430619 w 784764"/>
                <a:gd name="connsiteY14" fmla="*/ 1331843 h 2449001"/>
                <a:gd name="connsiteX15" fmla="*/ 243762 w 784764"/>
                <a:gd name="connsiteY15" fmla="*/ 0 h 2449001"/>
                <a:gd name="connsiteX16" fmla="*/ 557838 w 784764"/>
                <a:gd name="connsiteY16" fmla="*/ 0 h 2449001"/>
                <a:gd name="connsiteX17" fmla="*/ 689036 w 784764"/>
                <a:gd name="connsiteY17" fmla="*/ 962108 h 2449001"/>
                <a:gd name="connsiteX18" fmla="*/ 724816 w 784764"/>
                <a:gd name="connsiteY18" fmla="*/ 1307990 h 2449001"/>
                <a:gd name="connsiteX19" fmla="*/ 414715 w 784764"/>
                <a:gd name="connsiteY19" fmla="*/ 1268233 h 2449001"/>
                <a:gd name="connsiteX20" fmla="*/ 104615 w 784764"/>
                <a:gd name="connsiteY20" fmla="*/ 1288111 h 2449001"/>
                <a:gd name="connsiteX21" fmla="*/ 124493 w 784764"/>
                <a:gd name="connsiteY21" fmla="*/ 1017766 h 2449001"/>
                <a:gd name="connsiteX22" fmla="*/ 243762 w 784764"/>
                <a:gd name="connsiteY22" fmla="*/ 0 h 2449001"/>
                <a:gd name="connsiteX0" fmla="*/ 430997 w 785142"/>
                <a:gd name="connsiteY0" fmla="*/ 1331843 h 2449001"/>
                <a:gd name="connsiteX1" fmla="*/ 542316 w 785142"/>
                <a:gd name="connsiteY1" fmla="*/ 1379551 h 2449001"/>
                <a:gd name="connsiteX2" fmla="*/ 763746 w 785142"/>
                <a:gd name="connsiteY2" fmla="*/ 1406369 h 2449001"/>
                <a:gd name="connsiteX3" fmla="*/ 625804 w 785142"/>
                <a:gd name="connsiteY3" fmla="*/ 1741335 h 2449001"/>
                <a:gd name="connsiteX4" fmla="*/ 609901 w 785142"/>
                <a:gd name="connsiteY4" fmla="*/ 2441050 h 2449001"/>
                <a:gd name="connsiteX5" fmla="*/ 319679 w 785142"/>
                <a:gd name="connsiteY5" fmla="*/ 2445025 h 2449001"/>
                <a:gd name="connsiteX6" fmla="*/ 212336 w 785142"/>
                <a:gd name="connsiteY6" fmla="*/ 1673750 h 2449001"/>
                <a:gd name="connsiteX7" fmla="*/ 208361 w 785142"/>
                <a:gd name="connsiteY7" fmla="*/ 2441050 h 2449001"/>
                <a:gd name="connsiteX8" fmla="*/ 136799 w 785142"/>
                <a:gd name="connsiteY8" fmla="*/ 2449001 h 2449001"/>
                <a:gd name="connsiteX9" fmla="*/ 5602 w 785142"/>
                <a:gd name="connsiteY9" fmla="*/ 1701579 h 2449001"/>
                <a:gd name="connsiteX10" fmla="*/ 37407 w 785142"/>
                <a:gd name="connsiteY10" fmla="*/ 1582309 h 2449001"/>
                <a:gd name="connsiteX11" fmla="*/ 101115 w 785142"/>
                <a:gd name="connsiteY11" fmla="*/ 1597201 h 2449001"/>
                <a:gd name="connsiteX12" fmla="*/ 89644 w 785142"/>
                <a:gd name="connsiteY12" fmla="*/ 1389262 h 2449001"/>
                <a:gd name="connsiteX13" fmla="*/ 339557 w 785142"/>
                <a:gd name="connsiteY13" fmla="*/ 1375575 h 2449001"/>
                <a:gd name="connsiteX14" fmla="*/ 430997 w 785142"/>
                <a:gd name="connsiteY14" fmla="*/ 1331843 h 2449001"/>
                <a:gd name="connsiteX15" fmla="*/ 244140 w 785142"/>
                <a:gd name="connsiteY15" fmla="*/ 0 h 2449001"/>
                <a:gd name="connsiteX16" fmla="*/ 558216 w 785142"/>
                <a:gd name="connsiteY16" fmla="*/ 0 h 2449001"/>
                <a:gd name="connsiteX17" fmla="*/ 689414 w 785142"/>
                <a:gd name="connsiteY17" fmla="*/ 962108 h 2449001"/>
                <a:gd name="connsiteX18" fmla="*/ 725194 w 785142"/>
                <a:gd name="connsiteY18" fmla="*/ 1307990 h 2449001"/>
                <a:gd name="connsiteX19" fmla="*/ 415093 w 785142"/>
                <a:gd name="connsiteY19" fmla="*/ 1268233 h 2449001"/>
                <a:gd name="connsiteX20" fmla="*/ 104993 w 785142"/>
                <a:gd name="connsiteY20" fmla="*/ 1288111 h 2449001"/>
                <a:gd name="connsiteX21" fmla="*/ 124871 w 785142"/>
                <a:gd name="connsiteY21" fmla="*/ 1017766 h 2449001"/>
                <a:gd name="connsiteX22" fmla="*/ 244140 w 785142"/>
                <a:gd name="connsiteY22" fmla="*/ 0 h 2449001"/>
                <a:gd name="connsiteX0" fmla="*/ 430997 w 785142"/>
                <a:gd name="connsiteY0" fmla="*/ 1331843 h 2449001"/>
                <a:gd name="connsiteX1" fmla="*/ 542316 w 785142"/>
                <a:gd name="connsiteY1" fmla="*/ 1379551 h 2449001"/>
                <a:gd name="connsiteX2" fmla="*/ 763746 w 785142"/>
                <a:gd name="connsiteY2" fmla="*/ 1406369 h 2449001"/>
                <a:gd name="connsiteX3" fmla="*/ 625804 w 785142"/>
                <a:gd name="connsiteY3" fmla="*/ 1741335 h 2449001"/>
                <a:gd name="connsiteX4" fmla="*/ 609901 w 785142"/>
                <a:gd name="connsiteY4" fmla="*/ 2441050 h 2449001"/>
                <a:gd name="connsiteX5" fmla="*/ 319679 w 785142"/>
                <a:gd name="connsiteY5" fmla="*/ 2445025 h 2449001"/>
                <a:gd name="connsiteX6" fmla="*/ 212336 w 785142"/>
                <a:gd name="connsiteY6" fmla="*/ 1673750 h 2449001"/>
                <a:gd name="connsiteX7" fmla="*/ 208361 w 785142"/>
                <a:gd name="connsiteY7" fmla="*/ 2441050 h 2449001"/>
                <a:gd name="connsiteX8" fmla="*/ 136799 w 785142"/>
                <a:gd name="connsiteY8" fmla="*/ 2449001 h 2449001"/>
                <a:gd name="connsiteX9" fmla="*/ 5602 w 785142"/>
                <a:gd name="connsiteY9" fmla="*/ 1701579 h 2449001"/>
                <a:gd name="connsiteX10" fmla="*/ 37407 w 785142"/>
                <a:gd name="connsiteY10" fmla="*/ 1582309 h 2449001"/>
                <a:gd name="connsiteX11" fmla="*/ 101115 w 785142"/>
                <a:gd name="connsiteY11" fmla="*/ 1597201 h 2449001"/>
                <a:gd name="connsiteX12" fmla="*/ 89644 w 785142"/>
                <a:gd name="connsiteY12" fmla="*/ 1389262 h 2449001"/>
                <a:gd name="connsiteX13" fmla="*/ 339557 w 785142"/>
                <a:gd name="connsiteY13" fmla="*/ 1375575 h 2449001"/>
                <a:gd name="connsiteX14" fmla="*/ 430997 w 785142"/>
                <a:gd name="connsiteY14" fmla="*/ 1331843 h 2449001"/>
                <a:gd name="connsiteX15" fmla="*/ 244140 w 785142"/>
                <a:gd name="connsiteY15" fmla="*/ 0 h 2449001"/>
                <a:gd name="connsiteX16" fmla="*/ 558216 w 785142"/>
                <a:gd name="connsiteY16" fmla="*/ 0 h 2449001"/>
                <a:gd name="connsiteX17" fmla="*/ 689414 w 785142"/>
                <a:gd name="connsiteY17" fmla="*/ 962108 h 2449001"/>
                <a:gd name="connsiteX18" fmla="*/ 725194 w 785142"/>
                <a:gd name="connsiteY18" fmla="*/ 1307990 h 2449001"/>
                <a:gd name="connsiteX19" fmla="*/ 415093 w 785142"/>
                <a:gd name="connsiteY19" fmla="*/ 1268233 h 2449001"/>
                <a:gd name="connsiteX20" fmla="*/ 104993 w 785142"/>
                <a:gd name="connsiteY20" fmla="*/ 1288111 h 2449001"/>
                <a:gd name="connsiteX21" fmla="*/ 124871 w 785142"/>
                <a:gd name="connsiteY21" fmla="*/ 1017766 h 2449001"/>
                <a:gd name="connsiteX22" fmla="*/ 244140 w 785142"/>
                <a:gd name="connsiteY22" fmla="*/ 0 h 2449001"/>
                <a:gd name="connsiteX0" fmla="*/ 425685 w 779830"/>
                <a:gd name="connsiteY0" fmla="*/ 1331843 h 2449001"/>
                <a:gd name="connsiteX1" fmla="*/ 537004 w 779830"/>
                <a:gd name="connsiteY1" fmla="*/ 1379551 h 2449001"/>
                <a:gd name="connsiteX2" fmla="*/ 758434 w 779830"/>
                <a:gd name="connsiteY2" fmla="*/ 1406369 h 2449001"/>
                <a:gd name="connsiteX3" fmla="*/ 620492 w 779830"/>
                <a:gd name="connsiteY3" fmla="*/ 1741335 h 2449001"/>
                <a:gd name="connsiteX4" fmla="*/ 604589 w 779830"/>
                <a:gd name="connsiteY4" fmla="*/ 2441050 h 2449001"/>
                <a:gd name="connsiteX5" fmla="*/ 314367 w 779830"/>
                <a:gd name="connsiteY5" fmla="*/ 2445025 h 2449001"/>
                <a:gd name="connsiteX6" fmla="*/ 207024 w 779830"/>
                <a:gd name="connsiteY6" fmla="*/ 1673750 h 2449001"/>
                <a:gd name="connsiteX7" fmla="*/ 203049 w 779830"/>
                <a:gd name="connsiteY7" fmla="*/ 2441050 h 2449001"/>
                <a:gd name="connsiteX8" fmla="*/ 131487 w 779830"/>
                <a:gd name="connsiteY8" fmla="*/ 2449001 h 2449001"/>
                <a:gd name="connsiteX9" fmla="*/ 290 w 779830"/>
                <a:gd name="connsiteY9" fmla="*/ 1701579 h 2449001"/>
                <a:gd name="connsiteX10" fmla="*/ 95803 w 779830"/>
                <a:gd name="connsiteY10" fmla="*/ 1597201 h 2449001"/>
                <a:gd name="connsiteX11" fmla="*/ 84332 w 779830"/>
                <a:gd name="connsiteY11" fmla="*/ 1389262 h 2449001"/>
                <a:gd name="connsiteX12" fmla="*/ 334245 w 779830"/>
                <a:gd name="connsiteY12" fmla="*/ 1375575 h 2449001"/>
                <a:gd name="connsiteX13" fmla="*/ 425685 w 779830"/>
                <a:gd name="connsiteY13" fmla="*/ 1331843 h 2449001"/>
                <a:gd name="connsiteX14" fmla="*/ 238828 w 779830"/>
                <a:gd name="connsiteY14" fmla="*/ 0 h 2449001"/>
                <a:gd name="connsiteX15" fmla="*/ 552904 w 779830"/>
                <a:gd name="connsiteY15" fmla="*/ 0 h 2449001"/>
                <a:gd name="connsiteX16" fmla="*/ 684102 w 779830"/>
                <a:gd name="connsiteY16" fmla="*/ 962108 h 2449001"/>
                <a:gd name="connsiteX17" fmla="*/ 719882 w 779830"/>
                <a:gd name="connsiteY17" fmla="*/ 1307990 h 2449001"/>
                <a:gd name="connsiteX18" fmla="*/ 409781 w 779830"/>
                <a:gd name="connsiteY18" fmla="*/ 1268233 h 2449001"/>
                <a:gd name="connsiteX19" fmla="*/ 99681 w 779830"/>
                <a:gd name="connsiteY19" fmla="*/ 1288111 h 2449001"/>
                <a:gd name="connsiteX20" fmla="*/ 119559 w 779830"/>
                <a:gd name="connsiteY20" fmla="*/ 1017766 h 2449001"/>
                <a:gd name="connsiteX21" fmla="*/ 238828 w 779830"/>
                <a:gd name="connsiteY21" fmla="*/ 0 h 2449001"/>
                <a:gd name="connsiteX0" fmla="*/ 425766 w 779911"/>
                <a:gd name="connsiteY0" fmla="*/ 1331843 h 2449001"/>
                <a:gd name="connsiteX1" fmla="*/ 537085 w 779911"/>
                <a:gd name="connsiteY1" fmla="*/ 1379551 h 2449001"/>
                <a:gd name="connsiteX2" fmla="*/ 758515 w 779911"/>
                <a:gd name="connsiteY2" fmla="*/ 1406369 h 2449001"/>
                <a:gd name="connsiteX3" fmla="*/ 620573 w 779911"/>
                <a:gd name="connsiteY3" fmla="*/ 1741335 h 2449001"/>
                <a:gd name="connsiteX4" fmla="*/ 604670 w 779911"/>
                <a:gd name="connsiteY4" fmla="*/ 2441050 h 2449001"/>
                <a:gd name="connsiteX5" fmla="*/ 314448 w 779911"/>
                <a:gd name="connsiteY5" fmla="*/ 2445025 h 2449001"/>
                <a:gd name="connsiteX6" fmla="*/ 207105 w 779911"/>
                <a:gd name="connsiteY6" fmla="*/ 1673750 h 2449001"/>
                <a:gd name="connsiteX7" fmla="*/ 203130 w 779911"/>
                <a:gd name="connsiteY7" fmla="*/ 2441050 h 2449001"/>
                <a:gd name="connsiteX8" fmla="*/ 131568 w 779911"/>
                <a:gd name="connsiteY8" fmla="*/ 2449001 h 2449001"/>
                <a:gd name="connsiteX9" fmla="*/ 371 w 779911"/>
                <a:gd name="connsiteY9" fmla="*/ 1701579 h 2449001"/>
                <a:gd name="connsiteX10" fmla="*/ 95884 w 779911"/>
                <a:gd name="connsiteY10" fmla="*/ 1597201 h 2449001"/>
                <a:gd name="connsiteX11" fmla="*/ 84413 w 779911"/>
                <a:gd name="connsiteY11" fmla="*/ 1389262 h 2449001"/>
                <a:gd name="connsiteX12" fmla="*/ 334326 w 779911"/>
                <a:gd name="connsiteY12" fmla="*/ 1375575 h 2449001"/>
                <a:gd name="connsiteX13" fmla="*/ 425766 w 779911"/>
                <a:gd name="connsiteY13" fmla="*/ 1331843 h 2449001"/>
                <a:gd name="connsiteX14" fmla="*/ 238909 w 779911"/>
                <a:gd name="connsiteY14" fmla="*/ 0 h 2449001"/>
                <a:gd name="connsiteX15" fmla="*/ 552985 w 779911"/>
                <a:gd name="connsiteY15" fmla="*/ 0 h 2449001"/>
                <a:gd name="connsiteX16" fmla="*/ 684183 w 779911"/>
                <a:gd name="connsiteY16" fmla="*/ 962108 h 2449001"/>
                <a:gd name="connsiteX17" fmla="*/ 719963 w 779911"/>
                <a:gd name="connsiteY17" fmla="*/ 1307990 h 2449001"/>
                <a:gd name="connsiteX18" fmla="*/ 409862 w 779911"/>
                <a:gd name="connsiteY18" fmla="*/ 1268233 h 2449001"/>
                <a:gd name="connsiteX19" fmla="*/ 99762 w 779911"/>
                <a:gd name="connsiteY19" fmla="*/ 1288111 h 2449001"/>
                <a:gd name="connsiteX20" fmla="*/ 119640 w 779911"/>
                <a:gd name="connsiteY20" fmla="*/ 1017766 h 2449001"/>
                <a:gd name="connsiteX21" fmla="*/ 238909 w 779911"/>
                <a:gd name="connsiteY21" fmla="*/ 0 h 2449001"/>
                <a:gd name="connsiteX0" fmla="*/ 425696 w 779841"/>
                <a:gd name="connsiteY0" fmla="*/ 1331843 h 2449001"/>
                <a:gd name="connsiteX1" fmla="*/ 537015 w 779841"/>
                <a:gd name="connsiteY1" fmla="*/ 1379551 h 2449001"/>
                <a:gd name="connsiteX2" fmla="*/ 758445 w 779841"/>
                <a:gd name="connsiteY2" fmla="*/ 1406369 h 2449001"/>
                <a:gd name="connsiteX3" fmla="*/ 620503 w 779841"/>
                <a:gd name="connsiteY3" fmla="*/ 1741335 h 2449001"/>
                <a:gd name="connsiteX4" fmla="*/ 604600 w 779841"/>
                <a:gd name="connsiteY4" fmla="*/ 2441050 h 2449001"/>
                <a:gd name="connsiteX5" fmla="*/ 314378 w 779841"/>
                <a:gd name="connsiteY5" fmla="*/ 2445025 h 2449001"/>
                <a:gd name="connsiteX6" fmla="*/ 207035 w 779841"/>
                <a:gd name="connsiteY6" fmla="*/ 1673750 h 2449001"/>
                <a:gd name="connsiteX7" fmla="*/ 203060 w 779841"/>
                <a:gd name="connsiteY7" fmla="*/ 2441050 h 2449001"/>
                <a:gd name="connsiteX8" fmla="*/ 131498 w 779841"/>
                <a:gd name="connsiteY8" fmla="*/ 2449001 h 2449001"/>
                <a:gd name="connsiteX9" fmla="*/ 301 w 779841"/>
                <a:gd name="connsiteY9" fmla="*/ 1701579 h 2449001"/>
                <a:gd name="connsiteX10" fmla="*/ 95814 w 779841"/>
                <a:gd name="connsiteY10" fmla="*/ 1597201 h 2449001"/>
                <a:gd name="connsiteX11" fmla="*/ 84343 w 779841"/>
                <a:gd name="connsiteY11" fmla="*/ 1389262 h 2449001"/>
                <a:gd name="connsiteX12" fmla="*/ 334256 w 779841"/>
                <a:gd name="connsiteY12" fmla="*/ 1375575 h 2449001"/>
                <a:gd name="connsiteX13" fmla="*/ 425696 w 779841"/>
                <a:gd name="connsiteY13" fmla="*/ 1331843 h 2449001"/>
                <a:gd name="connsiteX14" fmla="*/ 238839 w 779841"/>
                <a:gd name="connsiteY14" fmla="*/ 0 h 2449001"/>
                <a:gd name="connsiteX15" fmla="*/ 552915 w 779841"/>
                <a:gd name="connsiteY15" fmla="*/ 0 h 2449001"/>
                <a:gd name="connsiteX16" fmla="*/ 684113 w 779841"/>
                <a:gd name="connsiteY16" fmla="*/ 962108 h 2449001"/>
                <a:gd name="connsiteX17" fmla="*/ 719893 w 779841"/>
                <a:gd name="connsiteY17" fmla="*/ 1307990 h 2449001"/>
                <a:gd name="connsiteX18" fmla="*/ 409792 w 779841"/>
                <a:gd name="connsiteY18" fmla="*/ 1268233 h 2449001"/>
                <a:gd name="connsiteX19" fmla="*/ 99692 w 779841"/>
                <a:gd name="connsiteY19" fmla="*/ 1288111 h 2449001"/>
                <a:gd name="connsiteX20" fmla="*/ 119570 w 779841"/>
                <a:gd name="connsiteY20" fmla="*/ 1017766 h 2449001"/>
                <a:gd name="connsiteX21" fmla="*/ 238839 w 779841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38839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19570 w 794874"/>
                <a:gd name="connsiteY20" fmla="*/ 1017766 h 2449001"/>
                <a:gd name="connsiteX21" fmla="*/ 238839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38839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38839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38839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38839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52915 w 794874"/>
                <a:gd name="connsiteY15" fmla="*/ 0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70023 w 794874"/>
                <a:gd name="connsiteY15" fmla="*/ 3422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70023 w 794874"/>
                <a:gd name="connsiteY15" fmla="*/ 3422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4874"/>
                <a:gd name="connsiteY0" fmla="*/ 1331843 h 2449001"/>
                <a:gd name="connsiteX1" fmla="*/ 537015 w 794874"/>
                <a:gd name="connsiteY1" fmla="*/ 1379551 h 2449001"/>
                <a:gd name="connsiteX2" fmla="*/ 758445 w 794874"/>
                <a:gd name="connsiteY2" fmla="*/ 1406369 h 2449001"/>
                <a:gd name="connsiteX3" fmla="*/ 620503 w 794874"/>
                <a:gd name="connsiteY3" fmla="*/ 1741335 h 2449001"/>
                <a:gd name="connsiteX4" fmla="*/ 604600 w 794874"/>
                <a:gd name="connsiteY4" fmla="*/ 2441050 h 2449001"/>
                <a:gd name="connsiteX5" fmla="*/ 314378 w 794874"/>
                <a:gd name="connsiteY5" fmla="*/ 2445025 h 2449001"/>
                <a:gd name="connsiteX6" fmla="*/ 207035 w 794874"/>
                <a:gd name="connsiteY6" fmla="*/ 1673750 h 2449001"/>
                <a:gd name="connsiteX7" fmla="*/ 203060 w 794874"/>
                <a:gd name="connsiteY7" fmla="*/ 2441050 h 2449001"/>
                <a:gd name="connsiteX8" fmla="*/ 131498 w 794874"/>
                <a:gd name="connsiteY8" fmla="*/ 2449001 h 2449001"/>
                <a:gd name="connsiteX9" fmla="*/ 301 w 794874"/>
                <a:gd name="connsiteY9" fmla="*/ 1701579 h 2449001"/>
                <a:gd name="connsiteX10" fmla="*/ 95814 w 794874"/>
                <a:gd name="connsiteY10" fmla="*/ 1597201 h 2449001"/>
                <a:gd name="connsiteX11" fmla="*/ 84343 w 794874"/>
                <a:gd name="connsiteY11" fmla="*/ 1389262 h 2449001"/>
                <a:gd name="connsiteX12" fmla="*/ 334256 w 794874"/>
                <a:gd name="connsiteY12" fmla="*/ 1375575 h 2449001"/>
                <a:gd name="connsiteX13" fmla="*/ 425696 w 794874"/>
                <a:gd name="connsiteY13" fmla="*/ 1331843 h 2449001"/>
                <a:gd name="connsiteX14" fmla="*/ 218310 w 794874"/>
                <a:gd name="connsiteY14" fmla="*/ 0 h 2449001"/>
                <a:gd name="connsiteX15" fmla="*/ 570023 w 794874"/>
                <a:gd name="connsiteY15" fmla="*/ 3422 h 2449001"/>
                <a:gd name="connsiteX16" fmla="*/ 684113 w 794874"/>
                <a:gd name="connsiteY16" fmla="*/ 962108 h 2449001"/>
                <a:gd name="connsiteX17" fmla="*/ 719893 w 794874"/>
                <a:gd name="connsiteY17" fmla="*/ 1307990 h 2449001"/>
                <a:gd name="connsiteX18" fmla="*/ 409792 w 794874"/>
                <a:gd name="connsiteY18" fmla="*/ 1268233 h 2449001"/>
                <a:gd name="connsiteX19" fmla="*/ 99692 w 794874"/>
                <a:gd name="connsiteY19" fmla="*/ 1288111 h 2449001"/>
                <a:gd name="connsiteX20" fmla="*/ 133257 w 794874"/>
                <a:gd name="connsiteY20" fmla="*/ 945913 h 2449001"/>
                <a:gd name="connsiteX21" fmla="*/ 218310 w 794874"/>
                <a:gd name="connsiteY21" fmla="*/ 0 h 2449001"/>
                <a:gd name="connsiteX0" fmla="*/ 425696 w 791314"/>
                <a:gd name="connsiteY0" fmla="*/ 1331843 h 2449001"/>
                <a:gd name="connsiteX1" fmla="*/ 537015 w 791314"/>
                <a:gd name="connsiteY1" fmla="*/ 1379551 h 2449001"/>
                <a:gd name="connsiteX2" fmla="*/ 758445 w 791314"/>
                <a:gd name="connsiteY2" fmla="*/ 1406369 h 2449001"/>
                <a:gd name="connsiteX3" fmla="*/ 620503 w 791314"/>
                <a:gd name="connsiteY3" fmla="*/ 1741335 h 2449001"/>
                <a:gd name="connsiteX4" fmla="*/ 604600 w 791314"/>
                <a:gd name="connsiteY4" fmla="*/ 2441050 h 2449001"/>
                <a:gd name="connsiteX5" fmla="*/ 314378 w 791314"/>
                <a:gd name="connsiteY5" fmla="*/ 2445025 h 2449001"/>
                <a:gd name="connsiteX6" fmla="*/ 207035 w 791314"/>
                <a:gd name="connsiteY6" fmla="*/ 1673750 h 2449001"/>
                <a:gd name="connsiteX7" fmla="*/ 203060 w 791314"/>
                <a:gd name="connsiteY7" fmla="*/ 2441050 h 2449001"/>
                <a:gd name="connsiteX8" fmla="*/ 131498 w 791314"/>
                <a:gd name="connsiteY8" fmla="*/ 2449001 h 2449001"/>
                <a:gd name="connsiteX9" fmla="*/ 301 w 791314"/>
                <a:gd name="connsiteY9" fmla="*/ 1701579 h 2449001"/>
                <a:gd name="connsiteX10" fmla="*/ 95814 w 791314"/>
                <a:gd name="connsiteY10" fmla="*/ 1597201 h 2449001"/>
                <a:gd name="connsiteX11" fmla="*/ 84343 w 791314"/>
                <a:gd name="connsiteY11" fmla="*/ 1389262 h 2449001"/>
                <a:gd name="connsiteX12" fmla="*/ 334256 w 791314"/>
                <a:gd name="connsiteY12" fmla="*/ 1375575 h 2449001"/>
                <a:gd name="connsiteX13" fmla="*/ 425696 w 791314"/>
                <a:gd name="connsiteY13" fmla="*/ 1331843 h 2449001"/>
                <a:gd name="connsiteX14" fmla="*/ 218310 w 791314"/>
                <a:gd name="connsiteY14" fmla="*/ 0 h 2449001"/>
                <a:gd name="connsiteX15" fmla="*/ 570023 w 791314"/>
                <a:gd name="connsiteY15" fmla="*/ 3422 h 2449001"/>
                <a:gd name="connsiteX16" fmla="*/ 677271 w 791314"/>
                <a:gd name="connsiteY16" fmla="*/ 938156 h 2449001"/>
                <a:gd name="connsiteX17" fmla="*/ 719893 w 791314"/>
                <a:gd name="connsiteY17" fmla="*/ 1307990 h 2449001"/>
                <a:gd name="connsiteX18" fmla="*/ 409792 w 791314"/>
                <a:gd name="connsiteY18" fmla="*/ 1268233 h 2449001"/>
                <a:gd name="connsiteX19" fmla="*/ 99692 w 791314"/>
                <a:gd name="connsiteY19" fmla="*/ 1288111 h 2449001"/>
                <a:gd name="connsiteX20" fmla="*/ 133257 w 791314"/>
                <a:gd name="connsiteY20" fmla="*/ 945913 h 2449001"/>
                <a:gd name="connsiteX21" fmla="*/ 218310 w 791314"/>
                <a:gd name="connsiteY21" fmla="*/ 0 h 2449001"/>
                <a:gd name="connsiteX0" fmla="*/ 425696 w 791740"/>
                <a:gd name="connsiteY0" fmla="*/ 1331843 h 2449001"/>
                <a:gd name="connsiteX1" fmla="*/ 537015 w 791740"/>
                <a:gd name="connsiteY1" fmla="*/ 1379551 h 2449001"/>
                <a:gd name="connsiteX2" fmla="*/ 775553 w 791740"/>
                <a:gd name="connsiteY2" fmla="*/ 1406369 h 2449001"/>
                <a:gd name="connsiteX3" fmla="*/ 620503 w 791740"/>
                <a:gd name="connsiteY3" fmla="*/ 1741335 h 2449001"/>
                <a:gd name="connsiteX4" fmla="*/ 604600 w 791740"/>
                <a:gd name="connsiteY4" fmla="*/ 2441050 h 2449001"/>
                <a:gd name="connsiteX5" fmla="*/ 314378 w 791740"/>
                <a:gd name="connsiteY5" fmla="*/ 2445025 h 2449001"/>
                <a:gd name="connsiteX6" fmla="*/ 207035 w 791740"/>
                <a:gd name="connsiteY6" fmla="*/ 1673750 h 2449001"/>
                <a:gd name="connsiteX7" fmla="*/ 203060 w 791740"/>
                <a:gd name="connsiteY7" fmla="*/ 2441050 h 2449001"/>
                <a:gd name="connsiteX8" fmla="*/ 131498 w 791740"/>
                <a:gd name="connsiteY8" fmla="*/ 2449001 h 2449001"/>
                <a:gd name="connsiteX9" fmla="*/ 301 w 791740"/>
                <a:gd name="connsiteY9" fmla="*/ 1701579 h 2449001"/>
                <a:gd name="connsiteX10" fmla="*/ 95814 w 791740"/>
                <a:gd name="connsiteY10" fmla="*/ 1597201 h 2449001"/>
                <a:gd name="connsiteX11" fmla="*/ 84343 w 791740"/>
                <a:gd name="connsiteY11" fmla="*/ 1389262 h 2449001"/>
                <a:gd name="connsiteX12" fmla="*/ 334256 w 791740"/>
                <a:gd name="connsiteY12" fmla="*/ 1375575 h 2449001"/>
                <a:gd name="connsiteX13" fmla="*/ 425696 w 791740"/>
                <a:gd name="connsiteY13" fmla="*/ 1331843 h 2449001"/>
                <a:gd name="connsiteX14" fmla="*/ 218310 w 791740"/>
                <a:gd name="connsiteY14" fmla="*/ 0 h 2449001"/>
                <a:gd name="connsiteX15" fmla="*/ 570023 w 791740"/>
                <a:gd name="connsiteY15" fmla="*/ 3422 h 2449001"/>
                <a:gd name="connsiteX16" fmla="*/ 677271 w 791740"/>
                <a:gd name="connsiteY16" fmla="*/ 938156 h 2449001"/>
                <a:gd name="connsiteX17" fmla="*/ 719893 w 791740"/>
                <a:gd name="connsiteY17" fmla="*/ 1307990 h 2449001"/>
                <a:gd name="connsiteX18" fmla="*/ 409792 w 791740"/>
                <a:gd name="connsiteY18" fmla="*/ 1268233 h 2449001"/>
                <a:gd name="connsiteX19" fmla="*/ 99692 w 791740"/>
                <a:gd name="connsiteY19" fmla="*/ 1288111 h 2449001"/>
                <a:gd name="connsiteX20" fmla="*/ 133257 w 791740"/>
                <a:gd name="connsiteY20" fmla="*/ 945913 h 2449001"/>
                <a:gd name="connsiteX21" fmla="*/ 218310 w 791740"/>
                <a:gd name="connsiteY21" fmla="*/ 0 h 2449001"/>
                <a:gd name="connsiteX0" fmla="*/ 425696 w 798638"/>
                <a:gd name="connsiteY0" fmla="*/ 1331843 h 2449001"/>
                <a:gd name="connsiteX1" fmla="*/ 537015 w 798638"/>
                <a:gd name="connsiteY1" fmla="*/ 1379551 h 2449001"/>
                <a:gd name="connsiteX2" fmla="*/ 775553 w 798638"/>
                <a:gd name="connsiteY2" fmla="*/ 1406369 h 2449001"/>
                <a:gd name="connsiteX3" fmla="*/ 620503 w 798638"/>
                <a:gd name="connsiteY3" fmla="*/ 1741335 h 2449001"/>
                <a:gd name="connsiteX4" fmla="*/ 604600 w 798638"/>
                <a:gd name="connsiteY4" fmla="*/ 2441050 h 2449001"/>
                <a:gd name="connsiteX5" fmla="*/ 314378 w 798638"/>
                <a:gd name="connsiteY5" fmla="*/ 2445025 h 2449001"/>
                <a:gd name="connsiteX6" fmla="*/ 207035 w 798638"/>
                <a:gd name="connsiteY6" fmla="*/ 1673750 h 2449001"/>
                <a:gd name="connsiteX7" fmla="*/ 203060 w 798638"/>
                <a:gd name="connsiteY7" fmla="*/ 2441050 h 2449001"/>
                <a:gd name="connsiteX8" fmla="*/ 131498 w 798638"/>
                <a:gd name="connsiteY8" fmla="*/ 2449001 h 2449001"/>
                <a:gd name="connsiteX9" fmla="*/ 301 w 798638"/>
                <a:gd name="connsiteY9" fmla="*/ 1701579 h 2449001"/>
                <a:gd name="connsiteX10" fmla="*/ 95814 w 798638"/>
                <a:gd name="connsiteY10" fmla="*/ 1597201 h 2449001"/>
                <a:gd name="connsiteX11" fmla="*/ 84343 w 798638"/>
                <a:gd name="connsiteY11" fmla="*/ 1389262 h 2449001"/>
                <a:gd name="connsiteX12" fmla="*/ 334256 w 798638"/>
                <a:gd name="connsiteY12" fmla="*/ 1375575 h 2449001"/>
                <a:gd name="connsiteX13" fmla="*/ 425696 w 798638"/>
                <a:gd name="connsiteY13" fmla="*/ 1331843 h 2449001"/>
                <a:gd name="connsiteX14" fmla="*/ 218310 w 798638"/>
                <a:gd name="connsiteY14" fmla="*/ 0 h 2449001"/>
                <a:gd name="connsiteX15" fmla="*/ 570023 w 798638"/>
                <a:gd name="connsiteY15" fmla="*/ 3422 h 2449001"/>
                <a:gd name="connsiteX16" fmla="*/ 677271 w 798638"/>
                <a:gd name="connsiteY16" fmla="*/ 938156 h 2449001"/>
                <a:gd name="connsiteX17" fmla="*/ 719893 w 798638"/>
                <a:gd name="connsiteY17" fmla="*/ 1307990 h 2449001"/>
                <a:gd name="connsiteX18" fmla="*/ 409792 w 798638"/>
                <a:gd name="connsiteY18" fmla="*/ 1268233 h 2449001"/>
                <a:gd name="connsiteX19" fmla="*/ 99692 w 798638"/>
                <a:gd name="connsiteY19" fmla="*/ 1288111 h 2449001"/>
                <a:gd name="connsiteX20" fmla="*/ 133257 w 798638"/>
                <a:gd name="connsiteY20" fmla="*/ 945913 h 2449001"/>
                <a:gd name="connsiteX21" fmla="*/ 218310 w 798638"/>
                <a:gd name="connsiteY21" fmla="*/ 0 h 2449001"/>
                <a:gd name="connsiteX0" fmla="*/ 425696 w 798137"/>
                <a:gd name="connsiteY0" fmla="*/ 1331843 h 2449001"/>
                <a:gd name="connsiteX1" fmla="*/ 537015 w 798137"/>
                <a:gd name="connsiteY1" fmla="*/ 1379551 h 2449001"/>
                <a:gd name="connsiteX2" fmla="*/ 775553 w 798137"/>
                <a:gd name="connsiteY2" fmla="*/ 1406369 h 2449001"/>
                <a:gd name="connsiteX3" fmla="*/ 613659 w 798137"/>
                <a:gd name="connsiteY3" fmla="*/ 1785816 h 2449001"/>
                <a:gd name="connsiteX4" fmla="*/ 604600 w 798137"/>
                <a:gd name="connsiteY4" fmla="*/ 2441050 h 2449001"/>
                <a:gd name="connsiteX5" fmla="*/ 314378 w 798137"/>
                <a:gd name="connsiteY5" fmla="*/ 2445025 h 2449001"/>
                <a:gd name="connsiteX6" fmla="*/ 207035 w 798137"/>
                <a:gd name="connsiteY6" fmla="*/ 1673750 h 2449001"/>
                <a:gd name="connsiteX7" fmla="*/ 203060 w 798137"/>
                <a:gd name="connsiteY7" fmla="*/ 2441050 h 2449001"/>
                <a:gd name="connsiteX8" fmla="*/ 131498 w 798137"/>
                <a:gd name="connsiteY8" fmla="*/ 2449001 h 2449001"/>
                <a:gd name="connsiteX9" fmla="*/ 301 w 798137"/>
                <a:gd name="connsiteY9" fmla="*/ 1701579 h 2449001"/>
                <a:gd name="connsiteX10" fmla="*/ 95814 w 798137"/>
                <a:gd name="connsiteY10" fmla="*/ 1597201 h 2449001"/>
                <a:gd name="connsiteX11" fmla="*/ 84343 w 798137"/>
                <a:gd name="connsiteY11" fmla="*/ 1389262 h 2449001"/>
                <a:gd name="connsiteX12" fmla="*/ 334256 w 798137"/>
                <a:gd name="connsiteY12" fmla="*/ 1375575 h 2449001"/>
                <a:gd name="connsiteX13" fmla="*/ 425696 w 798137"/>
                <a:gd name="connsiteY13" fmla="*/ 1331843 h 2449001"/>
                <a:gd name="connsiteX14" fmla="*/ 218310 w 798137"/>
                <a:gd name="connsiteY14" fmla="*/ 0 h 2449001"/>
                <a:gd name="connsiteX15" fmla="*/ 570023 w 798137"/>
                <a:gd name="connsiteY15" fmla="*/ 3422 h 2449001"/>
                <a:gd name="connsiteX16" fmla="*/ 677271 w 798137"/>
                <a:gd name="connsiteY16" fmla="*/ 938156 h 2449001"/>
                <a:gd name="connsiteX17" fmla="*/ 719893 w 798137"/>
                <a:gd name="connsiteY17" fmla="*/ 1307990 h 2449001"/>
                <a:gd name="connsiteX18" fmla="*/ 409792 w 798137"/>
                <a:gd name="connsiteY18" fmla="*/ 1268233 h 2449001"/>
                <a:gd name="connsiteX19" fmla="*/ 99692 w 798137"/>
                <a:gd name="connsiteY19" fmla="*/ 1288111 h 2449001"/>
                <a:gd name="connsiteX20" fmla="*/ 133257 w 798137"/>
                <a:gd name="connsiteY20" fmla="*/ 945913 h 2449001"/>
                <a:gd name="connsiteX21" fmla="*/ 218310 w 798137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07035 w 797686"/>
                <a:gd name="connsiteY6" fmla="*/ 1673750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13878 w 797686"/>
                <a:gd name="connsiteY6" fmla="*/ 1707967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13878 w 797686"/>
                <a:gd name="connsiteY6" fmla="*/ 1707967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96 w 797686"/>
                <a:gd name="connsiteY0" fmla="*/ 1331843 h 2449001"/>
                <a:gd name="connsiteX1" fmla="*/ 537015 w 797686"/>
                <a:gd name="connsiteY1" fmla="*/ 1379551 h 2449001"/>
                <a:gd name="connsiteX2" fmla="*/ 775553 w 797686"/>
                <a:gd name="connsiteY2" fmla="*/ 1406369 h 2449001"/>
                <a:gd name="connsiteX3" fmla="*/ 613659 w 797686"/>
                <a:gd name="connsiteY3" fmla="*/ 1785816 h 2449001"/>
                <a:gd name="connsiteX4" fmla="*/ 604600 w 797686"/>
                <a:gd name="connsiteY4" fmla="*/ 2441050 h 2449001"/>
                <a:gd name="connsiteX5" fmla="*/ 314378 w 797686"/>
                <a:gd name="connsiteY5" fmla="*/ 2445025 h 2449001"/>
                <a:gd name="connsiteX6" fmla="*/ 224143 w 797686"/>
                <a:gd name="connsiteY6" fmla="*/ 1721654 h 2449001"/>
                <a:gd name="connsiteX7" fmla="*/ 203060 w 797686"/>
                <a:gd name="connsiteY7" fmla="*/ 2441050 h 2449001"/>
                <a:gd name="connsiteX8" fmla="*/ 131498 w 797686"/>
                <a:gd name="connsiteY8" fmla="*/ 2449001 h 2449001"/>
                <a:gd name="connsiteX9" fmla="*/ 301 w 797686"/>
                <a:gd name="connsiteY9" fmla="*/ 1701579 h 2449001"/>
                <a:gd name="connsiteX10" fmla="*/ 95814 w 797686"/>
                <a:gd name="connsiteY10" fmla="*/ 1597201 h 2449001"/>
                <a:gd name="connsiteX11" fmla="*/ 84343 w 797686"/>
                <a:gd name="connsiteY11" fmla="*/ 1389262 h 2449001"/>
                <a:gd name="connsiteX12" fmla="*/ 334256 w 797686"/>
                <a:gd name="connsiteY12" fmla="*/ 1375575 h 2449001"/>
                <a:gd name="connsiteX13" fmla="*/ 425696 w 797686"/>
                <a:gd name="connsiteY13" fmla="*/ 1331843 h 2449001"/>
                <a:gd name="connsiteX14" fmla="*/ 218310 w 797686"/>
                <a:gd name="connsiteY14" fmla="*/ 0 h 2449001"/>
                <a:gd name="connsiteX15" fmla="*/ 570023 w 797686"/>
                <a:gd name="connsiteY15" fmla="*/ 3422 h 2449001"/>
                <a:gd name="connsiteX16" fmla="*/ 677271 w 797686"/>
                <a:gd name="connsiteY16" fmla="*/ 938156 h 2449001"/>
                <a:gd name="connsiteX17" fmla="*/ 719893 w 797686"/>
                <a:gd name="connsiteY17" fmla="*/ 1307990 h 2449001"/>
                <a:gd name="connsiteX18" fmla="*/ 409792 w 797686"/>
                <a:gd name="connsiteY18" fmla="*/ 1268233 h 2449001"/>
                <a:gd name="connsiteX19" fmla="*/ 99692 w 797686"/>
                <a:gd name="connsiteY19" fmla="*/ 1288111 h 2449001"/>
                <a:gd name="connsiteX20" fmla="*/ 133257 w 797686"/>
                <a:gd name="connsiteY20" fmla="*/ 945913 h 2449001"/>
                <a:gd name="connsiteX21" fmla="*/ 218310 w 797686"/>
                <a:gd name="connsiteY21" fmla="*/ 0 h 2449001"/>
                <a:gd name="connsiteX0" fmla="*/ 425647 w 797637"/>
                <a:gd name="connsiteY0" fmla="*/ 1331843 h 2449001"/>
                <a:gd name="connsiteX1" fmla="*/ 536966 w 797637"/>
                <a:gd name="connsiteY1" fmla="*/ 1379551 h 2449001"/>
                <a:gd name="connsiteX2" fmla="*/ 775504 w 797637"/>
                <a:gd name="connsiteY2" fmla="*/ 1406369 h 2449001"/>
                <a:gd name="connsiteX3" fmla="*/ 613610 w 797637"/>
                <a:gd name="connsiteY3" fmla="*/ 1785816 h 2449001"/>
                <a:gd name="connsiteX4" fmla="*/ 604551 w 797637"/>
                <a:gd name="connsiteY4" fmla="*/ 2441050 h 2449001"/>
                <a:gd name="connsiteX5" fmla="*/ 314329 w 797637"/>
                <a:gd name="connsiteY5" fmla="*/ 2445025 h 2449001"/>
                <a:gd name="connsiteX6" fmla="*/ 224094 w 797637"/>
                <a:gd name="connsiteY6" fmla="*/ 1721654 h 2449001"/>
                <a:gd name="connsiteX7" fmla="*/ 203011 w 797637"/>
                <a:gd name="connsiteY7" fmla="*/ 2441050 h 2449001"/>
                <a:gd name="connsiteX8" fmla="*/ 131449 w 797637"/>
                <a:gd name="connsiteY8" fmla="*/ 2449001 h 2449001"/>
                <a:gd name="connsiteX9" fmla="*/ 252 w 797637"/>
                <a:gd name="connsiteY9" fmla="*/ 1701579 h 2449001"/>
                <a:gd name="connsiteX10" fmla="*/ 112873 w 797637"/>
                <a:gd name="connsiteY10" fmla="*/ 1641682 h 2449001"/>
                <a:gd name="connsiteX11" fmla="*/ 84294 w 797637"/>
                <a:gd name="connsiteY11" fmla="*/ 1389262 h 2449001"/>
                <a:gd name="connsiteX12" fmla="*/ 334207 w 797637"/>
                <a:gd name="connsiteY12" fmla="*/ 1375575 h 2449001"/>
                <a:gd name="connsiteX13" fmla="*/ 425647 w 797637"/>
                <a:gd name="connsiteY13" fmla="*/ 1331843 h 2449001"/>
                <a:gd name="connsiteX14" fmla="*/ 218261 w 797637"/>
                <a:gd name="connsiteY14" fmla="*/ 0 h 2449001"/>
                <a:gd name="connsiteX15" fmla="*/ 569974 w 797637"/>
                <a:gd name="connsiteY15" fmla="*/ 3422 h 2449001"/>
                <a:gd name="connsiteX16" fmla="*/ 677222 w 797637"/>
                <a:gd name="connsiteY16" fmla="*/ 938156 h 2449001"/>
                <a:gd name="connsiteX17" fmla="*/ 719844 w 797637"/>
                <a:gd name="connsiteY17" fmla="*/ 1307990 h 2449001"/>
                <a:gd name="connsiteX18" fmla="*/ 409743 w 797637"/>
                <a:gd name="connsiteY18" fmla="*/ 1268233 h 2449001"/>
                <a:gd name="connsiteX19" fmla="*/ 99643 w 797637"/>
                <a:gd name="connsiteY19" fmla="*/ 1288111 h 2449001"/>
                <a:gd name="connsiteX20" fmla="*/ 133208 w 797637"/>
                <a:gd name="connsiteY20" fmla="*/ 945913 h 2449001"/>
                <a:gd name="connsiteX21" fmla="*/ 218261 w 797637"/>
                <a:gd name="connsiteY21" fmla="*/ 0 h 2449001"/>
                <a:gd name="connsiteX0" fmla="*/ 425647 w 797637"/>
                <a:gd name="connsiteY0" fmla="*/ 1331843 h 2449001"/>
                <a:gd name="connsiteX1" fmla="*/ 536966 w 797637"/>
                <a:gd name="connsiteY1" fmla="*/ 1379551 h 2449001"/>
                <a:gd name="connsiteX2" fmla="*/ 775504 w 797637"/>
                <a:gd name="connsiteY2" fmla="*/ 1406369 h 2449001"/>
                <a:gd name="connsiteX3" fmla="*/ 613610 w 797637"/>
                <a:gd name="connsiteY3" fmla="*/ 1785816 h 2449001"/>
                <a:gd name="connsiteX4" fmla="*/ 604551 w 797637"/>
                <a:gd name="connsiteY4" fmla="*/ 2441050 h 2449001"/>
                <a:gd name="connsiteX5" fmla="*/ 314329 w 797637"/>
                <a:gd name="connsiteY5" fmla="*/ 2445025 h 2449001"/>
                <a:gd name="connsiteX6" fmla="*/ 224094 w 797637"/>
                <a:gd name="connsiteY6" fmla="*/ 1721654 h 2449001"/>
                <a:gd name="connsiteX7" fmla="*/ 203011 w 797637"/>
                <a:gd name="connsiteY7" fmla="*/ 2441050 h 2449001"/>
                <a:gd name="connsiteX8" fmla="*/ 131449 w 797637"/>
                <a:gd name="connsiteY8" fmla="*/ 2449001 h 2449001"/>
                <a:gd name="connsiteX9" fmla="*/ 252 w 797637"/>
                <a:gd name="connsiteY9" fmla="*/ 1701579 h 2449001"/>
                <a:gd name="connsiteX10" fmla="*/ 112873 w 797637"/>
                <a:gd name="connsiteY10" fmla="*/ 1641682 h 2449001"/>
                <a:gd name="connsiteX11" fmla="*/ 84294 w 797637"/>
                <a:gd name="connsiteY11" fmla="*/ 1389262 h 2449001"/>
                <a:gd name="connsiteX12" fmla="*/ 334207 w 797637"/>
                <a:gd name="connsiteY12" fmla="*/ 1375575 h 2449001"/>
                <a:gd name="connsiteX13" fmla="*/ 425647 w 797637"/>
                <a:gd name="connsiteY13" fmla="*/ 1331843 h 2449001"/>
                <a:gd name="connsiteX14" fmla="*/ 218261 w 797637"/>
                <a:gd name="connsiteY14" fmla="*/ 0 h 2449001"/>
                <a:gd name="connsiteX15" fmla="*/ 569974 w 797637"/>
                <a:gd name="connsiteY15" fmla="*/ 3422 h 2449001"/>
                <a:gd name="connsiteX16" fmla="*/ 677222 w 797637"/>
                <a:gd name="connsiteY16" fmla="*/ 938156 h 2449001"/>
                <a:gd name="connsiteX17" fmla="*/ 719844 w 797637"/>
                <a:gd name="connsiteY17" fmla="*/ 1307990 h 2449001"/>
                <a:gd name="connsiteX18" fmla="*/ 409743 w 797637"/>
                <a:gd name="connsiteY18" fmla="*/ 1268233 h 2449001"/>
                <a:gd name="connsiteX19" fmla="*/ 99643 w 797637"/>
                <a:gd name="connsiteY19" fmla="*/ 1288111 h 2449001"/>
                <a:gd name="connsiteX20" fmla="*/ 133208 w 797637"/>
                <a:gd name="connsiteY20" fmla="*/ 945913 h 2449001"/>
                <a:gd name="connsiteX21" fmla="*/ 218261 w 797637"/>
                <a:gd name="connsiteY21" fmla="*/ 0 h 2449001"/>
                <a:gd name="connsiteX0" fmla="*/ 425647 w 797637"/>
                <a:gd name="connsiteY0" fmla="*/ 1331843 h 2449001"/>
                <a:gd name="connsiteX1" fmla="*/ 536966 w 797637"/>
                <a:gd name="connsiteY1" fmla="*/ 1379551 h 2449001"/>
                <a:gd name="connsiteX2" fmla="*/ 775504 w 797637"/>
                <a:gd name="connsiteY2" fmla="*/ 1406369 h 2449001"/>
                <a:gd name="connsiteX3" fmla="*/ 613610 w 797637"/>
                <a:gd name="connsiteY3" fmla="*/ 1785816 h 2449001"/>
                <a:gd name="connsiteX4" fmla="*/ 604551 w 797637"/>
                <a:gd name="connsiteY4" fmla="*/ 2441050 h 2449001"/>
                <a:gd name="connsiteX5" fmla="*/ 314329 w 797637"/>
                <a:gd name="connsiteY5" fmla="*/ 2445025 h 2449001"/>
                <a:gd name="connsiteX6" fmla="*/ 224094 w 797637"/>
                <a:gd name="connsiteY6" fmla="*/ 1721654 h 2449001"/>
                <a:gd name="connsiteX7" fmla="*/ 203011 w 797637"/>
                <a:gd name="connsiteY7" fmla="*/ 2441050 h 2449001"/>
                <a:gd name="connsiteX8" fmla="*/ 131449 w 797637"/>
                <a:gd name="connsiteY8" fmla="*/ 2449001 h 2449001"/>
                <a:gd name="connsiteX9" fmla="*/ 252 w 797637"/>
                <a:gd name="connsiteY9" fmla="*/ 1701579 h 2449001"/>
                <a:gd name="connsiteX10" fmla="*/ 112873 w 797637"/>
                <a:gd name="connsiteY10" fmla="*/ 1641682 h 2449001"/>
                <a:gd name="connsiteX11" fmla="*/ 84294 w 797637"/>
                <a:gd name="connsiteY11" fmla="*/ 1389262 h 2449001"/>
                <a:gd name="connsiteX12" fmla="*/ 334207 w 797637"/>
                <a:gd name="connsiteY12" fmla="*/ 1375575 h 2449001"/>
                <a:gd name="connsiteX13" fmla="*/ 425647 w 797637"/>
                <a:gd name="connsiteY13" fmla="*/ 1331843 h 2449001"/>
                <a:gd name="connsiteX14" fmla="*/ 218261 w 797637"/>
                <a:gd name="connsiteY14" fmla="*/ 0 h 2449001"/>
                <a:gd name="connsiteX15" fmla="*/ 569974 w 797637"/>
                <a:gd name="connsiteY15" fmla="*/ 3422 h 2449001"/>
                <a:gd name="connsiteX16" fmla="*/ 677222 w 797637"/>
                <a:gd name="connsiteY16" fmla="*/ 938156 h 2449001"/>
                <a:gd name="connsiteX17" fmla="*/ 719844 w 797637"/>
                <a:gd name="connsiteY17" fmla="*/ 1307990 h 2449001"/>
                <a:gd name="connsiteX18" fmla="*/ 409743 w 797637"/>
                <a:gd name="connsiteY18" fmla="*/ 1268233 h 2449001"/>
                <a:gd name="connsiteX19" fmla="*/ 99643 w 797637"/>
                <a:gd name="connsiteY19" fmla="*/ 1288111 h 2449001"/>
                <a:gd name="connsiteX20" fmla="*/ 133208 w 797637"/>
                <a:gd name="connsiteY20" fmla="*/ 945913 h 2449001"/>
                <a:gd name="connsiteX21" fmla="*/ 218261 w 797637"/>
                <a:gd name="connsiteY21" fmla="*/ 0 h 2449001"/>
                <a:gd name="connsiteX0" fmla="*/ 405179 w 777169"/>
                <a:gd name="connsiteY0" fmla="*/ 1331843 h 2449001"/>
                <a:gd name="connsiteX1" fmla="*/ 516498 w 777169"/>
                <a:gd name="connsiteY1" fmla="*/ 1379551 h 2449001"/>
                <a:gd name="connsiteX2" fmla="*/ 755036 w 777169"/>
                <a:gd name="connsiteY2" fmla="*/ 1406369 h 2449001"/>
                <a:gd name="connsiteX3" fmla="*/ 593142 w 777169"/>
                <a:gd name="connsiteY3" fmla="*/ 1785816 h 2449001"/>
                <a:gd name="connsiteX4" fmla="*/ 584083 w 777169"/>
                <a:gd name="connsiteY4" fmla="*/ 2441050 h 2449001"/>
                <a:gd name="connsiteX5" fmla="*/ 293861 w 777169"/>
                <a:gd name="connsiteY5" fmla="*/ 2445025 h 2449001"/>
                <a:gd name="connsiteX6" fmla="*/ 203626 w 777169"/>
                <a:gd name="connsiteY6" fmla="*/ 1721654 h 2449001"/>
                <a:gd name="connsiteX7" fmla="*/ 182543 w 777169"/>
                <a:gd name="connsiteY7" fmla="*/ 2441050 h 2449001"/>
                <a:gd name="connsiteX8" fmla="*/ 110981 w 777169"/>
                <a:gd name="connsiteY8" fmla="*/ 2449001 h 2449001"/>
                <a:gd name="connsiteX9" fmla="*/ 313 w 777169"/>
                <a:gd name="connsiteY9" fmla="*/ 1749481 h 2449001"/>
                <a:gd name="connsiteX10" fmla="*/ 92405 w 777169"/>
                <a:gd name="connsiteY10" fmla="*/ 1641682 h 2449001"/>
                <a:gd name="connsiteX11" fmla="*/ 63826 w 777169"/>
                <a:gd name="connsiteY11" fmla="*/ 1389262 h 2449001"/>
                <a:gd name="connsiteX12" fmla="*/ 313739 w 777169"/>
                <a:gd name="connsiteY12" fmla="*/ 1375575 h 2449001"/>
                <a:gd name="connsiteX13" fmla="*/ 405179 w 777169"/>
                <a:gd name="connsiteY13" fmla="*/ 1331843 h 2449001"/>
                <a:gd name="connsiteX14" fmla="*/ 197793 w 777169"/>
                <a:gd name="connsiteY14" fmla="*/ 0 h 2449001"/>
                <a:gd name="connsiteX15" fmla="*/ 549506 w 777169"/>
                <a:gd name="connsiteY15" fmla="*/ 3422 h 2449001"/>
                <a:gd name="connsiteX16" fmla="*/ 656754 w 777169"/>
                <a:gd name="connsiteY16" fmla="*/ 938156 h 2449001"/>
                <a:gd name="connsiteX17" fmla="*/ 699376 w 777169"/>
                <a:gd name="connsiteY17" fmla="*/ 1307990 h 2449001"/>
                <a:gd name="connsiteX18" fmla="*/ 389275 w 777169"/>
                <a:gd name="connsiteY18" fmla="*/ 1268233 h 2449001"/>
                <a:gd name="connsiteX19" fmla="*/ 79175 w 777169"/>
                <a:gd name="connsiteY19" fmla="*/ 1288111 h 2449001"/>
                <a:gd name="connsiteX20" fmla="*/ 112740 w 777169"/>
                <a:gd name="connsiteY20" fmla="*/ 945913 h 2449001"/>
                <a:gd name="connsiteX21" fmla="*/ 197793 w 777169"/>
                <a:gd name="connsiteY21" fmla="*/ 0 h 2449001"/>
                <a:gd name="connsiteX0" fmla="*/ 413332 w 785322"/>
                <a:gd name="connsiteY0" fmla="*/ 1331843 h 2449001"/>
                <a:gd name="connsiteX1" fmla="*/ 524651 w 785322"/>
                <a:gd name="connsiteY1" fmla="*/ 1379551 h 2449001"/>
                <a:gd name="connsiteX2" fmla="*/ 763189 w 785322"/>
                <a:gd name="connsiteY2" fmla="*/ 1406369 h 2449001"/>
                <a:gd name="connsiteX3" fmla="*/ 601295 w 785322"/>
                <a:gd name="connsiteY3" fmla="*/ 1785816 h 2449001"/>
                <a:gd name="connsiteX4" fmla="*/ 592236 w 785322"/>
                <a:gd name="connsiteY4" fmla="*/ 2441050 h 2449001"/>
                <a:gd name="connsiteX5" fmla="*/ 302014 w 785322"/>
                <a:gd name="connsiteY5" fmla="*/ 2445025 h 2449001"/>
                <a:gd name="connsiteX6" fmla="*/ 211779 w 785322"/>
                <a:gd name="connsiteY6" fmla="*/ 1721654 h 2449001"/>
                <a:gd name="connsiteX7" fmla="*/ 190696 w 785322"/>
                <a:gd name="connsiteY7" fmla="*/ 2441050 h 2449001"/>
                <a:gd name="connsiteX8" fmla="*/ 119134 w 785322"/>
                <a:gd name="connsiteY8" fmla="*/ 2449001 h 2449001"/>
                <a:gd name="connsiteX9" fmla="*/ 8466 w 785322"/>
                <a:gd name="connsiteY9" fmla="*/ 1749481 h 2449001"/>
                <a:gd name="connsiteX10" fmla="*/ 100558 w 785322"/>
                <a:gd name="connsiteY10" fmla="*/ 1641682 h 2449001"/>
                <a:gd name="connsiteX11" fmla="*/ 71979 w 785322"/>
                <a:gd name="connsiteY11" fmla="*/ 1389262 h 2449001"/>
                <a:gd name="connsiteX12" fmla="*/ 321892 w 785322"/>
                <a:gd name="connsiteY12" fmla="*/ 1375575 h 2449001"/>
                <a:gd name="connsiteX13" fmla="*/ 413332 w 785322"/>
                <a:gd name="connsiteY13" fmla="*/ 1331843 h 2449001"/>
                <a:gd name="connsiteX14" fmla="*/ 205946 w 785322"/>
                <a:gd name="connsiteY14" fmla="*/ 0 h 2449001"/>
                <a:gd name="connsiteX15" fmla="*/ 557659 w 785322"/>
                <a:gd name="connsiteY15" fmla="*/ 3422 h 2449001"/>
                <a:gd name="connsiteX16" fmla="*/ 664907 w 785322"/>
                <a:gd name="connsiteY16" fmla="*/ 938156 h 2449001"/>
                <a:gd name="connsiteX17" fmla="*/ 707529 w 785322"/>
                <a:gd name="connsiteY17" fmla="*/ 1307990 h 2449001"/>
                <a:gd name="connsiteX18" fmla="*/ 397428 w 785322"/>
                <a:gd name="connsiteY18" fmla="*/ 1268233 h 2449001"/>
                <a:gd name="connsiteX19" fmla="*/ 87328 w 785322"/>
                <a:gd name="connsiteY19" fmla="*/ 1288111 h 2449001"/>
                <a:gd name="connsiteX20" fmla="*/ 120893 w 785322"/>
                <a:gd name="connsiteY20" fmla="*/ 945913 h 2449001"/>
                <a:gd name="connsiteX21" fmla="*/ 205946 w 785322"/>
                <a:gd name="connsiteY21" fmla="*/ 0 h 2449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85322" h="2449001">
                  <a:moveTo>
                    <a:pt x="413332" y="1331843"/>
                  </a:moveTo>
                  <a:cubicBezTo>
                    <a:pt x="470316" y="1339795"/>
                    <a:pt x="487545" y="1363648"/>
                    <a:pt x="524651" y="1379551"/>
                  </a:cubicBezTo>
                  <a:cubicBezTo>
                    <a:pt x="598461" y="1388490"/>
                    <a:pt x="730438" y="1342684"/>
                    <a:pt x="763189" y="1406369"/>
                  </a:cubicBezTo>
                  <a:cubicBezTo>
                    <a:pt x="860365" y="1644887"/>
                    <a:pt x="606378" y="1660931"/>
                    <a:pt x="601295" y="1785816"/>
                  </a:cubicBezTo>
                  <a:cubicBezTo>
                    <a:pt x="592018" y="1995200"/>
                    <a:pt x="585610" y="2024932"/>
                    <a:pt x="592236" y="2441050"/>
                  </a:cubicBezTo>
                  <a:lnTo>
                    <a:pt x="302014" y="2445025"/>
                  </a:lnTo>
                  <a:cubicBezTo>
                    <a:pt x="266233" y="2198535"/>
                    <a:pt x="340856" y="1660357"/>
                    <a:pt x="211779" y="1721654"/>
                  </a:cubicBezTo>
                  <a:cubicBezTo>
                    <a:pt x="170697" y="1762736"/>
                    <a:pt x="192021" y="2185283"/>
                    <a:pt x="190696" y="2441050"/>
                  </a:cubicBezTo>
                  <a:cubicBezTo>
                    <a:pt x="146301" y="2445688"/>
                    <a:pt x="179432" y="2445688"/>
                    <a:pt x="119134" y="2449001"/>
                  </a:cubicBezTo>
                  <a:cubicBezTo>
                    <a:pt x="103231" y="1623390"/>
                    <a:pt x="60150" y="1875377"/>
                    <a:pt x="8466" y="1749481"/>
                  </a:cubicBezTo>
                  <a:cubicBezTo>
                    <a:pt x="-31697" y="1604092"/>
                    <a:pt x="83130" y="1642413"/>
                    <a:pt x="100558" y="1641682"/>
                  </a:cubicBezTo>
                  <a:cubicBezTo>
                    <a:pt x="5622" y="1561516"/>
                    <a:pt x="-3874" y="1450657"/>
                    <a:pt x="71979" y="1389262"/>
                  </a:cubicBezTo>
                  <a:cubicBezTo>
                    <a:pt x="119567" y="1358010"/>
                    <a:pt x="239728" y="1375575"/>
                    <a:pt x="321892" y="1375575"/>
                  </a:cubicBezTo>
                  <a:cubicBezTo>
                    <a:pt x="347071" y="1360998"/>
                    <a:pt x="364299" y="1334493"/>
                    <a:pt x="413332" y="1331843"/>
                  </a:cubicBezTo>
                  <a:close/>
                  <a:moveTo>
                    <a:pt x="205946" y="0"/>
                  </a:moveTo>
                  <a:lnTo>
                    <a:pt x="557659" y="3422"/>
                  </a:lnTo>
                  <a:cubicBezTo>
                    <a:pt x="580863" y="327547"/>
                    <a:pt x="489978" y="820211"/>
                    <a:pt x="664907" y="938156"/>
                  </a:cubicBezTo>
                  <a:cubicBezTo>
                    <a:pt x="834535" y="1061401"/>
                    <a:pt x="785141" y="1256861"/>
                    <a:pt x="707529" y="1307990"/>
                  </a:cubicBezTo>
                  <a:cubicBezTo>
                    <a:pt x="596211" y="1362324"/>
                    <a:pt x="496819" y="1313291"/>
                    <a:pt x="397428" y="1268233"/>
                  </a:cubicBezTo>
                  <a:cubicBezTo>
                    <a:pt x="324542" y="1317265"/>
                    <a:pt x="192020" y="1358347"/>
                    <a:pt x="87328" y="1288111"/>
                  </a:cubicBezTo>
                  <a:cubicBezTo>
                    <a:pt x="-33267" y="1184744"/>
                    <a:pt x="58608" y="985670"/>
                    <a:pt x="120893" y="945913"/>
                  </a:cubicBezTo>
                  <a:cubicBezTo>
                    <a:pt x="259584" y="846619"/>
                    <a:pt x="211126" y="365206"/>
                    <a:pt x="205946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Freeform 108">
              <a:extLst>
                <a:ext uri="{FF2B5EF4-FFF2-40B4-BE49-F238E27FC236}">
                  <a16:creationId xmlns:a16="http://schemas.microsoft.com/office/drawing/2014/main" id="{CD0FF268-1E5D-428C-8B74-0687F9C0CE2B}"/>
                </a:ext>
              </a:extLst>
            </p:cNvPr>
            <p:cNvSpPr/>
            <p:nvPr/>
          </p:nvSpPr>
          <p:spPr>
            <a:xfrm>
              <a:off x="6129967" y="2416730"/>
              <a:ext cx="501857" cy="554554"/>
            </a:xfrm>
            <a:custGeom>
              <a:avLst/>
              <a:gdLst/>
              <a:ahLst/>
              <a:cxnLst/>
              <a:rect l="l" t="t" r="r" b="b"/>
              <a:pathLst>
                <a:path w="341005" h="376812">
                  <a:moveTo>
                    <a:pt x="179590" y="105941"/>
                  </a:moveTo>
                  <a:cubicBezTo>
                    <a:pt x="189466" y="103284"/>
                    <a:pt x="200229" y="106383"/>
                    <a:pt x="207502" y="113978"/>
                  </a:cubicBezTo>
                  <a:lnTo>
                    <a:pt x="205155" y="116193"/>
                  </a:lnTo>
                  <a:cubicBezTo>
                    <a:pt x="198727" y="109493"/>
                    <a:pt x="189244" y="106732"/>
                    <a:pt x="180543" y="109027"/>
                  </a:cubicBezTo>
                  <a:cubicBezTo>
                    <a:pt x="171284" y="111470"/>
                    <a:pt x="164597" y="119184"/>
                    <a:pt x="163491" y="128699"/>
                  </a:cubicBezTo>
                  <a:lnTo>
                    <a:pt x="160301" y="128192"/>
                  </a:lnTo>
                  <a:cubicBezTo>
                    <a:pt x="160626" y="125509"/>
                    <a:pt x="161343" y="122953"/>
                    <a:pt x="162397" y="120583"/>
                  </a:cubicBezTo>
                  <a:cubicBezTo>
                    <a:pt x="163188" y="118806"/>
                    <a:pt x="164168" y="117134"/>
                    <a:pt x="165317" y="115593"/>
                  </a:cubicBezTo>
                  <a:close/>
                  <a:moveTo>
                    <a:pt x="184774" y="76800"/>
                  </a:moveTo>
                  <a:cubicBezTo>
                    <a:pt x="189722" y="75892"/>
                    <a:pt x="194950" y="76276"/>
                    <a:pt x="199898" y="78055"/>
                  </a:cubicBezTo>
                  <a:lnTo>
                    <a:pt x="198784" y="81085"/>
                  </a:lnTo>
                  <a:cubicBezTo>
                    <a:pt x="190044" y="77951"/>
                    <a:pt x="180324" y="79705"/>
                    <a:pt x="173557" y="85636"/>
                  </a:cubicBezTo>
                  <a:cubicBezTo>
                    <a:pt x="166357" y="91948"/>
                    <a:pt x="163808" y="101834"/>
                    <a:pt x="167057" y="110845"/>
                  </a:cubicBezTo>
                  <a:lnTo>
                    <a:pt x="163976" y="111813"/>
                  </a:lnTo>
                  <a:cubicBezTo>
                    <a:pt x="161264" y="104174"/>
                    <a:pt x="162206" y="95982"/>
                    <a:pt x="166259" y="89343"/>
                  </a:cubicBezTo>
                  <a:lnTo>
                    <a:pt x="171329" y="83298"/>
                  </a:lnTo>
                  <a:cubicBezTo>
                    <a:pt x="175158" y="79908"/>
                    <a:pt x="179826" y="77708"/>
                    <a:pt x="184774" y="76800"/>
                  </a:cubicBezTo>
                  <a:close/>
                  <a:moveTo>
                    <a:pt x="179076" y="24908"/>
                  </a:moveTo>
                  <a:cubicBezTo>
                    <a:pt x="173882" y="25821"/>
                    <a:pt x="169065" y="28595"/>
                    <a:pt x="165693" y="33023"/>
                  </a:cubicBezTo>
                  <a:lnTo>
                    <a:pt x="165081" y="32645"/>
                  </a:lnTo>
                  <a:lnTo>
                    <a:pt x="164343" y="33841"/>
                  </a:lnTo>
                  <a:lnTo>
                    <a:pt x="159156" y="28989"/>
                  </a:lnTo>
                  <a:cubicBezTo>
                    <a:pt x="147650" y="21890"/>
                    <a:pt x="132568" y="25462"/>
                    <a:pt x="125468" y="36968"/>
                  </a:cubicBezTo>
                  <a:cubicBezTo>
                    <a:pt x="125028" y="37682"/>
                    <a:pt x="124628" y="38410"/>
                    <a:pt x="124607" y="39302"/>
                  </a:cubicBezTo>
                  <a:cubicBezTo>
                    <a:pt x="121192" y="53871"/>
                    <a:pt x="126621" y="67918"/>
                    <a:pt x="137512" y="72288"/>
                  </a:cubicBezTo>
                  <a:lnTo>
                    <a:pt x="136408" y="75373"/>
                  </a:lnTo>
                  <a:cubicBezTo>
                    <a:pt x="125065" y="70889"/>
                    <a:pt x="118824" y="57470"/>
                    <a:pt x="120792" y="42874"/>
                  </a:cubicBezTo>
                  <a:cubicBezTo>
                    <a:pt x="110219" y="38045"/>
                    <a:pt x="97555" y="41998"/>
                    <a:pt x="91229" y="52250"/>
                  </a:cubicBezTo>
                  <a:cubicBezTo>
                    <a:pt x="86215" y="60377"/>
                    <a:pt x="87164" y="68019"/>
                    <a:pt x="90995" y="75559"/>
                  </a:cubicBezTo>
                  <a:cubicBezTo>
                    <a:pt x="88405" y="77546"/>
                    <a:pt x="86197" y="80074"/>
                    <a:pt x="84391" y="83001"/>
                  </a:cubicBezTo>
                  <a:cubicBezTo>
                    <a:pt x="75261" y="97799"/>
                    <a:pt x="79855" y="117197"/>
                    <a:pt x="94653" y="126328"/>
                  </a:cubicBezTo>
                  <a:cubicBezTo>
                    <a:pt x="99603" y="129383"/>
                    <a:pt x="105068" y="130901"/>
                    <a:pt x="110449" y="130283"/>
                  </a:cubicBezTo>
                  <a:cubicBezTo>
                    <a:pt x="111461" y="121556"/>
                    <a:pt x="114239" y="112980"/>
                    <a:pt x="118788" y="105103"/>
                  </a:cubicBezTo>
                  <a:lnTo>
                    <a:pt x="122060" y="106993"/>
                  </a:lnTo>
                  <a:cubicBezTo>
                    <a:pt x="117549" y="114804"/>
                    <a:pt x="114885" y="123345"/>
                    <a:pt x="114602" y="132066"/>
                  </a:cubicBezTo>
                  <a:cubicBezTo>
                    <a:pt x="118189" y="142541"/>
                    <a:pt x="127538" y="149533"/>
                    <a:pt x="138054" y="150704"/>
                  </a:cubicBezTo>
                  <a:lnTo>
                    <a:pt x="138622" y="157584"/>
                  </a:lnTo>
                  <a:cubicBezTo>
                    <a:pt x="141809" y="168599"/>
                    <a:pt x="152592" y="175355"/>
                    <a:pt x="163536" y="173320"/>
                  </a:cubicBezTo>
                  <a:lnTo>
                    <a:pt x="163736" y="174011"/>
                  </a:lnTo>
                  <a:lnTo>
                    <a:pt x="165086" y="173621"/>
                  </a:lnTo>
                  <a:lnTo>
                    <a:pt x="165671" y="180699"/>
                  </a:lnTo>
                  <a:cubicBezTo>
                    <a:pt x="169429" y="193686"/>
                    <a:pt x="183003" y="201168"/>
                    <a:pt x="195990" y="197411"/>
                  </a:cubicBezTo>
                  <a:cubicBezTo>
                    <a:pt x="196796" y="197178"/>
                    <a:pt x="197581" y="196907"/>
                    <a:pt x="198196" y="196260"/>
                  </a:cubicBezTo>
                  <a:cubicBezTo>
                    <a:pt x="209934" y="188156"/>
                    <a:pt x="215400" y="175007"/>
                    <a:pt x="211155" y="164763"/>
                  </a:cubicBezTo>
                  <a:cubicBezTo>
                    <a:pt x="205121" y="170199"/>
                    <a:pt x="196738" y="172687"/>
                    <a:pt x="188343" y="171472"/>
                  </a:cubicBezTo>
                  <a:lnTo>
                    <a:pt x="188829" y="168281"/>
                  </a:lnTo>
                  <a:cubicBezTo>
                    <a:pt x="198020" y="169602"/>
                    <a:pt x="207192" y="165939"/>
                    <a:pt x="212635" y="158774"/>
                  </a:cubicBezTo>
                  <a:cubicBezTo>
                    <a:pt x="218427" y="151149"/>
                    <a:pt x="218946" y="140953"/>
                    <a:pt x="213960" y="132774"/>
                  </a:cubicBezTo>
                  <a:lnTo>
                    <a:pt x="216785" y="131210"/>
                  </a:lnTo>
                  <a:cubicBezTo>
                    <a:pt x="222366" y="140465"/>
                    <a:pt x="221779" y="151983"/>
                    <a:pt x="215286" y="160619"/>
                  </a:cubicBezTo>
                  <a:lnTo>
                    <a:pt x="213805" y="162105"/>
                  </a:lnTo>
                  <a:cubicBezTo>
                    <a:pt x="218946" y="172938"/>
                    <a:pt x="214526" y="186813"/>
                    <a:pt x="203421" y="196175"/>
                  </a:cubicBezTo>
                  <a:cubicBezTo>
                    <a:pt x="208012" y="206854"/>
                    <a:pt x="220050" y="212429"/>
                    <a:pt x="231622" y="209082"/>
                  </a:cubicBezTo>
                  <a:cubicBezTo>
                    <a:pt x="239377" y="206838"/>
                    <a:pt x="243741" y="201989"/>
                    <a:pt x="246092" y="195539"/>
                  </a:cubicBezTo>
                  <a:cubicBezTo>
                    <a:pt x="255042" y="199507"/>
                    <a:pt x="265290" y="198199"/>
                    <a:pt x="272958" y="192601"/>
                  </a:cubicBezTo>
                  <a:lnTo>
                    <a:pt x="276795" y="193971"/>
                  </a:lnTo>
                  <a:cubicBezTo>
                    <a:pt x="289009" y="194016"/>
                    <a:pt x="298363" y="193248"/>
                    <a:pt x="304258" y="183694"/>
                  </a:cubicBezTo>
                  <a:cubicBezTo>
                    <a:pt x="309343" y="175453"/>
                    <a:pt x="308953" y="165378"/>
                    <a:pt x="303795" y="157923"/>
                  </a:cubicBezTo>
                  <a:cubicBezTo>
                    <a:pt x="298315" y="164420"/>
                    <a:pt x="291041" y="168177"/>
                    <a:pt x="283702" y="168174"/>
                  </a:cubicBezTo>
                  <a:lnTo>
                    <a:pt x="283555" y="164527"/>
                  </a:lnTo>
                  <a:cubicBezTo>
                    <a:pt x="293404" y="164978"/>
                    <a:pt x="303289" y="157339"/>
                    <a:pt x="308110" y="145450"/>
                  </a:cubicBezTo>
                  <a:cubicBezTo>
                    <a:pt x="311022" y="136198"/>
                    <a:pt x="308752" y="126109"/>
                    <a:pt x="302169" y="119023"/>
                  </a:cubicBezTo>
                  <a:cubicBezTo>
                    <a:pt x="296249" y="127191"/>
                    <a:pt x="286098" y="131525"/>
                    <a:pt x="275782" y="130309"/>
                  </a:cubicBezTo>
                  <a:lnTo>
                    <a:pt x="276183" y="127106"/>
                  </a:lnTo>
                  <a:cubicBezTo>
                    <a:pt x="285405" y="128184"/>
                    <a:pt x="294478" y="124281"/>
                    <a:pt x="299730" y="116974"/>
                  </a:cubicBezTo>
                  <a:lnTo>
                    <a:pt x="300207" y="116045"/>
                  </a:lnTo>
                  <a:cubicBezTo>
                    <a:pt x="300079" y="107222"/>
                    <a:pt x="295342" y="98867"/>
                    <a:pt x="287259" y="93880"/>
                  </a:cubicBezTo>
                  <a:cubicBezTo>
                    <a:pt x="284295" y="92051"/>
                    <a:pt x="281129" y="90828"/>
                    <a:pt x="277855" y="90561"/>
                  </a:cubicBezTo>
                  <a:cubicBezTo>
                    <a:pt x="271916" y="104194"/>
                    <a:pt x="259881" y="112708"/>
                    <a:pt x="248172" y="111695"/>
                  </a:cubicBezTo>
                  <a:cubicBezTo>
                    <a:pt x="248002" y="114741"/>
                    <a:pt x="246936" y="117719"/>
                    <a:pt x="245089" y="120348"/>
                  </a:cubicBezTo>
                  <a:cubicBezTo>
                    <a:pt x="241307" y="125729"/>
                    <a:pt x="234825" y="128827"/>
                    <a:pt x="228007" y="128511"/>
                  </a:cubicBezTo>
                  <a:lnTo>
                    <a:pt x="228158" y="125380"/>
                  </a:lnTo>
                  <a:cubicBezTo>
                    <a:pt x="233848" y="125642"/>
                    <a:pt x="239262" y="123097"/>
                    <a:pt x="242439" y="118667"/>
                  </a:cubicBezTo>
                  <a:cubicBezTo>
                    <a:pt x="244071" y="116391"/>
                    <a:pt x="244987" y="113796"/>
                    <a:pt x="245116" y="111152"/>
                  </a:cubicBezTo>
                  <a:lnTo>
                    <a:pt x="243716" y="110904"/>
                  </a:lnTo>
                  <a:lnTo>
                    <a:pt x="244539" y="108155"/>
                  </a:lnTo>
                  <a:cubicBezTo>
                    <a:pt x="244792" y="106166"/>
                    <a:pt x="244131" y="104285"/>
                    <a:pt x="243078" y="102544"/>
                  </a:cubicBezTo>
                  <a:cubicBezTo>
                    <a:pt x="240257" y="97875"/>
                    <a:pt x="235048" y="94922"/>
                    <a:pt x="229344" y="94755"/>
                  </a:cubicBezTo>
                  <a:lnTo>
                    <a:pt x="229436" y="91621"/>
                  </a:lnTo>
                  <a:cubicBezTo>
                    <a:pt x="236268" y="91821"/>
                    <a:pt x="242499" y="95409"/>
                    <a:pt x="245850" y="101072"/>
                  </a:cubicBezTo>
                  <a:cubicBezTo>
                    <a:pt x="247129" y="103235"/>
                    <a:pt x="247915" y="105575"/>
                    <a:pt x="248037" y="107973"/>
                  </a:cubicBezTo>
                  <a:cubicBezTo>
                    <a:pt x="258268" y="109553"/>
                    <a:pt x="268981" y="102051"/>
                    <a:pt x="274232" y="89778"/>
                  </a:cubicBezTo>
                  <a:cubicBezTo>
                    <a:pt x="278708" y="77339"/>
                    <a:pt x="274020" y="63056"/>
                    <a:pt x="262316" y="55834"/>
                  </a:cubicBezTo>
                  <a:cubicBezTo>
                    <a:pt x="257734" y="53007"/>
                    <a:pt x="252666" y="51626"/>
                    <a:pt x="247691" y="52231"/>
                  </a:cubicBezTo>
                  <a:cubicBezTo>
                    <a:pt x="248705" y="60913"/>
                    <a:pt x="245967" y="69020"/>
                    <a:pt x="239739" y="74185"/>
                  </a:cubicBezTo>
                  <a:lnTo>
                    <a:pt x="237649" y="71664"/>
                  </a:lnTo>
                  <a:cubicBezTo>
                    <a:pt x="244579" y="65918"/>
                    <a:pt x="246481" y="55888"/>
                    <a:pt x="243151" y="45920"/>
                  </a:cubicBezTo>
                  <a:cubicBezTo>
                    <a:pt x="241194" y="40124"/>
                    <a:pt x="237183" y="35004"/>
                    <a:pt x="231542" y="31523"/>
                  </a:cubicBezTo>
                  <a:cubicBezTo>
                    <a:pt x="221392" y="25261"/>
                    <a:pt x="208864" y="26095"/>
                    <a:pt x="199763" y="32668"/>
                  </a:cubicBezTo>
                  <a:lnTo>
                    <a:pt x="194721" y="27952"/>
                  </a:lnTo>
                  <a:cubicBezTo>
                    <a:pt x="189842" y="24941"/>
                    <a:pt x="184271" y="23995"/>
                    <a:pt x="179076" y="24908"/>
                  </a:cubicBezTo>
                  <a:close/>
                  <a:moveTo>
                    <a:pt x="190632" y="62"/>
                  </a:moveTo>
                  <a:cubicBezTo>
                    <a:pt x="300121" y="2329"/>
                    <a:pt x="391248" y="125645"/>
                    <a:pt x="309641" y="225160"/>
                  </a:cubicBezTo>
                  <a:cubicBezTo>
                    <a:pt x="282892" y="251229"/>
                    <a:pt x="279266" y="288859"/>
                    <a:pt x="302841" y="374772"/>
                  </a:cubicBezTo>
                  <a:lnTo>
                    <a:pt x="121266" y="376812"/>
                  </a:lnTo>
                  <a:lnTo>
                    <a:pt x="109025" y="322355"/>
                  </a:lnTo>
                  <a:cubicBezTo>
                    <a:pt x="76580" y="333165"/>
                    <a:pt x="40716" y="329924"/>
                    <a:pt x="28778" y="318327"/>
                  </a:cubicBezTo>
                  <a:cubicBezTo>
                    <a:pt x="22923" y="311868"/>
                    <a:pt x="25422" y="291738"/>
                    <a:pt x="32859" y="276164"/>
                  </a:cubicBezTo>
                  <a:cubicBezTo>
                    <a:pt x="35235" y="270344"/>
                    <a:pt x="23179" y="268321"/>
                    <a:pt x="20618" y="259843"/>
                  </a:cubicBezTo>
                  <a:cubicBezTo>
                    <a:pt x="19440" y="251965"/>
                    <a:pt x="27377" y="251682"/>
                    <a:pt x="30757" y="247602"/>
                  </a:cubicBezTo>
                  <a:lnTo>
                    <a:pt x="18516" y="238938"/>
                  </a:lnTo>
                  <a:cubicBezTo>
                    <a:pt x="12669" y="232923"/>
                    <a:pt x="25811" y="221592"/>
                    <a:pt x="29458" y="212919"/>
                  </a:cubicBezTo>
                  <a:cubicBezTo>
                    <a:pt x="16679" y="208924"/>
                    <a:pt x="7006" y="203466"/>
                    <a:pt x="307" y="196983"/>
                  </a:cubicBezTo>
                  <a:cubicBezTo>
                    <a:pt x="-2572" y="186228"/>
                    <a:pt x="15339" y="171234"/>
                    <a:pt x="31089" y="151672"/>
                  </a:cubicBezTo>
                  <a:cubicBezTo>
                    <a:pt x="47602" y="132201"/>
                    <a:pt x="33821" y="117353"/>
                    <a:pt x="46470" y="75544"/>
                  </a:cubicBezTo>
                  <a:cubicBezTo>
                    <a:pt x="66559" y="23813"/>
                    <a:pt x="114124" y="-1423"/>
                    <a:pt x="190632" y="62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Oval 8">
              <a:extLst>
                <a:ext uri="{FF2B5EF4-FFF2-40B4-BE49-F238E27FC236}">
                  <a16:creationId xmlns:a16="http://schemas.microsoft.com/office/drawing/2014/main" id="{77779B12-3AE8-43D3-8709-B7D2239B73D6}"/>
                </a:ext>
              </a:extLst>
            </p:cNvPr>
            <p:cNvSpPr/>
            <p:nvPr/>
          </p:nvSpPr>
          <p:spPr>
            <a:xfrm>
              <a:off x="6967308" y="2429072"/>
              <a:ext cx="527152" cy="529870"/>
            </a:xfrm>
            <a:custGeom>
              <a:avLst/>
              <a:gdLst/>
              <a:ahLst/>
              <a:cxnLst/>
              <a:rect l="l" t="t" r="r" b="b"/>
              <a:pathLst>
                <a:path w="3068057" h="3083879">
                  <a:moveTo>
                    <a:pt x="1943022" y="0"/>
                  </a:moveTo>
                  <a:cubicBezTo>
                    <a:pt x="2091435" y="0"/>
                    <a:pt x="2214809" y="107202"/>
                    <a:pt x="2232575" y="249298"/>
                  </a:cubicBezTo>
                  <a:cubicBezTo>
                    <a:pt x="2066806" y="323095"/>
                    <a:pt x="1966497" y="475331"/>
                    <a:pt x="1992863" y="623272"/>
                  </a:cubicBezTo>
                  <a:lnTo>
                    <a:pt x="2032344" y="614884"/>
                  </a:lnTo>
                  <a:cubicBezTo>
                    <a:pt x="2007703" y="472429"/>
                    <a:pt x="2119863" y="324636"/>
                    <a:pt x="2294697" y="266187"/>
                  </a:cubicBezTo>
                  <a:cubicBezTo>
                    <a:pt x="2304190" y="260641"/>
                    <a:pt x="2314409" y="260119"/>
                    <a:pt x="2324748" y="260119"/>
                  </a:cubicBezTo>
                  <a:cubicBezTo>
                    <a:pt x="2491310" y="260119"/>
                    <a:pt x="2626336" y="395145"/>
                    <a:pt x="2626336" y="561708"/>
                  </a:cubicBezTo>
                  <a:lnTo>
                    <a:pt x="2609021" y="647481"/>
                  </a:lnTo>
                  <a:lnTo>
                    <a:pt x="2626336" y="647481"/>
                  </a:lnTo>
                  <a:lnTo>
                    <a:pt x="2626336" y="656343"/>
                  </a:lnTo>
                  <a:cubicBezTo>
                    <a:pt x="2762823" y="669742"/>
                    <a:pt x="2867295" y="786613"/>
                    <a:pt x="2867295" y="927882"/>
                  </a:cubicBezTo>
                  <a:lnTo>
                    <a:pt x="2850464" y="1011252"/>
                  </a:lnTo>
                  <a:cubicBezTo>
                    <a:pt x="2978255" y="1064152"/>
                    <a:pt x="3068057" y="1190111"/>
                    <a:pt x="3068057" y="1337042"/>
                  </a:cubicBezTo>
                  <a:cubicBezTo>
                    <a:pt x="3068057" y="1418703"/>
                    <a:pt x="3040320" y="1493884"/>
                    <a:pt x="2992210" y="1551889"/>
                  </a:cubicBezTo>
                  <a:cubicBezTo>
                    <a:pt x="2909241" y="1651289"/>
                    <a:pt x="2791782" y="1696238"/>
                    <a:pt x="2686704" y="1660749"/>
                  </a:cubicBezTo>
                  <a:lnTo>
                    <a:pt x="2673794" y="1698968"/>
                  </a:lnTo>
                  <a:cubicBezTo>
                    <a:pt x="2768232" y="1730865"/>
                    <a:pt x="2870956" y="1707121"/>
                    <a:pt x="2955415" y="1640323"/>
                  </a:cubicBezTo>
                  <a:cubicBezTo>
                    <a:pt x="2993943" y="1688574"/>
                    <a:pt x="3012247" y="1750635"/>
                    <a:pt x="3012247" y="1816968"/>
                  </a:cubicBezTo>
                  <a:cubicBezTo>
                    <a:pt x="3012247" y="1986406"/>
                    <a:pt x="2892829" y="2127952"/>
                    <a:pt x="2733451" y="2161496"/>
                  </a:cubicBezTo>
                  <a:cubicBezTo>
                    <a:pt x="2570803" y="2185843"/>
                    <a:pt x="2422847" y="2122052"/>
                    <a:pt x="2373218" y="2004561"/>
                  </a:cubicBezTo>
                  <a:cubicBezTo>
                    <a:pt x="2397575" y="1987765"/>
                    <a:pt x="2417022" y="1964396"/>
                    <a:pt x="2431421" y="1936987"/>
                  </a:cubicBezTo>
                  <a:cubicBezTo>
                    <a:pt x="2469123" y="1865220"/>
                    <a:pt x="2466430" y="1776674"/>
                    <a:pt x="2424327" y="1703750"/>
                  </a:cubicBezTo>
                  <a:lnTo>
                    <a:pt x="2390880" y="1723060"/>
                  </a:lnTo>
                  <a:cubicBezTo>
                    <a:pt x="2426033" y="1783948"/>
                    <a:pt x="2428758" y="1857660"/>
                    <a:pt x="2398065" y="1917447"/>
                  </a:cubicBezTo>
                  <a:cubicBezTo>
                    <a:pt x="2386618" y="1939743"/>
                    <a:pt x="2371177" y="1958844"/>
                    <a:pt x="2348681" y="1969064"/>
                  </a:cubicBezTo>
                  <a:lnTo>
                    <a:pt x="2314536" y="1978212"/>
                  </a:lnTo>
                  <a:lnTo>
                    <a:pt x="2320989" y="1994504"/>
                  </a:lnTo>
                  <a:cubicBezTo>
                    <a:pt x="2292439" y="2010252"/>
                    <a:pt x="2259301" y="2017439"/>
                    <a:pt x="2224883" y="2015050"/>
                  </a:cubicBezTo>
                  <a:cubicBezTo>
                    <a:pt x="2157880" y="2010397"/>
                    <a:pt x="2096183" y="1970105"/>
                    <a:pt x="2062112" y="1908746"/>
                  </a:cubicBezTo>
                  <a:lnTo>
                    <a:pt x="2028307" y="1927422"/>
                  </a:lnTo>
                  <a:cubicBezTo>
                    <a:pt x="2069101" y="2000945"/>
                    <a:pt x="2143517" y="2048870"/>
                    <a:pt x="2224395" y="2053708"/>
                  </a:cubicBezTo>
                  <a:cubicBezTo>
                    <a:pt x="2263912" y="2056070"/>
                    <a:pt x="2302036" y="2047984"/>
                    <a:pt x="2335071" y="2030056"/>
                  </a:cubicBezTo>
                  <a:cubicBezTo>
                    <a:pt x="2400196" y="2159379"/>
                    <a:pt x="2567325" y="2230480"/>
                    <a:pt x="2748680" y="2204554"/>
                  </a:cubicBezTo>
                  <a:cubicBezTo>
                    <a:pt x="2767068" y="2240602"/>
                    <a:pt x="2774723" y="2281713"/>
                    <a:pt x="2774723" y="2324613"/>
                  </a:cubicBezTo>
                  <a:cubicBezTo>
                    <a:pt x="2774723" y="2444667"/>
                    <a:pt x="2714770" y="2550720"/>
                    <a:pt x="2619461" y="2609132"/>
                  </a:cubicBezTo>
                  <a:cubicBezTo>
                    <a:pt x="2594093" y="2739763"/>
                    <a:pt x="2496512" y="2844553"/>
                    <a:pt x="2368919" y="2876858"/>
                  </a:cubicBezTo>
                  <a:cubicBezTo>
                    <a:pt x="2184369" y="2908073"/>
                    <a:pt x="2016372" y="2826285"/>
                    <a:pt x="1978290" y="2684161"/>
                  </a:cubicBezTo>
                  <a:lnTo>
                    <a:pt x="1939323" y="2694602"/>
                  </a:lnTo>
                  <a:cubicBezTo>
                    <a:pt x="1970494" y="2810931"/>
                    <a:pt x="2075973" y="2892306"/>
                    <a:pt x="2210223" y="2912307"/>
                  </a:cubicBezTo>
                  <a:cubicBezTo>
                    <a:pt x="2165434" y="3014618"/>
                    <a:pt x="2062317" y="3083879"/>
                    <a:pt x="1943022" y="3083879"/>
                  </a:cubicBezTo>
                  <a:cubicBezTo>
                    <a:pt x="1804718" y="3083879"/>
                    <a:pt x="1736151" y="2990782"/>
                    <a:pt x="1657612" y="2862428"/>
                  </a:cubicBezTo>
                  <a:cubicBezTo>
                    <a:pt x="1632100" y="2775963"/>
                    <a:pt x="1598588" y="2449530"/>
                    <a:pt x="1653064" y="2147091"/>
                  </a:cubicBezTo>
                  <a:cubicBezTo>
                    <a:pt x="1775302" y="2294672"/>
                    <a:pt x="1947360" y="2360889"/>
                    <a:pt x="2101389" y="2319520"/>
                  </a:cubicBezTo>
                  <a:lnTo>
                    <a:pt x="2085913" y="2268654"/>
                  </a:lnTo>
                  <a:cubicBezTo>
                    <a:pt x="1935632" y="2308197"/>
                    <a:pt x="1765039" y="2228547"/>
                    <a:pt x="1652548" y="2065927"/>
                  </a:cubicBezTo>
                  <a:cubicBezTo>
                    <a:pt x="1594744" y="1988631"/>
                    <a:pt x="1552933" y="1543383"/>
                    <a:pt x="1647107" y="1210118"/>
                  </a:cubicBezTo>
                  <a:cubicBezTo>
                    <a:pt x="1757451" y="1073526"/>
                    <a:pt x="1924310" y="1023711"/>
                    <a:pt x="2044795" y="1095494"/>
                  </a:cubicBezTo>
                  <a:lnTo>
                    <a:pt x="2046624" y="1092427"/>
                  </a:lnTo>
                  <a:cubicBezTo>
                    <a:pt x="2044963" y="1115904"/>
                    <a:pt x="2049817" y="1139574"/>
                    <a:pt x="2059741" y="1162003"/>
                  </a:cubicBezTo>
                  <a:cubicBezTo>
                    <a:pt x="2085174" y="1219476"/>
                    <a:pt x="2140055" y="1259997"/>
                    <a:pt x="2204060" y="1268556"/>
                  </a:cubicBezTo>
                  <a:lnTo>
                    <a:pt x="2208020" y="1238949"/>
                  </a:lnTo>
                  <a:cubicBezTo>
                    <a:pt x="2154665" y="1231814"/>
                    <a:pt x="2108853" y="1198319"/>
                    <a:pt x="2087448" y="1150798"/>
                  </a:cubicBezTo>
                  <a:cubicBezTo>
                    <a:pt x="2064784" y="1100476"/>
                    <a:pt x="2073123" y="1042569"/>
                    <a:pt x="2109077" y="1000639"/>
                  </a:cubicBezTo>
                  <a:cubicBezTo>
                    <a:pt x="2142987" y="961090"/>
                    <a:pt x="2196315" y="941798"/>
                    <a:pt x="2249471" y="949847"/>
                  </a:cubicBezTo>
                  <a:lnTo>
                    <a:pt x="2253988" y="920317"/>
                  </a:lnTo>
                  <a:cubicBezTo>
                    <a:pt x="2190211" y="910645"/>
                    <a:pt x="2126205" y="934132"/>
                    <a:pt x="2085632" y="982099"/>
                  </a:cubicBezTo>
                  <a:lnTo>
                    <a:pt x="2052614" y="1055246"/>
                  </a:lnTo>
                  <a:cubicBezTo>
                    <a:pt x="1928226" y="988072"/>
                    <a:pt x="1765306" y="1028878"/>
                    <a:pt x="1646726" y="1149851"/>
                  </a:cubicBezTo>
                  <a:cubicBezTo>
                    <a:pt x="1576863" y="1018908"/>
                    <a:pt x="1584053" y="461235"/>
                    <a:pt x="1633436" y="269593"/>
                  </a:cubicBezTo>
                  <a:cubicBezTo>
                    <a:pt x="1697428" y="119029"/>
                    <a:pt x="1776459" y="0"/>
                    <a:pt x="1943022" y="0"/>
                  </a:cubicBezTo>
                  <a:close/>
                  <a:moveTo>
                    <a:pt x="1125035" y="0"/>
                  </a:moveTo>
                  <a:cubicBezTo>
                    <a:pt x="1263339" y="0"/>
                    <a:pt x="1331906" y="93097"/>
                    <a:pt x="1410445" y="221451"/>
                  </a:cubicBezTo>
                  <a:cubicBezTo>
                    <a:pt x="1435957" y="307916"/>
                    <a:pt x="1469469" y="634350"/>
                    <a:pt x="1414993" y="936788"/>
                  </a:cubicBezTo>
                  <a:cubicBezTo>
                    <a:pt x="1292755" y="789207"/>
                    <a:pt x="1120697" y="722990"/>
                    <a:pt x="966668" y="764359"/>
                  </a:cubicBezTo>
                  <a:lnTo>
                    <a:pt x="982144" y="815225"/>
                  </a:lnTo>
                  <a:cubicBezTo>
                    <a:pt x="1132425" y="775682"/>
                    <a:pt x="1303018" y="855332"/>
                    <a:pt x="1415509" y="1017952"/>
                  </a:cubicBezTo>
                  <a:cubicBezTo>
                    <a:pt x="1473313" y="1095249"/>
                    <a:pt x="1515123" y="1540497"/>
                    <a:pt x="1420950" y="1873762"/>
                  </a:cubicBezTo>
                  <a:cubicBezTo>
                    <a:pt x="1310606" y="2010353"/>
                    <a:pt x="1143747" y="2060168"/>
                    <a:pt x="1023262" y="1988385"/>
                  </a:cubicBezTo>
                  <a:lnTo>
                    <a:pt x="1021433" y="1991453"/>
                  </a:lnTo>
                  <a:cubicBezTo>
                    <a:pt x="1023094" y="1967976"/>
                    <a:pt x="1018240" y="1944306"/>
                    <a:pt x="1008316" y="1921877"/>
                  </a:cubicBezTo>
                  <a:cubicBezTo>
                    <a:pt x="982883" y="1864403"/>
                    <a:pt x="928002" y="1823883"/>
                    <a:pt x="863997" y="1815323"/>
                  </a:cubicBezTo>
                  <a:lnTo>
                    <a:pt x="860037" y="1844930"/>
                  </a:lnTo>
                  <a:cubicBezTo>
                    <a:pt x="913392" y="1852066"/>
                    <a:pt x="959204" y="1885560"/>
                    <a:pt x="980609" y="1933082"/>
                  </a:cubicBezTo>
                  <a:cubicBezTo>
                    <a:pt x="1003273" y="1983404"/>
                    <a:pt x="994934" y="2041310"/>
                    <a:pt x="958980" y="2083241"/>
                  </a:cubicBezTo>
                  <a:cubicBezTo>
                    <a:pt x="925070" y="2122789"/>
                    <a:pt x="871742" y="2142082"/>
                    <a:pt x="818586" y="2134033"/>
                  </a:cubicBezTo>
                  <a:lnTo>
                    <a:pt x="814069" y="2163562"/>
                  </a:lnTo>
                  <a:cubicBezTo>
                    <a:pt x="877846" y="2173235"/>
                    <a:pt x="941852" y="2149747"/>
                    <a:pt x="982425" y="2101780"/>
                  </a:cubicBezTo>
                  <a:lnTo>
                    <a:pt x="1015443" y="2028633"/>
                  </a:lnTo>
                  <a:cubicBezTo>
                    <a:pt x="1139831" y="2095808"/>
                    <a:pt x="1302751" y="2055001"/>
                    <a:pt x="1421331" y="1934029"/>
                  </a:cubicBezTo>
                  <a:cubicBezTo>
                    <a:pt x="1491194" y="2064971"/>
                    <a:pt x="1484003" y="2622644"/>
                    <a:pt x="1434621" y="2814287"/>
                  </a:cubicBezTo>
                  <a:cubicBezTo>
                    <a:pt x="1370629" y="2964850"/>
                    <a:pt x="1291598" y="3083879"/>
                    <a:pt x="1125035" y="3083879"/>
                  </a:cubicBezTo>
                  <a:cubicBezTo>
                    <a:pt x="976622" y="3083879"/>
                    <a:pt x="853248" y="2976677"/>
                    <a:pt x="835482" y="2834581"/>
                  </a:cubicBezTo>
                  <a:cubicBezTo>
                    <a:pt x="1001251" y="2760784"/>
                    <a:pt x="1101560" y="2608549"/>
                    <a:pt x="1075194" y="2460607"/>
                  </a:cubicBezTo>
                  <a:lnTo>
                    <a:pt x="1035713" y="2468996"/>
                  </a:lnTo>
                  <a:cubicBezTo>
                    <a:pt x="1060354" y="2611450"/>
                    <a:pt x="948194" y="2759243"/>
                    <a:pt x="773360" y="2817692"/>
                  </a:cubicBezTo>
                  <a:cubicBezTo>
                    <a:pt x="763867" y="2823239"/>
                    <a:pt x="753648" y="2823760"/>
                    <a:pt x="743309" y="2823760"/>
                  </a:cubicBezTo>
                  <a:cubicBezTo>
                    <a:pt x="576747" y="2823760"/>
                    <a:pt x="441721" y="2688734"/>
                    <a:pt x="441721" y="2522172"/>
                  </a:cubicBezTo>
                  <a:lnTo>
                    <a:pt x="459036" y="2436399"/>
                  </a:lnTo>
                  <a:lnTo>
                    <a:pt x="441721" y="2436399"/>
                  </a:lnTo>
                  <a:lnTo>
                    <a:pt x="441721" y="2427537"/>
                  </a:lnTo>
                  <a:cubicBezTo>
                    <a:pt x="305234" y="2414137"/>
                    <a:pt x="200762" y="2297266"/>
                    <a:pt x="200762" y="2155997"/>
                  </a:cubicBezTo>
                  <a:lnTo>
                    <a:pt x="217593" y="2072628"/>
                  </a:lnTo>
                  <a:cubicBezTo>
                    <a:pt x="89802" y="2019727"/>
                    <a:pt x="0" y="1893768"/>
                    <a:pt x="0" y="1746838"/>
                  </a:cubicBezTo>
                  <a:cubicBezTo>
                    <a:pt x="0" y="1665177"/>
                    <a:pt x="27737" y="1589996"/>
                    <a:pt x="75847" y="1531990"/>
                  </a:cubicBezTo>
                  <a:cubicBezTo>
                    <a:pt x="158816" y="1432590"/>
                    <a:pt x="276275" y="1387641"/>
                    <a:pt x="381353" y="1423131"/>
                  </a:cubicBezTo>
                  <a:lnTo>
                    <a:pt x="394263" y="1384911"/>
                  </a:lnTo>
                  <a:cubicBezTo>
                    <a:pt x="299825" y="1353014"/>
                    <a:pt x="197101" y="1376758"/>
                    <a:pt x="112642" y="1443556"/>
                  </a:cubicBezTo>
                  <a:cubicBezTo>
                    <a:pt x="74114" y="1395305"/>
                    <a:pt x="55810" y="1333244"/>
                    <a:pt x="55810" y="1266911"/>
                  </a:cubicBezTo>
                  <a:cubicBezTo>
                    <a:pt x="55810" y="1097473"/>
                    <a:pt x="175228" y="955927"/>
                    <a:pt x="334606" y="922383"/>
                  </a:cubicBezTo>
                  <a:cubicBezTo>
                    <a:pt x="497254" y="898036"/>
                    <a:pt x="645210" y="961827"/>
                    <a:pt x="694839" y="1079319"/>
                  </a:cubicBezTo>
                  <a:cubicBezTo>
                    <a:pt x="670482" y="1096114"/>
                    <a:pt x="651035" y="1119484"/>
                    <a:pt x="636636" y="1146893"/>
                  </a:cubicBezTo>
                  <a:cubicBezTo>
                    <a:pt x="598934" y="1218660"/>
                    <a:pt x="601627" y="1307205"/>
                    <a:pt x="643730" y="1380130"/>
                  </a:cubicBezTo>
                  <a:lnTo>
                    <a:pt x="677177" y="1360819"/>
                  </a:lnTo>
                  <a:cubicBezTo>
                    <a:pt x="642024" y="1299932"/>
                    <a:pt x="639299" y="1226219"/>
                    <a:pt x="669992" y="1166433"/>
                  </a:cubicBezTo>
                  <a:cubicBezTo>
                    <a:pt x="681439" y="1144136"/>
                    <a:pt x="696880" y="1125036"/>
                    <a:pt x="719376" y="1114815"/>
                  </a:cubicBezTo>
                  <a:lnTo>
                    <a:pt x="753521" y="1105667"/>
                  </a:lnTo>
                  <a:lnTo>
                    <a:pt x="747068" y="1089375"/>
                  </a:lnTo>
                  <a:cubicBezTo>
                    <a:pt x="775618" y="1073627"/>
                    <a:pt x="808756" y="1066440"/>
                    <a:pt x="843174" y="1068829"/>
                  </a:cubicBezTo>
                  <a:cubicBezTo>
                    <a:pt x="910177" y="1073482"/>
                    <a:pt x="971874" y="1113774"/>
                    <a:pt x="1005945" y="1175134"/>
                  </a:cubicBezTo>
                  <a:lnTo>
                    <a:pt x="1039750" y="1156458"/>
                  </a:lnTo>
                  <a:cubicBezTo>
                    <a:pt x="998956" y="1082934"/>
                    <a:pt x="924540" y="1035010"/>
                    <a:pt x="843662" y="1030172"/>
                  </a:cubicBezTo>
                  <a:cubicBezTo>
                    <a:pt x="804145" y="1027809"/>
                    <a:pt x="766021" y="1035895"/>
                    <a:pt x="732986" y="1053824"/>
                  </a:cubicBezTo>
                  <a:cubicBezTo>
                    <a:pt x="667861" y="924500"/>
                    <a:pt x="500732" y="853399"/>
                    <a:pt x="319377" y="879325"/>
                  </a:cubicBezTo>
                  <a:cubicBezTo>
                    <a:pt x="300989" y="843277"/>
                    <a:pt x="293334" y="802167"/>
                    <a:pt x="293334" y="759266"/>
                  </a:cubicBezTo>
                  <a:cubicBezTo>
                    <a:pt x="293334" y="639212"/>
                    <a:pt x="353287" y="533159"/>
                    <a:pt x="448596" y="474747"/>
                  </a:cubicBezTo>
                  <a:cubicBezTo>
                    <a:pt x="473964" y="344116"/>
                    <a:pt x="571545" y="239326"/>
                    <a:pt x="699138" y="207021"/>
                  </a:cubicBezTo>
                  <a:cubicBezTo>
                    <a:pt x="883688" y="175806"/>
                    <a:pt x="1051685" y="257594"/>
                    <a:pt x="1089767" y="399718"/>
                  </a:cubicBezTo>
                  <a:lnTo>
                    <a:pt x="1128734" y="389277"/>
                  </a:lnTo>
                  <a:cubicBezTo>
                    <a:pt x="1097563" y="272948"/>
                    <a:pt x="992084" y="191573"/>
                    <a:pt x="857834" y="171572"/>
                  </a:cubicBezTo>
                  <a:cubicBezTo>
                    <a:pt x="902623" y="69261"/>
                    <a:pt x="1005740" y="0"/>
                    <a:pt x="1125035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65" name="Group 110">
              <a:extLst>
                <a:ext uri="{FF2B5EF4-FFF2-40B4-BE49-F238E27FC236}">
                  <a16:creationId xmlns:a16="http://schemas.microsoft.com/office/drawing/2014/main" id="{5A11D242-2ACA-42F5-BCE7-186718CBDABE}"/>
                </a:ext>
              </a:extLst>
            </p:cNvPr>
            <p:cNvGrpSpPr/>
            <p:nvPr/>
          </p:nvGrpSpPr>
          <p:grpSpPr>
            <a:xfrm>
              <a:off x="5291981" y="2416730"/>
              <a:ext cx="501857" cy="554554"/>
              <a:chOff x="4835382" y="73243"/>
              <a:chExt cx="2920830" cy="3227535"/>
            </a:xfrm>
            <a:solidFill>
              <a:srgbClr val="262626"/>
            </a:solidFill>
          </p:grpSpPr>
          <p:sp>
            <p:nvSpPr>
              <p:cNvPr id="96" name="Freeform 111">
                <a:extLst>
                  <a:ext uri="{FF2B5EF4-FFF2-40B4-BE49-F238E27FC236}">
                    <a16:creationId xmlns:a16="http://schemas.microsoft.com/office/drawing/2014/main" id="{2A7C179C-53C2-4E46-8A31-345F157FFEBD}"/>
                  </a:ext>
                </a:extLst>
              </p:cNvPr>
              <p:cNvSpPr/>
              <p:nvPr/>
            </p:nvSpPr>
            <p:spPr>
              <a:xfrm>
                <a:off x="4835382" y="73243"/>
                <a:ext cx="2920830" cy="3227535"/>
              </a:xfrm>
              <a:custGeom>
                <a:avLst/>
                <a:gdLst>
                  <a:gd name="connsiteX0" fmla="*/ 3030279 w 4784651"/>
                  <a:gd name="connsiteY0" fmla="*/ 0 h 5890437"/>
                  <a:gd name="connsiteX1" fmla="*/ 765544 w 4784651"/>
                  <a:gd name="connsiteY1" fmla="*/ 1935126 h 5890437"/>
                  <a:gd name="connsiteX2" fmla="*/ 0 w 4784651"/>
                  <a:gd name="connsiteY2" fmla="*/ 3051544 h 5890437"/>
                  <a:gd name="connsiteX3" fmla="*/ 510363 w 4784651"/>
                  <a:gd name="connsiteY3" fmla="*/ 3327991 h 5890437"/>
                  <a:gd name="connsiteX4" fmla="*/ 297711 w 4784651"/>
                  <a:gd name="connsiteY4" fmla="*/ 3657600 h 5890437"/>
                  <a:gd name="connsiteX5" fmla="*/ 489097 w 4784651"/>
                  <a:gd name="connsiteY5" fmla="*/ 3870251 h 5890437"/>
                  <a:gd name="connsiteX6" fmla="*/ 372139 w 4784651"/>
                  <a:gd name="connsiteY6" fmla="*/ 4061637 h 5890437"/>
                  <a:gd name="connsiteX7" fmla="*/ 563525 w 4784651"/>
                  <a:gd name="connsiteY7" fmla="*/ 4316819 h 5890437"/>
                  <a:gd name="connsiteX8" fmla="*/ 499730 w 4784651"/>
                  <a:gd name="connsiteY8" fmla="*/ 4976037 h 5890437"/>
                  <a:gd name="connsiteX9" fmla="*/ 1754372 w 4784651"/>
                  <a:gd name="connsiteY9" fmla="*/ 5199321 h 5890437"/>
                  <a:gd name="connsiteX10" fmla="*/ 1945758 w 4784651"/>
                  <a:gd name="connsiteY10" fmla="*/ 5890437 h 5890437"/>
                  <a:gd name="connsiteX11" fmla="*/ 4784651 w 4784651"/>
                  <a:gd name="connsiteY11" fmla="*/ 5858540 h 5890437"/>
                  <a:gd name="connsiteX12" fmla="*/ 4561367 w 4784651"/>
                  <a:gd name="connsiteY12" fmla="*/ 4189228 h 5890437"/>
                  <a:gd name="connsiteX13" fmla="*/ 3030279 w 4784651"/>
                  <a:gd name="connsiteY13" fmla="*/ 0 h 5890437"/>
                  <a:gd name="connsiteX0" fmla="*/ 3030279 w 4784651"/>
                  <a:gd name="connsiteY0" fmla="*/ 114 h 5890551"/>
                  <a:gd name="connsiteX1" fmla="*/ 765544 w 4784651"/>
                  <a:gd name="connsiteY1" fmla="*/ 1935240 h 5890551"/>
                  <a:gd name="connsiteX2" fmla="*/ 0 w 4784651"/>
                  <a:gd name="connsiteY2" fmla="*/ 3051658 h 5890551"/>
                  <a:gd name="connsiteX3" fmla="*/ 510363 w 4784651"/>
                  <a:gd name="connsiteY3" fmla="*/ 3328105 h 5890551"/>
                  <a:gd name="connsiteX4" fmla="*/ 297711 w 4784651"/>
                  <a:gd name="connsiteY4" fmla="*/ 3657714 h 5890551"/>
                  <a:gd name="connsiteX5" fmla="*/ 489097 w 4784651"/>
                  <a:gd name="connsiteY5" fmla="*/ 3870365 h 5890551"/>
                  <a:gd name="connsiteX6" fmla="*/ 372139 w 4784651"/>
                  <a:gd name="connsiteY6" fmla="*/ 4061751 h 5890551"/>
                  <a:gd name="connsiteX7" fmla="*/ 563525 w 4784651"/>
                  <a:gd name="connsiteY7" fmla="*/ 4316933 h 5890551"/>
                  <a:gd name="connsiteX8" fmla="*/ 499730 w 4784651"/>
                  <a:gd name="connsiteY8" fmla="*/ 4976151 h 5890551"/>
                  <a:gd name="connsiteX9" fmla="*/ 1754372 w 4784651"/>
                  <a:gd name="connsiteY9" fmla="*/ 5199435 h 5890551"/>
                  <a:gd name="connsiteX10" fmla="*/ 1945758 w 4784651"/>
                  <a:gd name="connsiteY10" fmla="*/ 5890551 h 5890551"/>
                  <a:gd name="connsiteX11" fmla="*/ 4784651 w 4784651"/>
                  <a:gd name="connsiteY11" fmla="*/ 5858654 h 5890551"/>
                  <a:gd name="connsiteX12" fmla="*/ 4561367 w 4784651"/>
                  <a:gd name="connsiteY12" fmla="*/ 4189342 h 5890551"/>
                  <a:gd name="connsiteX13" fmla="*/ 3030279 w 4784651"/>
                  <a:gd name="connsiteY13" fmla="*/ 114 h 5890551"/>
                  <a:gd name="connsiteX0" fmla="*/ 3030279 w 4784651"/>
                  <a:gd name="connsiteY0" fmla="*/ 398 h 5890835"/>
                  <a:gd name="connsiteX1" fmla="*/ 765544 w 4784651"/>
                  <a:gd name="connsiteY1" fmla="*/ 1935524 h 5890835"/>
                  <a:gd name="connsiteX2" fmla="*/ 0 w 4784651"/>
                  <a:gd name="connsiteY2" fmla="*/ 3051942 h 5890835"/>
                  <a:gd name="connsiteX3" fmla="*/ 510363 w 4784651"/>
                  <a:gd name="connsiteY3" fmla="*/ 3328389 h 5890835"/>
                  <a:gd name="connsiteX4" fmla="*/ 297711 w 4784651"/>
                  <a:gd name="connsiteY4" fmla="*/ 3657998 h 5890835"/>
                  <a:gd name="connsiteX5" fmla="*/ 489097 w 4784651"/>
                  <a:gd name="connsiteY5" fmla="*/ 3870649 h 5890835"/>
                  <a:gd name="connsiteX6" fmla="*/ 372139 w 4784651"/>
                  <a:gd name="connsiteY6" fmla="*/ 4062035 h 5890835"/>
                  <a:gd name="connsiteX7" fmla="*/ 563525 w 4784651"/>
                  <a:gd name="connsiteY7" fmla="*/ 4317217 h 5890835"/>
                  <a:gd name="connsiteX8" fmla="*/ 499730 w 4784651"/>
                  <a:gd name="connsiteY8" fmla="*/ 4976435 h 5890835"/>
                  <a:gd name="connsiteX9" fmla="*/ 1754372 w 4784651"/>
                  <a:gd name="connsiteY9" fmla="*/ 5199719 h 5890835"/>
                  <a:gd name="connsiteX10" fmla="*/ 1945758 w 4784651"/>
                  <a:gd name="connsiteY10" fmla="*/ 5890835 h 5890835"/>
                  <a:gd name="connsiteX11" fmla="*/ 4784651 w 4784651"/>
                  <a:gd name="connsiteY11" fmla="*/ 5858938 h 5890835"/>
                  <a:gd name="connsiteX12" fmla="*/ 4561367 w 4784651"/>
                  <a:gd name="connsiteY12" fmla="*/ 4189626 h 5890835"/>
                  <a:gd name="connsiteX13" fmla="*/ 3030279 w 4784651"/>
                  <a:gd name="connsiteY13" fmla="*/ 398 h 5890835"/>
                  <a:gd name="connsiteX0" fmla="*/ 3030279 w 5042277"/>
                  <a:gd name="connsiteY0" fmla="*/ 663 h 5891100"/>
                  <a:gd name="connsiteX1" fmla="*/ 765544 w 5042277"/>
                  <a:gd name="connsiteY1" fmla="*/ 1935789 h 5891100"/>
                  <a:gd name="connsiteX2" fmla="*/ 0 w 5042277"/>
                  <a:gd name="connsiteY2" fmla="*/ 3052207 h 5891100"/>
                  <a:gd name="connsiteX3" fmla="*/ 510363 w 5042277"/>
                  <a:gd name="connsiteY3" fmla="*/ 3328654 h 5891100"/>
                  <a:gd name="connsiteX4" fmla="*/ 297711 w 5042277"/>
                  <a:gd name="connsiteY4" fmla="*/ 3658263 h 5891100"/>
                  <a:gd name="connsiteX5" fmla="*/ 489097 w 5042277"/>
                  <a:gd name="connsiteY5" fmla="*/ 3870914 h 5891100"/>
                  <a:gd name="connsiteX6" fmla="*/ 372139 w 5042277"/>
                  <a:gd name="connsiteY6" fmla="*/ 4062300 h 5891100"/>
                  <a:gd name="connsiteX7" fmla="*/ 563525 w 5042277"/>
                  <a:gd name="connsiteY7" fmla="*/ 4317482 h 5891100"/>
                  <a:gd name="connsiteX8" fmla="*/ 499730 w 5042277"/>
                  <a:gd name="connsiteY8" fmla="*/ 4976700 h 5891100"/>
                  <a:gd name="connsiteX9" fmla="*/ 1754372 w 5042277"/>
                  <a:gd name="connsiteY9" fmla="*/ 5199984 h 5891100"/>
                  <a:gd name="connsiteX10" fmla="*/ 1945758 w 5042277"/>
                  <a:gd name="connsiteY10" fmla="*/ 5891100 h 5891100"/>
                  <a:gd name="connsiteX11" fmla="*/ 4784651 w 5042277"/>
                  <a:gd name="connsiteY11" fmla="*/ 5859203 h 5891100"/>
                  <a:gd name="connsiteX12" fmla="*/ 4561367 w 5042277"/>
                  <a:gd name="connsiteY12" fmla="*/ 4189891 h 5891100"/>
                  <a:gd name="connsiteX13" fmla="*/ 3030279 w 5042277"/>
                  <a:gd name="connsiteY13" fmla="*/ 663 h 5891100"/>
                  <a:gd name="connsiteX0" fmla="*/ 3030279 w 5316637"/>
                  <a:gd name="connsiteY0" fmla="*/ 1079 h 5891516"/>
                  <a:gd name="connsiteX1" fmla="*/ 765544 w 5316637"/>
                  <a:gd name="connsiteY1" fmla="*/ 1936205 h 5891516"/>
                  <a:gd name="connsiteX2" fmla="*/ 0 w 5316637"/>
                  <a:gd name="connsiteY2" fmla="*/ 3052623 h 5891516"/>
                  <a:gd name="connsiteX3" fmla="*/ 510363 w 5316637"/>
                  <a:gd name="connsiteY3" fmla="*/ 3329070 h 5891516"/>
                  <a:gd name="connsiteX4" fmla="*/ 297711 w 5316637"/>
                  <a:gd name="connsiteY4" fmla="*/ 3658679 h 5891516"/>
                  <a:gd name="connsiteX5" fmla="*/ 489097 w 5316637"/>
                  <a:gd name="connsiteY5" fmla="*/ 3871330 h 5891516"/>
                  <a:gd name="connsiteX6" fmla="*/ 372139 w 5316637"/>
                  <a:gd name="connsiteY6" fmla="*/ 4062716 h 5891516"/>
                  <a:gd name="connsiteX7" fmla="*/ 563525 w 5316637"/>
                  <a:gd name="connsiteY7" fmla="*/ 4317898 h 5891516"/>
                  <a:gd name="connsiteX8" fmla="*/ 499730 w 5316637"/>
                  <a:gd name="connsiteY8" fmla="*/ 4977116 h 5891516"/>
                  <a:gd name="connsiteX9" fmla="*/ 1754372 w 5316637"/>
                  <a:gd name="connsiteY9" fmla="*/ 5200400 h 5891516"/>
                  <a:gd name="connsiteX10" fmla="*/ 1945758 w 5316637"/>
                  <a:gd name="connsiteY10" fmla="*/ 5891516 h 5891516"/>
                  <a:gd name="connsiteX11" fmla="*/ 4784651 w 5316637"/>
                  <a:gd name="connsiteY11" fmla="*/ 5859619 h 5891516"/>
                  <a:gd name="connsiteX12" fmla="*/ 4890977 w 5316637"/>
                  <a:gd name="connsiteY12" fmla="*/ 3520456 h 5891516"/>
                  <a:gd name="connsiteX13" fmla="*/ 3030279 w 5316637"/>
                  <a:gd name="connsiteY13" fmla="*/ 1079 h 5891516"/>
                  <a:gd name="connsiteX0" fmla="*/ 3030279 w 5338934"/>
                  <a:gd name="connsiteY0" fmla="*/ 561 h 5890998"/>
                  <a:gd name="connsiteX1" fmla="*/ 765544 w 5338934"/>
                  <a:gd name="connsiteY1" fmla="*/ 1935687 h 5890998"/>
                  <a:gd name="connsiteX2" fmla="*/ 0 w 5338934"/>
                  <a:gd name="connsiteY2" fmla="*/ 3052105 h 5890998"/>
                  <a:gd name="connsiteX3" fmla="*/ 510363 w 5338934"/>
                  <a:gd name="connsiteY3" fmla="*/ 3328552 h 5890998"/>
                  <a:gd name="connsiteX4" fmla="*/ 297711 w 5338934"/>
                  <a:gd name="connsiteY4" fmla="*/ 3658161 h 5890998"/>
                  <a:gd name="connsiteX5" fmla="*/ 489097 w 5338934"/>
                  <a:gd name="connsiteY5" fmla="*/ 3870812 h 5890998"/>
                  <a:gd name="connsiteX6" fmla="*/ 372139 w 5338934"/>
                  <a:gd name="connsiteY6" fmla="*/ 4062198 h 5890998"/>
                  <a:gd name="connsiteX7" fmla="*/ 563525 w 5338934"/>
                  <a:gd name="connsiteY7" fmla="*/ 4317380 h 5890998"/>
                  <a:gd name="connsiteX8" fmla="*/ 499730 w 5338934"/>
                  <a:gd name="connsiteY8" fmla="*/ 4976598 h 5890998"/>
                  <a:gd name="connsiteX9" fmla="*/ 1754372 w 5338934"/>
                  <a:gd name="connsiteY9" fmla="*/ 5199882 h 5890998"/>
                  <a:gd name="connsiteX10" fmla="*/ 1945758 w 5338934"/>
                  <a:gd name="connsiteY10" fmla="*/ 5890998 h 5890998"/>
                  <a:gd name="connsiteX11" fmla="*/ 4784651 w 5338934"/>
                  <a:gd name="connsiteY11" fmla="*/ 5859101 h 5890998"/>
                  <a:gd name="connsiteX12" fmla="*/ 4890977 w 5338934"/>
                  <a:gd name="connsiteY12" fmla="*/ 3519938 h 5890998"/>
                  <a:gd name="connsiteX13" fmla="*/ 3030279 w 5338934"/>
                  <a:gd name="connsiteY13" fmla="*/ 561 h 5890998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15 h 5890552"/>
                  <a:gd name="connsiteX1" fmla="*/ 765544 w 5381346"/>
                  <a:gd name="connsiteY1" fmla="*/ 1935241 h 5890552"/>
                  <a:gd name="connsiteX2" fmla="*/ 0 w 5381346"/>
                  <a:gd name="connsiteY2" fmla="*/ 3051659 h 5890552"/>
                  <a:gd name="connsiteX3" fmla="*/ 510363 w 5381346"/>
                  <a:gd name="connsiteY3" fmla="*/ 3328106 h 5890552"/>
                  <a:gd name="connsiteX4" fmla="*/ 297711 w 5381346"/>
                  <a:gd name="connsiteY4" fmla="*/ 3657715 h 5890552"/>
                  <a:gd name="connsiteX5" fmla="*/ 489097 w 5381346"/>
                  <a:gd name="connsiteY5" fmla="*/ 3870366 h 5890552"/>
                  <a:gd name="connsiteX6" fmla="*/ 372139 w 5381346"/>
                  <a:gd name="connsiteY6" fmla="*/ 4061752 h 5890552"/>
                  <a:gd name="connsiteX7" fmla="*/ 563525 w 5381346"/>
                  <a:gd name="connsiteY7" fmla="*/ 4316934 h 5890552"/>
                  <a:gd name="connsiteX8" fmla="*/ 499730 w 5381346"/>
                  <a:gd name="connsiteY8" fmla="*/ 4976152 h 5890552"/>
                  <a:gd name="connsiteX9" fmla="*/ 1754372 w 5381346"/>
                  <a:gd name="connsiteY9" fmla="*/ 5199436 h 5890552"/>
                  <a:gd name="connsiteX10" fmla="*/ 1945758 w 5381346"/>
                  <a:gd name="connsiteY10" fmla="*/ 5890552 h 5890552"/>
                  <a:gd name="connsiteX11" fmla="*/ 4784651 w 5381346"/>
                  <a:gd name="connsiteY11" fmla="*/ 5858655 h 5890552"/>
                  <a:gd name="connsiteX12" fmla="*/ 4890977 w 5381346"/>
                  <a:gd name="connsiteY12" fmla="*/ 3519492 h 5890552"/>
                  <a:gd name="connsiteX13" fmla="*/ 3030279 w 5381346"/>
                  <a:gd name="connsiteY13" fmla="*/ 115 h 5890552"/>
                  <a:gd name="connsiteX0" fmla="*/ 3030279 w 5381346"/>
                  <a:gd name="connsiteY0" fmla="*/ 175 h 5890612"/>
                  <a:gd name="connsiteX1" fmla="*/ 765544 w 5381346"/>
                  <a:gd name="connsiteY1" fmla="*/ 1935301 h 5890612"/>
                  <a:gd name="connsiteX2" fmla="*/ 0 w 5381346"/>
                  <a:gd name="connsiteY2" fmla="*/ 3051719 h 5890612"/>
                  <a:gd name="connsiteX3" fmla="*/ 510363 w 5381346"/>
                  <a:gd name="connsiteY3" fmla="*/ 3328166 h 5890612"/>
                  <a:gd name="connsiteX4" fmla="*/ 297711 w 5381346"/>
                  <a:gd name="connsiteY4" fmla="*/ 3657775 h 5890612"/>
                  <a:gd name="connsiteX5" fmla="*/ 489097 w 5381346"/>
                  <a:gd name="connsiteY5" fmla="*/ 3870426 h 5890612"/>
                  <a:gd name="connsiteX6" fmla="*/ 372139 w 5381346"/>
                  <a:gd name="connsiteY6" fmla="*/ 4061812 h 5890612"/>
                  <a:gd name="connsiteX7" fmla="*/ 563525 w 5381346"/>
                  <a:gd name="connsiteY7" fmla="*/ 4316994 h 5890612"/>
                  <a:gd name="connsiteX8" fmla="*/ 499730 w 5381346"/>
                  <a:gd name="connsiteY8" fmla="*/ 4976212 h 5890612"/>
                  <a:gd name="connsiteX9" fmla="*/ 1754372 w 5381346"/>
                  <a:gd name="connsiteY9" fmla="*/ 5199496 h 5890612"/>
                  <a:gd name="connsiteX10" fmla="*/ 1945758 w 5381346"/>
                  <a:gd name="connsiteY10" fmla="*/ 5890612 h 5890612"/>
                  <a:gd name="connsiteX11" fmla="*/ 4784651 w 5381346"/>
                  <a:gd name="connsiteY11" fmla="*/ 5858715 h 5890612"/>
                  <a:gd name="connsiteX12" fmla="*/ 4890977 w 5381346"/>
                  <a:gd name="connsiteY12" fmla="*/ 3519552 h 5890612"/>
                  <a:gd name="connsiteX13" fmla="*/ 3030279 w 5381346"/>
                  <a:gd name="connsiteY13" fmla="*/ 175 h 5890612"/>
                  <a:gd name="connsiteX0" fmla="*/ 3030279 w 5381346"/>
                  <a:gd name="connsiteY0" fmla="*/ 1733 h 5892170"/>
                  <a:gd name="connsiteX1" fmla="*/ 0 w 5381346"/>
                  <a:gd name="connsiteY1" fmla="*/ 3053277 h 5892170"/>
                  <a:gd name="connsiteX2" fmla="*/ 510363 w 5381346"/>
                  <a:gd name="connsiteY2" fmla="*/ 3329724 h 5892170"/>
                  <a:gd name="connsiteX3" fmla="*/ 297711 w 5381346"/>
                  <a:gd name="connsiteY3" fmla="*/ 3659333 h 5892170"/>
                  <a:gd name="connsiteX4" fmla="*/ 489097 w 5381346"/>
                  <a:gd name="connsiteY4" fmla="*/ 3871984 h 5892170"/>
                  <a:gd name="connsiteX5" fmla="*/ 372139 w 5381346"/>
                  <a:gd name="connsiteY5" fmla="*/ 4063370 h 5892170"/>
                  <a:gd name="connsiteX6" fmla="*/ 563525 w 5381346"/>
                  <a:gd name="connsiteY6" fmla="*/ 4318552 h 5892170"/>
                  <a:gd name="connsiteX7" fmla="*/ 499730 w 5381346"/>
                  <a:gd name="connsiteY7" fmla="*/ 4977770 h 5892170"/>
                  <a:gd name="connsiteX8" fmla="*/ 1754372 w 5381346"/>
                  <a:gd name="connsiteY8" fmla="*/ 5201054 h 5892170"/>
                  <a:gd name="connsiteX9" fmla="*/ 1945758 w 5381346"/>
                  <a:gd name="connsiteY9" fmla="*/ 5892170 h 5892170"/>
                  <a:gd name="connsiteX10" fmla="*/ 4784651 w 5381346"/>
                  <a:gd name="connsiteY10" fmla="*/ 5860273 h 5892170"/>
                  <a:gd name="connsiteX11" fmla="*/ 4890977 w 5381346"/>
                  <a:gd name="connsiteY11" fmla="*/ 3521110 h 5892170"/>
                  <a:gd name="connsiteX12" fmla="*/ 3030279 w 5381346"/>
                  <a:gd name="connsiteY12" fmla="*/ 1733 h 5892170"/>
                  <a:gd name="connsiteX0" fmla="*/ 3030279 w 5381346"/>
                  <a:gd name="connsiteY0" fmla="*/ 4 h 5890441"/>
                  <a:gd name="connsiteX1" fmla="*/ 0 w 5381346"/>
                  <a:gd name="connsiteY1" fmla="*/ 3051548 h 5890441"/>
                  <a:gd name="connsiteX2" fmla="*/ 510363 w 5381346"/>
                  <a:gd name="connsiteY2" fmla="*/ 3327995 h 5890441"/>
                  <a:gd name="connsiteX3" fmla="*/ 297711 w 5381346"/>
                  <a:gd name="connsiteY3" fmla="*/ 3657604 h 5890441"/>
                  <a:gd name="connsiteX4" fmla="*/ 489097 w 5381346"/>
                  <a:gd name="connsiteY4" fmla="*/ 3870255 h 5890441"/>
                  <a:gd name="connsiteX5" fmla="*/ 372139 w 5381346"/>
                  <a:gd name="connsiteY5" fmla="*/ 4061641 h 5890441"/>
                  <a:gd name="connsiteX6" fmla="*/ 563525 w 5381346"/>
                  <a:gd name="connsiteY6" fmla="*/ 4316823 h 5890441"/>
                  <a:gd name="connsiteX7" fmla="*/ 499730 w 5381346"/>
                  <a:gd name="connsiteY7" fmla="*/ 4976041 h 5890441"/>
                  <a:gd name="connsiteX8" fmla="*/ 1754372 w 5381346"/>
                  <a:gd name="connsiteY8" fmla="*/ 5199325 h 5890441"/>
                  <a:gd name="connsiteX9" fmla="*/ 1945758 w 5381346"/>
                  <a:gd name="connsiteY9" fmla="*/ 5890441 h 5890441"/>
                  <a:gd name="connsiteX10" fmla="*/ 4784651 w 5381346"/>
                  <a:gd name="connsiteY10" fmla="*/ 5858544 h 5890441"/>
                  <a:gd name="connsiteX11" fmla="*/ 4890977 w 5381346"/>
                  <a:gd name="connsiteY11" fmla="*/ 3519381 h 5890441"/>
                  <a:gd name="connsiteX12" fmla="*/ 3030279 w 5381346"/>
                  <a:gd name="connsiteY12" fmla="*/ 4 h 5890441"/>
                  <a:gd name="connsiteX0" fmla="*/ 3040277 w 5391344"/>
                  <a:gd name="connsiteY0" fmla="*/ 4 h 5890441"/>
                  <a:gd name="connsiteX1" fmla="*/ 9998 w 5391344"/>
                  <a:gd name="connsiteY1" fmla="*/ 3051548 h 5890441"/>
                  <a:gd name="connsiteX2" fmla="*/ 520361 w 5391344"/>
                  <a:gd name="connsiteY2" fmla="*/ 3327995 h 5890441"/>
                  <a:gd name="connsiteX3" fmla="*/ 307709 w 5391344"/>
                  <a:gd name="connsiteY3" fmla="*/ 3657604 h 5890441"/>
                  <a:gd name="connsiteX4" fmla="*/ 499095 w 5391344"/>
                  <a:gd name="connsiteY4" fmla="*/ 3870255 h 5890441"/>
                  <a:gd name="connsiteX5" fmla="*/ 382137 w 5391344"/>
                  <a:gd name="connsiteY5" fmla="*/ 4061641 h 5890441"/>
                  <a:gd name="connsiteX6" fmla="*/ 573523 w 5391344"/>
                  <a:gd name="connsiteY6" fmla="*/ 4316823 h 5890441"/>
                  <a:gd name="connsiteX7" fmla="*/ 509728 w 5391344"/>
                  <a:gd name="connsiteY7" fmla="*/ 4976041 h 5890441"/>
                  <a:gd name="connsiteX8" fmla="*/ 1764370 w 5391344"/>
                  <a:gd name="connsiteY8" fmla="*/ 5199325 h 5890441"/>
                  <a:gd name="connsiteX9" fmla="*/ 1955756 w 5391344"/>
                  <a:gd name="connsiteY9" fmla="*/ 5890441 h 5890441"/>
                  <a:gd name="connsiteX10" fmla="*/ 4794649 w 5391344"/>
                  <a:gd name="connsiteY10" fmla="*/ 5858544 h 5890441"/>
                  <a:gd name="connsiteX11" fmla="*/ 4900975 w 5391344"/>
                  <a:gd name="connsiteY11" fmla="*/ 3519381 h 5890441"/>
                  <a:gd name="connsiteX12" fmla="*/ 3040277 w 5391344"/>
                  <a:gd name="connsiteY12" fmla="*/ 4 h 5890441"/>
                  <a:gd name="connsiteX0" fmla="*/ 3040277 w 5391344"/>
                  <a:gd name="connsiteY0" fmla="*/ 4 h 5890441"/>
                  <a:gd name="connsiteX1" fmla="*/ 9998 w 5391344"/>
                  <a:gd name="connsiteY1" fmla="*/ 3051548 h 5890441"/>
                  <a:gd name="connsiteX2" fmla="*/ 520361 w 5391344"/>
                  <a:gd name="connsiteY2" fmla="*/ 3327995 h 5890441"/>
                  <a:gd name="connsiteX3" fmla="*/ 307709 w 5391344"/>
                  <a:gd name="connsiteY3" fmla="*/ 3657604 h 5890441"/>
                  <a:gd name="connsiteX4" fmla="*/ 499095 w 5391344"/>
                  <a:gd name="connsiteY4" fmla="*/ 3870255 h 5890441"/>
                  <a:gd name="connsiteX5" fmla="*/ 382137 w 5391344"/>
                  <a:gd name="connsiteY5" fmla="*/ 4061641 h 5890441"/>
                  <a:gd name="connsiteX6" fmla="*/ 573523 w 5391344"/>
                  <a:gd name="connsiteY6" fmla="*/ 4316823 h 5890441"/>
                  <a:gd name="connsiteX7" fmla="*/ 509728 w 5391344"/>
                  <a:gd name="connsiteY7" fmla="*/ 4976041 h 5890441"/>
                  <a:gd name="connsiteX8" fmla="*/ 1764370 w 5391344"/>
                  <a:gd name="connsiteY8" fmla="*/ 5199325 h 5890441"/>
                  <a:gd name="connsiteX9" fmla="*/ 1955756 w 5391344"/>
                  <a:gd name="connsiteY9" fmla="*/ 5890441 h 5890441"/>
                  <a:gd name="connsiteX10" fmla="*/ 4794649 w 5391344"/>
                  <a:gd name="connsiteY10" fmla="*/ 5858544 h 5890441"/>
                  <a:gd name="connsiteX11" fmla="*/ 4900975 w 5391344"/>
                  <a:gd name="connsiteY11" fmla="*/ 3519381 h 5890441"/>
                  <a:gd name="connsiteX12" fmla="*/ 3040277 w 5391344"/>
                  <a:gd name="connsiteY12" fmla="*/ 4 h 5890441"/>
                  <a:gd name="connsiteX0" fmla="*/ 3030279 w 5381346"/>
                  <a:gd name="connsiteY0" fmla="*/ 92120 h 5982557"/>
                  <a:gd name="connsiteX1" fmla="*/ 914399 w 5381346"/>
                  <a:gd name="connsiteY1" fmla="*/ 1187274 h 5982557"/>
                  <a:gd name="connsiteX2" fmla="*/ 0 w 5381346"/>
                  <a:gd name="connsiteY2" fmla="*/ 3143664 h 5982557"/>
                  <a:gd name="connsiteX3" fmla="*/ 510363 w 5381346"/>
                  <a:gd name="connsiteY3" fmla="*/ 3420111 h 5982557"/>
                  <a:gd name="connsiteX4" fmla="*/ 297711 w 5381346"/>
                  <a:gd name="connsiteY4" fmla="*/ 3749720 h 5982557"/>
                  <a:gd name="connsiteX5" fmla="*/ 489097 w 5381346"/>
                  <a:gd name="connsiteY5" fmla="*/ 3962371 h 5982557"/>
                  <a:gd name="connsiteX6" fmla="*/ 372139 w 5381346"/>
                  <a:gd name="connsiteY6" fmla="*/ 4153757 h 5982557"/>
                  <a:gd name="connsiteX7" fmla="*/ 563525 w 5381346"/>
                  <a:gd name="connsiteY7" fmla="*/ 4408939 h 5982557"/>
                  <a:gd name="connsiteX8" fmla="*/ 499730 w 5381346"/>
                  <a:gd name="connsiteY8" fmla="*/ 5068157 h 5982557"/>
                  <a:gd name="connsiteX9" fmla="*/ 1754372 w 5381346"/>
                  <a:gd name="connsiteY9" fmla="*/ 5291441 h 5982557"/>
                  <a:gd name="connsiteX10" fmla="*/ 1945758 w 5381346"/>
                  <a:gd name="connsiteY10" fmla="*/ 5982557 h 5982557"/>
                  <a:gd name="connsiteX11" fmla="*/ 4784651 w 5381346"/>
                  <a:gd name="connsiteY11" fmla="*/ 5950660 h 5982557"/>
                  <a:gd name="connsiteX12" fmla="*/ 4890977 w 5381346"/>
                  <a:gd name="connsiteY12" fmla="*/ 3611497 h 5982557"/>
                  <a:gd name="connsiteX13" fmla="*/ 3030279 w 5381346"/>
                  <a:gd name="connsiteY13" fmla="*/ 92120 h 5982557"/>
                  <a:gd name="connsiteX0" fmla="*/ 3030279 w 5381346"/>
                  <a:gd name="connsiteY0" fmla="*/ 94250 h 5984687"/>
                  <a:gd name="connsiteX1" fmla="*/ 914399 w 5381346"/>
                  <a:gd name="connsiteY1" fmla="*/ 1189404 h 5984687"/>
                  <a:gd name="connsiteX2" fmla="*/ 0 w 5381346"/>
                  <a:gd name="connsiteY2" fmla="*/ 3145794 h 5984687"/>
                  <a:gd name="connsiteX3" fmla="*/ 510363 w 5381346"/>
                  <a:gd name="connsiteY3" fmla="*/ 3422241 h 5984687"/>
                  <a:gd name="connsiteX4" fmla="*/ 297711 w 5381346"/>
                  <a:gd name="connsiteY4" fmla="*/ 3751850 h 5984687"/>
                  <a:gd name="connsiteX5" fmla="*/ 489097 w 5381346"/>
                  <a:gd name="connsiteY5" fmla="*/ 3964501 h 5984687"/>
                  <a:gd name="connsiteX6" fmla="*/ 372139 w 5381346"/>
                  <a:gd name="connsiteY6" fmla="*/ 4155887 h 5984687"/>
                  <a:gd name="connsiteX7" fmla="*/ 563525 w 5381346"/>
                  <a:gd name="connsiteY7" fmla="*/ 4411069 h 5984687"/>
                  <a:gd name="connsiteX8" fmla="*/ 499730 w 5381346"/>
                  <a:gd name="connsiteY8" fmla="*/ 5070287 h 5984687"/>
                  <a:gd name="connsiteX9" fmla="*/ 1754372 w 5381346"/>
                  <a:gd name="connsiteY9" fmla="*/ 5293571 h 5984687"/>
                  <a:gd name="connsiteX10" fmla="*/ 1945758 w 5381346"/>
                  <a:gd name="connsiteY10" fmla="*/ 5984687 h 5984687"/>
                  <a:gd name="connsiteX11" fmla="*/ 4784651 w 5381346"/>
                  <a:gd name="connsiteY11" fmla="*/ 5952790 h 5984687"/>
                  <a:gd name="connsiteX12" fmla="*/ 4890977 w 5381346"/>
                  <a:gd name="connsiteY12" fmla="*/ 3613627 h 5984687"/>
                  <a:gd name="connsiteX13" fmla="*/ 3030279 w 5381346"/>
                  <a:gd name="connsiteY13" fmla="*/ 94250 h 5984687"/>
                  <a:gd name="connsiteX0" fmla="*/ 3030279 w 5381346"/>
                  <a:gd name="connsiteY0" fmla="*/ 0 h 5890437"/>
                  <a:gd name="connsiteX1" fmla="*/ 914399 w 5381346"/>
                  <a:gd name="connsiteY1" fmla="*/ 1095154 h 5890437"/>
                  <a:gd name="connsiteX2" fmla="*/ 0 w 5381346"/>
                  <a:gd name="connsiteY2" fmla="*/ 3051544 h 5890437"/>
                  <a:gd name="connsiteX3" fmla="*/ 510363 w 5381346"/>
                  <a:gd name="connsiteY3" fmla="*/ 3327991 h 5890437"/>
                  <a:gd name="connsiteX4" fmla="*/ 297711 w 5381346"/>
                  <a:gd name="connsiteY4" fmla="*/ 3657600 h 5890437"/>
                  <a:gd name="connsiteX5" fmla="*/ 489097 w 5381346"/>
                  <a:gd name="connsiteY5" fmla="*/ 3870251 h 5890437"/>
                  <a:gd name="connsiteX6" fmla="*/ 372139 w 5381346"/>
                  <a:gd name="connsiteY6" fmla="*/ 4061637 h 5890437"/>
                  <a:gd name="connsiteX7" fmla="*/ 563525 w 5381346"/>
                  <a:gd name="connsiteY7" fmla="*/ 4316819 h 5890437"/>
                  <a:gd name="connsiteX8" fmla="*/ 499730 w 5381346"/>
                  <a:gd name="connsiteY8" fmla="*/ 4976037 h 5890437"/>
                  <a:gd name="connsiteX9" fmla="*/ 1754372 w 5381346"/>
                  <a:gd name="connsiteY9" fmla="*/ 5199321 h 5890437"/>
                  <a:gd name="connsiteX10" fmla="*/ 1945758 w 5381346"/>
                  <a:gd name="connsiteY10" fmla="*/ 5890437 h 5890437"/>
                  <a:gd name="connsiteX11" fmla="*/ 4784651 w 5381346"/>
                  <a:gd name="connsiteY11" fmla="*/ 5858540 h 5890437"/>
                  <a:gd name="connsiteX12" fmla="*/ 4890977 w 5381346"/>
                  <a:gd name="connsiteY12" fmla="*/ 3519377 h 5890437"/>
                  <a:gd name="connsiteX13" fmla="*/ 3030279 w 5381346"/>
                  <a:gd name="connsiteY13" fmla="*/ 0 h 5890437"/>
                  <a:gd name="connsiteX0" fmla="*/ 3030279 w 5381346"/>
                  <a:gd name="connsiteY0" fmla="*/ 0 h 5890437"/>
                  <a:gd name="connsiteX1" fmla="*/ 914399 w 5381346"/>
                  <a:gd name="connsiteY1" fmla="*/ 1095154 h 5890437"/>
                  <a:gd name="connsiteX2" fmla="*/ 0 w 5381346"/>
                  <a:gd name="connsiteY2" fmla="*/ 3051544 h 5890437"/>
                  <a:gd name="connsiteX3" fmla="*/ 510363 w 5381346"/>
                  <a:gd name="connsiteY3" fmla="*/ 3327991 h 5890437"/>
                  <a:gd name="connsiteX4" fmla="*/ 297711 w 5381346"/>
                  <a:gd name="connsiteY4" fmla="*/ 3657600 h 5890437"/>
                  <a:gd name="connsiteX5" fmla="*/ 489097 w 5381346"/>
                  <a:gd name="connsiteY5" fmla="*/ 3870251 h 5890437"/>
                  <a:gd name="connsiteX6" fmla="*/ 372139 w 5381346"/>
                  <a:gd name="connsiteY6" fmla="*/ 4061637 h 5890437"/>
                  <a:gd name="connsiteX7" fmla="*/ 563525 w 5381346"/>
                  <a:gd name="connsiteY7" fmla="*/ 4316819 h 5890437"/>
                  <a:gd name="connsiteX8" fmla="*/ 499730 w 5381346"/>
                  <a:gd name="connsiteY8" fmla="*/ 4976037 h 5890437"/>
                  <a:gd name="connsiteX9" fmla="*/ 1754372 w 5381346"/>
                  <a:gd name="connsiteY9" fmla="*/ 5199321 h 5890437"/>
                  <a:gd name="connsiteX10" fmla="*/ 1945758 w 5381346"/>
                  <a:gd name="connsiteY10" fmla="*/ 5890437 h 5890437"/>
                  <a:gd name="connsiteX11" fmla="*/ 4784651 w 5381346"/>
                  <a:gd name="connsiteY11" fmla="*/ 5858540 h 5890437"/>
                  <a:gd name="connsiteX12" fmla="*/ 4890977 w 5381346"/>
                  <a:gd name="connsiteY12" fmla="*/ 3519377 h 5890437"/>
                  <a:gd name="connsiteX13" fmla="*/ 3030279 w 5381346"/>
                  <a:gd name="connsiteY13" fmla="*/ 0 h 5890437"/>
                  <a:gd name="connsiteX0" fmla="*/ 3030726 w 5381793"/>
                  <a:gd name="connsiteY0" fmla="*/ 0 h 5890437"/>
                  <a:gd name="connsiteX1" fmla="*/ 914846 w 5381793"/>
                  <a:gd name="connsiteY1" fmla="*/ 1095154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914846 w 5381793"/>
                  <a:gd name="connsiteY1" fmla="*/ 1095154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914846 w 5381793"/>
                  <a:gd name="connsiteY1" fmla="*/ 1095154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72315 w 5381793"/>
                  <a:gd name="connsiteY1" fmla="*/ 1063257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90128 w 5381793"/>
                  <a:gd name="connsiteY1" fmla="*/ 1098883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26 w 5381793"/>
                  <a:gd name="connsiteY0" fmla="*/ 0 h 5890437"/>
                  <a:gd name="connsiteX1" fmla="*/ 890128 w 5381793"/>
                  <a:gd name="connsiteY1" fmla="*/ 1098883 h 5890437"/>
                  <a:gd name="connsiteX2" fmla="*/ 649032 w 5381793"/>
                  <a:gd name="connsiteY2" fmla="*/ 2137144 h 5890437"/>
                  <a:gd name="connsiteX3" fmla="*/ 447 w 5381793"/>
                  <a:gd name="connsiteY3" fmla="*/ 3051544 h 5890437"/>
                  <a:gd name="connsiteX4" fmla="*/ 510810 w 5381793"/>
                  <a:gd name="connsiteY4" fmla="*/ 3327991 h 5890437"/>
                  <a:gd name="connsiteX5" fmla="*/ 298158 w 5381793"/>
                  <a:gd name="connsiteY5" fmla="*/ 3657600 h 5890437"/>
                  <a:gd name="connsiteX6" fmla="*/ 489544 w 5381793"/>
                  <a:gd name="connsiteY6" fmla="*/ 3870251 h 5890437"/>
                  <a:gd name="connsiteX7" fmla="*/ 372586 w 5381793"/>
                  <a:gd name="connsiteY7" fmla="*/ 4061637 h 5890437"/>
                  <a:gd name="connsiteX8" fmla="*/ 563972 w 5381793"/>
                  <a:gd name="connsiteY8" fmla="*/ 4316819 h 5890437"/>
                  <a:gd name="connsiteX9" fmla="*/ 500177 w 5381793"/>
                  <a:gd name="connsiteY9" fmla="*/ 4976037 h 5890437"/>
                  <a:gd name="connsiteX10" fmla="*/ 1754819 w 5381793"/>
                  <a:gd name="connsiteY10" fmla="*/ 5199321 h 5890437"/>
                  <a:gd name="connsiteX11" fmla="*/ 1946205 w 5381793"/>
                  <a:gd name="connsiteY11" fmla="*/ 5890437 h 5890437"/>
                  <a:gd name="connsiteX12" fmla="*/ 4785098 w 5381793"/>
                  <a:gd name="connsiteY12" fmla="*/ 5858540 h 5890437"/>
                  <a:gd name="connsiteX13" fmla="*/ 4891424 w 5381793"/>
                  <a:gd name="connsiteY13" fmla="*/ 3519377 h 5890437"/>
                  <a:gd name="connsiteX14" fmla="*/ 3030726 w 5381793"/>
                  <a:gd name="connsiteY14" fmla="*/ 0 h 5890437"/>
                  <a:gd name="connsiteX0" fmla="*/ 3030764 w 5381831"/>
                  <a:gd name="connsiteY0" fmla="*/ 0 h 5890437"/>
                  <a:gd name="connsiteX1" fmla="*/ 890166 w 5381831"/>
                  <a:gd name="connsiteY1" fmla="*/ 1098883 h 5890437"/>
                  <a:gd name="connsiteX2" fmla="*/ 607506 w 5381831"/>
                  <a:gd name="connsiteY2" fmla="*/ 2172770 h 5890437"/>
                  <a:gd name="connsiteX3" fmla="*/ 485 w 5381831"/>
                  <a:gd name="connsiteY3" fmla="*/ 3051544 h 5890437"/>
                  <a:gd name="connsiteX4" fmla="*/ 510848 w 5381831"/>
                  <a:gd name="connsiteY4" fmla="*/ 3327991 h 5890437"/>
                  <a:gd name="connsiteX5" fmla="*/ 298196 w 5381831"/>
                  <a:gd name="connsiteY5" fmla="*/ 3657600 h 5890437"/>
                  <a:gd name="connsiteX6" fmla="*/ 489582 w 5381831"/>
                  <a:gd name="connsiteY6" fmla="*/ 3870251 h 5890437"/>
                  <a:gd name="connsiteX7" fmla="*/ 372624 w 5381831"/>
                  <a:gd name="connsiteY7" fmla="*/ 4061637 h 5890437"/>
                  <a:gd name="connsiteX8" fmla="*/ 564010 w 5381831"/>
                  <a:gd name="connsiteY8" fmla="*/ 4316819 h 5890437"/>
                  <a:gd name="connsiteX9" fmla="*/ 500215 w 5381831"/>
                  <a:gd name="connsiteY9" fmla="*/ 4976037 h 5890437"/>
                  <a:gd name="connsiteX10" fmla="*/ 1754857 w 5381831"/>
                  <a:gd name="connsiteY10" fmla="*/ 5199321 h 5890437"/>
                  <a:gd name="connsiteX11" fmla="*/ 1946243 w 5381831"/>
                  <a:gd name="connsiteY11" fmla="*/ 5890437 h 5890437"/>
                  <a:gd name="connsiteX12" fmla="*/ 4785136 w 5381831"/>
                  <a:gd name="connsiteY12" fmla="*/ 5858540 h 5890437"/>
                  <a:gd name="connsiteX13" fmla="*/ 4891462 w 5381831"/>
                  <a:gd name="connsiteY13" fmla="*/ 3519377 h 5890437"/>
                  <a:gd name="connsiteX14" fmla="*/ 3030764 w 5381831"/>
                  <a:gd name="connsiteY14" fmla="*/ 0 h 5890437"/>
                  <a:gd name="connsiteX0" fmla="*/ 3030764 w 5381831"/>
                  <a:gd name="connsiteY0" fmla="*/ 0 h 5890437"/>
                  <a:gd name="connsiteX1" fmla="*/ 890166 w 5381831"/>
                  <a:gd name="connsiteY1" fmla="*/ 1098883 h 5890437"/>
                  <a:gd name="connsiteX2" fmla="*/ 607506 w 5381831"/>
                  <a:gd name="connsiteY2" fmla="*/ 2172770 h 5890437"/>
                  <a:gd name="connsiteX3" fmla="*/ 485 w 5381831"/>
                  <a:gd name="connsiteY3" fmla="*/ 3051544 h 5890437"/>
                  <a:gd name="connsiteX4" fmla="*/ 510848 w 5381831"/>
                  <a:gd name="connsiteY4" fmla="*/ 3327991 h 5890437"/>
                  <a:gd name="connsiteX5" fmla="*/ 298196 w 5381831"/>
                  <a:gd name="connsiteY5" fmla="*/ 3657600 h 5890437"/>
                  <a:gd name="connsiteX6" fmla="*/ 489582 w 5381831"/>
                  <a:gd name="connsiteY6" fmla="*/ 3870251 h 5890437"/>
                  <a:gd name="connsiteX7" fmla="*/ 372624 w 5381831"/>
                  <a:gd name="connsiteY7" fmla="*/ 4061637 h 5890437"/>
                  <a:gd name="connsiteX8" fmla="*/ 564010 w 5381831"/>
                  <a:gd name="connsiteY8" fmla="*/ 4316819 h 5890437"/>
                  <a:gd name="connsiteX9" fmla="*/ 500215 w 5381831"/>
                  <a:gd name="connsiteY9" fmla="*/ 4976037 h 5890437"/>
                  <a:gd name="connsiteX10" fmla="*/ 1754857 w 5381831"/>
                  <a:gd name="connsiteY10" fmla="*/ 5199321 h 5890437"/>
                  <a:gd name="connsiteX11" fmla="*/ 1946243 w 5381831"/>
                  <a:gd name="connsiteY11" fmla="*/ 5890437 h 5890437"/>
                  <a:gd name="connsiteX12" fmla="*/ 4785136 w 5381831"/>
                  <a:gd name="connsiteY12" fmla="*/ 5858540 h 5890437"/>
                  <a:gd name="connsiteX13" fmla="*/ 4891462 w 5381831"/>
                  <a:gd name="connsiteY13" fmla="*/ 3519377 h 5890437"/>
                  <a:gd name="connsiteX14" fmla="*/ 3030764 w 5381831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298271 w 5381906"/>
                  <a:gd name="connsiteY5" fmla="*/ 365760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298271 w 5381906"/>
                  <a:gd name="connsiteY5" fmla="*/ 365760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298271 w 5381906"/>
                  <a:gd name="connsiteY5" fmla="*/ 365760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489657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199321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839 w 5381906"/>
                  <a:gd name="connsiteY0" fmla="*/ 0 h 5890437"/>
                  <a:gd name="connsiteX1" fmla="*/ 890241 w 5381906"/>
                  <a:gd name="connsiteY1" fmla="*/ 1098883 h 5890437"/>
                  <a:gd name="connsiteX2" fmla="*/ 607581 w 5381906"/>
                  <a:gd name="connsiteY2" fmla="*/ 2172770 h 5890437"/>
                  <a:gd name="connsiteX3" fmla="*/ 560 w 5381906"/>
                  <a:gd name="connsiteY3" fmla="*/ 3051544 h 5890437"/>
                  <a:gd name="connsiteX4" fmla="*/ 510923 w 5381906"/>
                  <a:gd name="connsiteY4" fmla="*/ 3327991 h 5890437"/>
                  <a:gd name="connsiteX5" fmla="*/ 339835 w 5381906"/>
                  <a:gd name="connsiteY5" fmla="*/ 3734790 h 5890437"/>
                  <a:gd name="connsiteX6" fmla="*/ 531221 w 5381906"/>
                  <a:gd name="connsiteY6" fmla="*/ 3870251 h 5890437"/>
                  <a:gd name="connsiteX7" fmla="*/ 372699 w 5381906"/>
                  <a:gd name="connsiteY7" fmla="*/ 4061637 h 5890437"/>
                  <a:gd name="connsiteX8" fmla="*/ 564085 w 5381906"/>
                  <a:gd name="connsiteY8" fmla="*/ 4316819 h 5890437"/>
                  <a:gd name="connsiteX9" fmla="*/ 500290 w 5381906"/>
                  <a:gd name="connsiteY9" fmla="*/ 4976037 h 5890437"/>
                  <a:gd name="connsiteX10" fmla="*/ 1754932 w 5381906"/>
                  <a:gd name="connsiteY10" fmla="*/ 5039004 h 5890437"/>
                  <a:gd name="connsiteX11" fmla="*/ 1946318 w 5381906"/>
                  <a:gd name="connsiteY11" fmla="*/ 5890437 h 5890437"/>
                  <a:gd name="connsiteX12" fmla="*/ 4785211 w 5381906"/>
                  <a:gd name="connsiteY12" fmla="*/ 5858540 h 5890437"/>
                  <a:gd name="connsiteX13" fmla="*/ 4891537 w 5381906"/>
                  <a:gd name="connsiteY13" fmla="*/ 3519377 h 5890437"/>
                  <a:gd name="connsiteX14" fmla="*/ 3030839 w 5381906"/>
                  <a:gd name="connsiteY14" fmla="*/ 0 h 5890437"/>
                  <a:gd name="connsiteX0" fmla="*/ 3030765 w 5381832"/>
                  <a:gd name="connsiteY0" fmla="*/ 0 h 5890437"/>
                  <a:gd name="connsiteX1" fmla="*/ 890167 w 5381832"/>
                  <a:gd name="connsiteY1" fmla="*/ 1098883 h 5890437"/>
                  <a:gd name="connsiteX2" fmla="*/ 672821 w 5381832"/>
                  <a:gd name="connsiteY2" fmla="*/ 2220272 h 5890437"/>
                  <a:gd name="connsiteX3" fmla="*/ 486 w 5381832"/>
                  <a:gd name="connsiteY3" fmla="*/ 3051544 h 5890437"/>
                  <a:gd name="connsiteX4" fmla="*/ 510849 w 5381832"/>
                  <a:gd name="connsiteY4" fmla="*/ 3327991 h 5890437"/>
                  <a:gd name="connsiteX5" fmla="*/ 339761 w 5381832"/>
                  <a:gd name="connsiteY5" fmla="*/ 3734790 h 5890437"/>
                  <a:gd name="connsiteX6" fmla="*/ 531147 w 5381832"/>
                  <a:gd name="connsiteY6" fmla="*/ 3870251 h 5890437"/>
                  <a:gd name="connsiteX7" fmla="*/ 372625 w 5381832"/>
                  <a:gd name="connsiteY7" fmla="*/ 4061637 h 5890437"/>
                  <a:gd name="connsiteX8" fmla="*/ 564011 w 5381832"/>
                  <a:gd name="connsiteY8" fmla="*/ 4316819 h 5890437"/>
                  <a:gd name="connsiteX9" fmla="*/ 500216 w 5381832"/>
                  <a:gd name="connsiteY9" fmla="*/ 4976037 h 5890437"/>
                  <a:gd name="connsiteX10" fmla="*/ 1754858 w 5381832"/>
                  <a:gd name="connsiteY10" fmla="*/ 5039004 h 5890437"/>
                  <a:gd name="connsiteX11" fmla="*/ 1946244 w 5381832"/>
                  <a:gd name="connsiteY11" fmla="*/ 5890437 h 5890437"/>
                  <a:gd name="connsiteX12" fmla="*/ 4785137 w 5381832"/>
                  <a:gd name="connsiteY12" fmla="*/ 5858540 h 5890437"/>
                  <a:gd name="connsiteX13" fmla="*/ 4891463 w 5381832"/>
                  <a:gd name="connsiteY13" fmla="*/ 3519377 h 5890437"/>
                  <a:gd name="connsiteX14" fmla="*/ 3030765 w 5381832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90264 w 5381929"/>
                  <a:gd name="connsiteY1" fmla="*/ 1098883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72451 w 5381929"/>
                  <a:gd name="connsiteY1" fmla="*/ 1057320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872451 w 5381929"/>
                  <a:gd name="connsiteY1" fmla="*/ 1057320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81633 w 5381929"/>
                  <a:gd name="connsiteY1" fmla="*/ 920842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81633 w 5381929"/>
                  <a:gd name="connsiteY1" fmla="*/ 920842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27042 w 5381929"/>
                  <a:gd name="connsiteY1" fmla="*/ 866251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27042 w 5381929"/>
                  <a:gd name="connsiteY1" fmla="*/ 866251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0 h 5890437"/>
                  <a:gd name="connsiteX1" fmla="*/ 927042 w 5381929"/>
                  <a:gd name="connsiteY1" fmla="*/ 866251 h 5890437"/>
                  <a:gd name="connsiteX2" fmla="*/ 672918 w 5381929"/>
                  <a:gd name="connsiteY2" fmla="*/ 2220272 h 5890437"/>
                  <a:gd name="connsiteX3" fmla="*/ 583 w 5381929"/>
                  <a:gd name="connsiteY3" fmla="*/ 3051544 h 5890437"/>
                  <a:gd name="connsiteX4" fmla="*/ 510946 w 5381929"/>
                  <a:gd name="connsiteY4" fmla="*/ 3327991 h 5890437"/>
                  <a:gd name="connsiteX5" fmla="*/ 339858 w 5381929"/>
                  <a:gd name="connsiteY5" fmla="*/ 3734790 h 5890437"/>
                  <a:gd name="connsiteX6" fmla="*/ 531244 w 5381929"/>
                  <a:gd name="connsiteY6" fmla="*/ 3870251 h 5890437"/>
                  <a:gd name="connsiteX7" fmla="*/ 372722 w 5381929"/>
                  <a:gd name="connsiteY7" fmla="*/ 4061637 h 5890437"/>
                  <a:gd name="connsiteX8" fmla="*/ 564108 w 5381929"/>
                  <a:gd name="connsiteY8" fmla="*/ 4316819 h 5890437"/>
                  <a:gd name="connsiteX9" fmla="*/ 500313 w 5381929"/>
                  <a:gd name="connsiteY9" fmla="*/ 4976037 h 5890437"/>
                  <a:gd name="connsiteX10" fmla="*/ 1754955 w 5381929"/>
                  <a:gd name="connsiteY10" fmla="*/ 5039004 h 5890437"/>
                  <a:gd name="connsiteX11" fmla="*/ 1946341 w 5381929"/>
                  <a:gd name="connsiteY11" fmla="*/ 5890437 h 5890437"/>
                  <a:gd name="connsiteX12" fmla="*/ 4785234 w 5381929"/>
                  <a:gd name="connsiteY12" fmla="*/ 5858540 h 5890437"/>
                  <a:gd name="connsiteX13" fmla="*/ 4891560 w 5381929"/>
                  <a:gd name="connsiteY13" fmla="*/ 3519377 h 5890437"/>
                  <a:gd name="connsiteX14" fmla="*/ 3030862 w 5381929"/>
                  <a:gd name="connsiteY14" fmla="*/ 0 h 5890437"/>
                  <a:gd name="connsiteX0" fmla="*/ 3030862 w 5381929"/>
                  <a:gd name="connsiteY0" fmla="*/ 1751 h 5892188"/>
                  <a:gd name="connsiteX1" fmla="*/ 927042 w 5381929"/>
                  <a:gd name="connsiteY1" fmla="*/ 868002 h 5892188"/>
                  <a:gd name="connsiteX2" fmla="*/ 672918 w 5381929"/>
                  <a:gd name="connsiteY2" fmla="*/ 2222023 h 5892188"/>
                  <a:gd name="connsiteX3" fmla="*/ 583 w 5381929"/>
                  <a:gd name="connsiteY3" fmla="*/ 3053295 h 5892188"/>
                  <a:gd name="connsiteX4" fmla="*/ 510946 w 5381929"/>
                  <a:gd name="connsiteY4" fmla="*/ 3329742 h 5892188"/>
                  <a:gd name="connsiteX5" fmla="*/ 339858 w 5381929"/>
                  <a:gd name="connsiteY5" fmla="*/ 3736541 h 5892188"/>
                  <a:gd name="connsiteX6" fmla="*/ 531244 w 5381929"/>
                  <a:gd name="connsiteY6" fmla="*/ 3872002 h 5892188"/>
                  <a:gd name="connsiteX7" fmla="*/ 372722 w 5381929"/>
                  <a:gd name="connsiteY7" fmla="*/ 4063388 h 5892188"/>
                  <a:gd name="connsiteX8" fmla="*/ 564108 w 5381929"/>
                  <a:gd name="connsiteY8" fmla="*/ 4318570 h 5892188"/>
                  <a:gd name="connsiteX9" fmla="*/ 500313 w 5381929"/>
                  <a:gd name="connsiteY9" fmla="*/ 4977788 h 5892188"/>
                  <a:gd name="connsiteX10" fmla="*/ 1754955 w 5381929"/>
                  <a:gd name="connsiteY10" fmla="*/ 5040755 h 5892188"/>
                  <a:gd name="connsiteX11" fmla="*/ 1946341 w 5381929"/>
                  <a:gd name="connsiteY11" fmla="*/ 5892188 h 5892188"/>
                  <a:gd name="connsiteX12" fmla="*/ 4785234 w 5381929"/>
                  <a:gd name="connsiteY12" fmla="*/ 5860291 h 5892188"/>
                  <a:gd name="connsiteX13" fmla="*/ 4891560 w 5381929"/>
                  <a:gd name="connsiteY13" fmla="*/ 3521128 h 5892188"/>
                  <a:gd name="connsiteX14" fmla="*/ 3030862 w 5381929"/>
                  <a:gd name="connsiteY14" fmla="*/ 1751 h 5892188"/>
                  <a:gd name="connsiteX0" fmla="*/ 3031042 w 5382109"/>
                  <a:gd name="connsiteY0" fmla="*/ 1751 h 5892188"/>
                  <a:gd name="connsiteX1" fmla="*/ 927222 w 5382109"/>
                  <a:gd name="connsiteY1" fmla="*/ 868002 h 5892188"/>
                  <a:gd name="connsiteX2" fmla="*/ 577563 w 5382109"/>
                  <a:gd name="connsiteY2" fmla="*/ 2303910 h 5892188"/>
                  <a:gd name="connsiteX3" fmla="*/ 763 w 5382109"/>
                  <a:gd name="connsiteY3" fmla="*/ 3053295 h 5892188"/>
                  <a:gd name="connsiteX4" fmla="*/ 511126 w 5382109"/>
                  <a:gd name="connsiteY4" fmla="*/ 3329742 h 5892188"/>
                  <a:gd name="connsiteX5" fmla="*/ 340038 w 5382109"/>
                  <a:gd name="connsiteY5" fmla="*/ 3736541 h 5892188"/>
                  <a:gd name="connsiteX6" fmla="*/ 531424 w 5382109"/>
                  <a:gd name="connsiteY6" fmla="*/ 3872002 h 5892188"/>
                  <a:gd name="connsiteX7" fmla="*/ 372902 w 5382109"/>
                  <a:gd name="connsiteY7" fmla="*/ 4063388 h 5892188"/>
                  <a:gd name="connsiteX8" fmla="*/ 564288 w 5382109"/>
                  <a:gd name="connsiteY8" fmla="*/ 4318570 h 5892188"/>
                  <a:gd name="connsiteX9" fmla="*/ 500493 w 5382109"/>
                  <a:gd name="connsiteY9" fmla="*/ 4977788 h 5892188"/>
                  <a:gd name="connsiteX10" fmla="*/ 1755135 w 5382109"/>
                  <a:gd name="connsiteY10" fmla="*/ 5040755 h 5892188"/>
                  <a:gd name="connsiteX11" fmla="*/ 1946521 w 5382109"/>
                  <a:gd name="connsiteY11" fmla="*/ 5892188 h 5892188"/>
                  <a:gd name="connsiteX12" fmla="*/ 4785414 w 5382109"/>
                  <a:gd name="connsiteY12" fmla="*/ 5860291 h 5892188"/>
                  <a:gd name="connsiteX13" fmla="*/ 4891740 w 5382109"/>
                  <a:gd name="connsiteY13" fmla="*/ 3521128 h 5892188"/>
                  <a:gd name="connsiteX14" fmla="*/ 3031042 w 5382109"/>
                  <a:gd name="connsiteY14" fmla="*/ 1751 h 5892188"/>
                  <a:gd name="connsiteX0" fmla="*/ 3031042 w 5382109"/>
                  <a:gd name="connsiteY0" fmla="*/ 2101 h 5892538"/>
                  <a:gd name="connsiteX1" fmla="*/ 913575 w 5382109"/>
                  <a:gd name="connsiteY1" fmla="*/ 827408 h 5892538"/>
                  <a:gd name="connsiteX2" fmla="*/ 577563 w 5382109"/>
                  <a:gd name="connsiteY2" fmla="*/ 2304260 h 5892538"/>
                  <a:gd name="connsiteX3" fmla="*/ 763 w 5382109"/>
                  <a:gd name="connsiteY3" fmla="*/ 3053645 h 5892538"/>
                  <a:gd name="connsiteX4" fmla="*/ 511126 w 5382109"/>
                  <a:gd name="connsiteY4" fmla="*/ 3330092 h 5892538"/>
                  <a:gd name="connsiteX5" fmla="*/ 340038 w 5382109"/>
                  <a:gd name="connsiteY5" fmla="*/ 3736891 h 5892538"/>
                  <a:gd name="connsiteX6" fmla="*/ 531424 w 5382109"/>
                  <a:gd name="connsiteY6" fmla="*/ 3872352 h 5892538"/>
                  <a:gd name="connsiteX7" fmla="*/ 372902 w 5382109"/>
                  <a:gd name="connsiteY7" fmla="*/ 4063738 h 5892538"/>
                  <a:gd name="connsiteX8" fmla="*/ 564288 w 5382109"/>
                  <a:gd name="connsiteY8" fmla="*/ 4318920 h 5892538"/>
                  <a:gd name="connsiteX9" fmla="*/ 500493 w 5382109"/>
                  <a:gd name="connsiteY9" fmla="*/ 4978138 h 5892538"/>
                  <a:gd name="connsiteX10" fmla="*/ 1755135 w 5382109"/>
                  <a:gd name="connsiteY10" fmla="*/ 5041105 h 5892538"/>
                  <a:gd name="connsiteX11" fmla="*/ 1946521 w 5382109"/>
                  <a:gd name="connsiteY11" fmla="*/ 5892538 h 5892538"/>
                  <a:gd name="connsiteX12" fmla="*/ 4785414 w 5382109"/>
                  <a:gd name="connsiteY12" fmla="*/ 5860641 h 5892538"/>
                  <a:gd name="connsiteX13" fmla="*/ 4891740 w 5382109"/>
                  <a:gd name="connsiteY13" fmla="*/ 3521478 h 5892538"/>
                  <a:gd name="connsiteX14" fmla="*/ 3031042 w 5382109"/>
                  <a:gd name="connsiteY14" fmla="*/ 2101 h 5892538"/>
                  <a:gd name="connsiteX0" fmla="*/ 3031042 w 5382109"/>
                  <a:gd name="connsiteY0" fmla="*/ 941 h 5891378"/>
                  <a:gd name="connsiteX1" fmla="*/ 886280 w 5382109"/>
                  <a:gd name="connsiteY1" fmla="*/ 1071908 h 5891378"/>
                  <a:gd name="connsiteX2" fmla="*/ 577563 w 5382109"/>
                  <a:gd name="connsiteY2" fmla="*/ 2303100 h 5891378"/>
                  <a:gd name="connsiteX3" fmla="*/ 763 w 5382109"/>
                  <a:gd name="connsiteY3" fmla="*/ 3052485 h 5891378"/>
                  <a:gd name="connsiteX4" fmla="*/ 511126 w 5382109"/>
                  <a:gd name="connsiteY4" fmla="*/ 3328932 h 5891378"/>
                  <a:gd name="connsiteX5" fmla="*/ 340038 w 5382109"/>
                  <a:gd name="connsiteY5" fmla="*/ 3735731 h 5891378"/>
                  <a:gd name="connsiteX6" fmla="*/ 531424 w 5382109"/>
                  <a:gd name="connsiteY6" fmla="*/ 3871192 h 5891378"/>
                  <a:gd name="connsiteX7" fmla="*/ 372902 w 5382109"/>
                  <a:gd name="connsiteY7" fmla="*/ 4062578 h 5891378"/>
                  <a:gd name="connsiteX8" fmla="*/ 564288 w 5382109"/>
                  <a:gd name="connsiteY8" fmla="*/ 4317760 h 5891378"/>
                  <a:gd name="connsiteX9" fmla="*/ 500493 w 5382109"/>
                  <a:gd name="connsiteY9" fmla="*/ 4976978 h 5891378"/>
                  <a:gd name="connsiteX10" fmla="*/ 1755135 w 5382109"/>
                  <a:gd name="connsiteY10" fmla="*/ 5039945 h 5891378"/>
                  <a:gd name="connsiteX11" fmla="*/ 1946521 w 5382109"/>
                  <a:gd name="connsiteY11" fmla="*/ 5891378 h 5891378"/>
                  <a:gd name="connsiteX12" fmla="*/ 4785414 w 5382109"/>
                  <a:gd name="connsiteY12" fmla="*/ 5859481 h 5891378"/>
                  <a:gd name="connsiteX13" fmla="*/ 4891740 w 5382109"/>
                  <a:gd name="connsiteY13" fmla="*/ 3520318 h 5891378"/>
                  <a:gd name="connsiteX14" fmla="*/ 3031042 w 5382109"/>
                  <a:gd name="connsiteY14" fmla="*/ 941 h 5891378"/>
                  <a:gd name="connsiteX0" fmla="*/ 3031042 w 5382109"/>
                  <a:gd name="connsiteY0" fmla="*/ 753 h 5891190"/>
                  <a:gd name="connsiteX1" fmla="*/ 886280 w 5382109"/>
                  <a:gd name="connsiteY1" fmla="*/ 1071720 h 5891190"/>
                  <a:gd name="connsiteX2" fmla="*/ 577563 w 5382109"/>
                  <a:gd name="connsiteY2" fmla="*/ 2302912 h 5891190"/>
                  <a:gd name="connsiteX3" fmla="*/ 763 w 5382109"/>
                  <a:gd name="connsiteY3" fmla="*/ 3052297 h 5891190"/>
                  <a:gd name="connsiteX4" fmla="*/ 511126 w 5382109"/>
                  <a:gd name="connsiteY4" fmla="*/ 3328744 h 5891190"/>
                  <a:gd name="connsiteX5" fmla="*/ 340038 w 5382109"/>
                  <a:gd name="connsiteY5" fmla="*/ 3735543 h 5891190"/>
                  <a:gd name="connsiteX6" fmla="*/ 531424 w 5382109"/>
                  <a:gd name="connsiteY6" fmla="*/ 3871004 h 5891190"/>
                  <a:gd name="connsiteX7" fmla="*/ 372902 w 5382109"/>
                  <a:gd name="connsiteY7" fmla="*/ 4062390 h 5891190"/>
                  <a:gd name="connsiteX8" fmla="*/ 564288 w 5382109"/>
                  <a:gd name="connsiteY8" fmla="*/ 4317572 h 5891190"/>
                  <a:gd name="connsiteX9" fmla="*/ 500493 w 5382109"/>
                  <a:gd name="connsiteY9" fmla="*/ 4976790 h 5891190"/>
                  <a:gd name="connsiteX10" fmla="*/ 1755135 w 5382109"/>
                  <a:gd name="connsiteY10" fmla="*/ 5039757 h 5891190"/>
                  <a:gd name="connsiteX11" fmla="*/ 1946521 w 5382109"/>
                  <a:gd name="connsiteY11" fmla="*/ 5891190 h 5891190"/>
                  <a:gd name="connsiteX12" fmla="*/ 4785414 w 5382109"/>
                  <a:gd name="connsiteY12" fmla="*/ 5859293 h 5891190"/>
                  <a:gd name="connsiteX13" fmla="*/ 4891740 w 5382109"/>
                  <a:gd name="connsiteY13" fmla="*/ 3520130 h 5891190"/>
                  <a:gd name="connsiteX14" fmla="*/ 3031042 w 5382109"/>
                  <a:gd name="connsiteY14" fmla="*/ 753 h 5891190"/>
                  <a:gd name="connsiteX0" fmla="*/ 3031042 w 5382109"/>
                  <a:gd name="connsiteY0" fmla="*/ 753 h 5891190"/>
                  <a:gd name="connsiteX1" fmla="*/ 886280 w 5382109"/>
                  <a:gd name="connsiteY1" fmla="*/ 1071720 h 5891190"/>
                  <a:gd name="connsiteX2" fmla="*/ 577563 w 5382109"/>
                  <a:gd name="connsiteY2" fmla="*/ 2302912 h 5891190"/>
                  <a:gd name="connsiteX3" fmla="*/ 763 w 5382109"/>
                  <a:gd name="connsiteY3" fmla="*/ 3052297 h 5891190"/>
                  <a:gd name="connsiteX4" fmla="*/ 511126 w 5382109"/>
                  <a:gd name="connsiteY4" fmla="*/ 3328744 h 5891190"/>
                  <a:gd name="connsiteX5" fmla="*/ 340038 w 5382109"/>
                  <a:gd name="connsiteY5" fmla="*/ 3735543 h 5891190"/>
                  <a:gd name="connsiteX6" fmla="*/ 531424 w 5382109"/>
                  <a:gd name="connsiteY6" fmla="*/ 3871004 h 5891190"/>
                  <a:gd name="connsiteX7" fmla="*/ 372902 w 5382109"/>
                  <a:gd name="connsiteY7" fmla="*/ 4062390 h 5891190"/>
                  <a:gd name="connsiteX8" fmla="*/ 564288 w 5382109"/>
                  <a:gd name="connsiteY8" fmla="*/ 4317572 h 5891190"/>
                  <a:gd name="connsiteX9" fmla="*/ 500493 w 5382109"/>
                  <a:gd name="connsiteY9" fmla="*/ 4976790 h 5891190"/>
                  <a:gd name="connsiteX10" fmla="*/ 1755135 w 5382109"/>
                  <a:gd name="connsiteY10" fmla="*/ 5039757 h 5891190"/>
                  <a:gd name="connsiteX11" fmla="*/ 1946521 w 5382109"/>
                  <a:gd name="connsiteY11" fmla="*/ 5891190 h 5891190"/>
                  <a:gd name="connsiteX12" fmla="*/ 4785414 w 5382109"/>
                  <a:gd name="connsiteY12" fmla="*/ 5859293 h 5891190"/>
                  <a:gd name="connsiteX13" fmla="*/ 4891740 w 5382109"/>
                  <a:gd name="connsiteY13" fmla="*/ 3520130 h 5891190"/>
                  <a:gd name="connsiteX14" fmla="*/ 3031042 w 5382109"/>
                  <a:gd name="connsiteY14" fmla="*/ 753 h 5891190"/>
                  <a:gd name="connsiteX0" fmla="*/ 3031042 w 5382109"/>
                  <a:gd name="connsiteY0" fmla="*/ 792 h 5891229"/>
                  <a:gd name="connsiteX1" fmla="*/ 777098 w 5382109"/>
                  <a:gd name="connsiteY1" fmla="*/ 1044464 h 5891229"/>
                  <a:gd name="connsiteX2" fmla="*/ 577563 w 5382109"/>
                  <a:gd name="connsiteY2" fmla="*/ 2302951 h 5891229"/>
                  <a:gd name="connsiteX3" fmla="*/ 763 w 5382109"/>
                  <a:gd name="connsiteY3" fmla="*/ 3052336 h 5891229"/>
                  <a:gd name="connsiteX4" fmla="*/ 511126 w 5382109"/>
                  <a:gd name="connsiteY4" fmla="*/ 3328783 h 5891229"/>
                  <a:gd name="connsiteX5" fmla="*/ 340038 w 5382109"/>
                  <a:gd name="connsiteY5" fmla="*/ 3735582 h 5891229"/>
                  <a:gd name="connsiteX6" fmla="*/ 531424 w 5382109"/>
                  <a:gd name="connsiteY6" fmla="*/ 3871043 h 5891229"/>
                  <a:gd name="connsiteX7" fmla="*/ 372902 w 5382109"/>
                  <a:gd name="connsiteY7" fmla="*/ 4062429 h 5891229"/>
                  <a:gd name="connsiteX8" fmla="*/ 564288 w 5382109"/>
                  <a:gd name="connsiteY8" fmla="*/ 4317611 h 5891229"/>
                  <a:gd name="connsiteX9" fmla="*/ 500493 w 5382109"/>
                  <a:gd name="connsiteY9" fmla="*/ 4976829 h 5891229"/>
                  <a:gd name="connsiteX10" fmla="*/ 1755135 w 5382109"/>
                  <a:gd name="connsiteY10" fmla="*/ 5039796 h 5891229"/>
                  <a:gd name="connsiteX11" fmla="*/ 1946521 w 5382109"/>
                  <a:gd name="connsiteY11" fmla="*/ 5891229 h 5891229"/>
                  <a:gd name="connsiteX12" fmla="*/ 4785414 w 5382109"/>
                  <a:gd name="connsiteY12" fmla="*/ 5859332 h 5891229"/>
                  <a:gd name="connsiteX13" fmla="*/ 4891740 w 5382109"/>
                  <a:gd name="connsiteY13" fmla="*/ 3520169 h 5891229"/>
                  <a:gd name="connsiteX14" fmla="*/ 3031042 w 5382109"/>
                  <a:gd name="connsiteY14" fmla="*/ 792 h 5891229"/>
                  <a:gd name="connsiteX0" fmla="*/ 3031042 w 5382109"/>
                  <a:gd name="connsiteY0" fmla="*/ 792 h 5891229"/>
                  <a:gd name="connsiteX1" fmla="*/ 777098 w 5382109"/>
                  <a:gd name="connsiteY1" fmla="*/ 1044464 h 5891229"/>
                  <a:gd name="connsiteX2" fmla="*/ 577563 w 5382109"/>
                  <a:gd name="connsiteY2" fmla="*/ 2302951 h 5891229"/>
                  <a:gd name="connsiteX3" fmla="*/ 763 w 5382109"/>
                  <a:gd name="connsiteY3" fmla="*/ 3052336 h 5891229"/>
                  <a:gd name="connsiteX4" fmla="*/ 511126 w 5382109"/>
                  <a:gd name="connsiteY4" fmla="*/ 3328783 h 5891229"/>
                  <a:gd name="connsiteX5" fmla="*/ 340038 w 5382109"/>
                  <a:gd name="connsiteY5" fmla="*/ 3735582 h 5891229"/>
                  <a:gd name="connsiteX6" fmla="*/ 531424 w 5382109"/>
                  <a:gd name="connsiteY6" fmla="*/ 3871043 h 5891229"/>
                  <a:gd name="connsiteX7" fmla="*/ 372902 w 5382109"/>
                  <a:gd name="connsiteY7" fmla="*/ 4062429 h 5891229"/>
                  <a:gd name="connsiteX8" fmla="*/ 564288 w 5382109"/>
                  <a:gd name="connsiteY8" fmla="*/ 4317611 h 5891229"/>
                  <a:gd name="connsiteX9" fmla="*/ 500493 w 5382109"/>
                  <a:gd name="connsiteY9" fmla="*/ 4976829 h 5891229"/>
                  <a:gd name="connsiteX10" fmla="*/ 1755135 w 5382109"/>
                  <a:gd name="connsiteY10" fmla="*/ 5039796 h 5891229"/>
                  <a:gd name="connsiteX11" fmla="*/ 1946521 w 5382109"/>
                  <a:gd name="connsiteY11" fmla="*/ 5891229 h 5891229"/>
                  <a:gd name="connsiteX12" fmla="*/ 4785414 w 5382109"/>
                  <a:gd name="connsiteY12" fmla="*/ 5859332 h 5891229"/>
                  <a:gd name="connsiteX13" fmla="*/ 4891740 w 5382109"/>
                  <a:gd name="connsiteY13" fmla="*/ 3520169 h 5891229"/>
                  <a:gd name="connsiteX14" fmla="*/ 3031042 w 5382109"/>
                  <a:gd name="connsiteY14" fmla="*/ 792 h 5891229"/>
                  <a:gd name="connsiteX0" fmla="*/ 3031042 w 5382109"/>
                  <a:gd name="connsiteY0" fmla="*/ 792 h 5891229"/>
                  <a:gd name="connsiteX1" fmla="*/ 777098 w 5382109"/>
                  <a:gd name="connsiteY1" fmla="*/ 1044464 h 5891229"/>
                  <a:gd name="connsiteX2" fmla="*/ 577563 w 5382109"/>
                  <a:gd name="connsiteY2" fmla="*/ 2302951 h 5891229"/>
                  <a:gd name="connsiteX3" fmla="*/ 763 w 5382109"/>
                  <a:gd name="connsiteY3" fmla="*/ 3052336 h 5891229"/>
                  <a:gd name="connsiteX4" fmla="*/ 511126 w 5382109"/>
                  <a:gd name="connsiteY4" fmla="*/ 3328783 h 5891229"/>
                  <a:gd name="connsiteX5" fmla="*/ 340038 w 5382109"/>
                  <a:gd name="connsiteY5" fmla="*/ 3735582 h 5891229"/>
                  <a:gd name="connsiteX6" fmla="*/ 531424 w 5382109"/>
                  <a:gd name="connsiteY6" fmla="*/ 3871043 h 5891229"/>
                  <a:gd name="connsiteX7" fmla="*/ 372902 w 5382109"/>
                  <a:gd name="connsiteY7" fmla="*/ 4062429 h 5891229"/>
                  <a:gd name="connsiteX8" fmla="*/ 564288 w 5382109"/>
                  <a:gd name="connsiteY8" fmla="*/ 4317611 h 5891229"/>
                  <a:gd name="connsiteX9" fmla="*/ 500493 w 5382109"/>
                  <a:gd name="connsiteY9" fmla="*/ 4976829 h 5891229"/>
                  <a:gd name="connsiteX10" fmla="*/ 1755135 w 5382109"/>
                  <a:gd name="connsiteY10" fmla="*/ 5039796 h 5891229"/>
                  <a:gd name="connsiteX11" fmla="*/ 1946521 w 5382109"/>
                  <a:gd name="connsiteY11" fmla="*/ 5891229 h 5891229"/>
                  <a:gd name="connsiteX12" fmla="*/ 4785414 w 5382109"/>
                  <a:gd name="connsiteY12" fmla="*/ 5859332 h 5891229"/>
                  <a:gd name="connsiteX13" fmla="*/ 4891740 w 5382109"/>
                  <a:gd name="connsiteY13" fmla="*/ 3520169 h 5891229"/>
                  <a:gd name="connsiteX14" fmla="*/ 3031042 w 5382109"/>
                  <a:gd name="connsiteY14" fmla="*/ 792 h 5891229"/>
                  <a:gd name="connsiteX0" fmla="*/ 3031042 w 5382109"/>
                  <a:gd name="connsiteY0" fmla="*/ 627 h 5891064"/>
                  <a:gd name="connsiteX1" fmla="*/ 777098 w 5382109"/>
                  <a:gd name="connsiteY1" fmla="*/ 1180776 h 5891064"/>
                  <a:gd name="connsiteX2" fmla="*/ 577563 w 5382109"/>
                  <a:gd name="connsiteY2" fmla="*/ 2302786 h 5891064"/>
                  <a:gd name="connsiteX3" fmla="*/ 763 w 5382109"/>
                  <a:gd name="connsiteY3" fmla="*/ 3052171 h 5891064"/>
                  <a:gd name="connsiteX4" fmla="*/ 511126 w 5382109"/>
                  <a:gd name="connsiteY4" fmla="*/ 3328618 h 5891064"/>
                  <a:gd name="connsiteX5" fmla="*/ 340038 w 5382109"/>
                  <a:gd name="connsiteY5" fmla="*/ 3735417 h 5891064"/>
                  <a:gd name="connsiteX6" fmla="*/ 531424 w 5382109"/>
                  <a:gd name="connsiteY6" fmla="*/ 3870878 h 5891064"/>
                  <a:gd name="connsiteX7" fmla="*/ 372902 w 5382109"/>
                  <a:gd name="connsiteY7" fmla="*/ 4062264 h 5891064"/>
                  <a:gd name="connsiteX8" fmla="*/ 564288 w 5382109"/>
                  <a:gd name="connsiteY8" fmla="*/ 4317446 h 5891064"/>
                  <a:gd name="connsiteX9" fmla="*/ 500493 w 5382109"/>
                  <a:gd name="connsiteY9" fmla="*/ 4976664 h 5891064"/>
                  <a:gd name="connsiteX10" fmla="*/ 1755135 w 5382109"/>
                  <a:gd name="connsiteY10" fmla="*/ 5039631 h 5891064"/>
                  <a:gd name="connsiteX11" fmla="*/ 1946521 w 5382109"/>
                  <a:gd name="connsiteY11" fmla="*/ 5891064 h 5891064"/>
                  <a:gd name="connsiteX12" fmla="*/ 4785414 w 5382109"/>
                  <a:gd name="connsiteY12" fmla="*/ 5859167 h 5891064"/>
                  <a:gd name="connsiteX13" fmla="*/ 4891740 w 5382109"/>
                  <a:gd name="connsiteY13" fmla="*/ 3520004 h 5891064"/>
                  <a:gd name="connsiteX14" fmla="*/ 3031042 w 5382109"/>
                  <a:gd name="connsiteY14" fmla="*/ 627 h 5891064"/>
                  <a:gd name="connsiteX0" fmla="*/ 3031042 w 5382109"/>
                  <a:gd name="connsiteY0" fmla="*/ 968 h 5891405"/>
                  <a:gd name="connsiteX1" fmla="*/ 777098 w 5382109"/>
                  <a:gd name="connsiteY1" fmla="*/ 1181117 h 5891405"/>
                  <a:gd name="connsiteX2" fmla="*/ 577563 w 5382109"/>
                  <a:gd name="connsiteY2" fmla="*/ 2303127 h 5891405"/>
                  <a:gd name="connsiteX3" fmla="*/ 763 w 5382109"/>
                  <a:gd name="connsiteY3" fmla="*/ 3052512 h 5891405"/>
                  <a:gd name="connsiteX4" fmla="*/ 511126 w 5382109"/>
                  <a:gd name="connsiteY4" fmla="*/ 3328959 h 5891405"/>
                  <a:gd name="connsiteX5" fmla="*/ 340038 w 5382109"/>
                  <a:gd name="connsiteY5" fmla="*/ 3735758 h 5891405"/>
                  <a:gd name="connsiteX6" fmla="*/ 531424 w 5382109"/>
                  <a:gd name="connsiteY6" fmla="*/ 3871219 h 5891405"/>
                  <a:gd name="connsiteX7" fmla="*/ 372902 w 5382109"/>
                  <a:gd name="connsiteY7" fmla="*/ 4062605 h 5891405"/>
                  <a:gd name="connsiteX8" fmla="*/ 564288 w 5382109"/>
                  <a:gd name="connsiteY8" fmla="*/ 4317787 h 5891405"/>
                  <a:gd name="connsiteX9" fmla="*/ 500493 w 5382109"/>
                  <a:gd name="connsiteY9" fmla="*/ 4977005 h 5891405"/>
                  <a:gd name="connsiteX10" fmla="*/ 1755135 w 5382109"/>
                  <a:gd name="connsiteY10" fmla="*/ 5039972 h 5891405"/>
                  <a:gd name="connsiteX11" fmla="*/ 1946521 w 5382109"/>
                  <a:gd name="connsiteY11" fmla="*/ 5891405 h 5891405"/>
                  <a:gd name="connsiteX12" fmla="*/ 4785414 w 5382109"/>
                  <a:gd name="connsiteY12" fmla="*/ 5859508 h 5891405"/>
                  <a:gd name="connsiteX13" fmla="*/ 4891740 w 5382109"/>
                  <a:gd name="connsiteY13" fmla="*/ 3520345 h 5891405"/>
                  <a:gd name="connsiteX14" fmla="*/ 3031042 w 5382109"/>
                  <a:gd name="connsiteY14" fmla="*/ 968 h 5891405"/>
                  <a:gd name="connsiteX0" fmla="*/ 3031042 w 5382109"/>
                  <a:gd name="connsiteY0" fmla="*/ 968 h 5891405"/>
                  <a:gd name="connsiteX1" fmla="*/ 777098 w 5382109"/>
                  <a:gd name="connsiteY1" fmla="*/ 1181117 h 5891405"/>
                  <a:gd name="connsiteX2" fmla="*/ 577563 w 5382109"/>
                  <a:gd name="connsiteY2" fmla="*/ 2303127 h 5891405"/>
                  <a:gd name="connsiteX3" fmla="*/ 763 w 5382109"/>
                  <a:gd name="connsiteY3" fmla="*/ 3052512 h 5891405"/>
                  <a:gd name="connsiteX4" fmla="*/ 511126 w 5382109"/>
                  <a:gd name="connsiteY4" fmla="*/ 3328959 h 5891405"/>
                  <a:gd name="connsiteX5" fmla="*/ 340038 w 5382109"/>
                  <a:gd name="connsiteY5" fmla="*/ 3735758 h 5891405"/>
                  <a:gd name="connsiteX6" fmla="*/ 531424 w 5382109"/>
                  <a:gd name="connsiteY6" fmla="*/ 3871219 h 5891405"/>
                  <a:gd name="connsiteX7" fmla="*/ 372902 w 5382109"/>
                  <a:gd name="connsiteY7" fmla="*/ 4062605 h 5891405"/>
                  <a:gd name="connsiteX8" fmla="*/ 564288 w 5382109"/>
                  <a:gd name="connsiteY8" fmla="*/ 4317787 h 5891405"/>
                  <a:gd name="connsiteX9" fmla="*/ 500493 w 5382109"/>
                  <a:gd name="connsiteY9" fmla="*/ 4977005 h 5891405"/>
                  <a:gd name="connsiteX10" fmla="*/ 1755135 w 5382109"/>
                  <a:gd name="connsiteY10" fmla="*/ 5039972 h 5891405"/>
                  <a:gd name="connsiteX11" fmla="*/ 1946521 w 5382109"/>
                  <a:gd name="connsiteY11" fmla="*/ 5891405 h 5891405"/>
                  <a:gd name="connsiteX12" fmla="*/ 4785414 w 5382109"/>
                  <a:gd name="connsiteY12" fmla="*/ 5859508 h 5891405"/>
                  <a:gd name="connsiteX13" fmla="*/ 4891740 w 5382109"/>
                  <a:gd name="connsiteY13" fmla="*/ 3520345 h 5891405"/>
                  <a:gd name="connsiteX14" fmla="*/ 3031042 w 5382109"/>
                  <a:gd name="connsiteY14" fmla="*/ 968 h 5891405"/>
                  <a:gd name="connsiteX0" fmla="*/ 3031204 w 5382271"/>
                  <a:gd name="connsiteY0" fmla="*/ 968 h 5891405"/>
                  <a:gd name="connsiteX1" fmla="*/ 777260 w 5382271"/>
                  <a:gd name="connsiteY1" fmla="*/ 1181117 h 5891405"/>
                  <a:gd name="connsiteX2" fmla="*/ 523134 w 5382271"/>
                  <a:gd name="connsiteY2" fmla="*/ 2303127 h 5891405"/>
                  <a:gd name="connsiteX3" fmla="*/ 925 w 5382271"/>
                  <a:gd name="connsiteY3" fmla="*/ 3052512 h 5891405"/>
                  <a:gd name="connsiteX4" fmla="*/ 511288 w 5382271"/>
                  <a:gd name="connsiteY4" fmla="*/ 3328959 h 5891405"/>
                  <a:gd name="connsiteX5" fmla="*/ 340200 w 5382271"/>
                  <a:gd name="connsiteY5" fmla="*/ 3735758 h 5891405"/>
                  <a:gd name="connsiteX6" fmla="*/ 531586 w 5382271"/>
                  <a:gd name="connsiteY6" fmla="*/ 3871219 h 5891405"/>
                  <a:gd name="connsiteX7" fmla="*/ 373064 w 5382271"/>
                  <a:gd name="connsiteY7" fmla="*/ 4062605 h 5891405"/>
                  <a:gd name="connsiteX8" fmla="*/ 564450 w 5382271"/>
                  <a:gd name="connsiteY8" fmla="*/ 4317787 h 5891405"/>
                  <a:gd name="connsiteX9" fmla="*/ 500655 w 5382271"/>
                  <a:gd name="connsiteY9" fmla="*/ 4977005 h 5891405"/>
                  <a:gd name="connsiteX10" fmla="*/ 1755297 w 5382271"/>
                  <a:gd name="connsiteY10" fmla="*/ 5039972 h 5891405"/>
                  <a:gd name="connsiteX11" fmla="*/ 1946683 w 5382271"/>
                  <a:gd name="connsiteY11" fmla="*/ 5891405 h 5891405"/>
                  <a:gd name="connsiteX12" fmla="*/ 4785576 w 5382271"/>
                  <a:gd name="connsiteY12" fmla="*/ 5859508 h 5891405"/>
                  <a:gd name="connsiteX13" fmla="*/ 4891902 w 5382271"/>
                  <a:gd name="connsiteY13" fmla="*/ 3520345 h 5891405"/>
                  <a:gd name="connsiteX14" fmla="*/ 3031204 w 5382271"/>
                  <a:gd name="connsiteY14" fmla="*/ 968 h 5891405"/>
                  <a:gd name="connsiteX0" fmla="*/ 3031204 w 5382271"/>
                  <a:gd name="connsiteY0" fmla="*/ 968 h 5891405"/>
                  <a:gd name="connsiteX1" fmla="*/ 777260 w 5382271"/>
                  <a:gd name="connsiteY1" fmla="*/ 1181117 h 5891405"/>
                  <a:gd name="connsiteX2" fmla="*/ 523134 w 5382271"/>
                  <a:gd name="connsiteY2" fmla="*/ 2303127 h 5891405"/>
                  <a:gd name="connsiteX3" fmla="*/ 925 w 5382271"/>
                  <a:gd name="connsiteY3" fmla="*/ 3052512 h 5891405"/>
                  <a:gd name="connsiteX4" fmla="*/ 511288 w 5382271"/>
                  <a:gd name="connsiteY4" fmla="*/ 3328959 h 5891405"/>
                  <a:gd name="connsiteX5" fmla="*/ 340200 w 5382271"/>
                  <a:gd name="connsiteY5" fmla="*/ 3735758 h 5891405"/>
                  <a:gd name="connsiteX6" fmla="*/ 531586 w 5382271"/>
                  <a:gd name="connsiteY6" fmla="*/ 3871219 h 5891405"/>
                  <a:gd name="connsiteX7" fmla="*/ 373064 w 5382271"/>
                  <a:gd name="connsiteY7" fmla="*/ 4062605 h 5891405"/>
                  <a:gd name="connsiteX8" fmla="*/ 564450 w 5382271"/>
                  <a:gd name="connsiteY8" fmla="*/ 4317787 h 5891405"/>
                  <a:gd name="connsiteX9" fmla="*/ 500655 w 5382271"/>
                  <a:gd name="connsiteY9" fmla="*/ 4977005 h 5891405"/>
                  <a:gd name="connsiteX10" fmla="*/ 1755297 w 5382271"/>
                  <a:gd name="connsiteY10" fmla="*/ 5039972 h 5891405"/>
                  <a:gd name="connsiteX11" fmla="*/ 1946683 w 5382271"/>
                  <a:gd name="connsiteY11" fmla="*/ 5891405 h 5891405"/>
                  <a:gd name="connsiteX12" fmla="*/ 4785576 w 5382271"/>
                  <a:gd name="connsiteY12" fmla="*/ 5859508 h 5891405"/>
                  <a:gd name="connsiteX13" fmla="*/ 4891902 w 5382271"/>
                  <a:gd name="connsiteY13" fmla="*/ 3520345 h 5891405"/>
                  <a:gd name="connsiteX14" fmla="*/ 3031204 w 5382271"/>
                  <a:gd name="connsiteY14" fmla="*/ 968 h 5891405"/>
                  <a:gd name="connsiteX0" fmla="*/ 3031204 w 5382271"/>
                  <a:gd name="connsiteY0" fmla="*/ 968 h 5891405"/>
                  <a:gd name="connsiteX1" fmla="*/ 777260 w 5382271"/>
                  <a:gd name="connsiteY1" fmla="*/ 1181117 h 5891405"/>
                  <a:gd name="connsiteX2" fmla="*/ 523134 w 5382271"/>
                  <a:gd name="connsiteY2" fmla="*/ 2303127 h 5891405"/>
                  <a:gd name="connsiteX3" fmla="*/ 925 w 5382271"/>
                  <a:gd name="connsiteY3" fmla="*/ 3052512 h 5891405"/>
                  <a:gd name="connsiteX4" fmla="*/ 511288 w 5382271"/>
                  <a:gd name="connsiteY4" fmla="*/ 3328959 h 5891405"/>
                  <a:gd name="connsiteX5" fmla="*/ 340200 w 5382271"/>
                  <a:gd name="connsiteY5" fmla="*/ 3735758 h 5891405"/>
                  <a:gd name="connsiteX6" fmla="*/ 531586 w 5382271"/>
                  <a:gd name="connsiteY6" fmla="*/ 3871219 h 5891405"/>
                  <a:gd name="connsiteX7" fmla="*/ 373064 w 5382271"/>
                  <a:gd name="connsiteY7" fmla="*/ 4062605 h 5891405"/>
                  <a:gd name="connsiteX8" fmla="*/ 564450 w 5382271"/>
                  <a:gd name="connsiteY8" fmla="*/ 4317787 h 5891405"/>
                  <a:gd name="connsiteX9" fmla="*/ 500655 w 5382271"/>
                  <a:gd name="connsiteY9" fmla="*/ 4977005 h 5891405"/>
                  <a:gd name="connsiteX10" fmla="*/ 1755297 w 5382271"/>
                  <a:gd name="connsiteY10" fmla="*/ 5039972 h 5891405"/>
                  <a:gd name="connsiteX11" fmla="*/ 1946683 w 5382271"/>
                  <a:gd name="connsiteY11" fmla="*/ 5891405 h 5891405"/>
                  <a:gd name="connsiteX12" fmla="*/ 4785576 w 5382271"/>
                  <a:gd name="connsiteY12" fmla="*/ 5859508 h 5891405"/>
                  <a:gd name="connsiteX13" fmla="*/ 4891902 w 5382271"/>
                  <a:gd name="connsiteY13" fmla="*/ 3520345 h 5891405"/>
                  <a:gd name="connsiteX14" fmla="*/ 3031204 w 5382271"/>
                  <a:gd name="connsiteY14" fmla="*/ 968 h 5891405"/>
                  <a:gd name="connsiteX0" fmla="*/ 3038119 w 5389186"/>
                  <a:gd name="connsiteY0" fmla="*/ 968 h 5891405"/>
                  <a:gd name="connsiteX1" fmla="*/ 784175 w 5389186"/>
                  <a:gd name="connsiteY1" fmla="*/ 1181117 h 5891405"/>
                  <a:gd name="connsiteX2" fmla="*/ 530049 w 5389186"/>
                  <a:gd name="connsiteY2" fmla="*/ 2303127 h 5891405"/>
                  <a:gd name="connsiteX3" fmla="*/ 7840 w 5389186"/>
                  <a:gd name="connsiteY3" fmla="*/ 3052512 h 5891405"/>
                  <a:gd name="connsiteX4" fmla="*/ 518203 w 5389186"/>
                  <a:gd name="connsiteY4" fmla="*/ 3328959 h 5891405"/>
                  <a:gd name="connsiteX5" fmla="*/ 347115 w 5389186"/>
                  <a:gd name="connsiteY5" fmla="*/ 3735758 h 5891405"/>
                  <a:gd name="connsiteX6" fmla="*/ 538501 w 5389186"/>
                  <a:gd name="connsiteY6" fmla="*/ 3871219 h 5891405"/>
                  <a:gd name="connsiteX7" fmla="*/ 379979 w 5389186"/>
                  <a:gd name="connsiteY7" fmla="*/ 4062605 h 5891405"/>
                  <a:gd name="connsiteX8" fmla="*/ 571365 w 5389186"/>
                  <a:gd name="connsiteY8" fmla="*/ 4317787 h 5891405"/>
                  <a:gd name="connsiteX9" fmla="*/ 507570 w 5389186"/>
                  <a:gd name="connsiteY9" fmla="*/ 4977005 h 5891405"/>
                  <a:gd name="connsiteX10" fmla="*/ 1762212 w 5389186"/>
                  <a:gd name="connsiteY10" fmla="*/ 5039972 h 5891405"/>
                  <a:gd name="connsiteX11" fmla="*/ 1953598 w 5389186"/>
                  <a:gd name="connsiteY11" fmla="*/ 5891405 h 5891405"/>
                  <a:gd name="connsiteX12" fmla="*/ 4792491 w 5389186"/>
                  <a:gd name="connsiteY12" fmla="*/ 5859508 h 5891405"/>
                  <a:gd name="connsiteX13" fmla="*/ 4898817 w 5389186"/>
                  <a:gd name="connsiteY13" fmla="*/ 3520345 h 5891405"/>
                  <a:gd name="connsiteX14" fmla="*/ 3038119 w 5389186"/>
                  <a:gd name="connsiteY14" fmla="*/ 968 h 5891405"/>
                  <a:gd name="connsiteX0" fmla="*/ 3037057 w 5388124"/>
                  <a:gd name="connsiteY0" fmla="*/ 968 h 5891405"/>
                  <a:gd name="connsiteX1" fmla="*/ 783113 w 5388124"/>
                  <a:gd name="connsiteY1" fmla="*/ 1181117 h 5891405"/>
                  <a:gd name="connsiteX2" fmla="*/ 528987 w 5388124"/>
                  <a:gd name="connsiteY2" fmla="*/ 2303127 h 5891405"/>
                  <a:gd name="connsiteX3" fmla="*/ 6778 w 5388124"/>
                  <a:gd name="connsiteY3" fmla="*/ 3052512 h 5891405"/>
                  <a:gd name="connsiteX4" fmla="*/ 517141 w 5388124"/>
                  <a:gd name="connsiteY4" fmla="*/ 3328959 h 5891405"/>
                  <a:gd name="connsiteX5" fmla="*/ 346053 w 5388124"/>
                  <a:gd name="connsiteY5" fmla="*/ 3735758 h 5891405"/>
                  <a:gd name="connsiteX6" fmla="*/ 537439 w 5388124"/>
                  <a:gd name="connsiteY6" fmla="*/ 3871219 h 5891405"/>
                  <a:gd name="connsiteX7" fmla="*/ 378917 w 5388124"/>
                  <a:gd name="connsiteY7" fmla="*/ 4062605 h 5891405"/>
                  <a:gd name="connsiteX8" fmla="*/ 570303 w 5388124"/>
                  <a:gd name="connsiteY8" fmla="*/ 4317787 h 5891405"/>
                  <a:gd name="connsiteX9" fmla="*/ 506508 w 5388124"/>
                  <a:gd name="connsiteY9" fmla="*/ 4977005 h 5891405"/>
                  <a:gd name="connsiteX10" fmla="*/ 1761150 w 5388124"/>
                  <a:gd name="connsiteY10" fmla="*/ 5039972 h 5891405"/>
                  <a:gd name="connsiteX11" fmla="*/ 1952536 w 5388124"/>
                  <a:gd name="connsiteY11" fmla="*/ 5891405 h 5891405"/>
                  <a:gd name="connsiteX12" fmla="*/ 4791429 w 5388124"/>
                  <a:gd name="connsiteY12" fmla="*/ 5859508 h 5891405"/>
                  <a:gd name="connsiteX13" fmla="*/ 4897755 w 5388124"/>
                  <a:gd name="connsiteY13" fmla="*/ 3520345 h 5891405"/>
                  <a:gd name="connsiteX14" fmla="*/ 3037057 w 5388124"/>
                  <a:gd name="connsiteY14" fmla="*/ 968 h 5891405"/>
                  <a:gd name="connsiteX0" fmla="*/ 3034541 w 5385608"/>
                  <a:gd name="connsiteY0" fmla="*/ 968 h 5891405"/>
                  <a:gd name="connsiteX1" fmla="*/ 780597 w 5385608"/>
                  <a:gd name="connsiteY1" fmla="*/ 1181117 h 5891405"/>
                  <a:gd name="connsiteX2" fmla="*/ 526471 w 5385608"/>
                  <a:gd name="connsiteY2" fmla="*/ 2303127 h 5891405"/>
                  <a:gd name="connsiteX3" fmla="*/ 4262 w 5385608"/>
                  <a:gd name="connsiteY3" fmla="*/ 3052512 h 5891405"/>
                  <a:gd name="connsiteX4" fmla="*/ 514625 w 5385608"/>
                  <a:gd name="connsiteY4" fmla="*/ 3328959 h 5891405"/>
                  <a:gd name="connsiteX5" fmla="*/ 343537 w 5385608"/>
                  <a:gd name="connsiteY5" fmla="*/ 3735758 h 5891405"/>
                  <a:gd name="connsiteX6" fmla="*/ 534923 w 5385608"/>
                  <a:gd name="connsiteY6" fmla="*/ 3871219 h 5891405"/>
                  <a:gd name="connsiteX7" fmla="*/ 376401 w 5385608"/>
                  <a:gd name="connsiteY7" fmla="*/ 4062605 h 5891405"/>
                  <a:gd name="connsiteX8" fmla="*/ 567787 w 5385608"/>
                  <a:gd name="connsiteY8" fmla="*/ 4317787 h 5891405"/>
                  <a:gd name="connsiteX9" fmla="*/ 503992 w 5385608"/>
                  <a:gd name="connsiteY9" fmla="*/ 4977005 h 5891405"/>
                  <a:gd name="connsiteX10" fmla="*/ 1758634 w 5385608"/>
                  <a:gd name="connsiteY10" fmla="*/ 5039972 h 5891405"/>
                  <a:gd name="connsiteX11" fmla="*/ 1950020 w 5385608"/>
                  <a:gd name="connsiteY11" fmla="*/ 5891405 h 5891405"/>
                  <a:gd name="connsiteX12" fmla="*/ 4788913 w 5385608"/>
                  <a:gd name="connsiteY12" fmla="*/ 5859508 h 5891405"/>
                  <a:gd name="connsiteX13" fmla="*/ 4895239 w 5385608"/>
                  <a:gd name="connsiteY13" fmla="*/ 3520345 h 5891405"/>
                  <a:gd name="connsiteX14" fmla="*/ 3034541 w 5385608"/>
                  <a:gd name="connsiteY14" fmla="*/ 968 h 5891405"/>
                  <a:gd name="connsiteX0" fmla="*/ 3034541 w 5385608"/>
                  <a:gd name="connsiteY0" fmla="*/ 968 h 5891405"/>
                  <a:gd name="connsiteX1" fmla="*/ 780597 w 5385608"/>
                  <a:gd name="connsiteY1" fmla="*/ 1181117 h 5891405"/>
                  <a:gd name="connsiteX2" fmla="*/ 526471 w 5385608"/>
                  <a:gd name="connsiteY2" fmla="*/ 2303127 h 5891405"/>
                  <a:gd name="connsiteX3" fmla="*/ 4262 w 5385608"/>
                  <a:gd name="connsiteY3" fmla="*/ 3052512 h 5891405"/>
                  <a:gd name="connsiteX4" fmla="*/ 514625 w 5385608"/>
                  <a:gd name="connsiteY4" fmla="*/ 3328959 h 5891405"/>
                  <a:gd name="connsiteX5" fmla="*/ 343537 w 5385608"/>
                  <a:gd name="connsiteY5" fmla="*/ 3735758 h 5891405"/>
                  <a:gd name="connsiteX6" fmla="*/ 534923 w 5385608"/>
                  <a:gd name="connsiteY6" fmla="*/ 3871219 h 5891405"/>
                  <a:gd name="connsiteX7" fmla="*/ 376401 w 5385608"/>
                  <a:gd name="connsiteY7" fmla="*/ 4062605 h 5891405"/>
                  <a:gd name="connsiteX8" fmla="*/ 567787 w 5385608"/>
                  <a:gd name="connsiteY8" fmla="*/ 4317787 h 5891405"/>
                  <a:gd name="connsiteX9" fmla="*/ 503992 w 5385608"/>
                  <a:gd name="connsiteY9" fmla="*/ 4977005 h 5891405"/>
                  <a:gd name="connsiteX10" fmla="*/ 1758634 w 5385608"/>
                  <a:gd name="connsiteY10" fmla="*/ 5039972 h 5891405"/>
                  <a:gd name="connsiteX11" fmla="*/ 1950020 w 5385608"/>
                  <a:gd name="connsiteY11" fmla="*/ 5891405 h 5891405"/>
                  <a:gd name="connsiteX12" fmla="*/ 4788913 w 5385608"/>
                  <a:gd name="connsiteY12" fmla="*/ 5859508 h 5891405"/>
                  <a:gd name="connsiteX13" fmla="*/ 4895239 w 5385608"/>
                  <a:gd name="connsiteY13" fmla="*/ 3520345 h 5891405"/>
                  <a:gd name="connsiteX14" fmla="*/ 3034541 w 5385608"/>
                  <a:gd name="connsiteY14" fmla="*/ 968 h 5891405"/>
                  <a:gd name="connsiteX0" fmla="*/ 2980702 w 5331769"/>
                  <a:gd name="connsiteY0" fmla="*/ 968 h 5891405"/>
                  <a:gd name="connsiteX1" fmla="*/ 726758 w 5331769"/>
                  <a:gd name="connsiteY1" fmla="*/ 1181117 h 5891405"/>
                  <a:gd name="connsiteX2" fmla="*/ 472632 w 5331769"/>
                  <a:gd name="connsiteY2" fmla="*/ 2303127 h 5891405"/>
                  <a:gd name="connsiteX3" fmla="*/ 5014 w 5331769"/>
                  <a:gd name="connsiteY3" fmla="*/ 3079808 h 5891405"/>
                  <a:gd name="connsiteX4" fmla="*/ 460786 w 5331769"/>
                  <a:gd name="connsiteY4" fmla="*/ 3328959 h 5891405"/>
                  <a:gd name="connsiteX5" fmla="*/ 289698 w 5331769"/>
                  <a:gd name="connsiteY5" fmla="*/ 3735758 h 5891405"/>
                  <a:gd name="connsiteX6" fmla="*/ 481084 w 5331769"/>
                  <a:gd name="connsiteY6" fmla="*/ 3871219 h 5891405"/>
                  <a:gd name="connsiteX7" fmla="*/ 322562 w 5331769"/>
                  <a:gd name="connsiteY7" fmla="*/ 4062605 h 5891405"/>
                  <a:gd name="connsiteX8" fmla="*/ 513948 w 5331769"/>
                  <a:gd name="connsiteY8" fmla="*/ 4317787 h 5891405"/>
                  <a:gd name="connsiteX9" fmla="*/ 450153 w 5331769"/>
                  <a:gd name="connsiteY9" fmla="*/ 4977005 h 5891405"/>
                  <a:gd name="connsiteX10" fmla="*/ 1704795 w 5331769"/>
                  <a:gd name="connsiteY10" fmla="*/ 5039972 h 5891405"/>
                  <a:gd name="connsiteX11" fmla="*/ 1896181 w 5331769"/>
                  <a:gd name="connsiteY11" fmla="*/ 5891405 h 5891405"/>
                  <a:gd name="connsiteX12" fmla="*/ 4735074 w 5331769"/>
                  <a:gd name="connsiteY12" fmla="*/ 5859508 h 5891405"/>
                  <a:gd name="connsiteX13" fmla="*/ 4841400 w 5331769"/>
                  <a:gd name="connsiteY13" fmla="*/ 3520345 h 5891405"/>
                  <a:gd name="connsiteX14" fmla="*/ 2980702 w 5331769"/>
                  <a:gd name="connsiteY14" fmla="*/ 968 h 5891405"/>
                  <a:gd name="connsiteX0" fmla="*/ 2980491 w 5331558"/>
                  <a:gd name="connsiteY0" fmla="*/ 968 h 5891405"/>
                  <a:gd name="connsiteX1" fmla="*/ 726547 w 5331558"/>
                  <a:gd name="connsiteY1" fmla="*/ 1181117 h 5891405"/>
                  <a:gd name="connsiteX2" fmla="*/ 486068 w 5331558"/>
                  <a:gd name="connsiteY2" fmla="*/ 2371366 h 5891405"/>
                  <a:gd name="connsiteX3" fmla="*/ 4803 w 5331558"/>
                  <a:gd name="connsiteY3" fmla="*/ 3079808 h 5891405"/>
                  <a:gd name="connsiteX4" fmla="*/ 460575 w 5331558"/>
                  <a:gd name="connsiteY4" fmla="*/ 3328959 h 5891405"/>
                  <a:gd name="connsiteX5" fmla="*/ 289487 w 5331558"/>
                  <a:gd name="connsiteY5" fmla="*/ 3735758 h 5891405"/>
                  <a:gd name="connsiteX6" fmla="*/ 480873 w 5331558"/>
                  <a:gd name="connsiteY6" fmla="*/ 3871219 h 5891405"/>
                  <a:gd name="connsiteX7" fmla="*/ 322351 w 5331558"/>
                  <a:gd name="connsiteY7" fmla="*/ 4062605 h 5891405"/>
                  <a:gd name="connsiteX8" fmla="*/ 513737 w 5331558"/>
                  <a:gd name="connsiteY8" fmla="*/ 4317787 h 5891405"/>
                  <a:gd name="connsiteX9" fmla="*/ 449942 w 5331558"/>
                  <a:gd name="connsiteY9" fmla="*/ 4977005 h 5891405"/>
                  <a:gd name="connsiteX10" fmla="*/ 1704584 w 5331558"/>
                  <a:gd name="connsiteY10" fmla="*/ 5039972 h 5891405"/>
                  <a:gd name="connsiteX11" fmla="*/ 1895970 w 5331558"/>
                  <a:gd name="connsiteY11" fmla="*/ 5891405 h 5891405"/>
                  <a:gd name="connsiteX12" fmla="*/ 4734863 w 5331558"/>
                  <a:gd name="connsiteY12" fmla="*/ 5859508 h 5891405"/>
                  <a:gd name="connsiteX13" fmla="*/ 4841189 w 5331558"/>
                  <a:gd name="connsiteY13" fmla="*/ 3520345 h 5891405"/>
                  <a:gd name="connsiteX14" fmla="*/ 2980491 w 5331558"/>
                  <a:gd name="connsiteY14" fmla="*/ 968 h 589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331558" h="5891405">
                    <a:moveTo>
                      <a:pt x="2980491" y="968"/>
                    </a:moveTo>
                    <a:cubicBezTo>
                      <a:pt x="1784302" y="-22254"/>
                      <a:pt x="1040642" y="372305"/>
                      <a:pt x="726547" y="1181117"/>
                    </a:cubicBezTo>
                    <a:cubicBezTo>
                      <a:pt x="528785" y="1834793"/>
                      <a:pt x="744238" y="2066938"/>
                      <a:pt x="486068" y="2371366"/>
                    </a:cubicBezTo>
                    <a:cubicBezTo>
                      <a:pt x="239818" y="2677225"/>
                      <a:pt x="-40213" y="2911644"/>
                      <a:pt x="4803" y="3079808"/>
                    </a:cubicBezTo>
                    <a:cubicBezTo>
                      <a:pt x="109541" y="3181162"/>
                      <a:pt x="260766" y="3266498"/>
                      <a:pt x="460575" y="3328959"/>
                    </a:cubicBezTo>
                    <a:cubicBezTo>
                      <a:pt x="403546" y="3464559"/>
                      <a:pt x="198074" y="3641722"/>
                      <a:pt x="289487" y="3735758"/>
                    </a:cubicBezTo>
                    <a:lnTo>
                      <a:pt x="480873" y="3871219"/>
                    </a:lnTo>
                    <a:cubicBezTo>
                      <a:pt x="428032" y="3935014"/>
                      <a:pt x="303940" y="3939433"/>
                      <a:pt x="322351" y="4062605"/>
                    </a:cubicBezTo>
                    <a:cubicBezTo>
                      <a:pt x="362395" y="4195168"/>
                      <a:pt x="550882" y="4226788"/>
                      <a:pt x="513737" y="4317787"/>
                    </a:cubicBezTo>
                    <a:cubicBezTo>
                      <a:pt x="397470" y="4561276"/>
                      <a:pt x="358392" y="4876020"/>
                      <a:pt x="449942" y="4977005"/>
                    </a:cubicBezTo>
                    <a:cubicBezTo>
                      <a:pt x="636587" y="5158310"/>
                      <a:pt x="1197305" y="5208988"/>
                      <a:pt x="1704584" y="5039972"/>
                    </a:cubicBezTo>
                    <a:lnTo>
                      <a:pt x="1895970" y="5891405"/>
                    </a:lnTo>
                    <a:lnTo>
                      <a:pt x="4734863" y="5859508"/>
                    </a:lnTo>
                    <a:cubicBezTo>
                      <a:pt x="4366268" y="4516262"/>
                      <a:pt x="4422975" y="3927926"/>
                      <a:pt x="4841189" y="3520345"/>
                    </a:cubicBezTo>
                    <a:cubicBezTo>
                      <a:pt x="6117095" y="1964448"/>
                      <a:pt x="4692333" y="36409"/>
                      <a:pt x="2980491" y="968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Oval 37">
                <a:extLst>
                  <a:ext uri="{FF2B5EF4-FFF2-40B4-BE49-F238E27FC236}">
                    <a16:creationId xmlns:a16="http://schemas.microsoft.com/office/drawing/2014/main" id="{94E6D9B4-FCBC-4805-B8F0-10BB9DDADA16}"/>
                  </a:ext>
                </a:extLst>
              </p:cNvPr>
              <p:cNvSpPr/>
              <p:nvPr/>
            </p:nvSpPr>
            <p:spPr>
              <a:xfrm rot="18100542">
                <a:off x="5907878" y="-58593"/>
                <a:ext cx="1436045" cy="2141152"/>
              </a:xfrm>
              <a:custGeom>
                <a:avLst/>
                <a:gdLst/>
                <a:ahLst/>
                <a:cxnLst/>
                <a:rect l="l" t="t" r="r" b="b"/>
                <a:pathLst>
                  <a:path w="1170491" h="1745209">
                    <a:moveTo>
                      <a:pt x="429221" y="671495"/>
                    </a:moveTo>
                    <a:cubicBezTo>
                      <a:pt x="415869" y="670322"/>
                      <a:pt x="402356" y="670624"/>
                      <a:pt x="388917" y="672439"/>
                    </a:cubicBezTo>
                    <a:cubicBezTo>
                      <a:pt x="370997" y="674859"/>
                      <a:pt x="353207" y="679968"/>
                      <a:pt x="336101" y="687858"/>
                    </a:cubicBezTo>
                    <a:lnTo>
                      <a:pt x="344770" y="708640"/>
                    </a:lnTo>
                    <a:cubicBezTo>
                      <a:pt x="405276" y="680369"/>
                      <a:pt x="475531" y="691805"/>
                      <a:pt x="523918" y="737799"/>
                    </a:cubicBezTo>
                    <a:cubicBezTo>
                      <a:pt x="569388" y="781022"/>
                      <a:pt x="587723" y="847396"/>
                      <a:pt x="571504" y="910067"/>
                    </a:cubicBezTo>
                    <a:lnTo>
                      <a:pt x="593243" y="915886"/>
                    </a:lnTo>
                    <a:cubicBezTo>
                      <a:pt x="611678" y="844923"/>
                      <a:pt x="590662" y="769719"/>
                      <a:pt x="538740" y="720849"/>
                    </a:cubicBezTo>
                    <a:cubicBezTo>
                      <a:pt x="507886" y="691808"/>
                      <a:pt x="469277" y="675014"/>
                      <a:pt x="429221" y="671495"/>
                    </a:cubicBezTo>
                    <a:close/>
                    <a:moveTo>
                      <a:pt x="588421" y="580980"/>
                    </a:moveTo>
                    <a:cubicBezTo>
                      <a:pt x="534186" y="581239"/>
                      <a:pt x="482134" y="605639"/>
                      <a:pt x="446738" y="649695"/>
                    </a:cubicBezTo>
                    <a:lnTo>
                      <a:pt x="463760" y="664437"/>
                    </a:lnTo>
                    <a:cubicBezTo>
                      <a:pt x="505329" y="612166"/>
                      <a:pt x="573320" y="591099"/>
                      <a:pt x="637132" y="610714"/>
                    </a:cubicBezTo>
                    <a:cubicBezTo>
                      <a:pt x="697098" y="629147"/>
                      <a:pt x="743088" y="680397"/>
                      <a:pt x="756495" y="743730"/>
                    </a:cubicBezTo>
                    <a:lnTo>
                      <a:pt x="778549" y="739251"/>
                    </a:lnTo>
                    <a:cubicBezTo>
                      <a:pt x="763432" y="667508"/>
                      <a:pt x="711108" y="609548"/>
                      <a:pt x="642848" y="588934"/>
                    </a:cubicBezTo>
                    <a:cubicBezTo>
                      <a:pt x="624821" y="583490"/>
                      <a:pt x="606500" y="580894"/>
                      <a:pt x="588421" y="580980"/>
                    </a:cubicBezTo>
                    <a:close/>
                    <a:moveTo>
                      <a:pt x="533817" y="0"/>
                    </a:moveTo>
                    <a:cubicBezTo>
                      <a:pt x="617807" y="1"/>
                      <a:pt x="687626" y="60667"/>
                      <a:pt x="697680" y="141081"/>
                    </a:cubicBezTo>
                    <a:cubicBezTo>
                      <a:pt x="603869" y="182843"/>
                      <a:pt x="547102" y="268997"/>
                      <a:pt x="562024" y="352718"/>
                    </a:cubicBezTo>
                    <a:lnTo>
                      <a:pt x="584367" y="347971"/>
                    </a:lnTo>
                    <a:cubicBezTo>
                      <a:pt x="570422" y="267354"/>
                      <a:pt x="633895" y="183716"/>
                      <a:pt x="732836" y="150639"/>
                    </a:cubicBezTo>
                    <a:cubicBezTo>
                      <a:pt x="738208" y="147500"/>
                      <a:pt x="743991" y="147205"/>
                      <a:pt x="749842" y="147205"/>
                    </a:cubicBezTo>
                    <a:cubicBezTo>
                      <a:pt x="844103" y="147205"/>
                      <a:pt x="920515" y="223618"/>
                      <a:pt x="920515" y="317877"/>
                    </a:cubicBezTo>
                    <a:lnTo>
                      <a:pt x="910716" y="366417"/>
                    </a:lnTo>
                    <a:lnTo>
                      <a:pt x="920515" y="366418"/>
                    </a:lnTo>
                    <a:lnTo>
                      <a:pt x="920515" y="371433"/>
                    </a:lnTo>
                    <a:cubicBezTo>
                      <a:pt x="997755" y="379016"/>
                      <a:pt x="1056877" y="445155"/>
                      <a:pt x="1056877" y="525101"/>
                    </a:cubicBezTo>
                    <a:lnTo>
                      <a:pt x="1047351" y="572282"/>
                    </a:lnTo>
                    <a:cubicBezTo>
                      <a:pt x="1119671" y="602218"/>
                      <a:pt x="1170491" y="673500"/>
                      <a:pt x="1170491" y="756650"/>
                    </a:cubicBezTo>
                    <a:cubicBezTo>
                      <a:pt x="1170490" y="802863"/>
                      <a:pt x="1154794" y="845409"/>
                      <a:pt x="1127569" y="878235"/>
                    </a:cubicBezTo>
                    <a:cubicBezTo>
                      <a:pt x="1080615" y="934488"/>
                      <a:pt x="1014142" y="959925"/>
                      <a:pt x="954678" y="939840"/>
                    </a:cubicBezTo>
                    <a:lnTo>
                      <a:pt x="947373" y="961469"/>
                    </a:lnTo>
                    <a:cubicBezTo>
                      <a:pt x="1000817" y="979520"/>
                      <a:pt x="1058949" y="966083"/>
                      <a:pt x="1106746" y="928282"/>
                    </a:cubicBezTo>
                    <a:cubicBezTo>
                      <a:pt x="1128548" y="955588"/>
                      <a:pt x="1138907" y="990708"/>
                      <a:pt x="1138907" y="1028247"/>
                    </a:cubicBezTo>
                    <a:cubicBezTo>
                      <a:pt x="1138907" y="1124134"/>
                      <a:pt x="1071328" y="1204237"/>
                      <a:pt x="981133" y="1223220"/>
                    </a:cubicBezTo>
                    <a:cubicBezTo>
                      <a:pt x="889088" y="1236998"/>
                      <a:pt x="805358" y="1200898"/>
                      <a:pt x="777272" y="1134408"/>
                    </a:cubicBezTo>
                    <a:cubicBezTo>
                      <a:pt x="791057" y="1124903"/>
                      <a:pt x="802061" y="1111678"/>
                      <a:pt x="810210" y="1096167"/>
                    </a:cubicBezTo>
                    <a:cubicBezTo>
                      <a:pt x="831546" y="1055553"/>
                      <a:pt x="830022" y="1005443"/>
                      <a:pt x="806195" y="964175"/>
                    </a:cubicBezTo>
                    <a:lnTo>
                      <a:pt x="787267" y="975103"/>
                    </a:lnTo>
                    <a:cubicBezTo>
                      <a:pt x="807161" y="1009560"/>
                      <a:pt x="808703" y="1051275"/>
                      <a:pt x="791333" y="1085110"/>
                    </a:cubicBezTo>
                    <a:cubicBezTo>
                      <a:pt x="784855" y="1097727"/>
                      <a:pt x="776117" y="1108536"/>
                      <a:pt x="763385" y="1114320"/>
                    </a:cubicBezTo>
                    <a:lnTo>
                      <a:pt x="744063" y="1119497"/>
                    </a:lnTo>
                    <a:lnTo>
                      <a:pt x="747716" y="1128718"/>
                    </a:lnTo>
                    <a:cubicBezTo>
                      <a:pt x="731558" y="1137628"/>
                      <a:pt x="712804" y="1141697"/>
                      <a:pt x="693327" y="1140344"/>
                    </a:cubicBezTo>
                    <a:cubicBezTo>
                      <a:pt x="655409" y="1137711"/>
                      <a:pt x="620494" y="1114908"/>
                      <a:pt x="601213" y="1080185"/>
                    </a:cubicBezTo>
                    <a:lnTo>
                      <a:pt x="582082" y="1090754"/>
                    </a:lnTo>
                    <a:cubicBezTo>
                      <a:pt x="605167" y="1132362"/>
                      <a:pt x="647281" y="1159482"/>
                      <a:pt x="693051" y="1162221"/>
                    </a:cubicBezTo>
                    <a:cubicBezTo>
                      <a:pt x="715413" y="1163558"/>
                      <a:pt x="736989" y="1158982"/>
                      <a:pt x="755684" y="1148835"/>
                    </a:cubicBezTo>
                    <a:cubicBezTo>
                      <a:pt x="792539" y="1222022"/>
                      <a:pt x="887119" y="1262260"/>
                      <a:pt x="989751" y="1247587"/>
                    </a:cubicBezTo>
                    <a:cubicBezTo>
                      <a:pt x="1000157" y="1267987"/>
                      <a:pt x="1004489" y="1291252"/>
                      <a:pt x="1004488" y="1315531"/>
                    </a:cubicBezTo>
                    <a:cubicBezTo>
                      <a:pt x="1004488" y="1381750"/>
                      <a:pt x="972258" y="1440443"/>
                      <a:pt x="920375" y="1473506"/>
                    </a:cubicBezTo>
                    <a:lnTo>
                      <a:pt x="913116" y="1474079"/>
                    </a:lnTo>
                    <a:cubicBezTo>
                      <a:pt x="850536" y="1469665"/>
                      <a:pt x="794159" y="1430126"/>
                      <a:pt x="766796" y="1371458"/>
                    </a:cubicBezTo>
                    <a:lnTo>
                      <a:pt x="746323" y="1380801"/>
                    </a:lnTo>
                    <a:cubicBezTo>
                      <a:pt x="776874" y="1446464"/>
                      <a:pt x="839753" y="1490827"/>
                      <a:pt x="909888" y="1496052"/>
                    </a:cubicBezTo>
                    <a:cubicBezTo>
                      <a:pt x="891948" y="1561049"/>
                      <a:pt x="840393" y="1611456"/>
                      <a:pt x="774838" y="1628054"/>
                    </a:cubicBezTo>
                    <a:cubicBezTo>
                      <a:pt x="686646" y="1642970"/>
                      <a:pt x="605133" y="1612285"/>
                      <a:pt x="571751" y="1552195"/>
                    </a:cubicBezTo>
                    <a:lnTo>
                      <a:pt x="550649" y="1566422"/>
                    </a:lnTo>
                    <a:cubicBezTo>
                      <a:pt x="577499" y="1609979"/>
                      <a:pt x="626419" y="1639383"/>
                      <a:pt x="685031" y="1648114"/>
                    </a:cubicBezTo>
                    <a:cubicBezTo>
                      <a:pt x="659684" y="1706013"/>
                      <a:pt x="601329" y="1745210"/>
                      <a:pt x="533818" y="1745209"/>
                    </a:cubicBezTo>
                    <a:cubicBezTo>
                      <a:pt x="455549" y="1745210"/>
                      <a:pt x="416747" y="1692524"/>
                      <a:pt x="372301" y="1619888"/>
                    </a:cubicBezTo>
                    <a:lnTo>
                      <a:pt x="366380" y="1592106"/>
                    </a:lnTo>
                    <a:cubicBezTo>
                      <a:pt x="305091" y="1567105"/>
                      <a:pt x="259811" y="1511085"/>
                      <a:pt x="250590" y="1443452"/>
                    </a:cubicBezTo>
                    <a:cubicBezTo>
                      <a:pt x="203712" y="1453117"/>
                      <a:pt x="158965" y="1444975"/>
                      <a:pt x="117260" y="1407178"/>
                    </a:cubicBezTo>
                    <a:cubicBezTo>
                      <a:pt x="55030" y="1350772"/>
                      <a:pt x="44039" y="1258933"/>
                      <a:pt x="90593" y="1192598"/>
                    </a:cubicBezTo>
                    <a:cubicBezTo>
                      <a:pt x="186799" y="1224213"/>
                      <a:pt x="285304" y="1199642"/>
                      <a:pt x="330760" y="1129474"/>
                    </a:cubicBezTo>
                    <a:lnTo>
                      <a:pt x="344999" y="1132822"/>
                    </a:lnTo>
                    <a:cubicBezTo>
                      <a:pt x="420009" y="1139731"/>
                      <a:pt x="490500" y="1101048"/>
                      <a:pt x="524987" y="1034051"/>
                    </a:cubicBezTo>
                    <a:lnTo>
                      <a:pt x="505360" y="1023014"/>
                    </a:lnTo>
                    <a:cubicBezTo>
                      <a:pt x="475089" y="1082544"/>
                      <a:pt x="412689" y="1116790"/>
                      <a:pt x="346243" y="1110339"/>
                    </a:cubicBezTo>
                    <a:cubicBezTo>
                      <a:pt x="283801" y="1104277"/>
                      <a:pt x="228486" y="1063265"/>
                      <a:pt x="202679" y="1003895"/>
                    </a:cubicBezTo>
                    <a:lnTo>
                      <a:pt x="181967" y="1012696"/>
                    </a:lnTo>
                    <a:cubicBezTo>
                      <a:pt x="205492" y="1066954"/>
                      <a:pt x="250941" y="1107583"/>
                      <a:pt x="305288" y="1123484"/>
                    </a:cubicBezTo>
                    <a:cubicBezTo>
                      <a:pt x="260051" y="1186174"/>
                      <a:pt x="162021" y="1201884"/>
                      <a:pt x="70961" y="1161909"/>
                    </a:cubicBezTo>
                    <a:cubicBezTo>
                      <a:pt x="64874" y="1160625"/>
                      <a:pt x="60391" y="1156961"/>
                      <a:pt x="56055" y="1153032"/>
                    </a:cubicBezTo>
                    <a:cubicBezTo>
                      <a:pt x="-13786" y="1089729"/>
                      <a:pt x="-19088" y="981796"/>
                      <a:pt x="44214" y="911953"/>
                    </a:cubicBezTo>
                    <a:lnTo>
                      <a:pt x="84073" y="882569"/>
                    </a:lnTo>
                    <a:lnTo>
                      <a:pt x="76811" y="875989"/>
                    </a:lnTo>
                    <a:lnTo>
                      <a:pt x="80179" y="872273"/>
                    </a:lnTo>
                    <a:cubicBezTo>
                      <a:pt x="28040" y="814783"/>
                      <a:pt x="28651" y="726072"/>
                      <a:pt x="82340" y="666836"/>
                    </a:cubicBezTo>
                    <a:lnTo>
                      <a:pt x="121082" y="638275"/>
                    </a:lnTo>
                    <a:cubicBezTo>
                      <a:pt x="89526" y="571593"/>
                      <a:pt x="96788" y="490523"/>
                      <a:pt x="145805" y="430894"/>
                    </a:cubicBezTo>
                    <a:cubicBezTo>
                      <a:pt x="198586" y="400645"/>
                      <a:pt x="259015" y="385179"/>
                      <a:pt x="321878" y="383347"/>
                    </a:cubicBezTo>
                    <a:lnTo>
                      <a:pt x="321111" y="357014"/>
                    </a:lnTo>
                    <a:cubicBezTo>
                      <a:pt x="257723" y="358862"/>
                      <a:pt x="196668" y="373772"/>
                      <a:pt x="141180" y="399723"/>
                    </a:cubicBezTo>
                    <a:cubicBezTo>
                      <a:pt x="117813" y="370058"/>
                      <a:pt x="106816" y="332072"/>
                      <a:pt x="106816" y="291518"/>
                    </a:cubicBezTo>
                    <a:cubicBezTo>
                      <a:pt x="106816" y="170286"/>
                      <a:pt x="205094" y="72008"/>
                      <a:pt x="326327" y="72008"/>
                    </a:cubicBezTo>
                    <a:cubicBezTo>
                      <a:pt x="350305" y="72008"/>
                      <a:pt x="373385" y="75853"/>
                      <a:pt x="394659" y="83948"/>
                    </a:cubicBezTo>
                    <a:cubicBezTo>
                      <a:pt x="425371" y="33609"/>
                      <a:pt x="467237" y="0"/>
                      <a:pt x="533817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8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66" name="Rectangle 19">
              <a:extLst>
                <a:ext uri="{FF2B5EF4-FFF2-40B4-BE49-F238E27FC236}">
                  <a16:creationId xmlns:a16="http://schemas.microsoft.com/office/drawing/2014/main" id="{50A05EA4-F0C4-4B78-8ABC-5AB1332D66C2}"/>
                </a:ext>
              </a:extLst>
            </p:cNvPr>
            <p:cNvSpPr/>
            <p:nvPr/>
          </p:nvSpPr>
          <p:spPr>
            <a:xfrm>
              <a:off x="4471052" y="2446822"/>
              <a:ext cx="449751" cy="494370"/>
            </a:xfrm>
            <a:custGeom>
              <a:avLst/>
              <a:gdLst/>
              <a:ahLst/>
              <a:cxnLst/>
              <a:rect l="l" t="t" r="r" b="b"/>
              <a:pathLst>
                <a:path w="2926108" h="3216409">
                  <a:moveTo>
                    <a:pt x="1150286" y="2039882"/>
                  </a:moveTo>
                  <a:cubicBezTo>
                    <a:pt x="1216487" y="2110220"/>
                    <a:pt x="1249586" y="2238485"/>
                    <a:pt x="1348889" y="2250897"/>
                  </a:cubicBezTo>
                  <a:cubicBezTo>
                    <a:pt x="1452327" y="2213659"/>
                    <a:pt x="1530941" y="2147458"/>
                    <a:pt x="1597142" y="2052295"/>
                  </a:cubicBezTo>
                  <a:cubicBezTo>
                    <a:pt x="1634380" y="2030228"/>
                    <a:pt x="1712994" y="2049536"/>
                    <a:pt x="1721269" y="2072982"/>
                  </a:cubicBezTo>
                  <a:cubicBezTo>
                    <a:pt x="1533700" y="2362611"/>
                    <a:pt x="1615072" y="2763954"/>
                    <a:pt x="1568179" y="2830155"/>
                  </a:cubicBezTo>
                  <a:cubicBezTo>
                    <a:pt x="1391644" y="2965315"/>
                    <a:pt x="1231658" y="2893598"/>
                    <a:pt x="1063398" y="2925319"/>
                  </a:cubicBezTo>
                  <a:cubicBezTo>
                    <a:pt x="925479" y="2954282"/>
                    <a:pt x="820660" y="3107371"/>
                    <a:pt x="686879" y="3148747"/>
                  </a:cubicBezTo>
                  <a:cubicBezTo>
                    <a:pt x="536548" y="3184606"/>
                    <a:pt x="373804" y="3224602"/>
                    <a:pt x="215198" y="3214948"/>
                  </a:cubicBezTo>
                  <a:cubicBezTo>
                    <a:pt x="93829" y="3209431"/>
                    <a:pt x="71763" y="3046687"/>
                    <a:pt x="136584" y="2925318"/>
                  </a:cubicBezTo>
                  <a:cubicBezTo>
                    <a:pt x="168305" y="2828775"/>
                    <a:pt x="121415" y="2802571"/>
                    <a:pt x="107623" y="2710165"/>
                  </a:cubicBezTo>
                  <a:cubicBezTo>
                    <a:pt x="111150" y="2693172"/>
                    <a:pt x="127647" y="2691385"/>
                    <a:pt x="158288" y="2695563"/>
                  </a:cubicBezTo>
                  <a:lnTo>
                    <a:pt x="158288" y="2626239"/>
                  </a:lnTo>
                  <a:lnTo>
                    <a:pt x="266288" y="2626239"/>
                  </a:lnTo>
                  <a:lnTo>
                    <a:pt x="266288" y="2708276"/>
                  </a:lnTo>
                  <a:lnTo>
                    <a:pt x="307224" y="2711894"/>
                  </a:lnTo>
                  <a:lnTo>
                    <a:pt x="307224" y="2626239"/>
                  </a:lnTo>
                  <a:lnTo>
                    <a:pt x="415224" y="2626239"/>
                  </a:lnTo>
                  <a:lnTo>
                    <a:pt x="415224" y="2711420"/>
                  </a:lnTo>
                  <a:cubicBezTo>
                    <a:pt x="428487" y="2711947"/>
                    <a:pt x="442136" y="2710942"/>
                    <a:pt x="456160" y="2708700"/>
                  </a:cubicBezTo>
                  <a:lnTo>
                    <a:pt x="456160" y="2617963"/>
                  </a:lnTo>
                  <a:lnTo>
                    <a:pt x="564160" y="2617963"/>
                  </a:lnTo>
                  <a:lnTo>
                    <a:pt x="564160" y="2692500"/>
                  </a:lnTo>
                  <a:cubicBezTo>
                    <a:pt x="577696" y="2691220"/>
                    <a:pt x="591289" y="2688332"/>
                    <a:pt x="605096" y="2684680"/>
                  </a:cubicBezTo>
                  <a:lnTo>
                    <a:pt x="605096" y="2601411"/>
                  </a:lnTo>
                  <a:lnTo>
                    <a:pt x="713096" y="2601411"/>
                  </a:lnTo>
                  <a:lnTo>
                    <a:pt x="713096" y="2654658"/>
                  </a:lnTo>
                  <a:lnTo>
                    <a:pt x="754032" y="2641463"/>
                  </a:lnTo>
                  <a:lnTo>
                    <a:pt x="754032" y="2580721"/>
                  </a:lnTo>
                  <a:lnTo>
                    <a:pt x="862032" y="2580721"/>
                  </a:lnTo>
                  <a:lnTo>
                    <a:pt x="862032" y="2599792"/>
                  </a:lnTo>
                  <a:cubicBezTo>
                    <a:pt x="897454" y="2584791"/>
                    <a:pt x="934214" y="2567836"/>
                    <a:pt x="972371" y="2548802"/>
                  </a:cubicBezTo>
                  <a:cubicBezTo>
                    <a:pt x="1030297" y="2506047"/>
                    <a:pt x="939271" y="2219176"/>
                    <a:pt x="947546" y="2122633"/>
                  </a:cubicBezTo>
                  <a:cubicBezTo>
                    <a:pt x="957201" y="2082636"/>
                    <a:pt x="1082706" y="2067466"/>
                    <a:pt x="1150286" y="2039882"/>
                  </a:cubicBezTo>
                  <a:close/>
                  <a:moveTo>
                    <a:pt x="394278" y="1320337"/>
                  </a:moveTo>
                  <a:cubicBezTo>
                    <a:pt x="356565" y="1315036"/>
                    <a:pt x="316914" y="1320983"/>
                    <a:pt x="277262" y="1344774"/>
                  </a:cubicBezTo>
                  <a:cubicBezTo>
                    <a:pt x="169686" y="1368221"/>
                    <a:pt x="281399" y="1532343"/>
                    <a:pt x="314500" y="1626128"/>
                  </a:cubicBezTo>
                  <a:cubicBezTo>
                    <a:pt x="335188" y="1715776"/>
                    <a:pt x="306225" y="1838523"/>
                    <a:pt x="376563" y="1820593"/>
                  </a:cubicBezTo>
                  <a:cubicBezTo>
                    <a:pt x="535169" y="1786113"/>
                    <a:pt x="681363" y="1673020"/>
                    <a:pt x="628954" y="1493726"/>
                  </a:cubicBezTo>
                  <a:cubicBezTo>
                    <a:pt x="603094" y="1453384"/>
                    <a:pt x="507414" y="1336241"/>
                    <a:pt x="394278" y="1320337"/>
                  </a:cubicBezTo>
                  <a:close/>
                  <a:moveTo>
                    <a:pt x="1526804" y="66"/>
                  </a:moveTo>
                  <a:cubicBezTo>
                    <a:pt x="2066065" y="2824"/>
                    <a:pt x="2621877" y="129710"/>
                    <a:pt x="2896335" y="1038593"/>
                  </a:cubicBezTo>
                  <a:cubicBezTo>
                    <a:pt x="3057700" y="1564063"/>
                    <a:pt x="2532230" y="2366749"/>
                    <a:pt x="2064686" y="2292273"/>
                  </a:cubicBezTo>
                  <a:cubicBezTo>
                    <a:pt x="1885392" y="2267447"/>
                    <a:pt x="1950214" y="2015056"/>
                    <a:pt x="1555767" y="1940580"/>
                  </a:cubicBezTo>
                  <a:cubicBezTo>
                    <a:pt x="1179249" y="1868862"/>
                    <a:pt x="732393" y="2186075"/>
                    <a:pt x="554478" y="2159871"/>
                  </a:cubicBezTo>
                  <a:cubicBezTo>
                    <a:pt x="466211" y="2141942"/>
                    <a:pt x="394493" y="1904722"/>
                    <a:pt x="364151" y="1932305"/>
                  </a:cubicBezTo>
                  <a:cubicBezTo>
                    <a:pt x="322774" y="1970922"/>
                    <a:pt x="405526" y="2146079"/>
                    <a:pt x="467589" y="2205384"/>
                  </a:cubicBezTo>
                  <a:cubicBezTo>
                    <a:pt x="525515" y="2241243"/>
                    <a:pt x="732393" y="2202626"/>
                    <a:pt x="873070" y="2139183"/>
                  </a:cubicBezTo>
                  <a:cubicBezTo>
                    <a:pt x="913066" y="2128149"/>
                    <a:pt x="870312" y="2253655"/>
                    <a:pt x="877208" y="2333648"/>
                  </a:cubicBezTo>
                  <a:lnTo>
                    <a:pt x="862033" y="2337135"/>
                  </a:lnTo>
                  <a:lnTo>
                    <a:pt x="862033" y="2415799"/>
                  </a:lnTo>
                  <a:lnTo>
                    <a:pt x="754033" y="2415799"/>
                  </a:lnTo>
                  <a:lnTo>
                    <a:pt x="754033" y="2360695"/>
                  </a:lnTo>
                  <a:lnTo>
                    <a:pt x="713097" y="2366601"/>
                  </a:lnTo>
                  <a:lnTo>
                    <a:pt x="713097" y="2428213"/>
                  </a:lnTo>
                  <a:lnTo>
                    <a:pt x="605097" y="2428213"/>
                  </a:lnTo>
                  <a:lnTo>
                    <a:pt x="605097" y="2379641"/>
                  </a:lnTo>
                  <a:lnTo>
                    <a:pt x="564161" y="2382960"/>
                  </a:lnTo>
                  <a:lnTo>
                    <a:pt x="564161" y="2436489"/>
                  </a:lnTo>
                  <a:lnTo>
                    <a:pt x="456161" y="2436489"/>
                  </a:lnTo>
                  <a:lnTo>
                    <a:pt x="456161" y="2388351"/>
                  </a:lnTo>
                  <a:lnTo>
                    <a:pt x="415225" y="2389346"/>
                  </a:lnTo>
                  <a:lnTo>
                    <a:pt x="415225" y="2436489"/>
                  </a:lnTo>
                  <a:lnTo>
                    <a:pt x="307225" y="2436489"/>
                  </a:lnTo>
                  <a:lnTo>
                    <a:pt x="307225" y="2386989"/>
                  </a:lnTo>
                  <a:cubicBezTo>
                    <a:pt x="293173" y="2387203"/>
                    <a:pt x="279516" y="2386340"/>
                    <a:pt x="266289" y="2385150"/>
                  </a:cubicBezTo>
                  <a:lnTo>
                    <a:pt x="266289" y="2428213"/>
                  </a:lnTo>
                  <a:lnTo>
                    <a:pt x="158289" y="2428213"/>
                  </a:lnTo>
                  <a:lnTo>
                    <a:pt x="158289" y="2370613"/>
                  </a:lnTo>
                  <a:cubicBezTo>
                    <a:pt x="107017" y="2360332"/>
                    <a:pt x="72014" y="2345184"/>
                    <a:pt x="62108" y="2325373"/>
                  </a:cubicBezTo>
                  <a:cubicBezTo>
                    <a:pt x="37284" y="2261930"/>
                    <a:pt x="103484" y="2223314"/>
                    <a:pt x="124172" y="2172284"/>
                  </a:cubicBezTo>
                  <a:cubicBezTo>
                    <a:pt x="111759" y="2144700"/>
                    <a:pt x="74522" y="2141942"/>
                    <a:pt x="86934" y="2089533"/>
                  </a:cubicBezTo>
                  <a:cubicBezTo>
                    <a:pt x="96588" y="2053674"/>
                    <a:pt x="242782" y="2030228"/>
                    <a:pt x="264849" y="1994369"/>
                  </a:cubicBezTo>
                  <a:cubicBezTo>
                    <a:pt x="273125" y="1919892"/>
                    <a:pt x="-4093" y="1721291"/>
                    <a:pt x="45" y="1671639"/>
                  </a:cubicBezTo>
                  <a:cubicBezTo>
                    <a:pt x="12458" y="1619230"/>
                    <a:pt x="124172" y="1558546"/>
                    <a:pt x="190373" y="1477174"/>
                  </a:cubicBezTo>
                  <a:cubicBezTo>
                    <a:pt x="222094" y="1438557"/>
                    <a:pt x="80038" y="1267538"/>
                    <a:pt x="91072" y="1224783"/>
                  </a:cubicBezTo>
                  <a:cubicBezTo>
                    <a:pt x="111760" y="1092381"/>
                    <a:pt x="240023" y="943429"/>
                    <a:pt x="264849" y="703451"/>
                  </a:cubicBezTo>
                  <a:cubicBezTo>
                    <a:pt x="342084" y="332450"/>
                    <a:pt x="961338" y="-5451"/>
                    <a:pt x="1526804" y="6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Freeform 114">
              <a:extLst>
                <a:ext uri="{FF2B5EF4-FFF2-40B4-BE49-F238E27FC236}">
                  <a16:creationId xmlns:a16="http://schemas.microsoft.com/office/drawing/2014/main" id="{88B6308C-0218-4B09-80C1-4A8E6497E1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67646" y="2429101"/>
              <a:ext cx="549379" cy="529812"/>
            </a:xfrm>
            <a:custGeom>
              <a:avLst/>
              <a:gdLst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8154 w 3745816"/>
                <a:gd name="connsiteY64" fmla="*/ 1151989 h 3316502"/>
                <a:gd name="connsiteX65" fmla="*/ 289767 w 3745816"/>
                <a:gd name="connsiteY65" fmla="*/ 955441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8154 w 3745816"/>
                <a:gd name="connsiteY64" fmla="*/ 1151989 h 3316502"/>
                <a:gd name="connsiteX65" fmla="*/ 289767 w 3745816"/>
                <a:gd name="connsiteY65" fmla="*/ 1006142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0265 w 3745816"/>
                <a:gd name="connsiteY64" fmla="*/ 1173717 h 3316502"/>
                <a:gd name="connsiteX65" fmla="*/ 289767 w 3745816"/>
                <a:gd name="connsiteY65" fmla="*/ 1006142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189917 w 3745816"/>
                <a:gd name="connsiteY51" fmla="*/ 1317105 h 3316502"/>
                <a:gd name="connsiteX52" fmla="*/ 3155798 w 3745816"/>
                <a:gd name="connsiteY52" fmla="*/ 1596884 h 3316502"/>
                <a:gd name="connsiteX53" fmla="*/ 2848723 w 3745816"/>
                <a:gd name="connsiteY53" fmla="*/ 1842544 h 3316502"/>
                <a:gd name="connsiteX54" fmla="*/ 2650831 w 3745816"/>
                <a:gd name="connsiteY54" fmla="*/ 2518108 h 3316502"/>
                <a:gd name="connsiteX55" fmla="*/ 2193630 w 3745816"/>
                <a:gd name="connsiteY55" fmla="*/ 2531756 h 3316502"/>
                <a:gd name="connsiteX56" fmla="*/ 1941147 w 3745816"/>
                <a:gd name="connsiteY56" fmla="*/ 2211033 h 3316502"/>
                <a:gd name="connsiteX57" fmla="*/ 1872908 w 3745816"/>
                <a:gd name="connsiteY57" fmla="*/ 2313392 h 3316502"/>
                <a:gd name="connsiteX58" fmla="*/ 1804669 w 3745816"/>
                <a:gd name="connsiteY58" fmla="*/ 2211033 h 3316502"/>
                <a:gd name="connsiteX59" fmla="*/ 1552186 w 3745816"/>
                <a:gd name="connsiteY59" fmla="*/ 2531756 h 3316502"/>
                <a:gd name="connsiteX60" fmla="*/ 1094985 w 3745816"/>
                <a:gd name="connsiteY60" fmla="*/ 2518108 h 3316502"/>
                <a:gd name="connsiteX61" fmla="*/ 897093 w 3745816"/>
                <a:gd name="connsiteY61" fmla="*/ 1842544 h 3316502"/>
                <a:gd name="connsiteX62" fmla="*/ 590018 w 3745816"/>
                <a:gd name="connsiteY62" fmla="*/ 1596884 h 3316502"/>
                <a:gd name="connsiteX63" fmla="*/ 555899 w 3745816"/>
                <a:gd name="connsiteY63" fmla="*/ 1317105 h 3316502"/>
                <a:gd name="connsiteX64" fmla="*/ 380265 w 3745816"/>
                <a:gd name="connsiteY64" fmla="*/ 1173717 h 3316502"/>
                <a:gd name="connsiteX65" fmla="*/ 289767 w 3745816"/>
                <a:gd name="connsiteY65" fmla="*/ 1006142 h 3316502"/>
                <a:gd name="connsiteX66" fmla="*/ 125994 w 3745816"/>
                <a:gd name="connsiteY66" fmla="*/ 921320 h 3316502"/>
                <a:gd name="connsiteX67" fmla="*/ 665081 w 3745816"/>
                <a:gd name="connsiteY67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370271 w 3745816"/>
                <a:gd name="connsiteY51" fmla="*/ 1159232 h 3316502"/>
                <a:gd name="connsiteX52" fmla="*/ 3189917 w 3745816"/>
                <a:gd name="connsiteY52" fmla="*/ 1317105 h 3316502"/>
                <a:gd name="connsiteX53" fmla="*/ 3155798 w 3745816"/>
                <a:gd name="connsiteY53" fmla="*/ 1596884 h 3316502"/>
                <a:gd name="connsiteX54" fmla="*/ 2848723 w 3745816"/>
                <a:gd name="connsiteY54" fmla="*/ 1842544 h 3316502"/>
                <a:gd name="connsiteX55" fmla="*/ 2650831 w 3745816"/>
                <a:gd name="connsiteY55" fmla="*/ 2518108 h 3316502"/>
                <a:gd name="connsiteX56" fmla="*/ 2193630 w 3745816"/>
                <a:gd name="connsiteY56" fmla="*/ 2531756 h 3316502"/>
                <a:gd name="connsiteX57" fmla="*/ 1941147 w 3745816"/>
                <a:gd name="connsiteY57" fmla="*/ 2211033 h 3316502"/>
                <a:gd name="connsiteX58" fmla="*/ 1872908 w 3745816"/>
                <a:gd name="connsiteY58" fmla="*/ 2313392 h 3316502"/>
                <a:gd name="connsiteX59" fmla="*/ 1804669 w 3745816"/>
                <a:gd name="connsiteY59" fmla="*/ 2211033 h 3316502"/>
                <a:gd name="connsiteX60" fmla="*/ 1552186 w 3745816"/>
                <a:gd name="connsiteY60" fmla="*/ 2531756 h 3316502"/>
                <a:gd name="connsiteX61" fmla="*/ 1094985 w 3745816"/>
                <a:gd name="connsiteY61" fmla="*/ 2518108 h 3316502"/>
                <a:gd name="connsiteX62" fmla="*/ 897093 w 3745816"/>
                <a:gd name="connsiteY62" fmla="*/ 1842544 h 3316502"/>
                <a:gd name="connsiteX63" fmla="*/ 590018 w 3745816"/>
                <a:gd name="connsiteY63" fmla="*/ 1596884 h 3316502"/>
                <a:gd name="connsiteX64" fmla="*/ 555899 w 3745816"/>
                <a:gd name="connsiteY64" fmla="*/ 1317105 h 3316502"/>
                <a:gd name="connsiteX65" fmla="*/ 380265 w 3745816"/>
                <a:gd name="connsiteY65" fmla="*/ 1173717 h 3316502"/>
                <a:gd name="connsiteX66" fmla="*/ 289767 w 3745816"/>
                <a:gd name="connsiteY66" fmla="*/ 1006142 h 3316502"/>
                <a:gd name="connsiteX67" fmla="*/ 125994 w 3745816"/>
                <a:gd name="connsiteY67" fmla="*/ 921320 h 3316502"/>
                <a:gd name="connsiteX68" fmla="*/ 665081 w 3745816"/>
                <a:gd name="connsiteY68" fmla="*/ 96 h 3316502"/>
                <a:gd name="connsiteX0" fmla="*/ 2500704 w 3745816"/>
                <a:gd name="connsiteY0" fmla="*/ 2026790 h 3316502"/>
                <a:gd name="connsiteX1" fmla="*/ 2261868 w 3745816"/>
                <a:gd name="connsiteY1" fmla="*/ 2108676 h 3316502"/>
                <a:gd name="connsiteX2" fmla="*/ 2364227 w 3745816"/>
                <a:gd name="connsiteY2" fmla="*/ 2313393 h 3316502"/>
                <a:gd name="connsiteX3" fmla="*/ 2500704 w 3745816"/>
                <a:gd name="connsiteY3" fmla="*/ 2026790 h 3316502"/>
                <a:gd name="connsiteX4" fmla="*/ 1245112 w 3745816"/>
                <a:gd name="connsiteY4" fmla="*/ 2026790 h 3316502"/>
                <a:gd name="connsiteX5" fmla="*/ 1381589 w 3745816"/>
                <a:gd name="connsiteY5" fmla="*/ 2313393 h 3316502"/>
                <a:gd name="connsiteX6" fmla="*/ 1483948 w 3745816"/>
                <a:gd name="connsiteY6" fmla="*/ 2108676 h 3316502"/>
                <a:gd name="connsiteX7" fmla="*/ 1245112 w 3745816"/>
                <a:gd name="connsiteY7" fmla="*/ 2026790 h 3316502"/>
                <a:gd name="connsiteX8" fmla="*/ 3185000 w 3745816"/>
                <a:gd name="connsiteY8" fmla="*/ 1670667 h 3316502"/>
                <a:gd name="connsiteX9" fmla="*/ 3244509 w 3745816"/>
                <a:gd name="connsiteY9" fmla="*/ 1692418 h 3316502"/>
                <a:gd name="connsiteX10" fmla="*/ 3380986 w 3745816"/>
                <a:gd name="connsiteY10" fmla="*/ 1856191 h 3316502"/>
                <a:gd name="connsiteX11" fmla="*/ 3599350 w 3745816"/>
                <a:gd name="connsiteY11" fmla="*/ 1903959 h 3316502"/>
                <a:gd name="connsiteX12" fmla="*/ 3735827 w 3745816"/>
                <a:gd name="connsiteY12" fmla="*/ 2142795 h 3316502"/>
                <a:gd name="connsiteX13" fmla="*/ 3572054 w 3745816"/>
                <a:gd name="connsiteY13" fmla="*/ 2620466 h 3316502"/>
                <a:gd name="connsiteX14" fmla="*/ 3551583 w 3745816"/>
                <a:gd name="connsiteY14" fmla="*/ 3316502 h 3316502"/>
                <a:gd name="connsiteX15" fmla="*/ 3292276 w 3745816"/>
                <a:gd name="connsiteY15" fmla="*/ 3302855 h 3316502"/>
                <a:gd name="connsiteX16" fmla="*/ 3271804 w 3745816"/>
                <a:gd name="connsiteY16" fmla="*/ 2511284 h 3316502"/>
                <a:gd name="connsiteX17" fmla="*/ 3278628 w 3745816"/>
                <a:gd name="connsiteY17" fmla="*/ 2272449 h 3316502"/>
                <a:gd name="connsiteX18" fmla="*/ 3128502 w 3745816"/>
                <a:gd name="connsiteY18" fmla="*/ 2108675 h 3316502"/>
                <a:gd name="connsiteX19" fmla="*/ 2869195 w 3745816"/>
                <a:gd name="connsiteY19" fmla="*/ 2019965 h 3316502"/>
                <a:gd name="connsiteX20" fmla="*/ 3185000 w 3745816"/>
                <a:gd name="connsiteY20" fmla="*/ 1670667 h 3316502"/>
                <a:gd name="connsiteX21" fmla="*/ 560816 w 3745816"/>
                <a:gd name="connsiteY21" fmla="*/ 1670667 h 3316502"/>
                <a:gd name="connsiteX22" fmla="*/ 876621 w 3745816"/>
                <a:gd name="connsiteY22" fmla="*/ 2019965 h 3316502"/>
                <a:gd name="connsiteX23" fmla="*/ 617314 w 3745816"/>
                <a:gd name="connsiteY23" fmla="*/ 2108675 h 3316502"/>
                <a:gd name="connsiteX24" fmla="*/ 467188 w 3745816"/>
                <a:gd name="connsiteY24" fmla="*/ 2272449 h 3316502"/>
                <a:gd name="connsiteX25" fmla="*/ 474012 w 3745816"/>
                <a:gd name="connsiteY25" fmla="*/ 2511284 h 3316502"/>
                <a:gd name="connsiteX26" fmla="*/ 453540 w 3745816"/>
                <a:gd name="connsiteY26" fmla="*/ 3302855 h 3316502"/>
                <a:gd name="connsiteX27" fmla="*/ 194233 w 3745816"/>
                <a:gd name="connsiteY27" fmla="*/ 3316502 h 3316502"/>
                <a:gd name="connsiteX28" fmla="*/ 173762 w 3745816"/>
                <a:gd name="connsiteY28" fmla="*/ 2620466 h 3316502"/>
                <a:gd name="connsiteX29" fmla="*/ 9989 w 3745816"/>
                <a:gd name="connsiteY29" fmla="*/ 2142795 h 3316502"/>
                <a:gd name="connsiteX30" fmla="*/ 146466 w 3745816"/>
                <a:gd name="connsiteY30" fmla="*/ 1903959 h 3316502"/>
                <a:gd name="connsiteX31" fmla="*/ 364830 w 3745816"/>
                <a:gd name="connsiteY31" fmla="*/ 1856191 h 3316502"/>
                <a:gd name="connsiteX32" fmla="*/ 501307 w 3745816"/>
                <a:gd name="connsiteY32" fmla="*/ 1692418 h 3316502"/>
                <a:gd name="connsiteX33" fmla="*/ 560816 w 3745816"/>
                <a:gd name="connsiteY33" fmla="*/ 1670667 h 3316502"/>
                <a:gd name="connsiteX34" fmla="*/ 2609647 w 3745816"/>
                <a:gd name="connsiteY34" fmla="*/ 1003649 h 3316502"/>
                <a:gd name="connsiteX35" fmla="*/ 2234575 w 3745816"/>
                <a:gd name="connsiteY35" fmla="*/ 1385343 h 3316502"/>
                <a:gd name="connsiteX36" fmla="*/ 1968444 w 3745816"/>
                <a:gd name="connsiteY36" fmla="*/ 1951725 h 3316502"/>
                <a:gd name="connsiteX37" fmla="*/ 2248223 w 3745816"/>
                <a:gd name="connsiteY37" fmla="*/ 1897134 h 3316502"/>
                <a:gd name="connsiteX38" fmla="*/ 2644008 w 3745816"/>
                <a:gd name="connsiteY38" fmla="*/ 1010029 h 3316502"/>
                <a:gd name="connsiteX39" fmla="*/ 2609647 w 3745816"/>
                <a:gd name="connsiteY39" fmla="*/ 1003649 h 3316502"/>
                <a:gd name="connsiteX40" fmla="*/ 1136169 w 3745816"/>
                <a:gd name="connsiteY40" fmla="*/ 1003649 h 3316502"/>
                <a:gd name="connsiteX41" fmla="*/ 1101808 w 3745816"/>
                <a:gd name="connsiteY41" fmla="*/ 1010029 h 3316502"/>
                <a:gd name="connsiteX42" fmla="*/ 1497593 w 3745816"/>
                <a:gd name="connsiteY42" fmla="*/ 1897134 h 3316502"/>
                <a:gd name="connsiteX43" fmla="*/ 1777372 w 3745816"/>
                <a:gd name="connsiteY43" fmla="*/ 1951725 h 3316502"/>
                <a:gd name="connsiteX44" fmla="*/ 1511241 w 3745816"/>
                <a:gd name="connsiteY44" fmla="*/ 1385343 h 3316502"/>
                <a:gd name="connsiteX45" fmla="*/ 1136169 w 3745816"/>
                <a:gd name="connsiteY45" fmla="*/ 1003649 h 3316502"/>
                <a:gd name="connsiteX46" fmla="*/ 665081 w 3745816"/>
                <a:gd name="connsiteY46" fmla="*/ 96 h 3316502"/>
                <a:gd name="connsiteX47" fmla="*/ 1862679 w 3745816"/>
                <a:gd name="connsiteY47" fmla="*/ 634117 h 3316502"/>
                <a:gd name="connsiteX48" fmla="*/ 3080735 w 3745816"/>
                <a:gd name="connsiteY48" fmla="*/ 96 h 3316502"/>
                <a:gd name="connsiteX49" fmla="*/ 3619822 w 3745816"/>
                <a:gd name="connsiteY49" fmla="*/ 921320 h 3316502"/>
                <a:gd name="connsiteX50" fmla="*/ 3456049 w 3745816"/>
                <a:gd name="connsiteY50" fmla="*/ 955441 h 3316502"/>
                <a:gd name="connsiteX51" fmla="*/ 3370271 w 3745816"/>
                <a:gd name="connsiteY51" fmla="*/ 1159232 h 3316502"/>
                <a:gd name="connsiteX52" fmla="*/ 3189917 w 3745816"/>
                <a:gd name="connsiteY52" fmla="*/ 1317105 h 3316502"/>
                <a:gd name="connsiteX53" fmla="*/ 3155798 w 3745816"/>
                <a:gd name="connsiteY53" fmla="*/ 1596884 h 3316502"/>
                <a:gd name="connsiteX54" fmla="*/ 2848723 w 3745816"/>
                <a:gd name="connsiteY54" fmla="*/ 1842544 h 3316502"/>
                <a:gd name="connsiteX55" fmla="*/ 2650831 w 3745816"/>
                <a:gd name="connsiteY55" fmla="*/ 2518108 h 3316502"/>
                <a:gd name="connsiteX56" fmla="*/ 2193630 w 3745816"/>
                <a:gd name="connsiteY56" fmla="*/ 2531756 h 3316502"/>
                <a:gd name="connsiteX57" fmla="*/ 1941147 w 3745816"/>
                <a:gd name="connsiteY57" fmla="*/ 2211033 h 3316502"/>
                <a:gd name="connsiteX58" fmla="*/ 1872908 w 3745816"/>
                <a:gd name="connsiteY58" fmla="*/ 2313392 h 3316502"/>
                <a:gd name="connsiteX59" fmla="*/ 1804669 w 3745816"/>
                <a:gd name="connsiteY59" fmla="*/ 2211033 h 3316502"/>
                <a:gd name="connsiteX60" fmla="*/ 1552186 w 3745816"/>
                <a:gd name="connsiteY60" fmla="*/ 2531756 h 3316502"/>
                <a:gd name="connsiteX61" fmla="*/ 1094985 w 3745816"/>
                <a:gd name="connsiteY61" fmla="*/ 2518108 h 3316502"/>
                <a:gd name="connsiteX62" fmla="*/ 897093 w 3745816"/>
                <a:gd name="connsiteY62" fmla="*/ 1842544 h 3316502"/>
                <a:gd name="connsiteX63" fmla="*/ 590018 w 3745816"/>
                <a:gd name="connsiteY63" fmla="*/ 1596884 h 3316502"/>
                <a:gd name="connsiteX64" fmla="*/ 555899 w 3745816"/>
                <a:gd name="connsiteY64" fmla="*/ 1317105 h 3316502"/>
                <a:gd name="connsiteX65" fmla="*/ 380265 w 3745816"/>
                <a:gd name="connsiteY65" fmla="*/ 1173717 h 3316502"/>
                <a:gd name="connsiteX66" fmla="*/ 289767 w 3745816"/>
                <a:gd name="connsiteY66" fmla="*/ 1006142 h 3316502"/>
                <a:gd name="connsiteX67" fmla="*/ 125994 w 3745816"/>
                <a:gd name="connsiteY67" fmla="*/ 921320 h 3316502"/>
                <a:gd name="connsiteX68" fmla="*/ 665081 w 3745816"/>
                <a:gd name="connsiteY68" fmla="*/ 96 h 331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3745816" h="3316502">
                  <a:moveTo>
                    <a:pt x="2500704" y="2026790"/>
                  </a:moveTo>
                  <a:cubicBezTo>
                    <a:pt x="2380149" y="2047261"/>
                    <a:pt x="2334656" y="2081381"/>
                    <a:pt x="2261868" y="2108676"/>
                  </a:cubicBezTo>
                  <a:cubicBezTo>
                    <a:pt x="2220926" y="2245154"/>
                    <a:pt x="2248220" y="2327040"/>
                    <a:pt x="2364227" y="2313393"/>
                  </a:cubicBezTo>
                  <a:cubicBezTo>
                    <a:pt x="2491606" y="2272450"/>
                    <a:pt x="2502979" y="2190563"/>
                    <a:pt x="2500704" y="2026790"/>
                  </a:cubicBezTo>
                  <a:close/>
                  <a:moveTo>
                    <a:pt x="1245112" y="2026790"/>
                  </a:moveTo>
                  <a:cubicBezTo>
                    <a:pt x="1242837" y="2190563"/>
                    <a:pt x="1254210" y="2272450"/>
                    <a:pt x="1381589" y="2313393"/>
                  </a:cubicBezTo>
                  <a:cubicBezTo>
                    <a:pt x="1497596" y="2327040"/>
                    <a:pt x="1524890" y="2245154"/>
                    <a:pt x="1483948" y="2108676"/>
                  </a:cubicBezTo>
                  <a:cubicBezTo>
                    <a:pt x="1411160" y="2081381"/>
                    <a:pt x="1365667" y="2047261"/>
                    <a:pt x="1245112" y="2026790"/>
                  </a:cubicBezTo>
                  <a:close/>
                  <a:moveTo>
                    <a:pt x="3185000" y="1670667"/>
                  </a:moveTo>
                  <a:cubicBezTo>
                    <a:pt x="3206444" y="1672444"/>
                    <a:pt x="3226596" y="1679339"/>
                    <a:pt x="3244509" y="1692418"/>
                  </a:cubicBezTo>
                  <a:cubicBezTo>
                    <a:pt x="3340044" y="1731086"/>
                    <a:pt x="3210389" y="1885761"/>
                    <a:pt x="3380986" y="1856191"/>
                  </a:cubicBezTo>
                  <a:cubicBezTo>
                    <a:pt x="3424203" y="1826621"/>
                    <a:pt x="3528837" y="1837994"/>
                    <a:pt x="3599350" y="1903959"/>
                  </a:cubicBezTo>
                  <a:cubicBezTo>
                    <a:pt x="3647117" y="1983571"/>
                    <a:pt x="3783594" y="2056359"/>
                    <a:pt x="3735827" y="2142795"/>
                  </a:cubicBezTo>
                  <a:cubicBezTo>
                    <a:pt x="3653941" y="2374806"/>
                    <a:pt x="3606173" y="2422574"/>
                    <a:pt x="3572054" y="2620466"/>
                  </a:cubicBezTo>
                  <a:cubicBezTo>
                    <a:pt x="3574328" y="2882048"/>
                    <a:pt x="3542485" y="3061744"/>
                    <a:pt x="3551583" y="3316502"/>
                  </a:cubicBezTo>
                  <a:lnTo>
                    <a:pt x="3292276" y="3302855"/>
                  </a:lnTo>
                  <a:cubicBezTo>
                    <a:pt x="3310472" y="3025350"/>
                    <a:pt x="3315022" y="2788789"/>
                    <a:pt x="3271804" y="2511284"/>
                  </a:cubicBezTo>
                  <a:cubicBezTo>
                    <a:pt x="3217213" y="2465791"/>
                    <a:pt x="3189917" y="2399828"/>
                    <a:pt x="3278628" y="2272449"/>
                  </a:cubicBezTo>
                  <a:cubicBezTo>
                    <a:pt x="3244509" y="2190562"/>
                    <a:pt x="3271804" y="2142795"/>
                    <a:pt x="3128502" y="2108675"/>
                  </a:cubicBezTo>
                  <a:cubicBezTo>
                    <a:pt x="3042066" y="2051809"/>
                    <a:pt x="2921512" y="2165541"/>
                    <a:pt x="2869195" y="2019965"/>
                  </a:cubicBezTo>
                  <a:cubicBezTo>
                    <a:pt x="2821427" y="1896567"/>
                    <a:pt x="3034887" y="1658228"/>
                    <a:pt x="3185000" y="1670667"/>
                  </a:cubicBezTo>
                  <a:close/>
                  <a:moveTo>
                    <a:pt x="560816" y="1670667"/>
                  </a:moveTo>
                  <a:cubicBezTo>
                    <a:pt x="710929" y="1658228"/>
                    <a:pt x="924389" y="1896567"/>
                    <a:pt x="876621" y="2019965"/>
                  </a:cubicBezTo>
                  <a:cubicBezTo>
                    <a:pt x="824304" y="2165541"/>
                    <a:pt x="703750" y="2051809"/>
                    <a:pt x="617314" y="2108675"/>
                  </a:cubicBezTo>
                  <a:cubicBezTo>
                    <a:pt x="474012" y="2142795"/>
                    <a:pt x="501307" y="2190562"/>
                    <a:pt x="467188" y="2272449"/>
                  </a:cubicBezTo>
                  <a:cubicBezTo>
                    <a:pt x="555899" y="2399828"/>
                    <a:pt x="528603" y="2465791"/>
                    <a:pt x="474012" y="2511284"/>
                  </a:cubicBezTo>
                  <a:cubicBezTo>
                    <a:pt x="430794" y="2788789"/>
                    <a:pt x="435344" y="3025350"/>
                    <a:pt x="453540" y="3302855"/>
                  </a:cubicBezTo>
                  <a:lnTo>
                    <a:pt x="194233" y="3316502"/>
                  </a:lnTo>
                  <a:cubicBezTo>
                    <a:pt x="203331" y="3061744"/>
                    <a:pt x="171488" y="2882048"/>
                    <a:pt x="173762" y="2620466"/>
                  </a:cubicBezTo>
                  <a:cubicBezTo>
                    <a:pt x="139643" y="2422574"/>
                    <a:pt x="91875" y="2374806"/>
                    <a:pt x="9989" y="2142795"/>
                  </a:cubicBezTo>
                  <a:cubicBezTo>
                    <a:pt x="-37778" y="2056359"/>
                    <a:pt x="98699" y="1983571"/>
                    <a:pt x="146466" y="1903959"/>
                  </a:cubicBezTo>
                  <a:cubicBezTo>
                    <a:pt x="216979" y="1837994"/>
                    <a:pt x="321613" y="1826621"/>
                    <a:pt x="364830" y="1856191"/>
                  </a:cubicBezTo>
                  <a:cubicBezTo>
                    <a:pt x="535427" y="1885761"/>
                    <a:pt x="405772" y="1731086"/>
                    <a:pt x="501307" y="1692418"/>
                  </a:cubicBezTo>
                  <a:cubicBezTo>
                    <a:pt x="519220" y="1679339"/>
                    <a:pt x="539372" y="1672444"/>
                    <a:pt x="560816" y="1670667"/>
                  </a:cubicBezTo>
                  <a:close/>
                  <a:moveTo>
                    <a:pt x="2609647" y="1003649"/>
                  </a:moveTo>
                  <a:cubicBezTo>
                    <a:pt x="2444889" y="994437"/>
                    <a:pt x="2381715" y="1312839"/>
                    <a:pt x="2234575" y="1385343"/>
                  </a:cubicBezTo>
                  <a:cubicBezTo>
                    <a:pt x="2013936" y="1460406"/>
                    <a:pt x="1963895" y="1651474"/>
                    <a:pt x="1968444" y="1951725"/>
                  </a:cubicBezTo>
                  <a:cubicBezTo>
                    <a:pt x="1979817" y="2035887"/>
                    <a:pt x="2134492" y="1956274"/>
                    <a:pt x="2248223" y="1897134"/>
                  </a:cubicBezTo>
                  <a:cubicBezTo>
                    <a:pt x="2393799" y="1812972"/>
                    <a:pt x="2839626" y="1121486"/>
                    <a:pt x="2644008" y="1010029"/>
                  </a:cubicBezTo>
                  <a:cubicBezTo>
                    <a:pt x="2632066" y="1006333"/>
                    <a:pt x="2620631" y="1004263"/>
                    <a:pt x="2609647" y="1003649"/>
                  </a:cubicBezTo>
                  <a:close/>
                  <a:moveTo>
                    <a:pt x="1136169" y="1003649"/>
                  </a:moveTo>
                  <a:cubicBezTo>
                    <a:pt x="1125185" y="1004263"/>
                    <a:pt x="1113750" y="1006333"/>
                    <a:pt x="1101808" y="1010029"/>
                  </a:cubicBezTo>
                  <a:cubicBezTo>
                    <a:pt x="906190" y="1121486"/>
                    <a:pt x="1352017" y="1812972"/>
                    <a:pt x="1497593" y="1897134"/>
                  </a:cubicBezTo>
                  <a:cubicBezTo>
                    <a:pt x="1611324" y="1956274"/>
                    <a:pt x="1765999" y="2035887"/>
                    <a:pt x="1777372" y="1951725"/>
                  </a:cubicBezTo>
                  <a:cubicBezTo>
                    <a:pt x="1781921" y="1651474"/>
                    <a:pt x="1731880" y="1460406"/>
                    <a:pt x="1511241" y="1385343"/>
                  </a:cubicBezTo>
                  <a:cubicBezTo>
                    <a:pt x="1364101" y="1312839"/>
                    <a:pt x="1300927" y="994437"/>
                    <a:pt x="1136169" y="1003649"/>
                  </a:cubicBezTo>
                  <a:close/>
                  <a:moveTo>
                    <a:pt x="665081" y="96"/>
                  </a:moveTo>
                  <a:cubicBezTo>
                    <a:pt x="1486802" y="-2174"/>
                    <a:pt x="1309537" y="573200"/>
                    <a:pt x="1862679" y="634117"/>
                  </a:cubicBezTo>
                  <a:cubicBezTo>
                    <a:pt x="2415888" y="573192"/>
                    <a:pt x="2259021" y="-2174"/>
                    <a:pt x="3080735" y="96"/>
                  </a:cubicBezTo>
                  <a:cubicBezTo>
                    <a:pt x="3608448" y="-9003"/>
                    <a:pt x="3767673" y="636991"/>
                    <a:pt x="3619822" y="921320"/>
                  </a:cubicBezTo>
                  <a:cubicBezTo>
                    <a:pt x="3590251" y="1010030"/>
                    <a:pt x="3519739" y="941793"/>
                    <a:pt x="3456049" y="955441"/>
                  </a:cubicBezTo>
                  <a:cubicBezTo>
                    <a:pt x="3416937" y="1011300"/>
                    <a:pt x="3385716" y="1096130"/>
                    <a:pt x="3370271" y="1159232"/>
                  </a:cubicBezTo>
                  <a:lnTo>
                    <a:pt x="3189917" y="1317105"/>
                  </a:lnTo>
                  <a:cubicBezTo>
                    <a:pt x="3271804" y="1426286"/>
                    <a:pt x="3258156" y="1555942"/>
                    <a:pt x="3155798" y="1596884"/>
                  </a:cubicBezTo>
                  <a:cubicBezTo>
                    <a:pt x="2973828" y="1651475"/>
                    <a:pt x="2866920" y="1726538"/>
                    <a:pt x="2848723" y="1842544"/>
                  </a:cubicBezTo>
                  <a:cubicBezTo>
                    <a:pt x="2830525" y="2001768"/>
                    <a:pt x="2832803" y="2481714"/>
                    <a:pt x="2650831" y="2518108"/>
                  </a:cubicBezTo>
                  <a:cubicBezTo>
                    <a:pt x="2498431" y="2522657"/>
                    <a:pt x="2373325" y="2513559"/>
                    <a:pt x="2193630" y="2531756"/>
                  </a:cubicBezTo>
                  <a:cubicBezTo>
                    <a:pt x="2088997" y="2522657"/>
                    <a:pt x="1998012" y="2349785"/>
                    <a:pt x="1941147" y="2211033"/>
                  </a:cubicBezTo>
                  <a:lnTo>
                    <a:pt x="1872908" y="2313392"/>
                  </a:lnTo>
                  <a:lnTo>
                    <a:pt x="1804669" y="2211033"/>
                  </a:lnTo>
                  <a:cubicBezTo>
                    <a:pt x="1747804" y="2349785"/>
                    <a:pt x="1656819" y="2522657"/>
                    <a:pt x="1552186" y="2531756"/>
                  </a:cubicBezTo>
                  <a:cubicBezTo>
                    <a:pt x="1372491" y="2513559"/>
                    <a:pt x="1247385" y="2522657"/>
                    <a:pt x="1094985" y="2518108"/>
                  </a:cubicBezTo>
                  <a:cubicBezTo>
                    <a:pt x="913013" y="2481714"/>
                    <a:pt x="915291" y="2001768"/>
                    <a:pt x="897093" y="1842544"/>
                  </a:cubicBezTo>
                  <a:cubicBezTo>
                    <a:pt x="878896" y="1726538"/>
                    <a:pt x="771988" y="1651475"/>
                    <a:pt x="590018" y="1596884"/>
                  </a:cubicBezTo>
                  <a:cubicBezTo>
                    <a:pt x="487660" y="1555942"/>
                    <a:pt x="474012" y="1426286"/>
                    <a:pt x="555899" y="1317105"/>
                  </a:cubicBezTo>
                  <a:cubicBezTo>
                    <a:pt x="497354" y="1247580"/>
                    <a:pt x="494034" y="1228756"/>
                    <a:pt x="380265" y="1173717"/>
                  </a:cubicBezTo>
                  <a:cubicBezTo>
                    <a:pt x="350099" y="1122687"/>
                    <a:pt x="319933" y="1057172"/>
                    <a:pt x="289767" y="1006142"/>
                  </a:cubicBezTo>
                  <a:cubicBezTo>
                    <a:pt x="226077" y="992494"/>
                    <a:pt x="155565" y="1010030"/>
                    <a:pt x="125994" y="921320"/>
                  </a:cubicBezTo>
                  <a:cubicBezTo>
                    <a:pt x="-21857" y="636991"/>
                    <a:pt x="137368" y="-9003"/>
                    <a:pt x="665081" y="9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Rounded Rectangle 31">
              <a:extLst>
                <a:ext uri="{FF2B5EF4-FFF2-40B4-BE49-F238E27FC236}">
                  <a16:creationId xmlns:a16="http://schemas.microsoft.com/office/drawing/2014/main" id="{F6D25B25-8BAF-407B-AEBC-ACA5A8578E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09610" y="3571006"/>
              <a:ext cx="372634" cy="529812"/>
            </a:xfrm>
            <a:custGeom>
              <a:avLst/>
              <a:gdLst/>
              <a:ahLst/>
              <a:cxnLst/>
              <a:rect l="l" t="t" r="r" b="b"/>
              <a:pathLst>
                <a:path w="2273269" h="3232141">
                  <a:moveTo>
                    <a:pt x="1301358" y="1224998"/>
                  </a:moveTo>
                  <a:cubicBezTo>
                    <a:pt x="1288512" y="1224739"/>
                    <a:pt x="1275404" y="1226994"/>
                    <a:pt x="1262722" y="1232060"/>
                  </a:cubicBezTo>
                  <a:cubicBezTo>
                    <a:pt x="1224020" y="1247517"/>
                    <a:pt x="1200469" y="1284678"/>
                    <a:pt x="1200858" y="1323955"/>
                  </a:cubicBezTo>
                  <a:lnTo>
                    <a:pt x="1068969" y="1816173"/>
                  </a:lnTo>
                  <a:lnTo>
                    <a:pt x="975827" y="1468563"/>
                  </a:lnTo>
                  <a:cubicBezTo>
                    <a:pt x="965224" y="1428990"/>
                    <a:pt x="932065" y="1401484"/>
                    <a:pt x="893889" y="1396168"/>
                  </a:cubicBezTo>
                  <a:cubicBezTo>
                    <a:pt x="887581" y="1395290"/>
                    <a:pt x="881136" y="1395017"/>
                    <a:pt x="874749" y="1397368"/>
                  </a:cubicBezTo>
                  <a:lnTo>
                    <a:pt x="873048" y="1397069"/>
                  </a:lnTo>
                  <a:cubicBezTo>
                    <a:pt x="871822" y="1397102"/>
                    <a:pt x="870599" y="1397158"/>
                    <a:pt x="869409" y="1397702"/>
                  </a:cubicBezTo>
                  <a:lnTo>
                    <a:pt x="854690" y="1398625"/>
                  </a:lnTo>
                  <a:cubicBezTo>
                    <a:pt x="852870" y="1399112"/>
                    <a:pt x="851076" y="1399648"/>
                    <a:pt x="849610" y="1401148"/>
                  </a:cubicBezTo>
                  <a:cubicBezTo>
                    <a:pt x="820426" y="1408603"/>
                    <a:pt x="795399" y="1429720"/>
                    <a:pt x="783580" y="1459921"/>
                  </a:cubicBezTo>
                  <a:lnTo>
                    <a:pt x="576552" y="1988920"/>
                  </a:lnTo>
                  <a:lnTo>
                    <a:pt x="360960" y="1988920"/>
                  </a:lnTo>
                  <a:cubicBezTo>
                    <a:pt x="306335" y="1988920"/>
                    <a:pt x="262052" y="2033203"/>
                    <a:pt x="262052" y="2087828"/>
                  </a:cubicBezTo>
                  <a:cubicBezTo>
                    <a:pt x="262052" y="2142453"/>
                    <a:pt x="306335" y="2186736"/>
                    <a:pt x="360960" y="2186736"/>
                  </a:cubicBezTo>
                  <a:lnTo>
                    <a:pt x="624414" y="2186736"/>
                  </a:lnTo>
                  <a:cubicBezTo>
                    <a:pt x="655679" y="2194749"/>
                    <a:pt x="687884" y="2184847"/>
                    <a:pt x="710155" y="2162843"/>
                  </a:cubicBezTo>
                  <a:cubicBezTo>
                    <a:pt x="728043" y="2149675"/>
                    <a:pt x="740236" y="2129868"/>
                    <a:pt x="742804" y="2106901"/>
                  </a:cubicBezTo>
                  <a:lnTo>
                    <a:pt x="861090" y="1804659"/>
                  </a:lnTo>
                  <a:lnTo>
                    <a:pt x="967256" y="2200878"/>
                  </a:lnTo>
                  <a:cubicBezTo>
                    <a:pt x="956121" y="2251327"/>
                    <a:pt x="986997" y="2301788"/>
                    <a:pt x="1037612" y="2315350"/>
                  </a:cubicBezTo>
                  <a:cubicBezTo>
                    <a:pt x="1044252" y="2317129"/>
                    <a:pt x="1050915" y="2318189"/>
                    <a:pt x="1057633" y="2316605"/>
                  </a:cubicBezTo>
                  <a:cubicBezTo>
                    <a:pt x="1061264" y="2317900"/>
                    <a:pt x="1065062" y="2318350"/>
                    <a:pt x="1068971" y="2317315"/>
                  </a:cubicBezTo>
                  <a:cubicBezTo>
                    <a:pt x="1072878" y="2318349"/>
                    <a:pt x="1076674" y="2317900"/>
                    <a:pt x="1080303" y="2316605"/>
                  </a:cubicBezTo>
                  <a:lnTo>
                    <a:pt x="1100326" y="2315350"/>
                  </a:lnTo>
                  <a:cubicBezTo>
                    <a:pt x="1150941" y="2301788"/>
                    <a:pt x="1181817" y="2251327"/>
                    <a:pt x="1170682" y="2200878"/>
                  </a:cubicBezTo>
                  <a:lnTo>
                    <a:pt x="1320238" y="1642726"/>
                  </a:lnTo>
                  <a:lnTo>
                    <a:pt x="1513977" y="2127797"/>
                  </a:lnTo>
                  <a:cubicBezTo>
                    <a:pt x="1531567" y="2171838"/>
                    <a:pt x="1577262" y="2196260"/>
                    <a:pt x="1621871" y="2186737"/>
                  </a:cubicBezTo>
                  <a:lnTo>
                    <a:pt x="1878495" y="2186737"/>
                  </a:lnTo>
                  <a:cubicBezTo>
                    <a:pt x="1933120" y="2186737"/>
                    <a:pt x="1977403" y="2142454"/>
                    <a:pt x="1977403" y="2087829"/>
                  </a:cubicBezTo>
                  <a:cubicBezTo>
                    <a:pt x="1977403" y="2033204"/>
                    <a:pt x="1933120" y="1988921"/>
                    <a:pt x="1878495" y="1988921"/>
                  </a:cubicBezTo>
                  <a:lnTo>
                    <a:pt x="1671520" y="1988921"/>
                  </a:lnTo>
                  <a:lnTo>
                    <a:pt x="1391261" y="1287226"/>
                  </a:lnTo>
                  <a:cubicBezTo>
                    <a:pt x="1376065" y="1249180"/>
                    <a:pt x="1339894" y="1225775"/>
                    <a:pt x="1301358" y="1224998"/>
                  </a:cubicBezTo>
                  <a:close/>
                  <a:moveTo>
                    <a:pt x="335892" y="524745"/>
                  </a:moveTo>
                  <a:lnTo>
                    <a:pt x="1937377" y="524745"/>
                  </a:lnTo>
                  <a:cubicBezTo>
                    <a:pt x="1996486" y="524745"/>
                    <a:pt x="2044403" y="572662"/>
                    <a:pt x="2044403" y="631771"/>
                  </a:cubicBezTo>
                  <a:lnTo>
                    <a:pt x="2044403" y="2898384"/>
                  </a:lnTo>
                  <a:cubicBezTo>
                    <a:pt x="2044403" y="2957493"/>
                    <a:pt x="1996486" y="3005410"/>
                    <a:pt x="1937377" y="3005410"/>
                  </a:cubicBezTo>
                  <a:lnTo>
                    <a:pt x="335892" y="3005410"/>
                  </a:lnTo>
                  <a:cubicBezTo>
                    <a:pt x="276783" y="3005410"/>
                    <a:pt x="228866" y="2957493"/>
                    <a:pt x="228866" y="2898384"/>
                  </a:cubicBezTo>
                  <a:lnTo>
                    <a:pt x="228866" y="631771"/>
                  </a:lnTo>
                  <a:cubicBezTo>
                    <a:pt x="228866" y="572662"/>
                    <a:pt x="276783" y="524745"/>
                    <a:pt x="335892" y="524745"/>
                  </a:cubicBezTo>
                  <a:close/>
                  <a:moveTo>
                    <a:pt x="245659" y="437009"/>
                  </a:moveTo>
                  <a:cubicBezTo>
                    <a:pt x="179890" y="437009"/>
                    <a:pt x="126573" y="490326"/>
                    <a:pt x="126573" y="556095"/>
                  </a:cubicBezTo>
                  <a:lnTo>
                    <a:pt x="126573" y="2974061"/>
                  </a:lnTo>
                  <a:cubicBezTo>
                    <a:pt x="126573" y="3039830"/>
                    <a:pt x="179890" y="3093147"/>
                    <a:pt x="245659" y="3093147"/>
                  </a:cubicBezTo>
                  <a:lnTo>
                    <a:pt x="2027611" y="3093147"/>
                  </a:lnTo>
                  <a:cubicBezTo>
                    <a:pt x="2093380" y="3093147"/>
                    <a:pt x="2146697" y="3039830"/>
                    <a:pt x="2146697" y="2974061"/>
                  </a:cubicBezTo>
                  <a:lnTo>
                    <a:pt x="2146697" y="556095"/>
                  </a:lnTo>
                  <a:cubicBezTo>
                    <a:pt x="2146697" y="490326"/>
                    <a:pt x="2093380" y="437009"/>
                    <a:pt x="2027611" y="437009"/>
                  </a:cubicBezTo>
                  <a:close/>
                  <a:moveTo>
                    <a:pt x="974181" y="0"/>
                  </a:moveTo>
                  <a:lnTo>
                    <a:pt x="1299087" y="0"/>
                  </a:lnTo>
                  <a:cubicBezTo>
                    <a:pt x="1327680" y="0"/>
                    <a:pt x="1350860" y="23180"/>
                    <a:pt x="1350860" y="51773"/>
                  </a:cubicBezTo>
                  <a:lnTo>
                    <a:pt x="1350860" y="155306"/>
                  </a:lnTo>
                  <a:lnTo>
                    <a:pt x="1381614" y="155306"/>
                  </a:lnTo>
                  <a:cubicBezTo>
                    <a:pt x="1410207" y="155306"/>
                    <a:pt x="1433387" y="178486"/>
                    <a:pt x="1433387" y="207079"/>
                  </a:cubicBezTo>
                  <a:lnTo>
                    <a:pt x="1433387" y="298015"/>
                  </a:lnTo>
                  <a:lnTo>
                    <a:pt x="2081269" y="298015"/>
                  </a:lnTo>
                  <a:cubicBezTo>
                    <a:pt x="2187308" y="298015"/>
                    <a:pt x="2273269" y="383976"/>
                    <a:pt x="2273269" y="490015"/>
                  </a:cubicBezTo>
                  <a:lnTo>
                    <a:pt x="2273269" y="3040141"/>
                  </a:lnTo>
                  <a:cubicBezTo>
                    <a:pt x="2273269" y="3146180"/>
                    <a:pt x="2187308" y="3232141"/>
                    <a:pt x="2081269" y="3232141"/>
                  </a:cubicBezTo>
                  <a:lnTo>
                    <a:pt x="192000" y="3232141"/>
                  </a:lnTo>
                  <a:cubicBezTo>
                    <a:pt x="85961" y="3232141"/>
                    <a:pt x="0" y="3146180"/>
                    <a:pt x="0" y="3040141"/>
                  </a:cubicBezTo>
                  <a:lnTo>
                    <a:pt x="0" y="490015"/>
                  </a:lnTo>
                  <a:cubicBezTo>
                    <a:pt x="0" y="383976"/>
                    <a:pt x="85961" y="298015"/>
                    <a:pt x="192000" y="298015"/>
                  </a:cubicBezTo>
                  <a:lnTo>
                    <a:pt x="839881" y="298015"/>
                  </a:lnTo>
                  <a:lnTo>
                    <a:pt x="839881" y="207079"/>
                  </a:lnTo>
                  <a:cubicBezTo>
                    <a:pt x="839881" y="178486"/>
                    <a:pt x="863061" y="155306"/>
                    <a:pt x="891654" y="155306"/>
                  </a:cubicBezTo>
                  <a:lnTo>
                    <a:pt x="922408" y="155306"/>
                  </a:lnTo>
                  <a:lnTo>
                    <a:pt x="922408" y="51773"/>
                  </a:lnTo>
                  <a:cubicBezTo>
                    <a:pt x="922408" y="23180"/>
                    <a:pt x="945588" y="0"/>
                    <a:pt x="974181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Oval 47">
              <a:extLst>
                <a:ext uri="{FF2B5EF4-FFF2-40B4-BE49-F238E27FC236}">
                  <a16:creationId xmlns:a16="http://schemas.microsoft.com/office/drawing/2014/main" id="{32099844-9D44-4AA9-83E6-EC51B9232F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57974" y="2429101"/>
              <a:ext cx="529812" cy="52981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303187" y="480874"/>
                  </a:moveTo>
                  <a:lnTo>
                    <a:pt x="1303187" y="1303187"/>
                  </a:lnTo>
                  <a:lnTo>
                    <a:pt x="480874" y="1303187"/>
                  </a:lnTo>
                  <a:lnTo>
                    <a:pt x="480874" y="1936813"/>
                  </a:lnTo>
                  <a:lnTo>
                    <a:pt x="1303187" y="1936813"/>
                  </a:lnTo>
                  <a:lnTo>
                    <a:pt x="1303187" y="2759126"/>
                  </a:lnTo>
                  <a:lnTo>
                    <a:pt x="1936813" y="2759126"/>
                  </a:lnTo>
                  <a:lnTo>
                    <a:pt x="1936813" y="1936813"/>
                  </a:lnTo>
                  <a:lnTo>
                    <a:pt x="2759126" y="1936813"/>
                  </a:lnTo>
                  <a:lnTo>
                    <a:pt x="2759126" y="1303187"/>
                  </a:lnTo>
                  <a:lnTo>
                    <a:pt x="1936813" y="1303187"/>
                  </a:lnTo>
                  <a:lnTo>
                    <a:pt x="1936813" y="480874"/>
                  </a:ln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Oval 50">
              <a:extLst>
                <a:ext uri="{FF2B5EF4-FFF2-40B4-BE49-F238E27FC236}">
                  <a16:creationId xmlns:a16="http://schemas.microsoft.com/office/drawing/2014/main" id="{04D83ABA-FD07-42B4-8702-18F3B2D86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8362" y="3571006"/>
              <a:ext cx="469094" cy="529812"/>
            </a:xfrm>
            <a:custGeom>
              <a:avLst/>
              <a:gdLst/>
              <a:ahLst/>
              <a:cxnLst/>
              <a:rect l="l" t="t" r="r" b="b"/>
              <a:pathLst>
                <a:path w="2868687" h="3240000">
                  <a:moveTo>
                    <a:pt x="1433799" y="2290728"/>
                  </a:moveTo>
                  <a:cubicBezTo>
                    <a:pt x="1317650" y="2346839"/>
                    <a:pt x="1203301" y="2394700"/>
                    <a:pt x="1093028" y="2434329"/>
                  </a:cubicBezTo>
                  <a:cubicBezTo>
                    <a:pt x="1167481" y="2812207"/>
                    <a:pt x="1292592" y="3060000"/>
                    <a:pt x="1434343" y="3060000"/>
                  </a:cubicBezTo>
                  <a:cubicBezTo>
                    <a:pt x="1576138" y="3060000"/>
                    <a:pt x="1701284" y="2812053"/>
                    <a:pt x="1774025" y="2433735"/>
                  </a:cubicBezTo>
                  <a:cubicBezTo>
                    <a:pt x="1663854" y="2394452"/>
                    <a:pt x="1549823" y="2346469"/>
                    <a:pt x="1433799" y="2290728"/>
                  </a:cubicBezTo>
                  <a:close/>
                  <a:moveTo>
                    <a:pt x="1824954" y="2078037"/>
                  </a:moveTo>
                  <a:cubicBezTo>
                    <a:pt x="1794480" y="2097450"/>
                    <a:pt x="1763147" y="2116057"/>
                    <a:pt x="1731343" y="2134419"/>
                  </a:cubicBezTo>
                  <a:lnTo>
                    <a:pt x="1635415" y="2187161"/>
                  </a:lnTo>
                  <a:cubicBezTo>
                    <a:pt x="1691788" y="2215044"/>
                    <a:pt x="1747931" y="2239109"/>
                    <a:pt x="1803378" y="2259350"/>
                  </a:cubicBezTo>
                  <a:cubicBezTo>
                    <a:pt x="1812120" y="2201101"/>
                    <a:pt x="1819148" y="2140526"/>
                    <a:pt x="1824954" y="2078037"/>
                  </a:cubicBezTo>
                  <a:close/>
                  <a:moveTo>
                    <a:pt x="1042306" y="2077178"/>
                  </a:moveTo>
                  <a:cubicBezTo>
                    <a:pt x="1047949" y="2140175"/>
                    <a:pt x="1055328" y="2201182"/>
                    <a:pt x="1063873" y="2259905"/>
                  </a:cubicBezTo>
                  <a:cubicBezTo>
                    <a:pt x="1119365" y="2238275"/>
                    <a:pt x="1176217" y="2214355"/>
                    <a:pt x="1233887" y="2187801"/>
                  </a:cubicBezTo>
                  <a:cubicBezTo>
                    <a:pt x="1201538" y="2170955"/>
                    <a:pt x="1169452" y="2152957"/>
                    <a:pt x="1137343" y="2134419"/>
                  </a:cubicBezTo>
                  <a:close/>
                  <a:moveTo>
                    <a:pt x="559768" y="1732679"/>
                  </a:moveTo>
                  <a:cubicBezTo>
                    <a:pt x="268524" y="1984850"/>
                    <a:pt x="116369" y="2217202"/>
                    <a:pt x="187266" y="2340000"/>
                  </a:cubicBezTo>
                  <a:cubicBezTo>
                    <a:pt x="258144" y="2462764"/>
                    <a:pt x="535307" y="2447213"/>
                    <a:pt x="899736" y="2322555"/>
                  </a:cubicBezTo>
                  <a:cubicBezTo>
                    <a:pt x="878937" y="2207297"/>
                    <a:pt x="863223" y="2084405"/>
                    <a:pt x="853746" y="1955834"/>
                  </a:cubicBezTo>
                  <a:cubicBezTo>
                    <a:pt x="747454" y="1883220"/>
                    <a:pt x="648878" y="1808453"/>
                    <a:pt x="559768" y="1732679"/>
                  </a:cubicBezTo>
                  <a:close/>
                  <a:moveTo>
                    <a:pt x="2309048" y="1730507"/>
                  </a:moveTo>
                  <a:cubicBezTo>
                    <a:pt x="2220666" y="1807660"/>
                    <a:pt x="2121792" y="1882664"/>
                    <a:pt x="2015235" y="1955625"/>
                  </a:cubicBezTo>
                  <a:cubicBezTo>
                    <a:pt x="2005364" y="2084180"/>
                    <a:pt x="1989894" y="2207119"/>
                    <a:pt x="1967330" y="2322070"/>
                  </a:cubicBezTo>
                  <a:lnTo>
                    <a:pt x="2081685" y="2358048"/>
                  </a:lnTo>
                  <a:cubicBezTo>
                    <a:pt x="2116015" y="2320492"/>
                    <a:pt x="2165526" y="2297468"/>
                    <a:pt x="2220415" y="2297468"/>
                  </a:cubicBezTo>
                  <a:cubicBezTo>
                    <a:pt x="2302230" y="2297468"/>
                    <a:pt x="2372097" y="2348622"/>
                    <a:pt x="2399287" y="2420880"/>
                  </a:cubicBezTo>
                  <a:cubicBezTo>
                    <a:pt x="2542053" y="2432945"/>
                    <a:pt x="2642630" y="2407186"/>
                    <a:pt x="2681420" y="2340000"/>
                  </a:cubicBezTo>
                  <a:cubicBezTo>
                    <a:pt x="2752393" y="2217071"/>
                    <a:pt x="2599836" y="1984353"/>
                    <a:pt x="2309048" y="1730507"/>
                  </a:cubicBezTo>
                  <a:close/>
                  <a:moveTo>
                    <a:pt x="2026056" y="1510554"/>
                  </a:moveTo>
                  <a:cubicBezTo>
                    <a:pt x="2027893" y="1546708"/>
                    <a:pt x="2028343" y="1583211"/>
                    <a:pt x="2028343" y="1620000"/>
                  </a:cubicBezTo>
                  <a:lnTo>
                    <a:pt x="2024251" y="1730716"/>
                  </a:lnTo>
                  <a:lnTo>
                    <a:pt x="2173722" y="1619092"/>
                  </a:lnTo>
                  <a:cubicBezTo>
                    <a:pt x="2127526" y="1582190"/>
                    <a:pt x="2078507" y="1545517"/>
                    <a:pt x="2026056" y="1510554"/>
                  </a:cubicBezTo>
                  <a:close/>
                  <a:moveTo>
                    <a:pt x="844436" y="1509285"/>
                  </a:moveTo>
                  <a:lnTo>
                    <a:pt x="694964" y="1620908"/>
                  </a:lnTo>
                  <a:cubicBezTo>
                    <a:pt x="741160" y="1657811"/>
                    <a:pt x="790179" y="1694484"/>
                    <a:pt x="842630" y="1729447"/>
                  </a:cubicBezTo>
                  <a:cubicBezTo>
                    <a:pt x="840793" y="1693293"/>
                    <a:pt x="840343" y="1656790"/>
                    <a:pt x="840343" y="1620000"/>
                  </a:cubicBezTo>
                  <a:close/>
                  <a:moveTo>
                    <a:pt x="1434343" y="1361184"/>
                  </a:moveTo>
                  <a:cubicBezTo>
                    <a:pt x="1573534" y="1361184"/>
                    <a:pt x="1686371" y="1474021"/>
                    <a:pt x="1686371" y="1613212"/>
                  </a:cubicBezTo>
                  <a:cubicBezTo>
                    <a:pt x="1686371" y="1752403"/>
                    <a:pt x="1573534" y="1865240"/>
                    <a:pt x="1434343" y="1865240"/>
                  </a:cubicBezTo>
                  <a:cubicBezTo>
                    <a:pt x="1295152" y="1865240"/>
                    <a:pt x="1182315" y="1752403"/>
                    <a:pt x="1182315" y="1613212"/>
                  </a:cubicBezTo>
                  <a:cubicBezTo>
                    <a:pt x="1182315" y="1474021"/>
                    <a:pt x="1295152" y="1361184"/>
                    <a:pt x="1434343" y="1361184"/>
                  </a:cubicBezTo>
                  <a:close/>
                  <a:moveTo>
                    <a:pt x="1433770" y="1149513"/>
                  </a:moveTo>
                  <a:cubicBezTo>
                    <a:pt x="1365445" y="1183896"/>
                    <a:pt x="1296585" y="1221489"/>
                    <a:pt x="1227343" y="1261466"/>
                  </a:cubicBezTo>
                  <a:lnTo>
                    <a:pt x="1027157" y="1384911"/>
                  </a:lnTo>
                  <a:cubicBezTo>
                    <a:pt x="1022222" y="1461370"/>
                    <a:pt x="1020343" y="1539922"/>
                    <a:pt x="1020343" y="1620000"/>
                  </a:cubicBezTo>
                  <a:lnTo>
                    <a:pt x="1028287" y="1855786"/>
                  </a:lnTo>
                  <a:cubicBezTo>
                    <a:pt x="1091680" y="1898065"/>
                    <a:pt x="1158394" y="1938727"/>
                    <a:pt x="1227343" y="1978535"/>
                  </a:cubicBezTo>
                  <a:lnTo>
                    <a:pt x="1434916" y="2090488"/>
                  </a:lnTo>
                  <a:cubicBezTo>
                    <a:pt x="1503241" y="2056105"/>
                    <a:pt x="1572101" y="2018511"/>
                    <a:pt x="1641343" y="1978535"/>
                  </a:cubicBezTo>
                  <a:lnTo>
                    <a:pt x="1841530" y="1855090"/>
                  </a:lnTo>
                  <a:cubicBezTo>
                    <a:pt x="1846464" y="1778631"/>
                    <a:pt x="1848343" y="1700079"/>
                    <a:pt x="1848343" y="1620000"/>
                  </a:cubicBezTo>
                  <a:lnTo>
                    <a:pt x="1840399" y="1384214"/>
                  </a:lnTo>
                  <a:cubicBezTo>
                    <a:pt x="1777006" y="1341936"/>
                    <a:pt x="1710293" y="1301274"/>
                    <a:pt x="1641343" y="1261466"/>
                  </a:cubicBezTo>
                  <a:close/>
                  <a:moveTo>
                    <a:pt x="1065308" y="980650"/>
                  </a:moveTo>
                  <a:cubicBezTo>
                    <a:pt x="1056566" y="1038899"/>
                    <a:pt x="1049538" y="1099475"/>
                    <a:pt x="1043732" y="1161964"/>
                  </a:cubicBezTo>
                  <a:cubicBezTo>
                    <a:pt x="1074206" y="1142551"/>
                    <a:pt x="1105539" y="1123943"/>
                    <a:pt x="1137343" y="1105581"/>
                  </a:cubicBezTo>
                  <a:lnTo>
                    <a:pt x="1233271" y="1052839"/>
                  </a:lnTo>
                  <a:cubicBezTo>
                    <a:pt x="1176898" y="1024957"/>
                    <a:pt x="1120756" y="1000892"/>
                    <a:pt x="1065308" y="980650"/>
                  </a:cubicBezTo>
                  <a:close/>
                  <a:moveTo>
                    <a:pt x="1804814" y="980095"/>
                  </a:moveTo>
                  <a:cubicBezTo>
                    <a:pt x="1749321" y="1001726"/>
                    <a:pt x="1692469" y="1025646"/>
                    <a:pt x="1634800" y="1052200"/>
                  </a:cubicBezTo>
                  <a:cubicBezTo>
                    <a:pt x="1667149" y="1069046"/>
                    <a:pt x="1699234" y="1087043"/>
                    <a:pt x="1731343" y="1105581"/>
                  </a:cubicBezTo>
                  <a:lnTo>
                    <a:pt x="1826380" y="1162822"/>
                  </a:lnTo>
                  <a:cubicBezTo>
                    <a:pt x="1820738" y="1099825"/>
                    <a:pt x="1813359" y="1038819"/>
                    <a:pt x="1804814" y="980095"/>
                  </a:cubicBezTo>
                  <a:close/>
                  <a:moveTo>
                    <a:pt x="2432236" y="816002"/>
                  </a:moveTo>
                  <a:cubicBezTo>
                    <a:pt x="2308930" y="820546"/>
                    <a:pt x="2149627" y="855445"/>
                    <a:pt x="1968950" y="917446"/>
                  </a:cubicBezTo>
                  <a:cubicBezTo>
                    <a:pt x="1989749" y="1032703"/>
                    <a:pt x="2005463" y="1155596"/>
                    <a:pt x="2014941" y="1284167"/>
                  </a:cubicBezTo>
                  <a:cubicBezTo>
                    <a:pt x="2121232" y="1356780"/>
                    <a:pt x="2219808" y="1431548"/>
                    <a:pt x="2308918" y="1507322"/>
                  </a:cubicBezTo>
                  <a:cubicBezTo>
                    <a:pt x="2600162" y="1255150"/>
                    <a:pt x="2752317" y="1022798"/>
                    <a:pt x="2681420" y="900000"/>
                  </a:cubicBezTo>
                  <a:cubicBezTo>
                    <a:pt x="2645694" y="838121"/>
                    <a:pt x="2557557" y="811383"/>
                    <a:pt x="2432236" y="816002"/>
                  </a:cubicBezTo>
                  <a:close/>
                  <a:moveTo>
                    <a:pt x="436450" y="816001"/>
                  </a:moveTo>
                  <a:cubicBezTo>
                    <a:pt x="311129" y="811383"/>
                    <a:pt x="222992" y="838121"/>
                    <a:pt x="187266" y="900000"/>
                  </a:cubicBezTo>
                  <a:cubicBezTo>
                    <a:pt x="158404" y="949991"/>
                    <a:pt x="166508" y="1018139"/>
                    <a:pt x="206887" y="1097970"/>
                  </a:cubicBezTo>
                  <a:cubicBezTo>
                    <a:pt x="213842" y="1096217"/>
                    <a:pt x="221021" y="1095812"/>
                    <a:pt x="228294" y="1095812"/>
                  </a:cubicBezTo>
                  <a:cubicBezTo>
                    <a:pt x="334372" y="1095812"/>
                    <a:pt x="420366" y="1181806"/>
                    <a:pt x="420366" y="1287884"/>
                  </a:cubicBezTo>
                  <a:cubicBezTo>
                    <a:pt x="420366" y="1314219"/>
                    <a:pt x="415066" y="1339317"/>
                    <a:pt x="405427" y="1362148"/>
                  </a:cubicBezTo>
                  <a:cubicBezTo>
                    <a:pt x="450585" y="1410442"/>
                    <a:pt x="502437" y="1459559"/>
                    <a:pt x="559639" y="1509493"/>
                  </a:cubicBezTo>
                  <a:cubicBezTo>
                    <a:pt x="648020" y="1432341"/>
                    <a:pt x="746894" y="1357336"/>
                    <a:pt x="853451" y="1284376"/>
                  </a:cubicBezTo>
                  <a:cubicBezTo>
                    <a:pt x="863322" y="1155820"/>
                    <a:pt x="878792" y="1032881"/>
                    <a:pt x="901357" y="917930"/>
                  </a:cubicBezTo>
                  <a:cubicBezTo>
                    <a:pt x="719999" y="855651"/>
                    <a:pt x="560119" y="820559"/>
                    <a:pt x="436450" y="816001"/>
                  </a:cubicBezTo>
                  <a:close/>
                  <a:moveTo>
                    <a:pt x="1434343" y="180000"/>
                  </a:moveTo>
                  <a:cubicBezTo>
                    <a:pt x="1292548" y="180000"/>
                    <a:pt x="1167402" y="427948"/>
                    <a:pt x="1094661" y="806265"/>
                  </a:cubicBezTo>
                  <a:cubicBezTo>
                    <a:pt x="1204832" y="845548"/>
                    <a:pt x="1318864" y="893532"/>
                    <a:pt x="1434887" y="949272"/>
                  </a:cubicBezTo>
                  <a:cubicBezTo>
                    <a:pt x="1551037" y="893162"/>
                    <a:pt x="1665385" y="845301"/>
                    <a:pt x="1775658" y="805671"/>
                  </a:cubicBezTo>
                  <a:cubicBezTo>
                    <a:pt x="1751860" y="684885"/>
                    <a:pt x="1722886" y="577390"/>
                    <a:pt x="1688823" y="487405"/>
                  </a:cubicBezTo>
                  <a:cubicBezTo>
                    <a:pt x="1688009" y="487647"/>
                    <a:pt x="1687191" y="487652"/>
                    <a:pt x="1686371" y="487652"/>
                  </a:cubicBezTo>
                  <a:cubicBezTo>
                    <a:pt x="1580293" y="487652"/>
                    <a:pt x="1494299" y="401658"/>
                    <a:pt x="1494299" y="295580"/>
                  </a:cubicBezTo>
                  <a:cubicBezTo>
                    <a:pt x="1494299" y="264819"/>
                    <a:pt x="1501530" y="235747"/>
                    <a:pt x="1516122" y="210837"/>
                  </a:cubicBezTo>
                  <a:cubicBezTo>
                    <a:pt x="1490583" y="189985"/>
                    <a:pt x="1462798" y="180000"/>
                    <a:pt x="1434343" y="180000"/>
                  </a:cubicBezTo>
                  <a:close/>
                  <a:moveTo>
                    <a:pt x="1434343" y="0"/>
                  </a:moveTo>
                  <a:cubicBezTo>
                    <a:pt x="1509303" y="0"/>
                    <a:pt x="1581019" y="37868"/>
                    <a:pt x="1646062" y="107907"/>
                  </a:cubicBezTo>
                  <a:cubicBezTo>
                    <a:pt x="1659037" y="104972"/>
                    <a:pt x="1672533" y="103508"/>
                    <a:pt x="1686371" y="103508"/>
                  </a:cubicBezTo>
                  <a:cubicBezTo>
                    <a:pt x="1792449" y="103508"/>
                    <a:pt x="1878443" y="189502"/>
                    <a:pt x="1878443" y="295580"/>
                  </a:cubicBezTo>
                  <a:cubicBezTo>
                    <a:pt x="1878443" y="342831"/>
                    <a:pt x="1861381" y="386097"/>
                    <a:pt x="1831228" y="417985"/>
                  </a:cubicBezTo>
                  <a:cubicBezTo>
                    <a:pt x="1871860" y="515668"/>
                    <a:pt x="1906636" y="628220"/>
                    <a:pt x="1935357" y="752219"/>
                  </a:cubicBezTo>
                  <a:cubicBezTo>
                    <a:pt x="2379384" y="616814"/>
                    <a:pt x="2731816" y="627289"/>
                    <a:pt x="2837304" y="810000"/>
                  </a:cubicBezTo>
                  <a:cubicBezTo>
                    <a:pt x="2942793" y="992711"/>
                    <a:pt x="2775650" y="1303161"/>
                    <a:pt x="2436521" y="1620139"/>
                  </a:cubicBezTo>
                  <a:cubicBezTo>
                    <a:pt x="2775698" y="1936928"/>
                    <a:pt x="2942777" y="2247316"/>
                    <a:pt x="2837304" y="2430000"/>
                  </a:cubicBezTo>
                  <a:cubicBezTo>
                    <a:pt x="2771439" y="2544083"/>
                    <a:pt x="2609300" y="2591017"/>
                    <a:pt x="2388706" y="2577188"/>
                  </a:cubicBezTo>
                  <a:cubicBezTo>
                    <a:pt x="2358753" y="2639691"/>
                    <a:pt x="2294480" y="2681612"/>
                    <a:pt x="2220415" y="2681612"/>
                  </a:cubicBezTo>
                  <a:cubicBezTo>
                    <a:pt x="2122541" y="2681612"/>
                    <a:pt x="2041764" y="2608405"/>
                    <a:pt x="2030773" y="2513644"/>
                  </a:cubicBezTo>
                  <a:cubicBezTo>
                    <a:pt x="1999304" y="2506661"/>
                    <a:pt x="1967635" y="2497623"/>
                    <a:pt x="1935485" y="2487821"/>
                  </a:cubicBezTo>
                  <a:cubicBezTo>
                    <a:pt x="1830610" y="2940018"/>
                    <a:pt x="1645322" y="3240000"/>
                    <a:pt x="1434343" y="3240000"/>
                  </a:cubicBezTo>
                  <a:cubicBezTo>
                    <a:pt x="1223366" y="3240000"/>
                    <a:pt x="1038079" y="2940023"/>
                    <a:pt x="933330" y="2487781"/>
                  </a:cubicBezTo>
                  <a:cubicBezTo>
                    <a:pt x="489302" y="2623186"/>
                    <a:pt x="136870" y="2612712"/>
                    <a:pt x="31382" y="2430000"/>
                  </a:cubicBezTo>
                  <a:cubicBezTo>
                    <a:pt x="-74106" y="2247290"/>
                    <a:pt x="93037" y="1936840"/>
                    <a:pt x="432165" y="1619862"/>
                  </a:cubicBezTo>
                  <a:cubicBezTo>
                    <a:pt x="378689" y="1569916"/>
                    <a:pt x="329491" y="1520128"/>
                    <a:pt x="285801" y="1470219"/>
                  </a:cubicBezTo>
                  <a:cubicBezTo>
                    <a:pt x="267844" y="1476857"/>
                    <a:pt x="248431" y="1479956"/>
                    <a:pt x="228294" y="1479956"/>
                  </a:cubicBezTo>
                  <a:cubicBezTo>
                    <a:pt x="122216" y="1479956"/>
                    <a:pt x="36222" y="1393962"/>
                    <a:pt x="36222" y="1287884"/>
                  </a:cubicBezTo>
                  <a:cubicBezTo>
                    <a:pt x="36222" y="1246866"/>
                    <a:pt x="49080" y="1208850"/>
                    <a:pt x="73868" y="1179672"/>
                  </a:cubicBezTo>
                  <a:cubicBezTo>
                    <a:pt x="-4733" y="1033688"/>
                    <a:pt x="-23287" y="904690"/>
                    <a:pt x="31382" y="810000"/>
                  </a:cubicBezTo>
                  <a:cubicBezTo>
                    <a:pt x="136860" y="627306"/>
                    <a:pt x="489234" y="616816"/>
                    <a:pt x="933201" y="752179"/>
                  </a:cubicBezTo>
                  <a:cubicBezTo>
                    <a:pt x="1038076" y="299982"/>
                    <a:pt x="1223365" y="0"/>
                    <a:pt x="1434343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Heart 17">
              <a:extLst>
                <a:ext uri="{FF2B5EF4-FFF2-40B4-BE49-F238E27FC236}">
                  <a16:creationId xmlns:a16="http://schemas.microsoft.com/office/drawing/2014/main" id="{19EC26D0-EC28-4820-B9B1-A941F6FF1F53}"/>
                </a:ext>
              </a:extLst>
            </p:cNvPr>
            <p:cNvSpPr/>
            <p:nvPr/>
          </p:nvSpPr>
          <p:spPr>
            <a:xfrm>
              <a:off x="7846544" y="3588496"/>
              <a:ext cx="501299" cy="491506"/>
            </a:xfrm>
            <a:custGeom>
              <a:avLst/>
              <a:gdLst/>
              <a:ahLst/>
              <a:cxnLst/>
              <a:rect l="l" t="t" r="r" b="b"/>
              <a:pathLst>
                <a:path w="3263621" h="3199863">
                  <a:moveTo>
                    <a:pt x="1896188" y="786599"/>
                  </a:moveTo>
                  <a:cubicBezTo>
                    <a:pt x="1878938" y="786251"/>
                    <a:pt x="1861335" y="789280"/>
                    <a:pt x="1844305" y="796082"/>
                  </a:cubicBezTo>
                  <a:cubicBezTo>
                    <a:pt x="1792333" y="816839"/>
                    <a:pt x="1760707" y="866742"/>
                    <a:pt x="1761231" y="919486"/>
                  </a:cubicBezTo>
                  <a:lnTo>
                    <a:pt x="1573886" y="1618665"/>
                  </a:lnTo>
                  <a:lnTo>
                    <a:pt x="1438574" y="1113672"/>
                  </a:lnTo>
                  <a:cubicBezTo>
                    <a:pt x="1424335" y="1060531"/>
                    <a:pt x="1379808" y="1023594"/>
                    <a:pt x="1328543" y="1016456"/>
                  </a:cubicBezTo>
                  <a:cubicBezTo>
                    <a:pt x="1320071" y="1015276"/>
                    <a:pt x="1311415" y="1014911"/>
                    <a:pt x="1302836" y="1018067"/>
                  </a:cubicBezTo>
                  <a:lnTo>
                    <a:pt x="1300556" y="1017667"/>
                  </a:lnTo>
                  <a:cubicBezTo>
                    <a:pt x="1298914" y="1017711"/>
                    <a:pt x="1297275" y="1017786"/>
                    <a:pt x="1295680" y="1018515"/>
                  </a:cubicBezTo>
                  <a:lnTo>
                    <a:pt x="1275904" y="1019755"/>
                  </a:lnTo>
                  <a:cubicBezTo>
                    <a:pt x="1273459" y="1020410"/>
                    <a:pt x="1271049" y="1021129"/>
                    <a:pt x="1269080" y="1023145"/>
                  </a:cubicBezTo>
                  <a:cubicBezTo>
                    <a:pt x="1229892" y="1033156"/>
                    <a:pt x="1196286" y="1061513"/>
                    <a:pt x="1180414" y="1102068"/>
                  </a:cubicBezTo>
                  <a:lnTo>
                    <a:pt x="902406" y="1812437"/>
                  </a:lnTo>
                  <a:lnTo>
                    <a:pt x="612897" y="1812437"/>
                  </a:lnTo>
                  <a:cubicBezTo>
                    <a:pt x="539543" y="1812437"/>
                    <a:pt x="480078" y="1871902"/>
                    <a:pt x="480078" y="1945256"/>
                  </a:cubicBezTo>
                  <a:cubicBezTo>
                    <a:pt x="480078" y="2018610"/>
                    <a:pt x="539543" y="2078075"/>
                    <a:pt x="612897" y="2078075"/>
                  </a:cubicBezTo>
                  <a:lnTo>
                    <a:pt x="966673" y="2078075"/>
                  </a:lnTo>
                  <a:cubicBezTo>
                    <a:pt x="1008666" y="2088839"/>
                    <a:pt x="1051924" y="2075535"/>
                    <a:pt x="1081835" y="2045978"/>
                  </a:cubicBezTo>
                  <a:cubicBezTo>
                    <a:pt x="1105846" y="2028294"/>
                    <a:pt x="1122213" y="2001701"/>
                    <a:pt x="1125659" y="1970866"/>
                  </a:cubicBezTo>
                  <a:lnTo>
                    <a:pt x="1284498" y="1565001"/>
                  </a:lnTo>
                  <a:lnTo>
                    <a:pt x="1443089" y="2156868"/>
                  </a:lnTo>
                  <a:cubicBezTo>
                    <a:pt x="1455914" y="2204733"/>
                    <a:pt x="1493311" y="2239452"/>
                    <a:pt x="1538593" y="2249086"/>
                  </a:cubicBezTo>
                  <a:lnTo>
                    <a:pt x="1542015" y="2250785"/>
                  </a:lnTo>
                  <a:cubicBezTo>
                    <a:pt x="1542604" y="2250943"/>
                    <a:pt x="1543193" y="2251097"/>
                    <a:pt x="1543870" y="2250902"/>
                  </a:cubicBezTo>
                  <a:cubicBezTo>
                    <a:pt x="1553422" y="2254514"/>
                    <a:pt x="1563610" y="2255524"/>
                    <a:pt x="1573886" y="2252783"/>
                  </a:cubicBezTo>
                  <a:cubicBezTo>
                    <a:pt x="1584162" y="2255524"/>
                    <a:pt x="1594351" y="2254515"/>
                    <a:pt x="1603903" y="2250901"/>
                  </a:cubicBezTo>
                  <a:lnTo>
                    <a:pt x="1605758" y="2250785"/>
                  </a:lnTo>
                  <a:cubicBezTo>
                    <a:pt x="1606974" y="2250459"/>
                    <a:pt x="1608181" y="2250118"/>
                    <a:pt x="1609178" y="2249086"/>
                  </a:cubicBezTo>
                  <a:cubicBezTo>
                    <a:pt x="1654461" y="2239453"/>
                    <a:pt x="1691859" y="2204734"/>
                    <a:pt x="1704684" y="2156868"/>
                  </a:cubicBezTo>
                  <a:lnTo>
                    <a:pt x="1921541" y="1347547"/>
                  </a:lnTo>
                  <a:lnTo>
                    <a:pt x="2181705" y="1998928"/>
                  </a:lnTo>
                  <a:cubicBezTo>
                    <a:pt x="2205326" y="2058070"/>
                    <a:pt x="2266689" y="2090865"/>
                    <a:pt x="2326593" y="2078075"/>
                  </a:cubicBezTo>
                  <a:lnTo>
                    <a:pt x="2671200" y="2078075"/>
                  </a:lnTo>
                  <a:cubicBezTo>
                    <a:pt x="2744554" y="2078075"/>
                    <a:pt x="2804019" y="2018610"/>
                    <a:pt x="2804019" y="1945256"/>
                  </a:cubicBezTo>
                  <a:cubicBezTo>
                    <a:pt x="2804019" y="1871902"/>
                    <a:pt x="2744554" y="1812437"/>
                    <a:pt x="2671200" y="1812437"/>
                  </a:cubicBezTo>
                  <a:lnTo>
                    <a:pt x="2393261" y="1812437"/>
                  </a:lnTo>
                  <a:lnTo>
                    <a:pt x="2016914" y="870162"/>
                  </a:lnTo>
                  <a:cubicBezTo>
                    <a:pt x="1996508" y="819071"/>
                    <a:pt x="1947937" y="787642"/>
                    <a:pt x="1896188" y="786599"/>
                  </a:cubicBezTo>
                  <a:close/>
                  <a:moveTo>
                    <a:pt x="773454" y="106"/>
                  </a:moveTo>
                  <a:cubicBezTo>
                    <a:pt x="1097282" y="5742"/>
                    <a:pt x="1441967" y="238301"/>
                    <a:pt x="1631811" y="769863"/>
                  </a:cubicBezTo>
                  <a:cubicBezTo>
                    <a:pt x="2306811" y="-1120137"/>
                    <a:pt x="4939311" y="769863"/>
                    <a:pt x="1631811" y="3199863"/>
                  </a:cubicBezTo>
                  <a:cubicBezTo>
                    <a:pt x="-745455" y="1453301"/>
                    <a:pt x="-54107" y="-14297"/>
                    <a:pt x="773454" y="106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Rounded Rectangle 25">
              <a:extLst>
                <a:ext uri="{FF2B5EF4-FFF2-40B4-BE49-F238E27FC236}">
                  <a16:creationId xmlns:a16="http://schemas.microsoft.com/office/drawing/2014/main" id="{400B6DE4-32C7-4AA9-85FD-A2E61D31FA25}"/>
                </a:ext>
              </a:extLst>
            </p:cNvPr>
            <p:cNvSpPr/>
            <p:nvPr/>
          </p:nvSpPr>
          <p:spPr>
            <a:xfrm>
              <a:off x="6982048" y="3626197"/>
              <a:ext cx="497670" cy="419433"/>
            </a:xfrm>
            <a:custGeom>
              <a:avLst/>
              <a:gdLst/>
              <a:ahLst/>
              <a:cxnLst/>
              <a:rect l="l" t="t" r="r" b="b"/>
              <a:pathLst>
                <a:path w="3240000" h="2730652">
                  <a:moveTo>
                    <a:pt x="1452811" y="1541940"/>
                  </a:moveTo>
                  <a:lnTo>
                    <a:pt x="1452811" y="1831951"/>
                  </a:lnTo>
                  <a:lnTo>
                    <a:pt x="1162800" y="1831951"/>
                  </a:lnTo>
                  <a:lnTo>
                    <a:pt x="1162800" y="2166329"/>
                  </a:lnTo>
                  <a:lnTo>
                    <a:pt x="1452811" y="2166329"/>
                  </a:lnTo>
                  <a:lnTo>
                    <a:pt x="1452811" y="2456340"/>
                  </a:lnTo>
                  <a:lnTo>
                    <a:pt x="1787189" y="2456340"/>
                  </a:lnTo>
                  <a:lnTo>
                    <a:pt x="1787189" y="2166329"/>
                  </a:lnTo>
                  <a:lnTo>
                    <a:pt x="2077200" y="2166329"/>
                  </a:lnTo>
                  <a:lnTo>
                    <a:pt x="2077200" y="1831951"/>
                  </a:lnTo>
                  <a:lnTo>
                    <a:pt x="1787189" y="1831951"/>
                  </a:lnTo>
                  <a:lnTo>
                    <a:pt x="1787189" y="1541940"/>
                  </a:lnTo>
                  <a:close/>
                  <a:moveTo>
                    <a:pt x="0" y="1278453"/>
                  </a:moveTo>
                  <a:lnTo>
                    <a:pt x="3240000" y="1278453"/>
                  </a:lnTo>
                  <a:lnTo>
                    <a:pt x="3240000" y="2376509"/>
                  </a:lnTo>
                  <a:cubicBezTo>
                    <a:pt x="3240000" y="2572097"/>
                    <a:pt x="3081445" y="2730652"/>
                    <a:pt x="2885857" y="2730652"/>
                  </a:cubicBezTo>
                  <a:lnTo>
                    <a:pt x="354143" y="2730652"/>
                  </a:lnTo>
                  <a:cubicBezTo>
                    <a:pt x="158555" y="2730652"/>
                    <a:pt x="0" y="2572097"/>
                    <a:pt x="0" y="2376509"/>
                  </a:cubicBezTo>
                  <a:close/>
                  <a:moveTo>
                    <a:pt x="1001150" y="200505"/>
                  </a:moveTo>
                  <a:cubicBezTo>
                    <a:pt x="933045" y="200505"/>
                    <a:pt x="877834" y="255715"/>
                    <a:pt x="877834" y="323821"/>
                  </a:cubicBezTo>
                  <a:lnTo>
                    <a:pt x="877834" y="605836"/>
                  </a:lnTo>
                  <a:lnTo>
                    <a:pt x="2362163" y="605836"/>
                  </a:lnTo>
                  <a:lnTo>
                    <a:pt x="2362163" y="323821"/>
                  </a:lnTo>
                  <a:cubicBezTo>
                    <a:pt x="2362163" y="255715"/>
                    <a:pt x="2306952" y="200505"/>
                    <a:pt x="2238846" y="200505"/>
                  </a:cubicBezTo>
                  <a:close/>
                  <a:moveTo>
                    <a:pt x="843301" y="0"/>
                  </a:moveTo>
                  <a:lnTo>
                    <a:pt x="2396696" y="0"/>
                  </a:lnTo>
                  <a:cubicBezTo>
                    <a:pt x="2488075" y="0"/>
                    <a:pt x="2562152" y="74077"/>
                    <a:pt x="2562152" y="165456"/>
                  </a:cubicBezTo>
                  <a:lnTo>
                    <a:pt x="2562152" y="605836"/>
                  </a:lnTo>
                  <a:lnTo>
                    <a:pt x="2885857" y="605836"/>
                  </a:lnTo>
                  <a:cubicBezTo>
                    <a:pt x="3081445" y="605836"/>
                    <a:pt x="3240000" y="764391"/>
                    <a:pt x="3240000" y="959979"/>
                  </a:cubicBezTo>
                  <a:lnTo>
                    <a:pt x="3240000" y="1134437"/>
                  </a:lnTo>
                  <a:lnTo>
                    <a:pt x="0" y="1134437"/>
                  </a:lnTo>
                  <a:lnTo>
                    <a:pt x="0" y="959979"/>
                  </a:lnTo>
                  <a:cubicBezTo>
                    <a:pt x="0" y="764391"/>
                    <a:pt x="158555" y="605836"/>
                    <a:pt x="354143" y="605836"/>
                  </a:cubicBezTo>
                  <a:lnTo>
                    <a:pt x="677845" y="605836"/>
                  </a:lnTo>
                  <a:lnTo>
                    <a:pt x="677845" y="165456"/>
                  </a:lnTo>
                  <a:cubicBezTo>
                    <a:pt x="677845" y="74077"/>
                    <a:pt x="751923" y="0"/>
                    <a:pt x="843301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Chord 32">
              <a:extLst>
                <a:ext uri="{FF2B5EF4-FFF2-40B4-BE49-F238E27FC236}">
                  <a16:creationId xmlns:a16="http://schemas.microsoft.com/office/drawing/2014/main" id="{2D43CA35-B5E3-4D6A-B4C2-2A37ED4270C1}"/>
                </a:ext>
              </a:extLst>
            </p:cNvPr>
            <p:cNvSpPr/>
            <p:nvPr/>
          </p:nvSpPr>
          <p:spPr>
            <a:xfrm>
              <a:off x="6132058" y="3589260"/>
              <a:ext cx="497670" cy="493305"/>
            </a:xfrm>
            <a:custGeom>
              <a:avLst/>
              <a:gdLst/>
              <a:ahLst/>
              <a:cxnLst/>
              <a:rect l="l" t="t" r="r" b="b"/>
              <a:pathLst>
                <a:path w="3240000" h="3211580">
                  <a:moveTo>
                    <a:pt x="991906" y="2959580"/>
                  </a:moveTo>
                  <a:lnTo>
                    <a:pt x="2193254" y="2959580"/>
                  </a:lnTo>
                  <a:cubicBezTo>
                    <a:pt x="2215674" y="2959580"/>
                    <a:pt x="2233849" y="2977755"/>
                    <a:pt x="2233849" y="3000175"/>
                  </a:cubicBezTo>
                  <a:lnTo>
                    <a:pt x="2233849" y="3170985"/>
                  </a:lnTo>
                  <a:cubicBezTo>
                    <a:pt x="2233849" y="3193405"/>
                    <a:pt x="2215674" y="3211580"/>
                    <a:pt x="2193254" y="3211580"/>
                  </a:cubicBezTo>
                  <a:lnTo>
                    <a:pt x="991906" y="3211580"/>
                  </a:lnTo>
                  <a:cubicBezTo>
                    <a:pt x="969486" y="3211580"/>
                    <a:pt x="951311" y="3193405"/>
                    <a:pt x="951311" y="3170985"/>
                  </a:cubicBezTo>
                  <a:lnTo>
                    <a:pt x="951311" y="3000175"/>
                  </a:lnTo>
                  <a:cubicBezTo>
                    <a:pt x="951311" y="2977755"/>
                    <a:pt x="969486" y="2959580"/>
                    <a:pt x="991906" y="2959580"/>
                  </a:cubicBezTo>
                  <a:close/>
                  <a:moveTo>
                    <a:pt x="1439043" y="1763796"/>
                  </a:moveTo>
                  <a:lnTo>
                    <a:pt x="1439043" y="2067459"/>
                  </a:lnTo>
                  <a:lnTo>
                    <a:pt x="1135380" y="2067459"/>
                  </a:lnTo>
                  <a:lnTo>
                    <a:pt x="1135380" y="2374533"/>
                  </a:lnTo>
                  <a:lnTo>
                    <a:pt x="1439043" y="2374533"/>
                  </a:lnTo>
                  <a:lnTo>
                    <a:pt x="1439043" y="2678196"/>
                  </a:lnTo>
                  <a:lnTo>
                    <a:pt x="1746117" y="2678196"/>
                  </a:lnTo>
                  <a:lnTo>
                    <a:pt x="1746117" y="2374533"/>
                  </a:lnTo>
                  <a:lnTo>
                    <a:pt x="2049780" y="2374533"/>
                  </a:lnTo>
                  <a:lnTo>
                    <a:pt x="2049780" y="2067459"/>
                  </a:lnTo>
                  <a:lnTo>
                    <a:pt x="1746117" y="2067459"/>
                  </a:lnTo>
                  <a:lnTo>
                    <a:pt x="1746117" y="1763796"/>
                  </a:lnTo>
                  <a:close/>
                  <a:moveTo>
                    <a:pt x="128358" y="1541040"/>
                  </a:moveTo>
                  <a:lnTo>
                    <a:pt x="3056915" y="1550917"/>
                  </a:lnTo>
                  <a:cubicBezTo>
                    <a:pt x="3061111" y="2078028"/>
                    <a:pt x="2781683" y="2566719"/>
                    <a:pt x="2325284" y="2830467"/>
                  </a:cubicBezTo>
                  <a:lnTo>
                    <a:pt x="2182018" y="2900953"/>
                  </a:lnTo>
                  <a:lnTo>
                    <a:pt x="1002135" y="2900953"/>
                  </a:lnTo>
                  <a:cubicBezTo>
                    <a:pt x="950374" y="2879821"/>
                    <a:pt x="900231" y="2854191"/>
                    <a:pt x="851341" y="2825496"/>
                  </a:cubicBezTo>
                  <a:cubicBezTo>
                    <a:pt x="396732" y="2558675"/>
                    <a:pt x="120607" y="2068110"/>
                    <a:pt x="128358" y="1541040"/>
                  </a:cubicBezTo>
                  <a:close/>
                  <a:moveTo>
                    <a:pt x="61067" y="1230414"/>
                  </a:moveTo>
                  <a:lnTo>
                    <a:pt x="3178933" y="1230414"/>
                  </a:lnTo>
                  <a:cubicBezTo>
                    <a:pt x="3212659" y="1230414"/>
                    <a:pt x="3240000" y="1257755"/>
                    <a:pt x="3240000" y="1291481"/>
                  </a:cubicBezTo>
                  <a:lnTo>
                    <a:pt x="3240000" y="1421347"/>
                  </a:lnTo>
                  <a:cubicBezTo>
                    <a:pt x="3240000" y="1455073"/>
                    <a:pt x="3212659" y="1482414"/>
                    <a:pt x="3178933" y="1482414"/>
                  </a:cubicBezTo>
                  <a:lnTo>
                    <a:pt x="61067" y="1482414"/>
                  </a:lnTo>
                  <a:cubicBezTo>
                    <a:pt x="27341" y="1482414"/>
                    <a:pt x="0" y="1455073"/>
                    <a:pt x="0" y="1421347"/>
                  </a:cubicBezTo>
                  <a:lnTo>
                    <a:pt x="0" y="1291481"/>
                  </a:lnTo>
                  <a:cubicBezTo>
                    <a:pt x="0" y="1257755"/>
                    <a:pt x="27341" y="1230414"/>
                    <a:pt x="61067" y="1230414"/>
                  </a:cubicBezTo>
                  <a:close/>
                  <a:moveTo>
                    <a:pt x="2481726" y="315922"/>
                  </a:moveTo>
                  <a:lnTo>
                    <a:pt x="2862412" y="696608"/>
                  </a:lnTo>
                  <a:lnTo>
                    <a:pt x="2420437" y="1138584"/>
                  </a:lnTo>
                  <a:lnTo>
                    <a:pt x="1659064" y="1138584"/>
                  </a:lnTo>
                  <a:close/>
                  <a:moveTo>
                    <a:pt x="2730827" y="0"/>
                  </a:moveTo>
                  <a:cubicBezTo>
                    <a:pt x="2765703" y="0"/>
                    <a:pt x="2800581" y="13305"/>
                    <a:pt x="2827191" y="39915"/>
                  </a:cubicBezTo>
                  <a:lnTo>
                    <a:pt x="3143636" y="356360"/>
                  </a:lnTo>
                  <a:cubicBezTo>
                    <a:pt x="3196857" y="409581"/>
                    <a:pt x="3196857" y="495868"/>
                    <a:pt x="3143636" y="549088"/>
                  </a:cubicBezTo>
                  <a:lnTo>
                    <a:pt x="3082882" y="609843"/>
                  </a:lnTo>
                  <a:cubicBezTo>
                    <a:pt x="3029661" y="663063"/>
                    <a:pt x="2943375" y="663064"/>
                    <a:pt x="2890155" y="609843"/>
                  </a:cubicBezTo>
                  <a:lnTo>
                    <a:pt x="2573708" y="293397"/>
                  </a:lnTo>
                  <a:cubicBezTo>
                    <a:pt x="2520488" y="240176"/>
                    <a:pt x="2520488" y="153889"/>
                    <a:pt x="2573708" y="100669"/>
                  </a:cubicBezTo>
                  <a:lnTo>
                    <a:pt x="2634463" y="39914"/>
                  </a:lnTo>
                  <a:cubicBezTo>
                    <a:pt x="2661073" y="13305"/>
                    <a:pt x="2695950" y="0"/>
                    <a:pt x="2730827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Rounded Rectangle 40">
              <a:extLst>
                <a:ext uri="{FF2B5EF4-FFF2-40B4-BE49-F238E27FC236}">
                  <a16:creationId xmlns:a16="http://schemas.microsoft.com/office/drawing/2014/main" id="{1DA58698-73C4-4639-85E1-AA1BAE761E0B}"/>
                </a:ext>
              </a:extLst>
            </p:cNvPr>
            <p:cNvSpPr/>
            <p:nvPr/>
          </p:nvSpPr>
          <p:spPr>
            <a:xfrm rot="2942052">
              <a:off x="8639059" y="3589842"/>
              <a:ext cx="462604" cy="492140"/>
            </a:xfrm>
            <a:custGeom>
              <a:avLst/>
              <a:gdLst/>
              <a:ahLst/>
              <a:cxnLst/>
              <a:rect l="l" t="t" r="r" b="b"/>
              <a:pathLst>
                <a:path w="3011706" h="3204001">
                  <a:moveTo>
                    <a:pt x="2432249" y="1011942"/>
                  </a:moveTo>
                  <a:cubicBezTo>
                    <a:pt x="2423608" y="1019482"/>
                    <a:pt x="2416303" y="1028841"/>
                    <a:pt x="2410966" y="1039800"/>
                  </a:cubicBezTo>
                  <a:lnTo>
                    <a:pt x="1969837" y="1945620"/>
                  </a:lnTo>
                  <a:cubicBezTo>
                    <a:pt x="1948488" y="1989457"/>
                    <a:pt x="1966719" y="2042300"/>
                    <a:pt x="2010556" y="2063648"/>
                  </a:cubicBezTo>
                  <a:cubicBezTo>
                    <a:pt x="2054392" y="2084996"/>
                    <a:pt x="2107235" y="2066766"/>
                    <a:pt x="2128583" y="2022929"/>
                  </a:cubicBezTo>
                  <a:lnTo>
                    <a:pt x="2569712" y="1117109"/>
                  </a:lnTo>
                  <a:cubicBezTo>
                    <a:pt x="2591061" y="1073271"/>
                    <a:pt x="2572830" y="1020430"/>
                    <a:pt x="2528993" y="999081"/>
                  </a:cubicBezTo>
                  <a:cubicBezTo>
                    <a:pt x="2496115" y="983070"/>
                    <a:pt x="2458172" y="989322"/>
                    <a:pt x="2432249" y="1011942"/>
                  </a:cubicBezTo>
                  <a:close/>
                  <a:moveTo>
                    <a:pt x="1709549" y="1044955"/>
                  </a:moveTo>
                  <a:cubicBezTo>
                    <a:pt x="1978186" y="735551"/>
                    <a:pt x="2446780" y="702502"/>
                    <a:pt x="2756184" y="971139"/>
                  </a:cubicBezTo>
                  <a:cubicBezTo>
                    <a:pt x="3065588" y="1239776"/>
                    <a:pt x="3098636" y="1708370"/>
                    <a:pt x="2830000" y="2017774"/>
                  </a:cubicBezTo>
                  <a:cubicBezTo>
                    <a:pt x="2561363" y="2327178"/>
                    <a:pt x="2092769" y="2360227"/>
                    <a:pt x="1783365" y="2091590"/>
                  </a:cubicBezTo>
                  <a:cubicBezTo>
                    <a:pt x="1473960" y="1822953"/>
                    <a:pt x="1440912" y="1354359"/>
                    <a:pt x="1709549" y="1044955"/>
                  </a:cubicBezTo>
                  <a:close/>
                  <a:moveTo>
                    <a:pt x="208197" y="1872243"/>
                  </a:moveTo>
                  <a:cubicBezTo>
                    <a:pt x="195168" y="1885273"/>
                    <a:pt x="187109" y="1903273"/>
                    <a:pt x="187109" y="1923155"/>
                  </a:cubicBezTo>
                  <a:lnTo>
                    <a:pt x="187109" y="2715155"/>
                  </a:lnTo>
                  <a:cubicBezTo>
                    <a:pt x="187109" y="2754920"/>
                    <a:pt x="219344" y="2787155"/>
                    <a:pt x="259109" y="2787155"/>
                  </a:cubicBezTo>
                  <a:cubicBezTo>
                    <a:pt x="298874" y="2787155"/>
                    <a:pt x="331109" y="2754920"/>
                    <a:pt x="331109" y="2715155"/>
                  </a:cubicBezTo>
                  <a:lnTo>
                    <a:pt x="331109" y="1923155"/>
                  </a:lnTo>
                  <a:cubicBezTo>
                    <a:pt x="331109" y="1883390"/>
                    <a:pt x="298874" y="1851155"/>
                    <a:pt x="259109" y="1851155"/>
                  </a:cubicBezTo>
                  <a:cubicBezTo>
                    <a:pt x="239226" y="1851156"/>
                    <a:pt x="221226" y="1859214"/>
                    <a:pt x="208197" y="1872243"/>
                  </a:cubicBezTo>
                  <a:close/>
                  <a:moveTo>
                    <a:pt x="0" y="1625202"/>
                  </a:moveTo>
                  <a:cubicBezTo>
                    <a:pt x="418057" y="1737228"/>
                    <a:pt x="858998" y="1737384"/>
                    <a:pt x="1277606" y="1625336"/>
                  </a:cubicBezTo>
                  <a:cubicBezTo>
                    <a:pt x="1277605" y="1938624"/>
                    <a:pt x="1277605" y="2251911"/>
                    <a:pt x="1277605" y="2565198"/>
                  </a:cubicBezTo>
                  <a:cubicBezTo>
                    <a:pt x="1277605" y="2917999"/>
                    <a:pt x="991603" y="3204001"/>
                    <a:pt x="638802" y="3204001"/>
                  </a:cubicBezTo>
                  <a:lnTo>
                    <a:pt x="638803" y="3204000"/>
                  </a:lnTo>
                  <a:cubicBezTo>
                    <a:pt x="286002" y="3204000"/>
                    <a:pt x="0" y="2917999"/>
                    <a:pt x="0" y="2565197"/>
                  </a:cubicBezTo>
                  <a:close/>
                  <a:moveTo>
                    <a:pt x="208197" y="459897"/>
                  </a:moveTo>
                  <a:cubicBezTo>
                    <a:pt x="195167" y="472926"/>
                    <a:pt x="187109" y="490926"/>
                    <a:pt x="187109" y="510808"/>
                  </a:cubicBezTo>
                  <a:lnTo>
                    <a:pt x="187109" y="1302808"/>
                  </a:lnTo>
                  <a:cubicBezTo>
                    <a:pt x="187109" y="1342573"/>
                    <a:pt x="219344" y="1374808"/>
                    <a:pt x="259109" y="1374808"/>
                  </a:cubicBezTo>
                  <a:cubicBezTo>
                    <a:pt x="298874" y="1374808"/>
                    <a:pt x="331109" y="1342573"/>
                    <a:pt x="331109" y="1302808"/>
                  </a:cubicBezTo>
                  <a:lnTo>
                    <a:pt x="331109" y="510808"/>
                  </a:lnTo>
                  <a:cubicBezTo>
                    <a:pt x="331109" y="471043"/>
                    <a:pt x="298874" y="438808"/>
                    <a:pt x="259109" y="438808"/>
                  </a:cubicBezTo>
                  <a:cubicBezTo>
                    <a:pt x="239226" y="438808"/>
                    <a:pt x="221226" y="446867"/>
                    <a:pt x="208197" y="459897"/>
                  </a:cubicBezTo>
                  <a:close/>
                  <a:moveTo>
                    <a:pt x="187101" y="187101"/>
                  </a:moveTo>
                  <a:cubicBezTo>
                    <a:pt x="302701" y="71501"/>
                    <a:pt x="462402" y="0"/>
                    <a:pt x="638803" y="0"/>
                  </a:cubicBezTo>
                  <a:cubicBezTo>
                    <a:pt x="991604" y="0"/>
                    <a:pt x="1277606" y="286002"/>
                    <a:pt x="1277606" y="638803"/>
                  </a:cubicBezTo>
                  <a:lnTo>
                    <a:pt x="1277606" y="1497764"/>
                  </a:lnTo>
                  <a:cubicBezTo>
                    <a:pt x="859958" y="1616355"/>
                    <a:pt x="417375" y="1616210"/>
                    <a:pt x="0" y="1498771"/>
                  </a:cubicBezTo>
                  <a:lnTo>
                    <a:pt x="0" y="638803"/>
                  </a:lnTo>
                  <a:cubicBezTo>
                    <a:pt x="0" y="462403"/>
                    <a:pt x="71500" y="302702"/>
                    <a:pt x="187101" y="187101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Rounded Rectangle 7">
              <a:extLst>
                <a:ext uri="{FF2B5EF4-FFF2-40B4-BE49-F238E27FC236}">
                  <a16:creationId xmlns:a16="http://schemas.microsoft.com/office/drawing/2014/main" id="{F733C12F-5444-4330-86BB-713CAEC0F78F}"/>
                </a:ext>
              </a:extLst>
            </p:cNvPr>
            <p:cNvSpPr>
              <a:spLocks noChangeAspect="1"/>
            </p:cNvSpPr>
            <p:nvPr/>
          </p:nvSpPr>
          <p:spPr>
            <a:xfrm rot="18924894" flipH="1">
              <a:off x="6299616" y="4621988"/>
              <a:ext cx="162556" cy="635774"/>
            </a:xfrm>
            <a:custGeom>
              <a:avLst/>
              <a:gdLst/>
              <a:ahLst/>
              <a:cxnLst/>
              <a:rect l="l" t="t" r="r" b="b"/>
              <a:pathLst>
                <a:path w="1081111" h="4228323">
                  <a:moveTo>
                    <a:pt x="335224" y="1867922"/>
                  </a:moveTo>
                  <a:cubicBezTo>
                    <a:pt x="355105" y="1839562"/>
                    <a:pt x="441066" y="1818228"/>
                    <a:pt x="544096" y="1818228"/>
                  </a:cubicBezTo>
                  <a:cubicBezTo>
                    <a:pt x="661845" y="1818228"/>
                    <a:pt x="757300" y="1846093"/>
                    <a:pt x="757300" y="1880465"/>
                  </a:cubicBezTo>
                  <a:lnTo>
                    <a:pt x="754850" y="1887560"/>
                  </a:lnTo>
                  <a:lnTo>
                    <a:pt x="757869" y="1887560"/>
                  </a:lnTo>
                  <a:lnTo>
                    <a:pt x="757869" y="2839818"/>
                  </a:lnTo>
                  <a:cubicBezTo>
                    <a:pt x="757869" y="2972331"/>
                    <a:pt x="662287" y="3079754"/>
                    <a:pt x="544381" y="3079754"/>
                  </a:cubicBezTo>
                  <a:cubicBezTo>
                    <a:pt x="426475" y="3079754"/>
                    <a:pt x="330892" y="2972330"/>
                    <a:pt x="330892" y="2839818"/>
                  </a:cubicBezTo>
                  <a:cubicBezTo>
                    <a:pt x="330892" y="2522399"/>
                    <a:pt x="330893" y="2204979"/>
                    <a:pt x="330893" y="1887560"/>
                  </a:cubicBezTo>
                  <a:lnTo>
                    <a:pt x="333343" y="1887560"/>
                  </a:lnTo>
                  <a:cubicBezTo>
                    <a:pt x="331423" y="1885549"/>
                    <a:pt x="330893" y="1883025"/>
                    <a:pt x="330893" y="1880465"/>
                  </a:cubicBezTo>
                  <a:cubicBezTo>
                    <a:pt x="330893" y="1876168"/>
                    <a:pt x="332384" y="1871973"/>
                    <a:pt x="335224" y="1867922"/>
                  </a:cubicBezTo>
                  <a:close/>
                  <a:moveTo>
                    <a:pt x="40017" y="122059"/>
                  </a:moveTo>
                  <a:cubicBezTo>
                    <a:pt x="33211" y="132011"/>
                    <a:pt x="29637" y="142314"/>
                    <a:pt x="29637" y="152868"/>
                  </a:cubicBezTo>
                  <a:cubicBezTo>
                    <a:pt x="29637" y="201406"/>
                    <a:pt x="105246" y="244661"/>
                    <a:pt x="223474" y="271871"/>
                  </a:cubicBezTo>
                  <a:lnTo>
                    <a:pt x="259635" y="468058"/>
                  </a:lnTo>
                  <a:cubicBezTo>
                    <a:pt x="103865" y="495856"/>
                    <a:pt x="0" y="547115"/>
                    <a:pt x="0" y="605632"/>
                  </a:cubicBezTo>
                  <a:cubicBezTo>
                    <a:pt x="0" y="658669"/>
                    <a:pt x="85325" y="705745"/>
                    <a:pt x="217400" y="734580"/>
                  </a:cubicBezTo>
                  <a:lnTo>
                    <a:pt x="217063" y="737117"/>
                  </a:lnTo>
                  <a:lnTo>
                    <a:pt x="217063" y="2943282"/>
                  </a:lnTo>
                  <a:cubicBezTo>
                    <a:pt x="217063" y="3039089"/>
                    <a:pt x="294931" y="3121078"/>
                    <a:pt x="405721" y="3153265"/>
                  </a:cubicBezTo>
                  <a:cubicBezTo>
                    <a:pt x="400324" y="3160310"/>
                    <a:pt x="397646" y="3168520"/>
                    <a:pt x="397646" y="3177204"/>
                  </a:cubicBezTo>
                  <a:lnTo>
                    <a:pt x="397646" y="3194256"/>
                  </a:lnTo>
                  <a:cubicBezTo>
                    <a:pt x="397646" y="3224314"/>
                    <a:pt x="429716" y="3248680"/>
                    <a:pt x="469276" y="3248680"/>
                  </a:cubicBezTo>
                  <a:lnTo>
                    <a:pt x="496274" y="3248680"/>
                  </a:lnTo>
                  <a:cubicBezTo>
                    <a:pt x="503831" y="3569617"/>
                    <a:pt x="518631" y="3867052"/>
                    <a:pt x="514761" y="4228323"/>
                  </a:cubicBezTo>
                  <a:lnTo>
                    <a:pt x="577573" y="4091802"/>
                  </a:lnTo>
                  <a:cubicBezTo>
                    <a:pt x="580481" y="3794896"/>
                    <a:pt x="583388" y="3537508"/>
                    <a:pt x="586278" y="3248680"/>
                  </a:cubicBezTo>
                  <a:lnTo>
                    <a:pt x="611834" y="3248680"/>
                  </a:lnTo>
                  <a:cubicBezTo>
                    <a:pt x="651395" y="3248680"/>
                    <a:pt x="683465" y="3224314"/>
                    <a:pt x="683465" y="3194256"/>
                  </a:cubicBezTo>
                  <a:lnTo>
                    <a:pt x="683465" y="3177205"/>
                  </a:lnTo>
                  <a:cubicBezTo>
                    <a:pt x="683465" y="3168518"/>
                    <a:pt x="680787" y="3160307"/>
                    <a:pt x="675388" y="3153262"/>
                  </a:cubicBezTo>
                  <a:cubicBezTo>
                    <a:pt x="786180" y="3121079"/>
                    <a:pt x="864048" y="3039089"/>
                    <a:pt x="864048" y="2943282"/>
                  </a:cubicBezTo>
                  <a:lnTo>
                    <a:pt x="864048" y="737117"/>
                  </a:lnTo>
                  <a:cubicBezTo>
                    <a:pt x="864048" y="736269"/>
                    <a:pt x="864042" y="735422"/>
                    <a:pt x="863712" y="734579"/>
                  </a:cubicBezTo>
                  <a:cubicBezTo>
                    <a:pt x="995786" y="705744"/>
                    <a:pt x="1081111" y="658669"/>
                    <a:pt x="1081111" y="605632"/>
                  </a:cubicBezTo>
                  <a:cubicBezTo>
                    <a:pt x="1081111" y="547115"/>
                    <a:pt x="977246" y="495856"/>
                    <a:pt x="821477" y="468058"/>
                  </a:cubicBezTo>
                  <a:lnTo>
                    <a:pt x="857637" y="271871"/>
                  </a:lnTo>
                  <a:cubicBezTo>
                    <a:pt x="975865" y="244661"/>
                    <a:pt x="1051474" y="201406"/>
                    <a:pt x="1051474" y="152868"/>
                  </a:cubicBezTo>
                  <a:cubicBezTo>
                    <a:pt x="1051474" y="68441"/>
                    <a:pt x="822728" y="0"/>
                    <a:pt x="540555" y="0"/>
                  </a:cubicBezTo>
                  <a:cubicBezTo>
                    <a:pt x="293654" y="0"/>
                    <a:pt x="87658" y="52400"/>
                    <a:pt x="40017" y="122059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Rounded Rectangle 17">
              <a:extLst>
                <a:ext uri="{FF2B5EF4-FFF2-40B4-BE49-F238E27FC236}">
                  <a16:creationId xmlns:a16="http://schemas.microsoft.com/office/drawing/2014/main" id="{5EE5BF2B-556C-49E7-A0E7-29E6E2F41F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56386" y="3571006"/>
              <a:ext cx="332990" cy="529812"/>
            </a:xfrm>
            <a:custGeom>
              <a:avLst/>
              <a:gdLst/>
              <a:ahLst/>
              <a:cxnLst/>
              <a:rect l="l" t="t" r="r" b="b"/>
              <a:pathLst>
                <a:path w="2016224" h="3207971">
                  <a:moveTo>
                    <a:pt x="854575" y="1382799"/>
                  </a:moveTo>
                  <a:lnTo>
                    <a:pt x="854575" y="1686462"/>
                  </a:lnTo>
                  <a:lnTo>
                    <a:pt x="550912" y="1686462"/>
                  </a:lnTo>
                  <a:lnTo>
                    <a:pt x="550912" y="1993536"/>
                  </a:lnTo>
                  <a:lnTo>
                    <a:pt x="854575" y="1993536"/>
                  </a:lnTo>
                  <a:lnTo>
                    <a:pt x="854575" y="2297199"/>
                  </a:lnTo>
                  <a:lnTo>
                    <a:pt x="1161649" y="2297199"/>
                  </a:lnTo>
                  <a:lnTo>
                    <a:pt x="1161649" y="1993536"/>
                  </a:lnTo>
                  <a:lnTo>
                    <a:pt x="1465312" y="1993536"/>
                  </a:lnTo>
                  <a:lnTo>
                    <a:pt x="1465312" y="1686462"/>
                  </a:lnTo>
                  <a:lnTo>
                    <a:pt x="1161649" y="1686462"/>
                  </a:lnTo>
                  <a:lnTo>
                    <a:pt x="1161649" y="1382799"/>
                  </a:lnTo>
                  <a:close/>
                  <a:moveTo>
                    <a:pt x="397285" y="941591"/>
                  </a:moveTo>
                  <a:lnTo>
                    <a:pt x="1618940" y="941591"/>
                  </a:lnTo>
                  <a:lnTo>
                    <a:pt x="1618940" y="2738407"/>
                  </a:lnTo>
                  <a:lnTo>
                    <a:pt x="397285" y="2738407"/>
                  </a:lnTo>
                  <a:close/>
                  <a:moveTo>
                    <a:pt x="305673" y="849979"/>
                  </a:moveTo>
                  <a:lnTo>
                    <a:pt x="305673" y="2830019"/>
                  </a:lnTo>
                  <a:lnTo>
                    <a:pt x="1710552" y="2830019"/>
                  </a:lnTo>
                  <a:lnTo>
                    <a:pt x="1710552" y="849979"/>
                  </a:lnTo>
                  <a:close/>
                  <a:moveTo>
                    <a:pt x="240515" y="472027"/>
                  </a:moveTo>
                  <a:lnTo>
                    <a:pt x="1775709" y="472027"/>
                  </a:lnTo>
                  <a:cubicBezTo>
                    <a:pt x="1908542" y="472027"/>
                    <a:pt x="2016224" y="579709"/>
                    <a:pt x="2016224" y="712542"/>
                  </a:cubicBezTo>
                  <a:lnTo>
                    <a:pt x="2016224" y="2967456"/>
                  </a:lnTo>
                  <a:cubicBezTo>
                    <a:pt x="2016224" y="3100289"/>
                    <a:pt x="1908542" y="3207971"/>
                    <a:pt x="1775709" y="3207971"/>
                  </a:cubicBezTo>
                  <a:lnTo>
                    <a:pt x="240515" y="3207971"/>
                  </a:lnTo>
                  <a:cubicBezTo>
                    <a:pt x="107682" y="3207971"/>
                    <a:pt x="0" y="3100289"/>
                    <a:pt x="0" y="2967456"/>
                  </a:cubicBezTo>
                  <a:lnTo>
                    <a:pt x="0" y="712542"/>
                  </a:lnTo>
                  <a:cubicBezTo>
                    <a:pt x="0" y="579709"/>
                    <a:pt x="107682" y="472027"/>
                    <a:pt x="240515" y="472027"/>
                  </a:cubicBezTo>
                  <a:close/>
                  <a:moveTo>
                    <a:pt x="515787" y="0"/>
                  </a:moveTo>
                  <a:lnTo>
                    <a:pt x="1500437" y="0"/>
                  </a:lnTo>
                  <a:cubicBezTo>
                    <a:pt x="1541893" y="0"/>
                    <a:pt x="1575500" y="33607"/>
                    <a:pt x="1575500" y="75063"/>
                  </a:cubicBezTo>
                  <a:lnTo>
                    <a:pt x="1575500" y="367990"/>
                  </a:lnTo>
                  <a:lnTo>
                    <a:pt x="440724" y="367990"/>
                  </a:lnTo>
                  <a:lnTo>
                    <a:pt x="440724" y="75063"/>
                  </a:lnTo>
                  <a:cubicBezTo>
                    <a:pt x="440724" y="33607"/>
                    <a:pt x="474331" y="0"/>
                    <a:pt x="515787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Oval 21">
              <a:extLst>
                <a:ext uri="{FF2B5EF4-FFF2-40B4-BE49-F238E27FC236}">
                  <a16:creationId xmlns:a16="http://schemas.microsoft.com/office/drawing/2014/main" id="{BDF17765-9BE0-4A36-8B03-BCF344117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8721" y="3571006"/>
              <a:ext cx="529812" cy="529812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799999" y="306000"/>
                  </a:moveTo>
                  <a:lnTo>
                    <a:pt x="1440000" y="306000"/>
                  </a:lnTo>
                  <a:lnTo>
                    <a:pt x="1440000" y="1308231"/>
                  </a:lnTo>
                  <a:lnTo>
                    <a:pt x="572043" y="807116"/>
                  </a:lnTo>
                  <a:lnTo>
                    <a:pt x="392043" y="1118885"/>
                  </a:lnTo>
                  <a:lnTo>
                    <a:pt x="1260000" y="1620000"/>
                  </a:lnTo>
                  <a:lnTo>
                    <a:pt x="392043" y="2121116"/>
                  </a:lnTo>
                  <a:lnTo>
                    <a:pt x="572043" y="2432885"/>
                  </a:lnTo>
                  <a:lnTo>
                    <a:pt x="1440000" y="1931769"/>
                  </a:lnTo>
                  <a:lnTo>
                    <a:pt x="1440000" y="2934000"/>
                  </a:lnTo>
                  <a:lnTo>
                    <a:pt x="1800000" y="2934000"/>
                  </a:lnTo>
                  <a:lnTo>
                    <a:pt x="1800000" y="1931769"/>
                  </a:lnTo>
                  <a:lnTo>
                    <a:pt x="2667957" y="2432884"/>
                  </a:lnTo>
                  <a:lnTo>
                    <a:pt x="2847957" y="2121116"/>
                  </a:lnTo>
                  <a:lnTo>
                    <a:pt x="1980000" y="1620000"/>
                  </a:lnTo>
                  <a:lnTo>
                    <a:pt x="2847958" y="1118885"/>
                  </a:lnTo>
                  <a:lnTo>
                    <a:pt x="2667957" y="807116"/>
                  </a:lnTo>
                  <a:lnTo>
                    <a:pt x="1800000" y="1308231"/>
                  </a:ln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Oval 25">
              <a:extLst>
                <a:ext uri="{FF2B5EF4-FFF2-40B4-BE49-F238E27FC236}">
                  <a16:creationId xmlns:a16="http://schemas.microsoft.com/office/drawing/2014/main" id="{8025ACE6-44A9-42AC-8FD3-B3A36453D5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7790" y="3571006"/>
              <a:ext cx="529090" cy="529812"/>
            </a:xfrm>
            <a:custGeom>
              <a:avLst/>
              <a:gdLst/>
              <a:ahLst/>
              <a:cxnLst/>
              <a:rect l="l" t="t" r="r" b="b"/>
              <a:pathLst>
                <a:path w="3225370" h="3229762">
                  <a:moveTo>
                    <a:pt x="1355872" y="0"/>
                  </a:moveTo>
                  <a:cubicBezTo>
                    <a:pt x="1564636" y="0"/>
                    <a:pt x="1733872" y="169236"/>
                    <a:pt x="1733872" y="378000"/>
                  </a:cubicBezTo>
                  <a:cubicBezTo>
                    <a:pt x="1733872" y="530834"/>
                    <a:pt x="1643169" y="662483"/>
                    <a:pt x="1512292" y="721255"/>
                  </a:cubicBezTo>
                  <a:lnTo>
                    <a:pt x="1607042" y="1169019"/>
                  </a:lnTo>
                  <a:cubicBezTo>
                    <a:pt x="1611319" y="1167786"/>
                    <a:pt x="1615651" y="1167712"/>
                    <a:pt x="1620000" y="1167712"/>
                  </a:cubicBezTo>
                  <a:cubicBezTo>
                    <a:pt x="1828764" y="1167712"/>
                    <a:pt x="1998000" y="1336948"/>
                    <a:pt x="1998000" y="1545712"/>
                  </a:cubicBezTo>
                  <a:lnTo>
                    <a:pt x="1996362" y="1567711"/>
                  </a:lnTo>
                  <a:lnTo>
                    <a:pt x="2525816" y="1711728"/>
                  </a:lnTo>
                  <a:cubicBezTo>
                    <a:pt x="2591164" y="1602543"/>
                    <a:pt x="2710810" y="1530128"/>
                    <a:pt x="2847370" y="1530128"/>
                  </a:cubicBezTo>
                  <a:cubicBezTo>
                    <a:pt x="3056134" y="1530128"/>
                    <a:pt x="3225370" y="1699364"/>
                    <a:pt x="3225370" y="1908128"/>
                  </a:cubicBezTo>
                  <a:cubicBezTo>
                    <a:pt x="3225370" y="2116892"/>
                    <a:pt x="3056134" y="2286128"/>
                    <a:pt x="2847370" y="2286128"/>
                  </a:cubicBezTo>
                  <a:cubicBezTo>
                    <a:pt x="2638606" y="2286128"/>
                    <a:pt x="2469370" y="2116892"/>
                    <a:pt x="2469370" y="1908128"/>
                  </a:cubicBezTo>
                  <a:lnTo>
                    <a:pt x="2475505" y="1847275"/>
                  </a:lnTo>
                  <a:lnTo>
                    <a:pt x="1957861" y="1706471"/>
                  </a:lnTo>
                  <a:cubicBezTo>
                    <a:pt x="1922674" y="1789256"/>
                    <a:pt x="1855841" y="1854310"/>
                    <a:pt x="1773397" y="1890608"/>
                  </a:cubicBezTo>
                  <a:lnTo>
                    <a:pt x="1908290" y="2478637"/>
                  </a:lnTo>
                  <a:cubicBezTo>
                    <a:pt x="2094333" y="2500701"/>
                    <a:pt x="2237929" y="2659462"/>
                    <a:pt x="2237929" y="2851762"/>
                  </a:cubicBezTo>
                  <a:cubicBezTo>
                    <a:pt x="2237929" y="3060526"/>
                    <a:pt x="2068693" y="3229762"/>
                    <a:pt x="1859929" y="3229762"/>
                  </a:cubicBezTo>
                  <a:cubicBezTo>
                    <a:pt x="1651165" y="3229762"/>
                    <a:pt x="1481929" y="3060526"/>
                    <a:pt x="1481929" y="2851762"/>
                  </a:cubicBezTo>
                  <a:cubicBezTo>
                    <a:pt x="1481929" y="2676759"/>
                    <a:pt x="1600854" y="2529533"/>
                    <a:pt x="1762693" y="2487978"/>
                  </a:cubicBezTo>
                  <a:lnTo>
                    <a:pt x="1632951" y="1922407"/>
                  </a:lnTo>
                  <a:cubicBezTo>
                    <a:pt x="1628677" y="1923639"/>
                    <a:pt x="1624347" y="1923712"/>
                    <a:pt x="1620000" y="1923712"/>
                  </a:cubicBezTo>
                  <a:cubicBezTo>
                    <a:pt x="1474614" y="1923712"/>
                    <a:pt x="1348399" y="1841634"/>
                    <a:pt x="1286703" y="1720478"/>
                  </a:cubicBezTo>
                  <a:lnTo>
                    <a:pt x="726463" y="1950491"/>
                  </a:lnTo>
                  <a:cubicBezTo>
                    <a:pt x="745503" y="1995553"/>
                    <a:pt x="756000" y="2045092"/>
                    <a:pt x="756000" y="2097083"/>
                  </a:cubicBezTo>
                  <a:cubicBezTo>
                    <a:pt x="756000" y="2305847"/>
                    <a:pt x="586764" y="2475083"/>
                    <a:pt x="378000" y="2475083"/>
                  </a:cubicBezTo>
                  <a:cubicBezTo>
                    <a:pt x="169236" y="2475083"/>
                    <a:pt x="0" y="2305847"/>
                    <a:pt x="0" y="2097083"/>
                  </a:cubicBezTo>
                  <a:cubicBezTo>
                    <a:pt x="0" y="1888319"/>
                    <a:pt x="169236" y="1719083"/>
                    <a:pt x="378000" y="1719083"/>
                  </a:cubicBezTo>
                  <a:cubicBezTo>
                    <a:pt x="481765" y="1719083"/>
                    <a:pt x="575764" y="1760894"/>
                    <a:pt x="643957" y="1828700"/>
                  </a:cubicBezTo>
                  <a:lnTo>
                    <a:pt x="1245626" y="1581679"/>
                  </a:lnTo>
                  <a:cubicBezTo>
                    <a:pt x="1242578" y="1569964"/>
                    <a:pt x="1242000" y="1557905"/>
                    <a:pt x="1242000" y="1545712"/>
                  </a:cubicBezTo>
                  <a:cubicBezTo>
                    <a:pt x="1242000" y="1391666"/>
                    <a:pt x="1334148" y="1259142"/>
                    <a:pt x="1466584" y="1200827"/>
                  </a:cubicBezTo>
                  <a:lnTo>
                    <a:pt x="1372109" y="754363"/>
                  </a:lnTo>
                  <a:cubicBezTo>
                    <a:pt x="1366762" y="755885"/>
                    <a:pt x="1361331" y="756000"/>
                    <a:pt x="1355872" y="756000"/>
                  </a:cubicBezTo>
                  <a:cubicBezTo>
                    <a:pt x="1147108" y="756000"/>
                    <a:pt x="977872" y="586764"/>
                    <a:pt x="977872" y="378000"/>
                  </a:cubicBezTo>
                  <a:cubicBezTo>
                    <a:pt x="977872" y="169236"/>
                    <a:pt x="1147108" y="0"/>
                    <a:pt x="1355872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9" name="Block Arc 20">
              <a:extLst>
                <a:ext uri="{FF2B5EF4-FFF2-40B4-BE49-F238E27FC236}">
                  <a16:creationId xmlns:a16="http://schemas.microsoft.com/office/drawing/2014/main" id="{D2599952-CC3D-4E61-BE5A-3647FCCEA06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298601" y="4674968"/>
              <a:ext cx="488619" cy="529812"/>
            </a:xfrm>
            <a:custGeom>
              <a:avLst/>
              <a:gdLst/>
              <a:ahLst/>
              <a:cxnLst/>
              <a:rect l="l" t="t" r="r" b="b"/>
              <a:pathLst>
                <a:path w="2958558" h="3207983">
                  <a:moveTo>
                    <a:pt x="376920" y="2960896"/>
                  </a:moveTo>
                  <a:cubicBezTo>
                    <a:pt x="266613" y="2960896"/>
                    <a:pt x="177192" y="2871475"/>
                    <a:pt x="177192" y="2761168"/>
                  </a:cubicBezTo>
                  <a:cubicBezTo>
                    <a:pt x="177192" y="2650861"/>
                    <a:pt x="266613" y="2561440"/>
                    <a:pt x="376920" y="2561440"/>
                  </a:cubicBezTo>
                  <a:cubicBezTo>
                    <a:pt x="487227" y="2561440"/>
                    <a:pt x="576648" y="2650861"/>
                    <a:pt x="576648" y="2761168"/>
                  </a:cubicBezTo>
                  <a:cubicBezTo>
                    <a:pt x="576648" y="2871475"/>
                    <a:pt x="487227" y="2960896"/>
                    <a:pt x="376920" y="2960896"/>
                  </a:cubicBezTo>
                  <a:close/>
                  <a:moveTo>
                    <a:pt x="376921" y="3072323"/>
                  </a:moveTo>
                  <a:cubicBezTo>
                    <a:pt x="539434" y="3072323"/>
                    <a:pt x="671176" y="2940581"/>
                    <a:pt x="671176" y="2778068"/>
                  </a:cubicBezTo>
                  <a:cubicBezTo>
                    <a:pt x="671176" y="2615555"/>
                    <a:pt x="539434" y="2483813"/>
                    <a:pt x="376921" y="2483813"/>
                  </a:cubicBezTo>
                  <a:cubicBezTo>
                    <a:pt x="214408" y="2483813"/>
                    <a:pt x="82666" y="2615555"/>
                    <a:pt x="82666" y="2778068"/>
                  </a:cubicBezTo>
                  <a:cubicBezTo>
                    <a:pt x="82666" y="2940581"/>
                    <a:pt x="214408" y="3072323"/>
                    <a:pt x="376921" y="3072323"/>
                  </a:cubicBezTo>
                  <a:close/>
                  <a:moveTo>
                    <a:pt x="2379939" y="3207575"/>
                  </a:moveTo>
                  <a:cubicBezTo>
                    <a:pt x="2342159" y="3210380"/>
                    <a:pt x="2303308" y="3198772"/>
                    <a:pt x="2272342" y="3172087"/>
                  </a:cubicBezTo>
                  <a:cubicBezTo>
                    <a:pt x="2210411" y="3118717"/>
                    <a:pt x="2203469" y="3025247"/>
                    <a:pt x="2256839" y="2963315"/>
                  </a:cubicBezTo>
                  <a:cubicBezTo>
                    <a:pt x="2292137" y="2922355"/>
                    <a:pt x="2344975" y="2905450"/>
                    <a:pt x="2394194" y="2916618"/>
                  </a:cubicBezTo>
                  <a:lnTo>
                    <a:pt x="2482323" y="2842744"/>
                  </a:lnTo>
                  <a:lnTo>
                    <a:pt x="2486558" y="2847797"/>
                  </a:lnTo>
                  <a:cubicBezTo>
                    <a:pt x="2638916" y="2767056"/>
                    <a:pt x="2628462" y="2744879"/>
                    <a:pt x="2689889" y="2690172"/>
                  </a:cubicBezTo>
                  <a:cubicBezTo>
                    <a:pt x="2722819" y="2655246"/>
                    <a:pt x="2732363" y="2657367"/>
                    <a:pt x="2726376" y="2568558"/>
                  </a:cubicBezTo>
                  <a:lnTo>
                    <a:pt x="2730335" y="2568172"/>
                  </a:lnTo>
                  <a:lnTo>
                    <a:pt x="2726098" y="2568172"/>
                  </a:lnTo>
                  <a:lnTo>
                    <a:pt x="2726098" y="2140027"/>
                  </a:lnTo>
                  <a:lnTo>
                    <a:pt x="2686068" y="2140105"/>
                  </a:lnTo>
                  <a:cubicBezTo>
                    <a:pt x="2685662" y="1932305"/>
                    <a:pt x="2574529" y="1740506"/>
                    <a:pt x="2394530" y="1636956"/>
                  </a:cubicBezTo>
                  <a:cubicBezTo>
                    <a:pt x="2214320" y="1533284"/>
                    <a:pt x="1992511" y="1533845"/>
                    <a:pt x="1812826" y="1638426"/>
                  </a:cubicBezTo>
                  <a:cubicBezTo>
                    <a:pt x="1633353" y="1742884"/>
                    <a:pt x="1523189" y="1935240"/>
                    <a:pt x="1523830" y="2143038"/>
                  </a:cubicBezTo>
                  <a:lnTo>
                    <a:pt x="1483625" y="2143162"/>
                  </a:lnTo>
                  <a:lnTo>
                    <a:pt x="1483625" y="2568172"/>
                  </a:lnTo>
                  <a:lnTo>
                    <a:pt x="1479388" y="2568172"/>
                  </a:lnTo>
                  <a:lnTo>
                    <a:pt x="1483347" y="2568558"/>
                  </a:lnTo>
                  <a:cubicBezTo>
                    <a:pt x="1477359" y="2657367"/>
                    <a:pt x="1486903" y="2655246"/>
                    <a:pt x="1519833" y="2690172"/>
                  </a:cubicBezTo>
                  <a:cubicBezTo>
                    <a:pt x="1581261" y="2744879"/>
                    <a:pt x="1570806" y="2767057"/>
                    <a:pt x="1723166" y="2847797"/>
                  </a:cubicBezTo>
                  <a:lnTo>
                    <a:pt x="1727402" y="2842744"/>
                  </a:lnTo>
                  <a:lnTo>
                    <a:pt x="1815530" y="2916618"/>
                  </a:lnTo>
                  <a:cubicBezTo>
                    <a:pt x="1864749" y="2905450"/>
                    <a:pt x="1917587" y="2922356"/>
                    <a:pt x="1952884" y="2963315"/>
                  </a:cubicBezTo>
                  <a:cubicBezTo>
                    <a:pt x="2006254" y="3025247"/>
                    <a:pt x="1999313" y="3118717"/>
                    <a:pt x="1937381" y="3172087"/>
                  </a:cubicBezTo>
                  <a:cubicBezTo>
                    <a:pt x="1906416" y="3198772"/>
                    <a:pt x="1867565" y="3210380"/>
                    <a:pt x="1829785" y="3207575"/>
                  </a:cubicBezTo>
                  <a:cubicBezTo>
                    <a:pt x="1792004" y="3204769"/>
                    <a:pt x="1755294" y="3187551"/>
                    <a:pt x="1728609" y="3156586"/>
                  </a:cubicBezTo>
                  <a:cubicBezTo>
                    <a:pt x="1704170" y="3128225"/>
                    <a:pt x="1692377" y="3093251"/>
                    <a:pt x="1694258" y="3058558"/>
                  </a:cubicBezTo>
                  <a:lnTo>
                    <a:pt x="1607474" y="2985811"/>
                  </a:lnTo>
                  <a:lnTo>
                    <a:pt x="1609754" y="2983092"/>
                  </a:lnTo>
                  <a:cubicBezTo>
                    <a:pt x="1505378" y="2914609"/>
                    <a:pt x="1454899" y="2874388"/>
                    <a:pt x="1372959" y="2808609"/>
                  </a:cubicBezTo>
                  <a:cubicBezTo>
                    <a:pt x="1301402" y="2768123"/>
                    <a:pt x="1295976" y="2652344"/>
                    <a:pt x="1300245" y="2568172"/>
                  </a:cubicBezTo>
                  <a:lnTo>
                    <a:pt x="1296941" y="2568172"/>
                  </a:lnTo>
                  <a:lnTo>
                    <a:pt x="1296941" y="2143739"/>
                  </a:lnTo>
                  <a:lnTo>
                    <a:pt x="1251342" y="2143880"/>
                  </a:lnTo>
                  <a:cubicBezTo>
                    <a:pt x="1250400" y="1838694"/>
                    <a:pt x="1412261" y="1556194"/>
                    <a:pt x="1675942" y="1402813"/>
                  </a:cubicBezTo>
                  <a:cubicBezTo>
                    <a:pt x="1778114" y="1343381"/>
                    <a:pt x="1889554" y="1306836"/>
                    <a:pt x="2003205" y="1293823"/>
                  </a:cubicBezTo>
                  <a:lnTo>
                    <a:pt x="2003205" y="878785"/>
                  </a:lnTo>
                  <a:lnTo>
                    <a:pt x="1998176" y="878621"/>
                  </a:lnTo>
                  <a:cubicBezTo>
                    <a:pt x="2009560" y="630102"/>
                    <a:pt x="1847671" y="398939"/>
                    <a:pt x="1584243" y="287563"/>
                  </a:cubicBezTo>
                  <a:cubicBezTo>
                    <a:pt x="1373323" y="198386"/>
                    <a:pt x="1125012" y="198092"/>
                    <a:pt x="913796" y="286769"/>
                  </a:cubicBezTo>
                  <a:cubicBezTo>
                    <a:pt x="650203" y="397436"/>
                    <a:pt x="487575" y="627955"/>
                    <a:pt x="497878" y="876315"/>
                  </a:cubicBezTo>
                  <a:lnTo>
                    <a:pt x="492947" y="876461"/>
                  </a:lnTo>
                  <a:lnTo>
                    <a:pt x="492947" y="2424958"/>
                  </a:lnTo>
                  <a:cubicBezTo>
                    <a:pt x="646520" y="2471832"/>
                    <a:pt x="757382" y="2615059"/>
                    <a:pt x="757382" y="2784179"/>
                  </a:cubicBezTo>
                  <a:cubicBezTo>
                    <a:pt x="757382" y="2993324"/>
                    <a:pt x="587836" y="3162870"/>
                    <a:pt x="378691" y="3162870"/>
                  </a:cubicBezTo>
                  <a:cubicBezTo>
                    <a:pt x="169546" y="3162870"/>
                    <a:pt x="0" y="2993324"/>
                    <a:pt x="0" y="2784179"/>
                  </a:cubicBezTo>
                  <a:cubicBezTo>
                    <a:pt x="0" y="2610447"/>
                    <a:pt x="116991" y="2464039"/>
                    <a:pt x="276947" y="2421074"/>
                  </a:cubicBezTo>
                  <a:lnTo>
                    <a:pt x="276947" y="783746"/>
                  </a:lnTo>
                  <a:lnTo>
                    <a:pt x="281758" y="783746"/>
                  </a:lnTo>
                  <a:cubicBezTo>
                    <a:pt x="307533" y="493124"/>
                    <a:pt x="502412" y="231983"/>
                    <a:pt x="801266" y="95774"/>
                  </a:cubicBezTo>
                  <a:cubicBezTo>
                    <a:pt x="1082323" y="-32324"/>
                    <a:pt x="1416727" y="-31901"/>
                    <a:pt x="1697364" y="96907"/>
                  </a:cubicBezTo>
                  <a:cubicBezTo>
                    <a:pt x="1994951" y="233494"/>
                    <a:pt x="2188714" y="494056"/>
                    <a:pt x="2214549" y="783746"/>
                  </a:cubicBezTo>
                  <a:lnTo>
                    <a:pt x="2219205" y="783746"/>
                  </a:lnTo>
                  <a:lnTo>
                    <a:pt x="2219205" y="1295162"/>
                  </a:lnTo>
                  <a:cubicBezTo>
                    <a:pt x="2327099" y="1309357"/>
                    <a:pt x="2432799" y="1344641"/>
                    <a:pt x="2530224" y="1400656"/>
                  </a:cubicBezTo>
                  <a:cubicBezTo>
                    <a:pt x="2794677" y="1552703"/>
                    <a:pt x="2957961" y="1834385"/>
                    <a:pt x="2958558" y="2139573"/>
                  </a:cubicBezTo>
                  <a:lnTo>
                    <a:pt x="2912782" y="2139663"/>
                  </a:lnTo>
                  <a:lnTo>
                    <a:pt x="2912782" y="2568172"/>
                  </a:lnTo>
                  <a:lnTo>
                    <a:pt x="2909478" y="2568172"/>
                  </a:lnTo>
                  <a:cubicBezTo>
                    <a:pt x="2913747" y="2652344"/>
                    <a:pt x="2908320" y="2768123"/>
                    <a:pt x="2836763" y="2808609"/>
                  </a:cubicBezTo>
                  <a:cubicBezTo>
                    <a:pt x="2754824" y="2874388"/>
                    <a:pt x="2704345" y="2914609"/>
                    <a:pt x="2599970" y="2983091"/>
                  </a:cubicBezTo>
                  <a:lnTo>
                    <a:pt x="2602250" y="2985811"/>
                  </a:lnTo>
                  <a:lnTo>
                    <a:pt x="2515466" y="3058559"/>
                  </a:lnTo>
                  <a:cubicBezTo>
                    <a:pt x="2517346" y="3093252"/>
                    <a:pt x="2505554" y="3128225"/>
                    <a:pt x="2481114" y="3156586"/>
                  </a:cubicBezTo>
                  <a:cubicBezTo>
                    <a:pt x="2454429" y="3187551"/>
                    <a:pt x="2417719" y="3204769"/>
                    <a:pt x="2379939" y="3207575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0" name="Block Arc 11">
              <a:extLst>
                <a:ext uri="{FF2B5EF4-FFF2-40B4-BE49-F238E27FC236}">
                  <a16:creationId xmlns:a16="http://schemas.microsoft.com/office/drawing/2014/main" id="{93B99EA5-E6ED-4901-9901-EBFBEFAC0EEC}"/>
                </a:ext>
              </a:extLst>
            </p:cNvPr>
            <p:cNvSpPr/>
            <p:nvPr/>
          </p:nvSpPr>
          <p:spPr>
            <a:xfrm rot="10800000">
              <a:off x="8710309" y="4659312"/>
              <a:ext cx="320105" cy="520850"/>
            </a:xfrm>
            <a:custGeom>
              <a:avLst/>
              <a:gdLst/>
              <a:ahLst/>
              <a:cxnLst/>
              <a:rect l="l" t="t" r="r" b="b"/>
              <a:pathLst>
                <a:path w="3636337" h="7138182">
                  <a:moveTo>
                    <a:pt x="1563551" y="3029061"/>
                  </a:moveTo>
                  <a:lnTo>
                    <a:pt x="1563551" y="1171769"/>
                  </a:lnTo>
                  <a:cubicBezTo>
                    <a:pt x="1444523" y="1201084"/>
                    <a:pt x="1330799" y="1254073"/>
                    <a:pt x="1228219" y="1328453"/>
                  </a:cubicBezTo>
                  <a:cubicBezTo>
                    <a:pt x="927220" y="1546705"/>
                    <a:pt x="771440" y="1913395"/>
                    <a:pt x="823311" y="2281559"/>
                  </a:cubicBezTo>
                  <a:cubicBezTo>
                    <a:pt x="886035" y="2761950"/>
                    <a:pt x="1181988" y="2923981"/>
                    <a:pt x="1563551" y="3029061"/>
                  </a:cubicBezTo>
                  <a:close/>
                  <a:moveTo>
                    <a:pt x="2056123" y="5971053"/>
                  </a:moveTo>
                  <a:cubicBezTo>
                    <a:pt x="2180706" y="5941789"/>
                    <a:pt x="2300029" y="5887431"/>
                    <a:pt x="2407191" y="5809729"/>
                  </a:cubicBezTo>
                  <a:cubicBezTo>
                    <a:pt x="2708190" y="5591477"/>
                    <a:pt x="2863970" y="5224787"/>
                    <a:pt x="2812099" y="4856623"/>
                  </a:cubicBezTo>
                  <a:cubicBezTo>
                    <a:pt x="2712300" y="4365494"/>
                    <a:pt x="2419393" y="4148018"/>
                    <a:pt x="2056123" y="4007016"/>
                  </a:cubicBezTo>
                  <a:close/>
                  <a:moveTo>
                    <a:pt x="2056123" y="7138182"/>
                  </a:moveTo>
                  <a:lnTo>
                    <a:pt x="1563551" y="7138182"/>
                  </a:lnTo>
                  <a:lnTo>
                    <a:pt x="1563551" y="6796553"/>
                  </a:lnTo>
                  <a:cubicBezTo>
                    <a:pt x="1376287" y="6771102"/>
                    <a:pt x="1191751" y="6715291"/>
                    <a:pt x="1016794" y="6629471"/>
                  </a:cubicBezTo>
                  <a:cubicBezTo>
                    <a:pt x="412303" y="6332946"/>
                    <a:pt x="21102" y="5726704"/>
                    <a:pt x="0" y="5053734"/>
                  </a:cubicBezTo>
                  <a:lnTo>
                    <a:pt x="813973" y="5028205"/>
                  </a:lnTo>
                  <a:cubicBezTo>
                    <a:pt x="825624" y="5399818"/>
                    <a:pt x="1041643" y="5734588"/>
                    <a:pt x="1375441" y="5898325"/>
                  </a:cubicBezTo>
                  <a:cubicBezTo>
                    <a:pt x="1436179" y="5928119"/>
                    <a:pt x="1499008" y="5951362"/>
                    <a:pt x="1563551" y="5965918"/>
                  </a:cubicBezTo>
                  <a:lnTo>
                    <a:pt x="1563551" y="3847635"/>
                  </a:lnTo>
                  <a:cubicBezTo>
                    <a:pt x="920238" y="3662345"/>
                    <a:pt x="233045" y="3450393"/>
                    <a:pt x="16852" y="2382091"/>
                  </a:cubicBezTo>
                  <a:cubicBezTo>
                    <a:pt x="-73403" y="1719933"/>
                    <a:pt x="208577" y="1061859"/>
                    <a:pt x="750173" y="669157"/>
                  </a:cubicBezTo>
                  <a:cubicBezTo>
                    <a:pt x="994931" y="491686"/>
                    <a:pt x="1274723" y="381458"/>
                    <a:pt x="1563551" y="341319"/>
                  </a:cubicBezTo>
                  <a:lnTo>
                    <a:pt x="1563551" y="0"/>
                  </a:lnTo>
                  <a:lnTo>
                    <a:pt x="2056123" y="0"/>
                  </a:lnTo>
                  <a:lnTo>
                    <a:pt x="2056123" y="339268"/>
                  </a:lnTo>
                  <a:cubicBezTo>
                    <a:pt x="2248752" y="363969"/>
                    <a:pt x="2438747" y="420481"/>
                    <a:pt x="2618616" y="508711"/>
                  </a:cubicBezTo>
                  <a:cubicBezTo>
                    <a:pt x="3223107" y="805237"/>
                    <a:pt x="3614308" y="1411478"/>
                    <a:pt x="3635410" y="2084448"/>
                  </a:cubicBezTo>
                  <a:lnTo>
                    <a:pt x="2821437" y="2109978"/>
                  </a:lnTo>
                  <a:cubicBezTo>
                    <a:pt x="2809786" y="1738364"/>
                    <a:pt x="2593767" y="1403594"/>
                    <a:pt x="2259969" y="1239857"/>
                  </a:cubicBezTo>
                  <a:cubicBezTo>
                    <a:pt x="2194243" y="1207617"/>
                    <a:pt x="2126069" y="1183046"/>
                    <a:pt x="2056123" y="1168235"/>
                  </a:cubicBezTo>
                  <a:lnTo>
                    <a:pt x="2056123" y="3150890"/>
                  </a:lnTo>
                  <a:cubicBezTo>
                    <a:pt x="2675271" y="3303511"/>
                    <a:pt x="3347939" y="3564428"/>
                    <a:pt x="3618512" y="4743007"/>
                  </a:cubicBezTo>
                  <a:cubicBezTo>
                    <a:pt x="3712448" y="5409725"/>
                    <a:pt x="3430336" y="6073786"/>
                    <a:pt x="2885237" y="6469025"/>
                  </a:cubicBezTo>
                  <a:cubicBezTo>
                    <a:pt x="2636047" y="6649712"/>
                    <a:pt x="2350538" y="6760700"/>
                    <a:pt x="2056123" y="6798748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Rectangle 21">
              <a:extLst>
                <a:ext uri="{FF2B5EF4-FFF2-40B4-BE49-F238E27FC236}">
                  <a16:creationId xmlns:a16="http://schemas.microsoft.com/office/drawing/2014/main" id="{D84101C6-DE94-4255-961F-5E4B63605FA6}"/>
                </a:ext>
              </a:extLst>
            </p:cNvPr>
            <p:cNvSpPr/>
            <p:nvPr/>
          </p:nvSpPr>
          <p:spPr>
            <a:xfrm>
              <a:off x="6977936" y="4798176"/>
              <a:ext cx="505898" cy="283399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2" name="Round Same Side Corner Rectangle 8">
              <a:extLst>
                <a:ext uri="{FF2B5EF4-FFF2-40B4-BE49-F238E27FC236}">
                  <a16:creationId xmlns:a16="http://schemas.microsoft.com/office/drawing/2014/main" id="{060FF685-4A75-4BB6-8988-E4A046354D4C}"/>
                </a:ext>
              </a:extLst>
            </p:cNvPr>
            <p:cNvSpPr/>
            <p:nvPr/>
          </p:nvSpPr>
          <p:spPr>
            <a:xfrm>
              <a:off x="11061660" y="4700090"/>
              <a:ext cx="522441" cy="523242"/>
            </a:xfrm>
            <a:custGeom>
              <a:avLst/>
              <a:gdLst/>
              <a:ahLst/>
              <a:cxnLst/>
              <a:rect l="l" t="t" r="r" b="b"/>
              <a:pathLst>
                <a:path w="3197597" h="3202496">
                  <a:moveTo>
                    <a:pt x="601421" y="1611393"/>
                  </a:moveTo>
                  <a:lnTo>
                    <a:pt x="2596176" y="1611393"/>
                  </a:lnTo>
                  <a:cubicBezTo>
                    <a:pt x="2928331" y="1611393"/>
                    <a:pt x="3197594" y="1880656"/>
                    <a:pt x="3197594" y="2212811"/>
                  </a:cubicBezTo>
                  <a:lnTo>
                    <a:pt x="3197594" y="2776360"/>
                  </a:lnTo>
                  <a:lnTo>
                    <a:pt x="3197597" y="2776360"/>
                  </a:lnTo>
                  <a:lnTo>
                    <a:pt x="3197597" y="2914824"/>
                  </a:lnTo>
                  <a:lnTo>
                    <a:pt x="3197198" y="2914824"/>
                  </a:lnTo>
                  <a:lnTo>
                    <a:pt x="3197198" y="3202496"/>
                  </a:lnTo>
                  <a:lnTo>
                    <a:pt x="398" y="3202496"/>
                  </a:lnTo>
                  <a:lnTo>
                    <a:pt x="398" y="2914824"/>
                  </a:lnTo>
                  <a:lnTo>
                    <a:pt x="0" y="2914824"/>
                  </a:lnTo>
                  <a:lnTo>
                    <a:pt x="0" y="2212811"/>
                  </a:lnTo>
                  <a:cubicBezTo>
                    <a:pt x="0" y="1880656"/>
                    <a:pt x="269266" y="1611393"/>
                    <a:pt x="601421" y="1611393"/>
                  </a:cubicBezTo>
                  <a:close/>
                  <a:moveTo>
                    <a:pt x="1598801" y="0"/>
                  </a:moveTo>
                  <a:cubicBezTo>
                    <a:pt x="1998649" y="0"/>
                    <a:pt x="2322791" y="324142"/>
                    <a:pt x="2322791" y="723993"/>
                  </a:cubicBezTo>
                  <a:cubicBezTo>
                    <a:pt x="2322791" y="1123843"/>
                    <a:pt x="1998649" y="1447985"/>
                    <a:pt x="1598801" y="1447985"/>
                  </a:cubicBezTo>
                  <a:cubicBezTo>
                    <a:pt x="1198951" y="1447985"/>
                    <a:pt x="874809" y="1123843"/>
                    <a:pt x="874809" y="723993"/>
                  </a:cubicBezTo>
                  <a:cubicBezTo>
                    <a:pt x="874809" y="324142"/>
                    <a:pt x="1198951" y="0"/>
                    <a:pt x="1598801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3" name="Rounded Rectangle 51">
              <a:extLst>
                <a:ext uri="{FF2B5EF4-FFF2-40B4-BE49-F238E27FC236}">
                  <a16:creationId xmlns:a16="http://schemas.microsoft.com/office/drawing/2014/main" id="{87E8111F-37A0-4356-A4C8-C5C8EB717B1F}"/>
                </a:ext>
              </a:extLst>
            </p:cNvPr>
            <p:cNvSpPr/>
            <p:nvPr/>
          </p:nvSpPr>
          <p:spPr>
            <a:xfrm rot="16200000" flipH="1">
              <a:off x="9442736" y="5628226"/>
              <a:ext cx="541566" cy="510026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Isosceles Triangle 5">
              <a:extLst>
                <a:ext uri="{FF2B5EF4-FFF2-40B4-BE49-F238E27FC236}">
                  <a16:creationId xmlns:a16="http://schemas.microsoft.com/office/drawing/2014/main" id="{88F9A037-24D5-463D-A652-58549880E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5083" y="4737985"/>
              <a:ext cx="404220" cy="403783"/>
            </a:xfrm>
            <a:custGeom>
              <a:avLst/>
              <a:gdLst/>
              <a:ahLst/>
              <a:cxnLst/>
              <a:rect l="l" t="t" r="r" b="b"/>
              <a:pathLst>
                <a:path w="3229104" h="3225610">
                  <a:moveTo>
                    <a:pt x="2311104" y="907633"/>
                  </a:moveTo>
                  <a:lnTo>
                    <a:pt x="3229104" y="907633"/>
                  </a:lnTo>
                  <a:lnTo>
                    <a:pt x="1769979" y="3097491"/>
                  </a:lnTo>
                  <a:close/>
                  <a:moveTo>
                    <a:pt x="823" y="907633"/>
                  </a:moveTo>
                  <a:lnTo>
                    <a:pt x="918823" y="907633"/>
                  </a:lnTo>
                  <a:lnTo>
                    <a:pt x="1498048" y="3135591"/>
                  </a:lnTo>
                  <a:close/>
                  <a:moveTo>
                    <a:pt x="1036980" y="907632"/>
                  </a:moveTo>
                  <a:lnTo>
                    <a:pt x="2192122" y="907632"/>
                  </a:lnTo>
                  <a:lnTo>
                    <a:pt x="1614551" y="3225610"/>
                  </a:lnTo>
                  <a:close/>
                  <a:moveTo>
                    <a:pt x="2769693" y="0"/>
                  </a:moveTo>
                  <a:lnTo>
                    <a:pt x="3229104" y="792088"/>
                  </a:lnTo>
                  <a:lnTo>
                    <a:pt x="2310282" y="792088"/>
                  </a:lnTo>
                  <a:close/>
                  <a:moveTo>
                    <a:pt x="1732713" y="0"/>
                  </a:moveTo>
                  <a:lnTo>
                    <a:pt x="2651535" y="0"/>
                  </a:lnTo>
                  <a:lnTo>
                    <a:pt x="2192124" y="792088"/>
                  </a:lnTo>
                  <a:close/>
                  <a:moveTo>
                    <a:pt x="1614553" y="0"/>
                  </a:moveTo>
                  <a:lnTo>
                    <a:pt x="2073964" y="792088"/>
                  </a:lnTo>
                  <a:lnTo>
                    <a:pt x="1155142" y="792088"/>
                  </a:lnTo>
                  <a:close/>
                  <a:moveTo>
                    <a:pt x="577571" y="0"/>
                  </a:moveTo>
                  <a:lnTo>
                    <a:pt x="1496393" y="0"/>
                  </a:lnTo>
                  <a:lnTo>
                    <a:pt x="1036982" y="792088"/>
                  </a:lnTo>
                  <a:close/>
                  <a:moveTo>
                    <a:pt x="459411" y="0"/>
                  </a:moveTo>
                  <a:lnTo>
                    <a:pt x="918822" y="792088"/>
                  </a:lnTo>
                  <a:lnTo>
                    <a:pt x="0" y="792088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5" name="Trapezoid 22">
              <a:extLst>
                <a:ext uri="{FF2B5EF4-FFF2-40B4-BE49-F238E27FC236}">
                  <a16:creationId xmlns:a16="http://schemas.microsoft.com/office/drawing/2014/main" id="{C92B4FC4-37BC-4331-BCD6-706A68396C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8721" y="4805113"/>
              <a:ext cx="529812" cy="269525"/>
            </a:xfrm>
            <a:custGeom>
              <a:avLst/>
              <a:gdLst/>
              <a:ahLst/>
              <a:cxnLst/>
              <a:rect l="l" t="t" r="r" b="b"/>
              <a:pathLst>
                <a:path w="3261500" h="1659188">
                  <a:moveTo>
                    <a:pt x="121102" y="1436888"/>
                  </a:moveTo>
                  <a:lnTo>
                    <a:pt x="3045452" y="1436888"/>
                  </a:lnTo>
                  <a:cubicBezTo>
                    <a:pt x="3001437" y="1508238"/>
                    <a:pt x="2956882" y="1580993"/>
                    <a:pt x="2918729" y="1659188"/>
                  </a:cubicBezTo>
                  <a:lnTo>
                    <a:pt x="202648" y="1659188"/>
                  </a:lnTo>
                  <a:cubicBezTo>
                    <a:pt x="188127" y="1585004"/>
                    <a:pt x="156049" y="1510828"/>
                    <a:pt x="121102" y="1436888"/>
                  </a:cubicBezTo>
                  <a:close/>
                  <a:moveTo>
                    <a:pt x="2814967" y="1119413"/>
                  </a:moveTo>
                  <a:lnTo>
                    <a:pt x="2814967" y="1227413"/>
                  </a:lnTo>
                  <a:lnTo>
                    <a:pt x="2922967" y="1227413"/>
                  </a:lnTo>
                  <a:lnTo>
                    <a:pt x="2922967" y="1119413"/>
                  </a:lnTo>
                  <a:close/>
                  <a:moveTo>
                    <a:pt x="2600074" y="1119413"/>
                  </a:moveTo>
                  <a:lnTo>
                    <a:pt x="2600074" y="1227413"/>
                  </a:lnTo>
                  <a:lnTo>
                    <a:pt x="2708074" y="1227413"/>
                  </a:lnTo>
                  <a:lnTo>
                    <a:pt x="2708074" y="1119413"/>
                  </a:lnTo>
                  <a:close/>
                  <a:moveTo>
                    <a:pt x="2385182" y="1119413"/>
                  </a:moveTo>
                  <a:lnTo>
                    <a:pt x="2385182" y="1227413"/>
                  </a:lnTo>
                  <a:lnTo>
                    <a:pt x="2493182" y="1227413"/>
                  </a:lnTo>
                  <a:lnTo>
                    <a:pt x="2493182" y="1119413"/>
                  </a:lnTo>
                  <a:close/>
                  <a:moveTo>
                    <a:pt x="1716569" y="1119413"/>
                  </a:moveTo>
                  <a:lnTo>
                    <a:pt x="1716569" y="1227413"/>
                  </a:lnTo>
                  <a:lnTo>
                    <a:pt x="1824569" y="1227413"/>
                  </a:lnTo>
                  <a:lnTo>
                    <a:pt x="1824569" y="1119413"/>
                  </a:lnTo>
                  <a:close/>
                  <a:moveTo>
                    <a:pt x="1501676" y="1119413"/>
                  </a:moveTo>
                  <a:lnTo>
                    <a:pt x="1501676" y="1227413"/>
                  </a:lnTo>
                  <a:lnTo>
                    <a:pt x="1609676" y="1227413"/>
                  </a:lnTo>
                  <a:lnTo>
                    <a:pt x="1609676" y="1119413"/>
                  </a:lnTo>
                  <a:close/>
                  <a:moveTo>
                    <a:pt x="1286784" y="1119413"/>
                  </a:moveTo>
                  <a:lnTo>
                    <a:pt x="1286784" y="1227413"/>
                  </a:lnTo>
                  <a:lnTo>
                    <a:pt x="1394784" y="1227413"/>
                  </a:lnTo>
                  <a:lnTo>
                    <a:pt x="1394784" y="1119413"/>
                  </a:lnTo>
                  <a:close/>
                  <a:moveTo>
                    <a:pt x="1071892" y="1119413"/>
                  </a:moveTo>
                  <a:lnTo>
                    <a:pt x="1071892" y="1227413"/>
                  </a:lnTo>
                  <a:lnTo>
                    <a:pt x="1179892" y="1227413"/>
                  </a:lnTo>
                  <a:lnTo>
                    <a:pt x="1179892" y="1119413"/>
                  </a:lnTo>
                  <a:close/>
                  <a:moveTo>
                    <a:pt x="857000" y="1119413"/>
                  </a:moveTo>
                  <a:lnTo>
                    <a:pt x="857000" y="1227413"/>
                  </a:lnTo>
                  <a:lnTo>
                    <a:pt x="965000" y="1227413"/>
                  </a:lnTo>
                  <a:lnTo>
                    <a:pt x="965000" y="1119413"/>
                  </a:lnTo>
                  <a:close/>
                  <a:moveTo>
                    <a:pt x="642108" y="1119413"/>
                  </a:moveTo>
                  <a:lnTo>
                    <a:pt x="642108" y="1227413"/>
                  </a:lnTo>
                  <a:lnTo>
                    <a:pt x="750108" y="1227413"/>
                  </a:lnTo>
                  <a:lnTo>
                    <a:pt x="750108" y="1119413"/>
                  </a:lnTo>
                  <a:close/>
                  <a:moveTo>
                    <a:pt x="427216" y="1119413"/>
                  </a:moveTo>
                  <a:lnTo>
                    <a:pt x="427216" y="1227413"/>
                  </a:lnTo>
                  <a:lnTo>
                    <a:pt x="535216" y="1227413"/>
                  </a:lnTo>
                  <a:lnTo>
                    <a:pt x="535216" y="1119413"/>
                  </a:lnTo>
                  <a:close/>
                  <a:moveTo>
                    <a:pt x="356387" y="794045"/>
                  </a:moveTo>
                  <a:lnTo>
                    <a:pt x="310667" y="896924"/>
                  </a:lnTo>
                  <a:lnTo>
                    <a:pt x="2620886" y="908354"/>
                  </a:lnTo>
                  <a:lnTo>
                    <a:pt x="2540130" y="801665"/>
                  </a:lnTo>
                  <a:close/>
                  <a:moveTo>
                    <a:pt x="382676" y="631248"/>
                  </a:moveTo>
                  <a:lnTo>
                    <a:pt x="363625" y="730317"/>
                  </a:lnTo>
                  <a:lnTo>
                    <a:pt x="2492522" y="737937"/>
                  </a:lnTo>
                  <a:lnTo>
                    <a:pt x="2418771" y="631248"/>
                  </a:lnTo>
                  <a:close/>
                  <a:moveTo>
                    <a:pt x="1756650" y="318899"/>
                  </a:moveTo>
                  <a:lnTo>
                    <a:pt x="1756650" y="477608"/>
                  </a:lnTo>
                  <a:lnTo>
                    <a:pt x="1900650" y="477608"/>
                  </a:lnTo>
                  <a:lnTo>
                    <a:pt x="1900650" y="318899"/>
                  </a:lnTo>
                  <a:close/>
                  <a:moveTo>
                    <a:pt x="1470038" y="318899"/>
                  </a:moveTo>
                  <a:lnTo>
                    <a:pt x="1470038" y="477608"/>
                  </a:lnTo>
                  <a:lnTo>
                    <a:pt x="1614038" y="477608"/>
                  </a:lnTo>
                  <a:lnTo>
                    <a:pt x="1614038" y="318899"/>
                  </a:lnTo>
                  <a:close/>
                  <a:moveTo>
                    <a:pt x="1183427" y="318899"/>
                  </a:moveTo>
                  <a:lnTo>
                    <a:pt x="1183427" y="477608"/>
                  </a:lnTo>
                  <a:lnTo>
                    <a:pt x="1327427" y="477608"/>
                  </a:lnTo>
                  <a:lnTo>
                    <a:pt x="1327427" y="318899"/>
                  </a:lnTo>
                  <a:close/>
                  <a:moveTo>
                    <a:pt x="896816" y="318899"/>
                  </a:moveTo>
                  <a:lnTo>
                    <a:pt x="896816" y="477608"/>
                  </a:lnTo>
                  <a:lnTo>
                    <a:pt x="1040816" y="477608"/>
                  </a:lnTo>
                  <a:lnTo>
                    <a:pt x="1040816" y="318899"/>
                  </a:lnTo>
                  <a:close/>
                  <a:moveTo>
                    <a:pt x="1190618" y="0"/>
                  </a:moveTo>
                  <a:lnTo>
                    <a:pt x="1271830" y="0"/>
                  </a:lnTo>
                  <a:lnTo>
                    <a:pt x="1308266" y="193836"/>
                  </a:lnTo>
                  <a:lnTo>
                    <a:pt x="1977660" y="193836"/>
                  </a:lnTo>
                  <a:lnTo>
                    <a:pt x="2138144" y="525639"/>
                  </a:lnTo>
                  <a:lnTo>
                    <a:pt x="2421400" y="525639"/>
                  </a:lnTo>
                  <a:lnTo>
                    <a:pt x="2750195" y="950920"/>
                  </a:lnTo>
                  <a:lnTo>
                    <a:pt x="3261500" y="937238"/>
                  </a:lnTo>
                  <a:cubicBezTo>
                    <a:pt x="3244841" y="1097170"/>
                    <a:pt x="3172191" y="1230845"/>
                    <a:pt x="3089450" y="1364888"/>
                  </a:cubicBezTo>
                  <a:lnTo>
                    <a:pt x="88044" y="1364888"/>
                  </a:lnTo>
                  <a:cubicBezTo>
                    <a:pt x="35437" y="1251413"/>
                    <a:pt x="-11245" y="1137942"/>
                    <a:pt x="2399" y="1024450"/>
                  </a:cubicBezTo>
                  <a:lnTo>
                    <a:pt x="197767" y="1019222"/>
                  </a:lnTo>
                  <a:lnTo>
                    <a:pt x="321162" y="525639"/>
                  </a:lnTo>
                  <a:lnTo>
                    <a:pt x="681951" y="525639"/>
                  </a:lnTo>
                  <a:lnTo>
                    <a:pt x="764901" y="193836"/>
                  </a:lnTo>
                  <a:lnTo>
                    <a:pt x="930048" y="193836"/>
                  </a:lnTo>
                  <a:lnTo>
                    <a:pt x="966373" y="588"/>
                  </a:lnTo>
                  <a:lnTo>
                    <a:pt x="1047585" y="588"/>
                  </a:lnTo>
                  <a:lnTo>
                    <a:pt x="1083910" y="193836"/>
                  </a:lnTo>
                  <a:lnTo>
                    <a:pt x="1154183" y="19383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38482FB3-0E52-450A-BCFA-8B492A0D6800}"/>
                </a:ext>
              </a:extLst>
            </p:cNvPr>
            <p:cNvSpPr>
              <a:spLocks noChangeAspect="1"/>
            </p:cNvSpPr>
            <p:nvPr/>
          </p:nvSpPr>
          <p:spPr>
            <a:xfrm rot="2160000">
              <a:off x="10296822" y="4674968"/>
              <a:ext cx="491028" cy="529812"/>
            </a:xfrm>
            <a:custGeom>
              <a:avLst/>
              <a:gdLst/>
              <a:ahLst/>
              <a:cxnLst/>
              <a:rect l="l" t="t" r="r" b="b"/>
              <a:pathLst>
                <a:path w="2735240" h="2951283">
                  <a:moveTo>
                    <a:pt x="945240" y="943134"/>
                  </a:moveTo>
                  <a:cubicBezTo>
                    <a:pt x="504657" y="1263236"/>
                    <a:pt x="406988" y="1879894"/>
                    <a:pt x="727090" y="2320477"/>
                  </a:cubicBezTo>
                  <a:cubicBezTo>
                    <a:pt x="1047193" y="2761060"/>
                    <a:pt x="1663850" y="2858729"/>
                    <a:pt x="2104434" y="2538627"/>
                  </a:cubicBezTo>
                  <a:cubicBezTo>
                    <a:pt x="2545017" y="2218524"/>
                    <a:pt x="2642686" y="1601867"/>
                    <a:pt x="2322584" y="1161283"/>
                  </a:cubicBezTo>
                  <a:cubicBezTo>
                    <a:pt x="2003839" y="722570"/>
                    <a:pt x="1391052" y="623866"/>
                    <a:pt x="951049" y="939346"/>
                  </a:cubicBezTo>
                  <a:lnTo>
                    <a:pt x="1557721" y="1618250"/>
                  </a:lnTo>
                  <a:cubicBezTo>
                    <a:pt x="1596798" y="1621348"/>
                    <a:pt x="1633874" y="1641400"/>
                    <a:pt x="1658719" y="1675596"/>
                  </a:cubicBezTo>
                  <a:cubicBezTo>
                    <a:pt x="1705470" y="1739944"/>
                    <a:pt x="1691206" y="1830007"/>
                    <a:pt x="1626858" y="1876758"/>
                  </a:cubicBezTo>
                  <a:cubicBezTo>
                    <a:pt x="1562511" y="1923509"/>
                    <a:pt x="1472448" y="1909245"/>
                    <a:pt x="1425696" y="1844897"/>
                  </a:cubicBezTo>
                  <a:cubicBezTo>
                    <a:pt x="1398776" y="1807844"/>
                    <a:pt x="1392087" y="1762265"/>
                    <a:pt x="1405709" y="1721944"/>
                  </a:cubicBezTo>
                  <a:lnTo>
                    <a:pt x="950242" y="939871"/>
                  </a:lnTo>
                  <a:cubicBezTo>
                    <a:pt x="948462" y="940800"/>
                    <a:pt x="946850" y="941964"/>
                    <a:pt x="945240" y="943134"/>
                  </a:cubicBezTo>
                  <a:close/>
                  <a:moveTo>
                    <a:pt x="390013" y="178929"/>
                  </a:moveTo>
                  <a:cubicBezTo>
                    <a:pt x="223423" y="299964"/>
                    <a:pt x="186493" y="533130"/>
                    <a:pt x="307528" y="699721"/>
                  </a:cubicBezTo>
                  <a:cubicBezTo>
                    <a:pt x="392822" y="817118"/>
                    <a:pt x="533802" y="870124"/>
                    <a:pt x="667672" y="847235"/>
                  </a:cubicBezTo>
                  <a:lnTo>
                    <a:pt x="556452" y="694153"/>
                  </a:lnTo>
                  <a:lnTo>
                    <a:pt x="528500" y="714461"/>
                  </a:lnTo>
                  <a:cubicBezTo>
                    <a:pt x="498835" y="736014"/>
                    <a:pt x="457314" y="729437"/>
                    <a:pt x="435761" y="699772"/>
                  </a:cubicBezTo>
                  <a:lnTo>
                    <a:pt x="341779" y="570418"/>
                  </a:lnTo>
                  <a:cubicBezTo>
                    <a:pt x="320226" y="540753"/>
                    <a:pt x="326803" y="499231"/>
                    <a:pt x="356468" y="477679"/>
                  </a:cubicBezTo>
                  <a:lnTo>
                    <a:pt x="684509" y="239343"/>
                  </a:lnTo>
                  <a:cubicBezTo>
                    <a:pt x="714174" y="217790"/>
                    <a:pt x="755695" y="224366"/>
                    <a:pt x="777248" y="254031"/>
                  </a:cubicBezTo>
                  <a:lnTo>
                    <a:pt x="871230" y="383386"/>
                  </a:lnTo>
                  <a:cubicBezTo>
                    <a:pt x="892782" y="413051"/>
                    <a:pt x="886206" y="454572"/>
                    <a:pt x="856541" y="476125"/>
                  </a:cubicBezTo>
                  <a:lnTo>
                    <a:pt x="828590" y="496433"/>
                  </a:lnTo>
                  <a:lnTo>
                    <a:pt x="939810" y="649514"/>
                  </a:lnTo>
                  <a:cubicBezTo>
                    <a:pt x="1002947" y="529270"/>
                    <a:pt x="996100" y="378811"/>
                    <a:pt x="910806" y="261414"/>
                  </a:cubicBezTo>
                  <a:cubicBezTo>
                    <a:pt x="789771" y="94824"/>
                    <a:pt x="556604" y="57894"/>
                    <a:pt x="390013" y="178929"/>
                  </a:cubicBezTo>
                  <a:close/>
                  <a:moveTo>
                    <a:pt x="326716" y="91807"/>
                  </a:moveTo>
                  <a:cubicBezTo>
                    <a:pt x="541423" y="-64186"/>
                    <a:pt x="841934" y="-16590"/>
                    <a:pt x="997927" y="198117"/>
                  </a:cubicBezTo>
                  <a:cubicBezTo>
                    <a:pt x="1090326" y="325293"/>
                    <a:pt x="1111296" y="482575"/>
                    <a:pt x="1067359" y="621566"/>
                  </a:cubicBezTo>
                  <a:cubicBezTo>
                    <a:pt x="1125087" y="596400"/>
                    <a:pt x="1184605" y="577365"/>
                    <a:pt x="1244892" y="563339"/>
                  </a:cubicBezTo>
                  <a:lnTo>
                    <a:pt x="1244892" y="425809"/>
                  </a:lnTo>
                  <a:lnTo>
                    <a:pt x="1238396" y="425809"/>
                  </a:lnTo>
                  <a:cubicBezTo>
                    <a:pt x="1203300" y="425809"/>
                    <a:pt x="1174849" y="397358"/>
                    <a:pt x="1174849" y="362262"/>
                  </a:cubicBezTo>
                  <a:lnTo>
                    <a:pt x="1174849" y="209229"/>
                  </a:lnTo>
                  <a:cubicBezTo>
                    <a:pt x="1174849" y="191681"/>
                    <a:pt x="1181962" y="175794"/>
                    <a:pt x="1193462" y="164294"/>
                  </a:cubicBezTo>
                  <a:cubicBezTo>
                    <a:pt x="1204961" y="152795"/>
                    <a:pt x="1220848" y="145682"/>
                    <a:pt x="1238396" y="145682"/>
                  </a:cubicBezTo>
                  <a:lnTo>
                    <a:pt x="1484804" y="145682"/>
                  </a:lnTo>
                  <a:cubicBezTo>
                    <a:pt x="1519900" y="145682"/>
                    <a:pt x="1548351" y="174133"/>
                    <a:pt x="1548351" y="209229"/>
                  </a:cubicBezTo>
                  <a:lnTo>
                    <a:pt x="1548351" y="362262"/>
                  </a:lnTo>
                  <a:cubicBezTo>
                    <a:pt x="1548351" y="397358"/>
                    <a:pt x="1519900" y="425809"/>
                    <a:pt x="1484804" y="425809"/>
                  </a:cubicBezTo>
                  <a:lnTo>
                    <a:pt x="1478305" y="425809"/>
                  </a:lnTo>
                  <a:lnTo>
                    <a:pt x="1478305" y="531522"/>
                  </a:lnTo>
                  <a:cubicBezTo>
                    <a:pt x="1867969" y="516696"/>
                    <a:pt x="2257580" y="690299"/>
                    <a:pt x="2504004" y="1029474"/>
                  </a:cubicBezTo>
                  <a:cubicBezTo>
                    <a:pt x="2896903" y="1570253"/>
                    <a:pt x="2777023" y="2327148"/>
                    <a:pt x="2236244" y="2720047"/>
                  </a:cubicBezTo>
                  <a:cubicBezTo>
                    <a:pt x="1695464" y="3112946"/>
                    <a:pt x="938569" y="2993066"/>
                    <a:pt x="545670" y="2452287"/>
                  </a:cubicBezTo>
                  <a:cubicBezTo>
                    <a:pt x="302842" y="2118063"/>
                    <a:pt x="255883" y="1701289"/>
                    <a:pt x="383624" y="1339097"/>
                  </a:cubicBezTo>
                  <a:lnTo>
                    <a:pt x="271337" y="1301981"/>
                  </a:lnTo>
                  <a:lnTo>
                    <a:pt x="269200" y="1308446"/>
                  </a:lnTo>
                  <a:cubicBezTo>
                    <a:pt x="258184" y="1341768"/>
                    <a:pt x="222242" y="1359852"/>
                    <a:pt x="188919" y="1348836"/>
                  </a:cubicBezTo>
                  <a:lnTo>
                    <a:pt x="43619" y="1300805"/>
                  </a:lnTo>
                  <a:cubicBezTo>
                    <a:pt x="10297" y="1289790"/>
                    <a:pt x="-7787" y="1253847"/>
                    <a:pt x="3228" y="1220525"/>
                  </a:cubicBezTo>
                  <a:lnTo>
                    <a:pt x="80565" y="986568"/>
                  </a:lnTo>
                  <a:cubicBezTo>
                    <a:pt x="86073" y="969906"/>
                    <a:pt x="97812" y="957056"/>
                    <a:pt x="112340" y="949746"/>
                  </a:cubicBezTo>
                  <a:cubicBezTo>
                    <a:pt x="126869" y="942436"/>
                    <a:pt x="144185" y="940669"/>
                    <a:pt x="160847" y="946177"/>
                  </a:cubicBezTo>
                  <a:lnTo>
                    <a:pt x="306147" y="994208"/>
                  </a:lnTo>
                  <a:cubicBezTo>
                    <a:pt x="339468" y="1005223"/>
                    <a:pt x="357552" y="1041166"/>
                    <a:pt x="346537" y="1074488"/>
                  </a:cubicBezTo>
                  <a:lnTo>
                    <a:pt x="344596" y="1080361"/>
                  </a:lnTo>
                  <a:lnTo>
                    <a:pt x="482601" y="1125980"/>
                  </a:lnTo>
                  <a:cubicBezTo>
                    <a:pt x="516519" y="1067404"/>
                    <a:pt x="556040" y="1011588"/>
                    <a:pt x="601675" y="959905"/>
                  </a:cubicBezTo>
                  <a:cubicBezTo>
                    <a:pt x="455910" y="958740"/>
                    <a:pt x="312806" y="890195"/>
                    <a:pt x="220407" y="763018"/>
                  </a:cubicBezTo>
                  <a:cubicBezTo>
                    <a:pt x="64413" y="548311"/>
                    <a:pt x="112009" y="247801"/>
                    <a:pt x="326716" y="91807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Trapezoid 28">
              <a:extLst>
                <a:ext uri="{FF2B5EF4-FFF2-40B4-BE49-F238E27FC236}">
                  <a16:creationId xmlns:a16="http://schemas.microsoft.com/office/drawing/2014/main" id="{1D6612E7-F2AD-498D-B9D1-C20AC79BC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77340" y="4674968"/>
              <a:ext cx="437175" cy="529812"/>
            </a:xfrm>
            <a:custGeom>
              <a:avLst/>
              <a:gdLst/>
              <a:ahLst/>
              <a:cxnLst/>
              <a:rect l="l" t="t" r="r" b="b"/>
              <a:pathLst>
                <a:path w="2664297" h="3228846">
                  <a:moveTo>
                    <a:pt x="2006233" y="1910002"/>
                  </a:moveTo>
                  <a:cubicBezTo>
                    <a:pt x="2195393" y="2270441"/>
                    <a:pt x="2396463" y="2592453"/>
                    <a:pt x="2218318" y="2693318"/>
                  </a:cubicBezTo>
                  <a:cubicBezTo>
                    <a:pt x="1760490" y="2959655"/>
                    <a:pt x="875097" y="3011972"/>
                    <a:pt x="413381" y="2693318"/>
                  </a:cubicBezTo>
                  <a:cubicBezTo>
                    <a:pt x="278026" y="2578660"/>
                    <a:pt x="448417" y="2270210"/>
                    <a:pt x="622358" y="1918652"/>
                  </a:cubicBezTo>
                  <a:close/>
                  <a:moveTo>
                    <a:pt x="998355" y="318176"/>
                  </a:moveTo>
                  <a:lnTo>
                    <a:pt x="1054483" y="938365"/>
                  </a:lnTo>
                  <a:cubicBezTo>
                    <a:pt x="1073419" y="1202005"/>
                    <a:pt x="-94533" y="2544942"/>
                    <a:pt x="263185" y="2803859"/>
                  </a:cubicBezTo>
                  <a:cubicBezTo>
                    <a:pt x="799752" y="3120272"/>
                    <a:pt x="1828684" y="3068324"/>
                    <a:pt x="2360732" y="2803859"/>
                  </a:cubicBezTo>
                  <a:cubicBezTo>
                    <a:pt x="2817826" y="2582721"/>
                    <a:pt x="1567592" y="1249230"/>
                    <a:pt x="1559424" y="938364"/>
                  </a:cubicBezTo>
                  <a:lnTo>
                    <a:pt x="1635785" y="320808"/>
                  </a:lnTo>
                  <a:lnTo>
                    <a:pt x="1616510" y="323841"/>
                  </a:lnTo>
                  <a:cubicBezTo>
                    <a:pt x="1541035" y="362546"/>
                    <a:pt x="1432716" y="386340"/>
                    <a:pt x="1312455" y="386340"/>
                  </a:cubicBezTo>
                  <a:cubicBezTo>
                    <a:pt x="1186664" y="386340"/>
                    <a:pt x="1073940" y="360308"/>
                    <a:pt x="998355" y="318176"/>
                  </a:cubicBezTo>
                  <a:close/>
                  <a:moveTo>
                    <a:pt x="1312455" y="60748"/>
                  </a:moveTo>
                  <a:cubicBezTo>
                    <a:pt x="1155275" y="60748"/>
                    <a:pt x="1027857" y="120035"/>
                    <a:pt x="1027857" y="193171"/>
                  </a:cubicBezTo>
                  <a:cubicBezTo>
                    <a:pt x="1027857" y="266307"/>
                    <a:pt x="1155275" y="325594"/>
                    <a:pt x="1312455" y="325594"/>
                  </a:cubicBezTo>
                  <a:cubicBezTo>
                    <a:pt x="1469634" y="325594"/>
                    <a:pt x="1597052" y="266307"/>
                    <a:pt x="1597052" y="193171"/>
                  </a:cubicBezTo>
                  <a:cubicBezTo>
                    <a:pt x="1597052" y="120035"/>
                    <a:pt x="1469634" y="60748"/>
                    <a:pt x="1312455" y="60748"/>
                  </a:cubicBezTo>
                  <a:close/>
                  <a:moveTo>
                    <a:pt x="1312455" y="0"/>
                  </a:moveTo>
                  <a:cubicBezTo>
                    <a:pt x="1537130" y="0"/>
                    <a:pt x="1720121" y="83046"/>
                    <a:pt x="1726235" y="186847"/>
                  </a:cubicBezTo>
                  <a:cubicBezTo>
                    <a:pt x="1726742" y="186524"/>
                    <a:pt x="1727174" y="186120"/>
                    <a:pt x="1727606" y="185717"/>
                  </a:cubicBezTo>
                  <a:lnTo>
                    <a:pt x="1727102" y="190850"/>
                  </a:lnTo>
                  <a:cubicBezTo>
                    <a:pt x="1727595" y="191614"/>
                    <a:pt x="1727605" y="192391"/>
                    <a:pt x="1727605" y="193170"/>
                  </a:cubicBezTo>
                  <a:lnTo>
                    <a:pt x="1726271" y="199326"/>
                  </a:lnTo>
                  <a:lnTo>
                    <a:pt x="1655630" y="919826"/>
                  </a:lnTo>
                  <a:cubicBezTo>
                    <a:pt x="1665213" y="1268678"/>
                    <a:pt x="3079202" y="2735754"/>
                    <a:pt x="2542920" y="2983914"/>
                  </a:cubicBezTo>
                  <a:cubicBezTo>
                    <a:pt x="1918698" y="3280693"/>
                    <a:pt x="711513" y="3338989"/>
                    <a:pt x="81991" y="2983914"/>
                  </a:cubicBezTo>
                  <a:cubicBezTo>
                    <a:pt x="-337699" y="2693358"/>
                    <a:pt x="991496" y="1215684"/>
                    <a:pt x="969280" y="919828"/>
                  </a:cubicBezTo>
                  <a:lnTo>
                    <a:pt x="898640" y="199335"/>
                  </a:lnTo>
                  <a:cubicBezTo>
                    <a:pt x="897375" y="197339"/>
                    <a:pt x="897304" y="195258"/>
                    <a:pt x="897304" y="193170"/>
                  </a:cubicBezTo>
                  <a:lnTo>
                    <a:pt x="897808" y="190847"/>
                  </a:lnTo>
                  <a:lnTo>
                    <a:pt x="897305" y="185717"/>
                  </a:lnTo>
                  <a:lnTo>
                    <a:pt x="898687" y="186789"/>
                  </a:lnTo>
                  <a:cubicBezTo>
                    <a:pt x="904857" y="83015"/>
                    <a:pt x="1087821" y="0"/>
                    <a:pt x="1312455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8" name="Rounded Rectangle 2">
              <a:extLst>
                <a:ext uri="{FF2B5EF4-FFF2-40B4-BE49-F238E27FC236}">
                  <a16:creationId xmlns:a16="http://schemas.microsoft.com/office/drawing/2014/main" id="{B7D8991C-0BFD-415E-BCFB-29EF9B98EB55}"/>
                </a:ext>
              </a:extLst>
            </p:cNvPr>
            <p:cNvSpPr/>
            <p:nvPr/>
          </p:nvSpPr>
          <p:spPr>
            <a:xfrm>
              <a:off x="5283276" y="5634756"/>
              <a:ext cx="519265" cy="519265"/>
            </a:xfrm>
            <a:custGeom>
              <a:avLst/>
              <a:gdLst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338560 w 3960440"/>
                <a:gd name="connsiteY3" fmla="*/ 1981614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0440" h="3960000">
                  <a:moveTo>
                    <a:pt x="1979373" y="472350"/>
                  </a:moveTo>
                  <a:cubicBezTo>
                    <a:pt x="1228307" y="485871"/>
                    <a:pt x="850011" y="1078219"/>
                    <a:pt x="813783" y="1434034"/>
                  </a:cubicBezTo>
                  <a:cubicBezTo>
                    <a:pt x="787561" y="1781828"/>
                    <a:pt x="889690" y="2005359"/>
                    <a:pt x="1119009" y="2222584"/>
                  </a:cubicBezTo>
                  <a:cubicBezTo>
                    <a:pt x="1178964" y="2123026"/>
                    <a:pt x="1260199" y="1908547"/>
                    <a:pt x="1328015" y="1812920"/>
                  </a:cubicBezTo>
                  <a:cubicBezTo>
                    <a:pt x="1222115" y="1647651"/>
                    <a:pt x="1255483" y="1756375"/>
                    <a:pt x="1234998" y="1431771"/>
                  </a:cubicBezTo>
                  <a:cubicBezTo>
                    <a:pt x="1331609" y="922504"/>
                    <a:pt x="1719145" y="812633"/>
                    <a:pt x="2217373" y="891303"/>
                  </a:cubicBezTo>
                  <a:cubicBezTo>
                    <a:pt x="2693518" y="1016895"/>
                    <a:pt x="2787642" y="1344599"/>
                    <a:pt x="2783502" y="1606823"/>
                  </a:cubicBezTo>
                  <a:cubicBezTo>
                    <a:pt x="2771081" y="1743454"/>
                    <a:pt x="2679609" y="2064482"/>
                    <a:pt x="2456028" y="2225955"/>
                  </a:cubicBezTo>
                  <a:cubicBezTo>
                    <a:pt x="2192422" y="2399851"/>
                    <a:pt x="2004893" y="2209395"/>
                    <a:pt x="2026974" y="2018938"/>
                  </a:cubicBezTo>
                  <a:cubicBezTo>
                    <a:pt x="2072519" y="1810540"/>
                    <a:pt x="2086043" y="1754994"/>
                    <a:pt x="2135727" y="1554876"/>
                  </a:cubicBezTo>
                  <a:cubicBezTo>
                    <a:pt x="2195073" y="1382360"/>
                    <a:pt x="2084273" y="1259912"/>
                    <a:pt x="1915898" y="1219889"/>
                  </a:cubicBezTo>
                  <a:cubicBezTo>
                    <a:pt x="1750283" y="1186766"/>
                    <a:pt x="1626460" y="1331294"/>
                    <a:pt x="1589196" y="1434803"/>
                  </a:cubicBezTo>
                  <a:cubicBezTo>
                    <a:pt x="1499489" y="1732912"/>
                    <a:pt x="1614533" y="1824000"/>
                    <a:pt x="1574511" y="1939931"/>
                  </a:cubicBezTo>
                  <a:cubicBezTo>
                    <a:pt x="1332991" y="2671400"/>
                    <a:pt x="1220920" y="3468343"/>
                    <a:pt x="1339611" y="3487664"/>
                  </a:cubicBezTo>
                  <a:cubicBezTo>
                    <a:pt x="1434840" y="3497327"/>
                    <a:pt x="1730357" y="3129057"/>
                    <a:pt x="1887692" y="2422431"/>
                  </a:cubicBezTo>
                  <a:cubicBezTo>
                    <a:pt x="1985681" y="2531460"/>
                    <a:pt x="2093439" y="2747804"/>
                    <a:pt x="2336342" y="2720202"/>
                  </a:cubicBezTo>
                  <a:cubicBezTo>
                    <a:pt x="2693796" y="2666377"/>
                    <a:pt x="3092265" y="2401394"/>
                    <a:pt x="3176454" y="1627140"/>
                  </a:cubicBezTo>
                  <a:cubicBezTo>
                    <a:pt x="3254038" y="999456"/>
                    <a:pt x="2816023" y="430731"/>
                    <a:pt x="1979373" y="472350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9" name="Rounded Rectangle 8">
              <a:extLst>
                <a:ext uri="{FF2B5EF4-FFF2-40B4-BE49-F238E27FC236}">
                  <a16:creationId xmlns:a16="http://schemas.microsoft.com/office/drawing/2014/main" id="{11AA3033-0151-4E2C-A4A1-91DB8E43C389}"/>
                </a:ext>
              </a:extLst>
            </p:cNvPr>
            <p:cNvSpPr/>
            <p:nvPr/>
          </p:nvSpPr>
          <p:spPr>
            <a:xfrm>
              <a:off x="4436267" y="5634756"/>
              <a:ext cx="519323" cy="519265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Rounded Rectangle 2">
              <a:extLst>
                <a:ext uri="{FF2B5EF4-FFF2-40B4-BE49-F238E27FC236}">
                  <a16:creationId xmlns:a16="http://schemas.microsoft.com/office/drawing/2014/main" id="{7F431F0C-B0B2-4B3A-B3F4-E4C1F64E468E}"/>
                </a:ext>
              </a:extLst>
            </p:cNvPr>
            <p:cNvSpPr/>
            <p:nvPr/>
          </p:nvSpPr>
          <p:spPr>
            <a:xfrm>
              <a:off x="6971252" y="5634756"/>
              <a:ext cx="519265" cy="519265"/>
            </a:xfrm>
            <a:custGeom>
              <a:avLst/>
              <a:gdLst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155131 w 3960000"/>
                <a:gd name="connsiteY16" fmla="*/ 1419365 h 3960000"/>
                <a:gd name="connsiteX17" fmla="*/ 3207849 w 3960000"/>
                <a:gd name="connsiteY17" fmla="*/ 1493166 h 3960000"/>
                <a:gd name="connsiteX18" fmla="*/ 3407333 w 3960000"/>
                <a:gd name="connsiteY18" fmla="*/ 1117847 h 3960000"/>
                <a:gd name="connsiteX19" fmla="*/ 3108461 w 3960000"/>
                <a:gd name="connsiteY19" fmla="*/ 1185086 h 3960000"/>
                <a:gd name="connsiteX20" fmla="*/ 3334650 w 3960000"/>
                <a:gd name="connsiteY20" fmla="*/ 883134 h 3960000"/>
                <a:gd name="connsiteX21" fmla="*/ 2995677 w 3960000"/>
                <a:gd name="connsiteY21" fmla="*/ 1008938 h 3960000"/>
                <a:gd name="connsiteX22" fmla="*/ 2538382 w 3960000"/>
                <a:gd name="connsiteY22" fmla="*/ 802616 h 3960000"/>
                <a:gd name="connsiteX23" fmla="*/ 308009 w 3960000"/>
                <a:gd name="connsiteY23" fmla="*/ 0 h 3960000"/>
                <a:gd name="connsiteX24" fmla="*/ 3651991 w 3960000"/>
                <a:gd name="connsiteY24" fmla="*/ 0 h 3960000"/>
                <a:gd name="connsiteX25" fmla="*/ 3960000 w 3960000"/>
                <a:gd name="connsiteY25" fmla="*/ 308009 h 3960000"/>
                <a:gd name="connsiteX26" fmla="*/ 3960000 w 3960000"/>
                <a:gd name="connsiteY26" fmla="*/ 3651991 h 3960000"/>
                <a:gd name="connsiteX27" fmla="*/ 3651991 w 3960000"/>
                <a:gd name="connsiteY27" fmla="*/ 3960000 h 3960000"/>
                <a:gd name="connsiteX28" fmla="*/ 308009 w 3960000"/>
                <a:gd name="connsiteY28" fmla="*/ 3960000 h 3960000"/>
                <a:gd name="connsiteX29" fmla="*/ 0 w 3960000"/>
                <a:gd name="connsiteY29" fmla="*/ 3651991 h 3960000"/>
                <a:gd name="connsiteX30" fmla="*/ 0 w 3960000"/>
                <a:gd name="connsiteY30" fmla="*/ 308009 h 3960000"/>
                <a:gd name="connsiteX31" fmla="*/ 308009 w 3960000"/>
                <a:gd name="connsiteY31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207849 w 3960000"/>
                <a:gd name="connsiteY16" fmla="*/ 1493166 h 3960000"/>
                <a:gd name="connsiteX17" fmla="*/ 3407333 w 3960000"/>
                <a:gd name="connsiteY17" fmla="*/ 1117847 h 3960000"/>
                <a:gd name="connsiteX18" fmla="*/ 3108461 w 3960000"/>
                <a:gd name="connsiteY18" fmla="*/ 1185086 h 3960000"/>
                <a:gd name="connsiteX19" fmla="*/ 3334650 w 3960000"/>
                <a:gd name="connsiteY19" fmla="*/ 883134 h 3960000"/>
                <a:gd name="connsiteX20" fmla="*/ 2995677 w 3960000"/>
                <a:gd name="connsiteY20" fmla="*/ 1008938 h 3960000"/>
                <a:gd name="connsiteX21" fmla="*/ 2538382 w 3960000"/>
                <a:gd name="connsiteY21" fmla="*/ 802616 h 3960000"/>
                <a:gd name="connsiteX22" fmla="*/ 308009 w 3960000"/>
                <a:gd name="connsiteY22" fmla="*/ 0 h 3960000"/>
                <a:gd name="connsiteX23" fmla="*/ 3651991 w 3960000"/>
                <a:gd name="connsiteY23" fmla="*/ 0 h 3960000"/>
                <a:gd name="connsiteX24" fmla="*/ 3960000 w 3960000"/>
                <a:gd name="connsiteY24" fmla="*/ 308009 h 3960000"/>
                <a:gd name="connsiteX25" fmla="*/ 3960000 w 3960000"/>
                <a:gd name="connsiteY25" fmla="*/ 3651991 h 3960000"/>
                <a:gd name="connsiteX26" fmla="*/ 3651991 w 3960000"/>
                <a:gd name="connsiteY26" fmla="*/ 3960000 h 3960000"/>
                <a:gd name="connsiteX27" fmla="*/ 308009 w 3960000"/>
                <a:gd name="connsiteY27" fmla="*/ 3960000 h 3960000"/>
                <a:gd name="connsiteX28" fmla="*/ 0 w 3960000"/>
                <a:gd name="connsiteY28" fmla="*/ 3651991 h 3960000"/>
                <a:gd name="connsiteX29" fmla="*/ 0 w 3960000"/>
                <a:gd name="connsiteY29" fmla="*/ 308009 h 3960000"/>
                <a:gd name="connsiteX30" fmla="*/ 308009 w 3960000"/>
                <a:gd name="connsiteY30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08461 w 3960000"/>
                <a:gd name="connsiteY17" fmla="*/ 1185086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60000" h="3960000">
                  <a:moveTo>
                    <a:pt x="3160999" y="1374274"/>
                  </a:moveTo>
                  <a:lnTo>
                    <a:pt x="3155132" y="1419362"/>
                  </a:lnTo>
                  <a:lnTo>
                    <a:pt x="3160999" y="1374274"/>
                  </a:lnTo>
                  <a:close/>
                  <a:moveTo>
                    <a:pt x="2496208" y="770986"/>
                  </a:moveTo>
                  <a:cubicBezTo>
                    <a:pt x="2113414" y="770986"/>
                    <a:pt x="1929581" y="1106902"/>
                    <a:pt x="1921633" y="1292845"/>
                  </a:cubicBezTo>
                  <a:cubicBezTo>
                    <a:pt x="1914712" y="1454769"/>
                    <a:pt x="1928136" y="1522392"/>
                    <a:pt x="1942445" y="1570340"/>
                  </a:cubicBezTo>
                  <a:cubicBezTo>
                    <a:pt x="1547199" y="1510736"/>
                    <a:pt x="1237189" y="1330681"/>
                    <a:pt x="815277" y="836121"/>
                  </a:cubicBezTo>
                  <a:cubicBezTo>
                    <a:pt x="618819" y="1229038"/>
                    <a:pt x="733086" y="1558961"/>
                    <a:pt x="965659" y="1735195"/>
                  </a:cubicBezTo>
                  <a:cubicBezTo>
                    <a:pt x="864541" y="1716416"/>
                    <a:pt x="662904" y="1695759"/>
                    <a:pt x="570453" y="1629310"/>
                  </a:cubicBezTo>
                  <a:cubicBezTo>
                    <a:pt x="597898" y="2016450"/>
                    <a:pt x="990931" y="2177657"/>
                    <a:pt x="1196057" y="2257108"/>
                  </a:cubicBezTo>
                  <a:cubicBezTo>
                    <a:pt x="1113718" y="2275887"/>
                    <a:pt x="943857" y="2321380"/>
                    <a:pt x="813848" y="2296824"/>
                  </a:cubicBezTo>
                  <a:cubicBezTo>
                    <a:pt x="926523" y="2634848"/>
                    <a:pt x="1326064" y="2611755"/>
                    <a:pt x="1486410" y="2607420"/>
                  </a:cubicBezTo>
                  <a:cubicBezTo>
                    <a:pt x="1297174" y="2749708"/>
                    <a:pt x="1000058" y="2795794"/>
                    <a:pt x="489408" y="2829018"/>
                  </a:cubicBezTo>
                  <a:cubicBezTo>
                    <a:pt x="914827" y="3139596"/>
                    <a:pt x="1734874" y="3242281"/>
                    <a:pt x="2062787" y="3146219"/>
                  </a:cubicBezTo>
                  <a:cubicBezTo>
                    <a:pt x="2763394" y="2903535"/>
                    <a:pt x="2915370" y="2621267"/>
                    <a:pt x="3074271" y="2105563"/>
                  </a:cubicBezTo>
                  <a:cubicBezTo>
                    <a:pt x="3173740" y="1733406"/>
                    <a:pt x="3145310" y="1648999"/>
                    <a:pt x="3207849" y="1493166"/>
                  </a:cubicBezTo>
                  <a:cubicBezTo>
                    <a:pt x="3270388" y="1337333"/>
                    <a:pt x="3414210" y="1276468"/>
                    <a:pt x="3449507" y="1170564"/>
                  </a:cubicBezTo>
                  <a:cubicBezTo>
                    <a:pt x="3349883" y="1192977"/>
                    <a:pt x="3252716" y="1239516"/>
                    <a:pt x="3140091" y="1227260"/>
                  </a:cubicBezTo>
                  <a:cubicBezTo>
                    <a:pt x="3219995" y="1183499"/>
                    <a:pt x="3274317" y="996523"/>
                    <a:pt x="3324107" y="851504"/>
                  </a:cubicBezTo>
                  <a:cubicBezTo>
                    <a:pt x="3215037" y="921165"/>
                    <a:pt x="3152155" y="998691"/>
                    <a:pt x="2995677" y="1008938"/>
                  </a:cubicBezTo>
                  <a:cubicBezTo>
                    <a:pt x="2884471" y="881691"/>
                    <a:pt x="2678487" y="770986"/>
                    <a:pt x="2496208" y="77098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342D869F-82CC-4368-BE24-B99FDEFBC6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1262" y="5634756"/>
              <a:ext cx="519265" cy="519265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2" name="Rounded Rectangle 10">
              <a:extLst>
                <a:ext uri="{FF2B5EF4-FFF2-40B4-BE49-F238E27FC236}">
                  <a16:creationId xmlns:a16="http://schemas.microsoft.com/office/drawing/2014/main" id="{CCA3A80A-8A81-419F-89F0-587507F32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36637" y="5624208"/>
              <a:ext cx="521115" cy="529812"/>
            </a:xfrm>
            <a:custGeom>
              <a:avLst/>
              <a:gdLst/>
              <a:ahLst/>
              <a:cxnLst/>
              <a:rect l="l" t="t" r="r" b="b"/>
              <a:pathLst>
                <a:path w="3186824" h="3240000">
                  <a:moveTo>
                    <a:pt x="2141174" y="1384899"/>
                  </a:moveTo>
                  <a:lnTo>
                    <a:pt x="2141174" y="1528887"/>
                  </a:lnTo>
                  <a:lnTo>
                    <a:pt x="1997174" y="1528887"/>
                  </a:lnTo>
                  <a:lnTo>
                    <a:pt x="1997174" y="1744911"/>
                  </a:lnTo>
                  <a:lnTo>
                    <a:pt x="2141174" y="1744911"/>
                  </a:lnTo>
                  <a:lnTo>
                    <a:pt x="2141174" y="1888899"/>
                  </a:lnTo>
                  <a:lnTo>
                    <a:pt x="2357174" y="1888899"/>
                  </a:lnTo>
                  <a:lnTo>
                    <a:pt x="2357174" y="1744911"/>
                  </a:lnTo>
                  <a:lnTo>
                    <a:pt x="2501174" y="1744911"/>
                  </a:lnTo>
                  <a:lnTo>
                    <a:pt x="2501174" y="1528887"/>
                  </a:lnTo>
                  <a:lnTo>
                    <a:pt x="2357174" y="1528887"/>
                  </a:lnTo>
                  <a:lnTo>
                    <a:pt x="2357174" y="1384899"/>
                  </a:lnTo>
                  <a:close/>
                  <a:moveTo>
                    <a:pt x="1286582" y="1008157"/>
                  </a:moveTo>
                  <a:cubicBezTo>
                    <a:pt x="1148208" y="1006486"/>
                    <a:pt x="1009270" y="1051569"/>
                    <a:pt x="894997" y="1143711"/>
                  </a:cubicBezTo>
                  <a:cubicBezTo>
                    <a:pt x="666451" y="1327995"/>
                    <a:pt x="600947" y="1648602"/>
                    <a:pt x="738892" y="1907765"/>
                  </a:cubicBezTo>
                  <a:cubicBezTo>
                    <a:pt x="876837" y="2166928"/>
                    <a:pt x="1179371" y="2291639"/>
                    <a:pt x="1459875" y="2204971"/>
                  </a:cubicBezTo>
                  <a:cubicBezTo>
                    <a:pt x="1676459" y="2138053"/>
                    <a:pt x="1832801" y="1959669"/>
                    <a:pt x="1876637" y="1747242"/>
                  </a:cubicBezTo>
                  <a:lnTo>
                    <a:pt x="1879565" y="1747242"/>
                  </a:lnTo>
                  <a:lnTo>
                    <a:pt x="1879565" y="1728291"/>
                  </a:lnTo>
                  <a:cubicBezTo>
                    <a:pt x="1891883" y="1671800"/>
                    <a:pt x="1894168" y="1612713"/>
                    <a:pt x="1887545" y="1552862"/>
                  </a:cubicBezTo>
                  <a:lnTo>
                    <a:pt x="1879565" y="1553745"/>
                  </a:lnTo>
                  <a:lnTo>
                    <a:pt x="1879565" y="1531218"/>
                  </a:lnTo>
                  <a:lnTo>
                    <a:pt x="1231565" y="1531218"/>
                  </a:lnTo>
                  <a:lnTo>
                    <a:pt x="1231565" y="1747242"/>
                  </a:lnTo>
                  <a:lnTo>
                    <a:pt x="1565835" y="1747242"/>
                  </a:lnTo>
                  <a:cubicBezTo>
                    <a:pt x="1530201" y="1827940"/>
                    <a:pt x="1460959" y="1892348"/>
                    <a:pt x="1371795" y="1919897"/>
                  </a:cubicBezTo>
                  <a:cubicBezTo>
                    <a:pt x="1228031" y="1964316"/>
                    <a:pt x="1072976" y="1900399"/>
                    <a:pt x="1002277" y="1767573"/>
                  </a:cubicBezTo>
                  <a:cubicBezTo>
                    <a:pt x="931578" y="1634747"/>
                    <a:pt x="965150" y="1470429"/>
                    <a:pt x="1082284" y="1375980"/>
                  </a:cubicBezTo>
                  <a:cubicBezTo>
                    <a:pt x="1199418" y="1281531"/>
                    <a:pt x="1367118" y="1283556"/>
                    <a:pt x="1481937" y="1380807"/>
                  </a:cubicBezTo>
                  <a:lnTo>
                    <a:pt x="1674778" y="1153129"/>
                  </a:lnTo>
                  <a:cubicBezTo>
                    <a:pt x="1562764" y="1058254"/>
                    <a:pt x="1424955" y="1009828"/>
                    <a:pt x="1286582" y="1008157"/>
                  </a:cubicBezTo>
                  <a:close/>
                  <a:moveTo>
                    <a:pt x="293028" y="0"/>
                  </a:moveTo>
                  <a:lnTo>
                    <a:pt x="2893796" y="0"/>
                  </a:lnTo>
                  <a:cubicBezTo>
                    <a:pt x="3055631" y="0"/>
                    <a:pt x="3186824" y="131193"/>
                    <a:pt x="3186824" y="293028"/>
                  </a:cubicBezTo>
                  <a:lnTo>
                    <a:pt x="3186824" y="2946972"/>
                  </a:lnTo>
                  <a:cubicBezTo>
                    <a:pt x="3186824" y="3108807"/>
                    <a:pt x="3055631" y="3240000"/>
                    <a:pt x="2893796" y="3240000"/>
                  </a:cubicBezTo>
                  <a:lnTo>
                    <a:pt x="293028" y="3240000"/>
                  </a:lnTo>
                  <a:cubicBezTo>
                    <a:pt x="131193" y="3240000"/>
                    <a:pt x="0" y="3108807"/>
                    <a:pt x="0" y="2946972"/>
                  </a:cubicBezTo>
                  <a:lnTo>
                    <a:pt x="0" y="293028"/>
                  </a:lnTo>
                  <a:cubicBezTo>
                    <a:pt x="0" y="131193"/>
                    <a:pt x="131193" y="0"/>
                    <a:pt x="293028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Block Arc 6">
              <a:extLst>
                <a:ext uri="{FF2B5EF4-FFF2-40B4-BE49-F238E27FC236}">
                  <a16:creationId xmlns:a16="http://schemas.microsoft.com/office/drawing/2014/main" id="{22F456C6-0762-48F6-9689-4D30FD4309D8}"/>
                </a:ext>
              </a:extLst>
            </p:cNvPr>
            <p:cNvSpPr/>
            <p:nvPr/>
          </p:nvSpPr>
          <p:spPr>
            <a:xfrm>
              <a:off x="8626102" y="5660698"/>
              <a:ext cx="488516" cy="493322"/>
            </a:xfrm>
            <a:custGeom>
              <a:avLst/>
              <a:gdLst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734726 w 3221102"/>
                <a:gd name="connsiteY22" fmla="*/ 869255 h 3221116"/>
                <a:gd name="connsiteX23" fmla="*/ 1956122 w 3221102"/>
                <a:gd name="connsiteY23" fmla="*/ 1110076 h 3221116"/>
                <a:gd name="connsiteX24" fmla="*/ 1973374 w 3221102"/>
                <a:gd name="connsiteY24" fmla="*/ 875315 h 3221116"/>
                <a:gd name="connsiteX25" fmla="*/ 2333414 w 3221102"/>
                <a:gd name="connsiteY25" fmla="*/ 875315 h 3221116"/>
                <a:gd name="connsiteX26" fmla="*/ 2324788 w 3221102"/>
                <a:gd name="connsiteY26" fmla="*/ 2054049 h 3221116"/>
                <a:gd name="connsiteX27" fmla="*/ 2661746 w 3221102"/>
                <a:gd name="connsiteY27" fmla="*/ 2179658 h 3221116"/>
                <a:gd name="connsiteX28" fmla="*/ 2691046 w 3221102"/>
                <a:gd name="connsiteY28" fmla="*/ 2188689 h 3221116"/>
                <a:gd name="connsiteX29" fmla="*/ 2667011 w 3221102"/>
                <a:gd name="connsiteY29" fmla="*/ 2175828 h 3221116"/>
                <a:gd name="connsiteX30" fmla="*/ 2332141 w 3221102"/>
                <a:gd name="connsiteY30" fmla="*/ 653899 h 3221116"/>
                <a:gd name="connsiteX31" fmla="*/ 776764 w 3221102"/>
                <a:gd name="connsiteY31" fmla="*/ 749845 h 3221116"/>
                <a:gd name="connsiteX32" fmla="*/ 631487 w 3221102"/>
                <a:gd name="connsiteY32" fmla="*/ 2301392 h 3221116"/>
                <a:gd name="connsiteX33" fmla="*/ 2142017 w 3221102"/>
                <a:gd name="connsiteY33" fmla="*/ 2684410 h 3221116"/>
                <a:gd name="connsiteX34" fmla="*/ 2324866 w 3221102"/>
                <a:gd name="connsiteY34" fmla="*/ 3053856 h 3221116"/>
                <a:gd name="connsiteX35" fmla="*/ 294693 w 3221102"/>
                <a:gd name="connsiteY35" fmla="*/ 2539075 h 3221116"/>
                <a:gd name="connsiteX36" fmla="*/ 489947 w 3221102"/>
                <a:gd name="connsiteY36" fmla="*/ 453774 h 3221116"/>
                <a:gd name="connsiteX37" fmla="*/ 1651152 w 3221102"/>
                <a:gd name="connsiteY37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734726 w 3221102"/>
                <a:gd name="connsiteY22" fmla="*/ 869255 h 3221116"/>
                <a:gd name="connsiteX23" fmla="*/ 1956122 w 3221102"/>
                <a:gd name="connsiteY23" fmla="*/ 1110076 h 3221116"/>
                <a:gd name="connsiteX24" fmla="*/ 1973374 w 3221102"/>
                <a:gd name="connsiteY24" fmla="*/ 875315 h 3221116"/>
                <a:gd name="connsiteX25" fmla="*/ 2333414 w 3221102"/>
                <a:gd name="connsiteY25" fmla="*/ 875315 h 3221116"/>
                <a:gd name="connsiteX26" fmla="*/ 2324788 w 3221102"/>
                <a:gd name="connsiteY26" fmla="*/ 2054049 h 3221116"/>
                <a:gd name="connsiteX27" fmla="*/ 2661746 w 3221102"/>
                <a:gd name="connsiteY27" fmla="*/ 2179658 h 3221116"/>
                <a:gd name="connsiteX28" fmla="*/ 2691046 w 3221102"/>
                <a:gd name="connsiteY28" fmla="*/ 2188689 h 3221116"/>
                <a:gd name="connsiteX29" fmla="*/ 2667011 w 3221102"/>
                <a:gd name="connsiteY29" fmla="*/ 2175828 h 3221116"/>
                <a:gd name="connsiteX30" fmla="*/ 2332141 w 3221102"/>
                <a:gd name="connsiteY30" fmla="*/ 653899 h 3221116"/>
                <a:gd name="connsiteX31" fmla="*/ 776764 w 3221102"/>
                <a:gd name="connsiteY31" fmla="*/ 749845 h 3221116"/>
                <a:gd name="connsiteX32" fmla="*/ 631487 w 3221102"/>
                <a:gd name="connsiteY32" fmla="*/ 2301392 h 3221116"/>
                <a:gd name="connsiteX33" fmla="*/ 2142017 w 3221102"/>
                <a:gd name="connsiteY33" fmla="*/ 2684410 h 3221116"/>
                <a:gd name="connsiteX34" fmla="*/ 2324866 w 3221102"/>
                <a:gd name="connsiteY34" fmla="*/ 3053856 h 3221116"/>
                <a:gd name="connsiteX35" fmla="*/ 294693 w 3221102"/>
                <a:gd name="connsiteY35" fmla="*/ 2539075 h 3221116"/>
                <a:gd name="connsiteX36" fmla="*/ 489947 w 3221102"/>
                <a:gd name="connsiteY36" fmla="*/ 453774 h 3221116"/>
                <a:gd name="connsiteX37" fmla="*/ 1651152 w 3221102"/>
                <a:gd name="connsiteY37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91651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3004976 w 3221102"/>
                <a:gd name="connsiteY13" fmla="*/ 2356675 h 3221116"/>
                <a:gd name="connsiteX14" fmla="*/ 2585849 w 3221102"/>
                <a:gd name="connsiteY14" fmla="*/ 2588887 h 3221116"/>
                <a:gd name="connsiteX15" fmla="*/ 1973374 w 3221102"/>
                <a:gd name="connsiteY15" fmla="*/ 2195096 h 3221116"/>
                <a:gd name="connsiteX16" fmla="*/ 1390827 w 3221102"/>
                <a:gd name="connsiteY16" fmla="*/ 2527630 h 3221116"/>
                <a:gd name="connsiteX17" fmla="*/ 783896 w 3221102"/>
                <a:gd name="connsiteY17" fmla="*/ 1665044 h 3221116"/>
                <a:gd name="connsiteX18" fmla="*/ 1268509 w 3221102"/>
                <a:gd name="connsiteY18" fmla="*/ 819983 h 3221116"/>
                <a:gd name="connsiteX19" fmla="*/ 1328805 w 3221102"/>
                <a:gd name="connsiteY19" fmla="*/ 807930 h 3221116"/>
                <a:gd name="connsiteX20" fmla="*/ 1390827 w 3221102"/>
                <a:gd name="connsiteY20" fmla="*/ 802457 h 3221116"/>
                <a:gd name="connsiteX21" fmla="*/ 1462242 w 3221102"/>
                <a:gd name="connsiteY21" fmla="*/ 801708 h 3221116"/>
                <a:gd name="connsiteX22" fmla="*/ 1956122 w 3221102"/>
                <a:gd name="connsiteY22" fmla="*/ 1110076 h 3221116"/>
                <a:gd name="connsiteX23" fmla="*/ 1973374 w 3221102"/>
                <a:gd name="connsiteY23" fmla="*/ 875315 h 3221116"/>
                <a:gd name="connsiteX24" fmla="*/ 2333414 w 3221102"/>
                <a:gd name="connsiteY24" fmla="*/ 875315 h 3221116"/>
                <a:gd name="connsiteX25" fmla="*/ 2324788 w 3221102"/>
                <a:gd name="connsiteY25" fmla="*/ 2054049 h 3221116"/>
                <a:gd name="connsiteX26" fmla="*/ 2661746 w 3221102"/>
                <a:gd name="connsiteY26" fmla="*/ 2179658 h 3221116"/>
                <a:gd name="connsiteX27" fmla="*/ 2691046 w 3221102"/>
                <a:gd name="connsiteY27" fmla="*/ 2188689 h 3221116"/>
                <a:gd name="connsiteX28" fmla="*/ 2667011 w 3221102"/>
                <a:gd name="connsiteY28" fmla="*/ 2175828 h 3221116"/>
                <a:gd name="connsiteX29" fmla="*/ 2332141 w 3221102"/>
                <a:gd name="connsiteY29" fmla="*/ 653899 h 3221116"/>
                <a:gd name="connsiteX30" fmla="*/ 776764 w 3221102"/>
                <a:gd name="connsiteY30" fmla="*/ 749845 h 3221116"/>
                <a:gd name="connsiteX31" fmla="*/ 631487 w 3221102"/>
                <a:gd name="connsiteY31" fmla="*/ 2301392 h 3221116"/>
                <a:gd name="connsiteX32" fmla="*/ 2142017 w 3221102"/>
                <a:gd name="connsiteY32" fmla="*/ 2684410 h 3221116"/>
                <a:gd name="connsiteX33" fmla="*/ 2324866 w 3221102"/>
                <a:gd name="connsiteY33" fmla="*/ 3053856 h 3221116"/>
                <a:gd name="connsiteX34" fmla="*/ 294693 w 3221102"/>
                <a:gd name="connsiteY34" fmla="*/ 2539075 h 3221116"/>
                <a:gd name="connsiteX35" fmla="*/ 489947 w 3221102"/>
                <a:gd name="connsiteY35" fmla="*/ 453774 h 3221116"/>
                <a:gd name="connsiteX36" fmla="*/ 1651152 w 3221102"/>
                <a:gd name="connsiteY36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221102"/>
                <a:gd name="connsiteY0" fmla="*/ 2175617 h 3221116"/>
                <a:gd name="connsiteX1" fmla="*/ 2658205 w 3221102"/>
                <a:gd name="connsiteY1" fmla="*/ 2178566 h 3221116"/>
                <a:gd name="connsiteX2" fmla="*/ 2664630 w 3221102"/>
                <a:gd name="connsiteY2" fmla="*/ 2175617 h 3221116"/>
                <a:gd name="connsiteX3" fmla="*/ 1477043 w 3221102"/>
                <a:gd name="connsiteY3" fmla="*/ 1144372 h 3221116"/>
                <a:gd name="connsiteX4" fmla="*/ 1409070 w 3221102"/>
                <a:gd name="connsiteY4" fmla="*/ 1159393 h 3221116"/>
                <a:gd name="connsiteX5" fmla="*/ 1152384 w 3221102"/>
                <a:gd name="connsiteY5" fmla="*/ 1703728 h 3221116"/>
                <a:gd name="connsiteX6" fmla="*/ 1514013 w 3221102"/>
                <a:gd name="connsiteY6" fmla="*/ 2152290 h 3221116"/>
                <a:gd name="connsiteX7" fmla="*/ 1850815 w 3221102"/>
                <a:gd name="connsiteY7" fmla="*/ 1654259 h 3221116"/>
                <a:gd name="connsiteX8" fmla="*/ 1830467 w 3221102"/>
                <a:gd name="connsiteY8" fmla="*/ 1515986 h 3221116"/>
                <a:gd name="connsiteX9" fmla="*/ 1477043 w 3221102"/>
                <a:gd name="connsiteY9" fmla="*/ 1144372 h 3221116"/>
                <a:gd name="connsiteX10" fmla="*/ 1651152 w 3221102"/>
                <a:gd name="connsiteY10" fmla="*/ 501 h 3221116"/>
                <a:gd name="connsiteX11" fmla="*/ 2580395 w 3221102"/>
                <a:gd name="connsiteY11" fmla="*/ 324821 h 3221116"/>
                <a:gd name="connsiteX12" fmla="*/ 3030464 w 3221102"/>
                <a:gd name="connsiteY12" fmla="*/ 2370314 h 3221116"/>
                <a:gd name="connsiteX13" fmla="*/ 2585849 w 3221102"/>
                <a:gd name="connsiteY13" fmla="*/ 2588887 h 3221116"/>
                <a:gd name="connsiteX14" fmla="*/ 1973374 w 3221102"/>
                <a:gd name="connsiteY14" fmla="*/ 2195096 h 3221116"/>
                <a:gd name="connsiteX15" fmla="*/ 1390827 w 3221102"/>
                <a:gd name="connsiteY15" fmla="*/ 2527630 h 3221116"/>
                <a:gd name="connsiteX16" fmla="*/ 783896 w 3221102"/>
                <a:gd name="connsiteY16" fmla="*/ 1665044 h 3221116"/>
                <a:gd name="connsiteX17" fmla="*/ 1268509 w 3221102"/>
                <a:gd name="connsiteY17" fmla="*/ 819983 h 3221116"/>
                <a:gd name="connsiteX18" fmla="*/ 1328805 w 3221102"/>
                <a:gd name="connsiteY18" fmla="*/ 807930 h 3221116"/>
                <a:gd name="connsiteX19" fmla="*/ 1390827 w 3221102"/>
                <a:gd name="connsiteY19" fmla="*/ 802457 h 3221116"/>
                <a:gd name="connsiteX20" fmla="*/ 1462242 w 3221102"/>
                <a:gd name="connsiteY20" fmla="*/ 801708 h 3221116"/>
                <a:gd name="connsiteX21" fmla="*/ 1956122 w 3221102"/>
                <a:gd name="connsiteY21" fmla="*/ 1110076 h 3221116"/>
                <a:gd name="connsiteX22" fmla="*/ 1973374 w 3221102"/>
                <a:gd name="connsiteY22" fmla="*/ 875315 h 3221116"/>
                <a:gd name="connsiteX23" fmla="*/ 2333414 w 3221102"/>
                <a:gd name="connsiteY23" fmla="*/ 875315 h 3221116"/>
                <a:gd name="connsiteX24" fmla="*/ 2324788 w 3221102"/>
                <a:gd name="connsiteY24" fmla="*/ 2054049 h 3221116"/>
                <a:gd name="connsiteX25" fmla="*/ 2661746 w 3221102"/>
                <a:gd name="connsiteY25" fmla="*/ 2179658 h 3221116"/>
                <a:gd name="connsiteX26" fmla="*/ 2691046 w 3221102"/>
                <a:gd name="connsiteY26" fmla="*/ 2188689 h 3221116"/>
                <a:gd name="connsiteX27" fmla="*/ 2667011 w 3221102"/>
                <a:gd name="connsiteY27" fmla="*/ 2175828 h 3221116"/>
                <a:gd name="connsiteX28" fmla="*/ 2332141 w 3221102"/>
                <a:gd name="connsiteY28" fmla="*/ 653899 h 3221116"/>
                <a:gd name="connsiteX29" fmla="*/ 776764 w 3221102"/>
                <a:gd name="connsiteY29" fmla="*/ 749845 h 3221116"/>
                <a:gd name="connsiteX30" fmla="*/ 631487 w 3221102"/>
                <a:gd name="connsiteY30" fmla="*/ 2301392 h 3221116"/>
                <a:gd name="connsiteX31" fmla="*/ 2142017 w 3221102"/>
                <a:gd name="connsiteY31" fmla="*/ 2684410 h 3221116"/>
                <a:gd name="connsiteX32" fmla="*/ 2324866 w 3221102"/>
                <a:gd name="connsiteY32" fmla="*/ 3053856 h 3221116"/>
                <a:gd name="connsiteX33" fmla="*/ 294693 w 3221102"/>
                <a:gd name="connsiteY33" fmla="*/ 2539075 h 3221116"/>
                <a:gd name="connsiteX34" fmla="*/ 489947 w 3221102"/>
                <a:gd name="connsiteY34" fmla="*/ 453774 h 3221116"/>
                <a:gd name="connsiteX35" fmla="*/ 1651152 w 3221102"/>
                <a:gd name="connsiteY35" fmla="*/ 501 h 3221116"/>
                <a:gd name="connsiteX0" fmla="*/ 2664630 w 3151233"/>
                <a:gd name="connsiteY0" fmla="*/ 2175617 h 3221116"/>
                <a:gd name="connsiteX1" fmla="*/ 2658205 w 3151233"/>
                <a:gd name="connsiteY1" fmla="*/ 2178566 h 3221116"/>
                <a:gd name="connsiteX2" fmla="*/ 2664630 w 3151233"/>
                <a:gd name="connsiteY2" fmla="*/ 2175617 h 3221116"/>
                <a:gd name="connsiteX3" fmla="*/ 1477043 w 3151233"/>
                <a:gd name="connsiteY3" fmla="*/ 1144372 h 3221116"/>
                <a:gd name="connsiteX4" fmla="*/ 1409070 w 3151233"/>
                <a:gd name="connsiteY4" fmla="*/ 1159393 h 3221116"/>
                <a:gd name="connsiteX5" fmla="*/ 1152384 w 3151233"/>
                <a:gd name="connsiteY5" fmla="*/ 1703728 h 3221116"/>
                <a:gd name="connsiteX6" fmla="*/ 1514013 w 3151233"/>
                <a:gd name="connsiteY6" fmla="*/ 2152290 h 3221116"/>
                <a:gd name="connsiteX7" fmla="*/ 1850815 w 3151233"/>
                <a:gd name="connsiteY7" fmla="*/ 1654259 h 3221116"/>
                <a:gd name="connsiteX8" fmla="*/ 1830467 w 3151233"/>
                <a:gd name="connsiteY8" fmla="*/ 1515986 h 3221116"/>
                <a:gd name="connsiteX9" fmla="*/ 1477043 w 3151233"/>
                <a:gd name="connsiteY9" fmla="*/ 1144372 h 3221116"/>
                <a:gd name="connsiteX10" fmla="*/ 1651152 w 3151233"/>
                <a:gd name="connsiteY10" fmla="*/ 501 h 3221116"/>
                <a:gd name="connsiteX11" fmla="*/ 2580395 w 3151233"/>
                <a:gd name="connsiteY11" fmla="*/ 324821 h 3221116"/>
                <a:gd name="connsiteX12" fmla="*/ 3030464 w 3151233"/>
                <a:gd name="connsiteY12" fmla="*/ 2249544 h 3221116"/>
                <a:gd name="connsiteX13" fmla="*/ 2585849 w 3151233"/>
                <a:gd name="connsiteY13" fmla="*/ 2588887 h 3221116"/>
                <a:gd name="connsiteX14" fmla="*/ 1973374 w 3151233"/>
                <a:gd name="connsiteY14" fmla="*/ 2195096 h 3221116"/>
                <a:gd name="connsiteX15" fmla="*/ 1390827 w 3151233"/>
                <a:gd name="connsiteY15" fmla="*/ 2527630 h 3221116"/>
                <a:gd name="connsiteX16" fmla="*/ 783896 w 3151233"/>
                <a:gd name="connsiteY16" fmla="*/ 1665044 h 3221116"/>
                <a:gd name="connsiteX17" fmla="*/ 1268509 w 3151233"/>
                <a:gd name="connsiteY17" fmla="*/ 819983 h 3221116"/>
                <a:gd name="connsiteX18" fmla="*/ 1328805 w 3151233"/>
                <a:gd name="connsiteY18" fmla="*/ 807930 h 3221116"/>
                <a:gd name="connsiteX19" fmla="*/ 1390827 w 3151233"/>
                <a:gd name="connsiteY19" fmla="*/ 802457 h 3221116"/>
                <a:gd name="connsiteX20" fmla="*/ 1462242 w 3151233"/>
                <a:gd name="connsiteY20" fmla="*/ 801708 h 3221116"/>
                <a:gd name="connsiteX21" fmla="*/ 1956122 w 3151233"/>
                <a:gd name="connsiteY21" fmla="*/ 1110076 h 3221116"/>
                <a:gd name="connsiteX22" fmla="*/ 1973374 w 3151233"/>
                <a:gd name="connsiteY22" fmla="*/ 875315 h 3221116"/>
                <a:gd name="connsiteX23" fmla="*/ 2333414 w 3151233"/>
                <a:gd name="connsiteY23" fmla="*/ 875315 h 3221116"/>
                <a:gd name="connsiteX24" fmla="*/ 2324788 w 3151233"/>
                <a:gd name="connsiteY24" fmla="*/ 2054049 h 3221116"/>
                <a:gd name="connsiteX25" fmla="*/ 2661746 w 3151233"/>
                <a:gd name="connsiteY25" fmla="*/ 2179658 h 3221116"/>
                <a:gd name="connsiteX26" fmla="*/ 2691046 w 3151233"/>
                <a:gd name="connsiteY26" fmla="*/ 2188689 h 3221116"/>
                <a:gd name="connsiteX27" fmla="*/ 2667011 w 3151233"/>
                <a:gd name="connsiteY27" fmla="*/ 2175828 h 3221116"/>
                <a:gd name="connsiteX28" fmla="*/ 2332141 w 3151233"/>
                <a:gd name="connsiteY28" fmla="*/ 653899 h 3221116"/>
                <a:gd name="connsiteX29" fmla="*/ 776764 w 3151233"/>
                <a:gd name="connsiteY29" fmla="*/ 749845 h 3221116"/>
                <a:gd name="connsiteX30" fmla="*/ 631487 w 3151233"/>
                <a:gd name="connsiteY30" fmla="*/ 2301392 h 3221116"/>
                <a:gd name="connsiteX31" fmla="*/ 2142017 w 3151233"/>
                <a:gd name="connsiteY31" fmla="*/ 2684410 h 3221116"/>
                <a:gd name="connsiteX32" fmla="*/ 2324866 w 3151233"/>
                <a:gd name="connsiteY32" fmla="*/ 3053856 h 3221116"/>
                <a:gd name="connsiteX33" fmla="*/ 294693 w 3151233"/>
                <a:gd name="connsiteY33" fmla="*/ 2539075 h 3221116"/>
                <a:gd name="connsiteX34" fmla="*/ 489947 w 3151233"/>
                <a:gd name="connsiteY34" fmla="*/ 453774 h 3221116"/>
                <a:gd name="connsiteX35" fmla="*/ 1651152 w 3151233"/>
                <a:gd name="connsiteY35" fmla="*/ 501 h 3221116"/>
                <a:gd name="connsiteX0" fmla="*/ 2664630 w 3161851"/>
                <a:gd name="connsiteY0" fmla="*/ 2175617 h 3221116"/>
                <a:gd name="connsiteX1" fmla="*/ 2658205 w 3161851"/>
                <a:gd name="connsiteY1" fmla="*/ 2178566 h 3221116"/>
                <a:gd name="connsiteX2" fmla="*/ 2664630 w 3161851"/>
                <a:gd name="connsiteY2" fmla="*/ 2175617 h 3221116"/>
                <a:gd name="connsiteX3" fmla="*/ 1477043 w 3161851"/>
                <a:gd name="connsiteY3" fmla="*/ 1144372 h 3221116"/>
                <a:gd name="connsiteX4" fmla="*/ 1409070 w 3161851"/>
                <a:gd name="connsiteY4" fmla="*/ 1159393 h 3221116"/>
                <a:gd name="connsiteX5" fmla="*/ 1152384 w 3161851"/>
                <a:gd name="connsiteY5" fmla="*/ 1703728 h 3221116"/>
                <a:gd name="connsiteX6" fmla="*/ 1514013 w 3161851"/>
                <a:gd name="connsiteY6" fmla="*/ 2152290 h 3221116"/>
                <a:gd name="connsiteX7" fmla="*/ 1850815 w 3161851"/>
                <a:gd name="connsiteY7" fmla="*/ 1654259 h 3221116"/>
                <a:gd name="connsiteX8" fmla="*/ 1830467 w 3161851"/>
                <a:gd name="connsiteY8" fmla="*/ 1515986 h 3221116"/>
                <a:gd name="connsiteX9" fmla="*/ 1477043 w 3161851"/>
                <a:gd name="connsiteY9" fmla="*/ 1144372 h 3221116"/>
                <a:gd name="connsiteX10" fmla="*/ 1651152 w 3161851"/>
                <a:gd name="connsiteY10" fmla="*/ 501 h 3221116"/>
                <a:gd name="connsiteX11" fmla="*/ 2580395 w 3161851"/>
                <a:gd name="connsiteY11" fmla="*/ 324821 h 3221116"/>
                <a:gd name="connsiteX12" fmla="*/ 3030464 w 3161851"/>
                <a:gd name="connsiteY12" fmla="*/ 2249544 h 3221116"/>
                <a:gd name="connsiteX13" fmla="*/ 2585849 w 3161851"/>
                <a:gd name="connsiteY13" fmla="*/ 2588887 h 3221116"/>
                <a:gd name="connsiteX14" fmla="*/ 1973374 w 3161851"/>
                <a:gd name="connsiteY14" fmla="*/ 2195096 h 3221116"/>
                <a:gd name="connsiteX15" fmla="*/ 1390827 w 3161851"/>
                <a:gd name="connsiteY15" fmla="*/ 2527630 h 3221116"/>
                <a:gd name="connsiteX16" fmla="*/ 783896 w 3161851"/>
                <a:gd name="connsiteY16" fmla="*/ 1665044 h 3221116"/>
                <a:gd name="connsiteX17" fmla="*/ 1268509 w 3161851"/>
                <a:gd name="connsiteY17" fmla="*/ 819983 h 3221116"/>
                <a:gd name="connsiteX18" fmla="*/ 1328805 w 3161851"/>
                <a:gd name="connsiteY18" fmla="*/ 807930 h 3221116"/>
                <a:gd name="connsiteX19" fmla="*/ 1390827 w 3161851"/>
                <a:gd name="connsiteY19" fmla="*/ 802457 h 3221116"/>
                <a:gd name="connsiteX20" fmla="*/ 1462242 w 3161851"/>
                <a:gd name="connsiteY20" fmla="*/ 801708 h 3221116"/>
                <a:gd name="connsiteX21" fmla="*/ 1956122 w 3161851"/>
                <a:gd name="connsiteY21" fmla="*/ 1110076 h 3221116"/>
                <a:gd name="connsiteX22" fmla="*/ 1973374 w 3161851"/>
                <a:gd name="connsiteY22" fmla="*/ 875315 h 3221116"/>
                <a:gd name="connsiteX23" fmla="*/ 2333414 w 3161851"/>
                <a:gd name="connsiteY23" fmla="*/ 875315 h 3221116"/>
                <a:gd name="connsiteX24" fmla="*/ 2324788 w 3161851"/>
                <a:gd name="connsiteY24" fmla="*/ 2054049 h 3221116"/>
                <a:gd name="connsiteX25" fmla="*/ 2661746 w 3161851"/>
                <a:gd name="connsiteY25" fmla="*/ 2179658 h 3221116"/>
                <a:gd name="connsiteX26" fmla="*/ 2691046 w 3161851"/>
                <a:gd name="connsiteY26" fmla="*/ 2188689 h 3221116"/>
                <a:gd name="connsiteX27" fmla="*/ 2667011 w 3161851"/>
                <a:gd name="connsiteY27" fmla="*/ 2175828 h 3221116"/>
                <a:gd name="connsiteX28" fmla="*/ 2332141 w 3161851"/>
                <a:gd name="connsiteY28" fmla="*/ 653899 h 3221116"/>
                <a:gd name="connsiteX29" fmla="*/ 776764 w 3161851"/>
                <a:gd name="connsiteY29" fmla="*/ 749845 h 3221116"/>
                <a:gd name="connsiteX30" fmla="*/ 631487 w 3161851"/>
                <a:gd name="connsiteY30" fmla="*/ 2301392 h 3221116"/>
                <a:gd name="connsiteX31" fmla="*/ 2142017 w 3161851"/>
                <a:gd name="connsiteY31" fmla="*/ 2684410 h 3221116"/>
                <a:gd name="connsiteX32" fmla="*/ 2324866 w 3161851"/>
                <a:gd name="connsiteY32" fmla="*/ 3053856 h 3221116"/>
                <a:gd name="connsiteX33" fmla="*/ 294693 w 3161851"/>
                <a:gd name="connsiteY33" fmla="*/ 2539075 h 3221116"/>
                <a:gd name="connsiteX34" fmla="*/ 489947 w 3161851"/>
                <a:gd name="connsiteY34" fmla="*/ 453774 h 3221116"/>
                <a:gd name="connsiteX35" fmla="*/ 1651152 w 3161851"/>
                <a:gd name="connsiteY35" fmla="*/ 501 h 3221116"/>
                <a:gd name="connsiteX0" fmla="*/ 2664630 w 3182629"/>
                <a:gd name="connsiteY0" fmla="*/ 2175617 h 3221116"/>
                <a:gd name="connsiteX1" fmla="*/ 2658205 w 3182629"/>
                <a:gd name="connsiteY1" fmla="*/ 2178566 h 3221116"/>
                <a:gd name="connsiteX2" fmla="*/ 2664630 w 3182629"/>
                <a:gd name="connsiteY2" fmla="*/ 2175617 h 3221116"/>
                <a:gd name="connsiteX3" fmla="*/ 1477043 w 3182629"/>
                <a:gd name="connsiteY3" fmla="*/ 1144372 h 3221116"/>
                <a:gd name="connsiteX4" fmla="*/ 1409070 w 3182629"/>
                <a:gd name="connsiteY4" fmla="*/ 1159393 h 3221116"/>
                <a:gd name="connsiteX5" fmla="*/ 1152384 w 3182629"/>
                <a:gd name="connsiteY5" fmla="*/ 1703728 h 3221116"/>
                <a:gd name="connsiteX6" fmla="*/ 1514013 w 3182629"/>
                <a:gd name="connsiteY6" fmla="*/ 2152290 h 3221116"/>
                <a:gd name="connsiteX7" fmla="*/ 1850815 w 3182629"/>
                <a:gd name="connsiteY7" fmla="*/ 1654259 h 3221116"/>
                <a:gd name="connsiteX8" fmla="*/ 1830467 w 3182629"/>
                <a:gd name="connsiteY8" fmla="*/ 1515986 h 3221116"/>
                <a:gd name="connsiteX9" fmla="*/ 1477043 w 3182629"/>
                <a:gd name="connsiteY9" fmla="*/ 1144372 h 3221116"/>
                <a:gd name="connsiteX10" fmla="*/ 1651152 w 3182629"/>
                <a:gd name="connsiteY10" fmla="*/ 501 h 3221116"/>
                <a:gd name="connsiteX11" fmla="*/ 2580395 w 3182629"/>
                <a:gd name="connsiteY11" fmla="*/ 324821 h 3221116"/>
                <a:gd name="connsiteX12" fmla="*/ 3030464 w 3182629"/>
                <a:gd name="connsiteY12" fmla="*/ 2249544 h 3221116"/>
                <a:gd name="connsiteX13" fmla="*/ 2585849 w 3182629"/>
                <a:gd name="connsiteY13" fmla="*/ 2588887 h 3221116"/>
                <a:gd name="connsiteX14" fmla="*/ 1973374 w 3182629"/>
                <a:gd name="connsiteY14" fmla="*/ 2195096 h 3221116"/>
                <a:gd name="connsiteX15" fmla="*/ 1390827 w 3182629"/>
                <a:gd name="connsiteY15" fmla="*/ 2527630 h 3221116"/>
                <a:gd name="connsiteX16" fmla="*/ 783896 w 3182629"/>
                <a:gd name="connsiteY16" fmla="*/ 1665044 h 3221116"/>
                <a:gd name="connsiteX17" fmla="*/ 1268509 w 3182629"/>
                <a:gd name="connsiteY17" fmla="*/ 819983 h 3221116"/>
                <a:gd name="connsiteX18" fmla="*/ 1328805 w 3182629"/>
                <a:gd name="connsiteY18" fmla="*/ 807930 h 3221116"/>
                <a:gd name="connsiteX19" fmla="*/ 1390827 w 3182629"/>
                <a:gd name="connsiteY19" fmla="*/ 802457 h 3221116"/>
                <a:gd name="connsiteX20" fmla="*/ 1462242 w 3182629"/>
                <a:gd name="connsiteY20" fmla="*/ 801708 h 3221116"/>
                <a:gd name="connsiteX21" fmla="*/ 1956122 w 3182629"/>
                <a:gd name="connsiteY21" fmla="*/ 1110076 h 3221116"/>
                <a:gd name="connsiteX22" fmla="*/ 1973374 w 3182629"/>
                <a:gd name="connsiteY22" fmla="*/ 875315 h 3221116"/>
                <a:gd name="connsiteX23" fmla="*/ 2333414 w 3182629"/>
                <a:gd name="connsiteY23" fmla="*/ 875315 h 3221116"/>
                <a:gd name="connsiteX24" fmla="*/ 2324788 w 3182629"/>
                <a:gd name="connsiteY24" fmla="*/ 2054049 h 3221116"/>
                <a:gd name="connsiteX25" fmla="*/ 2661746 w 3182629"/>
                <a:gd name="connsiteY25" fmla="*/ 2179658 h 3221116"/>
                <a:gd name="connsiteX26" fmla="*/ 2691046 w 3182629"/>
                <a:gd name="connsiteY26" fmla="*/ 2188689 h 3221116"/>
                <a:gd name="connsiteX27" fmla="*/ 2667011 w 3182629"/>
                <a:gd name="connsiteY27" fmla="*/ 2175828 h 3221116"/>
                <a:gd name="connsiteX28" fmla="*/ 2332141 w 3182629"/>
                <a:gd name="connsiteY28" fmla="*/ 653899 h 3221116"/>
                <a:gd name="connsiteX29" fmla="*/ 776764 w 3182629"/>
                <a:gd name="connsiteY29" fmla="*/ 749845 h 3221116"/>
                <a:gd name="connsiteX30" fmla="*/ 631487 w 3182629"/>
                <a:gd name="connsiteY30" fmla="*/ 2301392 h 3221116"/>
                <a:gd name="connsiteX31" fmla="*/ 2142017 w 3182629"/>
                <a:gd name="connsiteY31" fmla="*/ 2684410 h 3221116"/>
                <a:gd name="connsiteX32" fmla="*/ 2324866 w 3182629"/>
                <a:gd name="connsiteY32" fmla="*/ 3053856 h 3221116"/>
                <a:gd name="connsiteX33" fmla="*/ 294693 w 3182629"/>
                <a:gd name="connsiteY33" fmla="*/ 2539075 h 3221116"/>
                <a:gd name="connsiteX34" fmla="*/ 489947 w 3182629"/>
                <a:gd name="connsiteY34" fmla="*/ 453774 h 3221116"/>
                <a:gd name="connsiteX35" fmla="*/ 1651152 w 3182629"/>
                <a:gd name="connsiteY35" fmla="*/ 501 h 3221116"/>
                <a:gd name="connsiteX0" fmla="*/ 2664630 w 3189723"/>
                <a:gd name="connsiteY0" fmla="*/ 2175617 h 3221116"/>
                <a:gd name="connsiteX1" fmla="*/ 2658205 w 3189723"/>
                <a:gd name="connsiteY1" fmla="*/ 2178566 h 3221116"/>
                <a:gd name="connsiteX2" fmla="*/ 2664630 w 3189723"/>
                <a:gd name="connsiteY2" fmla="*/ 2175617 h 3221116"/>
                <a:gd name="connsiteX3" fmla="*/ 1477043 w 3189723"/>
                <a:gd name="connsiteY3" fmla="*/ 1144372 h 3221116"/>
                <a:gd name="connsiteX4" fmla="*/ 1409070 w 3189723"/>
                <a:gd name="connsiteY4" fmla="*/ 1159393 h 3221116"/>
                <a:gd name="connsiteX5" fmla="*/ 1152384 w 3189723"/>
                <a:gd name="connsiteY5" fmla="*/ 1703728 h 3221116"/>
                <a:gd name="connsiteX6" fmla="*/ 1514013 w 3189723"/>
                <a:gd name="connsiteY6" fmla="*/ 2152290 h 3221116"/>
                <a:gd name="connsiteX7" fmla="*/ 1850815 w 3189723"/>
                <a:gd name="connsiteY7" fmla="*/ 1654259 h 3221116"/>
                <a:gd name="connsiteX8" fmla="*/ 1830467 w 3189723"/>
                <a:gd name="connsiteY8" fmla="*/ 1515986 h 3221116"/>
                <a:gd name="connsiteX9" fmla="*/ 1477043 w 3189723"/>
                <a:gd name="connsiteY9" fmla="*/ 1144372 h 3221116"/>
                <a:gd name="connsiteX10" fmla="*/ 1651152 w 3189723"/>
                <a:gd name="connsiteY10" fmla="*/ 501 h 3221116"/>
                <a:gd name="connsiteX11" fmla="*/ 2580395 w 3189723"/>
                <a:gd name="connsiteY11" fmla="*/ 324821 h 3221116"/>
                <a:gd name="connsiteX12" fmla="*/ 3030464 w 3189723"/>
                <a:gd name="connsiteY12" fmla="*/ 2249544 h 3221116"/>
                <a:gd name="connsiteX13" fmla="*/ 2585849 w 3189723"/>
                <a:gd name="connsiteY13" fmla="*/ 2588887 h 3221116"/>
                <a:gd name="connsiteX14" fmla="*/ 1973374 w 3189723"/>
                <a:gd name="connsiteY14" fmla="*/ 2195096 h 3221116"/>
                <a:gd name="connsiteX15" fmla="*/ 1390827 w 3189723"/>
                <a:gd name="connsiteY15" fmla="*/ 2527630 h 3221116"/>
                <a:gd name="connsiteX16" fmla="*/ 783896 w 3189723"/>
                <a:gd name="connsiteY16" fmla="*/ 1665044 h 3221116"/>
                <a:gd name="connsiteX17" fmla="*/ 1268509 w 3189723"/>
                <a:gd name="connsiteY17" fmla="*/ 819983 h 3221116"/>
                <a:gd name="connsiteX18" fmla="*/ 1328805 w 3189723"/>
                <a:gd name="connsiteY18" fmla="*/ 807930 h 3221116"/>
                <a:gd name="connsiteX19" fmla="*/ 1390827 w 3189723"/>
                <a:gd name="connsiteY19" fmla="*/ 802457 h 3221116"/>
                <a:gd name="connsiteX20" fmla="*/ 1462242 w 3189723"/>
                <a:gd name="connsiteY20" fmla="*/ 801708 h 3221116"/>
                <a:gd name="connsiteX21" fmla="*/ 1956122 w 3189723"/>
                <a:gd name="connsiteY21" fmla="*/ 1110076 h 3221116"/>
                <a:gd name="connsiteX22" fmla="*/ 1973374 w 3189723"/>
                <a:gd name="connsiteY22" fmla="*/ 875315 h 3221116"/>
                <a:gd name="connsiteX23" fmla="*/ 2333414 w 3189723"/>
                <a:gd name="connsiteY23" fmla="*/ 875315 h 3221116"/>
                <a:gd name="connsiteX24" fmla="*/ 2324788 w 3189723"/>
                <a:gd name="connsiteY24" fmla="*/ 2054049 h 3221116"/>
                <a:gd name="connsiteX25" fmla="*/ 2661746 w 3189723"/>
                <a:gd name="connsiteY25" fmla="*/ 2179658 h 3221116"/>
                <a:gd name="connsiteX26" fmla="*/ 2691046 w 3189723"/>
                <a:gd name="connsiteY26" fmla="*/ 2188689 h 3221116"/>
                <a:gd name="connsiteX27" fmla="*/ 2667011 w 3189723"/>
                <a:gd name="connsiteY27" fmla="*/ 2175828 h 3221116"/>
                <a:gd name="connsiteX28" fmla="*/ 2332141 w 3189723"/>
                <a:gd name="connsiteY28" fmla="*/ 653899 h 3221116"/>
                <a:gd name="connsiteX29" fmla="*/ 776764 w 3189723"/>
                <a:gd name="connsiteY29" fmla="*/ 749845 h 3221116"/>
                <a:gd name="connsiteX30" fmla="*/ 631487 w 3189723"/>
                <a:gd name="connsiteY30" fmla="*/ 2301392 h 3221116"/>
                <a:gd name="connsiteX31" fmla="*/ 2142017 w 3189723"/>
                <a:gd name="connsiteY31" fmla="*/ 2684410 h 3221116"/>
                <a:gd name="connsiteX32" fmla="*/ 2324866 w 3189723"/>
                <a:gd name="connsiteY32" fmla="*/ 3053856 h 3221116"/>
                <a:gd name="connsiteX33" fmla="*/ 294693 w 3189723"/>
                <a:gd name="connsiteY33" fmla="*/ 2539075 h 3221116"/>
                <a:gd name="connsiteX34" fmla="*/ 489947 w 3189723"/>
                <a:gd name="connsiteY34" fmla="*/ 453774 h 3221116"/>
                <a:gd name="connsiteX35" fmla="*/ 1651152 w 3189723"/>
                <a:gd name="connsiteY35" fmla="*/ 501 h 32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89723" h="3221116">
                  <a:moveTo>
                    <a:pt x="2664630" y="2175617"/>
                  </a:moveTo>
                  <a:lnTo>
                    <a:pt x="2658205" y="2178566"/>
                  </a:lnTo>
                  <a:cubicBezTo>
                    <a:pt x="2662222" y="2175972"/>
                    <a:pt x="2664284" y="2175096"/>
                    <a:pt x="2664630" y="2175617"/>
                  </a:cubicBezTo>
                  <a:close/>
                  <a:moveTo>
                    <a:pt x="1477043" y="1144372"/>
                  </a:moveTo>
                  <a:lnTo>
                    <a:pt x="1409070" y="1159393"/>
                  </a:lnTo>
                  <a:cubicBezTo>
                    <a:pt x="1167974" y="1216277"/>
                    <a:pt x="1134894" y="1538245"/>
                    <a:pt x="1152384" y="1703728"/>
                  </a:cubicBezTo>
                  <a:cubicBezTo>
                    <a:pt x="1169874" y="1869211"/>
                    <a:pt x="1272747" y="2156947"/>
                    <a:pt x="1514013" y="2152290"/>
                  </a:cubicBezTo>
                  <a:cubicBezTo>
                    <a:pt x="1680659" y="2149073"/>
                    <a:pt x="1865876" y="1940767"/>
                    <a:pt x="1850815" y="1654259"/>
                  </a:cubicBezTo>
                  <a:cubicBezTo>
                    <a:pt x="1844015" y="1608142"/>
                    <a:pt x="1837162" y="1561942"/>
                    <a:pt x="1830467" y="1515986"/>
                  </a:cubicBezTo>
                  <a:cubicBezTo>
                    <a:pt x="1779361" y="1292438"/>
                    <a:pt x="1635542" y="1134285"/>
                    <a:pt x="1477043" y="1144372"/>
                  </a:cubicBezTo>
                  <a:close/>
                  <a:moveTo>
                    <a:pt x="1651152" y="501"/>
                  </a:moveTo>
                  <a:cubicBezTo>
                    <a:pt x="1977584" y="8635"/>
                    <a:pt x="2235425" y="52153"/>
                    <a:pt x="2580395" y="324821"/>
                  </a:cubicBezTo>
                  <a:cubicBezTo>
                    <a:pt x="3000061" y="656529"/>
                    <a:pt x="3430704" y="1549940"/>
                    <a:pt x="3030464" y="2249544"/>
                  </a:cubicBezTo>
                  <a:cubicBezTo>
                    <a:pt x="2882259" y="2451798"/>
                    <a:pt x="2785813" y="2507403"/>
                    <a:pt x="2585849" y="2588887"/>
                  </a:cubicBezTo>
                  <a:cubicBezTo>
                    <a:pt x="2194785" y="2615774"/>
                    <a:pt x="1984876" y="2478759"/>
                    <a:pt x="1973374" y="2195096"/>
                  </a:cubicBezTo>
                  <a:cubicBezTo>
                    <a:pt x="1841986" y="2496540"/>
                    <a:pt x="1610941" y="2555551"/>
                    <a:pt x="1390827" y="2527630"/>
                  </a:cubicBezTo>
                  <a:cubicBezTo>
                    <a:pt x="1131071" y="2494680"/>
                    <a:pt x="853863" y="2136270"/>
                    <a:pt x="783896" y="1665044"/>
                  </a:cubicBezTo>
                  <a:cubicBezTo>
                    <a:pt x="715204" y="1202409"/>
                    <a:pt x="991941" y="900416"/>
                    <a:pt x="1268509" y="819983"/>
                  </a:cubicBezTo>
                  <a:cubicBezTo>
                    <a:pt x="1288264" y="814237"/>
                    <a:pt x="1308391" y="810536"/>
                    <a:pt x="1328805" y="807930"/>
                  </a:cubicBezTo>
                  <a:cubicBezTo>
                    <a:pt x="1349219" y="805325"/>
                    <a:pt x="1369921" y="803817"/>
                    <a:pt x="1390827" y="802457"/>
                  </a:cubicBezTo>
                  <a:cubicBezTo>
                    <a:pt x="1416795" y="800769"/>
                    <a:pt x="1355770" y="788713"/>
                    <a:pt x="1462242" y="801708"/>
                  </a:cubicBezTo>
                  <a:cubicBezTo>
                    <a:pt x="1599590" y="818472"/>
                    <a:pt x="1776043" y="890774"/>
                    <a:pt x="1956122" y="1110076"/>
                  </a:cubicBezTo>
                  <a:lnTo>
                    <a:pt x="1973374" y="875315"/>
                  </a:lnTo>
                  <a:lnTo>
                    <a:pt x="2333414" y="875315"/>
                  </a:lnTo>
                  <a:cubicBezTo>
                    <a:pt x="2330539" y="1325736"/>
                    <a:pt x="2327663" y="1603628"/>
                    <a:pt x="2324788" y="2054049"/>
                  </a:cubicBezTo>
                  <a:cubicBezTo>
                    <a:pt x="2290850" y="2479718"/>
                    <a:pt x="2627788" y="2217580"/>
                    <a:pt x="2661746" y="2179658"/>
                  </a:cubicBezTo>
                  <a:lnTo>
                    <a:pt x="2691046" y="2188689"/>
                  </a:lnTo>
                  <a:lnTo>
                    <a:pt x="2667011" y="2175828"/>
                  </a:lnTo>
                  <a:cubicBezTo>
                    <a:pt x="2945550" y="1655295"/>
                    <a:pt x="2803444" y="1009445"/>
                    <a:pt x="2332141" y="653899"/>
                  </a:cubicBezTo>
                  <a:cubicBezTo>
                    <a:pt x="1860838" y="298353"/>
                    <a:pt x="1200794" y="339069"/>
                    <a:pt x="776764" y="749845"/>
                  </a:cubicBezTo>
                  <a:cubicBezTo>
                    <a:pt x="352733" y="1160621"/>
                    <a:pt x="291083" y="1819040"/>
                    <a:pt x="631487" y="2301392"/>
                  </a:cubicBezTo>
                  <a:cubicBezTo>
                    <a:pt x="971891" y="2783745"/>
                    <a:pt x="1612904" y="2946283"/>
                    <a:pt x="2142017" y="2684410"/>
                  </a:cubicBezTo>
                  <a:lnTo>
                    <a:pt x="2324866" y="3053856"/>
                  </a:lnTo>
                  <a:cubicBezTo>
                    <a:pt x="1613730" y="3405817"/>
                    <a:pt x="752200" y="3187363"/>
                    <a:pt x="294693" y="2539075"/>
                  </a:cubicBezTo>
                  <a:cubicBezTo>
                    <a:pt x="-162814" y="1890787"/>
                    <a:pt x="-79956" y="1005863"/>
                    <a:pt x="489947" y="453774"/>
                  </a:cubicBezTo>
                  <a:cubicBezTo>
                    <a:pt x="810518" y="143225"/>
                    <a:pt x="1231454" y="-9956"/>
                    <a:pt x="1651152" y="501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" name="Left Arrow 1">
              <a:extLst>
                <a:ext uri="{FF2B5EF4-FFF2-40B4-BE49-F238E27FC236}">
                  <a16:creationId xmlns:a16="http://schemas.microsoft.com/office/drawing/2014/main" id="{5353BD03-C7EF-45F6-93C7-8FEF71C3D0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88980" y="5624208"/>
              <a:ext cx="544340" cy="529812"/>
            </a:xfrm>
            <a:custGeom>
              <a:avLst/>
              <a:gdLst/>
              <a:ahLst/>
              <a:cxnLst/>
              <a:rect l="l" t="t" r="r" b="b"/>
              <a:pathLst>
                <a:path w="3306630" h="3218379">
                  <a:moveTo>
                    <a:pt x="0" y="2085651"/>
                  </a:moveTo>
                  <a:cubicBezTo>
                    <a:pt x="253919" y="2342528"/>
                    <a:pt x="881542" y="2297196"/>
                    <a:pt x="1388167" y="2271654"/>
                  </a:cubicBezTo>
                  <a:lnTo>
                    <a:pt x="1417952" y="2988872"/>
                  </a:lnTo>
                  <a:lnTo>
                    <a:pt x="717647" y="2950294"/>
                  </a:lnTo>
                  <a:cubicBezTo>
                    <a:pt x="467617" y="2928101"/>
                    <a:pt x="217417" y="2555860"/>
                    <a:pt x="0" y="2085651"/>
                  </a:cubicBezTo>
                  <a:close/>
                  <a:moveTo>
                    <a:pt x="1969797" y="2019847"/>
                  </a:moveTo>
                  <a:lnTo>
                    <a:pt x="1969797" y="2274913"/>
                  </a:lnTo>
                  <a:lnTo>
                    <a:pt x="2657809" y="2274913"/>
                  </a:lnTo>
                  <a:cubicBezTo>
                    <a:pt x="2787205" y="2599270"/>
                    <a:pt x="2968360" y="2923626"/>
                    <a:pt x="2675062" y="2954686"/>
                  </a:cubicBezTo>
                  <a:lnTo>
                    <a:pt x="1969797" y="2963313"/>
                  </a:lnTo>
                  <a:lnTo>
                    <a:pt x="1969797" y="3218379"/>
                  </a:lnTo>
                  <a:lnTo>
                    <a:pt x="1429598" y="2619113"/>
                  </a:lnTo>
                  <a:close/>
                  <a:moveTo>
                    <a:pt x="2961009" y="1275432"/>
                  </a:moveTo>
                  <a:lnTo>
                    <a:pt x="3277752" y="1901203"/>
                  </a:lnTo>
                  <a:cubicBezTo>
                    <a:pt x="3383548" y="2128832"/>
                    <a:pt x="3186278" y="2531632"/>
                    <a:pt x="2887773" y="2955026"/>
                  </a:cubicBezTo>
                  <a:cubicBezTo>
                    <a:pt x="2983276" y="2606687"/>
                    <a:pt x="2630206" y="2085815"/>
                    <a:pt x="2354773" y="1659836"/>
                  </a:cubicBezTo>
                  <a:close/>
                  <a:moveTo>
                    <a:pt x="1019997" y="990789"/>
                  </a:moveTo>
                  <a:lnTo>
                    <a:pt x="1268877" y="1758248"/>
                  </a:lnTo>
                  <a:lnTo>
                    <a:pt x="1047983" y="1630715"/>
                  </a:lnTo>
                  <a:lnTo>
                    <a:pt x="703977" y="2226552"/>
                  </a:lnTo>
                  <a:cubicBezTo>
                    <a:pt x="358378" y="2176433"/>
                    <a:pt x="-13100" y="2171140"/>
                    <a:pt x="106650" y="1901606"/>
                  </a:cubicBezTo>
                  <a:lnTo>
                    <a:pt x="451811" y="1286515"/>
                  </a:lnTo>
                  <a:lnTo>
                    <a:pt x="230918" y="1158982"/>
                  </a:lnTo>
                  <a:close/>
                  <a:moveTo>
                    <a:pt x="2174825" y="119764"/>
                  </a:moveTo>
                  <a:cubicBezTo>
                    <a:pt x="2220451" y="119103"/>
                    <a:pt x="2264887" y="143875"/>
                    <a:pt x="2308274" y="203493"/>
                  </a:cubicBezTo>
                  <a:lnTo>
                    <a:pt x="2668377" y="809957"/>
                  </a:lnTo>
                  <a:lnTo>
                    <a:pt x="2889271" y="682424"/>
                  </a:lnTo>
                  <a:lnTo>
                    <a:pt x="2640391" y="1449883"/>
                  </a:lnTo>
                  <a:lnTo>
                    <a:pt x="1851312" y="1281690"/>
                  </a:lnTo>
                  <a:lnTo>
                    <a:pt x="2072206" y="1154157"/>
                  </a:lnTo>
                  <a:lnTo>
                    <a:pt x="1728200" y="558321"/>
                  </a:lnTo>
                  <a:cubicBezTo>
                    <a:pt x="1890352" y="352642"/>
                    <a:pt x="2037947" y="121750"/>
                    <a:pt x="2174825" y="119764"/>
                  </a:cubicBezTo>
                  <a:close/>
                  <a:moveTo>
                    <a:pt x="1831774" y="30"/>
                  </a:moveTo>
                  <a:cubicBezTo>
                    <a:pt x="1948530" y="539"/>
                    <a:pt x="2073232" y="7407"/>
                    <a:pt x="2202212" y="19111"/>
                  </a:cubicBezTo>
                  <a:cubicBezTo>
                    <a:pt x="1852790" y="110572"/>
                    <a:pt x="1578238" y="676776"/>
                    <a:pt x="1347045" y="1128297"/>
                  </a:cubicBezTo>
                  <a:lnTo>
                    <a:pt x="711024" y="795483"/>
                  </a:lnTo>
                  <a:lnTo>
                    <a:pt x="1094586" y="208291"/>
                  </a:lnTo>
                  <a:cubicBezTo>
                    <a:pt x="1202761" y="54213"/>
                    <a:pt x="1481508" y="-1496"/>
                    <a:pt x="1831774" y="3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" name="Oval 35">
              <a:extLst>
                <a:ext uri="{FF2B5EF4-FFF2-40B4-BE49-F238E27FC236}">
                  <a16:creationId xmlns:a16="http://schemas.microsoft.com/office/drawing/2014/main" id="{6453E957-2C22-4136-9C49-A4C40F7D6FD1}"/>
                </a:ext>
              </a:extLst>
            </p:cNvPr>
            <p:cNvSpPr/>
            <p:nvPr/>
          </p:nvSpPr>
          <p:spPr>
            <a:xfrm>
              <a:off x="10359195" y="5625275"/>
              <a:ext cx="426213" cy="537400"/>
            </a:xfrm>
            <a:custGeom>
              <a:avLst/>
              <a:gdLst/>
              <a:ahLst/>
              <a:cxnLst/>
              <a:rect l="l" t="t" r="r" b="b"/>
              <a:pathLst>
                <a:path w="2548531" h="3213371">
                  <a:moveTo>
                    <a:pt x="792000" y="2498954"/>
                  </a:moveTo>
                  <a:lnTo>
                    <a:pt x="792000" y="2641726"/>
                  </a:lnTo>
                  <a:cubicBezTo>
                    <a:pt x="463357" y="2661706"/>
                    <a:pt x="216000" y="2748872"/>
                    <a:pt x="216000" y="2853371"/>
                  </a:cubicBezTo>
                  <a:cubicBezTo>
                    <a:pt x="216000" y="2972665"/>
                    <a:pt x="538355" y="3069371"/>
                    <a:pt x="936000" y="3069371"/>
                  </a:cubicBezTo>
                  <a:cubicBezTo>
                    <a:pt x="1333645" y="3069371"/>
                    <a:pt x="1656000" y="2972665"/>
                    <a:pt x="1656000" y="2853371"/>
                  </a:cubicBezTo>
                  <a:cubicBezTo>
                    <a:pt x="1656000" y="2748872"/>
                    <a:pt x="1408644" y="2661706"/>
                    <a:pt x="1080000" y="2641726"/>
                  </a:cubicBezTo>
                  <a:lnTo>
                    <a:pt x="1080000" y="2498954"/>
                  </a:lnTo>
                  <a:cubicBezTo>
                    <a:pt x="1528614" y="2524263"/>
                    <a:pt x="1872000" y="2673393"/>
                    <a:pt x="1872000" y="2853371"/>
                  </a:cubicBezTo>
                  <a:cubicBezTo>
                    <a:pt x="1872000" y="3052194"/>
                    <a:pt x="1452939" y="3213371"/>
                    <a:pt x="936000" y="3213371"/>
                  </a:cubicBezTo>
                  <a:cubicBezTo>
                    <a:pt x="419061" y="3213371"/>
                    <a:pt x="0" y="3052194"/>
                    <a:pt x="0" y="2853371"/>
                  </a:cubicBezTo>
                  <a:cubicBezTo>
                    <a:pt x="0" y="2673393"/>
                    <a:pt x="343386" y="2524263"/>
                    <a:pt x="792000" y="2498954"/>
                  </a:cubicBezTo>
                  <a:close/>
                  <a:moveTo>
                    <a:pt x="2190403" y="180020"/>
                  </a:moveTo>
                  <a:cubicBezTo>
                    <a:pt x="2388233" y="180020"/>
                    <a:pt x="2548531" y="236495"/>
                    <a:pt x="2548531" y="306081"/>
                  </a:cubicBezTo>
                  <a:lnTo>
                    <a:pt x="2548531" y="1314569"/>
                  </a:lnTo>
                  <a:cubicBezTo>
                    <a:pt x="2548531" y="1244983"/>
                    <a:pt x="2388233" y="1188508"/>
                    <a:pt x="2190403" y="1188508"/>
                  </a:cubicBezTo>
                  <a:cubicBezTo>
                    <a:pt x="1992574" y="1188508"/>
                    <a:pt x="1832276" y="1244983"/>
                    <a:pt x="1832276" y="1314569"/>
                  </a:cubicBezTo>
                  <a:cubicBezTo>
                    <a:pt x="1832276" y="1384155"/>
                    <a:pt x="1671978" y="1440630"/>
                    <a:pt x="1474148" y="1440630"/>
                  </a:cubicBezTo>
                  <a:cubicBezTo>
                    <a:pt x="1276318" y="1440630"/>
                    <a:pt x="1116020" y="1384155"/>
                    <a:pt x="1116020" y="1314569"/>
                  </a:cubicBezTo>
                  <a:lnTo>
                    <a:pt x="1116020" y="306081"/>
                  </a:lnTo>
                  <a:cubicBezTo>
                    <a:pt x="1116020" y="375667"/>
                    <a:pt x="1276318" y="432142"/>
                    <a:pt x="1474148" y="432142"/>
                  </a:cubicBezTo>
                  <a:cubicBezTo>
                    <a:pt x="1671978" y="432142"/>
                    <a:pt x="1832276" y="375667"/>
                    <a:pt x="1832276" y="306081"/>
                  </a:cubicBezTo>
                  <a:cubicBezTo>
                    <a:pt x="1832276" y="236495"/>
                    <a:pt x="1992574" y="180020"/>
                    <a:pt x="2190403" y="180020"/>
                  </a:cubicBezTo>
                  <a:close/>
                  <a:moveTo>
                    <a:pt x="936000" y="0"/>
                  </a:moveTo>
                  <a:cubicBezTo>
                    <a:pt x="1035422" y="0"/>
                    <a:pt x="1116020" y="80598"/>
                    <a:pt x="1116020" y="180020"/>
                  </a:cubicBezTo>
                  <a:cubicBezTo>
                    <a:pt x="1116020" y="246019"/>
                    <a:pt x="1080504" y="303723"/>
                    <a:pt x="1026000" y="332457"/>
                  </a:cubicBezTo>
                  <a:lnTo>
                    <a:pt x="1026000" y="2887874"/>
                  </a:lnTo>
                  <a:lnTo>
                    <a:pt x="846000" y="2887874"/>
                  </a:lnTo>
                  <a:lnTo>
                    <a:pt x="846000" y="332457"/>
                  </a:lnTo>
                  <a:cubicBezTo>
                    <a:pt x="791497" y="303723"/>
                    <a:pt x="755980" y="246019"/>
                    <a:pt x="755980" y="180020"/>
                  </a:cubicBezTo>
                  <a:cubicBezTo>
                    <a:pt x="755980" y="80598"/>
                    <a:pt x="836578" y="0"/>
                    <a:pt x="936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8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26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17409" name="组合 245"/>
          <p:cNvGrpSpPr/>
          <p:nvPr/>
        </p:nvGrpSpPr>
        <p:grpSpPr>
          <a:xfrm rot="-4061304">
            <a:off x="1535184" y="3420533"/>
            <a:ext cx="2927349" cy="1676400"/>
            <a:chOff x="6336054" y="1359421"/>
            <a:chExt cx="2264943" cy="1296208"/>
          </a:xfrm>
        </p:grpSpPr>
        <p:sp>
          <p:nvSpPr>
            <p:cNvPr id="174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7410" name="组合 135"/>
          <p:cNvGrpSpPr/>
          <p:nvPr/>
        </p:nvGrpSpPr>
        <p:grpSpPr>
          <a:xfrm>
            <a:off x="7235367" y="1341967"/>
            <a:ext cx="2927351" cy="1674284"/>
            <a:chOff x="6336054" y="1359421"/>
            <a:chExt cx="2264943" cy="1296208"/>
          </a:xfrm>
        </p:grpSpPr>
        <p:sp>
          <p:nvSpPr>
            <p:cNvPr id="17420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1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2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3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4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5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6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7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8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9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0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1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2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3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4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5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6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7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8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9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0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1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2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3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4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5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6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7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8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9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0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1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2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3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4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5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6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7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8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9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0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1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2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3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4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5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6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7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8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9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0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1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2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3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4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5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6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7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8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9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0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1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2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3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4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5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6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7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8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9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0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1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2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3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4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5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6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7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7411" name="Freeform 440"/>
          <p:cNvSpPr/>
          <p:nvPr/>
        </p:nvSpPr>
        <p:spPr>
          <a:xfrm flipV="1">
            <a:off x="10719400" y="5306484"/>
            <a:ext cx="605367" cy="311149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1971600406" y="500241288"/>
              </a:cxn>
              <a:cxn ang="0">
                <a:pos x="541222646" y="912201219"/>
              </a:cxn>
              <a:cxn ang="0">
                <a:pos x="115975400" y="1265310362"/>
              </a:cxn>
              <a:cxn ang="0">
                <a:pos x="0" y="1265310362"/>
              </a:cxn>
              <a:cxn ang="0">
                <a:pos x="270611323" y="912201219"/>
              </a:cxn>
              <a:cxn ang="0">
                <a:pos x="618543693" y="500241288"/>
              </a:cxn>
              <a:cxn ang="0">
                <a:pos x="1275741691" y="205982679"/>
              </a:cxn>
              <a:cxn ang="0">
                <a:pos x="2126236281" y="147126591"/>
              </a:cxn>
              <a:cxn ang="0">
                <a:pos x="2147483647" y="411959932"/>
              </a:cxn>
              <a:cxn ang="0">
                <a:pos x="1971600406" y="500241288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2" name="Freeform 258"/>
          <p:cNvSpPr/>
          <p:nvPr/>
        </p:nvSpPr>
        <p:spPr>
          <a:xfrm rot="-2700000">
            <a:off x="811284" y="3141133"/>
            <a:ext cx="268816" cy="1181100"/>
          </a:xfrm>
          <a:custGeom>
            <a:avLst/>
            <a:gdLst>
              <a:gd name="txL" fmla="*/ 0 w 26"/>
              <a:gd name="txT" fmla="*/ 0 h 132"/>
              <a:gd name="txR" fmla="*/ 26 w 26"/>
              <a:gd name="txB" fmla="*/ 132 h 132"/>
            </a:gdLst>
            <a:ahLst/>
            <a:cxnLst>
              <a:cxn ang="0">
                <a:pos x="663024373" y="270364507"/>
              </a:cxn>
              <a:cxn ang="0">
                <a:pos x="421927388" y="2072790116"/>
              </a:cxn>
              <a:cxn ang="0">
                <a:pos x="421927388" y="2147483647"/>
              </a:cxn>
              <a:cxn ang="0">
                <a:pos x="60274231" y="2147483647"/>
              </a:cxn>
              <a:cxn ang="0">
                <a:pos x="783580559" y="2147483647"/>
              </a:cxn>
              <a:cxn ang="0">
                <a:pos x="1386330716" y="2147483647"/>
              </a:cxn>
              <a:cxn ang="0">
                <a:pos x="1084951881" y="1712306063"/>
              </a:cxn>
              <a:cxn ang="0">
                <a:pos x="663024373" y="720967475"/>
              </a:cxn>
              <a:cxn ang="0">
                <a:pos x="663024373" y="270364507"/>
              </a:cxn>
            </a:cxnLst>
            <a:rect l="txL" t="txT" r="txR" b="txB"/>
            <a:pathLst>
              <a:path w="26" h="132">
                <a:moveTo>
                  <a:pt x="11" y="6"/>
                </a:moveTo>
                <a:cubicBezTo>
                  <a:pt x="2" y="18"/>
                  <a:pt x="5" y="38"/>
                  <a:pt x="7" y="46"/>
                </a:cubicBezTo>
                <a:cubicBezTo>
                  <a:pt x="8" y="52"/>
                  <a:pt x="11" y="63"/>
                  <a:pt x="7" y="72"/>
                </a:cubicBezTo>
                <a:cubicBezTo>
                  <a:pt x="3" y="82"/>
                  <a:pt x="0" y="88"/>
                  <a:pt x="1" y="101"/>
                </a:cubicBezTo>
                <a:cubicBezTo>
                  <a:pt x="4" y="132"/>
                  <a:pt x="9" y="123"/>
                  <a:pt x="13" y="115"/>
                </a:cubicBezTo>
                <a:cubicBezTo>
                  <a:pt x="26" y="94"/>
                  <a:pt x="23" y="78"/>
                  <a:pt x="23" y="67"/>
                </a:cubicBezTo>
                <a:cubicBezTo>
                  <a:pt x="23" y="55"/>
                  <a:pt x="19" y="40"/>
                  <a:pt x="18" y="38"/>
                </a:cubicBezTo>
                <a:cubicBezTo>
                  <a:pt x="15" y="24"/>
                  <a:pt x="10" y="25"/>
                  <a:pt x="11" y="16"/>
                </a:cubicBezTo>
                <a:cubicBezTo>
                  <a:pt x="11" y="9"/>
                  <a:pt x="14" y="0"/>
                  <a:pt x="11" y="6"/>
                </a:cubicBezTo>
                <a:close/>
              </a:path>
            </a:pathLst>
          </a:custGeom>
          <a:solidFill>
            <a:srgbClr val="F2ACC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3" name="Freeform 440"/>
          <p:cNvSpPr/>
          <p:nvPr/>
        </p:nvSpPr>
        <p:spPr>
          <a:xfrm flipV="1">
            <a:off x="2256967" y="1051984"/>
            <a:ext cx="1087967" cy="558800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2147483647" y="1617209470"/>
              </a:cxn>
              <a:cxn ang="0">
                <a:pos x="1750959361" y="2147483647"/>
              </a:cxn>
              <a:cxn ang="0">
                <a:pos x="375203207" y="2147483647"/>
              </a:cxn>
              <a:cxn ang="0">
                <a:pos x="0" y="2147483647"/>
              </a:cxn>
              <a:cxn ang="0">
                <a:pos x="875474092" y="2147483647"/>
              </a:cxn>
              <a:cxn ang="0">
                <a:pos x="2001094717" y="1617209470"/>
              </a:cxn>
              <a:cxn ang="0">
                <a:pos x="2147483647" y="665910982"/>
              </a:cxn>
              <a:cxn ang="0">
                <a:pos x="2147483647" y="475649244"/>
              </a:cxn>
              <a:cxn ang="0">
                <a:pos x="2147483647" y="1331821964"/>
              </a:cxn>
              <a:cxn ang="0">
                <a:pos x="2147483647" y="1617209470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84" name="Freeform 13"/>
          <p:cNvSpPr/>
          <p:nvPr/>
        </p:nvSpPr>
        <p:spPr bwMode="auto">
          <a:xfrm>
            <a:off x="2791464" y="1996059"/>
            <a:ext cx="6610273" cy="2865882"/>
          </a:xfrm>
          <a:custGeom>
            <a:avLst/>
            <a:gdLst>
              <a:gd name="T0" fmla="*/ 1041 w 1239"/>
              <a:gd name="T1" fmla="*/ 537 h 537"/>
              <a:gd name="T2" fmla="*/ 198 w 1239"/>
              <a:gd name="T3" fmla="*/ 537 h 537"/>
              <a:gd name="T4" fmla="*/ 118 w 1239"/>
              <a:gd name="T5" fmla="*/ 455 h 537"/>
              <a:gd name="T6" fmla="*/ 0 w 1239"/>
              <a:gd name="T7" fmla="*/ 268 h 537"/>
              <a:gd name="T8" fmla="*/ 118 w 1239"/>
              <a:gd name="T9" fmla="*/ 82 h 537"/>
              <a:gd name="T10" fmla="*/ 198 w 1239"/>
              <a:gd name="T11" fmla="*/ 0 h 537"/>
              <a:gd name="T12" fmla="*/ 1041 w 1239"/>
              <a:gd name="T13" fmla="*/ 0 h 537"/>
              <a:gd name="T14" fmla="*/ 1121 w 1239"/>
              <a:gd name="T15" fmla="*/ 82 h 537"/>
              <a:gd name="T16" fmla="*/ 1239 w 1239"/>
              <a:gd name="T17" fmla="*/ 268 h 537"/>
              <a:gd name="T18" fmla="*/ 1121 w 1239"/>
              <a:gd name="T19" fmla="*/ 455 h 537"/>
              <a:gd name="T20" fmla="*/ 1041 w 1239"/>
              <a:gd name="T21" fmla="*/ 537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9" h="537">
                <a:moveTo>
                  <a:pt x="1041" y="537"/>
                </a:moveTo>
                <a:cubicBezTo>
                  <a:pt x="198" y="537"/>
                  <a:pt x="198" y="537"/>
                  <a:pt x="198" y="537"/>
                </a:cubicBezTo>
                <a:cubicBezTo>
                  <a:pt x="155" y="537"/>
                  <a:pt x="119" y="500"/>
                  <a:pt x="118" y="455"/>
                </a:cubicBezTo>
                <a:cubicBezTo>
                  <a:pt x="53" y="454"/>
                  <a:pt x="0" y="371"/>
                  <a:pt x="0" y="268"/>
                </a:cubicBezTo>
                <a:cubicBezTo>
                  <a:pt x="0" y="166"/>
                  <a:pt x="53" y="83"/>
                  <a:pt x="118" y="82"/>
                </a:cubicBezTo>
                <a:cubicBezTo>
                  <a:pt x="119" y="37"/>
                  <a:pt x="155" y="0"/>
                  <a:pt x="198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85" y="0"/>
                  <a:pt x="1120" y="37"/>
                  <a:pt x="1121" y="82"/>
                </a:cubicBezTo>
                <a:cubicBezTo>
                  <a:pt x="1186" y="83"/>
                  <a:pt x="1239" y="166"/>
                  <a:pt x="1239" y="268"/>
                </a:cubicBezTo>
                <a:cubicBezTo>
                  <a:pt x="1239" y="371"/>
                  <a:pt x="1186" y="454"/>
                  <a:pt x="1121" y="455"/>
                </a:cubicBezTo>
                <a:cubicBezTo>
                  <a:pt x="1120" y="500"/>
                  <a:pt x="1085" y="537"/>
                  <a:pt x="1041" y="537"/>
                </a:cubicBezTo>
                <a:close/>
              </a:path>
            </a:pathLst>
          </a:custGeom>
          <a:solidFill>
            <a:srgbClr val="FDEADA"/>
          </a:solidFill>
          <a:ln w="44450">
            <a:gradFill flip="none" rotWithShape="1">
              <a:gsLst>
                <a:gs pos="39000">
                  <a:srgbClr val="FFF200"/>
                </a:gs>
                <a:gs pos="85000">
                  <a:srgbClr val="83621F"/>
                </a:gs>
                <a:gs pos="9000">
                  <a:srgbClr val="83621F"/>
                </a:gs>
              </a:gsLst>
              <a:lin ang="12600000" scaled="0"/>
              <a:tileRect/>
            </a:gradFill>
          </a:ln>
          <a:effectLst>
            <a:innerShdw blurRad="114300" dist="12700">
              <a:prstClr val="black"/>
            </a:inn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15" name="Freeform 1803"/>
          <p:cNvSpPr>
            <a:spLocks noEditPoints="1"/>
          </p:cNvSpPr>
          <p:nvPr/>
        </p:nvSpPr>
        <p:spPr bwMode="auto">
          <a:xfrm flipV="1">
            <a:off x="3425367" y="3031067"/>
            <a:ext cx="1828800" cy="1816100"/>
          </a:xfrm>
          <a:custGeom>
            <a:avLst/>
            <a:gdLst>
              <a:gd name="T0" fmla="*/ 277 w 359"/>
              <a:gd name="T1" fmla="*/ 31 h 356"/>
              <a:gd name="T2" fmla="*/ 189 w 359"/>
              <a:gd name="T3" fmla="*/ 137 h 356"/>
              <a:gd name="T4" fmla="*/ 118 w 359"/>
              <a:gd name="T5" fmla="*/ 344 h 356"/>
              <a:gd name="T6" fmla="*/ 61 w 359"/>
              <a:gd name="T7" fmla="*/ 310 h 356"/>
              <a:gd name="T8" fmla="*/ 36 w 359"/>
              <a:gd name="T9" fmla="*/ 272 h 356"/>
              <a:gd name="T10" fmla="*/ 23 w 359"/>
              <a:gd name="T11" fmla="*/ 221 h 356"/>
              <a:gd name="T12" fmla="*/ 96 w 359"/>
              <a:gd name="T13" fmla="*/ 88 h 356"/>
              <a:gd name="T14" fmla="*/ 175 w 359"/>
              <a:gd name="T15" fmla="*/ 22 h 356"/>
              <a:gd name="T16" fmla="*/ 46 w 359"/>
              <a:gd name="T17" fmla="*/ 79 h 356"/>
              <a:gd name="T18" fmla="*/ 52 w 359"/>
              <a:gd name="T19" fmla="*/ 55 h 356"/>
              <a:gd name="T20" fmla="*/ 350 w 359"/>
              <a:gd name="T21" fmla="*/ 41 h 356"/>
              <a:gd name="T22" fmla="*/ 227 w 359"/>
              <a:gd name="T23" fmla="*/ 25 h 356"/>
              <a:gd name="T24" fmla="*/ 126 w 359"/>
              <a:gd name="T25" fmla="*/ 41 h 356"/>
              <a:gd name="T26" fmla="*/ 183 w 359"/>
              <a:gd name="T27" fmla="*/ 43 h 356"/>
              <a:gd name="T28" fmla="*/ 189 w 359"/>
              <a:gd name="T29" fmla="*/ 110 h 356"/>
              <a:gd name="T30" fmla="*/ 255 w 359"/>
              <a:gd name="T31" fmla="*/ 77 h 356"/>
              <a:gd name="T32" fmla="*/ 294 w 359"/>
              <a:gd name="T33" fmla="*/ 96 h 356"/>
              <a:gd name="T34" fmla="*/ 96 w 359"/>
              <a:gd name="T35" fmla="*/ 50 h 356"/>
              <a:gd name="T36" fmla="*/ 126 w 359"/>
              <a:gd name="T37" fmla="*/ 145 h 356"/>
              <a:gd name="T38" fmla="*/ 113 w 359"/>
              <a:gd name="T39" fmla="*/ 120 h 356"/>
              <a:gd name="T40" fmla="*/ 90 w 359"/>
              <a:gd name="T41" fmla="*/ 103 h 356"/>
              <a:gd name="T42" fmla="*/ 276 w 359"/>
              <a:gd name="T43" fmla="*/ 98 h 356"/>
              <a:gd name="T44" fmla="*/ 267 w 359"/>
              <a:gd name="T45" fmla="*/ 153 h 356"/>
              <a:gd name="T46" fmla="*/ 274 w 359"/>
              <a:gd name="T47" fmla="*/ 95 h 356"/>
              <a:gd name="T48" fmla="*/ 278 w 359"/>
              <a:gd name="T49" fmla="*/ 109 h 356"/>
              <a:gd name="T50" fmla="*/ 136 w 359"/>
              <a:gd name="T51" fmla="*/ 115 h 356"/>
              <a:gd name="T52" fmla="*/ 144 w 359"/>
              <a:gd name="T53" fmla="*/ 115 h 356"/>
              <a:gd name="T54" fmla="*/ 159 w 359"/>
              <a:gd name="T55" fmla="*/ 155 h 356"/>
              <a:gd name="T56" fmla="*/ 152 w 359"/>
              <a:gd name="T57" fmla="*/ 135 h 356"/>
              <a:gd name="T58" fmla="*/ 112 w 359"/>
              <a:gd name="T59" fmla="*/ 154 h 356"/>
              <a:gd name="T60" fmla="*/ 192 w 359"/>
              <a:gd name="T61" fmla="*/ 147 h 356"/>
              <a:gd name="T62" fmla="*/ 129 w 359"/>
              <a:gd name="T63" fmla="*/ 153 h 356"/>
              <a:gd name="T64" fmla="*/ 124 w 359"/>
              <a:gd name="T65" fmla="*/ 161 h 356"/>
              <a:gd name="T66" fmla="*/ 81 w 359"/>
              <a:gd name="T67" fmla="*/ 162 h 356"/>
              <a:gd name="T68" fmla="*/ 129 w 359"/>
              <a:gd name="T69" fmla="*/ 167 h 356"/>
              <a:gd name="T70" fmla="*/ 68 w 359"/>
              <a:gd name="T71" fmla="*/ 173 h 356"/>
              <a:gd name="T72" fmla="*/ 67 w 359"/>
              <a:gd name="T73" fmla="*/ 178 h 356"/>
              <a:gd name="T74" fmla="*/ 64 w 359"/>
              <a:gd name="T75" fmla="*/ 177 h 356"/>
              <a:gd name="T76" fmla="*/ 94 w 359"/>
              <a:gd name="T77" fmla="*/ 181 h 356"/>
              <a:gd name="T78" fmla="*/ 37 w 359"/>
              <a:gd name="T79" fmla="*/ 197 h 356"/>
              <a:gd name="T80" fmla="*/ 66 w 359"/>
              <a:gd name="T81" fmla="*/ 185 h 356"/>
              <a:gd name="T82" fmla="*/ 88 w 359"/>
              <a:gd name="T83" fmla="*/ 192 h 356"/>
              <a:gd name="T84" fmla="*/ 53 w 359"/>
              <a:gd name="T85" fmla="*/ 195 h 356"/>
              <a:gd name="T86" fmla="*/ 82 w 359"/>
              <a:gd name="T87" fmla="*/ 217 h 356"/>
              <a:gd name="T88" fmla="*/ 126 w 359"/>
              <a:gd name="T89" fmla="*/ 253 h 356"/>
              <a:gd name="T90" fmla="*/ 123 w 359"/>
              <a:gd name="T91" fmla="*/ 264 h 356"/>
              <a:gd name="T92" fmla="*/ 149 w 359"/>
              <a:gd name="T93" fmla="*/ 256 h 356"/>
              <a:gd name="T94" fmla="*/ 166 w 359"/>
              <a:gd name="T95" fmla="*/ 271 h 356"/>
              <a:gd name="T96" fmla="*/ 213 w 359"/>
              <a:gd name="T97" fmla="*/ 305 h 356"/>
              <a:gd name="T98" fmla="*/ 124 w 359"/>
              <a:gd name="T99" fmla="*/ 211 h 356"/>
              <a:gd name="T100" fmla="*/ 51 w 359"/>
              <a:gd name="T101" fmla="*/ 221 h 356"/>
              <a:gd name="T102" fmla="*/ 30 w 359"/>
              <a:gd name="T103" fmla="*/ 248 h 356"/>
              <a:gd name="T104" fmla="*/ 68 w 359"/>
              <a:gd name="T105" fmla="*/ 256 h 356"/>
              <a:gd name="T106" fmla="*/ 144 w 359"/>
              <a:gd name="T107" fmla="*/ 251 h 356"/>
              <a:gd name="T108" fmla="*/ 125 w 359"/>
              <a:gd name="T109" fmla="*/ 267 h 356"/>
              <a:gd name="T110" fmla="*/ 116 w 359"/>
              <a:gd name="T111" fmla="*/ 284 h 356"/>
              <a:gd name="T112" fmla="*/ 145 w 359"/>
              <a:gd name="T113" fmla="*/ 266 h 356"/>
              <a:gd name="T114" fmla="*/ 160 w 359"/>
              <a:gd name="T115" fmla="*/ 275 h 356"/>
              <a:gd name="T116" fmla="*/ 130 w 359"/>
              <a:gd name="T117" fmla="*/ 288 h 356"/>
              <a:gd name="T118" fmla="*/ 121 w 359"/>
              <a:gd name="T119" fmla="*/ 290 h 356"/>
              <a:gd name="T120" fmla="*/ 129 w 359"/>
              <a:gd name="T121" fmla="*/ 296 h 356"/>
              <a:gd name="T122" fmla="*/ 143 w 359"/>
              <a:gd name="T123" fmla="*/ 294 h 356"/>
              <a:gd name="T124" fmla="*/ 146 w 359"/>
              <a:gd name="T125" fmla="*/ 303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9" h="356">
                <a:moveTo>
                  <a:pt x="226" y="13"/>
                </a:moveTo>
                <a:cubicBezTo>
                  <a:pt x="227" y="13"/>
                  <a:pt x="228" y="14"/>
                  <a:pt x="228" y="15"/>
                </a:cubicBezTo>
                <a:cubicBezTo>
                  <a:pt x="228" y="14"/>
                  <a:pt x="228" y="13"/>
                  <a:pt x="228" y="13"/>
                </a:cubicBezTo>
                <a:cubicBezTo>
                  <a:pt x="230" y="13"/>
                  <a:pt x="230" y="13"/>
                  <a:pt x="230" y="13"/>
                </a:cubicBezTo>
                <a:cubicBezTo>
                  <a:pt x="230" y="15"/>
                  <a:pt x="230" y="18"/>
                  <a:pt x="232" y="20"/>
                </a:cubicBezTo>
                <a:cubicBezTo>
                  <a:pt x="232" y="19"/>
                  <a:pt x="231" y="19"/>
                  <a:pt x="232" y="19"/>
                </a:cubicBezTo>
                <a:cubicBezTo>
                  <a:pt x="232" y="19"/>
                  <a:pt x="232" y="19"/>
                  <a:pt x="232" y="20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33" y="21"/>
                  <a:pt x="232" y="22"/>
                  <a:pt x="233" y="23"/>
                </a:cubicBezTo>
                <a:cubicBezTo>
                  <a:pt x="233" y="22"/>
                  <a:pt x="232" y="19"/>
                  <a:pt x="233" y="17"/>
                </a:cubicBezTo>
                <a:cubicBezTo>
                  <a:pt x="233" y="20"/>
                  <a:pt x="234" y="21"/>
                  <a:pt x="233" y="23"/>
                </a:cubicBezTo>
                <a:cubicBezTo>
                  <a:pt x="234" y="23"/>
                  <a:pt x="234" y="22"/>
                  <a:pt x="234" y="21"/>
                </a:cubicBezTo>
                <a:cubicBezTo>
                  <a:pt x="235" y="24"/>
                  <a:pt x="234" y="28"/>
                  <a:pt x="235" y="30"/>
                </a:cubicBezTo>
                <a:cubicBezTo>
                  <a:pt x="236" y="28"/>
                  <a:pt x="235" y="27"/>
                  <a:pt x="236" y="26"/>
                </a:cubicBezTo>
                <a:cubicBezTo>
                  <a:pt x="235" y="30"/>
                  <a:pt x="237" y="32"/>
                  <a:pt x="239" y="34"/>
                </a:cubicBezTo>
                <a:cubicBezTo>
                  <a:pt x="239" y="33"/>
                  <a:pt x="239" y="33"/>
                  <a:pt x="238" y="32"/>
                </a:cubicBezTo>
                <a:cubicBezTo>
                  <a:pt x="238" y="33"/>
                  <a:pt x="238" y="32"/>
                  <a:pt x="238" y="32"/>
                </a:cubicBezTo>
                <a:cubicBezTo>
                  <a:pt x="237" y="29"/>
                  <a:pt x="237" y="27"/>
                  <a:pt x="237" y="25"/>
                </a:cubicBezTo>
                <a:cubicBezTo>
                  <a:pt x="237" y="25"/>
                  <a:pt x="237" y="24"/>
                  <a:pt x="238" y="24"/>
                </a:cubicBezTo>
                <a:cubicBezTo>
                  <a:pt x="238" y="27"/>
                  <a:pt x="237" y="29"/>
                  <a:pt x="238" y="31"/>
                </a:cubicBezTo>
                <a:cubicBezTo>
                  <a:pt x="238" y="28"/>
                  <a:pt x="238" y="24"/>
                  <a:pt x="239" y="22"/>
                </a:cubicBezTo>
                <a:cubicBezTo>
                  <a:pt x="239" y="25"/>
                  <a:pt x="238" y="28"/>
                  <a:pt x="239" y="31"/>
                </a:cubicBezTo>
                <a:cubicBezTo>
                  <a:pt x="239" y="31"/>
                  <a:pt x="239" y="30"/>
                  <a:pt x="239" y="29"/>
                </a:cubicBezTo>
                <a:cubicBezTo>
                  <a:pt x="239" y="29"/>
                  <a:pt x="239" y="29"/>
                  <a:pt x="240" y="29"/>
                </a:cubicBezTo>
                <a:cubicBezTo>
                  <a:pt x="239" y="28"/>
                  <a:pt x="240" y="27"/>
                  <a:pt x="239" y="28"/>
                </a:cubicBezTo>
                <a:cubicBezTo>
                  <a:pt x="239" y="27"/>
                  <a:pt x="240" y="27"/>
                  <a:pt x="240" y="27"/>
                </a:cubicBezTo>
                <a:cubicBezTo>
                  <a:pt x="239" y="26"/>
                  <a:pt x="240" y="25"/>
                  <a:pt x="240" y="25"/>
                </a:cubicBezTo>
                <a:cubicBezTo>
                  <a:pt x="240" y="25"/>
                  <a:pt x="241" y="25"/>
                  <a:pt x="240" y="25"/>
                </a:cubicBezTo>
                <a:cubicBezTo>
                  <a:pt x="240" y="25"/>
                  <a:pt x="240" y="24"/>
                  <a:pt x="240" y="24"/>
                </a:cubicBezTo>
                <a:cubicBezTo>
                  <a:pt x="240" y="24"/>
                  <a:pt x="241" y="24"/>
                  <a:pt x="241" y="24"/>
                </a:cubicBezTo>
                <a:cubicBezTo>
                  <a:pt x="241" y="23"/>
                  <a:pt x="240" y="24"/>
                  <a:pt x="240" y="23"/>
                </a:cubicBezTo>
                <a:cubicBezTo>
                  <a:pt x="240" y="23"/>
                  <a:pt x="240" y="21"/>
                  <a:pt x="241" y="22"/>
                </a:cubicBezTo>
                <a:cubicBezTo>
                  <a:pt x="241" y="20"/>
                  <a:pt x="242" y="19"/>
                  <a:pt x="243" y="16"/>
                </a:cubicBezTo>
                <a:cubicBezTo>
                  <a:pt x="243" y="16"/>
                  <a:pt x="243" y="17"/>
                  <a:pt x="243" y="16"/>
                </a:cubicBezTo>
                <a:cubicBezTo>
                  <a:pt x="243" y="16"/>
                  <a:pt x="243" y="16"/>
                  <a:pt x="243" y="15"/>
                </a:cubicBezTo>
                <a:cubicBezTo>
                  <a:pt x="244" y="14"/>
                  <a:pt x="245" y="12"/>
                  <a:pt x="246" y="11"/>
                </a:cubicBezTo>
                <a:cubicBezTo>
                  <a:pt x="248" y="10"/>
                  <a:pt x="248" y="10"/>
                  <a:pt x="248" y="10"/>
                </a:cubicBezTo>
                <a:cubicBezTo>
                  <a:pt x="243" y="17"/>
                  <a:pt x="240" y="26"/>
                  <a:pt x="241" y="37"/>
                </a:cubicBezTo>
                <a:cubicBezTo>
                  <a:pt x="242" y="38"/>
                  <a:pt x="242" y="38"/>
                  <a:pt x="243" y="38"/>
                </a:cubicBezTo>
                <a:cubicBezTo>
                  <a:pt x="243" y="37"/>
                  <a:pt x="243" y="37"/>
                  <a:pt x="243" y="36"/>
                </a:cubicBezTo>
                <a:cubicBezTo>
                  <a:pt x="244" y="34"/>
                  <a:pt x="245" y="32"/>
                  <a:pt x="246" y="30"/>
                </a:cubicBezTo>
                <a:cubicBezTo>
                  <a:pt x="248" y="28"/>
                  <a:pt x="249" y="26"/>
                  <a:pt x="251" y="24"/>
                </a:cubicBezTo>
                <a:cubicBezTo>
                  <a:pt x="255" y="21"/>
                  <a:pt x="260" y="18"/>
                  <a:pt x="265" y="14"/>
                </a:cubicBezTo>
                <a:cubicBezTo>
                  <a:pt x="270" y="11"/>
                  <a:pt x="273" y="7"/>
                  <a:pt x="276" y="1"/>
                </a:cubicBezTo>
                <a:cubicBezTo>
                  <a:pt x="277" y="1"/>
                  <a:pt x="277" y="1"/>
                  <a:pt x="277" y="1"/>
                </a:cubicBezTo>
                <a:cubicBezTo>
                  <a:pt x="275" y="6"/>
                  <a:pt x="271" y="12"/>
                  <a:pt x="263" y="17"/>
                </a:cubicBezTo>
                <a:cubicBezTo>
                  <a:pt x="266" y="16"/>
                  <a:pt x="268" y="14"/>
                  <a:pt x="270" y="13"/>
                </a:cubicBezTo>
                <a:cubicBezTo>
                  <a:pt x="273" y="10"/>
                  <a:pt x="277" y="9"/>
                  <a:pt x="279" y="7"/>
                </a:cubicBezTo>
                <a:cubicBezTo>
                  <a:pt x="283" y="4"/>
                  <a:pt x="289" y="2"/>
                  <a:pt x="294" y="1"/>
                </a:cubicBezTo>
                <a:cubicBezTo>
                  <a:pt x="303" y="0"/>
                  <a:pt x="313" y="0"/>
                  <a:pt x="321" y="3"/>
                </a:cubicBezTo>
                <a:cubicBezTo>
                  <a:pt x="324" y="4"/>
                  <a:pt x="327" y="6"/>
                  <a:pt x="329" y="8"/>
                </a:cubicBezTo>
                <a:cubicBezTo>
                  <a:pt x="332" y="9"/>
                  <a:pt x="334" y="10"/>
                  <a:pt x="337" y="10"/>
                </a:cubicBezTo>
                <a:cubicBezTo>
                  <a:pt x="340" y="11"/>
                  <a:pt x="343" y="11"/>
                  <a:pt x="345" y="12"/>
                </a:cubicBezTo>
                <a:cubicBezTo>
                  <a:pt x="351" y="14"/>
                  <a:pt x="356" y="20"/>
                  <a:pt x="358" y="27"/>
                </a:cubicBezTo>
                <a:cubicBezTo>
                  <a:pt x="358" y="28"/>
                  <a:pt x="359" y="30"/>
                  <a:pt x="359" y="32"/>
                </a:cubicBezTo>
                <a:cubicBezTo>
                  <a:pt x="359" y="37"/>
                  <a:pt x="358" y="44"/>
                  <a:pt x="354" y="47"/>
                </a:cubicBezTo>
                <a:cubicBezTo>
                  <a:pt x="354" y="50"/>
                  <a:pt x="355" y="53"/>
                  <a:pt x="353" y="56"/>
                </a:cubicBezTo>
                <a:cubicBezTo>
                  <a:pt x="352" y="57"/>
                  <a:pt x="351" y="58"/>
                  <a:pt x="349" y="57"/>
                </a:cubicBezTo>
                <a:cubicBezTo>
                  <a:pt x="349" y="56"/>
                  <a:pt x="350" y="56"/>
                  <a:pt x="350" y="56"/>
                </a:cubicBezTo>
                <a:cubicBezTo>
                  <a:pt x="349" y="54"/>
                  <a:pt x="349" y="52"/>
                  <a:pt x="348" y="51"/>
                </a:cubicBezTo>
                <a:cubicBezTo>
                  <a:pt x="345" y="45"/>
                  <a:pt x="339" y="43"/>
                  <a:pt x="332" y="43"/>
                </a:cubicBezTo>
                <a:cubicBezTo>
                  <a:pt x="330" y="43"/>
                  <a:pt x="328" y="43"/>
                  <a:pt x="327" y="44"/>
                </a:cubicBezTo>
                <a:cubicBezTo>
                  <a:pt x="325" y="45"/>
                  <a:pt x="323" y="47"/>
                  <a:pt x="321" y="48"/>
                </a:cubicBezTo>
                <a:cubicBezTo>
                  <a:pt x="319" y="49"/>
                  <a:pt x="316" y="49"/>
                  <a:pt x="314" y="48"/>
                </a:cubicBezTo>
                <a:cubicBezTo>
                  <a:pt x="311" y="48"/>
                  <a:pt x="308" y="46"/>
                  <a:pt x="305" y="45"/>
                </a:cubicBezTo>
                <a:cubicBezTo>
                  <a:pt x="304" y="45"/>
                  <a:pt x="304" y="44"/>
                  <a:pt x="303" y="44"/>
                </a:cubicBezTo>
                <a:cubicBezTo>
                  <a:pt x="296" y="39"/>
                  <a:pt x="287" y="33"/>
                  <a:pt x="277" y="31"/>
                </a:cubicBezTo>
                <a:cubicBezTo>
                  <a:pt x="274" y="31"/>
                  <a:pt x="272" y="31"/>
                  <a:pt x="269" y="31"/>
                </a:cubicBezTo>
                <a:cubicBezTo>
                  <a:pt x="262" y="30"/>
                  <a:pt x="256" y="33"/>
                  <a:pt x="252" y="37"/>
                </a:cubicBezTo>
                <a:cubicBezTo>
                  <a:pt x="257" y="36"/>
                  <a:pt x="263" y="34"/>
                  <a:pt x="270" y="35"/>
                </a:cubicBezTo>
                <a:cubicBezTo>
                  <a:pt x="274" y="36"/>
                  <a:pt x="278" y="37"/>
                  <a:pt x="282" y="39"/>
                </a:cubicBezTo>
                <a:cubicBezTo>
                  <a:pt x="286" y="39"/>
                  <a:pt x="288" y="40"/>
                  <a:pt x="291" y="42"/>
                </a:cubicBezTo>
                <a:cubicBezTo>
                  <a:pt x="296" y="46"/>
                  <a:pt x="301" y="50"/>
                  <a:pt x="304" y="55"/>
                </a:cubicBezTo>
                <a:cubicBezTo>
                  <a:pt x="306" y="57"/>
                  <a:pt x="308" y="60"/>
                  <a:pt x="310" y="62"/>
                </a:cubicBezTo>
                <a:cubicBezTo>
                  <a:pt x="311" y="64"/>
                  <a:pt x="312" y="66"/>
                  <a:pt x="314" y="68"/>
                </a:cubicBezTo>
                <a:cubicBezTo>
                  <a:pt x="314" y="69"/>
                  <a:pt x="315" y="70"/>
                  <a:pt x="315" y="71"/>
                </a:cubicBezTo>
                <a:cubicBezTo>
                  <a:pt x="316" y="72"/>
                  <a:pt x="317" y="73"/>
                  <a:pt x="317" y="74"/>
                </a:cubicBezTo>
                <a:cubicBezTo>
                  <a:pt x="322" y="80"/>
                  <a:pt x="327" y="85"/>
                  <a:pt x="335" y="89"/>
                </a:cubicBezTo>
                <a:cubicBezTo>
                  <a:pt x="336" y="90"/>
                  <a:pt x="337" y="91"/>
                  <a:pt x="339" y="92"/>
                </a:cubicBezTo>
                <a:cubicBezTo>
                  <a:pt x="341" y="94"/>
                  <a:pt x="343" y="95"/>
                  <a:pt x="344" y="97"/>
                </a:cubicBezTo>
                <a:cubicBezTo>
                  <a:pt x="346" y="100"/>
                  <a:pt x="347" y="104"/>
                  <a:pt x="346" y="107"/>
                </a:cubicBezTo>
                <a:cubicBezTo>
                  <a:pt x="344" y="107"/>
                  <a:pt x="343" y="108"/>
                  <a:pt x="342" y="108"/>
                </a:cubicBezTo>
                <a:cubicBezTo>
                  <a:pt x="341" y="109"/>
                  <a:pt x="342" y="111"/>
                  <a:pt x="342" y="111"/>
                </a:cubicBezTo>
                <a:cubicBezTo>
                  <a:pt x="343" y="111"/>
                  <a:pt x="343" y="112"/>
                  <a:pt x="344" y="112"/>
                </a:cubicBezTo>
                <a:cubicBezTo>
                  <a:pt x="344" y="113"/>
                  <a:pt x="344" y="113"/>
                  <a:pt x="345" y="114"/>
                </a:cubicBezTo>
                <a:cubicBezTo>
                  <a:pt x="345" y="119"/>
                  <a:pt x="342" y="122"/>
                  <a:pt x="338" y="124"/>
                </a:cubicBezTo>
                <a:cubicBezTo>
                  <a:pt x="336" y="126"/>
                  <a:pt x="333" y="129"/>
                  <a:pt x="327" y="129"/>
                </a:cubicBezTo>
                <a:cubicBezTo>
                  <a:pt x="324" y="129"/>
                  <a:pt x="321" y="128"/>
                  <a:pt x="318" y="128"/>
                </a:cubicBezTo>
                <a:cubicBezTo>
                  <a:pt x="317" y="128"/>
                  <a:pt x="314" y="128"/>
                  <a:pt x="312" y="128"/>
                </a:cubicBezTo>
                <a:cubicBezTo>
                  <a:pt x="312" y="128"/>
                  <a:pt x="311" y="127"/>
                  <a:pt x="311" y="127"/>
                </a:cubicBezTo>
                <a:cubicBezTo>
                  <a:pt x="311" y="128"/>
                  <a:pt x="312" y="129"/>
                  <a:pt x="313" y="130"/>
                </a:cubicBezTo>
                <a:cubicBezTo>
                  <a:pt x="315" y="133"/>
                  <a:pt x="313" y="136"/>
                  <a:pt x="310" y="137"/>
                </a:cubicBezTo>
                <a:cubicBezTo>
                  <a:pt x="309" y="137"/>
                  <a:pt x="309" y="137"/>
                  <a:pt x="308" y="137"/>
                </a:cubicBezTo>
                <a:cubicBezTo>
                  <a:pt x="309" y="141"/>
                  <a:pt x="311" y="147"/>
                  <a:pt x="307" y="150"/>
                </a:cubicBezTo>
                <a:cubicBezTo>
                  <a:pt x="306" y="150"/>
                  <a:pt x="305" y="150"/>
                  <a:pt x="304" y="150"/>
                </a:cubicBezTo>
                <a:cubicBezTo>
                  <a:pt x="303" y="151"/>
                  <a:pt x="303" y="152"/>
                  <a:pt x="303" y="152"/>
                </a:cubicBezTo>
                <a:cubicBezTo>
                  <a:pt x="301" y="154"/>
                  <a:pt x="298" y="154"/>
                  <a:pt x="297" y="151"/>
                </a:cubicBezTo>
                <a:cubicBezTo>
                  <a:pt x="296" y="152"/>
                  <a:pt x="295" y="152"/>
                  <a:pt x="294" y="151"/>
                </a:cubicBezTo>
                <a:cubicBezTo>
                  <a:pt x="293" y="151"/>
                  <a:pt x="293" y="152"/>
                  <a:pt x="292" y="152"/>
                </a:cubicBezTo>
                <a:cubicBezTo>
                  <a:pt x="292" y="154"/>
                  <a:pt x="292" y="156"/>
                  <a:pt x="291" y="157"/>
                </a:cubicBezTo>
                <a:cubicBezTo>
                  <a:pt x="290" y="157"/>
                  <a:pt x="290" y="157"/>
                  <a:pt x="289" y="156"/>
                </a:cubicBezTo>
                <a:cubicBezTo>
                  <a:pt x="288" y="157"/>
                  <a:pt x="288" y="157"/>
                  <a:pt x="288" y="158"/>
                </a:cubicBezTo>
                <a:cubicBezTo>
                  <a:pt x="286" y="159"/>
                  <a:pt x="285" y="161"/>
                  <a:pt x="283" y="161"/>
                </a:cubicBezTo>
                <a:cubicBezTo>
                  <a:pt x="281" y="161"/>
                  <a:pt x="278" y="160"/>
                  <a:pt x="276" y="160"/>
                </a:cubicBezTo>
                <a:cubicBezTo>
                  <a:pt x="275" y="160"/>
                  <a:pt x="274" y="161"/>
                  <a:pt x="273" y="161"/>
                </a:cubicBezTo>
                <a:cubicBezTo>
                  <a:pt x="271" y="161"/>
                  <a:pt x="269" y="158"/>
                  <a:pt x="268" y="157"/>
                </a:cubicBezTo>
                <a:cubicBezTo>
                  <a:pt x="267" y="156"/>
                  <a:pt x="267" y="156"/>
                  <a:pt x="267" y="156"/>
                </a:cubicBezTo>
                <a:cubicBezTo>
                  <a:pt x="266" y="155"/>
                  <a:pt x="265" y="155"/>
                  <a:pt x="264" y="154"/>
                </a:cubicBezTo>
                <a:cubicBezTo>
                  <a:pt x="264" y="156"/>
                  <a:pt x="262" y="159"/>
                  <a:pt x="260" y="159"/>
                </a:cubicBezTo>
                <a:cubicBezTo>
                  <a:pt x="259" y="159"/>
                  <a:pt x="258" y="158"/>
                  <a:pt x="257" y="158"/>
                </a:cubicBezTo>
                <a:cubicBezTo>
                  <a:pt x="257" y="156"/>
                  <a:pt x="256" y="155"/>
                  <a:pt x="255" y="154"/>
                </a:cubicBezTo>
                <a:cubicBezTo>
                  <a:pt x="252" y="155"/>
                  <a:pt x="250" y="152"/>
                  <a:pt x="251" y="149"/>
                </a:cubicBezTo>
                <a:cubicBezTo>
                  <a:pt x="251" y="148"/>
                  <a:pt x="253" y="147"/>
                  <a:pt x="251" y="145"/>
                </a:cubicBezTo>
                <a:cubicBezTo>
                  <a:pt x="251" y="145"/>
                  <a:pt x="251" y="146"/>
                  <a:pt x="250" y="145"/>
                </a:cubicBezTo>
                <a:cubicBezTo>
                  <a:pt x="250" y="144"/>
                  <a:pt x="248" y="144"/>
                  <a:pt x="247" y="144"/>
                </a:cubicBezTo>
                <a:cubicBezTo>
                  <a:pt x="246" y="143"/>
                  <a:pt x="246" y="142"/>
                  <a:pt x="246" y="141"/>
                </a:cubicBezTo>
                <a:cubicBezTo>
                  <a:pt x="248" y="139"/>
                  <a:pt x="250" y="134"/>
                  <a:pt x="246" y="133"/>
                </a:cubicBezTo>
                <a:cubicBezTo>
                  <a:pt x="246" y="132"/>
                  <a:pt x="245" y="131"/>
                  <a:pt x="245" y="131"/>
                </a:cubicBezTo>
                <a:cubicBezTo>
                  <a:pt x="245" y="130"/>
                  <a:pt x="245" y="128"/>
                  <a:pt x="246" y="127"/>
                </a:cubicBezTo>
                <a:cubicBezTo>
                  <a:pt x="246" y="127"/>
                  <a:pt x="246" y="126"/>
                  <a:pt x="245" y="127"/>
                </a:cubicBezTo>
                <a:cubicBezTo>
                  <a:pt x="245" y="124"/>
                  <a:pt x="244" y="123"/>
                  <a:pt x="244" y="120"/>
                </a:cubicBezTo>
                <a:cubicBezTo>
                  <a:pt x="243" y="117"/>
                  <a:pt x="244" y="113"/>
                  <a:pt x="244" y="110"/>
                </a:cubicBezTo>
                <a:cubicBezTo>
                  <a:pt x="245" y="105"/>
                  <a:pt x="244" y="98"/>
                  <a:pt x="244" y="91"/>
                </a:cubicBezTo>
                <a:cubicBezTo>
                  <a:pt x="243" y="86"/>
                  <a:pt x="242" y="81"/>
                  <a:pt x="240" y="78"/>
                </a:cubicBezTo>
                <a:cubicBezTo>
                  <a:pt x="238" y="72"/>
                  <a:pt x="234" y="68"/>
                  <a:pt x="233" y="62"/>
                </a:cubicBezTo>
                <a:cubicBezTo>
                  <a:pt x="232" y="62"/>
                  <a:pt x="233" y="61"/>
                  <a:pt x="232" y="61"/>
                </a:cubicBezTo>
                <a:cubicBezTo>
                  <a:pt x="232" y="59"/>
                  <a:pt x="232" y="57"/>
                  <a:pt x="232" y="54"/>
                </a:cubicBezTo>
                <a:cubicBezTo>
                  <a:pt x="228" y="60"/>
                  <a:pt x="228" y="72"/>
                  <a:pt x="228" y="79"/>
                </a:cubicBezTo>
                <a:cubicBezTo>
                  <a:pt x="228" y="88"/>
                  <a:pt x="227" y="95"/>
                  <a:pt x="223" y="101"/>
                </a:cubicBezTo>
                <a:cubicBezTo>
                  <a:pt x="222" y="105"/>
                  <a:pt x="220" y="107"/>
                  <a:pt x="217" y="110"/>
                </a:cubicBezTo>
                <a:cubicBezTo>
                  <a:pt x="215" y="113"/>
                  <a:pt x="212" y="115"/>
                  <a:pt x="208" y="117"/>
                </a:cubicBezTo>
                <a:cubicBezTo>
                  <a:pt x="206" y="118"/>
                  <a:pt x="204" y="118"/>
                  <a:pt x="202" y="120"/>
                </a:cubicBezTo>
                <a:cubicBezTo>
                  <a:pt x="201" y="120"/>
                  <a:pt x="200" y="121"/>
                  <a:pt x="199" y="122"/>
                </a:cubicBezTo>
                <a:cubicBezTo>
                  <a:pt x="195" y="126"/>
                  <a:pt x="192" y="131"/>
                  <a:pt x="189" y="137"/>
                </a:cubicBezTo>
                <a:cubicBezTo>
                  <a:pt x="187" y="140"/>
                  <a:pt x="184" y="141"/>
                  <a:pt x="179" y="142"/>
                </a:cubicBezTo>
                <a:cubicBezTo>
                  <a:pt x="176" y="142"/>
                  <a:pt x="174" y="140"/>
                  <a:pt x="172" y="139"/>
                </a:cubicBezTo>
                <a:cubicBezTo>
                  <a:pt x="170" y="136"/>
                  <a:pt x="168" y="133"/>
                  <a:pt x="171" y="129"/>
                </a:cubicBezTo>
                <a:cubicBezTo>
                  <a:pt x="171" y="127"/>
                  <a:pt x="167" y="129"/>
                  <a:pt x="165" y="129"/>
                </a:cubicBezTo>
                <a:cubicBezTo>
                  <a:pt x="164" y="125"/>
                  <a:pt x="162" y="124"/>
                  <a:pt x="162" y="120"/>
                </a:cubicBezTo>
                <a:cubicBezTo>
                  <a:pt x="163" y="118"/>
                  <a:pt x="163" y="116"/>
                  <a:pt x="164" y="115"/>
                </a:cubicBezTo>
                <a:cubicBezTo>
                  <a:pt x="165" y="112"/>
                  <a:pt x="166" y="110"/>
                  <a:pt x="168" y="108"/>
                </a:cubicBezTo>
                <a:cubicBezTo>
                  <a:pt x="169" y="107"/>
                  <a:pt x="171" y="106"/>
                  <a:pt x="171" y="105"/>
                </a:cubicBezTo>
                <a:cubicBezTo>
                  <a:pt x="169" y="102"/>
                  <a:pt x="167" y="99"/>
                  <a:pt x="164" y="99"/>
                </a:cubicBezTo>
                <a:cubicBezTo>
                  <a:pt x="162" y="96"/>
                  <a:pt x="163" y="92"/>
                  <a:pt x="164" y="89"/>
                </a:cubicBezTo>
                <a:cubicBezTo>
                  <a:pt x="162" y="88"/>
                  <a:pt x="160" y="90"/>
                  <a:pt x="159" y="90"/>
                </a:cubicBezTo>
                <a:cubicBezTo>
                  <a:pt x="152" y="99"/>
                  <a:pt x="150" y="116"/>
                  <a:pt x="155" y="128"/>
                </a:cubicBezTo>
                <a:cubicBezTo>
                  <a:pt x="155" y="130"/>
                  <a:pt x="157" y="133"/>
                  <a:pt x="159" y="135"/>
                </a:cubicBezTo>
                <a:cubicBezTo>
                  <a:pt x="159" y="137"/>
                  <a:pt x="160" y="138"/>
                  <a:pt x="160" y="139"/>
                </a:cubicBezTo>
                <a:cubicBezTo>
                  <a:pt x="162" y="142"/>
                  <a:pt x="162" y="146"/>
                  <a:pt x="162" y="150"/>
                </a:cubicBezTo>
                <a:cubicBezTo>
                  <a:pt x="162" y="152"/>
                  <a:pt x="162" y="153"/>
                  <a:pt x="161" y="155"/>
                </a:cubicBezTo>
                <a:cubicBezTo>
                  <a:pt x="161" y="156"/>
                  <a:pt x="162" y="158"/>
                  <a:pt x="161" y="159"/>
                </a:cubicBezTo>
                <a:cubicBezTo>
                  <a:pt x="161" y="163"/>
                  <a:pt x="160" y="167"/>
                  <a:pt x="159" y="172"/>
                </a:cubicBezTo>
                <a:cubicBezTo>
                  <a:pt x="159" y="174"/>
                  <a:pt x="158" y="176"/>
                  <a:pt x="158" y="178"/>
                </a:cubicBezTo>
                <a:cubicBezTo>
                  <a:pt x="157" y="182"/>
                  <a:pt x="157" y="186"/>
                  <a:pt x="158" y="189"/>
                </a:cubicBezTo>
                <a:cubicBezTo>
                  <a:pt x="162" y="183"/>
                  <a:pt x="170" y="179"/>
                  <a:pt x="174" y="173"/>
                </a:cubicBezTo>
                <a:cubicBezTo>
                  <a:pt x="174" y="172"/>
                  <a:pt x="175" y="171"/>
                  <a:pt x="175" y="171"/>
                </a:cubicBezTo>
                <a:cubicBezTo>
                  <a:pt x="175" y="163"/>
                  <a:pt x="177" y="158"/>
                  <a:pt x="181" y="153"/>
                </a:cubicBezTo>
                <a:cubicBezTo>
                  <a:pt x="182" y="151"/>
                  <a:pt x="184" y="150"/>
                  <a:pt x="185" y="148"/>
                </a:cubicBezTo>
                <a:cubicBezTo>
                  <a:pt x="190" y="146"/>
                  <a:pt x="192" y="142"/>
                  <a:pt x="194" y="138"/>
                </a:cubicBezTo>
                <a:cubicBezTo>
                  <a:pt x="195" y="135"/>
                  <a:pt x="198" y="133"/>
                  <a:pt x="198" y="130"/>
                </a:cubicBezTo>
                <a:cubicBezTo>
                  <a:pt x="199" y="129"/>
                  <a:pt x="200" y="129"/>
                  <a:pt x="201" y="130"/>
                </a:cubicBezTo>
                <a:cubicBezTo>
                  <a:pt x="201" y="131"/>
                  <a:pt x="201" y="131"/>
                  <a:pt x="201" y="132"/>
                </a:cubicBezTo>
                <a:cubicBezTo>
                  <a:pt x="202" y="135"/>
                  <a:pt x="201" y="137"/>
                  <a:pt x="201" y="140"/>
                </a:cubicBezTo>
                <a:cubicBezTo>
                  <a:pt x="198" y="145"/>
                  <a:pt x="195" y="152"/>
                  <a:pt x="196" y="158"/>
                </a:cubicBezTo>
                <a:cubicBezTo>
                  <a:pt x="197" y="163"/>
                  <a:pt x="199" y="167"/>
                  <a:pt x="200" y="173"/>
                </a:cubicBezTo>
                <a:cubicBezTo>
                  <a:pt x="200" y="179"/>
                  <a:pt x="198" y="184"/>
                  <a:pt x="198" y="190"/>
                </a:cubicBezTo>
                <a:cubicBezTo>
                  <a:pt x="197" y="195"/>
                  <a:pt x="196" y="201"/>
                  <a:pt x="194" y="207"/>
                </a:cubicBezTo>
                <a:cubicBezTo>
                  <a:pt x="194" y="217"/>
                  <a:pt x="196" y="219"/>
                  <a:pt x="189" y="224"/>
                </a:cubicBezTo>
                <a:cubicBezTo>
                  <a:pt x="190" y="226"/>
                  <a:pt x="190" y="229"/>
                  <a:pt x="190" y="231"/>
                </a:cubicBezTo>
                <a:cubicBezTo>
                  <a:pt x="190" y="233"/>
                  <a:pt x="188" y="235"/>
                  <a:pt x="187" y="236"/>
                </a:cubicBezTo>
                <a:cubicBezTo>
                  <a:pt x="186" y="238"/>
                  <a:pt x="186" y="239"/>
                  <a:pt x="185" y="240"/>
                </a:cubicBezTo>
                <a:cubicBezTo>
                  <a:pt x="185" y="243"/>
                  <a:pt x="184" y="245"/>
                  <a:pt x="183" y="247"/>
                </a:cubicBezTo>
                <a:cubicBezTo>
                  <a:pt x="182" y="248"/>
                  <a:pt x="182" y="248"/>
                  <a:pt x="181" y="248"/>
                </a:cubicBezTo>
                <a:cubicBezTo>
                  <a:pt x="181" y="249"/>
                  <a:pt x="181" y="249"/>
                  <a:pt x="180" y="250"/>
                </a:cubicBezTo>
                <a:cubicBezTo>
                  <a:pt x="175" y="255"/>
                  <a:pt x="168" y="259"/>
                  <a:pt x="164" y="265"/>
                </a:cubicBezTo>
                <a:cubicBezTo>
                  <a:pt x="163" y="266"/>
                  <a:pt x="163" y="267"/>
                  <a:pt x="163" y="268"/>
                </a:cubicBezTo>
                <a:cubicBezTo>
                  <a:pt x="174" y="266"/>
                  <a:pt x="178" y="255"/>
                  <a:pt x="184" y="248"/>
                </a:cubicBezTo>
                <a:cubicBezTo>
                  <a:pt x="189" y="244"/>
                  <a:pt x="197" y="245"/>
                  <a:pt x="204" y="245"/>
                </a:cubicBezTo>
                <a:cubicBezTo>
                  <a:pt x="206" y="246"/>
                  <a:pt x="208" y="247"/>
                  <a:pt x="210" y="248"/>
                </a:cubicBezTo>
                <a:cubicBezTo>
                  <a:pt x="213" y="250"/>
                  <a:pt x="215" y="253"/>
                  <a:pt x="215" y="257"/>
                </a:cubicBezTo>
                <a:cubicBezTo>
                  <a:pt x="216" y="262"/>
                  <a:pt x="212" y="267"/>
                  <a:pt x="211" y="271"/>
                </a:cubicBezTo>
                <a:cubicBezTo>
                  <a:pt x="208" y="273"/>
                  <a:pt x="206" y="276"/>
                  <a:pt x="209" y="279"/>
                </a:cubicBezTo>
                <a:cubicBezTo>
                  <a:pt x="210" y="280"/>
                  <a:pt x="212" y="281"/>
                  <a:pt x="213" y="282"/>
                </a:cubicBezTo>
                <a:cubicBezTo>
                  <a:pt x="213" y="282"/>
                  <a:pt x="213" y="282"/>
                  <a:pt x="214" y="283"/>
                </a:cubicBezTo>
                <a:cubicBezTo>
                  <a:pt x="215" y="284"/>
                  <a:pt x="215" y="285"/>
                  <a:pt x="216" y="286"/>
                </a:cubicBezTo>
                <a:cubicBezTo>
                  <a:pt x="217" y="291"/>
                  <a:pt x="217" y="298"/>
                  <a:pt x="215" y="304"/>
                </a:cubicBezTo>
                <a:cubicBezTo>
                  <a:pt x="213" y="307"/>
                  <a:pt x="210" y="310"/>
                  <a:pt x="207" y="312"/>
                </a:cubicBezTo>
                <a:cubicBezTo>
                  <a:pt x="206" y="314"/>
                  <a:pt x="206" y="316"/>
                  <a:pt x="205" y="318"/>
                </a:cubicBezTo>
                <a:cubicBezTo>
                  <a:pt x="203" y="319"/>
                  <a:pt x="202" y="320"/>
                  <a:pt x="201" y="321"/>
                </a:cubicBezTo>
                <a:cubicBezTo>
                  <a:pt x="198" y="322"/>
                  <a:pt x="195" y="322"/>
                  <a:pt x="192" y="321"/>
                </a:cubicBezTo>
                <a:cubicBezTo>
                  <a:pt x="191" y="320"/>
                  <a:pt x="189" y="318"/>
                  <a:pt x="187" y="318"/>
                </a:cubicBezTo>
                <a:cubicBezTo>
                  <a:pt x="185" y="317"/>
                  <a:pt x="183" y="318"/>
                  <a:pt x="181" y="317"/>
                </a:cubicBezTo>
                <a:cubicBezTo>
                  <a:pt x="183" y="322"/>
                  <a:pt x="185" y="329"/>
                  <a:pt x="182" y="334"/>
                </a:cubicBezTo>
                <a:cubicBezTo>
                  <a:pt x="180" y="338"/>
                  <a:pt x="177" y="343"/>
                  <a:pt x="174" y="347"/>
                </a:cubicBezTo>
                <a:cubicBezTo>
                  <a:pt x="171" y="351"/>
                  <a:pt x="165" y="356"/>
                  <a:pt x="159" y="356"/>
                </a:cubicBezTo>
                <a:cubicBezTo>
                  <a:pt x="155" y="356"/>
                  <a:pt x="152" y="354"/>
                  <a:pt x="149" y="353"/>
                </a:cubicBezTo>
                <a:cubicBezTo>
                  <a:pt x="148" y="353"/>
                  <a:pt x="147" y="352"/>
                  <a:pt x="146" y="352"/>
                </a:cubicBezTo>
                <a:cubicBezTo>
                  <a:pt x="145" y="352"/>
                  <a:pt x="143" y="351"/>
                  <a:pt x="142" y="351"/>
                </a:cubicBezTo>
                <a:cubicBezTo>
                  <a:pt x="137" y="350"/>
                  <a:pt x="132" y="355"/>
                  <a:pt x="128" y="352"/>
                </a:cubicBezTo>
                <a:cubicBezTo>
                  <a:pt x="126" y="350"/>
                  <a:pt x="126" y="347"/>
                  <a:pt x="124" y="346"/>
                </a:cubicBezTo>
                <a:cubicBezTo>
                  <a:pt x="123" y="344"/>
                  <a:pt x="120" y="345"/>
                  <a:pt x="118" y="344"/>
                </a:cubicBezTo>
                <a:cubicBezTo>
                  <a:pt x="117" y="342"/>
                  <a:pt x="115" y="342"/>
                  <a:pt x="114" y="340"/>
                </a:cubicBezTo>
                <a:cubicBezTo>
                  <a:pt x="113" y="340"/>
                  <a:pt x="113" y="339"/>
                  <a:pt x="113" y="339"/>
                </a:cubicBezTo>
                <a:cubicBezTo>
                  <a:pt x="112" y="338"/>
                  <a:pt x="111" y="336"/>
                  <a:pt x="111" y="335"/>
                </a:cubicBezTo>
                <a:cubicBezTo>
                  <a:pt x="110" y="330"/>
                  <a:pt x="110" y="325"/>
                  <a:pt x="111" y="320"/>
                </a:cubicBezTo>
                <a:cubicBezTo>
                  <a:pt x="107" y="324"/>
                  <a:pt x="102" y="329"/>
                  <a:pt x="96" y="327"/>
                </a:cubicBezTo>
                <a:cubicBezTo>
                  <a:pt x="94" y="327"/>
                  <a:pt x="92" y="326"/>
                  <a:pt x="91" y="326"/>
                </a:cubicBezTo>
                <a:cubicBezTo>
                  <a:pt x="89" y="326"/>
                  <a:pt x="87" y="327"/>
                  <a:pt x="85" y="327"/>
                </a:cubicBezTo>
                <a:cubicBezTo>
                  <a:pt x="82" y="327"/>
                  <a:pt x="80" y="325"/>
                  <a:pt x="78" y="324"/>
                </a:cubicBezTo>
                <a:cubicBezTo>
                  <a:pt x="78" y="324"/>
                  <a:pt x="77" y="324"/>
                  <a:pt x="77" y="324"/>
                </a:cubicBezTo>
                <a:cubicBezTo>
                  <a:pt x="67" y="323"/>
                  <a:pt x="58" y="325"/>
                  <a:pt x="51" y="328"/>
                </a:cubicBezTo>
                <a:cubicBezTo>
                  <a:pt x="50" y="327"/>
                  <a:pt x="50" y="327"/>
                  <a:pt x="50" y="327"/>
                </a:cubicBezTo>
                <a:cubicBezTo>
                  <a:pt x="51" y="326"/>
                  <a:pt x="52" y="326"/>
                  <a:pt x="53" y="326"/>
                </a:cubicBezTo>
                <a:cubicBezTo>
                  <a:pt x="55" y="325"/>
                  <a:pt x="59" y="324"/>
                  <a:pt x="62" y="323"/>
                </a:cubicBezTo>
                <a:cubicBezTo>
                  <a:pt x="63" y="323"/>
                  <a:pt x="65" y="323"/>
                  <a:pt x="65" y="323"/>
                </a:cubicBezTo>
                <a:cubicBezTo>
                  <a:pt x="66" y="323"/>
                  <a:pt x="66" y="323"/>
                  <a:pt x="67" y="322"/>
                </a:cubicBezTo>
                <a:cubicBezTo>
                  <a:pt x="67" y="323"/>
                  <a:pt x="68" y="323"/>
                  <a:pt x="68" y="322"/>
                </a:cubicBezTo>
                <a:cubicBezTo>
                  <a:pt x="68" y="322"/>
                  <a:pt x="67" y="323"/>
                  <a:pt x="67" y="322"/>
                </a:cubicBezTo>
                <a:cubicBezTo>
                  <a:pt x="68" y="322"/>
                  <a:pt x="69" y="322"/>
                  <a:pt x="69" y="323"/>
                </a:cubicBezTo>
                <a:cubicBezTo>
                  <a:pt x="71" y="321"/>
                  <a:pt x="73" y="322"/>
                  <a:pt x="76" y="322"/>
                </a:cubicBezTo>
                <a:cubicBezTo>
                  <a:pt x="76" y="320"/>
                  <a:pt x="71" y="321"/>
                  <a:pt x="69" y="320"/>
                </a:cubicBezTo>
                <a:cubicBezTo>
                  <a:pt x="71" y="320"/>
                  <a:pt x="72" y="320"/>
                  <a:pt x="75" y="320"/>
                </a:cubicBezTo>
                <a:cubicBezTo>
                  <a:pt x="73" y="318"/>
                  <a:pt x="70" y="320"/>
                  <a:pt x="68" y="319"/>
                </a:cubicBezTo>
                <a:cubicBezTo>
                  <a:pt x="70" y="319"/>
                  <a:pt x="73" y="319"/>
                  <a:pt x="74" y="319"/>
                </a:cubicBezTo>
                <a:cubicBezTo>
                  <a:pt x="74" y="317"/>
                  <a:pt x="71" y="317"/>
                  <a:pt x="69" y="317"/>
                </a:cubicBezTo>
                <a:cubicBezTo>
                  <a:pt x="69" y="317"/>
                  <a:pt x="69" y="317"/>
                  <a:pt x="69" y="317"/>
                </a:cubicBezTo>
                <a:cubicBezTo>
                  <a:pt x="68" y="317"/>
                  <a:pt x="65" y="318"/>
                  <a:pt x="64" y="317"/>
                </a:cubicBezTo>
                <a:cubicBezTo>
                  <a:pt x="65" y="317"/>
                  <a:pt x="67" y="317"/>
                  <a:pt x="68" y="317"/>
                </a:cubicBezTo>
                <a:cubicBezTo>
                  <a:pt x="68" y="317"/>
                  <a:pt x="68" y="317"/>
                  <a:pt x="68" y="317"/>
                </a:cubicBezTo>
                <a:cubicBezTo>
                  <a:pt x="70" y="317"/>
                  <a:pt x="71" y="317"/>
                  <a:pt x="72" y="317"/>
                </a:cubicBezTo>
                <a:cubicBezTo>
                  <a:pt x="73" y="317"/>
                  <a:pt x="73" y="317"/>
                  <a:pt x="73" y="317"/>
                </a:cubicBezTo>
                <a:cubicBezTo>
                  <a:pt x="72" y="317"/>
                  <a:pt x="71" y="317"/>
                  <a:pt x="70" y="317"/>
                </a:cubicBezTo>
                <a:cubicBezTo>
                  <a:pt x="71" y="316"/>
                  <a:pt x="72" y="317"/>
                  <a:pt x="72" y="316"/>
                </a:cubicBezTo>
                <a:cubicBezTo>
                  <a:pt x="64" y="315"/>
                  <a:pt x="55" y="317"/>
                  <a:pt x="48" y="320"/>
                </a:cubicBezTo>
                <a:cubicBezTo>
                  <a:pt x="48" y="319"/>
                  <a:pt x="48" y="319"/>
                  <a:pt x="48" y="318"/>
                </a:cubicBezTo>
                <a:cubicBezTo>
                  <a:pt x="53" y="316"/>
                  <a:pt x="61" y="315"/>
                  <a:pt x="67" y="314"/>
                </a:cubicBezTo>
                <a:cubicBezTo>
                  <a:pt x="67" y="314"/>
                  <a:pt x="66" y="315"/>
                  <a:pt x="66" y="314"/>
                </a:cubicBezTo>
                <a:cubicBezTo>
                  <a:pt x="66" y="314"/>
                  <a:pt x="67" y="314"/>
                  <a:pt x="67" y="314"/>
                </a:cubicBezTo>
                <a:cubicBezTo>
                  <a:pt x="67" y="315"/>
                  <a:pt x="68" y="315"/>
                  <a:pt x="69" y="315"/>
                </a:cubicBezTo>
                <a:cubicBezTo>
                  <a:pt x="70" y="315"/>
                  <a:pt x="68" y="314"/>
                  <a:pt x="68" y="314"/>
                </a:cubicBezTo>
                <a:cubicBezTo>
                  <a:pt x="69" y="314"/>
                  <a:pt x="72" y="315"/>
                  <a:pt x="73" y="315"/>
                </a:cubicBezTo>
                <a:cubicBezTo>
                  <a:pt x="73" y="315"/>
                  <a:pt x="73" y="314"/>
                  <a:pt x="72" y="314"/>
                </a:cubicBezTo>
                <a:cubicBezTo>
                  <a:pt x="70" y="314"/>
                  <a:pt x="68" y="314"/>
                  <a:pt x="66" y="314"/>
                </a:cubicBezTo>
                <a:cubicBezTo>
                  <a:pt x="66" y="314"/>
                  <a:pt x="67" y="314"/>
                  <a:pt x="67" y="313"/>
                </a:cubicBezTo>
                <a:cubicBezTo>
                  <a:pt x="66" y="313"/>
                  <a:pt x="65" y="313"/>
                  <a:pt x="64" y="313"/>
                </a:cubicBezTo>
                <a:cubicBezTo>
                  <a:pt x="64" y="314"/>
                  <a:pt x="64" y="313"/>
                  <a:pt x="64" y="314"/>
                </a:cubicBezTo>
                <a:cubicBezTo>
                  <a:pt x="64" y="313"/>
                  <a:pt x="63" y="314"/>
                  <a:pt x="63" y="313"/>
                </a:cubicBezTo>
                <a:cubicBezTo>
                  <a:pt x="63" y="313"/>
                  <a:pt x="64" y="314"/>
                  <a:pt x="64" y="313"/>
                </a:cubicBezTo>
                <a:cubicBezTo>
                  <a:pt x="63" y="313"/>
                  <a:pt x="61" y="313"/>
                  <a:pt x="60" y="314"/>
                </a:cubicBezTo>
                <a:cubicBezTo>
                  <a:pt x="60" y="314"/>
                  <a:pt x="61" y="313"/>
                  <a:pt x="61" y="314"/>
                </a:cubicBezTo>
                <a:cubicBezTo>
                  <a:pt x="60" y="314"/>
                  <a:pt x="57" y="314"/>
                  <a:pt x="57" y="314"/>
                </a:cubicBezTo>
                <a:cubicBezTo>
                  <a:pt x="57" y="314"/>
                  <a:pt x="56" y="314"/>
                  <a:pt x="55" y="314"/>
                </a:cubicBezTo>
                <a:cubicBezTo>
                  <a:pt x="56" y="314"/>
                  <a:pt x="56" y="313"/>
                  <a:pt x="57" y="314"/>
                </a:cubicBezTo>
                <a:cubicBezTo>
                  <a:pt x="57" y="314"/>
                  <a:pt x="56" y="314"/>
                  <a:pt x="56" y="314"/>
                </a:cubicBezTo>
                <a:cubicBezTo>
                  <a:pt x="58" y="314"/>
                  <a:pt x="58" y="313"/>
                  <a:pt x="59" y="313"/>
                </a:cubicBezTo>
                <a:cubicBezTo>
                  <a:pt x="59" y="313"/>
                  <a:pt x="58" y="313"/>
                  <a:pt x="59" y="314"/>
                </a:cubicBezTo>
                <a:cubicBezTo>
                  <a:pt x="60" y="313"/>
                  <a:pt x="64" y="312"/>
                  <a:pt x="65" y="313"/>
                </a:cubicBezTo>
                <a:cubicBezTo>
                  <a:pt x="65" y="313"/>
                  <a:pt x="64" y="313"/>
                  <a:pt x="64" y="313"/>
                </a:cubicBezTo>
                <a:cubicBezTo>
                  <a:pt x="67" y="313"/>
                  <a:pt x="70" y="313"/>
                  <a:pt x="72" y="313"/>
                </a:cubicBezTo>
                <a:cubicBezTo>
                  <a:pt x="72" y="312"/>
                  <a:pt x="70" y="313"/>
                  <a:pt x="71" y="312"/>
                </a:cubicBezTo>
                <a:cubicBezTo>
                  <a:pt x="70" y="312"/>
                  <a:pt x="70" y="312"/>
                  <a:pt x="69" y="312"/>
                </a:cubicBezTo>
                <a:cubicBezTo>
                  <a:pt x="70" y="312"/>
                  <a:pt x="70" y="312"/>
                  <a:pt x="70" y="312"/>
                </a:cubicBezTo>
                <a:cubicBezTo>
                  <a:pt x="66" y="310"/>
                  <a:pt x="60" y="311"/>
                  <a:pt x="55" y="312"/>
                </a:cubicBezTo>
                <a:cubicBezTo>
                  <a:pt x="56" y="312"/>
                  <a:pt x="56" y="312"/>
                  <a:pt x="57" y="312"/>
                </a:cubicBezTo>
                <a:cubicBezTo>
                  <a:pt x="55" y="312"/>
                  <a:pt x="52" y="313"/>
                  <a:pt x="51" y="313"/>
                </a:cubicBezTo>
                <a:cubicBezTo>
                  <a:pt x="50" y="313"/>
                  <a:pt x="48" y="313"/>
                  <a:pt x="47" y="314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51" y="311"/>
                  <a:pt x="56" y="311"/>
                  <a:pt x="61" y="310"/>
                </a:cubicBezTo>
                <a:cubicBezTo>
                  <a:pt x="64" y="309"/>
                  <a:pt x="66" y="310"/>
                  <a:pt x="69" y="310"/>
                </a:cubicBezTo>
                <a:cubicBezTo>
                  <a:pt x="68" y="310"/>
                  <a:pt x="68" y="309"/>
                  <a:pt x="68" y="310"/>
                </a:cubicBezTo>
                <a:cubicBezTo>
                  <a:pt x="67" y="309"/>
                  <a:pt x="64" y="307"/>
                  <a:pt x="63" y="306"/>
                </a:cubicBezTo>
                <a:cubicBezTo>
                  <a:pt x="63" y="306"/>
                  <a:pt x="63" y="306"/>
                  <a:pt x="63" y="306"/>
                </a:cubicBezTo>
                <a:cubicBezTo>
                  <a:pt x="58" y="304"/>
                  <a:pt x="52" y="304"/>
                  <a:pt x="46" y="305"/>
                </a:cubicBezTo>
                <a:cubicBezTo>
                  <a:pt x="46" y="305"/>
                  <a:pt x="46" y="305"/>
                  <a:pt x="46" y="305"/>
                </a:cubicBezTo>
                <a:cubicBezTo>
                  <a:pt x="46" y="304"/>
                  <a:pt x="46" y="304"/>
                  <a:pt x="46" y="304"/>
                </a:cubicBezTo>
                <a:cubicBezTo>
                  <a:pt x="49" y="304"/>
                  <a:pt x="51" y="303"/>
                  <a:pt x="53" y="303"/>
                </a:cubicBezTo>
                <a:cubicBezTo>
                  <a:pt x="50" y="303"/>
                  <a:pt x="48" y="302"/>
                  <a:pt x="46" y="301"/>
                </a:cubicBezTo>
                <a:cubicBezTo>
                  <a:pt x="46" y="300"/>
                  <a:pt x="46" y="300"/>
                  <a:pt x="46" y="300"/>
                </a:cubicBezTo>
                <a:cubicBezTo>
                  <a:pt x="48" y="301"/>
                  <a:pt x="50" y="302"/>
                  <a:pt x="52" y="302"/>
                </a:cubicBezTo>
                <a:cubicBezTo>
                  <a:pt x="56" y="303"/>
                  <a:pt x="59" y="304"/>
                  <a:pt x="63" y="303"/>
                </a:cubicBezTo>
                <a:cubicBezTo>
                  <a:pt x="62" y="302"/>
                  <a:pt x="62" y="299"/>
                  <a:pt x="62" y="297"/>
                </a:cubicBezTo>
                <a:cubicBezTo>
                  <a:pt x="57" y="291"/>
                  <a:pt x="52" y="289"/>
                  <a:pt x="47" y="289"/>
                </a:cubicBezTo>
                <a:cubicBezTo>
                  <a:pt x="46" y="289"/>
                  <a:pt x="44" y="288"/>
                  <a:pt x="43" y="288"/>
                </a:cubicBezTo>
                <a:cubicBezTo>
                  <a:pt x="42" y="287"/>
                  <a:pt x="42" y="287"/>
                  <a:pt x="41" y="286"/>
                </a:cubicBezTo>
                <a:cubicBezTo>
                  <a:pt x="41" y="286"/>
                  <a:pt x="42" y="287"/>
                  <a:pt x="42" y="287"/>
                </a:cubicBezTo>
                <a:cubicBezTo>
                  <a:pt x="46" y="288"/>
                  <a:pt x="50" y="287"/>
                  <a:pt x="52" y="289"/>
                </a:cubicBezTo>
                <a:cubicBezTo>
                  <a:pt x="53" y="288"/>
                  <a:pt x="54" y="289"/>
                  <a:pt x="55" y="289"/>
                </a:cubicBezTo>
                <a:cubicBezTo>
                  <a:pt x="55" y="289"/>
                  <a:pt x="54" y="289"/>
                  <a:pt x="54" y="289"/>
                </a:cubicBezTo>
                <a:cubicBezTo>
                  <a:pt x="55" y="289"/>
                  <a:pt x="55" y="289"/>
                  <a:pt x="55" y="289"/>
                </a:cubicBezTo>
                <a:cubicBezTo>
                  <a:pt x="55" y="289"/>
                  <a:pt x="56" y="289"/>
                  <a:pt x="56" y="290"/>
                </a:cubicBezTo>
                <a:cubicBezTo>
                  <a:pt x="55" y="289"/>
                  <a:pt x="55" y="289"/>
                  <a:pt x="55" y="290"/>
                </a:cubicBezTo>
                <a:cubicBezTo>
                  <a:pt x="58" y="291"/>
                  <a:pt x="61" y="293"/>
                  <a:pt x="63" y="295"/>
                </a:cubicBezTo>
                <a:cubicBezTo>
                  <a:pt x="62" y="293"/>
                  <a:pt x="59" y="292"/>
                  <a:pt x="57" y="290"/>
                </a:cubicBezTo>
                <a:cubicBezTo>
                  <a:pt x="56" y="290"/>
                  <a:pt x="56" y="290"/>
                  <a:pt x="56" y="289"/>
                </a:cubicBezTo>
                <a:cubicBezTo>
                  <a:pt x="59" y="290"/>
                  <a:pt x="60" y="293"/>
                  <a:pt x="63" y="294"/>
                </a:cubicBezTo>
                <a:cubicBezTo>
                  <a:pt x="63" y="294"/>
                  <a:pt x="64" y="293"/>
                  <a:pt x="64" y="293"/>
                </a:cubicBezTo>
                <a:cubicBezTo>
                  <a:pt x="63" y="293"/>
                  <a:pt x="63" y="293"/>
                  <a:pt x="63" y="292"/>
                </a:cubicBezTo>
                <a:cubicBezTo>
                  <a:pt x="63" y="293"/>
                  <a:pt x="63" y="294"/>
                  <a:pt x="63" y="293"/>
                </a:cubicBezTo>
                <a:cubicBezTo>
                  <a:pt x="63" y="291"/>
                  <a:pt x="60" y="291"/>
                  <a:pt x="59" y="290"/>
                </a:cubicBezTo>
                <a:cubicBezTo>
                  <a:pt x="61" y="290"/>
                  <a:pt x="62" y="292"/>
                  <a:pt x="64" y="292"/>
                </a:cubicBezTo>
                <a:cubicBezTo>
                  <a:pt x="64" y="291"/>
                  <a:pt x="64" y="291"/>
                  <a:pt x="63" y="290"/>
                </a:cubicBezTo>
                <a:cubicBezTo>
                  <a:pt x="60" y="289"/>
                  <a:pt x="55" y="287"/>
                  <a:pt x="53" y="285"/>
                </a:cubicBezTo>
                <a:cubicBezTo>
                  <a:pt x="57" y="287"/>
                  <a:pt x="60" y="289"/>
                  <a:pt x="64" y="291"/>
                </a:cubicBezTo>
                <a:cubicBezTo>
                  <a:pt x="65" y="291"/>
                  <a:pt x="64" y="292"/>
                  <a:pt x="64" y="292"/>
                </a:cubicBezTo>
                <a:cubicBezTo>
                  <a:pt x="65" y="291"/>
                  <a:pt x="65" y="291"/>
                  <a:pt x="65" y="290"/>
                </a:cubicBezTo>
                <a:cubicBezTo>
                  <a:pt x="65" y="290"/>
                  <a:pt x="65" y="289"/>
                  <a:pt x="64" y="290"/>
                </a:cubicBezTo>
                <a:cubicBezTo>
                  <a:pt x="64" y="288"/>
                  <a:pt x="61" y="288"/>
                  <a:pt x="60" y="287"/>
                </a:cubicBezTo>
                <a:cubicBezTo>
                  <a:pt x="63" y="287"/>
                  <a:pt x="64" y="289"/>
                  <a:pt x="66" y="290"/>
                </a:cubicBezTo>
                <a:cubicBezTo>
                  <a:pt x="66" y="289"/>
                  <a:pt x="67" y="289"/>
                  <a:pt x="67" y="289"/>
                </a:cubicBezTo>
                <a:cubicBezTo>
                  <a:pt x="65" y="288"/>
                  <a:pt x="63" y="287"/>
                  <a:pt x="62" y="286"/>
                </a:cubicBezTo>
                <a:cubicBezTo>
                  <a:pt x="63" y="287"/>
                  <a:pt x="66" y="287"/>
                  <a:pt x="67" y="289"/>
                </a:cubicBezTo>
                <a:cubicBezTo>
                  <a:pt x="67" y="288"/>
                  <a:pt x="68" y="288"/>
                  <a:pt x="68" y="287"/>
                </a:cubicBezTo>
                <a:cubicBezTo>
                  <a:pt x="65" y="287"/>
                  <a:pt x="63" y="286"/>
                  <a:pt x="61" y="285"/>
                </a:cubicBezTo>
                <a:cubicBezTo>
                  <a:pt x="63" y="285"/>
                  <a:pt x="65" y="286"/>
                  <a:pt x="66" y="287"/>
                </a:cubicBezTo>
                <a:cubicBezTo>
                  <a:pt x="67" y="287"/>
                  <a:pt x="69" y="287"/>
                  <a:pt x="69" y="286"/>
                </a:cubicBezTo>
                <a:cubicBezTo>
                  <a:pt x="66" y="285"/>
                  <a:pt x="63" y="285"/>
                  <a:pt x="61" y="284"/>
                </a:cubicBezTo>
                <a:cubicBezTo>
                  <a:pt x="64" y="285"/>
                  <a:pt x="67" y="286"/>
                  <a:pt x="70" y="286"/>
                </a:cubicBezTo>
                <a:cubicBezTo>
                  <a:pt x="70" y="285"/>
                  <a:pt x="70" y="285"/>
                  <a:pt x="71" y="284"/>
                </a:cubicBezTo>
                <a:cubicBezTo>
                  <a:pt x="70" y="284"/>
                  <a:pt x="69" y="284"/>
                  <a:pt x="68" y="283"/>
                </a:cubicBezTo>
                <a:cubicBezTo>
                  <a:pt x="69" y="283"/>
                  <a:pt x="70" y="284"/>
                  <a:pt x="71" y="284"/>
                </a:cubicBezTo>
                <a:cubicBezTo>
                  <a:pt x="68" y="282"/>
                  <a:pt x="64" y="282"/>
                  <a:pt x="62" y="281"/>
                </a:cubicBezTo>
                <a:cubicBezTo>
                  <a:pt x="61" y="281"/>
                  <a:pt x="60" y="280"/>
                  <a:pt x="59" y="280"/>
                </a:cubicBezTo>
                <a:cubicBezTo>
                  <a:pt x="60" y="279"/>
                  <a:pt x="62" y="281"/>
                  <a:pt x="63" y="281"/>
                </a:cubicBezTo>
                <a:cubicBezTo>
                  <a:pt x="66" y="282"/>
                  <a:pt x="69" y="282"/>
                  <a:pt x="71" y="283"/>
                </a:cubicBezTo>
                <a:cubicBezTo>
                  <a:pt x="71" y="281"/>
                  <a:pt x="68" y="282"/>
                  <a:pt x="67" y="281"/>
                </a:cubicBezTo>
                <a:cubicBezTo>
                  <a:pt x="69" y="281"/>
                  <a:pt x="70" y="281"/>
                  <a:pt x="72" y="282"/>
                </a:cubicBezTo>
                <a:cubicBezTo>
                  <a:pt x="70" y="280"/>
                  <a:pt x="66" y="280"/>
                  <a:pt x="64" y="278"/>
                </a:cubicBezTo>
                <a:cubicBezTo>
                  <a:pt x="65" y="279"/>
                  <a:pt x="67" y="279"/>
                  <a:pt x="68" y="280"/>
                </a:cubicBezTo>
                <a:cubicBezTo>
                  <a:pt x="64" y="277"/>
                  <a:pt x="58" y="276"/>
                  <a:pt x="55" y="276"/>
                </a:cubicBezTo>
                <a:cubicBezTo>
                  <a:pt x="55" y="276"/>
                  <a:pt x="55" y="276"/>
                  <a:pt x="55" y="276"/>
                </a:cubicBezTo>
                <a:cubicBezTo>
                  <a:pt x="55" y="276"/>
                  <a:pt x="54" y="276"/>
                  <a:pt x="54" y="276"/>
                </a:cubicBezTo>
                <a:cubicBezTo>
                  <a:pt x="54" y="276"/>
                  <a:pt x="55" y="276"/>
                  <a:pt x="55" y="276"/>
                </a:cubicBezTo>
                <a:cubicBezTo>
                  <a:pt x="54" y="275"/>
                  <a:pt x="53" y="275"/>
                  <a:pt x="53" y="276"/>
                </a:cubicBezTo>
                <a:cubicBezTo>
                  <a:pt x="53" y="275"/>
                  <a:pt x="53" y="275"/>
                  <a:pt x="53" y="275"/>
                </a:cubicBezTo>
                <a:cubicBezTo>
                  <a:pt x="47" y="274"/>
                  <a:pt x="42" y="273"/>
                  <a:pt x="36" y="272"/>
                </a:cubicBezTo>
                <a:cubicBezTo>
                  <a:pt x="32" y="270"/>
                  <a:pt x="27" y="267"/>
                  <a:pt x="23" y="265"/>
                </a:cubicBezTo>
                <a:cubicBezTo>
                  <a:pt x="22" y="264"/>
                  <a:pt x="22" y="263"/>
                  <a:pt x="21" y="262"/>
                </a:cubicBezTo>
                <a:cubicBezTo>
                  <a:pt x="23" y="263"/>
                  <a:pt x="24" y="264"/>
                  <a:pt x="26" y="265"/>
                </a:cubicBezTo>
                <a:cubicBezTo>
                  <a:pt x="32" y="269"/>
                  <a:pt x="38" y="271"/>
                  <a:pt x="45" y="272"/>
                </a:cubicBezTo>
                <a:cubicBezTo>
                  <a:pt x="51" y="274"/>
                  <a:pt x="59" y="275"/>
                  <a:pt x="65" y="277"/>
                </a:cubicBezTo>
                <a:cubicBezTo>
                  <a:pt x="68" y="278"/>
                  <a:pt x="70" y="279"/>
                  <a:pt x="72" y="280"/>
                </a:cubicBezTo>
                <a:cubicBezTo>
                  <a:pt x="72" y="278"/>
                  <a:pt x="71" y="276"/>
                  <a:pt x="71" y="275"/>
                </a:cubicBezTo>
                <a:cubicBezTo>
                  <a:pt x="70" y="273"/>
                  <a:pt x="72" y="271"/>
                  <a:pt x="73" y="270"/>
                </a:cubicBezTo>
                <a:cubicBezTo>
                  <a:pt x="77" y="267"/>
                  <a:pt x="82" y="266"/>
                  <a:pt x="85" y="265"/>
                </a:cubicBezTo>
                <a:cubicBezTo>
                  <a:pt x="83" y="264"/>
                  <a:pt x="80" y="264"/>
                  <a:pt x="77" y="263"/>
                </a:cubicBezTo>
                <a:cubicBezTo>
                  <a:pt x="76" y="263"/>
                  <a:pt x="75" y="262"/>
                  <a:pt x="74" y="262"/>
                </a:cubicBezTo>
                <a:cubicBezTo>
                  <a:pt x="74" y="261"/>
                  <a:pt x="73" y="262"/>
                  <a:pt x="73" y="261"/>
                </a:cubicBezTo>
                <a:cubicBezTo>
                  <a:pt x="70" y="261"/>
                  <a:pt x="68" y="260"/>
                  <a:pt x="65" y="261"/>
                </a:cubicBezTo>
                <a:cubicBezTo>
                  <a:pt x="53" y="262"/>
                  <a:pt x="39" y="263"/>
                  <a:pt x="28" y="256"/>
                </a:cubicBezTo>
                <a:cubicBezTo>
                  <a:pt x="23" y="255"/>
                  <a:pt x="19" y="253"/>
                  <a:pt x="15" y="250"/>
                </a:cubicBezTo>
                <a:cubicBezTo>
                  <a:pt x="15" y="250"/>
                  <a:pt x="15" y="250"/>
                  <a:pt x="15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3" y="249"/>
                </a:cubicBezTo>
                <a:cubicBezTo>
                  <a:pt x="13" y="248"/>
                  <a:pt x="13" y="247"/>
                  <a:pt x="12" y="246"/>
                </a:cubicBezTo>
                <a:cubicBezTo>
                  <a:pt x="13" y="247"/>
                  <a:pt x="14" y="248"/>
                  <a:pt x="15" y="248"/>
                </a:cubicBezTo>
                <a:cubicBezTo>
                  <a:pt x="17" y="251"/>
                  <a:pt x="20" y="252"/>
                  <a:pt x="23" y="253"/>
                </a:cubicBezTo>
                <a:cubicBezTo>
                  <a:pt x="24" y="253"/>
                  <a:pt x="23" y="252"/>
                  <a:pt x="24" y="252"/>
                </a:cubicBezTo>
                <a:cubicBezTo>
                  <a:pt x="25" y="252"/>
                  <a:pt x="24" y="253"/>
                  <a:pt x="23" y="253"/>
                </a:cubicBezTo>
                <a:cubicBezTo>
                  <a:pt x="24" y="254"/>
                  <a:pt x="25" y="254"/>
                  <a:pt x="25" y="254"/>
                </a:cubicBezTo>
                <a:cubicBezTo>
                  <a:pt x="26" y="253"/>
                  <a:pt x="27" y="252"/>
                  <a:pt x="28" y="250"/>
                </a:cubicBezTo>
                <a:cubicBezTo>
                  <a:pt x="27" y="250"/>
                  <a:pt x="27" y="251"/>
                  <a:pt x="27" y="251"/>
                </a:cubicBezTo>
                <a:cubicBezTo>
                  <a:pt x="28" y="250"/>
                  <a:pt x="28" y="249"/>
                  <a:pt x="28" y="248"/>
                </a:cubicBezTo>
                <a:cubicBezTo>
                  <a:pt x="28" y="248"/>
                  <a:pt x="28" y="249"/>
                  <a:pt x="27" y="250"/>
                </a:cubicBezTo>
                <a:cubicBezTo>
                  <a:pt x="28" y="248"/>
                  <a:pt x="30" y="247"/>
                  <a:pt x="30" y="244"/>
                </a:cubicBezTo>
                <a:cubicBezTo>
                  <a:pt x="29" y="245"/>
                  <a:pt x="29" y="246"/>
                  <a:pt x="28" y="247"/>
                </a:cubicBezTo>
                <a:cubicBezTo>
                  <a:pt x="29" y="245"/>
                  <a:pt x="30" y="244"/>
                  <a:pt x="30" y="242"/>
                </a:cubicBezTo>
                <a:cubicBezTo>
                  <a:pt x="30" y="243"/>
                  <a:pt x="29" y="244"/>
                  <a:pt x="28" y="245"/>
                </a:cubicBezTo>
                <a:cubicBezTo>
                  <a:pt x="28" y="245"/>
                  <a:pt x="29" y="244"/>
                  <a:pt x="30" y="243"/>
                </a:cubicBezTo>
                <a:cubicBezTo>
                  <a:pt x="30" y="242"/>
                  <a:pt x="30" y="241"/>
                  <a:pt x="30" y="242"/>
                </a:cubicBezTo>
                <a:cubicBezTo>
                  <a:pt x="31" y="240"/>
                  <a:pt x="31" y="239"/>
                  <a:pt x="31" y="237"/>
                </a:cubicBezTo>
                <a:cubicBezTo>
                  <a:pt x="31" y="237"/>
                  <a:pt x="31" y="237"/>
                  <a:pt x="31" y="236"/>
                </a:cubicBezTo>
                <a:cubicBezTo>
                  <a:pt x="31" y="236"/>
                  <a:pt x="31" y="236"/>
                  <a:pt x="31" y="236"/>
                </a:cubicBezTo>
                <a:cubicBezTo>
                  <a:pt x="32" y="234"/>
                  <a:pt x="33" y="229"/>
                  <a:pt x="34" y="226"/>
                </a:cubicBezTo>
                <a:cubicBezTo>
                  <a:pt x="33" y="227"/>
                  <a:pt x="32" y="228"/>
                  <a:pt x="31" y="229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29" y="231"/>
                  <a:pt x="29" y="232"/>
                  <a:pt x="29" y="231"/>
                </a:cubicBezTo>
                <a:cubicBezTo>
                  <a:pt x="28" y="232"/>
                  <a:pt x="29" y="231"/>
                  <a:pt x="28" y="232"/>
                </a:cubicBezTo>
                <a:cubicBezTo>
                  <a:pt x="27" y="233"/>
                  <a:pt x="26" y="234"/>
                  <a:pt x="24" y="234"/>
                </a:cubicBezTo>
                <a:cubicBezTo>
                  <a:pt x="25" y="233"/>
                  <a:pt x="27" y="232"/>
                  <a:pt x="27" y="231"/>
                </a:cubicBezTo>
                <a:cubicBezTo>
                  <a:pt x="28" y="231"/>
                  <a:pt x="28" y="230"/>
                  <a:pt x="28" y="230"/>
                </a:cubicBezTo>
                <a:cubicBezTo>
                  <a:pt x="29" y="230"/>
                  <a:pt x="30" y="229"/>
                  <a:pt x="31" y="228"/>
                </a:cubicBezTo>
                <a:cubicBezTo>
                  <a:pt x="33" y="226"/>
                  <a:pt x="35" y="223"/>
                  <a:pt x="36" y="220"/>
                </a:cubicBezTo>
                <a:cubicBezTo>
                  <a:pt x="36" y="220"/>
                  <a:pt x="35" y="221"/>
                  <a:pt x="35" y="222"/>
                </a:cubicBezTo>
                <a:cubicBezTo>
                  <a:pt x="34" y="221"/>
                  <a:pt x="35" y="221"/>
                  <a:pt x="35" y="221"/>
                </a:cubicBezTo>
                <a:cubicBezTo>
                  <a:pt x="34" y="220"/>
                  <a:pt x="34" y="221"/>
                  <a:pt x="33" y="221"/>
                </a:cubicBezTo>
                <a:cubicBezTo>
                  <a:pt x="34" y="221"/>
                  <a:pt x="32" y="221"/>
                  <a:pt x="32" y="221"/>
                </a:cubicBezTo>
                <a:cubicBezTo>
                  <a:pt x="32" y="220"/>
                  <a:pt x="31" y="220"/>
                  <a:pt x="31" y="220"/>
                </a:cubicBezTo>
                <a:cubicBezTo>
                  <a:pt x="30" y="220"/>
                  <a:pt x="30" y="221"/>
                  <a:pt x="29" y="221"/>
                </a:cubicBezTo>
                <a:cubicBezTo>
                  <a:pt x="30" y="220"/>
                  <a:pt x="30" y="220"/>
                  <a:pt x="31" y="220"/>
                </a:cubicBezTo>
                <a:cubicBezTo>
                  <a:pt x="30" y="219"/>
                  <a:pt x="30" y="219"/>
                  <a:pt x="30" y="219"/>
                </a:cubicBezTo>
                <a:cubicBezTo>
                  <a:pt x="29" y="219"/>
                  <a:pt x="28" y="220"/>
                  <a:pt x="27" y="220"/>
                </a:cubicBezTo>
                <a:cubicBezTo>
                  <a:pt x="27" y="219"/>
                  <a:pt x="29" y="219"/>
                  <a:pt x="29" y="218"/>
                </a:cubicBezTo>
                <a:cubicBezTo>
                  <a:pt x="28" y="217"/>
                  <a:pt x="29" y="215"/>
                  <a:pt x="29" y="213"/>
                </a:cubicBezTo>
                <a:cubicBezTo>
                  <a:pt x="27" y="212"/>
                  <a:pt x="27" y="214"/>
                  <a:pt x="25" y="215"/>
                </a:cubicBezTo>
                <a:cubicBezTo>
                  <a:pt x="26" y="214"/>
                  <a:pt x="27" y="213"/>
                  <a:pt x="28" y="213"/>
                </a:cubicBezTo>
                <a:cubicBezTo>
                  <a:pt x="27" y="212"/>
                  <a:pt x="25" y="213"/>
                  <a:pt x="25" y="214"/>
                </a:cubicBezTo>
                <a:cubicBezTo>
                  <a:pt x="24" y="214"/>
                  <a:pt x="24" y="215"/>
                  <a:pt x="23" y="215"/>
                </a:cubicBezTo>
                <a:cubicBezTo>
                  <a:pt x="22" y="216"/>
                  <a:pt x="20" y="218"/>
                  <a:pt x="20" y="219"/>
                </a:cubicBezTo>
                <a:cubicBezTo>
                  <a:pt x="20" y="221"/>
                  <a:pt x="22" y="220"/>
                  <a:pt x="23" y="221"/>
                </a:cubicBezTo>
                <a:cubicBezTo>
                  <a:pt x="21" y="223"/>
                  <a:pt x="19" y="225"/>
                  <a:pt x="20" y="229"/>
                </a:cubicBezTo>
                <a:cubicBezTo>
                  <a:pt x="20" y="232"/>
                  <a:pt x="21" y="234"/>
                  <a:pt x="21" y="237"/>
                </a:cubicBezTo>
                <a:cubicBezTo>
                  <a:pt x="22" y="237"/>
                  <a:pt x="23" y="236"/>
                  <a:pt x="24" y="236"/>
                </a:cubicBezTo>
                <a:cubicBezTo>
                  <a:pt x="24" y="240"/>
                  <a:pt x="22" y="245"/>
                  <a:pt x="20" y="248"/>
                </a:cubicBezTo>
                <a:cubicBezTo>
                  <a:pt x="19" y="249"/>
                  <a:pt x="18" y="250"/>
                  <a:pt x="17" y="250"/>
                </a:cubicBezTo>
                <a:cubicBezTo>
                  <a:pt x="19" y="247"/>
                  <a:pt x="22" y="243"/>
                  <a:pt x="22" y="238"/>
                </a:cubicBezTo>
                <a:cubicBezTo>
                  <a:pt x="22" y="238"/>
                  <a:pt x="20" y="237"/>
                  <a:pt x="20" y="238"/>
                </a:cubicBezTo>
                <a:cubicBezTo>
                  <a:pt x="18" y="235"/>
                  <a:pt x="18" y="228"/>
                  <a:pt x="18" y="227"/>
                </a:cubicBezTo>
                <a:cubicBezTo>
                  <a:pt x="18" y="225"/>
                  <a:pt x="19" y="223"/>
                  <a:pt x="21" y="222"/>
                </a:cubicBezTo>
                <a:cubicBezTo>
                  <a:pt x="15" y="219"/>
                  <a:pt x="24" y="213"/>
                  <a:pt x="26" y="212"/>
                </a:cubicBezTo>
                <a:cubicBezTo>
                  <a:pt x="25" y="210"/>
                  <a:pt x="26" y="208"/>
                  <a:pt x="27" y="207"/>
                </a:cubicBezTo>
                <a:cubicBezTo>
                  <a:pt x="22" y="208"/>
                  <a:pt x="19" y="204"/>
                  <a:pt x="19" y="199"/>
                </a:cubicBezTo>
                <a:cubicBezTo>
                  <a:pt x="20" y="198"/>
                  <a:pt x="22" y="199"/>
                  <a:pt x="23" y="198"/>
                </a:cubicBezTo>
                <a:cubicBezTo>
                  <a:pt x="25" y="197"/>
                  <a:pt x="24" y="194"/>
                  <a:pt x="26" y="192"/>
                </a:cubicBezTo>
                <a:cubicBezTo>
                  <a:pt x="27" y="192"/>
                  <a:pt x="27" y="192"/>
                  <a:pt x="28" y="192"/>
                </a:cubicBezTo>
                <a:cubicBezTo>
                  <a:pt x="27" y="190"/>
                  <a:pt x="25" y="190"/>
                  <a:pt x="24" y="188"/>
                </a:cubicBezTo>
                <a:cubicBezTo>
                  <a:pt x="24" y="186"/>
                  <a:pt x="24" y="182"/>
                  <a:pt x="24" y="180"/>
                </a:cubicBezTo>
                <a:cubicBezTo>
                  <a:pt x="25" y="180"/>
                  <a:pt x="25" y="179"/>
                  <a:pt x="26" y="179"/>
                </a:cubicBezTo>
                <a:cubicBezTo>
                  <a:pt x="26" y="179"/>
                  <a:pt x="27" y="180"/>
                  <a:pt x="27" y="180"/>
                </a:cubicBezTo>
                <a:cubicBezTo>
                  <a:pt x="28" y="180"/>
                  <a:pt x="30" y="180"/>
                  <a:pt x="31" y="180"/>
                </a:cubicBezTo>
                <a:cubicBezTo>
                  <a:pt x="32" y="181"/>
                  <a:pt x="32" y="183"/>
                  <a:pt x="34" y="183"/>
                </a:cubicBezTo>
                <a:cubicBezTo>
                  <a:pt x="34" y="182"/>
                  <a:pt x="34" y="181"/>
                  <a:pt x="34" y="181"/>
                </a:cubicBezTo>
                <a:cubicBezTo>
                  <a:pt x="33" y="180"/>
                  <a:pt x="32" y="180"/>
                  <a:pt x="31" y="180"/>
                </a:cubicBezTo>
                <a:cubicBezTo>
                  <a:pt x="29" y="179"/>
                  <a:pt x="28" y="176"/>
                  <a:pt x="27" y="174"/>
                </a:cubicBezTo>
                <a:cubicBezTo>
                  <a:pt x="26" y="173"/>
                  <a:pt x="26" y="172"/>
                  <a:pt x="27" y="170"/>
                </a:cubicBezTo>
                <a:cubicBezTo>
                  <a:pt x="27" y="170"/>
                  <a:pt x="27" y="170"/>
                  <a:pt x="27" y="170"/>
                </a:cubicBezTo>
                <a:cubicBezTo>
                  <a:pt x="27" y="169"/>
                  <a:pt x="27" y="169"/>
                  <a:pt x="27" y="168"/>
                </a:cubicBezTo>
                <a:cubicBezTo>
                  <a:pt x="27" y="166"/>
                  <a:pt x="29" y="164"/>
                  <a:pt x="31" y="164"/>
                </a:cubicBezTo>
                <a:cubicBezTo>
                  <a:pt x="32" y="164"/>
                  <a:pt x="33" y="165"/>
                  <a:pt x="33" y="165"/>
                </a:cubicBezTo>
                <a:cubicBezTo>
                  <a:pt x="35" y="165"/>
                  <a:pt x="36" y="165"/>
                  <a:pt x="37" y="166"/>
                </a:cubicBezTo>
                <a:cubicBezTo>
                  <a:pt x="37" y="163"/>
                  <a:pt x="35" y="161"/>
                  <a:pt x="35" y="158"/>
                </a:cubicBezTo>
                <a:cubicBezTo>
                  <a:pt x="34" y="158"/>
                  <a:pt x="34" y="157"/>
                  <a:pt x="35" y="156"/>
                </a:cubicBezTo>
                <a:cubicBezTo>
                  <a:pt x="35" y="155"/>
                  <a:pt x="36" y="155"/>
                  <a:pt x="36" y="154"/>
                </a:cubicBezTo>
                <a:cubicBezTo>
                  <a:pt x="37" y="153"/>
                  <a:pt x="36" y="151"/>
                  <a:pt x="37" y="150"/>
                </a:cubicBezTo>
                <a:cubicBezTo>
                  <a:pt x="37" y="149"/>
                  <a:pt x="38" y="149"/>
                  <a:pt x="39" y="148"/>
                </a:cubicBezTo>
                <a:cubicBezTo>
                  <a:pt x="46" y="148"/>
                  <a:pt x="48" y="153"/>
                  <a:pt x="53" y="157"/>
                </a:cubicBezTo>
                <a:cubicBezTo>
                  <a:pt x="53" y="156"/>
                  <a:pt x="52" y="155"/>
                  <a:pt x="52" y="155"/>
                </a:cubicBezTo>
                <a:cubicBezTo>
                  <a:pt x="51" y="152"/>
                  <a:pt x="50" y="149"/>
                  <a:pt x="50" y="147"/>
                </a:cubicBezTo>
                <a:cubicBezTo>
                  <a:pt x="51" y="144"/>
                  <a:pt x="51" y="142"/>
                  <a:pt x="52" y="140"/>
                </a:cubicBezTo>
                <a:cubicBezTo>
                  <a:pt x="53" y="140"/>
                  <a:pt x="53" y="139"/>
                  <a:pt x="54" y="139"/>
                </a:cubicBezTo>
                <a:cubicBezTo>
                  <a:pt x="55" y="139"/>
                  <a:pt x="56" y="140"/>
                  <a:pt x="57" y="140"/>
                </a:cubicBezTo>
                <a:cubicBezTo>
                  <a:pt x="59" y="140"/>
                  <a:pt x="60" y="140"/>
                  <a:pt x="61" y="141"/>
                </a:cubicBezTo>
                <a:cubicBezTo>
                  <a:pt x="64" y="143"/>
                  <a:pt x="66" y="147"/>
                  <a:pt x="68" y="151"/>
                </a:cubicBezTo>
                <a:cubicBezTo>
                  <a:pt x="68" y="147"/>
                  <a:pt x="67" y="142"/>
                  <a:pt x="66" y="138"/>
                </a:cubicBezTo>
                <a:cubicBezTo>
                  <a:pt x="67" y="137"/>
                  <a:pt x="68" y="135"/>
                  <a:pt x="69" y="135"/>
                </a:cubicBezTo>
                <a:cubicBezTo>
                  <a:pt x="70" y="135"/>
                  <a:pt x="70" y="134"/>
                  <a:pt x="71" y="134"/>
                </a:cubicBezTo>
                <a:cubicBezTo>
                  <a:pt x="71" y="134"/>
                  <a:pt x="72" y="133"/>
                  <a:pt x="72" y="132"/>
                </a:cubicBezTo>
                <a:cubicBezTo>
                  <a:pt x="72" y="132"/>
                  <a:pt x="73" y="132"/>
                  <a:pt x="73" y="132"/>
                </a:cubicBezTo>
                <a:cubicBezTo>
                  <a:pt x="79" y="133"/>
                  <a:pt x="82" y="140"/>
                  <a:pt x="83" y="146"/>
                </a:cubicBezTo>
                <a:cubicBezTo>
                  <a:pt x="83" y="141"/>
                  <a:pt x="86" y="139"/>
                  <a:pt x="89" y="136"/>
                </a:cubicBezTo>
                <a:cubicBezTo>
                  <a:pt x="89" y="134"/>
                  <a:pt x="89" y="133"/>
                  <a:pt x="89" y="131"/>
                </a:cubicBezTo>
                <a:cubicBezTo>
                  <a:pt x="89" y="128"/>
                  <a:pt x="88" y="126"/>
                  <a:pt x="89" y="124"/>
                </a:cubicBezTo>
                <a:cubicBezTo>
                  <a:pt x="88" y="122"/>
                  <a:pt x="89" y="120"/>
                  <a:pt x="88" y="119"/>
                </a:cubicBezTo>
                <a:cubicBezTo>
                  <a:pt x="89" y="116"/>
                  <a:pt x="88" y="115"/>
                  <a:pt x="88" y="113"/>
                </a:cubicBezTo>
                <a:cubicBezTo>
                  <a:pt x="88" y="111"/>
                  <a:pt x="88" y="108"/>
                  <a:pt x="88" y="106"/>
                </a:cubicBezTo>
                <a:cubicBezTo>
                  <a:pt x="88" y="98"/>
                  <a:pt x="90" y="87"/>
                  <a:pt x="89" y="81"/>
                </a:cubicBezTo>
                <a:cubicBezTo>
                  <a:pt x="90" y="79"/>
                  <a:pt x="90" y="76"/>
                  <a:pt x="90" y="74"/>
                </a:cubicBezTo>
                <a:cubicBezTo>
                  <a:pt x="90" y="70"/>
                  <a:pt x="91" y="67"/>
                  <a:pt x="91" y="63"/>
                </a:cubicBezTo>
                <a:cubicBezTo>
                  <a:pt x="91" y="62"/>
                  <a:pt x="91" y="61"/>
                  <a:pt x="91" y="60"/>
                </a:cubicBezTo>
                <a:cubicBezTo>
                  <a:pt x="91" y="60"/>
                  <a:pt x="92" y="59"/>
                  <a:pt x="92" y="58"/>
                </a:cubicBezTo>
                <a:cubicBezTo>
                  <a:pt x="92" y="57"/>
                  <a:pt x="92" y="56"/>
                  <a:pt x="92" y="55"/>
                </a:cubicBezTo>
                <a:cubicBezTo>
                  <a:pt x="92" y="53"/>
                  <a:pt x="93" y="51"/>
                  <a:pt x="94" y="49"/>
                </a:cubicBezTo>
                <a:cubicBezTo>
                  <a:pt x="95" y="48"/>
                  <a:pt x="95" y="47"/>
                  <a:pt x="96" y="47"/>
                </a:cubicBezTo>
                <a:cubicBezTo>
                  <a:pt x="97" y="47"/>
                  <a:pt x="98" y="48"/>
                  <a:pt x="98" y="49"/>
                </a:cubicBezTo>
                <a:cubicBezTo>
                  <a:pt x="99" y="51"/>
                  <a:pt x="99" y="54"/>
                  <a:pt x="98" y="57"/>
                </a:cubicBezTo>
                <a:cubicBezTo>
                  <a:pt x="97" y="61"/>
                  <a:pt x="97" y="66"/>
                  <a:pt x="97" y="71"/>
                </a:cubicBezTo>
                <a:cubicBezTo>
                  <a:pt x="97" y="77"/>
                  <a:pt x="96" y="82"/>
                  <a:pt x="96" y="88"/>
                </a:cubicBezTo>
                <a:cubicBezTo>
                  <a:pt x="96" y="90"/>
                  <a:pt x="97" y="92"/>
                  <a:pt x="97" y="94"/>
                </a:cubicBezTo>
                <a:cubicBezTo>
                  <a:pt x="98" y="102"/>
                  <a:pt x="95" y="109"/>
                  <a:pt x="96" y="118"/>
                </a:cubicBezTo>
                <a:cubicBezTo>
                  <a:pt x="96" y="118"/>
                  <a:pt x="96" y="120"/>
                  <a:pt x="96" y="121"/>
                </a:cubicBezTo>
                <a:cubicBezTo>
                  <a:pt x="99" y="111"/>
                  <a:pt x="105" y="101"/>
                  <a:pt x="100" y="91"/>
                </a:cubicBezTo>
                <a:cubicBezTo>
                  <a:pt x="100" y="89"/>
                  <a:pt x="101" y="87"/>
                  <a:pt x="101" y="85"/>
                </a:cubicBezTo>
                <a:cubicBezTo>
                  <a:pt x="100" y="82"/>
                  <a:pt x="99" y="79"/>
                  <a:pt x="98" y="76"/>
                </a:cubicBezTo>
                <a:cubicBezTo>
                  <a:pt x="98" y="70"/>
                  <a:pt x="103" y="66"/>
                  <a:pt x="104" y="62"/>
                </a:cubicBezTo>
                <a:cubicBezTo>
                  <a:pt x="105" y="61"/>
                  <a:pt x="105" y="59"/>
                  <a:pt x="106" y="58"/>
                </a:cubicBezTo>
                <a:cubicBezTo>
                  <a:pt x="107" y="58"/>
                  <a:pt x="108" y="59"/>
                  <a:pt x="109" y="59"/>
                </a:cubicBezTo>
                <a:cubicBezTo>
                  <a:pt x="110" y="67"/>
                  <a:pt x="113" y="73"/>
                  <a:pt x="116" y="79"/>
                </a:cubicBezTo>
                <a:cubicBezTo>
                  <a:pt x="118" y="83"/>
                  <a:pt x="121" y="86"/>
                  <a:pt x="123" y="92"/>
                </a:cubicBezTo>
                <a:cubicBezTo>
                  <a:pt x="125" y="95"/>
                  <a:pt x="126" y="100"/>
                  <a:pt x="128" y="104"/>
                </a:cubicBezTo>
                <a:cubicBezTo>
                  <a:pt x="129" y="102"/>
                  <a:pt x="129" y="100"/>
                  <a:pt x="131" y="99"/>
                </a:cubicBezTo>
                <a:cubicBezTo>
                  <a:pt x="129" y="95"/>
                  <a:pt x="128" y="90"/>
                  <a:pt x="127" y="85"/>
                </a:cubicBezTo>
                <a:cubicBezTo>
                  <a:pt x="127" y="84"/>
                  <a:pt x="127" y="83"/>
                  <a:pt x="127" y="82"/>
                </a:cubicBezTo>
                <a:cubicBezTo>
                  <a:pt x="127" y="81"/>
                  <a:pt x="127" y="81"/>
                  <a:pt x="127" y="80"/>
                </a:cubicBezTo>
                <a:cubicBezTo>
                  <a:pt x="127" y="78"/>
                  <a:pt x="126" y="77"/>
                  <a:pt x="126" y="75"/>
                </a:cubicBezTo>
                <a:cubicBezTo>
                  <a:pt x="126" y="75"/>
                  <a:pt x="126" y="74"/>
                  <a:pt x="126" y="74"/>
                </a:cubicBezTo>
                <a:cubicBezTo>
                  <a:pt x="126" y="73"/>
                  <a:pt x="126" y="72"/>
                  <a:pt x="126" y="71"/>
                </a:cubicBezTo>
                <a:cubicBezTo>
                  <a:pt x="125" y="65"/>
                  <a:pt x="125" y="57"/>
                  <a:pt x="125" y="51"/>
                </a:cubicBezTo>
                <a:cubicBezTo>
                  <a:pt x="125" y="43"/>
                  <a:pt x="125" y="33"/>
                  <a:pt x="126" y="24"/>
                </a:cubicBezTo>
                <a:cubicBezTo>
                  <a:pt x="124" y="22"/>
                  <a:pt x="125" y="18"/>
                  <a:pt x="127" y="16"/>
                </a:cubicBezTo>
                <a:cubicBezTo>
                  <a:pt x="126" y="15"/>
                  <a:pt x="126" y="14"/>
                  <a:pt x="126" y="13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7" y="13"/>
                  <a:pt x="127" y="14"/>
                  <a:pt x="127" y="15"/>
                </a:cubicBezTo>
                <a:cubicBezTo>
                  <a:pt x="128" y="15"/>
                  <a:pt x="128" y="14"/>
                  <a:pt x="129" y="14"/>
                </a:cubicBezTo>
                <a:cubicBezTo>
                  <a:pt x="129" y="13"/>
                  <a:pt x="129" y="13"/>
                  <a:pt x="129" y="13"/>
                </a:cubicBezTo>
                <a:cubicBezTo>
                  <a:pt x="134" y="13"/>
                  <a:pt x="134" y="13"/>
                  <a:pt x="134" y="13"/>
                </a:cubicBezTo>
                <a:cubicBezTo>
                  <a:pt x="130" y="15"/>
                  <a:pt x="126" y="17"/>
                  <a:pt x="127" y="22"/>
                </a:cubicBezTo>
                <a:cubicBezTo>
                  <a:pt x="127" y="21"/>
                  <a:pt x="127" y="20"/>
                  <a:pt x="128" y="19"/>
                </a:cubicBezTo>
                <a:cubicBezTo>
                  <a:pt x="128" y="20"/>
                  <a:pt x="127" y="23"/>
                  <a:pt x="129" y="24"/>
                </a:cubicBezTo>
                <a:cubicBezTo>
                  <a:pt x="131" y="23"/>
                  <a:pt x="132" y="20"/>
                  <a:pt x="135" y="18"/>
                </a:cubicBezTo>
                <a:cubicBezTo>
                  <a:pt x="134" y="21"/>
                  <a:pt x="132" y="22"/>
                  <a:pt x="131" y="24"/>
                </a:cubicBezTo>
                <a:cubicBezTo>
                  <a:pt x="134" y="23"/>
                  <a:pt x="136" y="21"/>
                  <a:pt x="137" y="18"/>
                </a:cubicBezTo>
                <a:cubicBezTo>
                  <a:pt x="137" y="18"/>
                  <a:pt x="137" y="17"/>
                  <a:pt x="137" y="17"/>
                </a:cubicBezTo>
                <a:cubicBezTo>
                  <a:pt x="137" y="15"/>
                  <a:pt x="138" y="14"/>
                  <a:pt x="139" y="13"/>
                </a:cubicBezTo>
                <a:cubicBezTo>
                  <a:pt x="140" y="13"/>
                  <a:pt x="140" y="13"/>
                  <a:pt x="140" y="13"/>
                </a:cubicBezTo>
                <a:cubicBezTo>
                  <a:pt x="139" y="16"/>
                  <a:pt x="138" y="20"/>
                  <a:pt x="135" y="23"/>
                </a:cubicBezTo>
                <a:cubicBezTo>
                  <a:pt x="135" y="24"/>
                  <a:pt x="135" y="26"/>
                  <a:pt x="134" y="27"/>
                </a:cubicBezTo>
                <a:cubicBezTo>
                  <a:pt x="133" y="38"/>
                  <a:pt x="132" y="49"/>
                  <a:pt x="132" y="62"/>
                </a:cubicBezTo>
                <a:cubicBezTo>
                  <a:pt x="133" y="64"/>
                  <a:pt x="133" y="65"/>
                  <a:pt x="133" y="68"/>
                </a:cubicBezTo>
                <a:cubicBezTo>
                  <a:pt x="133" y="69"/>
                  <a:pt x="133" y="71"/>
                  <a:pt x="134" y="72"/>
                </a:cubicBezTo>
                <a:cubicBezTo>
                  <a:pt x="134" y="74"/>
                  <a:pt x="134" y="76"/>
                  <a:pt x="134" y="78"/>
                </a:cubicBezTo>
                <a:cubicBezTo>
                  <a:pt x="134" y="79"/>
                  <a:pt x="135" y="79"/>
                  <a:pt x="135" y="80"/>
                </a:cubicBezTo>
                <a:cubicBezTo>
                  <a:pt x="135" y="81"/>
                  <a:pt x="135" y="82"/>
                  <a:pt x="136" y="82"/>
                </a:cubicBezTo>
                <a:cubicBezTo>
                  <a:pt x="138" y="76"/>
                  <a:pt x="142" y="70"/>
                  <a:pt x="144" y="64"/>
                </a:cubicBezTo>
                <a:cubicBezTo>
                  <a:pt x="141" y="63"/>
                  <a:pt x="137" y="60"/>
                  <a:pt x="136" y="56"/>
                </a:cubicBezTo>
                <a:cubicBezTo>
                  <a:pt x="136" y="54"/>
                  <a:pt x="136" y="52"/>
                  <a:pt x="135" y="51"/>
                </a:cubicBezTo>
                <a:cubicBezTo>
                  <a:pt x="136" y="50"/>
                  <a:pt x="136" y="50"/>
                  <a:pt x="136" y="50"/>
                </a:cubicBezTo>
                <a:cubicBezTo>
                  <a:pt x="135" y="47"/>
                  <a:pt x="135" y="44"/>
                  <a:pt x="137" y="42"/>
                </a:cubicBezTo>
                <a:cubicBezTo>
                  <a:pt x="137" y="42"/>
                  <a:pt x="138" y="41"/>
                  <a:pt x="138" y="41"/>
                </a:cubicBezTo>
                <a:cubicBezTo>
                  <a:pt x="139" y="42"/>
                  <a:pt x="139" y="43"/>
                  <a:pt x="140" y="43"/>
                </a:cubicBezTo>
                <a:cubicBezTo>
                  <a:pt x="140" y="43"/>
                  <a:pt x="142" y="43"/>
                  <a:pt x="142" y="43"/>
                </a:cubicBezTo>
                <a:cubicBezTo>
                  <a:pt x="153" y="40"/>
                  <a:pt x="153" y="25"/>
                  <a:pt x="167" y="24"/>
                </a:cubicBezTo>
                <a:cubicBezTo>
                  <a:pt x="167" y="23"/>
                  <a:pt x="167" y="24"/>
                  <a:pt x="168" y="24"/>
                </a:cubicBezTo>
                <a:cubicBezTo>
                  <a:pt x="167" y="23"/>
                  <a:pt x="168" y="23"/>
                  <a:pt x="168" y="22"/>
                </a:cubicBezTo>
                <a:cubicBezTo>
                  <a:pt x="170" y="20"/>
                  <a:pt x="170" y="16"/>
                  <a:pt x="172" y="14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5" y="15"/>
                  <a:pt x="174" y="18"/>
                  <a:pt x="173" y="21"/>
                </a:cubicBezTo>
                <a:cubicBezTo>
                  <a:pt x="173" y="21"/>
                  <a:pt x="173" y="21"/>
                  <a:pt x="173" y="21"/>
                </a:cubicBezTo>
                <a:cubicBezTo>
                  <a:pt x="175" y="18"/>
                  <a:pt x="177" y="15"/>
                  <a:pt x="177" y="13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178" y="14"/>
                  <a:pt x="178" y="14"/>
                  <a:pt x="178" y="14"/>
                </a:cubicBezTo>
                <a:cubicBezTo>
                  <a:pt x="178" y="16"/>
                  <a:pt x="177" y="19"/>
                  <a:pt x="176" y="21"/>
                </a:cubicBezTo>
                <a:cubicBezTo>
                  <a:pt x="176" y="21"/>
                  <a:pt x="176" y="22"/>
                  <a:pt x="175" y="22"/>
                </a:cubicBezTo>
                <a:cubicBezTo>
                  <a:pt x="175" y="23"/>
                  <a:pt x="175" y="23"/>
                  <a:pt x="174" y="24"/>
                </a:cubicBezTo>
                <a:cubicBezTo>
                  <a:pt x="185" y="26"/>
                  <a:pt x="193" y="20"/>
                  <a:pt x="201" y="20"/>
                </a:cubicBezTo>
                <a:cubicBezTo>
                  <a:pt x="203" y="19"/>
                  <a:pt x="205" y="20"/>
                  <a:pt x="207" y="20"/>
                </a:cubicBezTo>
                <a:cubicBezTo>
                  <a:pt x="214" y="20"/>
                  <a:pt x="219" y="20"/>
                  <a:pt x="225" y="23"/>
                </a:cubicBezTo>
                <a:cubicBezTo>
                  <a:pt x="223" y="19"/>
                  <a:pt x="220" y="17"/>
                  <a:pt x="217" y="14"/>
                </a:cubicBezTo>
                <a:cubicBezTo>
                  <a:pt x="217" y="13"/>
                  <a:pt x="216" y="13"/>
                  <a:pt x="216" y="13"/>
                </a:cubicBezTo>
                <a:cubicBezTo>
                  <a:pt x="218" y="13"/>
                  <a:pt x="218" y="13"/>
                  <a:pt x="218" y="13"/>
                </a:cubicBezTo>
                <a:cubicBezTo>
                  <a:pt x="219" y="13"/>
                  <a:pt x="219" y="14"/>
                  <a:pt x="220" y="15"/>
                </a:cubicBezTo>
                <a:cubicBezTo>
                  <a:pt x="220" y="14"/>
                  <a:pt x="220" y="16"/>
                  <a:pt x="221" y="15"/>
                </a:cubicBezTo>
                <a:cubicBezTo>
                  <a:pt x="220" y="14"/>
                  <a:pt x="219" y="13"/>
                  <a:pt x="219" y="13"/>
                </a:cubicBezTo>
                <a:cubicBezTo>
                  <a:pt x="221" y="14"/>
                  <a:pt x="221" y="16"/>
                  <a:pt x="223" y="17"/>
                </a:cubicBezTo>
                <a:cubicBezTo>
                  <a:pt x="223" y="17"/>
                  <a:pt x="222" y="17"/>
                  <a:pt x="222" y="17"/>
                </a:cubicBezTo>
                <a:cubicBezTo>
                  <a:pt x="224" y="19"/>
                  <a:pt x="226" y="21"/>
                  <a:pt x="227" y="23"/>
                </a:cubicBezTo>
                <a:cubicBezTo>
                  <a:pt x="228" y="23"/>
                  <a:pt x="228" y="24"/>
                  <a:pt x="229" y="24"/>
                </a:cubicBezTo>
                <a:cubicBezTo>
                  <a:pt x="228" y="22"/>
                  <a:pt x="226" y="21"/>
                  <a:pt x="226" y="20"/>
                </a:cubicBezTo>
                <a:cubicBezTo>
                  <a:pt x="227" y="21"/>
                  <a:pt x="228" y="22"/>
                  <a:pt x="229" y="24"/>
                </a:cubicBezTo>
                <a:cubicBezTo>
                  <a:pt x="229" y="24"/>
                  <a:pt x="229" y="25"/>
                  <a:pt x="230" y="24"/>
                </a:cubicBezTo>
                <a:cubicBezTo>
                  <a:pt x="230" y="24"/>
                  <a:pt x="229" y="24"/>
                  <a:pt x="229" y="23"/>
                </a:cubicBezTo>
                <a:cubicBezTo>
                  <a:pt x="229" y="23"/>
                  <a:pt x="229" y="23"/>
                  <a:pt x="230" y="24"/>
                </a:cubicBezTo>
                <a:cubicBezTo>
                  <a:pt x="230" y="23"/>
                  <a:pt x="228" y="22"/>
                  <a:pt x="228" y="21"/>
                </a:cubicBezTo>
                <a:cubicBezTo>
                  <a:pt x="229" y="22"/>
                  <a:pt x="230" y="24"/>
                  <a:pt x="231" y="25"/>
                </a:cubicBezTo>
                <a:cubicBezTo>
                  <a:pt x="231" y="25"/>
                  <a:pt x="232" y="26"/>
                  <a:pt x="232" y="25"/>
                </a:cubicBezTo>
                <a:cubicBezTo>
                  <a:pt x="231" y="23"/>
                  <a:pt x="230" y="21"/>
                  <a:pt x="229" y="20"/>
                </a:cubicBezTo>
                <a:cubicBezTo>
                  <a:pt x="229" y="20"/>
                  <a:pt x="229" y="20"/>
                  <a:pt x="229" y="20"/>
                </a:cubicBezTo>
                <a:cubicBezTo>
                  <a:pt x="229" y="20"/>
                  <a:pt x="230" y="21"/>
                  <a:pt x="230" y="21"/>
                </a:cubicBezTo>
                <a:cubicBezTo>
                  <a:pt x="229" y="18"/>
                  <a:pt x="227" y="15"/>
                  <a:pt x="225" y="13"/>
                </a:cubicBezTo>
                <a:cubicBezTo>
                  <a:pt x="226" y="13"/>
                  <a:pt x="226" y="13"/>
                  <a:pt x="226" y="13"/>
                </a:cubicBezTo>
                <a:close/>
                <a:moveTo>
                  <a:pt x="0" y="192"/>
                </a:moveTo>
                <a:cubicBezTo>
                  <a:pt x="1" y="190"/>
                  <a:pt x="1" y="188"/>
                  <a:pt x="2" y="186"/>
                </a:cubicBezTo>
                <a:cubicBezTo>
                  <a:pt x="3" y="186"/>
                  <a:pt x="4" y="186"/>
                  <a:pt x="4" y="186"/>
                </a:cubicBezTo>
                <a:cubicBezTo>
                  <a:pt x="5" y="190"/>
                  <a:pt x="4" y="200"/>
                  <a:pt x="2" y="203"/>
                </a:cubicBezTo>
                <a:cubicBezTo>
                  <a:pt x="2" y="205"/>
                  <a:pt x="2" y="207"/>
                  <a:pt x="1" y="209"/>
                </a:cubicBezTo>
                <a:cubicBezTo>
                  <a:pt x="1" y="208"/>
                  <a:pt x="1" y="207"/>
                  <a:pt x="1" y="206"/>
                </a:cubicBezTo>
                <a:cubicBezTo>
                  <a:pt x="1" y="206"/>
                  <a:pt x="1" y="206"/>
                  <a:pt x="1" y="206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05"/>
                  <a:pt x="1" y="205"/>
                  <a:pt x="1" y="204"/>
                </a:cubicBezTo>
                <a:cubicBezTo>
                  <a:pt x="1" y="203"/>
                  <a:pt x="2" y="201"/>
                  <a:pt x="2" y="200"/>
                </a:cubicBezTo>
                <a:cubicBezTo>
                  <a:pt x="1" y="200"/>
                  <a:pt x="1" y="201"/>
                  <a:pt x="0" y="201"/>
                </a:cubicBezTo>
                <a:cubicBezTo>
                  <a:pt x="0" y="201"/>
                  <a:pt x="0" y="200"/>
                  <a:pt x="0" y="199"/>
                </a:cubicBezTo>
                <a:cubicBezTo>
                  <a:pt x="2" y="197"/>
                  <a:pt x="3" y="194"/>
                  <a:pt x="2" y="191"/>
                </a:cubicBezTo>
                <a:cubicBezTo>
                  <a:pt x="2" y="193"/>
                  <a:pt x="1" y="194"/>
                  <a:pt x="0" y="195"/>
                </a:cubicBezTo>
                <a:cubicBezTo>
                  <a:pt x="0" y="194"/>
                  <a:pt x="0" y="193"/>
                  <a:pt x="0" y="193"/>
                </a:cubicBezTo>
                <a:cubicBezTo>
                  <a:pt x="0" y="192"/>
                  <a:pt x="0" y="192"/>
                  <a:pt x="0" y="192"/>
                </a:cubicBezTo>
                <a:close/>
                <a:moveTo>
                  <a:pt x="86" y="19"/>
                </a:moveTo>
                <a:cubicBezTo>
                  <a:pt x="85" y="19"/>
                  <a:pt x="85" y="19"/>
                  <a:pt x="85" y="19"/>
                </a:cubicBezTo>
                <a:cubicBezTo>
                  <a:pt x="85" y="24"/>
                  <a:pt x="85" y="28"/>
                  <a:pt x="86" y="32"/>
                </a:cubicBezTo>
                <a:cubicBezTo>
                  <a:pt x="86" y="37"/>
                  <a:pt x="87" y="42"/>
                  <a:pt x="88" y="48"/>
                </a:cubicBezTo>
                <a:cubicBezTo>
                  <a:pt x="88" y="52"/>
                  <a:pt x="89" y="56"/>
                  <a:pt x="89" y="60"/>
                </a:cubicBezTo>
                <a:cubicBezTo>
                  <a:pt x="89" y="61"/>
                  <a:pt x="89" y="63"/>
                  <a:pt x="89" y="65"/>
                </a:cubicBezTo>
                <a:cubicBezTo>
                  <a:pt x="89" y="69"/>
                  <a:pt x="88" y="75"/>
                  <a:pt x="86" y="79"/>
                </a:cubicBezTo>
                <a:cubicBezTo>
                  <a:pt x="85" y="81"/>
                  <a:pt x="84" y="82"/>
                  <a:pt x="83" y="84"/>
                </a:cubicBezTo>
                <a:cubicBezTo>
                  <a:pt x="81" y="84"/>
                  <a:pt x="79" y="86"/>
                  <a:pt x="76" y="86"/>
                </a:cubicBezTo>
                <a:cubicBezTo>
                  <a:pt x="74" y="85"/>
                  <a:pt x="73" y="83"/>
                  <a:pt x="70" y="83"/>
                </a:cubicBezTo>
                <a:cubicBezTo>
                  <a:pt x="68" y="83"/>
                  <a:pt x="66" y="84"/>
                  <a:pt x="65" y="85"/>
                </a:cubicBezTo>
                <a:cubicBezTo>
                  <a:pt x="65" y="85"/>
                  <a:pt x="65" y="85"/>
                  <a:pt x="64" y="85"/>
                </a:cubicBezTo>
                <a:cubicBezTo>
                  <a:pt x="63" y="85"/>
                  <a:pt x="63" y="86"/>
                  <a:pt x="62" y="87"/>
                </a:cubicBezTo>
                <a:cubicBezTo>
                  <a:pt x="61" y="87"/>
                  <a:pt x="59" y="87"/>
                  <a:pt x="59" y="88"/>
                </a:cubicBezTo>
                <a:cubicBezTo>
                  <a:pt x="53" y="88"/>
                  <a:pt x="48" y="84"/>
                  <a:pt x="46" y="79"/>
                </a:cubicBezTo>
                <a:cubicBezTo>
                  <a:pt x="46" y="80"/>
                  <a:pt x="46" y="80"/>
                  <a:pt x="46" y="81"/>
                </a:cubicBezTo>
                <a:cubicBezTo>
                  <a:pt x="46" y="83"/>
                  <a:pt x="46" y="83"/>
                  <a:pt x="46" y="83"/>
                </a:cubicBezTo>
                <a:cubicBezTo>
                  <a:pt x="48" y="84"/>
                  <a:pt x="49" y="86"/>
                  <a:pt x="51" y="87"/>
                </a:cubicBezTo>
                <a:cubicBezTo>
                  <a:pt x="54" y="90"/>
                  <a:pt x="61" y="90"/>
                  <a:pt x="64" y="87"/>
                </a:cubicBezTo>
                <a:cubicBezTo>
                  <a:pt x="65" y="86"/>
                  <a:pt x="66" y="86"/>
                  <a:pt x="67" y="85"/>
                </a:cubicBezTo>
                <a:cubicBezTo>
                  <a:pt x="68" y="85"/>
                  <a:pt x="69" y="84"/>
                  <a:pt x="70" y="84"/>
                </a:cubicBezTo>
                <a:cubicBezTo>
                  <a:pt x="73" y="84"/>
                  <a:pt x="73" y="87"/>
                  <a:pt x="75" y="87"/>
                </a:cubicBezTo>
                <a:cubicBezTo>
                  <a:pt x="77" y="88"/>
                  <a:pt x="79" y="87"/>
                  <a:pt x="80" y="87"/>
                </a:cubicBezTo>
                <a:cubicBezTo>
                  <a:pt x="81" y="86"/>
                  <a:pt x="82" y="86"/>
                  <a:pt x="84" y="85"/>
                </a:cubicBezTo>
                <a:cubicBezTo>
                  <a:pt x="87" y="81"/>
                  <a:pt x="88" y="76"/>
                  <a:pt x="89" y="72"/>
                </a:cubicBezTo>
                <a:cubicBezTo>
                  <a:pt x="90" y="69"/>
                  <a:pt x="90" y="67"/>
                  <a:pt x="90" y="65"/>
                </a:cubicBezTo>
                <a:cubicBezTo>
                  <a:pt x="91" y="61"/>
                  <a:pt x="90" y="57"/>
                  <a:pt x="90" y="53"/>
                </a:cubicBezTo>
                <a:cubicBezTo>
                  <a:pt x="89" y="52"/>
                  <a:pt x="90" y="52"/>
                  <a:pt x="90" y="51"/>
                </a:cubicBezTo>
                <a:cubicBezTo>
                  <a:pt x="88" y="41"/>
                  <a:pt x="86" y="30"/>
                  <a:pt x="86" y="19"/>
                </a:cubicBezTo>
                <a:close/>
                <a:moveTo>
                  <a:pt x="14" y="250"/>
                </a:moveTo>
                <a:cubicBezTo>
                  <a:pt x="14" y="250"/>
                  <a:pt x="14" y="250"/>
                  <a:pt x="14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50"/>
                  <a:pt x="14" y="250"/>
                  <a:pt x="14" y="250"/>
                </a:cubicBezTo>
                <a:close/>
                <a:moveTo>
                  <a:pt x="51" y="56"/>
                </a:moveTo>
                <a:cubicBezTo>
                  <a:pt x="52" y="57"/>
                  <a:pt x="53" y="58"/>
                  <a:pt x="54" y="58"/>
                </a:cubicBezTo>
                <a:cubicBezTo>
                  <a:pt x="53" y="61"/>
                  <a:pt x="56" y="63"/>
                  <a:pt x="59" y="62"/>
                </a:cubicBezTo>
                <a:cubicBezTo>
                  <a:pt x="64" y="60"/>
                  <a:pt x="67" y="55"/>
                  <a:pt x="68" y="48"/>
                </a:cubicBezTo>
                <a:cubicBezTo>
                  <a:pt x="69" y="47"/>
                  <a:pt x="69" y="45"/>
                  <a:pt x="69" y="43"/>
                </a:cubicBezTo>
                <a:cubicBezTo>
                  <a:pt x="69" y="39"/>
                  <a:pt x="68" y="35"/>
                  <a:pt x="67" y="32"/>
                </a:cubicBezTo>
                <a:cubicBezTo>
                  <a:pt x="67" y="32"/>
                  <a:pt x="66" y="33"/>
                  <a:pt x="66" y="33"/>
                </a:cubicBezTo>
                <a:cubicBezTo>
                  <a:pt x="67" y="37"/>
                  <a:pt x="67" y="40"/>
                  <a:pt x="67" y="44"/>
                </a:cubicBezTo>
                <a:cubicBezTo>
                  <a:pt x="68" y="46"/>
                  <a:pt x="66" y="49"/>
                  <a:pt x="66" y="50"/>
                </a:cubicBezTo>
                <a:cubicBezTo>
                  <a:pt x="66" y="51"/>
                  <a:pt x="67" y="52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50"/>
                  <a:pt x="66" y="51"/>
                  <a:pt x="66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50"/>
                  <a:pt x="66" y="49"/>
                  <a:pt x="66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6" y="48"/>
                  <a:pt x="66" y="49"/>
                  <a:pt x="66" y="48"/>
                </a:cubicBezTo>
                <a:cubicBezTo>
                  <a:pt x="66" y="48"/>
                  <a:pt x="66" y="48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6" y="47"/>
                  <a:pt x="66" y="48"/>
                </a:cubicBezTo>
                <a:cubicBezTo>
                  <a:pt x="65" y="47"/>
                  <a:pt x="66" y="48"/>
                  <a:pt x="65" y="48"/>
                </a:cubicBezTo>
                <a:cubicBezTo>
                  <a:pt x="65" y="47"/>
                  <a:pt x="65" y="46"/>
                  <a:pt x="64" y="46"/>
                </a:cubicBezTo>
                <a:cubicBezTo>
                  <a:pt x="63" y="48"/>
                  <a:pt x="66" y="49"/>
                  <a:pt x="64" y="51"/>
                </a:cubicBezTo>
                <a:cubicBezTo>
                  <a:pt x="64" y="52"/>
                  <a:pt x="65" y="52"/>
                  <a:pt x="65" y="53"/>
                </a:cubicBezTo>
                <a:cubicBezTo>
                  <a:pt x="65" y="52"/>
                  <a:pt x="65" y="51"/>
                  <a:pt x="66" y="51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5" y="52"/>
                  <a:pt x="66" y="52"/>
                  <a:pt x="65" y="53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4"/>
                  <a:pt x="65" y="54"/>
                </a:cubicBezTo>
                <a:cubicBezTo>
                  <a:pt x="65" y="54"/>
                  <a:pt x="65" y="56"/>
                  <a:pt x="64" y="56"/>
                </a:cubicBezTo>
                <a:cubicBezTo>
                  <a:pt x="64" y="56"/>
                  <a:pt x="63" y="57"/>
                  <a:pt x="63" y="58"/>
                </a:cubicBezTo>
                <a:cubicBezTo>
                  <a:pt x="63" y="56"/>
                  <a:pt x="63" y="54"/>
                  <a:pt x="62" y="52"/>
                </a:cubicBezTo>
                <a:cubicBezTo>
                  <a:pt x="62" y="54"/>
                  <a:pt x="63" y="54"/>
                  <a:pt x="62" y="56"/>
                </a:cubicBezTo>
                <a:cubicBezTo>
                  <a:pt x="62" y="56"/>
                  <a:pt x="62" y="57"/>
                  <a:pt x="61" y="57"/>
                </a:cubicBezTo>
                <a:cubicBezTo>
                  <a:pt x="61" y="58"/>
                  <a:pt x="62" y="58"/>
                  <a:pt x="63" y="58"/>
                </a:cubicBezTo>
                <a:cubicBezTo>
                  <a:pt x="61" y="59"/>
                  <a:pt x="58" y="62"/>
                  <a:pt x="56" y="60"/>
                </a:cubicBezTo>
                <a:cubicBezTo>
                  <a:pt x="56" y="59"/>
                  <a:pt x="57" y="58"/>
                  <a:pt x="57" y="57"/>
                </a:cubicBezTo>
                <a:cubicBezTo>
                  <a:pt x="58" y="57"/>
                  <a:pt x="57" y="57"/>
                  <a:pt x="57" y="58"/>
                </a:cubicBezTo>
                <a:cubicBezTo>
                  <a:pt x="58" y="56"/>
                  <a:pt x="59" y="54"/>
                  <a:pt x="58" y="53"/>
                </a:cubicBezTo>
                <a:cubicBezTo>
                  <a:pt x="61" y="49"/>
                  <a:pt x="61" y="45"/>
                  <a:pt x="60" y="39"/>
                </a:cubicBezTo>
                <a:cubicBezTo>
                  <a:pt x="60" y="40"/>
                  <a:pt x="60" y="40"/>
                  <a:pt x="60" y="41"/>
                </a:cubicBezTo>
                <a:cubicBezTo>
                  <a:pt x="60" y="41"/>
                  <a:pt x="60" y="42"/>
                  <a:pt x="60" y="42"/>
                </a:cubicBezTo>
                <a:cubicBezTo>
                  <a:pt x="59" y="47"/>
                  <a:pt x="59" y="51"/>
                  <a:pt x="56" y="54"/>
                </a:cubicBezTo>
                <a:cubicBezTo>
                  <a:pt x="56" y="56"/>
                  <a:pt x="55" y="56"/>
                  <a:pt x="55" y="56"/>
                </a:cubicBezTo>
                <a:cubicBezTo>
                  <a:pt x="54" y="56"/>
                  <a:pt x="55" y="55"/>
                  <a:pt x="55" y="54"/>
                </a:cubicBezTo>
                <a:cubicBezTo>
                  <a:pt x="54" y="55"/>
                  <a:pt x="55" y="56"/>
                  <a:pt x="54" y="56"/>
                </a:cubicBezTo>
                <a:cubicBezTo>
                  <a:pt x="53" y="56"/>
                  <a:pt x="52" y="56"/>
                  <a:pt x="52" y="55"/>
                </a:cubicBezTo>
                <a:cubicBezTo>
                  <a:pt x="51" y="55"/>
                  <a:pt x="51" y="56"/>
                  <a:pt x="51" y="56"/>
                </a:cubicBezTo>
                <a:close/>
                <a:moveTo>
                  <a:pt x="72" y="27"/>
                </a:moveTo>
                <a:cubicBezTo>
                  <a:pt x="72" y="28"/>
                  <a:pt x="72" y="29"/>
                  <a:pt x="72" y="31"/>
                </a:cubicBezTo>
                <a:cubicBezTo>
                  <a:pt x="73" y="30"/>
                  <a:pt x="72" y="28"/>
                  <a:pt x="73" y="27"/>
                </a:cubicBezTo>
                <a:cubicBezTo>
                  <a:pt x="73" y="30"/>
                  <a:pt x="73" y="33"/>
                  <a:pt x="73" y="36"/>
                </a:cubicBezTo>
                <a:cubicBezTo>
                  <a:pt x="73" y="42"/>
                  <a:pt x="73" y="47"/>
                  <a:pt x="72" y="52"/>
                </a:cubicBezTo>
                <a:cubicBezTo>
                  <a:pt x="71" y="61"/>
                  <a:pt x="71" y="70"/>
                  <a:pt x="67" y="77"/>
                </a:cubicBezTo>
                <a:cubicBezTo>
                  <a:pt x="70" y="77"/>
                  <a:pt x="70" y="74"/>
                  <a:pt x="71" y="72"/>
                </a:cubicBezTo>
                <a:cubicBezTo>
                  <a:pt x="73" y="61"/>
                  <a:pt x="74" y="45"/>
                  <a:pt x="74" y="34"/>
                </a:cubicBezTo>
                <a:cubicBezTo>
                  <a:pt x="74" y="33"/>
                  <a:pt x="74" y="32"/>
                  <a:pt x="74" y="31"/>
                </a:cubicBezTo>
                <a:cubicBezTo>
                  <a:pt x="74" y="30"/>
                  <a:pt x="74" y="29"/>
                  <a:pt x="74" y="27"/>
                </a:cubicBezTo>
                <a:cubicBezTo>
                  <a:pt x="74" y="26"/>
                  <a:pt x="74" y="26"/>
                  <a:pt x="74" y="26"/>
                </a:cubicBezTo>
                <a:cubicBezTo>
                  <a:pt x="73" y="26"/>
                  <a:pt x="73" y="27"/>
                  <a:pt x="72" y="27"/>
                </a:cubicBezTo>
                <a:close/>
                <a:moveTo>
                  <a:pt x="66" y="49"/>
                </a:moveTo>
                <a:cubicBezTo>
                  <a:pt x="66" y="49"/>
                  <a:pt x="66" y="49"/>
                  <a:pt x="66" y="49"/>
                </a:cubicBezTo>
                <a:cubicBezTo>
                  <a:pt x="66" y="49"/>
                  <a:pt x="66" y="48"/>
                  <a:pt x="66" y="48"/>
                </a:cubicBezTo>
                <a:cubicBezTo>
                  <a:pt x="66" y="48"/>
                  <a:pt x="65" y="49"/>
                  <a:pt x="66" y="49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8" y="12"/>
                </a:cubicBezTo>
                <a:cubicBezTo>
                  <a:pt x="338" y="11"/>
                  <a:pt x="338" y="12"/>
                  <a:pt x="337" y="12"/>
                </a:cubicBezTo>
                <a:cubicBezTo>
                  <a:pt x="329" y="10"/>
                  <a:pt x="324" y="5"/>
                  <a:pt x="316" y="2"/>
                </a:cubicBezTo>
                <a:cubicBezTo>
                  <a:pt x="310" y="1"/>
                  <a:pt x="300" y="1"/>
                  <a:pt x="294" y="3"/>
                </a:cubicBezTo>
                <a:cubicBezTo>
                  <a:pt x="288" y="4"/>
                  <a:pt x="284" y="5"/>
                  <a:pt x="280" y="8"/>
                </a:cubicBezTo>
                <a:cubicBezTo>
                  <a:pt x="279" y="9"/>
                  <a:pt x="276" y="10"/>
                  <a:pt x="274" y="11"/>
                </a:cubicBezTo>
                <a:cubicBezTo>
                  <a:pt x="270" y="14"/>
                  <a:pt x="266" y="18"/>
                  <a:pt x="260" y="19"/>
                </a:cubicBezTo>
                <a:cubicBezTo>
                  <a:pt x="260" y="20"/>
                  <a:pt x="258" y="21"/>
                  <a:pt x="257" y="21"/>
                </a:cubicBezTo>
                <a:cubicBezTo>
                  <a:pt x="251" y="25"/>
                  <a:pt x="247" y="30"/>
                  <a:pt x="244" y="37"/>
                </a:cubicBezTo>
                <a:cubicBezTo>
                  <a:pt x="245" y="36"/>
                  <a:pt x="247" y="35"/>
                  <a:pt x="248" y="34"/>
                </a:cubicBezTo>
                <a:cubicBezTo>
                  <a:pt x="250" y="33"/>
                  <a:pt x="252" y="32"/>
                  <a:pt x="253" y="31"/>
                </a:cubicBezTo>
                <a:cubicBezTo>
                  <a:pt x="260" y="27"/>
                  <a:pt x="268" y="23"/>
                  <a:pt x="276" y="20"/>
                </a:cubicBezTo>
                <a:cubicBezTo>
                  <a:pt x="282" y="18"/>
                  <a:pt x="290" y="17"/>
                  <a:pt x="296" y="17"/>
                </a:cubicBezTo>
                <a:cubicBezTo>
                  <a:pt x="296" y="17"/>
                  <a:pt x="296" y="17"/>
                  <a:pt x="296" y="17"/>
                </a:cubicBezTo>
                <a:cubicBezTo>
                  <a:pt x="297" y="17"/>
                  <a:pt x="297" y="18"/>
                  <a:pt x="298" y="17"/>
                </a:cubicBezTo>
                <a:cubicBezTo>
                  <a:pt x="298" y="18"/>
                  <a:pt x="299" y="17"/>
                  <a:pt x="301" y="17"/>
                </a:cubicBezTo>
                <a:cubicBezTo>
                  <a:pt x="301" y="18"/>
                  <a:pt x="301" y="18"/>
                  <a:pt x="301" y="17"/>
                </a:cubicBezTo>
                <a:cubicBezTo>
                  <a:pt x="301" y="18"/>
                  <a:pt x="302" y="18"/>
                  <a:pt x="303" y="18"/>
                </a:cubicBezTo>
                <a:cubicBezTo>
                  <a:pt x="305" y="18"/>
                  <a:pt x="307" y="18"/>
                  <a:pt x="308" y="19"/>
                </a:cubicBezTo>
                <a:cubicBezTo>
                  <a:pt x="309" y="19"/>
                  <a:pt x="312" y="20"/>
                  <a:pt x="311" y="20"/>
                </a:cubicBezTo>
                <a:cubicBezTo>
                  <a:pt x="311" y="20"/>
                  <a:pt x="312" y="20"/>
                  <a:pt x="312" y="20"/>
                </a:cubicBezTo>
                <a:cubicBezTo>
                  <a:pt x="318" y="22"/>
                  <a:pt x="323" y="26"/>
                  <a:pt x="329" y="27"/>
                </a:cubicBezTo>
                <a:cubicBezTo>
                  <a:pt x="329" y="27"/>
                  <a:pt x="329" y="27"/>
                  <a:pt x="330" y="27"/>
                </a:cubicBezTo>
                <a:cubicBezTo>
                  <a:pt x="331" y="27"/>
                  <a:pt x="332" y="27"/>
                  <a:pt x="333" y="28"/>
                </a:cubicBezTo>
                <a:cubicBezTo>
                  <a:pt x="343" y="30"/>
                  <a:pt x="351" y="36"/>
                  <a:pt x="354" y="45"/>
                </a:cubicBezTo>
                <a:cubicBezTo>
                  <a:pt x="357" y="42"/>
                  <a:pt x="357" y="38"/>
                  <a:pt x="357" y="33"/>
                </a:cubicBezTo>
                <a:cubicBezTo>
                  <a:pt x="357" y="23"/>
                  <a:pt x="351" y="13"/>
                  <a:pt x="341" y="12"/>
                </a:cubicBezTo>
                <a:cubicBezTo>
                  <a:pt x="342" y="13"/>
                  <a:pt x="344" y="13"/>
                  <a:pt x="344" y="14"/>
                </a:cubicBezTo>
                <a:cubicBezTo>
                  <a:pt x="342" y="13"/>
                  <a:pt x="338" y="13"/>
                  <a:pt x="336" y="12"/>
                </a:cubicBezTo>
                <a:cubicBezTo>
                  <a:pt x="338" y="12"/>
                  <a:pt x="339" y="13"/>
                  <a:pt x="340" y="13"/>
                </a:cubicBezTo>
                <a:cubicBezTo>
                  <a:pt x="340" y="13"/>
                  <a:pt x="340" y="11"/>
                  <a:pt x="339" y="12"/>
                </a:cubicBezTo>
                <a:cubicBezTo>
                  <a:pt x="339" y="12"/>
                  <a:pt x="340" y="12"/>
                  <a:pt x="339" y="12"/>
                </a:cubicBezTo>
                <a:cubicBezTo>
                  <a:pt x="339" y="12"/>
                  <a:pt x="338" y="12"/>
                  <a:pt x="338" y="12"/>
                </a:cubicBezTo>
                <a:cubicBezTo>
                  <a:pt x="338" y="12"/>
                  <a:pt x="338" y="12"/>
                  <a:pt x="338" y="12"/>
                </a:cubicBezTo>
                <a:close/>
                <a:moveTo>
                  <a:pt x="174" y="14"/>
                </a:moveTo>
                <a:cubicBezTo>
                  <a:pt x="174" y="14"/>
                  <a:pt x="174" y="14"/>
                  <a:pt x="174" y="14"/>
                </a:cubicBezTo>
                <a:cubicBezTo>
                  <a:pt x="175" y="14"/>
                  <a:pt x="175" y="13"/>
                  <a:pt x="175" y="13"/>
                </a:cubicBezTo>
                <a:cubicBezTo>
                  <a:pt x="174" y="13"/>
                  <a:pt x="174" y="14"/>
                  <a:pt x="174" y="14"/>
                </a:cubicBezTo>
                <a:close/>
                <a:moveTo>
                  <a:pt x="170" y="22"/>
                </a:moveTo>
                <a:cubicBezTo>
                  <a:pt x="170" y="22"/>
                  <a:pt x="170" y="22"/>
                  <a:pt x="170" y="22"/>
                </a:cubicBezTo>
                <a:cubicBezTo>
                  <a:pt x="172" y="21"/>
                  <a:pt x="172" y="18"/>
                  <a:pt x="173" y="16"/>
                </a:cubicBezTo>
                <a:cubicBezTo>
                  <a:pt x="172" y="18"/>
                  <a:pt x="171" y="20"/>
                  <a:pt x="170" y="22"/>
                </a:cubicBezTo>
                <a:close/>
                <a:moveTo>
                  <a:pt x="299" y="18"/>
                </a:moveTo>
                <a:cubicBezTo>
                  <a:pt x="299" y="18"/>
                  <a:pt x="299" y="18"/>
                  <a:pt x="299" y="18"/>
                </a:cubicBezTo>
                <a:cubicBezTo>
                  <a:pt x="300" y="18"/>
                  <a:pt x="300" y="18"/>
                  <a:pt x="300" y="17"/>
                </a:cubicBezTo>
                <a:cubicBezTo>
                  <a:pt x="300" y="17"/>
                  <a:pt x="299" y="17"/>
                  <a:pt x="299" y="17"/>
                </a:cubicBezTo>
                <a:cubicBezTo>
                  <a:pt x="299" y="17"/>
                  <a:pt x="299" y="18"/>
                  <a:pt x="299" y="18"/>
                </a:cubicBezTo>
                <a:close/>
                <a:moveTo>
                  <a:pt x="350" y="41"/>
                </a:moveTo>
                <a:cubicBezTo>
                  <a:pt x="350" y="41"/>
                  <a:pt x="350" y="41"/>
                  <a:pt x="350" y="41"/>
                </a:cubicBezTo>
                <a:cubicBezTo>
                  <a:pt x="350" y="40"/>
                  <a:pt x="350" y="40"/>
                  <a:pt x="350" y="40"/>
                </a:cubicBezTo>
                <a:cubicBezTo>
                  <a:pt x="350" y="40"/>
                  <a:pt x="349" y="40"/>
                  <a:pt x="349" y="40"/>
                </a:cubicBezTo>
                <a:cubicBezTo>
                  <a:pt x="346" y="35"/>
                  <a:pt x="341" y="31"/>
                  <a:pt x="334" y="29"/>
                </a:cubicBezTo>
                <a:cubicBezTo>
                  <a:pt x="332" y="29"/>
                  <a:pt x="329" y="29"/>
                  <a:pt x="327" y="28"/>
                </a:cubicBezTo>
                <a:cubicBezTo>
                  <a:pt x="323" y="27"/>
                  <a:pt x="318" y="25"/>
                  <a:pt x="314" y="23"/>
                </a:cubicBezTo>
                <a:cubicBezTo>
                  <a:pt x="308" y="20"/>
                  <a:pt x="301" y="18"/>
                  <a:pt x="294" y="19"/>
                </a:cubicBezTo>
                <a:cubicBezTo>
                  <a:pt x="282" y="19"/>
                  <a:pt x="270" y="23"/>
                  <a:pt x="260" y="28"/>
                </a:cubicBezTo>
                <a:cubicBezTo>
                  <a:pt x="260" y="28"/>
                  <a:pt x="260" y="29"/>
                  <a:pt x="259" y="29"/>
                </a:cubicBezTo>
                <a:cubicBezTo>
                  <a:pt x="255" y="32"/>
                  <a:pt x="250" y="34"/>
                  <a:pt x="246" y="38"/>
                </a:cubicBezTo>
                <a:cubicBezTo>
                  <a:pt x="250" y="37"/>
                  <a:pt x="253" y="34"/>
                  <a:pt x="257" y="32"/>
                </a:cubicBezTo>
                <a:cubicBezTo>
                  <a:pt x="265" y="28"/>
                  <a:pt x="275" y="29"/>
                  <a:pt x="284" y="32"/>
                </a:cubicBezTo>
                <a:cubicBezTo>
                  <a:pt x="284" y="32"/>
                  <a:pt x="285" y="33"/>
                  <a:pt x="286" y="33"/>
                </a:cubicBezTo>
                <a:cubicBezTo>
                  <a:pt x="289" y="34"/>
                  <a:pt x="292" y="36"/>
                  <a:pt x="295" y="37"/>
                </a:cubicBezTo>
                <a:cubicBezTo>
                  <a:pt x="295" y="38"/>
                  <a:pt x="296" y="38"/>
                  <a:pt x="297" y="38"/>
                </a:cubicBezTo>
                <a:cubicBezTo>
                  <a:pt x="299" y="40"/>
                  <a:pt x="300" y="42"/>
                  <a:pt x="303" y="42"/>
                </a:cubicBezTo>
                <a:cubicBezTo>
                  <a:pt x="303" y="43"/>
                  <a:pt x="303" y="42"/>
                  <a:pt x="303" y="43"/>
                </a:cubicBezTo>
                <a:cubicBezTo>
                  <a:pt x="308" y="45"/>
                  <a:pt x="314" y="49"/>
                  <a:pt x="320" y="46"/>
                </a:cubicBezTo>
                <a:cubicBezTo>
                  <a:pt x="320" y="46"/>
                  <a:pt x="319" y="46"/>
                  <a:pt x="319" y="46"/>
                </a:cubicBezTo>
                <a:cubicBezTo>
                  <a:pt x="321" y="46"/>
                  <a:pt x="323" y="45"/>
                  <a:pt x="323" y="43"/>
                </a:cubicBezTo>
                <a:cubicBezTo>
                  <a:pt x="322" y="43"/>
                  <a:pt x="321" y="44"/>
                  <a:pt x="320" y="44"/>
                </a:cubicBezTo>
                <a:cubicBezTo>
                  <a:pt x="323" y="43"/>
                  <a:pt x="324" y="43"/>
                  <a:pt x="325" y="42"/>
                </a:cubicBezTo>
                <a:cubicBezTo>
                  <a:pt x="324" y="42"/>
                  <a:pt x="322" y="42"/>
                  <a:pt x="321" y="42"/>
                </a:cubicBezTo>
                <a:cubicBezTo>
                  <a:pt x="322" y="42"/>
                  <a:pt x="324" y="42"/>
                  <a:pt x="325" y="41"/>
                </a:cubicBezTo>
                <a:cubicBezTo>
                  <a:pt x="326" y="41"/>
                  <a:pt x="324" y="42"/>
                  <a:pt x="323" y="41"/>
                </a:cubicBezTo>
                <a:cubicBezTo>
                  <a:pt x="325" y="41"/>
                  <a:pt x="328" y="40"/>
                  <a:pt x="329" y="39"/>
                </a:cubicBezTo>
                <a:cubicBezTo>
                  <a:pt x="328" y="39"/>
                  <a:pt x="327" y="39"/>
                  <a:pt x="327" y="39"/>
                </a:cubicBezTo>
                <a:cubicBezTo>
                  <a:pt x="329" y="38"/>
                  <a:pt x="331" y="38"/>
                  <a:pt x="333" y="37"/>
                </a:cubicBezTo>
                <a:cubicBezTo>
                  <a:pt x="332" y="37"/>
                  <a:pt x="329" y="37"/>
                  <a:pt x="328" y="37"/>
                </a:cubicBezTo>
                <a:cubicBezTo>
                  <a:pt x="330" y="36"/>
                  <a:pt x="333" y="38"/>
                  <a:pt x="335" y="37"/>
                </a:cubicBezTo>
                <a:cubicBezTo>
                  <a:pt x="335" y="37"/>
                  <a:pt x="334" y="38"/>
                  <a:pt x="334" y="37"/>
                </a:cubicBezTo>
                <a:cubicBezTo>
                  <a:pt x="337" y="37"/>
                  <a:pt x="343" y="38"/>
                  <a:pt x="345" y="39"/>
                </a:cubicBezTo>
                <a:cubicBezTo>
                  <a:pt x="345" y="39"/>
                  <a:pt x="343" y="39"/>
                  <a:pt x="344" y="38"/>
                </a:cubicBezTo>
                <a:cubicBezTo>
                  <a:pt x="344" y="39"/>
                  <a:pt x="344" y="38"/>
                  <a:pt x="344" y="38"/>
                </a:cubicBezTo>
                <a:cubicBezTo>
                  <a:pt x="344" y="38"/>
                  <a:pt x="344" y="38"/>
                  <a:pt x="344" y="39"/>
                </a:cubicBezTo>
                <a:cubicBezTo>
                  <a:pt x="346" y="39"/>
                  <a:pt x="347" y="41"/>
                  <a:pt x="349" y="42"/>
                </a:cubicBezTo>
                <a:cubicBezTo>
                  <a:pt x="348" y="40"/>
                  <a:pt x="346" y="39"/>
                  <a:pt x="345" y="39"/>
                </a:cubicBezTo>
                <a:cubicBezTo>
                  <a:pt x="346" y="38"/>
                  <a:pt x="346" y="39"/>
                  <a:pt x="347" y="39"/>
                </a:cubicBezTo>
                <a:cubicBezTo>
                  <a:pt x="346" y="39"/>
                  <a:pt x="347" y="39"/>
                  <a:pt x="347" y="40"/>
                </a:cubicBezTo>
                <a:cubicBezTo>
                  <a:pt x="349" y="40"/>
                  <a:pt x="351" y="43"/>
                  <a:pt x="352" y="45"/>
                </a:cubicBezTo>
                <a:cubicBezTo>
                  <a:pt x="352" y="43"/>
                  <a:pt x="351" y="41"/>
                  <a:pt x="350" y="41"/>
                </a:cubicBezTo>
                <a:close/>
                <a:moveTo>
                  <a:pt x="148" y="53"/>
                </a:moveTo>
                <a:cubicBezTo>
                  <a:pt x="148" y="53"/>
                  <a:pt x="148" y="53"/>
                  <a:pt x="148" y="53"/>
                </a:cubicBezTo>
                <a:cubicBezTo>
                  <a:pt x="150" y="51"/>
                  <a:pt x="153" y="51"/>
                  <a:pt x="155" y="49"/>
                </a:cubicBezTo>
                <a:cubicBezTo>
                  <a:pt x="155" y="50"/>
                  <a:pt x="156" y="49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7" y="49"/>
                  <a:pt x="157" y="49"/>
                  <a:pt x="157" y="49"/>
                </a:cubicBezTo>
                <a:cubicBezTo>
                  <a:pt x="157" y="48"/>
                  <a:pt x="157" y="49"/>
                  <a:pt x="156" y="49"/>
                </a:cubicBezTo>
                <a:cubicBezTo>
                  <a:pt x="157" y="48"/>
                  <a:pt x="158" y="48"/>
                  <a:pt x="158" y="48"/>
                </a:cubicBezTo>
                <a:cubicBezTo>
                  <a:pt x="159" y="48"/>
                  <a:pt x="161" y="46"/>
                  <a:pt x="163" y="46"/>
                </a:cubicBezTo>
                <a:cubicBezTo>
                  <a:pt x="163" y="46"/>
                  <a:pt x="162" y="47"/>
                  <a:pt x="163" y="46"/>
                </a:cubicBezTo>
                <a:cubicBezTo>
                  <a:pt x="164" y="46"/>
                  <a:pt x="166" y="45"/>
                  <a:pt x="167" y="45"/>
                </a:cubicBezTo>
                <a:cubicBezTo>
                  <a:pt x="168" y="44"/>
                  <a:pt x="170" y="44"/>
                  <a:pt x="172" y="44"/>
                </a:cubicBezTo>
                <a:cubicBezTo>
                  <a:pt x="169" y="45"/>
                  <a:pt x="165" y="46"/>
                  <a:pt x="162" y="47"/>
                </a:cubicBezTo>
                <a:cubicBezTo>
                  <a:pt x="164" y="48"/>
                  <a:pt x="167" y="46"/>
                  <a:pt x="168" y="46"/>
                </a:cubicBezTo>
                <a:cubicBezTo>
                  <a:pt x="168" y="47"/>
                  <a:pt x="167" y="47"/>
                  <a:pt x="167" y="47"/>
                </a:cubicBezTo>
                <a:cubicBezTo>
                  <a:pt x="172" y="48"/>
                  <a:pt x="174" y="46"/>
                  <a:pt x="177" y="44"/>
                </a:cubicBezTo>
                <a:cubicBezTo>
                  <a:pt x="179" y="44"/>
                  <a:pt x="181" y="43"/>
                  <a:pt x="182" y="42"/>
                </a:cubicBezTo>
                <a:cubicBezTo>
                  <a:pt x="185" y="40"/>
                  <a:pt x="187" y="39"/>
                  <a:pt x="190" y="37"/>
                </a:cubicBezTo>
                <a:cubicBezTo>
                  <a:pt x="191" y="36"/>
                  <a:pt x="193" y="36"/>
                  <a:pt x="194" y="35"/>
                </a:cubicBezTo>
                <a:cubicBezTo>
                  <a:pt x="197" y="34"/>
                  <a:pt x="200" y="32"/>
                  <a:pt x="203" y="31"/>
                </a:cubicBezTo>
                <a:cubicBezTo>
                  <a:pt x="207" y="30"/>
                  <a:pt x="211" y="29"/>
                  <a:pt x="216" y="29"/>
                </a:cubicBezTo>
                <a:cubicBezTo>
                  <a:pt x="223" y="29"/>
                  <a:pt x="229" y="30"/>
                  <a:pt x="234" y="34"/>
                </a:cubicBezTo>
                <a:cubicBezTo>
                  <a:pt x="235" y="34"/>
                  <a:pt x="236" y="35"/>
                  <a:pt x="236" y="36"/>
                </a:cubicBezTo>
                <a:cubicBezTo>
                  <a:pt x="238" y="37"/>
                  <a:pt x="238" y="38"/>
                  <a:pt x="239" y="40"/>
                </a:cubicBezTo>
                <a:cubicBezTo>
                  <a:pt x="239" y="39"/>
                  <a:pt x="239" y="39"/>
                  <a:pt x="240" y="38"/>
                </a:cubicBezTo>
                <a:cubicBezTo>
                  <a:pt x="239" y="35"/>
                  <a:pt x="237" y="33"/>
                  <a:pt x="235" y="31"/>
                </a:cubicBezTo>
                <a:cubicBezTo>
                  <a:pt x="233" y="28"/>
                  <a:pt x="231" y="26"/>
                  <a:pt x="227" y="25"/>
                </a:cubicBezTo>
                <a:cubicBezTo>
                  <a:pt x="215" y="18"/>
                  <a:pt x="197" y="22"/>
                  <a:pt x="188" y="29"/>
                </a:cubicBezTo>
                <a:cubicBezTo>
                  <a:pt x="189" y="29"/>
                  <a:pt x="189" y="29"/>
                  <a:pt x="188" y="29"/>
                </a:cubicBezTo>
                <a:cubicBezTo>
                  <a:pt x="188" y="29"/>
                  <a:pt x="187" y="30"/>
                  <a:pt x="187" y="30"/>
                </a:cubicBezTo>
                <a:cubicBezTo>
                  <a:pt x="186" y="30"/>
                  <a:pt x="185" y="31"/>
                  <a:pt x="185" y="31"/>
                </a:cubicBezTo>
                <a:cubicBezTo>
                  <a:pt x="180" y="33"/>
                  <a:pt x="174" y="32"/>
                  <a:pt x="170" y="33"/>
                </a:cubicBezTo>
                <a:cubicBezTo>
                  <a:pt x="170" y="32"/>
                  <a:pt x="169" y="32"/>
                  <a:pt x="169" y="32"/>
                </a:cubicBezTo>
                <a:cubicBezTo>
                  <a:pt x="172" y="30"/>
                  <a:pt x="177" y="32"/>
                  <a:pt x="181" y="31"/>
                </a:cubicBezTo>
                <a:cubicBezTo>
                  <a:pt x="183" y="31"/>
                  <a:pt x="185" y="29"/>
                  <a:pt x="187" y="28"/>
                </a:cubicBezTo>
                <a:cubicBezTo>
                  <a:pt x="188" y="27"/>
                  <a:pt x="189" y="27"/>
                  <a:pt x="189" y="27"/>
                </a:cubicBezTo>
                <a:cubicBezTo>
                  <a:pt x="194" y="24"/>
                  <a:pt x="198" y="22"/>
                  <a:pt x="203" y="21"/>
                </a:cubicBezTo>
                <a:cubicBezTo>
                  <a:pt x="196" y="21"/>
                  <a:pt x="190" y="24"/>
                  <a:pt x="185" y="25"/>
                </a:cubicBezTo>
                <a:cubicBezTo>
                  <a:pt x="178" y="26"/>
                  <a:pt x="171" y="24"/>
                  <a:pt x="164" y="26"/>
                </a:cubicBezTo>
                <a:cubicBezTo>
                  <a:pt x="163" y="26"/>
                  <a:pt x="162" y="27"/>
                  <a:pt x="161" y="27"/>
                </a:cubicBezTo>
                <a:cubicBezTo>
                  <a:pt x="158" y="29"/>
                  <a:pt x="156" y="32"/>
                  <a:pt x="154" y="34"/>
                </a:cubicBezTo>
                <a:cubicBezTo>
                  <a:pt x="153" y="36"/>
                  <a:pt x="152" y="37"/>
                  <a:pt x="152" y="39"/>
                </a:cubicBezTo>
                <a:cubicBezTo>
                  <a:pt x="149" y="42"/>
                  <a:pt x="146" y="44"/>
                  <a:pt x="142" y="45"/>
                </a:cubicBezTo>
                <a:cubicBezTo>
                  <a:pt x="141" y="45"/>
                  <a:pt x="140" y="45"/>
                  <a:pt x="139" y="44"/>
                </a:cubicBezTo>
                <a:cubicBezTo>
                  <a:pt x="139" y="45"/>
                  <a:pt x="140" y="45"/>
                  <a:pt x="140" y="46"/>
                </a:cubicBezTo>
                <a:cubicBezTo>
                  <a:pt x="141" y="46"/>
                  <a:pt x="142" y="47"/>
                  <a:pt x="144" y="47"/>
                </a:cubicBezTo>
                <a:cubicBezTo>
                  <a:pt x="147" y="47"/>
                  <a:pt x="149" y="46"/>
                  <a:pt x="152" y="45"/>
                </a:cubicBezTo>
                <a:cubicBezTo>
                  <a:pt x="152" y="45"/>
                  <a:pt x="152" y="46"/>
                  <a:pt x="152" y="46"/>
                </a:cubicBezTo>
                <a:cubicBezTo>
                  <a:pt x="152" y="45"/>
                  <a:pt x="154" y="44"/>
                  <a:pt x="154" y="44"/>
                </a:cubicBezTo>
                <a:cubicBezTo>
                  <a:pt x="155" y="43"/>
                  <a:pt x="156" y="42"/>
                  <a:pt x="157" y="42"/>
                </a:cubicBezTo>
                <a:cubicBezTo>
                  <a:pt x="160" y="38"/>
                  <a:pt x="164" y="34"/>
                  <a:pt x="169" y="32"/>
                </a:cubicBezTo>
                <a:cubicBezTo>
                  <a:pt x="169" y="33"/>
                  <a:pt x="169" y="33"/>
                  <a:pt x="169" y="33"/>
                </a:cubicBezTo>
                <a:cubicBezTo>
                  <a:pt x="164" y="35"/>
                  <a:pt x="161" y="39"/>
                  <a:pt x="158" y="43"/>
                </a:cubicBezTo>
                <a:cubicBezTo>
                  <a:pt x="158" y="42"/>
                  <a:pt x="158" y="42"/>
                  <a:pt x="159" y="42"/>
                </a:cubicBezTo>
                <a:cubicBezTo>
                  <a:pt x="158" y="42"/>
                  <a:pt x="157" y="44"/>
                  <a:pt x="155" y="44"/>
                </a:cubicBezTo>
                <a:cubicBezTo>
                  <a:pt x="152" y="48"/>
                  <a:pt x="144" y="50"/>
                  <a:pt x="139" y="47"/>
                </a:cubicBezTo>
                <a:cubicBezTo>
                  <a:pt x="139" y="46"/>
                  <a:pt x="138" y="46"/>
                  <a:pt x="138" y="46"/>
                </a:cubicBezTo>
                <a:cubicBezTo>
                  <a:pt x="138" y="45"/>
                  <a:pt x="137" y="45"/>
                  <a:pt x="137" y="44"/>
                </a:cubicBezTo>
                <a:cubicBezTo>
                  <a:pt x="136" y="47"/>
                  <a:pt x="137" y="49"/>
                  <a:pt x="138" y="51"/>
                </a:cubicBezTo>
                <a:cubicBezTo>
                  <a:pt x="139" y="52"/>
                  <a:pt x="140" y="53"/>
                  <a:pt x="141" y="54"/>
                </a:cubicBezTo>
                <a:cubicBezTo>
                  <a:pt x="143" y="53"/>
                  <a:pt x="144" y="54"/>
                  <a:pt x="144" y="55"/>
                </a:cubicBezTo>
                <a:cubicBezTo>
                  <a:pt x="148" y="55"/>
                  <a:pt x="151" y="53"/>
                  <a:pt x="153" y="52"/>
                </a:cubicBezTo>
                <a:cubicBezTo>
                  <a:pt x="155" y="51"/>
                  <a:pt x="157" y="50"/>
                  <a:pt x="159" y="49"/>
                </a:cubicBezTo>
                <a:cubicBezTo>
                  <a:pt x="155" y="50"/>
                  <a:pt x="152" y="52"/>
                  <a:pt x="148" y="53"/>
                </a:cubicBezTo>
                <a:close/>
                <a:moveTo>
                  <a:pt x="160" y="48"/>
                </a:moveTo>
                <a:cubicBezTo>
                  <a:pt x="160" y="48"/>
                  <a:pt x="160" y="48"/>
                  <a:pt x="160" y="48"/>
                </a:cubicBezTo>
                <a:cubicBezTo>
                  <a:pt x="161" y="48"/>
                  <a:pt x="162" y="47"/>
                  <a:pt x="162" y="47"/>
                </a:cubicBezTo>
                <a:cubicBezTo>
                  <a:pt x="161" y="47"/>
                  <a:pt x="161" y="47"/>
                  <a:pt x="160" y="48"/>
                </a:cubicBezTo>
                <a:close/>
                <a:moveTo>
                  <a:pt x="173" y="22"/>
                </a:moveTo>
                <a:cubicBezTo>
                  <a:pt x="173" y="22"/>
                  <a:pt x="173" y="22"/>
                  <a:pt x="173" y="22"/>
                </a:cubicBezTo>
                <a:cubicBezTo>
                  <a:pt x="173" y="22"/>
                  <a:pt x="173" y="21"/>
                  <a:pt x="173" y="21"/>
                </a:cubicBezTo>
                <a:cubicBezTo>
                  <a:pt x="173" y="22"/>
                  <a:pt x="172" y="22"/>
                  <a:pt x="173" y="22"/>
                </a:cubicBezTo>
                <a:close/>
                <a:moveTo>
                  <a:pt x="172" y="24"/>
                </a:moveTo>
                <a:cubicBezTo>
                  <a:pt x="172" y="24"/>
                  <a:pt x="172" y="24"/>
                  <a:pt x="172" y="24"/>
                </a:cubicBezTo>
                <a:cubicBezTo>
                  <a:pt x="172" y="23"/>
                  <a:pt x="172" y="24"/>
                  <a:pt x="172" y="24"/>
                </a:cubicBezTo>
                <a:cubicBezTo>
                  <a:pt x="172" y="23"/>
                  <a:pt x="172" y="23"/>
                  <a:pt x="172" y="23"/>
                </a:cubicBezTo>
                <a:cubicBezTo>
                  <a:pt x="172" y="23"/>
                  <a:pt x="171" y="24"/>
                  <a:pt x="172" y="24"/>
                </a:cubicBezTo>
                <a:close/>
                <a:moveTo>
                  <a:pt x="233" y="24"/>
                </a:moveTo>
                <a:cubicBezTo>
                  <a:pt x="233" y="24"/>
                  <a:pt x="233" y="24"/>
                  <a:pt x="233" y="24"/>
                </a:cubicBezTo>
                <a:cubicBezTo>
                  <a:pt x="234" y="24"/>
                  <a:pt x="233" y="26"/>
                  <a:pt x="234" y="26"/>
                </a:cubicBezTo>
                <a:cubicBezTo>
                  <a:pt x="234" y="25"/>
                  <a:pt x="234" y="25"/>
                  <a:pt x="234" y="24"/>
                </a:cubicBezTo>
                <a:cubicBezTo>
                  <a:pt x="234" y="24"/>
                  <a:pt x="233" y="24"/>
                  <a:pt x="233" y="24"/>
                </a:cubicBezTo>
                <a:close/>
                <a:moveTo>
                  <a:pt x="132" y="30"/>
                </a:moveTo>
                <a:cubicBezTo>
                  <a:pt x="132" y="30"/>
                  <a:pt x="132" y="30"/>
                  <a:pt x="132" y="30"/>
                </a:cubicBezTo>
                <a:cubicBezTo>
                  <a:pt x="132" y="29"/>
                  <a:pt x="132" y="27"/>
                  <a:pt x="133" y="25"/>
                </a:cubicBezTo>
                <a:cubicBezTo>
                  <a:pt x="132" y="26"/>
                  <a:pt x="131" y="26"/>
                  <a:pt x="130" y="26"/>
                </a:cubicBezTo>
                <a:cubicBezTo>
                  <a:pt x="129" y="29"/>
                  <a:pt x="129" y="32"/>
                  <a:pt x="128" y="35"/>
                </a:cubicBezTo>
                <a:cubicBezTo>
                  <a:pt x="127" y="33"/>
                  <a:pt x="130" y="29"/>
                  <a:pt x="129" y="26"/>
                </a:cubicBezTo>
                <a:cubicBezTo>
                  <a:pt x="128" y="26"/>
                  <a:pt x="128" y="27"/>
                  <a:pt x="128" y="28"/>
                </a:cubicBezTo>
                <a:cubicBezTo>
                  <a:pt x="127" y="30"/>
                  <a:pt x="127" y="33"/>
                  <a:pt x="127" y="36"/>
                </a:cubicBezTo>
                <a:cubicBezTo>
                  <a:pt x="126" y="36"/>
                  <a:pt x="127" y="36"/>
                  <a:pt x="127" y="36"/>
                </a:cubicBezTo>
                <a:cubicBezTo>
                  <a:pt x="126" y="36"/>
                  <a:pt x="127" y="37"/>
                  <a:pt x="127" y="37"/>
                </a:cubicBezTo>
                <a:cubicBezTo>
                  <a:pt x="127" y="37"/>
                  <a:pt x="127" y="35"/>
                  <a:pt x="128" y="36"/>
                </a:cubicBezTo>
                <a:cubicBezTo>
                  <a:pt x="127" y="37"/>
                  <a:pt x="127" y="39"/>
                  <a:pt x="126" y="41"/>
                </a:cubicBezTo>
                <a:cubicBezTo>
                  <a:pt x="127" y="41"/>
                  <a:pt x="127" y="41"/>
                  <a:pt x="127" y="41"/>
                </a:cubicBezTo>
                <a:cubicBezTo>
                  <a:pt x="127" y="42"/>
                  <a:pt x="126" y="43"/>
                  <a:pt x="126" y="45"/>
                </a:cubicBezTo>
                <a:cubicBezTo>
                  <a:pt x="126" y="61"/>
                  <a:pt x="128" y="80"/>
                  <a:pt x="132" y="97"/>
                </a:cubicBezTo>
                <a:cubicBezTo>
                  <a:pt x="132" y="96"/>
                  <a:pt x="132" y="95"/>
                  <a:pt x="132" y="94"/>
                </a:cubicBezTo>
                <a:cubicBezTo>
                  <a:pt x="131" y="92"/>
                  <a:pt x="132" y="89"/>
                  <a:pt x="131" y="87"/>
                </a:cubicBezTo>
                <a:cubicBezTo>
                  <a:pt x="132" y="87"/>
                  <a:pt x="132" y="86"/>
                  <a:pt x="132" y="86"/>
                </a:cubicBezTo>
                <a:cubicBezTo>
                  <a:pt x="132" y="85"/>
                  <a:pt x="131" y="86"/>
                  <a:pt x="131" y="85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1" y="85"/>
                  <a:pt x="131" y="85"/>
                  <a:pt x="132" y="85"/>
                </a:cubicBezTo>
                <a:cubicBezTo>
                  <a:pt x="132" y="84"/>
                  <a:pt x="131" y="80"/>
                  <a:pt x="131" y="80"/>
                </a:cubicBezTo>
                <a:cubicBezTo>
                  <a:pt x="131" y="79"/>
                  <a:pt x="131" y="78"/>
                  <a:pt x="131" y="78"/>
                </a:cubicBezTo>
                <a:cubicBezTo>
                  <a:pt x="131" y="80"/>
                  <a:pt x="133" y="82"/>
                  <a:pt x="132" y="85"/>
                </a:cubicBezTo>
                <a:cubicBezTo>
                  <a:pt x="133" y="85"/>
                  <a:pt x="132" y="86"/>
                  <a:pt x="133" y="87"/>
                </a:cubicBezTo>
                <a:cubicBezTo>
                  <a:pt x="133" y="85"/>
                  <a:pt x="133" y="84"/>
                  <a:pt x="133" y="82"/>
                </a:cubicBezTo>
                <a:cubicBezTo>
                  <a:pt x="133" y="82"/>
                  <a:pt x="133" y="83"/>
                  <a:pt x="133" y="83"/>
                </a:cubicBezTo>
                <a:cubicBezTo>
                  <a:pt x="132" y="74"/>
                  <a:pt x="130" y="66"/>
                  <a:pt x="131" y="56"/>
                </a:cubicBezTo>
                <a:cubicBezTo>
                  <a:pt x="131" y="50"/>
                  <a:pt x="131" y="42"/>
                  <a:pt x="131" y="34"/>
                </a:cubicBezTo>
                <a:cubicBezTo>
                  <a:pt x="131" y="35"/>
                  <a:pt x="132" y="35"/>
                  <a:pt x="131" y="35"/>
                </a:cubicBezTo>
                <a:cubicBezTo>
                  <a:pt x="131" y="34"/>
                  <a:pt x="132" y="35"/>
                  <a:pt x="132" y="34"/>
                </a:cubicBezTo>
                <a:cubicBezTo>
                  <a:pt x="132" y="33"/>
                  <a:pt x="132" y="34"/>
                  <a:pt x="131" y="34"/>
                </a:cubicBezTo>
                <a:cubicBezTo>
                  <a:pt x="132" y="33"/>
                  <a:pt x="131" y="32"/>
                  <a:pt x="132" y="32"/>
                </a:cubicBezTo>
                <a:cubicBezTo>
                  <a:pt x="132" y="32"/>
                  <a:pt x="132" y="32"/>
                  <a:pt x="132" y="31"/>
                </a:cubicBezTo>
                <a:cubicBezTo>
                  <a:pt x="132" y="32"/>
                  <a:pt x="132" y="30"/>
                  <a:pt x="132" y="30"/>
                </a:cubicBezTo>
                <a:close/>
                <a:moveTo>
                  <a:pt x="130" y="27"/>
                </a:moveTo>
                <a:cubicBezTo>
                  <a:pt x="130" y="27"/>
                  <a:pt x="130" y="27"/>
                  <a:pt x="130" y="27"/>
                </a:cubicBezTo>
                <a:cubicBezTo>
                  <a:pt x="130" y="27"/>
                  <a:pt x="130" y="26"/>
                  <a:pt x="130" y="26"/>
                </a:cubicBezTo>
                <a:cubicBezTo>
                  <a:pt x="129" y="26"/>
                  <a:pt x="129" y="27"/>
                  <a:pt x="130" y="27"/>
                </a:cubicBezTo>
                <a:close/>
                <a:moveTo>
                  <a:pt x="171" y="49"/>
                </a:moveTo>
                <a:cubicBezTo>
                  <a:pt x="171" y="49"/>
                  <a:pt x="171" y="49"/>
                  <a:pt x="171" y="49"/>
                </a:cubicBezTo>
                <a:cubicBezTo>
                  <a:pt x="169" y="50"/>
                  <a:pt x="164" y="50"/>
                  <a:pt x="161" y="51"/>
                </a:cubicBezTo>
                <a:cubicBezTo>
                  <a:pt x="161" y="51"/>
                  <a:pt x="162" y="51"/>
                  <a:pt x="163" y="50"/>
                </a:cubicBezTo>
                <a:cubicBezTo>
                  <a:pt x="160" y="51"/>
                  <a:pt x="159" y="51"/>
                  <a:pt x="157" y="52"/>
                </a:cubicBezTo>
                <a:cubicBezTo>
                  <a:pt x="157" y="52"/>
                  <a:pt x="157" y="51"/>
                  <a:pt x="157" y="51"/>
                </a:cubicBezTo>
                <a:cubicBezTo>
                  <a:pt x="158" y="51"/>
                  <a:pt x="159" y="50"/>
                  <a:pt x="160" y="50"/>
                </a:cubicBezTo>
                <a:cubicBezTo>
                  <a:pt x="161" y="50"/>
                  <a:pt x="162" y="50"/>
                  <a:pt x="163" y="50"/>
                </a:cubicBezTo>
                <a:cubicBezTo>
                  <a:pt x="163" y="50"/>
                  <a:pt x="164" y="50"/>
                  <a:pt x="164" y="49"/>
                </a:cubicBezTo>
                <a:cubicBezTo>
                  <a:pt x="165" y="49"/>
                  <a:pt x="166" y="49"/>
                  <a:pt x="167" y="49"/>
                </a:cubicBezTo>
                <a:cubicBezTo>
                  <a:pt x="168" y="49"/>
                  <a:pt x="169" y="49"/>
                  <a:pt x="169" y="48"/>
                </a:cubicBezTo>
                <a:cubicBezTo>
                  <a:pt x="165" y="48"/>
                  <a:pt x="159" y="49"/>
                  <a:pt x="156" y="52"/>
                </a:cubicBezTo>
                <a:cubicBezTo>
                  <a:pt x="154" y="52"/>
                  <a:pt x="153" y="53"/>
                  <a:pt x="151" y="54"/>
                </a:cubicBezTo>
                <a:cubicBezTo>
                  <a:pt x="150" y="54"/>
                  <a:pt x="151" y="55"/>
                  <a:pt x="151" y="55"/>
                </a:cubicBezTo>
                <a:cubicBezTo>
                  <a:pt x="151" y="54"/>
                  <a:pt x="151" y="54"/>
                  <a:pt x="150" y="54"/>
                </a:cubicBezTo>
                <a:cubicBezTo>
                  <a:pt x="149" y="55"/>
                  <a:pt x="149" y="55"/>
                  <a:pt x="148" y="55"/>
                </a:cubicBezTo>
                <a:cubicBezTo>
                  <a:pt x="143" y="56"/>
                  <a:pt x="140" y="55"/>
                  <a:pt x="137" y="52"/>
                </a:cubicBezTo>
                <a:cubicBezTo>
                  <a:pt x="136" y="59"/>
                  <a:pt x="143" y="64"/>
                  <a:pt x="149" y="63"/>
                </a:cubicBezTo>
                <a:cubicBezTo>
                  <a:pt x="149" y="63"/>
                  <a:pt x="149" y="63"/>
                  <a:pt x="149" y="64"/>
                </a:cubicBezTo>
                <a:cubicBezTo>
                  <a:pt x="149" y="64"/>
                  <a:pt x="149" y="63"/>
                  <a:pt x="150" y="63"/>
                </a:cubicBezTo>
                <a:cubicBezTo>
                  <a:pt x="151" y="64"/>
                  <a:pt x="152" y="63"/>
                  <a:pt x="152" y="63"/>
                </a:cubicBezTo>
                <a:cubicBezTo>
                  <a:pt x="156" y="63"/>
                  <a:pt x="158" y="65"/>
                  <a:pt x="161" y="65"/>
                </a:cubicBezTo>
                <a:cubicBezTo>
                  <a:pt x="163" y="65"/>
                  <a:pt x="165" y="65"/>
                  <a:pt x="167" y="65"/>
                </a:cubicBezTo>
                <a:cubicBezTo>
                  <a:pt x="170" y="64"/>
                  <a:pt x="175" y="62"/>
                  <a:pt x="177" y="59"/>
                </a:cubicBezTo>
                <a:cubicBezTo>
                  <a:pt x="179" y="57"/>
                  <a:pt x="181" y="55"/>
                  <a:pt x="184" y="54"/>
                </a:cubicBezTo>
                <a:cubicBezTo>
                  <a:pt x="188" y="49"/>
                  <a:pt x="197" y="51"/>
                  <a:pt x="203" y="52"/>
                </a:cubicBezTo>
                <a:cubicBezTo>
                  <a:pt x="204" y="51"/>
                  <a:pt x="204" y="51"/>
                  <a:pt x="205" y="51"/>
                </a:cubicBezTo>
                <a:cubicBezTo>
                  <a:pt x="207" y="50"/>
                  <a:pt x="209" y="49"/>
                  <a:pt x="210" y="49"/>
                </a:cubicBezTo>
                <a:cubicBezTo>
                  <a:pt x="211" y="48"/>
                  <a:pt x="213" y="47"/>
                  <a:pt x="214" y="46"/>
                </a:cubicBezTo>
                <a:cubicBezTo>
                  <a:pt x="215" y="45"/>
                  <a:pt x="216" y="45"/>
                  <a:pt x="217" y="44"/>
                </a:cubicBezTo>
                <a:cubicBezTo>
                  <a:pt x="219" y="42"/>
                  <a:pt x="222" y="41"/>
                  <a:pt x="224" y="40"/>
                </a:cubicBezTo>
                <a:cubicBezTo>
                  <a:pt x="224" y="39"/>
                  <a:pt x="225" y="40"/>
                  <a:pt x="225" y="40"/>
                </a:cubicBezTo>
                <a:cubicBezTo>
                  <a:pt x="227" y="39"/>
                  <a:pt x="230" y="38"/>
                  <a:pt x="232" y="38"/>
                </a:cubicBezTo>
                <a:cubicBezTo>
                  <a:pt x="233" y="38"/>
                  <a:pt x="235" y="38"/>
                  <a:pt x="237" y="39"/>
                </a:cubicBezTo>
                <a:cubicBezTo>
                  <a:pt x="236" y="38"/>
                  <a:pt x="236" y="38"/>
                  <a:pt x="236" y="37"/>
                </a:cubicBezTo>
                <a:cubicBezTo>
                  <a:pt x="235" y="37"/>
                  <a:pt x="234" y="36"/>
                  <a:pt x="233" y="35"/>
                </a:cubicBezTo>
                <a:cubicBezTo>
                  <a:pt x="231" y="34"/>
                  <a:pt x="229" y="32"/>
                  <a:pt x="227" y="31"/>
                </a:cubicBezTo>
                <a:cubicBezTo>
                  <a:pt x="221" y="29"/>
                  <a:pt x="213" y="30"/>
                  <a:pt x="208" y="31"/>
                </a:cubicBezTo>
                <a:cubicBezTo>
                  <a:pt x="204" y="31"/>
                  <a:pt x="201" y="33"/>
                  <a:pt x="198" y="34"/>
                </a:cubicBezTo>
                <a:cubicBezTo>
                  <a:pt x="193" y="36"/>
                  <a:pt x="188" y="39"/>
                  <a:pt x="183" y="43"/>
                </a:cubicBezTo>
                <a:cubicBezTo>
                  <a:pt x="179" y="45"/>
                  <a:pt x="175" y="48"/>
                  <a:pt x="170" y="48"/>
                </a:cubicBezTo>
                <a:cubicBezTo>
                  <a:pt x="170" y="48"/>
                  <a:pt x="171" y="48"/>
                  <a:pt x="171" y="48"/>
                </a:cubicBezTo>
                <a:cubicBezTo>
                  <a:pt x="170" y="49"/>
                  <a:pt x="169" y="49"/>
                  <a:pt x="169" y="49"/>
                </a:cubicBezTo>
                <a:cubicBezTo>
                  <a:pt x="170" y="49"/>
                  <a:pt x="171" y="49"/>
                  <a:pt x="171" y="49"/>
                </a:cubicBezTo>
                <a:close/>
                <a:moveTo>
                  <a:pt x="239" y="32"/>
                </a:moveTo>
                <a:cubicBezTo>
                  <a:pt x="239" y="32"/>
                  <a:pt x="239" y="32"/>
                  <a:pt x="239" y="32"/>
                </a:cubicBezTo>
                <a:cubicBezTo>
                  <a:pt x="240" y="34"/>
                  <a:pt x="240" y="31"/>
                  <a:pt x="239" y="31"/>
                </a:cubicBezTo>
                <a:cubicBezTo>
                  <a:pt x="239" y="32"/>
                  <a:pt x="239" y="32"/>
                  <a:pt x="239" y="32"/>
                </a:cubicBezTo>
                <a:close/>
                <a:moveTo>
                  <a:pt x="254" y="40"/>
                </a:moveTo>
                <a:cubicBezTo>
                  <a:pt x="254" y="40"/>
                  <a:pt x="254" y="40"/>
                  <a:pt x="254" y="40"/>
                </a:cubicBezTo>
                <a:cubicBezTo>
                  <a:pt x="259" y="40"/>
                  <a:pt x="264" y="42"/>
                  <a:pt x="269" y="44"/>
                </a:cubicBezTo>
                <a:cubicBezTo>
                  <a:pt x="269" y="44"/>
                  <a:pt x="269" y="44"/>
                  <a:pt x="269" y="44"/>
                </a:cubicBezTo>
                <a:cubicBezTo>
                  <a:pt x="273" y="45"/>
                  <a:pt x="276" y="48"/>
                  <a:pt x="280" y="50"/>
                </a:cubicBezTo>
                <a:cubicBezTo>
                  <a:pt x="285" y="53"/>
                  <a:pt x="289" y="57"/>
                  <a:pt x="293" y="62"/>
                </a:cubicBezTo>
                <a:cubicBezTo>
                  <a:pt x="295" y="64"/>
                  <a:pt x="297" y="67"/>
                  <a:pt x="299" y="70"/>
                </a:cubicBezTo>
                <a:cubicBezTo>
                  <a:pt x="302" y="74"/>
                  <a:pt x="304" y="80"/>
                  <a:pt x="306" y="85"/>
                </a:cubicBezTo>
                <a:cubicBezTo>
                  <a:pt x="308" y="88"/>
                  <a:pt x="310" y="92"/>
                  <a:pt x="313" y="95"/>
                </a:cubicBezTo>
                <a:cubicBezTo>
                  <a:pt x="315" y="97"/>
                  <a:pt x="316" y="99"/>
                  <a:pt x="318" y="101"/>
                </a:cubicBezTo>
                <a:cubicBezTo>
                  <a:pt x="321" y="103"/>
                  <a:pt x="325" y="106"/>
                  <a:pt x="330" y="106"/>
                </a:cubicBezTo>
                <a:cubicBezTo>
                  <a:pt x="332" y="107"/>
                  <a:pt x="333" y="106"/>
                  <a:pt x="335" y="106"/>
                </a:cubicBezTo>
                <a:cubicBezTo>
                  <a:pt x="338" y="107"/>
                  <a:pt x="341" y="107"/>
                  <a:pt x="344" y="106"/>
                </a:cubicBezTo>
                <a:cubicBezTo>
                  <a:pt x="344" y="105"/>
                  <a:pt x="344" y="105"/>
                  <a:pt x="345" y="105"/>
                </a:cubicBezTo>
                <a:cubicBezTo>
                  <a:pt x="345" y="98"/>
                  <a:pt x="340" y="95"/>
                  <a:pt x="337" y="92"/>
                </a:cubicBezTo>
                <a:cubicBezTo>
                  <a:pt x="335" y="91"/>
                  <a:pt x="334" y="90"/>
                  <a:pt x="332" y="89"/>
                </a:cubicBezTo>
                <a:cubicBezTo>
                  <a:pt x="330" y="88"/>
                  <a:pt x="329" y="87"/>
                  <a:pt x="327" y="86"/>
                </a:cubicBezTo>
                <a:cubicBezTo>
                  <a:pt x="318" y="80"/>
                  <a:pt x="313" y="69"/>
                  <a:pt x="307" y="60"/>
                </a:cubicBezTo>
                <a:cubicBezTo>
                  <a:pt x="304" y="56"/>
                  <a:pt x="301" y="52"/>
                  <a:pt x="298" y="49"/>
                </a:cubicBezTo>
                <a:cubicBezTo>
                  <a:pt x="295" y="47"/>
                  <a:pt x="291" y="43"/>
                  <a:pt x="287" y="41"/>
                </a:cubicBezTo>
                <a:cubicBezTo>
                  <a:pt x="285" y="40"/>
                  <a:pt x="282" y="40"/>
                  <a:pt x="280" y="39"/>
                </a:cubicBezTo>
                <a:cubicBezTo>
                  <a:pt x="278" y="39"/>
                  <a:pt x="277" y="38"/>
                  <a:pt x="276" y="38"/>
                </a:cubicBezTo>
                <a:cubicBezTo>
                  <a:pt x="270" y="36"/>
                  <a:pt x="262" y="36"/>
                  <a:pt x="256" y="38"/>
                </a:cubicBezTo>
                <a:cubicBezTo>
                  <a:pt x="258" y="39"/>
                  <a:pt x="260" y="39"/>
                  <a:pt x="263" y="41"/>
                </a:cubicBezTo>
                <a:cubicBezTo>
                  <a:pt x="260" y="40"/>
                  <a:pt x="257" y="39"/>
                  <a:pt x="255" y="38"/>
                </a:cubicBezTo>
                <a:cubicBezTo>
                  <a:pt x="254" y="38"/>
                  <a:pt x="253" y="38"/>
                  <a:pt x="253" y="39"/>
                </a:cubicBezTo>
                <a:cubicBezTo>
                  <a:pt x="253" y="39"/>
                  <a:pt x="253" y="39"/>
                  <a:pt x="254" y="40"/>
                </a:cubicBezTo>
                <a:cubicBezTo>
                  <a:pt x="254" y="39"/>
                  <a:pt x="255" y="39"/>
                  <a:pt x="256" y="39"/>
                </a:cubicBezTo>
                <a:cubicBezTo>
                  <a:pt x="255" y="39"/>
                  <a:pt x="254" y="39"/>
                  <a:pt x="254" y="40"/>
                </a:cubicBezTo>
                <a:cubicBezTo>
                  <a:pt x="255" y="40"/>
                  <a:pt x="254" y="40"/>
                  <a:pt x="254" y="40"/>
                </a:cubicBezTo>
                <a:close/>
                <a:moveTo>
                  <a:pt x="351" y="50"/>
                </a:moveTo>
                <a:cubicBezTo>
                  <a:pt x="351" y="50"/>
                  <a:pt x="351" y="50"/>
                  <a:pt x="351" y="50"/>
                </a:cubicBezTo>
                <a:cubicBezTo>
                  <a:pt x="351" y="48"/>
                  <a:pt x="350" y="46"/>
                  <a:pt x="349" y="44"/>
                </a:cubicBezTo>
                <a:cubicBezTo>
                  <a:pt x="348" y="44"/>
                  <a:pt x="348" y="43"/>
                  <a:pt x="348" y="42"/>
                </a:cubicBezTo>
                <a:cubicBezTo>
                  <a:pt x="346" y="41"/>
                  <a:pt x="344" y="41"/>
                  <a:pt x="342" y="40"/>
                </a:cubicBezTo>
                <a:cubicBezTo>
                  <a:pt x="341" y="40"/>
                  <a:pt x="341" y="39"/>
                  <a:pt x="340" y="39"/>
                </a:cubicBezTo>
                <a:cubicBezTo>
                  <a:pt x="336" y="38"/>
                  <a:pt x="330" y="39"/>
                  <a:pt x="327" y="42"/>
                </a:cubicBezTo>
                <a:cubicBezTo>
                  <a:pt x="336" y="39"/>
                  <a:pt x="346" y="43"/>
                  <a:pt x="350" y="51"/>
                </a:cubicBezTo>
                <a:cubicBezTo>
                  <a:pt x="350" y="52"/>
                  <a:pt x="351" y="53"/>
                  <a:pt x="351" y="55"/>
                </a:cubicBezTo>
                <a:cubicBezTo>
                  <a:pt x="351" y="53"/>
                  <a:pt x="351" y="52"/>
                  <a:pt x="351" y="50"/>
                </a:cubicBezTo>
                <a:close/>
                <a:moveTo>
                  <a:pt x="251" y="39"/>
                </a:moveTo>
                <a:cubicBezTo>
                  <a:pt x="251" y="39"/>
                  <a:pt x="251" y="39"/>
                  <a:pt x="251" y="39"/>
                </a:cubicBezTo>
                <a:cubicBezTo>
                  <a:pt x="251" y="40"/>
                  <a:pt x="253" y="40"/>
                  <a:pt x="254" y="40"/>
                </a:cubicBezTo>
                <a:cubicBezTo>
                  <a:pt x="253" y="39"/>
                  <a:pt x="252" y="39"/>
                  <a:pt x="251" y="39"/>
                </a:cubicBezTo>
                <a:close/>
                <a:moveTo>
                  <a:pt x="238" y="41"/>
                </a:moveTo>
                <a:cubicBezTo>
                  <a:pt x="238" y="41"/>
                  <a:pt x="238" y="41"/>
                  <a:pt x="238" y="41"/>
                </a:cubicBezTo>
                <a:cubicBezTo>
                  <a:pt x="237" y="41"/>
                  <a:pt x="236" y="41"/>
                  <a:pt x="236" y="42"/>
                </a:cubicBezTo>
                <a:cubicBezTo>
                  <a:pt x="236" y="41"/>
                  <a:pt x="234" y="42"/>
                  <a:pt x="233" y="42"/>
                </a:cubicBezTo>
                <a:cubicBezTo>
                  <a:pt x="230" y="44"/>
                  <a:pt x="227" y="46"/>
                  <a:pt x="224" y="48"/>
                </a:cubicBezTo>
                <a:cubicBezTo>
                  <a:pt x="220" y="51"/>
                  <a:pt x="218" y="54"/>
                  <a:pt x="215" y="59"/>
                </a:cubicBezTo>
                <a:cubicBezTo>
                  <a:pt x="212" y="61"/>
                  <a:pt x="210" y="64"/>
                  <a:pt x="209" y="67"/>
                </a:cubicBezTo>
                <a:cubicBezTo>
                  <a:pt x="208" y="67"/>
                  <a:pt x="209" y="68"/>
                  <a:pt x="208" y="68"/>
                </a:cubicBezTo>
                <a:cubicBezTo>
                  <a:pt x="208" y="69"/>
                  <a:pt x="207" y="70"/>
                  <a:pt x="206" y="72"/>
                </a:cubicBezTo>
                <a:cubicBezTo>
                  <a:pt x="205" y="73"/>
                  <a:pt x="205" y="74"/>
                  <a:pt x="204" y="76"/>
                </a:cubicBezTo>
                <a:cubicBezTo>
                  <a:pt x="202" y="80"/>
                  <a:pt x="200" y="85"/>
                  <a:pt x="199" y="90"/>
                </a:cubicBezTo>
                <a:cubicBezTo>
                  <a:pt x="198" y="93"/>
                  <a:pt x="197" y="96"/>
                  <a:pt x="196" y="99"/>
                </a:cubicBezTo>
                <a:cubicBezTo>
                  <a:pt x="194" y="103"/>
                  <a:pt x="192" y="107"/>
                  <a:pt x="190" y="110"/>
                </a:cubicBezTo>
                <a:cubicBezTo>
                  <a:pt x="187" y="113"/>
                  <a:pt x="184" y="117"/>
                  <a:pt x="180" y="119"/>
                </a:cubicBezTo>
                <a:cubicBezTo>
                  <a:pt x="183" y="116"/>
                  <a:pt x="186" y="113"/>
                  <a:pt x="189" y="110"/>
                </a:cubicBezTo>
                <a:cubicBezTo>
                  <a:pt x="194" y="102"/>
                  <a:pt x="197" y="92"/>
                  <a:pt x="200" y="82"/>
                </a:cubicBezTo>
                <a:cubicBezTo>
                  <a:pt x="203" y="74"/>
                  <a:pt x="207" y="68"/>
                  <a:pt x="211" y="61"/>
                </a:cubicBezTo>
                <a:cubicBezTo>
                  <a:pt x="212" y="61"/>
                  <a:pt x="212" y="60"/>
                  <a:pt x="213" y="59"/>
                </a:cubicBezTo>
                <a:cubicBezTo>
                  <a:pt x="214" y="56"/>
                  <a:pt x="217" y="55"/>
                  <a:pt x="218" y="52"/>
                </a:cubicBezTo>
                <a:cubicBezTo>
                  <a:pt x="223" y="47"/>
                  <a:pt x="228" y="42"/>
                  <a:pt x="237" y="40"/>
                </a:cubicBezTo>
                <a:cubicBezTo>
                  <a:pt x="234" y="40"/>
                  <a:pt x="232" y="39"/>
                  <a:pt x="229" y="40"/>
                </a:cubicBezTo>
                <a:cubicBezTo>
                  <a:pt x="219" y="42"/>
                  <a:pt x="214" y="50"/>
                  <a:pt x="203" y="53"/>
                </a:cubicBezTo>
                <a:cubicBezTo>
                  <a:pt x="201" y="55"/>
                  <a:pt x="199" y="57"/>
                  <a:pt x="198" y="60"/>
                </a:cubicBezTo>
                <a:cubicBezTo>
                  <a:pt x="197" y="63"/>
                  <a:pt x="196" y="68"/>
                  <a:pt x="194" y="72"/>
                </a:cubicBezTo>
                <a:cubicBezTo>
                  <a:pt x="192" y="75"/>
                  <a:pt x="190" y="79"/>
                  <a:pt x="188" y="82"/>
                </a:cubicBezTo>
                <a:cubicBezTo>
                  <a:pt x="187" y="83"/>
                  <a:pt x="187" y="84"/>
                  <a:pt x="187" y="85"/>
                </a:cubicBezTo>
                <a:cubicBezTo>
                  <a:pt x="183" y="88"/>
                  <a:pt x="178" y="90"/>
                  <a:pt x="178" y="97"/>
                </a:cubicBezTo>
                <a:cubicBezTo>
                  <a:pt x="177" y="98"/>
                  <a:pt x="177" y="99"/>
                  <a:pt x="176" y="99"/>
                </a:cubicBezTo>
                <a:cubicBezTo>
                  <a:pt x="177" y="100"/>
                  <a:pt x="178" y="101"/>
                  <a:pt x="179" y="102"/>
                </a:cubicBezTo>
                <a:cubicBezTo>
                  <a:pt x="180" y="106"/>
                  <a:pt x="175" y="106"/>
                  <a:pt x="172" y="106"/>
                </a:cubicBezTo>
                <a:cubicBezTo>
                  <a:pt x="168" y="109"/>
                  <a:pt x="163" y="116"/>
                  <a:pt x="164" y="123"/>
                </a:cubicBezTo>
                <a:cubicBezTo>
                  <a:pt x="165" y="124"/>
                  <a:pt x="166" y="126"/>
                  <a:pt x="167" y="127"/>
                </a:cubicBezTo>
                <a:cubicBezTo>
                  <a:pt x="169" y="127"/>
                  <a:pt x="170" y="126"/>
                  <a:pt x="172" y="127"/>
                </a:cubicBezTo>
                <a:cubicBezTo>
                  <a:pt x="175" y="129"/>
                  <a:pt x="171" y="131"/>
                  <a:pt x="171" y="133"/>
                </a:cubicBezTo>
                <a:cubicBezTo>
                  <a:pt x="170" y="137"/>
                  <a:pt x="174" y="139"/>
                  <a:pt x="177" y="140"/>
                </a:cubicBezTo>
                <a:cubicBezTo>
                  <a:pt x="179" y="141"/>
                  <a:pt x="184" y="140"/>
                  <a:pt x="186" y="139"/>
                </a:cubicBezTo>
                <a:cubicBezTo>
                  <a:pt x="189" y="137"/>
                  <a:pt x="190" y="133"/>
                  <a:pt x="192" y="129"/>
                </a:cubicBezTo>
                <a:cubicBezTo>
                  <a:pt x="194" y="126"/>
                  <a:pt x="197" y="122"/>
                  <a:pt x="199" y="121"/>
                </a:cubicBezTo>
                <a:cubicBezTo>
                  <a:pt x="201" y="118"/>
                  <a:pt x="205" y="117"/>
                  <a:pt x="208" y="115"/>
                </a:cubicBezTo>
                <a:cubicBezTo>
                  <a:pt x="211" y="114"/>
                  <a:pt x="213" y="112"/>
                  <a:pt x="215" y="111"/>
                </a:cubicBezTo>
                <a:cubicBezTo>
                  <a:pt x="218" y="108"/>
                  <a:pt x="221" y="104"/>
                  <a:pt x="223" y="100"/>
                </a:cubicBezTo>
                <a:cubicBezTo>
                  <a:pt x="224" y="99"/>
                  <a:pt x="224" y="98"/>
                  <a:pt x="224" y="97"/>
                </a:cubicBezTo>
                <a:cubicBezTo>
                  <a:pt x="223" y="98"/>
                  <a:pt x="224" y="99"/>
                  <a:pt x="223" y="99"/>
                </a:cubicBezTo>
                <a:cubicBezTo>
                  <a:pt x="227" y="92"/>
                  <a:pt x="227" y="79"/>
                  <a:pt x="227" y="69"/>
                </a:cubicBezTo>
                <a:cubicBezTo>
                  <a:pt x="227" y="63"/>
                  <a:pt x="229" y="58"/>
                  <a:pt x="231" y="53"/>
                </a:cubicBezTo>
                <a:cubicBezTo>
                  <a:pt x="230" y="53"/>
                  <a:pt x="230" y="54"/>
                  <a:pt x="230" y="54"/>
                </a:cubicBezTo>
                <a:cubicBezTo>
                  <a:pt x="231" y="53"/>
                  <a:pt x="231" y="52"/>
                  <a:pt x="231" y="51"/>
                </a:cubicBezTo>
                <a:cubicBezTo>
                  <a:pt x="232" y="51"/>
                  <a:pt x="231" y="52"/>
                  <a:pt x="231" y="52"/>
                </a:cubicBezTo>
                <a:cubicBezTo>
                  <a:pt x="232" y="51"/>
                  <a:pt x="232" y="51"/>
                  <a:pt x="231" y="51"/>
                </a:cubicBezTo>
                <a:cubicBezTo>
                  <a:pt x="232" y="50"/>
                  <a:pt x="233" y="49"/>
                  <a:pt x="233" y="48"/>
                </a:cubicBezTo>
                <a:cubicBezTo>
                  <a:pt x="234" y="47"/>
                  <a:pt x="234" y="46"/>
                  <a:pt x="234" y="46"/>
                </a:cubicBezTo>
                <a:cubicBezTo>
                  <a:pt x="234" y="46"/>
                  <a:pt x="234" y="47"/>
                  <a:pt x="233" y="46"/>
                </a:cubicBezTo>
                <a:cubicBezTo>
                  <a:pt x="235" y="45"/>
                  <a:pt x="237" y="43"/>
                  <a:pt x="237" y="42"/>
                </a:cubicBezTo>
                <a:cubicBezTo>
                  <a:pt x="237" y="43"/>
                  <a:pt x="236" y="43"/>
                  <a:pt x="235" y="43"/>
                </a:cubicBezTo>
                <a:cubicBezTo>
                  <a:pt x="235" y="42"/>
                  <a:pt x="234" y="44"/>
                  <a:pt x="234" y="44"/>
                </a:cubicBezTo>
                <a:cubicBezTo>
                  <a:pt x="235" y="43"/>
                  <a:pt x="236" y="42"/>
                  <a:pt x="238" y="41"/>
                </a:cubicBezTo>
                <a:close/>
                <a:moveTo>
                  <a:pt x="269" y="90"/>
                </a:moveTo>
                <a:cubicBezTo>
                  <a:pt x="269" y="90"/>
                  <a:pt x="269" y="90"/>
                  <a:pt x="269" y="90"/>
                </a:cubicBezTo>
                <a:cubicBezTo>
                  <a:pt x="270" y="90"/>
                  <a:pt x="270" y="92"/>
                  <a:pt x="272" y="92"/>
                </a:cubicBezTo>
                <a:cubicBezTo>
                  <a:pt x="274" y="91"/>
                  <a:pt x="273" y="89"/>
                  <a:pt x="273" y="87"/>
                </a:cubicBezTo>
                <a:cubicBezTo>
                  <a:pt x="274" y="86"/>
                  <a:pt x="275" y="85"/>
                  <a:pt x="277" y="84"/>
                </a:cubicBezTo>
                <a:cubicBezTo>
                  <a:pt x="279" y="84"/>
                  <a:pt x="280" y="87"/>
                  <a:pt x="283" y="86"/>
                </a:cubicBezTo>
                <a:cubicBezTo>
                  <a:pt x="283" y="86"/>
                  <a:pt x="283" y="86"/>
                  <a:pt x="283" y="85"/>
                </a:cubicBezTo>
                <a:cubicBezTo>
                  <a:pt x="281" y="86"/>
                  <a:pt x="279" y="84"/>
                  <a:pt x="277" y="83"/>
                </a:cubicBezTo>
                <a:cubicBezTo>
                  <a:pt x="275" y="81"/>
                  <a:pt x="272" y="79"/>
                  <a:pt x="270" y="77"/>
                </a:cubicBezTo>
                <a:cubicBezTo>
                  <a:pt x="264" y="70"/>
                  <a:pt x="261" y="62"/>
                  <a:pt x="257" y="54"/>
                </a:cubicBezTo>
                <a:cubicBezTo>
                  <a:pt x="256" y="52"/>
                  <a:pt x="256" y="51"/>
                  <a:pt x="255" y="49"/>
                </a:cubicBezTo>
                <a:cubicBezTo>
                  <a:pt x="252" y="45"/>
                  <a:pt x="250" y="40"/>
                  <a:pt x="244" y="41"/>
                </a:cubicBezTo>
                <a:cubicBezTo>
                  <a:pt x="245" y="41"/>
                  <a:pt x="246" y="42"/>
                  <a:pt x="246" y="42"/>
                </a:cubicBezTo>
                <a:cubicBezTo>
                  <a:pt x="249" y="46"/>
                  <a:pt x="252" y="50"/>
                  <a:pt x="253" y="56"/>
                </a:cubicBezTo>
                <a:cubicBezTo>
                  <a:pt x="254" y="58"/>
                  <a:pt x="253" y="61"/>
                  <a:pt x="254" y="63"/>
                </a:cubicBezTo>
                <a:cubicBezTo>
                  <a:pt x="254" y="64"/>
                  <a:pt x="255" y="64"/>
                  <a:pt x="255" y="65"/>
                </a:cubicBezTo>
                <a:cubicBezTo>
                  <a:pt x="255" y="68"/>
                  <a:pt x="255" y="70"/>
                  <a:pt x="256" y="72"/>
                </a:cubicBezTo>
                <a:cubicBezTo>
                  <a:pt x="257" y="78"/>
                  <a:pt x="259" y="81"/>
                  <a:pt x="261" y="85"/>
                </a:cubicBezTo>
                <a:cubicBezTo>
                  <a:pt x="263" y="87"/>
                  <a:pt x="264" y="89"/>
                  <a:pt x="266" y="89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66" y="89"/>
                  <a:pt x="266" y="90"/>
                  <a:pt x="266" y="90"/>
                </a:cubicBezTo>
                <a:cubicBezTo>
                  <a:pt x="267" y="89"/>
                  <a:pt x="268" y="89"/>
                  <a:pt x="269" y="89"/>
                </a:cubicBezTo>
                <a:cubicBezTo>
                  <a:pt x="269" y="89"/>
                  <a:pt x="269" y="89"/>
                  <a:pt x="269" y="89"/>
                </a:cubicBezTo>
                <a:cubicBezTo>
                  <a:pt x="269" y="89"/>
                  <a:pt x="270" y="89"/>
                  <a:pt x="269" y="90"/>
                </a:cubicBezTo>
                <a:close/>
                <a:moveTo>
                  <a:pt x="259" y="84"/>
                </a:moveTo>
                <a:cubicBezTo>
                  <a:pt x="258" y="82"/>
                  <a:pt x="256" y="79"/>
                  <a:pt x="255" y="77"/>
                </a:cubicBezTo>
                <a:cubicBezTo>
                  <a:pt x="254" y="70"/>
                  <a:pt x="253" y="62"/>
                  <a:pt x="252" y="56"/>
                </a:cubicBezTo>
                <a:cubicBezTo>
                  <a:pt x="250" y="53"/>
                  <a:pt x="250" y="49"/>
                  <a:pt x="248" y="46"/>
                </a:cubicBezTo>
                <a:cubicBezTo>
                  <a:pt x="247" y="44"/>
                  <a:pt x="245" y="42"/>
                  <a:pt x="243" y="41"/>
                </a:cubicBezTo>
                <a:cubicBezTo>
                  <a:pt x="242" y="41"/>
                  <a:pt x="241" y="41"/>
                  <a:pt x="241" y="41"/>
                </a:cubicBezTo>
                <a:cubicBezTo>
                  <a:pt x="240" y="42"/>
                  <a:pt x="237" y="44"/>
                  <a:pt x="236" y="46"/>
                </a:cubicBezTo>
                <a:cubicBezTo>
                  <a:pt x="234" y="49"/>
                  <a:pt x="233" y="55"/>
                  <a:pt x="233" y="60"/>
                </a:cubicBezTo>
                <a:cubicBezTo>
                  <a:pt x="233" y="61"/>
                  <a:pt x="234" y="61"/>
                  <a:pt x="234" y="62"/>
                </a:cubicBezTo>
                <a:cubicBezTo>
                  <a:pt x="235" y="66"/>
                  <a:pt x="238" y="70"/>
                  <a:pt x="240" y="73"/>
                </a:cubicBezTo>
                <a:cubicBezTo>
                  <a:pt x="241" y="76"/>
                  <a:pt x="243" y="79"/>
                  <a:pt x="244" y="82"/>
                </a:cubicBezTo>
                <a:cubicBezTo>
                  <a:pt x="245" y="86"/>
                  <a:pt x="245" y="92"/>
                  <a:pt x="245" y="97"/>
                </a:cubicBezTo>
                <a:cubicBezTo>
                  <a:pt x="246" y="100"/>
                  <a:pt x="245" y="102"/>
                  <a:pt x="245" y="105"/>
                </a:cubicBezTo>
                <a:cubicBezTo>
                  <a:pt x="246" y="113"/>
                  <a:pt x="244" y="120"/>
                  <a:pt x="247" y="126"/>
                </a:cubicBezTo>
                <a:cubicBezTo>
                  <a:pt x="248" y="125"/>
                  <a:pt x="250" y="124"/>
                  <a:pt x="250" y="123"/>
                </a:cubicBezTo>
                <a:cubicBezTo>
                  <a:pt x="248" y="122"/>
                  <a:pt x="248" y="118"/>
                  <a:pt x="251" y="117"/>
                </a:cubicBezTo>
                <a:cubicBezTo>
                  <a:pt x="251" y="117"/>
                  <a:pt x="252" y="118"/>
                  <a:pt x="252" y="118"/>
                </a:cubicBezTo>
                <a:cubicBezTo>
                  <a:pt x="253" y="116"/>
                  <a:pt x="251" y="114"/>
                  <a:pt x="250" y="113"/>
                </a:cubicBezTo>
                <a:cubicBezTo>
                  <a:pt x="250" y="111"/>
                  <a:pt x="250" y="107"/>
                  <a:pt x="253" y="106"/>
                </a:cubicBezTo>
                <a:cubicBezTo>
                  <a:pt x="254" y="107"/>
                  <a:pt x="256" y="106"/>
                  <a:pt x="257" y="105"/>
                </a:cubicBezTo>
                <a:cubicBezTo>
                  <a:pt x="257" y="103"/>
                  <a:pt x="258" y="101"/>
                  <a:pt x="260" y="100"/>
                </a:cubicBezTo>
                <a:cubicBezTo>
                  <a:pt x="260" y="99"/>
                  <a:pt x="259" y="98"/>
                  <a:pt x="258" y="97"/>
                </a:cubicBezTo>
                <a:cubicBezTo>
                  <a:pt x="258" y="94"/>
                  <a:pt x="259" y="91"/>
                  <a:pt x="261" y="91"/>
                </a:cubicBezTo>
                <a:cubicBezTo>
                  <a:pt x="263" y="91"/>
                  <a:pt x="263" y="93"/>
                  <a:pt x="265" y="94"/>
                </a:cubicBezTo>
                <a:cubicBezTo>
                  <a:pt x="265" y="93"/>
                  <a:pt x="266" y="92"/>
                  <a:pt x="266" y="91"/>
                </a:cubicBezTo>
                <a:cubicBezTo>
                  <a:pt x="262" y="89"/>
                  <a:pt x="260" y="85"/>
                  <a:pt x="259" y="84"/>
                </a:cubicBezTo>
                <a:close/>
                <a:moveTo>
                  <a:pt x="258" y="44"/>
                </a:moveTo>
                <a:cubicBezTo>
                  <a:pt x="258" y="44"/>
                  <a:pt x="258" y="44"/>
                  <a:pt x="258" y="44"/>
                </a:cubicBezTo>
                <a:cubicBezTo>
                  <a:pt x="256" y="43"/>
                  <a:pt x="255" y="41"/>
                  <a:pt x="253" y="41"/>
                </a:cubicBezTo>
                <a:cubicBezTo>
                  <a:pt x="254" y="42"/>
                  <a:pt x="256" y="43"/>
                  <a:pt x="258" y="44"/>
                </a:cubicBezTo>
                <a:close/>
                <a:moveTo>
                  <a:pt x="257" y="42"/>
                </a:moveTo>
                <a:cubicBezTo>
                  <a:pt x="257" y="42"/>
                  <a:pt x="257" y="42"/>
                  <a:pt x="257" y="42"/>
                </a:cubicBezTo>
                <a:cubicBezTo>
                  <a:pt x="258" y="43"/>
                  <a:pt x="259" y="43"/>
                  <a:pt x="260" y="44"/>
                </a:cubicBezTo>
                <a:cubicBezTo>
                  <a:pt x="260" y="44"/>
                  <a:pt x="259" y="43"/>
                  <a:pt x="259" y="43"/>
                </a:cubicBezTo>
                <a:cubicBezTo>
                  <a:pt x="259" y="44"/>
                  <a:pt x="260" y="44"/>
                  <a:pt x="261" y="45"/>
                </a:cubicBezTo>
                <a:cubicBezTo>
                  <a:pt x="261" y="45"/>
                  <a:pt x="261" y="45"/>
                  <a:pt x="261" y="45"/>
                </a:cubicBezTo>
                <a:cubicBezTo>
                  <a:pt x="262" y="46"/>
                  <a:pt x="264" y="47"/>
                  <a:pt x="265" y="48"/>
                </a:cubicBezTo>
                <a:cubicBezTo>
                  <a:pt x="265" y="48"/>
                  <a:pt x="265" y="48"/>
                  <a:pt x="265" y="48"/>
                </a:cubicBezTo>
                <a:cubicBezTo>
                  <a:pt x="265" y="49"/>
                  <a:pt x="266" y="48"/>
                  <a:pt x="266" y="49"/>
                </a:cubicBezTo>
                <a:cubicBezTo>
                  <a:pt x="266" y="49"/>
                  <a:pt x="266" y="49"/>
                  <a:pt x="266" y="50"/>
                </a:cubicBezTo>
                <a:cubicBezTo>
                  <a:pt x="266" y="50"/>
                  <a:pt x="266" y="49"/>
                  <a:pt x="267" y="49"/>
                </a:cubicBezTo>
                <a:cubicBezTo>
                  <a:pt x="269" y="51"/>
                  <a:pt x="270" y="52"/>
                  <a:pt x="272" y="53"/>
                </a:cubicBezTo>
                <a:cubicBezTo>
                  <a:pt x="270" y="52"/>
                  <a:pt x="269" y="50"/>
                  <a:pt x="266" y="50"/>
                </a:cubicBezTo>
                <a:cubicBezTo>
                  <a:pt x="266" y="50"/>
                  <a:pt x="267" y="50"/>
                  <a:pt x="267" y="50"/>
                </a:cubicBezTo>
                <a:cubicBezTo>
                  <a:pt x="266" y="50"/>
                  <a:pt x="264" y="50"/>
                  <a:pt x="264" y="49"/>
                </a:cubicBezTo>
                <a:cubicBezTo>
                  <a:pt x="264" y="49"/>
                  <a:pt x="264" y="48"/>
                  <a:pt x="263" y="48"/>
                </a:cubicBezTo>
                <a:cubicBezTo>
                  <a:pt x="264" y="49"/>
                  <a:pt x="264" y="49"/>
                  <a:pt x="265" y="50"/>
                </a:cubicBezTo>
                <a:cubicBezTo>
                  <a:pt x="263" y="48"/>
                  <a:pt x="261" y="46"/>
                  <a:pt x="259" y="45"/>
                </a:cubicBezTo>
                <a:cubicBezTo>
                  <a:pt x="261" y="47"/>
                  <a:pt x="263" y="48"/>
                  <a:pt x="265" y="51"/>
                </a:cubicBezTo>
                <a:cubicBezTo>
                  <a:pt x="264" y="51"/>
                  <a:pt x="264" y="51"/>
                  <a:pt x="264" y="51"/>
                </a:cubicBezTo>
                <a:cubicBezTo>
                  <a:pt x="265" y="51"/>
                  <a:pt x="265" y="52"/>
                  <a:pt x="265" y="52"/>
                </a:cubicBezTo>
                <a:cubicBezTo>
                  <a:pt x="265" y="52"/>
                  <a:pt x="265" y="52"/>
                  <a:pt x="265" y="52"/>
                </a:cubicBezTo>
                <a:cubicBezTo>
                  <a:pt x="265" y="52"/>
                  <a:pt x="266" y="52"/>
                  <a:pt x="266" y="52"/>
                </a:cubicBezTo>
                <a:cubicBezTo>
                  <a:pt x="265" y="51"/>
                  <a:pt x="265" y="51"/>
                  <a:pt x="265" y="50"/>
                </a:cubicBezTo>
                <a:cubicBezTo>
                  <a:pt x="265" y="51"/>
                  <a:pt x="266" y="51"/>
                  <a:pt x="266" y="52"/>
                </a:cubicBezTo>
                <a:cubicBezTo>
                  <a:pt x="267" y="52"/>
                  <a:pt x="268" y="54"/>
                  <a:pt x="268" y="55"/>
                </a:cubicBezTo>
                <a:cubicBezTo>
                  <a:pt x="267" y="54"/>
                  <a:pt x="267" y="53"/>
                  <a:pt x="266" y="52"/>
                </a:cubicBezTo>
                <a:cubicBezTo>
                  <a:pt x="267" y="55"/>
                  <a:pt x="269" y="58"/>
                  <a:pt x="271" y="60"/>
                </a:cubicBezTo>
                <a:cubicBezTo>
                  <a:pt x="272" y="62"/>
                  <a:pt x="272" y="64"/>
                  <a:pt x="273" y="66"/>
                </a:cubicBezTo>
                <a:cubicBezTo>
                  <a:pt x="273" y="67"/>
                  <a:pt x="274" y="68"/>
                  <a:pt x="274" y="69"/>
                </a:cubicBezTo>
                <a:cubicBezTo>
                  <a:pt x="277" y="74"/>
                  <a:pt x="279" y="79"/>
                  <a:pt x="282" y="83"/>
                </a:cubicBezTo>
                <a:cubicBezTo>
                  <a:pt x="283" y="83"/>
                  <a:pt x="283" y="82"/>
                  <a:pt x="282" y="82"/>
                </a:cubicBezTo>
                <a:cubicBezTo>
                  <a:pt x="283" y="82"/>
                  <a:pt x="283" y="82"/>
                  <a:pt x="283" y="82"/>
                </a:cubicBezTo>
                <a:cubicBezTo>
                  <a:pt x="284" y="81"/>
                  <a:pt x="285" y="80"/>
                  <a:pt x="287" y="80"/>
                </a:cubicBezTo>
                <a:cubicBezTo>
                  <a:pt x="287" y="80"/>
                  <a:pt x="287" y="80"/>
                  <a:pt x="287" y="80"/>
                </a:cubicBezTo>
                <a:cubicBezTo>
                  <a:pt x="289" y="80"/>
                  <a:pt x="290" y="80"/>
                  <a:pt x="291" y="81"/>
                </a:cubicBezTo>
                <a:cubicBezTo>
                  <a:pt x="291" y="82"/>
                  <a:pt x="292" y="82"/>
                  <a:pt x="293" y="83"/>
                </a:cubicBezTo>
                <a:cubicBezTo>
                  <a:pt x="293" y="85"/>
                  <a:pt x="295" y="86"/>
                  <a:pt x="295" y="89"/>
                </a:cubicBezTo>
                <a:cubicBezTo>
                  <a:pt x="295" y="91"/>
                  <a:pt x="292" y="94"/>
                  <a:pt x="294" y="96"/>
                </a:cubicBezTo>
                <a:cubicBezTo>
                  <a:pt x="295" y="94"/>
                  <a:pt x="295" y="91"/>
                  <a:pt x="299" y="92"/>
                </a:cubicBezTo>
                <a:cubicBezTo>
                  <a:pt x="299" y="92"/>
                  <a:pt x="300" y="93"/>
                  <a:pt x="299" y="94"/>
                </a:cubicBezTo>
                <a:cubicBezTo>
                  <a:pt x="300" y="95"/>
                  <a:pt x="301" y="98"/>
                  <a:pt x="303" y="98"/>
                </a:cubicBezTo>
                <a:cubicBezTo>
                  <a:pt x="303" y="98"/>
                  <a:pt x="303" y="98"/>
                  <a:pt x="303" y="99"/>
                </a:cubicBezTo>
                <a:cubicBezTo>
                  <a:pt x="306" y="99"/>
                  <a:pt x="306" y="104"/>
                  <a:pt x="306" y="106"/>
                </a:cubicBezTo>
                <a:cubicBezTo>
                  <a:pt x="306" y="109"/>
                  <a:pt x="309" y="110"/>
                  <a:pt x="309" y="112"/>
                </a:cubicBezTo>
                <a:cubicBezTo>
                  <a:pt x="309" y="114"/>
                  <a:pt x="310" y="117"/>
                  <a:pt x="309" y="118"/>
                </a:cubicBezTo>
                <a:cubicBezTo>
                  <a:pt x="312" y="120"/>
                  <a:pt x="313" y="123"/>
                  <a:pt x="310" y="126"/>
                </a:cubicBezTo>
                <a:cubicBezTo>
                  <a:pt x="312" y="126"/>
                  <a:pt x="313" y="127"/>
                  <a:pt x="314" y="127"/>
                </a:cubicBezTo>
                <a:cubicBezTo>
                  <a:pt x="316" y="127"/>
                  <a:pt x="319" y="126"/>
                  <a:pt x="321" y="126"/>
                </a:cubicBezTo>
                <a:cubicBezTo>
                  <a:pt x="323" y="126"/>
                  <a:pt x="324" y="127"/>
                  <a:pt x="326" y="127"/>
                </a:cubicBezTo>
                <a:cubicBezTo>
                  <a:pt x="330" y="128"/>
                  <a:pt x="334" y="126"/>
                  <a:pt x="336" y="124"/>
                </a:cubicBezTo>
                <a:cubicBezTo>
                  <a:pt x="336" y="123"/>
                  <a:pt x="338" y="122"/>
                  <a:pt x="338" y="122"/>
                </a:cubicBezTo>
                <a:cubicBezTo>
                  <a:pt x="340" y="121"/>
                  <a:pt x="341" y="119"/>
                  <a:pt x="343" y="118"/>
                </a:cubicBezTo>
                <a:cubicBezTo>
                  <a:pt x="343" y="117"/>
                  <a:pt x="343" y="116"/>
                  <a:pt x="343" y="115"/>
                </a:cubicBezTo>
                <a:cubicBezTo>
                  <a:pt x="342" y="114"/>
                  <a:pt x="340" y="114"/>
                  <a:pt x="339" y="113"/>
                </a:cubicBezTo>
                <a:cubicBezTo>
                  <a:pt x="341" y="113"/>
                  <a:pt x="342" y="114"/>
                  <a:pt x="343" y="114"/>
                </a:cubicBezTo>
                <a:cubicBezTo>
                  <a:pt x="342" y="113"/>
                  <a:pt x="338" y="112"/>
                  <a:pt x="337" y="111"/>
                </a:cubicBezTo>
                <a:cubicBezTo>
                  <a:pt x="339" y="111"/>
                  <a:pt x="340" y="112"/>
                  <a:pt x="341" y="112"/>
                </a:cubicBezTo>
                <a:cubicBezTo>
                  <a:pt x="341" y="112"/>
                  <a:pt x="341" y="112"/>
                  <a:pt x="341" y="111"/>
                </a:cubicBezTo>
                <a:cubicBezTo>
                  <a:pt x="339" y="111"/>
                  <a:pt x="338" y="110"/>
                  <a:pt x="337" y="109"/>
                </a:cubicBezTo>
                <a:cubicBezTo>
                  <a:pt x="338" y="110"/>
                  <a:pt x="339" y="110"/>
                  <a:pt x="340" y="110"/>
                </a:cubicBezTo>
                <a:cubicBezTo>
                  <a:pt x="340" y="108"/>
                  <a:pt x="337" y="109"/>
                  <a:pt x="336" y="108"/>
                </a:cubicBezTo>
                <a:cubicBezTo>
                  <a:pt x="336" y="108"/>
                  <a:pt x="335" y="108"/>
                  <a:pt x="334" y="108"/>
                </a:cubicBezTo>
                <a:cubicBezTo>
                  <a:pt x="335" y="109"/>
                  <a:pt x="336" y="109"/>
                  <a:pt x="336" y="109"/>
                </a:cubicBezTo>
                <a:cubicBezTo>
                  <a:pt x="332" y="107"/>
                  <a:pt x="330" y="108"/>
                  <a:pt x="326" y="107"/>
                </a:cubicBezTo>
                <a:cubicBezTo>
                  <a:pt x="328" y="108"/>
                  <a:pt x="330" y="109"/>
                  <a:pt x="332" y="110"/>
                </a:cubicBezTo>
                <a:cubicBezTo>
                  <a:pt x="329" y="109"/>
                  <a:pt x="326" y="107"/>
                  <a:pt x="324" y="107"/>
                </a:cubicBezTo>
                <a:cubicBezTo>
                  <a:pt x="324" y="107"/>
                  <a:pt x="324" y="106"/>
                  <a:pt x="324" y="106"/>
                </a:cubicBezTo>
                <a:cubicBezTo>
                  <a:pt x="320" y="105"/>
                  <a:pt x="317" y="101"/>
                  <a:pt x="314" y="98"/>
                </a:cubicBezTo>
                <a:cubicBezTo>
                  <a:pt x="313" y="97"/>
                  <a:pt x="313" y="96"/>
                  <a:pt x="312" y="95"/>
                </a:cubicBezTo>
                <a:cubicBezTo>
                  <a:pt x="306" y="89"/>
                  <a:pt x="303" y="80"/>
                  <a:pt x="299" y="72"/>
                </a:cubicBezTo>
                <a:cubicBezTo>
                  <a:pt x="294" y="64"/>
                  <a:pt x="289" y="58"/>
                  <a:pt x="282" y="53"/>
                </a:cubicBezTo>
                <a:cubicBezTo>
                  <a:pt x="281" y="53"/>
                  <a:pt x="280" y="52"/>
                  <a:pt x="279" y="52"/>
                </a:cubicBezTo>
                <a:cubicBezTo>
                  <a:pt x="280" y="52"/>
                  <a:pt x="281" y="53"/>
                  <a:pt x="281" y="53"/>
                </a:cubicBezTo>
                <a:cubicBezTo>
                  <a:pt x="279" y="52"/>
                  <a:pt x="277" y="50"/>
                  <a:pt x="275" y="49"/>
                </a:cubicBezTo>
                <a:cubicBezTo>
                  <a:pt x="275" y="49"/>
                  <a:pt x="273" y="48"/>
                  <a:pt x="273" y="47"/>
                </a:cubicBezTo>
                <a:cubicBezTo>
                  <a:pt x="273" y="47"/>
                  <a:pt x="273" y="48"/>
                  <a:pt x="273" y="48"/>
                </a:cubicBezTo>
                <a:cubicBezTo>
                  <a:pt x="272" y="46"/>
                  <a:pt x="270" y="45"/>
                  <a:pt x="269" y="45"/>
                </a:cubicBezTo>
                <a:cubicBezTo>
                  <a:pt x="270" y="46"/>
                  <a:pt x="270" y="46"/>
                  <a:pt x="270" y="46"/>
                </a:cubicBezTo>
                <a:cubicBezTo>
                  <a:pt x="269" y="46"/>
                  <a:pt x="268" y="45"/>
                  <a:pt x="267" y="45"/>
                </a:cubicBezTo>
                <a:cubicBezTo>
                  <a:pt x="266" y="44"/>
                  <a:pt x="263" y="43"/>
                  <a:pt x="262" y="43"/>
                </a:cubicBezTo>
                <a:cubicBezTo>
                  <a:pt x="262" y="43"/>
                  <a:pt x="262" y="43"/>
                  <a:pt x="262" y="44"/>
                </a:cubicBezTo>
                <a:cubicBezTo>
                  <a:pt x="260" y="43"/>
                  <a:pt x="259" y="42"/>
                  <a:pt x="257" y="42"/>
                </a:cubicBezTo>
                <a:close/>
                <a:moveTo>
                  <a:pt x="340" y="109"/>
                </a:moveTo>
                <a:cubicBezTo>
                  <a:pt x="340" y="109"/>
                  <a:pt x="340" y="109"/>
                  <a:pt x="340" y="109"/>
                </a:cubicBezTo>
                <a:cubicBezTo>
                  <a:pt x="340" y="109"/>
                  <a:pt x="340" y="109"/>
                  <a:pt x="340" y="108"/>
                </a:cubicBezTo>
                <a:cubicBezTo>
                  <a:pt x="339" y="108"/>
                  <a:pt x="338" y="108"/>
                  <a:pt x="337" y="108"/>
                </a:cubicBezTo>
                <a:cubicBezTo>
                  <a:pt x="337" y="109"/>
                  <a:pt x="339" y="109"/>
                  <a:pt x="340" y="109"/>
                </a:cubicBezTo>
                <a:close/>
                <a:moveTo>
                  <a:pt x="274" y="79"/>
                </a:moveTo>
                <a:cubicBezTo>
                  <a:pt x="274" y="79"/>
                  <a:pt x="274" y="79"/>
                  <a:pt x="274" y="79"/>
                </a:cubicBezTo>
                <a:cubicBezTo>
                  <a:pt x="276" y="81"/>
                  <a:pt x="278" y="82"/>
                  <a:pt x="281" y="83"/>
                </a:cubicBezTo>
                <a:cubicBezTo>
                  <a:pt x="276" y="77"/>
                  <a:pt x="273" y="67"/>
                  <a:pt x="269" y="60"/>
                </a:cubicBezTo>
                <a:cubicBezTo>
                  <a:pt x="266" y="55"/>
                  <a:pt x="263" y="51"/>
                  <a:pt x="259" y="48"/>
                </a:cubicBezTo>
                <a:cubicBezTo>
                  <a:pt x="257" y="46"/>
                  <a:pt x="254" y="44"/>
                  <a:pt x="252" y="43"/>
                </a:cubicBezTo>
                <a:cubicBezTo>
                  <a:pt x="252" y="43"/>
                  <a:pt x="252" y="43"/>
                  <a:pt x="252" y="43"/>
                </a:cubicBezTo>
                <a:cubicBezTo>
                  <a:pt x="261" y="53"/>
                  <a:pt x="263" y="71"/>
                  <a:pt x="274" y="79"/>
                </a:cubicBezTo>
                <a:close/>
                <a:moveTo>
                  <a:pt x="352" y="48"/>
                </a:moveTo>
                <a:cubicBezTo>
                  <a:pt x="352" y="48"/>
                  <a:pt x="352" y="48"/>
                  <a:pt x="352" y="48"/>
                </a:cubicBezTo>
                <a:cubicBezTo>
                  <a:pt x="352" y="48"/>
                  <a:pt x="353" y="47"/>
                  <a:pt x="352" y="46"/>
                </a:cubicBezTo>
                <a:cubicBezTo>
                  <a:pt x="352" y="47"/>
                  <a:pt x="352" y="48"/>
                  <a:pt x="352" y="48"/>
                </a:cubicBezTo>
                <a:close/>
                <a:moveTo>
                  <a:pt x="167" y="49"/>
                </a:moveTo>
                <a:cubicBezTo>
                  <a:pt x="167" y="49"/>
                  <a:pt x="167" y="49"/>
                  <a:pt x="167" y="49"/>
                </a:cubicBezTo>
                <a:cubicBezTo>
                  <a:pt x="168" y="49"/>
                  <a:pt x="168" y="49"/>
                  <a:pt x="169" y="49"/>
                </a:cubicBezTo>
                <a:cubicBezTo>
                  <a:pt x="168" y="49"/>
                  <a:pt x="167" y="49"/>
                  <a:pt x="167" y="49"/>
                </a:cubicBezTo>
                <a:close/>
                <a:moveTo>
                  <a:pt x="96" y="50"/>
                </a:moveTo>
                <a:cubicBezTo>
                  <a:pt x="96" y="50"/>
                  <a:pt x="96" y="50"/>
                  <a:pt x="96" y="50"/>
                </a:cubicBezTo>
                <a:cubicBezTo>
                  <a:pt x="96" y="51"/>
                  <a:pt x="96" y="52"/>
                  <a:pt x="96" y="53"/>
                </a:cubicBezTo>
                <a:cubicBezTo>
                  <a:pt x="96" y="56"/>
                  <a:pt x="96" y="58"/>
                  <a:pt x="96" y="60"/>
                </a:cubicBezTo>
                <a:cubicBezTo>
                  <a:pt x="95" y="62"/>
                  <a:pt x="94" y="64"/>
                  <a:pt x="94" y="66"/>
                </a:cubicBezTo>
                <a:cubicBezTo>
                  <a:pt x="94" y="67"/>
                  <a:pt x="94" y="68"/>
                  <a:pt x="94" y="69"/>
                </a:cubicBezTo>
                <a:cubicBezTo>
                  <a:pt x="93" y="70"/>
                  <a:pt x="94" y="72"/>
                  <a:pt x="94" y="74"/>
                </a:cubicBezTo>
                <a:cubicBezTo>
                  <a:pt x="94" y="75"/>
                  <a:pt x="93" y="75"/>
                  <a:pt x="93" y="76"/>
                </a:cubicBezTo>
                <a:cubicBezTo>
                  <a:pt x="93" y="78"/>
                  <a:pt x="93" y="80"/>
                  <a:pt x="93" y="81"/>
                </a:cubicBezTo>
                <a:cubicBezTo>
                  <a:pt x="94" y="82"/>
                  <a:pt x="94" y="83"/>
                  <a:pt x="94" y="84"/>
                </a:cubicBezTo>
                <a:cubicBezTo>
                  <a:pt x="95" y="85"/>
                  <a:pt x="94" y="88"/>
                  <a:pt x="94" y="90"/>
                </a:cubicBezTo>
                <a:cubicBezTo>
                  <a:pt x="94" y="96"/>
                  <a:pt x="95" y="103"/>
                  <a:pt x="94" y="109"/>
                </a:cubicBezTo>
                <a:cubicBezTo>
                  <a:pt x="95" y="108"/>
                  <a:pt x="95" y="107"/>
                  <a:pt x="95" y="106"/>
                </a:cubicBezTo>
                <a:cubicBezTo>
                  <a:pt x="95" y="101"/>
                  <a:pt x="96" y="97"/>
                  <a:pt x="96" y="93"/>
                </a:cubicBezTo>
                <a:cubicBezTo>
                  <a:pt x="96" y="91"/>
                  <a:pt x="95" y="90"/>
                  <a:pt x="95" y="88"/>
                </a:cubicBezTo>
                <a:cubicBezTo>
                  <a:pt x="94" y="82"/>
                  <a:pt x="96" y="76"/>
                  <a:pt x="95" y="70"/>
                </a:cubicBezTo>
                <a:cubicBezTo>
                  <a:pt x="95" y="68"/>
                  <a:pt x="95" y="66"/>
                  <a:pt x="95" y="64"/>
                </a:cubicBezTo>
                <a:cubicBezTo>
                  <a:pt x="96" y="63"/>
                  <a:pt x="96" y="62"/>
                  <a:pt x="96" y="61"/>
                </a:cubicBezTo>
                <a:cubicBezTo>
                  <a:pt x="96" y="61"/>
                  <a:pt x="96" y="60"/>
                  <a:pt x="96" y="60"/>
                </a:cubicBezTo>
                <a:cubicBezTo>
                  <a:pt x="97" y="57"/>
                  <a:pt x="98" y="52"/>
                  <a:pt x="97" y="50"/>
                </a:cubicBezTo>
                <a:cubicBezTo>
                  <a:pt x="96" y="50"/>
                  <a:pt x="96" y="50"/>
                  <a:pt x="96" y="50"/>
                </a:cubicBezTo>
                <a:close/>
                <a:moveTo>
                  <a:pt x="351" y="56"/>
                </a:moveTo>
                <a:cubicBezTo>
                  <a:pt x="351" y="56"/>
                  <a:pt x="351" y="56"/>
                  <a:pt x="351" y="56"/>
                </a:cubicBezTo>
                <a:cubicBezTo>
                  <a:pt x="353" y="55"/>
                  <a:pt x="352" y="53"/>
                  <a:pt x="352" y="51"/>
                </a:cubicBezTo>
                <a:cubicBezTo>
                  <a:pt x="352" y="52"/>
                  <a:pt x="352" y="55"/>
                  <a:pt x="351" y="56"/>
                </a:cubicBezTo>
                <a:close/>
                <a:moveTo>
                  <a:pt x="195" y="52"/>
                </a:moveTo>
                <a:cubicBezTo>
                  <a:pt x="195" y="52"/>
                  <a:pt x="195" y="52"/>
                  <a:pt x="195" y="52"/>
                </a:cubicBezTo>
                <a:cubicBezTo>
                  <a:pt x="192" y="52"/>
                  <a:pt x="190" y="52"/>
                  <a:pt x="188" y="53"/>
                </a:cubicBezTo>
                <a:cubicBezTo>
                  <a:pt x="185" y="54"/>
                  <a:pt x="183" y="55"/>
                  <a:pt x="181" y="57"/>
                </a:cubicBezTo>
                <a:cubicBezTo>
                  <a:pt x="180" y="57"/>
                  <a:pt x="180" y="58"/>
                  <a:pt x="179" y="59"/>
                </a:cubicBezTo>
                <a:cubicBezTo>
                  <a:pt x="179" y="59"/>
                  <a:pt x="178" y="59"/>
                  <a:pt x="178" y="60"/>
                </a:cubicBezTo>
                <a:cubicBezTo>
                  <a:pt x="176" y="61"/>
                  <a:pt x="174" y="64"/>
                  <a:pt x="172" y="65"/>
                </a:cubicBezTo>
                <a:cubicBezTo>
                  <a:pt x="171" y="65"/>
                  <a:pt x="169" y="65"/>
                  <a:pt x="168" y="65"/>
                </a:cubicBezTo>
                <a:cubicBezTo>
                  <a:pt x="167" y="66"/>
                  <a:pt x="166" y="66"/>
                  <a:pt x="165" y="66"/>
                </a:cubicBezTo>
                <a:cubicBezTo>
                  <a:pt x="161" y="67"/>
                  <a:pt x="158" y="65"/>
                  <a:pt x="154" y="64"/>
                </a:cubicBezTo>
                <a:cubicBezTo>
                  <a:pt x="154" y="65"/>
                  <a:pt x="153" y="66"/>
                  <a:pt x="153" y="67"/>
                </a:cubicBezTo>
                <a:cubicBezTo>
                  <a:pt x="151" y="68"/>
                  <a:pt x="151" y="70"/>
                  <a:pt x="149" y="73"/>
                </a:cubicBezTo>
                <a:cubicBezTo>
                  <a:pt x="149" y="74"/>
                  <a:pt x="147" y="76"/>
                  <a:pt x="147" y="78"/>
                </a:cubicBezTo>
                <a:cubicBezTo>
                  <a:pt x="145" y="82"/>
                  <a:pt x="144" y="88"/>
                  <a:pt x="142" y="92"/>
                </a:cubicBezTo>
                <a:cubicBezTo>
                  <a:pt x="142" y="93"/>
                  <a:pt x="141" y="93"/>
                  <a:pt x="141" y="94"/>
                </a:cubicBezTo>
                <a:cubicBezTo>
                  <a:pt x="141" y="94"/>
                  <a:pt x="141" y="95"/>
                  <a:pt x="141" y="95"/>
                </a:cubicBezTo>
                <a:cubicBezTo>
                  <a:pt x="141" y="95"/>
                  <a:pt x="140" y="96"/>
                  <a:pt x="140" y="96"/>
                </a:cubicBezTo>
                <a:cubicBezTo>
                  <a:pt x="140" y="98"/>
                  <a:pt x="141" y="100"/>
                  <a:pt x="141" y="101"/>
                </a:cubicBezTo>
                <a:cubicBezTo>
                  <a:pt x="142" y="103"/>
                  <a:pt x="143" y="106"/>
                  <a:pt x="143" y="107"/>
                </a:cubicBezTo>
                <a:cubicBezTo>
                  <a:pt x="143" y="105"/>
                  <a:pt x="143" y="102"/>
                  <a:pt x="144" y="100"/>
                </a:cubicBezTo>
                <a:cubicBezTo>
                  <a:pt x="144" y="98"/>
                  <a:pt x="145" y="96"/>
                  <a:pt x="145" y="95"/>
                </a:cubicBezTo>
                <a:cubicBezTo>
                  <a:pt x="146" y="94"/>
                  <a:pt x="147" y="92"/>
                  <a:pt x="147" y="91"/>
                </a:cubicBezTo>
                <a:cubicBezTo>
                  <a:pt x="148" y="90"/>
                  <a:pt x="149" y="88"/>
                  <a:pt x="149" y="87"/>
                </a:cubicBezTo>
                <a:cubicBezTo>
                  <a:pt x="149" y="87"/>
                  <a:pt x="153" y="84"/>
                  <a:pt x="153" y="84"/>
                </a:cubicBezTo>
                <a:cubicBezTo>
                  <a:pt x="154" y="83"/>
                  <a:pt x="155" y="83"/>
                  <a:pt x="156" y="82"/>
                </a:cubicBezTo>
                <a:cubicBezTo>
                  <a:pt x="156" y="82"/>
                  <a:pt x="157" y="82"/>
                  <a:pt x="158" y="81"/>
                </a:cubicBezTo>
                <a:cubicBezTo>
                  <a:pt x="159" y="81"/>
                  <a:pt x="160" y="80"/>
                  <a:pt x="161" y="80"/>
                </a:cubicBezTo>
                <a:cubicBezTo>
                  <a:pt x="164" y="79"/>
                  <a:pt x="170" y="81"/>
                  <a:pt x="171" y="83"/>
                </a:cubicBezTo>
                <a:cubicBezTo>
                  <a:pt x="172" y="84"/>
                  <a:pt x="172" y="85"/>
                  <a:pt x="172" y="85"/>
                </a:cubicBezTo>
                <a:cubicBezTo>
                  <a:pt x="174" y="86"/>
                  <a:pt x="170" y="92"/>
                  <a:pt x="175" y="98"/>
                </a:cubicBezTo>
                <a:cubicBezTo>
                  <a:pt x="177" y="97"/>
                  <a:pt x="177" y="94"/>
                  <a:pt x="177" y="92"/>
                </a:cubicBezTo>
                <a:cubicBezTo>
                  <a:pt x="178" y="91"/>
                  <a:pt x="178" y="90"/>
                  <a:pt x="179" y="89"/>
                </a:cubicBezTo>
                <a:cubicBezTo>
                  <a:pt x="181" y="87"/>
                  <a:pt x="185" y="85"/>
                  <a:pt x="187" y="83"/>
                </a:cubicBezTo>
                <a:cubicBezTo>
                  <a:pt x="187" y="82"/>
                  <a:pt x="188" y="81"/>
                  <a:pt x="188" y="80"/>
                </a:cubicBezTo>
                <a:cubicBezTo>
                  <a:pt x="190" y="78"/>
                  <a:pt x="191" y="75"/>
                  <a:pt x="193" y="73"/>
                </a:cubicBezTo>
                <a:cubicBezTo>
                  <a:pt x="195" y="69"/>
                  <a:pt x="195" y="64"/>
                  <a:pt x="197" y="60"/>
                </a:cubicBezTo>
                <a:cubicBezTo>
                  <a:pt x="198" y="57"/>
                  <a:pt x="200" y="55"/>
                  <a:pt x="201" y="53"/>
                </a:cubicBezTo>
                <a:cubicBezTo>
                  <a:pt x="199" y="53"/>
                  <a:pt x="197" y="52"/>
                  <a:pt x="195" y="52"/>
                </a:cubicBezTo>
                <a:close/>
                <a:moveTo>
                  <a:pt x="94" y="60"/>
                </a:moveTo>
                <a:cubicBezTo>
                  <a:pt x="94" y="60"/>
                  <a:pt x="94" y="60"/>
                  <a:pt x="94" y="60"/>
                </a:cubicBezTo>
                <a:cubicBezTo>
                  <a:pt x="94" y="59"/>
                  <a:pt x="95" y="57"/>
                  <a:pt x="94" y="55"/>
                </a:cubicBezTo>
                <a:cubicBezTo>
                  <a:pt x="94" y="57"/>
                  <a:pt x="93" y="59"/>
                  <a:pt x="94" y="60"/>
                </a:cubicBezTo>
                <a:close/>
                <a:moveTo>
                  <a:pt x="126" y="145"/>
                </a:moveTo>
                <a:cubicBezTo>
                  <a:pt x="126" y="145"/>
                  <a:pt x="126" y="145"/>
                  <a:pt x="126" y="145"/>
                </a:cubicBezTo>
                <a:cubicBezTo>
                  <a:pt x="126" y="145"/>
                  <a:pt x="126" y="145"/>
                  <a:pt x="126" y="145"/>
                </a:cubicBezTo>
                <a:cubicBezTo>
                  <a:pt x="127" y="145"/>
                  <a:pt x="126" y="144"/>
                  <a:pt x="127" y="144"/>
                </a:cubicBezTo>
                <a:cubicBezTo>
                  <a:pt x="127" y="146"/>
                  <a:pt x="125" y="148"/>
                  <a:pt x="125" y="150"/>
                </a:cubicBezTo>
                <a:cubicBezTo>
                  <a:pt x="126" y="149"/>
                  <a:pt x="126" y="147"/>
                  <a:pt x="127" y="145"/>
                </a:cubicBezTo>
                <a:cubicBezTo>
                  <a:pt x="127" y="145"/>
                  <a:pt x="128" y="145"/>
                  <a:pt x="127" y="144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8" y="143"/>
                  <a:pt x="128" y="143"/>
                  <a:pt x="128" y="142"/>
                </a:cubicBezTo>
                <a:cubicBezTo>
                  <a:pt x="129" y="143"/>
                  <a:pt x="127" y="145"/>
                  <a:pt x="129" y="145"/>
                </a:cubicBezTo>
                <a:cubicBezTo>
                  <a:pt x="129" y="145"/>
                  <a:pt x="129" y="143"/>
                  <a:pt x="129" y="142"/>
                </a:cubicBezTo>
                <a:cubicBezTo>
                  <a:pt x="129" y="142"/>
                  <a:pt x="129" y="143"/>
                  <a:pt x="129" y="142"/>
                </a:cubicBezTo>
                <a:cubicBezTo>
                  <a:pt x="129" y="142"/>
                  <a:pt x="129" y="142"/>
                  <a:pt x="130" y="142"/>
                </a:cubicBezTo>
                <a:cubicBezTo>
                  <a:pt x="131" y="131"/>
                  <a:pt x="131" y="119"/>
                  <a:pt x="128" y="109"/>
                </a:cubicBezTo>
                <a:cubicBezTo>
                  <a:pt x="128" y="109"/>
                  <a:pt x="128" y="108"/>
                  <a:pt x="128" y="108"/>
                </a:cubicBezTo>
                <a:cubicBezTo>
                  <a:pt x="127" y="106"/>
                  <a:pt x="126" y="104"/>
                  <a:pt x="126" y="101"/>
                </a:cubicBezTo>
                <a:cubicBezTo>
                  <a:pt x="124" y="96"/>
                  <a:pt x="121" y="91"/>
                  <a:pt x="119" y="86"/>
                </a:cubicBezTo>
                <a:cubicBezTo>
                  <a:pt x="116" y="84"/>
                  <a:pt x="115" y="80"/>
                  <a:pt x="113" y="77"/>
                </a:cubicBezTo>
                <a:cubicBezTo>
                  <a:pt x="112" y="73"/>
                  <a:pt x="110" y="70"/>
                  <a:pt x="109" y="65"/>
                </a:cubicBezTo>
                <a:cubicBezTo>
                  <a:pt x="108" y="64"/>
                  <a:pt x="108" y="63"/>
                  <a:pt x="107" y="63"/>
                </a:cubicBezTo>
                <a:cubicBezTo>
                  <a:pt x="107" y="72"/>
                  <a:pt x="113" y="79"/>
                  <a:pt x="114" y="88"/>
                </a:cubicBezTo>
                <a:cubicBezTo>
                  <a:pt x="118" y="97"/>
                  <a:pt x="120" y="105"/>
                  <a:pt x="122" y="115"/>
                </a:cubicBezTo>
                <a:cubicBezTo>
                  <a:pt x="122" y="115"/>
                  <a:pt x="122" y="115"/>
                  <a:pt x="123" y="116"/>
                </a:cubicBezTo>
                <a:cubicBezTo>
                  <a:pt x="122" y="116"/>
                  <a:pt x="123" y="116"/>
                  <a:pt x="123" y="117"/>
                </a:cubicBezTo>
                <a:cubicBezTo>
                  <a:pt x="123" y="116"/>
                  <a:pt x="123" y="118"/>
                  <a:pt x="123" y="117"/>
                </a:cubicBezTo>
                <a:cubicBezTo>
                  <a:pt x="122" y="118"/>
                  <a:pt x="123" y="119"/>
                  <a:pt x="123" y="120"/>
                </a:cubicBezTo>
                <a:cubicBezTo>
                  <a:pt x="123" y="124"/>
                  <a:pt x="123" y="130"/>
                  <a:pt x="123" y="135"/>
                </a:cubicBezTo>
                <a:cubicBezTo>
                  <a:pt x="123" y="138"/>
                  <a:pt x="122" y="141"/>
                  <a:pt x="122" y="143"/>
                </a:cubicBezTo>
                <a:cubicBezTo>
                  <a:pt x="122" y="141"/>
                  <a:pt x="122" y="141"/>
                  <a:pt x="122" y="140"/>
                </a:cubicBezTo>
                <a:cubicBezTo>
                  <a:pt x="122" y="140"/>
                  <a:pt x="122" y="140"/>
                  <a:pt x="121" y="140"/>
                </a:cubicBezTo>
                <a:cubicBezTo>
                  <a:pt x="121" y="138"/>
                  <a:pt x="122" y="137"/>
                  <a:pt x="121" y="136"/>
                </a:cubicBezTo>
                <a:cubicBezTo>
                  <a:pt x="123" y="136"/>
                  <a:pt x="121" y="135"/>
                  <a:pt x="122" y="135"/>
                </a:cubicBezTo>
                <a:cubicBezTo>
                  <a:pt x="122" y="135"/>
                  <a:pt x="122" y="135"/>
                  <a:pt x="122" y="135"/>
                </a:cubicBezTo>
                <a:cubicBezTo>
                  <a:pt x="122" y="131"/>
                  <a:pt x="122" y="126"/>
                  <a:pt x="122" y="121"/>
                </a:cubicBezTo>
                <a:cubicBezTo>
                  <a:pt x="122" y="118"/>
                  <a:pt x="121" y="115"/>
                  <a:pt x="120" y="112"/>
                </a:cubicBezTo>
                <a:cubicBezTo>
                  <a:pt x="120" y="112"/>
                  <a:pt x="120" y="112"/>
                  <a:pt x="120" y="112"/>
                </a:cubicBezTo>
                <a:cubicBezTo>
                  <a:pt x="120" y="110"/>
                  <a:pt x="120" y="108"/>
                  <a:pt x="119" y="107"/>
                </a:cubicBezTo>
                <a:cubicBezTo>
                  <a:pt x="119" y="105"/>
                  <a:pt x="118" y="103"/>
                  <a:pt x="117" y="100"/>
                </a:cubicBezTo>
                <a:cubicBezTo>
                  <a:pt x="116" y="98"/>
                  <a:pt x="115" y="94"/>
                  <a:pt x="115" y="92"/>
                </a:cubicBezTo>
                <a:cubicBezTo>
                  <a:pt x="114" y="92"/>
                  <a:pt x="114" y="92"/>
                  <a:pt x="114" y="92"/>
                </a:cubicBezTo>
                <a:cubicBezTo>
                  <a:pt x="114" y="92"/>
                  <a:pt x="113" y="91"/>
                  <a:pt x="114" y="91"/>
                </a:cubicBezTo>
                <a:cubicBezTo>
                  <a:pt x="114" y="91"/>
                  <a:pt x="114" y="91"/>
                  <a:pt x="114" y="91"/>
                </a:cubicBezTo>
                <a:cubicBezTo>
                  <a:pt x="113" y="86"/>
                  <a:pt x="111" y="79"/>
                  <a:pt x="108" y="74"/>
                </a:cubicBezTo>
                <a:cubicBezTo>
                  <a:pt x="107" y="73"/>
                  <a:pt x="107" y="69"/>
                  <a:pt x="106" y="67"/>
                </a:cubicBezTo>
                <a:cubicBezTo>
                  <a:pt x="106" y="67"/>
                  <a:pt x="106" y="68"/>
                  <a:pt x="106" y="68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05" y="67"/>
                  <a:pt x="106" y="65"/>
                  <a:pt x="106" y="64"/>
                </a:cubicBezTo>
                <a:cubicBezTo>
                  <a:pt x="105" y="64"/>
                  <a:pt x="106" y="65"/>
                  <a:pt x="106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5" y="66"/>
                  <a:pt x="105" y="67"/>
                  <a:pt x="105" y="67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4" y="69"/>
                  <a:pt x="105" y="71"/>
                  <a:pt x="104" y="73"/>
                </a:cubicBezTo>
                <a:cubicBezTo>
                  <a:pt x="105" y="73"/>
                  <a:pt x="104" y="72"/>
                  <a:pt x="105" y="72"/>
                </a:cubicBezTo>
                <a:cubicBezTo>
                  <a:pt x="105" y="73"/>
                  <a:pt x="104" y="72"/>
                  <a:pt x="104" y="73"/>
                </a:cubicBezTo>
                <a:cubicBezTo>
                  <a:pt x="104" y="73"/>
                  <a:pt x="105" y="73"/>
                  <a:pt x="105" y="74"/>
                </a:cubicBezTo>
                <a:cubicBezTo>
                  <a:pt x="105" y="74"/>
                  <a:pt x="105" y="73"/>
                  <a:pt x="104" y="73"/>
                </a:cubicBezTo>
                <a:cubicBezTo>
                  <a:pt x="104" y="77"/>
                  <a:pt x="104" y="79"/>
                  <a:pt x="106" y="81"/>
                </a:cubicBezTo>
                <a:cubicBezTo>
                  <a:pt x="106" y="82"/>
                  <a:pt x="107" y="83"/>
                  <a:pt x="108" y="83"/>
                </a:cubicBezTo>
                <a:cubicBezTo>
                  <a:pt x="108" y="83"/>
                  <a:pt x="107" y="83"/>
                  <a:pt x="107" y="84"/>
                </a:cubicBezTo>
                <a:cubicBezTo>
                  <a:pt x="108" y="84"/>
                  <a:pt x="109" y="85"/>
                  <a:pt x="109" y="86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10" y="85"/>
                  <a:pt x="110" y="86"/>
                  <a:pt x="109" y="86"/>
                </a:cubicBezTo>
                <a:cubicBezTo>
                  <a:pt x="109" y="86"/>
                  <a:pt x="110" y="86"/>
                  <a:pt x="110" y="86"/>
                </a:cubicBezTo>
                <a:cubicBezTo>
                  <a:pt x="111" y="89"/>
                  <a:pt x="112" y="93"/>
                  <a:pt x="112" y="97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2" y="97"/>
                  <a:pt x="112" y="98"/>
                  <a:pt x="112" y="98"/>
                </a:cubicBezTo>
                <a:cubicBezTo>
                  <a:pt x="111" y="99"/>
                  <a:pt x="112" y="102"/>
                  <a:pt x="112" y="104"/>
                </a:cubicBezTo>
                <a:cubicBezTo>
                  <a:pt x="112" y="104"/>
                  <a:pt x="112" y="104"/>
                  <a:pt x="112" y="105"/>
                </a:cubicBezTo>
                <a:cubicBezTo>
                  <a:pt x="111" y="110"/>
                  <a:pt x="111" y="115"/>
                  <a:pt x="113" y="120"/>
                </a:cubicBezTo>
                <a:cubicBezTo>
                  <a:pt x="113" y="121"/>
                  <a:pt x="114" y="121"/>
                  <a:pt x="113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4" y="122"/>
                  <a:pt x="11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8" y="131"/>
                  <a:pt x="120" y="139"/>
                  <a:pt x="118" y="144"/>
                </a:cubicBezTo>
                <a:cubicBezTo>
                  <a:pt x="120" y="144"/>
                  <a:pt x="121" y="145"/>
                  <a:pt x="122" y="146"/>
                </a:cubicBezTo>
                <a:cubicBezTo>
                  <a:pt x="123" y="146"/>
                  <a:pt x="122" y="145"/>
                  <a:pt x="123" y="145"/>
                </a:cubicBezTo>
                <a:cubicBezTo>
                  <a:pt x="123" y="146"/>
                  <a:pt x="122" y="147"/>
                  <a:pt x="123" y="148"/>
                </a:cubicBezTo>
                <a:cubicBezTo>
                  <a:pt x="123" y="148"/>
                  <a:pt x="123" y="147"/>
                  <a:pt x="123" y="147"/>
                </a:cubicBezTo>
                <a:cubicBezTo>
                  <a:pt x="123" y="149"/>
                  <a:pt x="123" y="151"/>
                  <a:pt x="123" y="152"/>
                </a:cubicBezTo>
                <a:cubicBezTo>
                  <a:pt x="123" y="150"/>
                  <a:pt x="124" y="147"/>
                  <a:pt x="125" y="145"/>
                </a:cubicBezTo>
                <a:cubicBezTo>
                  <a:pt x="124" y="148"/>
                  <a:pt x="124" y="150"/>
                  <a:pt x="123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24" y="152"/>
                  <a:pt x="124" y="152"/>
                  <a:pt x="124" y="152"/>
                </a:cubicBezTo>
                <a:cubicBezTo>
                  <a:pt x="124" y="149"/>
                  <a:pt x="125" y="147"/>
                  <a:pt x="126" y="145"/>
                </a:cubicBezTo>
                <a:close/>
                <a:moveTo>
                  <a:pt x="146" y="65"/>
                </a:moveTo>
                <a:cubicBezTo>
                  <a:pt x="146" y="65"/>
                  <a:pt x="146" y="65"/>
                  <a:pt x="146" y="65"/>
                </a:cubicBezTo>
                <a:cubicBezTo>
                  <a:pt x="143" y="69"/>
                  <a:pt x="142" y="73"/>
                  <a:pt x="140" y="77"/>
                </a:cubicBezTo>
                <a:cubicBezTo>
                  <a:pt x="139" y="78"/>
                  <a:pt x="138" y="80"/>
                  <a:pt x="137" y="81"/>
                </a:cubicBezTo>
                <a:cubicBezTo>
                  <a:pt x="136" y="85"/>
                  <a:pt x="136" y="89"/>
                  <a:pt x="134" y="94"/>
                </a:cubicBezTo>
                <a:cubicBezTo>
                  <a:pt x="135" y="93"/>
                  <a:pt x="135" y="91"/>
                  <a:pt x="136" y="90"/>
                </a:cubicBezTo>
                <a:cubicBezTo>
                  <a:pt x="136" y="89"/>
                  <a:pt x="136" y="89"/>
                  <a:pt x="137" y="88"/>
                </a:cubicBezTo>
                <a:cubicBezTo>
                  <a:pt x="137" y="86"/>
                  <a:pt x="137" y="85"/>
                  <a:pt x="138" y="83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9" y="79"/>
                  <a:pt x="140" y="75"/>
                  <a:pt x="143" y="73"/>
                </a:cubicBezTo>
                <a:cubicBezTo>
                  <a:pt x="144" y="72"/>
                  <a:pt x="143" y="73"/>
                  <a:pt x="144" y="73"/>
                </a:cubicBezTo>
                <a:cubicBezTo>
                  <a:pt x="145" y="70"/>
                  <a:pt x="146" y="67"/>
                  <a:pt x="147" y="65"/>
                </a:cubicBezTo>
                <a:cubicBezTo>
                  <a:pt x="147" y="65"/>
                  <a:pt x="146" y="64"/>
                  <a:pt x="146" y="65"/>
                </a:cubicBezTo>
                <a:close/>
                <a:moveTo>
                  <a:pt x="149" y="65"/>
                </a:moveTo>
                <a:cubicBezTo>
                  <a:pt x="149" y="65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7" y="68"/>
                  <a:pt x="146" y="72"/>
                  <a:pt x="144" y="75"/>
                </a:cubicBezTo>
                <a:cubicBezTo>
                  <a:pt x="143" y="76"/>
                  <a:pt x="142" y="78"/>
                  <a:pt x="142" y="80"/>
                </a:cubicBezTo>
                <a:cubicBezTo>
                  <a:pt x="143" y="80"/>
                  <a:pt x="143" y="78"/>
                  <a:pt x="143" y="78"/>
                </a:cubicBezTo>
                <a:cubicBezTo>
                  <a:pt x="144" y="76"/>
                  <a:pt x="145" y="74"/>
                  <a:pt x="146" y="72"/>
                </a:cubicBezTo>
                <a:cubicBezTo>
                  <a:pt x="148" y="69"/>
                  <a:pt x="150" y="67"/>
                  <a:pt x="151" y="65"/>
                </a:cubicBezTo>
                <a:cubicBezTo>
                  <a:pt x="150" y="65"/>
                  <a:pt x="150" y="65"/>
                  <a:pt x="149" y="65"/>
                </a:cubicBezTo>
                <a:close/>
                <a:moveTo>
                  <a:pt x="100" y="74"/>
                </a:moveTo>
                <a:cubicBezTo>
                  <a:pt x="100" y="74"/>
                  <a:pt x="100" y="74"/>
                  <a:pt x="100" y="74"/>
                </a:cubicBezTo>
                <a:cubicBezTo>
                  <a:pt x="99" y="78"/>
                  <a:pt x="102" y="82"/>
                  <a:pt x="102" y="86"/>
                </a:cubicBezTo>
                <a:cubicBezTo>
                  <a:pt x="101" y="88"/>
                  <a:pt x="101" y="90"/>
                  <a:pt x="102" y="92"/>
                </a:cubicBezTo>
                <a:cubicBezTo>
                  <a:pt x="102" y="92"/>
                  <a:pt x="102" y="92"/>
                  <a:pt x="102" y="93"/>
                </a:cubicBezTo>
                <a:cubicBezTo>
                  <a:pt x="103" y="95"/>
                  <a:pt x="103" y="97"/>
                  <a:pt x="103" y="100"/>
                </a:cubicBezTo>
                <a:cubicBezTo>
                  <a:pt x="104" y="109"/>
                  <a:pt x="97" y="117"/>
                  <a:pt x="97" y="126"/>
                </a:cubicBezTo>
                <a:cubicBezTo>
                  <a:pt x="98" y="128"/>
                  <a:pt x="99" y="131"/>
                  <a:pt x="99" y="134"/>
                </a:cubicBezTo>
                <a:cubicBezTo>
                  <a:pt x="100" y="134"/>
                  <a:pt x="101" y="134"/>
                  <a:pt x="102" y="135"/>
                </a:cubicBezTo>
                <a:cubicBezTo>
                  <a:pt x="103" y="134"/>
                  <a:pt x="103" y="133"/>
                  <a:pt x="104" y="133"/>
                </a:cubicBezTo>
                <a:cubicBezTo>
                  <a:pt x="109" y="131"/>
                  <a:pt x="111" y="139"/>
                  <a:pt x="111" y="142"/>
                </a:cubicBezTo>
                <a:cubicBezTo>
                  <a:pt x="111" y="141"/>
                  <a:pt x="113" y="141"/>
                  <a:pt x="113" y="141"/>
                </a:cubicBezTo>
                <a:cubicBezTo>
                  <a:pt x="115" y="141"/>
                  <a:pt x="115" y="144"/>
                  <a:pt x="117" y="144"/>
                </a:cubicBezTo>
                <a:cubicBezTo>
                  <a:pt x="118" y="140"/>
                  <a:pt x="117" y="135"/>
                  <a:pt x="116" y="131"/>
                </a:cubicBezTo>
                <a:cubicBezTo>
                  <a:pt x="115" y="128"/>
                  <a:pt x="114" y="125"/>
                  <a:pt x="112" y="123"/>
                </a:cubicBezTo>
                <a:cubicBezTo>
                  <a:pt x="112" y="121"/>
                  <a:pt x="111" y="120"/>
                  <a:pt x="111" y="118"/>
                </a:cubicBezTo>
                <a:cubicBezTo>
                  <a:pt x="109" y="113"/>
                  <a:pt x="111" y="108"/>
                  <a:pt x="110" y="105"/>
                </a:cubicBezTo>
                <a:cubicBezTo>
                  <a:pt x="111" y="104"/>
                  <a:pt x="111" y="102"/>
                  <a:pt x="111" y="101"/>
                </a:cubicBezTo>
                <a:cubicBezTo>
                  <a:pt x="111" y="95"/>
                  <a:pt x="111" y="90"/>
                  <a:pt x="108" y="87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5" y="84"/>
                  <a:pt x="103" y="80"/>
                  <a:pt x="103" y="76"/>
                </a:cubicBezTo>
                <a:cubicBezTo>
                  <a:pt x="103" y="75"/>
                  <a:pt x="103" y="73"/>
                  <a:pt x="103" y="72"/>
                </a:cubicBezTo>
                <a:cubicBezTo>
                  <a:pt x="103" y="71"/>
                  <a:pt x="103" y="68"/>
                  <a:pt x="103" y="67"/>
                </a:cubicBezTo>
                <a:cubicBezTo>
                  <a:pt x="102" y="69"/>
                  <a:pt x="100" y="71"/>
                  <a:pt x="100" y="74"/>
                </a:cubicBezTo>
                <a:close/>
                <a:moveTo>
                  <a:pt x="91" y="82"/>
                </a:moveTo>
                <a:cubicBezTo>
                  <a:pt x="91" y="82"/>
                  <a:pt x="91" y="82"/>
                  <a:pt x="91" y="82"/>
                </a:cubicBezTo>
                <a:cubicBezTo>
                  <a:pt x="91" y="83"/>
                  <a:pt x="91" y="84"/>
                  <a:pt x="91" y="85"/>
                </a:cubicBezTo>
                <a:cubicBezTo>
                  <a:pt x="91" y="87"/>
                  <a:pt x="90" y="89"/>
                  <a:pt x="90" y="92"/>
                </a:cubicBezTo>
                <a:cubicBezTo>
                  <a:pt x="90" y="95"/>
                  <a:pt x="90" y="99"/>
                  <a:pt x="90" y="103"/>
                </a:cubicBezTo>
                <a:cubicBezTo>
                  <a:pt x="89" y="110"/>
                  <a:pt x="89" y="115"/>
                  <a:pt x="90" y="121"/>
                </a:cubicBezTo>
                <a:cubicBezTo>
                  <a:pt x="90" y="123"/>
                  <a:pt x="90" y="125"/>
                  <a:pt x="91" y="127"/>
                </a:cubicBezTo>
                <a:cubicBezTo>
                  <a:pt x="91" y="122"/>
                  <a:pt x="91" y="116"/>
                  <a:pt x="91" y="111"/>
                </a:cubicBezTo>
                <a:cubicBezTo>
                  <a:pt x="91" y="106"/>
                  <a:pt x="91" y="101"/>
                  <a:pt x="91" y="96"/>
                </a:cubicBezTo>
                <a:cubicBezTo>
                  <a:pt x="92" y="89"/>
                  <a:pt x="92" y="81"/>
                  <a:pt x="92" y="73"/>
                </a:cubicBezTo>
                <a:cubicBezTo>
                  <a:pt x="91" y="76"/>
                  <a:pt x="91" y="79"/>
                  <a:pt x="91" y="82"/>
                </a:cubicBezTo>
                <a:close/>
                <a:moveTo>
                  <a:pt x="142" y="76"/>
                </a:moveTo>
                <a:cubicBezTo>
                  <a:pt x="142" y="76"/>
                  <a:pt x="142" y="76"/>
                  <a:pt x="142" y="76"/>
                </a:cubicBezTo>
                <a:cubicBezTo>
                  <a:pt x="142" y="75"/>
                  <a:pt x="143" y="74"/>
                  <a:pt x="143" y="73"/>
                </a:cubicBezTo>
                <a:cubicBezTo>
                  <a:pt x="143" y="74"/>
                  <a:pt x="142" y="75"/>
                  <a:pt x="142" y="76"/>
                </a:cubicBezTo>
                <a:close/>
                <a:moveTo>
                  <a:pt x="293" y="89"/>
                </a:moveTo>
                <a:cubicBezTo>
                  <a:pt x="293" y="89"/>
                  <a:pt x="293" y="89"/>
                  <a:pt x="293" y="89"/>
                </a:cubicBezTo>
                <a:cubicBezTo>
                  <a:pt x="293" y="88"/>
                  <a:pt x="293" y="86"/>
                  <a:pt x="292" y="85"/>
                </a:cubicBezTo>
                <a:cubicBezTo>
                  <a:pt x="291" y="83"/>
                  <a:pt x="289" y="81"/>
                  <a:pt x="287" y="81"/>
                </a:cubicBezTo>
                <a:cubicBezTo>
                  <a:pt x="286" y="82"/>
                  <a:pt x="284" y="82"/>
                  <a:pt x="284" y="84"/>
                </a:cubicBezTo>
                <a:cubicBezTo>
                  <a:pt x="286" y="82"/>
                  <a:pt x="290" y="82"/>
                  <a:pt x="291" y="85"/>
                </a:cubicBezTo>
                <a:cubicBezTo>
                  <a:pt x="291" y="88"/>
                  <a:pt x="289" y="92"/>
                  <a:pt x="292" y="95"/>
                </a:cubicBezTo>
                <a:cubicBezTo>
                  <a:pt x="291" y="93"/>
                  <a:pt x="293" y="90"/>
                  <a:pt x="293" y="89"/>
                </a:cubicBezTo>
                <a:close/>
                <a:moveTo>
                  <a:pt x="171" y="99"/>
                </a:moveTo>
                <a:cubicBezTo>
                  <a:pt x="171" y="99"/>
                  <a:pt x="171" y="99"/>
                  <a:pt x="171" y="99"/>
                </a:cubicBezTo>
                <a:cubicBezTo>
                  <a:pt x="170" y="98"/>
                  <a:pt x="168" y="97"/>
                  <a:pt x="168" y="95"/>
                </a:cubicBezTo>
                <a:cubicBezTo>
                  <a:pt x="168" y="93"/>
                  <a:pt x="169" y="91"/>
                  <a:pt x="170" y="90"/>
                </a:cubicBezTo>
                <a:cubicBezTo>
                  <a:pt x="170" y="90"/>
                  <a:pt x="170" y="90"/>
                  <a:pt x="170" y="90"/>
                </a:cubicBezTo>
                <a:cubicBezTo>
                  <a:pt x="170" y="89"/>
                  <a:pt x="171" y="87"/>
                  <a:pt x="170" y="86"/>
                </a:cubicBezTo>
                <a:cubicBezTo>
                  <a:pt x="170" y="85"/>
                  <a:pt x="169" y="84"/>
                  <a:pt x="168" y="83"/>
                </a:cubicBezTo>
                <a:cubicBezTo>
                  <a:pt x="168" y="83"/>
                  <a:pt x="167" y="83"/>
                  <a:pt x="166" y="82"/>
                </a:cubicBezTo>
                <a:cubicBezTo>
                  <a:pt x="165" y="82"/>
                  <a:pt x="164" y="81"/>
                  <a:pt x="161" y="81"/>
                </a:cubicBezTo>
                <a:cubicBezTo>
                  <a:pt x="153" y="84"/>
                  <a:pt x="149" y="88"/>
                  <a:pt x="147" y="95"/>
                </a:cubicBezTo>
                <a:cubicBezTo>
                  <a:pt x="146" y="98"/>
                  <a:pt x="143" y="101"/>
                  <a:pt x="144" y="109"/>
                </a:cubicBezTo>
                <a:cubicBezTo>
                  <a:pt x="145" y="115"/>
                  <a:pt x="148" y="124"/>
                  <a:pt x="149" y="127"/>
                </a:cubicBezTo>
                <a:cubicBezTo>
                  <a:pt x="149" y="128"/>
                  <a:pt x="150" y="129"/>
                  <a:pt x="150" y="129"/>
                </a:cubicBezTo>
                <a:cubicBezTo>
                  <a:pt x="152" y="133"/>
                  <a:pt x="156" y="136"/>
                  <a:pt x="158" y="140"/>
                </a:cubicBezTo>
                <a:cubicBezTo>
                  <a:pt x="159" y="140"/>
                  <a:pt x="159" y="141"/>
                  <a:pt x="160" y="141"/>
                </a:cubicBezTo>
                <a:cubicBezTo>
                  <a:pt x="159" y="140"/>
                  <a:pt x="159" y="140"/>
                  <a:pt x="158" y="139"/>
                </a:cubicBezTo>
                <a:cubicBezTo>
                  <a:pt x="158" y="136"/>
                  <a:pt x="155" y="133"/>
                  <a:pt x="154" y="130"/>
                </a:cubicBezTo>
                <a:cubicBezTo>
                  <a:pt x="152" y="126"/>
                  <a:pt x="151" y="119"/>
                  <a:pt x="150" y="115"/>
                </a:cubicBezTo>
                <a:cubicBezTo>
                  <a:pt x="151" y="113"/>
                  <a:pt x="150" y="111"/>
                  <a:pt x="151" y="110"/>
                </a:cubicBezTo>
                <a:cubicBezTo>
                  <a:pt x="150" y="103"/>
                  <a:pt x="155" y="92"/>
                  <a:pt x="158" y="89"/>
                </a:cubicBezTo>
                <a:cubicBezTo>
                  <a:pt x="160" y="87"/>
                  <a:pt x="164" y="86"/>
                  <a:pt x="166" y="89"/>
                </a:cubicBezTo>
                <a:cubicBezTo>
                  <a:pt x="165" y="91"/>
                  <a:pt x="164" y="94"/>
                  <a:pt x="165" y="97"/>
                </a:cubicBezTo>
                <a:cubicBezTo>
                  <a:pt x="168" y="99"/>
                  <a:pt x="171" y="102"/>
                  <a:pt x="173" y="105"/>
                </a:cubicBezTo>
                <a:cubicBezTo>
                  <a:pt x="174" y="105"/>
                  <a:pt x="178" y="106"/>
                  <a:pt x="178" y="102"/>
                </a:cubicBezTo>
                <a:cubicBezTo>
                  <a:pt x="175" y="102"/>
                  <a:pt x="173" y="101"/>
                  <a:pt x="171" y="99"/>
                </a:cubicBezTo>
                <a:close/>
                <a:moveTo>
                  <a:pt x="142" y="84"/>
                </a:moveTo>
                <a:cubicBezTo>
                  <a:pt x="142" y="84"/>
                  <a:pt x="142" y="84"/>
                  <a:pt x="142" y="84"/>
                </a:cubicBezTo>
                <a:cubicBezTo>
                  <a:pt x="142" y="86"/>
                  <a:pt x="140" y="88"/>
                  <a:pt x="140" y="90"/>
                </a:cubicBezTo>
                <a:cubicBezTo>
                  <a:pt x="140" y="91"/>
                  <a:pt x="139" y="93"/>
                  <a:pt x="140" y="93"/>
                </a:cubicBezTo>
                <a:cubicBezTo>
                  <a:pt x="140" y="90"/>
                  <a:pt x="143" y="86"/>
                  <a:pt x="143" y="82"/>
                </a:cubicBezTo>
                <a:cubicBezTo>
                  <a:pt x="142" y="83"/>
                  <a:pt x="142" y="84"/>
                  <a:pt x="142" y="84"/>
                </a:cubicBezTo>
                <a:close/>
                <a:moveTo>
                  <a:pt x="273" y="95"/>
                </a:moveTo>
                <a:cubicBezTo>
                  <a:pt x="273" y="95"/>
                  <a:pt x="273" y="95"/>
                  <a:pt x="273" y="95"/>
                </a:cubicBezTo>
                <a:cubicBezTo>
                  <a:pt x="273" y="96"/>
                  <a:pt x="274" y="96"/>
                  <a:pt x="274" y="97"/>
                </a:cubicBezTo>
                <a:cubicBezTo>
                  <a:pt x="275" y="97"/>
                  <a:pt x="275" y="98"/>
                  <a:pt x="275" y="98"/>
                </a:cubicBezTo>
                <a:cubicBezTo>
                  <a:pt x="272" y="97"/>
                  <a:pt x="272" y="93"/>
                  <a:pt x="269" y="92"/>
                </a:cubicBezTo>
                <a:cubicBezTo>
                  <a:pt x="270" y="93"/>
                  <a:pt x="270" y="94"/>
                  <a:pt x="271" y="95"/>
                </a:cubicBezTo>
                <a:cubicBezTo>
                  <a:pt x="272" y="96"/>
                  <a:pt x="274" y="97"/>
                  <a:pt x="273" y="98"/>
                </a:cubicBezTo>
                <a:cubicBezTo>
                  <a:pt x="273" y="97"/>
                  <a:pt x="271" y="96"/>
                  <a:pt x="270" y="94"/>
                </a:cubicBezTo>
                <a:cubicBezTo>
                  <a:pt x="270" y="96"/>
                  <a:pt x="271" y="96"/>
                  <a:pt x="272" y="98"/>
                </a:cubicBezTo>
                <a:cubicBezTo>
                  <a:pt x="272" y="98"/>
                  <a:pt x="271" y="98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0" y="96"/>
                  <a:pt x="269" y="94"/>
                  <a:pt x="268" y="93"/>
                </a:cubicBezTo>
                <a:cubicBezTo>
                  <a:pt x="269" y="95"/>
                  <a:pt x="269" y="97"/>
                  <a:pt x="270" y="99"/>
                </a:cubicBezTo>
                <a:cubicBezTo>
                  <a:pt x="272" y="99"/>
                  <a:pt x="272" y="100"/>
                  <a:pt x="274" y="99"/>
                </a:cubicBezTo>
                <a:cubicBezTo>
                  <a:pt x="274" y="99"/>
                  <a:pt x="273" y="98"/>
                  <a:pt x="274" y="98"/>
                </a:cubicBezTo>
                <a:cubicBezTo>
                  <a:pt x="274" y="99"/>
                  <a:pt x="275" y="99"/>
                  <a:pt x="276" y="99"/>
                </a:cubicBezTo>
                <a:cubicBezTo>
                  <a:pt x="276" y="99"/>
                  <a:pt x="275" y="99"/>
                  <a:pt x="276" y="98"/>
                </a:cubicBezTo>
                <a:cubicBezTo>
                  <a:pt x="276" y="98"/>
                  <a:pt x="276" y="99"/>
                  <a:pt x="276" y="99"/>
                </a:cubicBezTo>
                <a:cubicBezTo>
                  <a:pt x="281" y="99"/>
                  <a:pt x="283" y="102"/>
                  <a:pt x="283" y="106"/>
                </a:cubicBezTo>
                <a:cubicBezTo>
                  <a:pt x="282" y="107"/>
                  <a:pt x="282" y="107"/>
                  <a:pt x="282" y="108"/>
                </a:cubicBezTo>
                <a:cubicBezTo>
                  <a:pt x="280" y="109"/>
                  <a:pt x="277" y="112"/>
                  <a:pt x="273" y="111"/>
                </a:cubicBezTo>
                <a:cubicBezTo>
                  <a:pt x="273" y="111"/>
                  <a:pt x="273" y="111"/>
                  <a:pt x="273" y="111"/>
                </a:cubicBezTo>
                <a:cubicBezTo>
                  <a:pt x="273" y="110"/>
                  <a:pt x="272" y="110"/>
                  <a:pt x="271" y="110"/>
                </a:cubicBezTo>
                <a:cubicBezTo>
                  <a:pt x="271" y="110"/>
                  <a:pt x="272" y="110"/>
                  <a:pt x="271" y="110"/>
                </a:cubicBezTo>
                <a:cubicBezTo>
                  <a:pt x="269" y="108"/>
                  <a:pt x="268" y="106"/>
                  <a:pt x="265" y="104"/>
                </a:cubicBezTo>
                <a:cubicBezTo>
                  <a:pt x="266" y="105"/>
                  <a:pt x="268" y="107"/>
                  <a:pt x="268" y="108"/>
                </a:cubicBezTo>
                <a:cubicBezTo>
                  <a:pt x="268" y="108"/>
                  <a:pt x="268" y="108"/>
                  <a:pt x="268" y="108"/>
                </a:cubicBezTo>
                <a:cubicBezTo>
                  <a:pt x="269" y="111"/>
                  <a:pt x="271" y="113"/>
                  <a:pt x="273" y="115"/>
                </a:cubicBezTo>
                <a:cubicBezTo>
                  <a:pt x="274" y="117"/>
                  <a:pt x="275" y="120"/>
                  <a:pt x="276" y="122"/>
                </a:cubicBezTo>
                <a:cubicBezTo>
                  <a:pt x="276" y="123"/>
                  <a:pt x="277" y="125"/>
                  <a:pt x="276" y="126"/>
                </a:cubicBezTo>
                <a:cubicBezTo>
                  <a:pt x="275" y="122"/>
                  <a:pt x="274" y="118"/>
                  <a:pt x="272" y="116"/>
                </a:cubicBezTo>
                <a:cubicBezTo>
                  <a:pt x="269" y="113"/>
                  <a:pt x="267" y="111"/>
                  <a:pt x="266" y="107"/>
                </a:cubicBezTo>
                <a:cubicBezTo>
                  <a:pt x="265" y="106"/>
                  <a:pt x="265" y="105"/>
                  <a:pt x="264" y="103"/>
                </a:cubicBezTo>
                <a:cubicBezTo>
                  <a:pt x="263" y="104"/>
                  <a:pt x="264" y="104"/>
                  <a:pt x="263" y="105"/>
                </a:cubicBezTo>
                <a:cubicBezTo>
                  <a:pt x="264" y="104"/>
                  <a:pt x="261" y="105"/>
                  <a:pt x="261" y="105"/>
                </a:cubicBezTo>
                <a:cubicBezTo>
                  <a:pt x="263" y="107"/>
                  <a:pt x="264" y="110"/>
                  <a:pt x="265" y="112"/>
                </a:cubicBezTo>
                <a:cubicBezTo>
                  <a:pt x="265" y="111"/>
                  <a:pt x="264" y="110"/>
                  <a:pt x="264" y="109"/>
                </a:cubicBezTo>
                <a:cubicBezTo>
                  <a:pt x="265" y="110"/>
                  <a:pt x="266" y="112"/>
                  <a:pt x="265" y="113"/>
                </a:cubicBezTo>
                <a:cubicBezTo>
                  <a:pt x="264" y="109"/>
                  <a:pt x="261" y="107"/>
                  <a:pt x="260" y="103"/>
                </a:cubicBezTo>
                <a:cubicBezTo>
                  <a:pt x="259" y="103"/>
                  <a:pt x="259" y="103"/>
                  <a:pt x="260" y="104"/>
                </a:cubicBezTo>
                <a:cubicBezTo>
                  <a:pt x="261" y="106"/>
                  <a:pt x="262" y="108"/>
                  <a:pt x="263" y="110"/>
                </a:cubicBezTo>
                <a:cubicBezTo>
                  <a:pt x="261" y="109"/>
                  <a:pt x="261" y="106"/>
                  <a:pt x="260" y="105"/>
                </a:cubicBezTo>
                <a:cubicBezTo>
                  <a:pt x="260" y="106"/>
                  <a:pt x="260" y="106"/>
                  <a:pt x="260" y="106"/>
                </a:cubicBezTo>
                <a:cubicBezTo>
                  <a:pt x="261" y="107"/>
                  <a:pt x="262" y="110"/>
                  <a:pt x="263" y="112"/>
                </a:cubicBezTo>
                <a:cubicBezTo>
                  <a:pt x="263" y="112"/>
                  <a:pt x="264" y="114"/>
                  <a:pt x="264" y="114"/>
                </a:cubicBezTo>
                <a:cubicBezTo>
                  <a:pt x="263" y="114"/>
                  <a:pt x="263" y="113"/>
                  <a:pt x="263" y="113"/>
                </a:cubicBezTo>
                <a:cubicBezTo>
                  <a:pt x="263" y="113"/>
                  <a:pt x="263" y="113"/>
                  <a:pt x="263" y="113"/>
                </a:cubicBezTo>
                <a:cubicBezTo>
                  <a:pt x="262" y="111"/>
                  <a:pt x="262" y="111"/>
                  <a:pt x="261" y="109"/>
                </a:cubicBezTo>
                <a:cubicBezTo>
                  <a:pt x="261" y="110"/>
                  <a:pt x="262" y="111"/>
                  <a:pt x="261" y="112"/>
                </a:cubicBezTo>
                <a:cubicBezTo>
                  <a:pt x="261" y="111"/>
                  <a:pt x="261" y="110"/>
                  <a:pt x="260" y="108"/>
                </a:cubicBezTo>
                <a:cubicBezTo>
                  <a:pt x="260" y="111"/>
                  <a:pt x="261" y="113"/>
                  <a:pt x="261" y="115"/>
                </a:cubicBezTo>
                <a:cubicBezTo>
                  <a:pt x="260" y="113"/>
                  <a:pt x="260" y="110"/>
                  <a:pt x="259" y="108"/>
                </a:cubicBezTo>
                <a:cubicBezTo>
                  <a:pt x="259" y="109"/>
                  <a:pt x="258" y="110"/>
                  <a:pt x="257" y="110"/>
                </a:cubicBezTo>
                <a:cubicBezTo>
                  <a:pt x="257" y="112"/>
                  <a:pt x="258" y="113"/>
                  <a:pt x="257" y="115"/>
                </a:cubicBezTo>
                <a:cubicBezTo>
                  <a:pt x="256" y="114"/>
                  <a:pt x="257" y="111"/>
                  <a:pt x="255" y="110"/>
                </a:cubicBezTo>
                <a:cubicBezTo>
                  <a:pt x="255" y="112"/>
                  <a:pt x="255" y="113"/>
                  <a:pt x="255" y="114"/>
                </a:cubicBezTo>
                <a:cubicBezTo>
                  <a:pt x="257" y="115"/>
                  <a:pt x="257" y="119"/>
                  <a:pt x="255" y="120"/>
                </a:cubicBezTo>
                <a:cubicBezTo>
                  <a:pt x="255" y="121"/>
                  <a:pt x="256" y="124"/>
                  <a:pt x="255" y="124"/>
                </a:cubicBezTo>
                <a:cubicBezTo>
                  <a:pt x="254" y="123"/>
                  <a:pt x="254" y="121"/>
                  <a:pt x="254" y="120"/>
                </a:cubicBezTo>
                <a:cubicBezTo>
                  <a:pt x="252" y="121"/>
                  <a:pt x="252" y="119"/>
                  <a:pt x="250" y="119"/>
                </a:cubicBezTo>
                <a:cubicBezTo>
                  <a:pt x="250" y="119"/>
                  <a:pt x="250" y="120"/>
                  <a:pt x="250" y="119"/>
                </a:cubicBezTo>
                <a:cubicBezTo>
                  <a:pt x="251" y="120"/>
                  <a:pt x="250" y="120"/>
                  <a:pt x="250" y="121"/>
                </a:cubicBezTo>
                <a:cubicBezTo>
                  <a:pt x="250" y="121"/>
                  <a:pt x="252" y="122"/>
                  <a:pt x="252" y="123"/>
                </a:cubicBezTo>
                <a:cubicBezTo>
                  <a:pt x="252" y="124"/>
                  <a:pt x="250" y="125"/>
                  <a:pt x="249" y="126"/>
                </a:cubicBezTo>
                <a:cubicBezTo>
                  <a:pt x="249" y="127"/>
                  <a:pt x="249" y="127"/>
                  <a:pt x="248" y="128"/>
                </a:cubicBezTo>
                <a:cubicBezTo>
                  <a:pt x="249" y="129"/>
                  <a:pt x="249" y="129"/>
                  <a:pt x="249" y="130"/>
                </a:cubicBezTo>
                <a:cubicBezTo>
                  <a:pt x="250" y="130"/>
                  <a:pt x="250" y="129"/>
                  <a:pt x="250" y="130"/>
                </a:cubicBezTo>
                <a:cubicBezTo>
                  <a:pt x="250" y="130"/>
                  <a:pt x="251" y="131"/>
                  <a:pt x="252" y="131"/>
                </a:cubicBezTo>
                <a:cubicBezTo>
                  <a:pt x="252" y="132"/>
                  <a:pt x="252" y="133"/>
                  <a:pt x="252" y="134"/>
                </a:cubicBezTo>
                <a:cubicBezTo>
                  <a:pt x="252" y="137"/>
                  <a:pt x="250" y="138"/>
                  <a:pt x="250" y="140"/>
                </a:cubicBezTo>
                <a:cubicBezTo>
                  <a:pt x="249" y="141"/>
                  <a:pt x="250" y="142"/>
                  <a:pt x="251" y="144"/>
                </a:cubicBezTo>
                <a:cubicBezTo>
                  <a:pt x="253" y="144"/>
                  <a:pt x="253" y="147"/>
                  <a:pt x="254" y="148"/>
                </a:cubicBezTo>
                <a:cubicBezTo>
                  <a:pt x="252" y="149"/>
                  <a:pt x="252" y="152"/>
                  <a:pt x="253" y="153"/>
                </a:cubicBezTo>
                <a:cubicBezTo>
                  <a:pt x="254" y="153"/>
                  <a:pt x="255" y="153"/>
                  <a:pt x="256" y="153"/>
                </a:cubicBezTo>
                <a:cubicBezTo>
                  <a:pt x="257" y="155"/>
                  <a:pt x="258" y="156"/>
                  <a:pt x="259" y="157"/>
                </a:cubicBezTo>
                <a:cubicBezTo>
                  <a:pt x="262" y="157"/>
                  <a:pt x="262" y="154"/>
                  <a:pt x="263" y="152"/>
                </a:cubicBezTo>
                <a:cubicBezTo>
                  <a:pt x="261" y="148"/>
                  <a:pt x="263" y="142"/>
                  <a:pt x="267" y="140"/>
                </a:cubicBezTo>
                <a:cubicBezTo>
                  <a:pt x="266" y="139"/>
                  <a:pt x="267" y="138"/>
                  <a:pt x="267" y="137"/>
                </a:cubicBezTo>
                <a:cubicBezTo>
                  <a:pt x="266" y="136"/>
                  <a:pt x="265" y="135"/>
                  <a:pt x="266" y="134"/>
                </a:cubicBezTo>
                <a:cubicBezTo>
                  <a:pt x="261" y="131"/>
                  <a:pt x="265" y="120"/>
                  <a:pt x="270" y="124"/>
                </a:cubicBezTo>
                <a:cubicBezTo>
                  <a:pt x="271" y="129"/>
                  <a:pt x="267" y="131"/>
                  <a:pt x="267" y="135"/>
                </a:cubicBezTo>
                <a:cubicBezTo>
                  <a:pt x="268" y="137"/>
                  <a:pt x="269" y="139"/>
                  <a:pt x="268" y="140"/>
                </a:cubicBezTo>
                <a:cubicBezTo>
                  <a:pt x="267" y="141"/>
                  <a:pt x="267" y="141"/>
                  <a:pt x="266" y="142"/>
                </a:cubicBezTo>
                <a:cubicBezTo>
                  <a:pt x="264" y="145"/>
                  <a:pt x="262" y="153"/>
                  <a:pt x="267" y="153"/>
                </a:cubicBezTo>
                <a:cubicBezTo>
                  <a:pt x="268" y="150"/>
                  <a:pt x="269" y="146"/>
                  <a:pt x="270" y="142"/>
                </a:cubicBezTo>
                <a:cubicBezTo>
                  <a:pt x="271" y="143"/>
                  <a:pt x="270" y="144"/>
                  <a:pt x="270" y="145"/>
                </a:cubicBezTo>
                <a:cubicBezTo>
                  <a:pt x="269" y="148"/>
                  <a:pt x="269" y="151"/>
                  <a:pt x="269" y="154"/>
                </a:cubicBezTo>
                <a:cubicBezTo>
                  <a:pt x="270" y="157"/>
                  <a:pt x="271" y="159"/>
                  <a:pt x="274" y="159"/>
                </a:cubicBezTo>
                <a:cubicBezTo>
                  <a:pt x="277" y="159"/>
                  <a:pt x="279" y="158"/>
                  <a:pt x="282" y="159"/>
                </a:cubicBezTo>
                <a:cubicBezTo>
                  <a:pt x="283" y="159"/>
                  <a:pt x="285" y="159"/>
                  <a:pt x="286" y="158"/>
                </a:cubicBezTo>
                <a:cubicBezTo>
                  <a:pt x="286" y="158"/>
                  <a:pt x="286" y="158"/>
                  <a:pt x="286" y="157"/>
                </a:cubicBezTo>
                <a:cubicBezTo>
                  <a:pt x="287" y="157"/>
                  <a:pt x="288" y="154"/>
                  <a:pt x="290" y="155"/>
                </a:cubicBezTo>
                <a:cubicBezTo>
                  <a:pt x="291" y="155"/>
                  <a:pt x="291" y="153"/>
                  <a:pt x="291" y="152"/>
                </a:cubicBezTo>
                <a:cubicBezTo>
                  <a:pt x="291" y="152"/>
                  <a:pt x="290" y="151"/>
                  <a:pt x="290" y="150"/>
                </a:cubicBezTo>
                <a:cubicBezTo>
                  <a:pt x="290" y="150"/>
                  <a:pt x="290" y="149"/>
                  <a:pt x="290" y="148"/>
                </a:cubicBezTo>
                <a:cubicBezTo>
                  <a:pt x="290" y="147"/>
                  <a:pt x="291" y="146"/>
                  <a:pt x="292" y="146"/>
                </a:cubicBezTo>
                <a:cubicBezTo>
                  <a:pt x="290" y="143"/>
                  <a:pt x="285" y="141"/>
                  <a:pt x="283" y="138"/>
                </a:cubicBezTo>
                <a:cubicBezTo>
                  <a:pt x="285" y="139"/>
                  <a:pt x="287" y="140"/>
                  <a:pt x="289" y="142"/>
                </a:cubicBezTo>
                <a:cubicBezTo>
                  <a:pt x="291" y="143"/>
                  <a:pt x="293" y="145"/>
                  <a:pt x="294" y="146"/>
                </a:cubicBezTo>
                <a:cubicBezTo>
                  <a:pt x="294" y="148"/>
                  <a:pt x="295" y="150"/>
                  <a:pt x="296" y="150"/>
                </a:cubicBezTo>
                <a:cubicBezTo>
                  <a:pt x="299" y="150"/>
                  <a:pt x="296" y="146"/>
                  <a:pt x="298" y="144"/>
                </a:cubicBezTo>
                <a:cubicBezTo>
                  <a:pt x="299" y="143"/>
                  <a:pt x="299" y="144"/>
                  <a:pt x="300" y="143"/>
                </a:cubicBezTo>
                <a:cubicBezTo>
                  <a:pt x="301" y="141"/>
                  <a:pt x="300" y="139"/>
                  <a:pt x="299" y="137"/>
                </a:cubicBezTo>
                <a:cubicBezTo>
                  <a:pt x="297" y="137"/>
                  <a:pt x="296" y="138"/>
                  <a:pt x="294" y="137"/>
                </a:cubicBezTo>
                <a:cubicBezTo>
                  <a:pt x="294" y="135"/>
                  <a:pt x="293" y="135"/>
                  <a:pt x="293" y="134"/>
                </a:cubicBezTo>
                <a:cubicBezTo>
                  <a:pt x="290" y="132"/>
                  <a:pt x="282" y="132"/>
                  <a:pt x="284" y="126"/>
                </a:cubicBezTo>
                <a:cubicBezTo>
                  <a:pt x="284" y="125"/>
                  <a:pt x="283" y="124"/>
                  <a:pt x="283" y="123"/>
                </a:cubicBezTo>
                <a:cubicBezTo>
                  <a:pt x="283" y="123"/>
                  <a:pt x="283" y="122"/>
                  <a:pt x="283" y="122"/>
                </a:cubicBezTo>
                <a:cubicBezTo>
                  <a:pt x="283" y="118"/>
                  <a:pt x="287" y="120"/>
                  <a:pt x="288" y="123"/>
                </a:cubicBezTo>
                <a:cubicBezTo>
                  <a:pt x="289" y="126"/>
                  <a:pt x="287" y="128"/>
                  <a:pt x="288" y="131"/>
                </a:cubicBezTo>
                <a:cubicBezTo>
                  <a:pt x="290" y="132"/>
                  <a:pt x="293" y="132"/>
                  <a:pt x="295" y="134"/>
                </a:cubicBezTo>
                <a:cubicBezTo>
                  <a:pt x="295" y="135"/>
                  <a:pt x="296" y="136"/>
                  <a:pt x="295" y="136"/>
                </a:cubicBezTo>
                <a:cubicBezTo>
                  <a:pt x="297" y="137"/>
                  <a:pt x="297" y="136"/>
                  <a:pt x="299" y="136"/>
                </a:cubicBezTo>
                <a:cubicBezTo>
                  <a:pt x="299" y="137"/>
                  <a:pt x="299" y="137"/>
                  <a:pt x="299" y="137"/>
                </a:cubicBezTo>
                <a:cubicBezTo>
                  <a:pt x="303" y="137"/>
                  <a:pt x="302" y="143"/>
                  <a:pt x="301" y="145"/>
                </a:cubicBezTo>
                <a:cubicBezTo>
                  <a:pt x="297" y="144"/>
                  <a:pt x="299" y="148"/>
                  <a:pt x="298" y="150"/>
                </a:cubicBezTo>
                <a:cubicBezTo>
                  <a:pt x="299" y="150"/>
                  <a:pt x="299" y="151"/>
                  <a:pt x="299" y="152"/>
                </a:cubicBezTo>
                <a:cubicBezTo>
                  <a:pt x="303" y="152"/>
                  <a:pt x="303" y="148"/>
                  <a:pt x="307" y="148"/>
                </a:cubicBezTo>
                <a:cubicBezTo>
                  <a:pt x="308" y="147"/>
                  <a:pt x="308" y="146"/>
                  <a:pt x="308" y="143"/>
                </a:cubicBezTo>
                <a:cubicBezTo>
                  <a:pt x="307" y="141"/>
                  <a:pt x="305" y="140"/>
                  <a:pt x="305" y="137"/>
                </a:cubicBezTo>
                <a:cubicBezTo>
                  <a:pt x="306" y="134"/>
                  <a:pt x="312" y="136"/>
                  <a:pt x="311" y="132"/>
                </a:cubicBezTo>
                <a:cubicBezTo>
                  <a:pt x="310" y="131"/>
                  <a:pt x="310" y="131"/>
                  <a:pt x="310" y="130"/>
                </a:cubicBezTo>
                <a:cubicBezTo>
                  <a:pt x="308" y="130"/>
                  <a:pt x="307" y="129"/>
                  <a:pt x="307" y="128"/>
                </a:cubicBezTo>
                <a:cubicBezTo>
                  <a:pt x="307" y="127"/>
                  <a:pt x="308" y="126"/>
                  <a:pt x="309" y="125"/>
                </a:cubicBezTo>
                <a:cubicBezTo>
                  <a:pt x="309" y="125"/>
                  <a:pt x="309" y="124"/>
                  <a:pt x="310" y="124"/>
                </a:cubicBezTo>
                <a:cubicBezTo>
                  <a:pt x="309" y="123"/>
                  <a:pt x="309" y="123"/>
                  <a:pt x="309" y="122"/>
                </a:cubicBezTo>
                <a:cubicBezTo>
                  <a:pt x="307" y="122"/>
                  <a:pt x="305" y="122"/>
                  <a:pt x="305" y="120"/>
                </a:cubicBezTo>
                <a:cubicBezTo>
                  <a:pt x="305" y="118"/>
                  <a:pt x="307" y="117"/>
                  <a:pt x="308" y="116"/>
                </a:cubicBezTo>
                <a:cubicBezTo>
                  <a:pt x="309" y="113"/>
                  <a:pt x="306" y="113"/>
                  <a:pt x="304" y="112"/>
                </a:cubicBezTo>
                <a:cubicBezTo>
                  <a:pt x="303" y="111"/>
                  <a:pt x="302" y="109"/>
                  <a:pt x="301" y="107"/>
                </a:cubicBezTo>
                <a:cubicBezTo>
                  <a:pt x="301" y="105"/>
                  <a:pt x="302" y="104"/>
                  <a:pt x="302" y="102"/>
                </a:cubicBezTo>
                <a:cubicBezTo>
                  <a:pt x="301" y="100"/>
                  <a:pt x="299" y="100"/>
                  <a:pt x="297" y="99"/>
                </a:cubicBezTo>
                <a:cubicBezTo>
                  <a:pt x="296" y="97"/>
                  <a:pt x="298" y="95"/>
                  <a:pt x="298" y="93"/>
                </a:cubicBezTo>
                <a:cubicBezTo>
                  <a:pt x="295" y="93"/>
                  <a:pt x="297" y="97"/>
                  <a:pt x="293" y="97"/>
                </a:cubicBezTo>
                <a:cubicBezTo>
                  <a:pt x="293" y="97"/>
                  <a:pt x="292" y="97"/>
                  <a:pt x="292" y="96"/>
                </a:cubicBezTo>
                <a:cubicBezTo>
                  <a:pt x="291" y="96"/>
                  <a:pt x="290" y="96"/>
                  <a:pt x="290" y="95"/>
                </a:cubicBezTo>
                <a:cubicBezTo>
                  <a:pt x="289" y="95"/>
                  <a:pt x="289" y="93"/>
                  <a:pt x="289" y="92"/>
                </a:cubicBezTo>
                <a:cubicBezTo>
                  <a:pt x="288" y="88"/>
                  <a:pt x="292" y="83"/>
                  <a:pt x="286" y="84"/>
                </a:cubicBezTo>
                <a:cubicBezTo>
                  <a:pt x="285" y="86"/>
                  <a:pt x="284" y="91"/>
                  <a:pt x="279" y="90"/>
                </a:cubicBezTo>
                <a:cubicBezTo>
                  <a:pt x="282" y="92"/>
                  <a:pt x="285" y="93"/>
                  <a:pt x="287" y="95"/>
                </a:cubicBezTo>
                <a:cubicBezTo>
                  <a:pt x="284" y="94"/>
                  <a:pt x="282" y="91"/>
                  <a:pt x="279" y="91"/>
                </a:cubicBezTo>
                <a:cubicBezTo>
                  <a:pt x="280" y="92"/>
                  <a:pt x="282" y="93"/>
                  <a:pt x="282" y="93"/>
                </a:cubicBezTo>
                <a:cubicBezTo>
                  <a:pt x="280" y="93"/>
                  <a:pt x="279" y="91"/>
                  <a:pt x="277" y="90"/>
                </a:cubicBezTo>
                <a:cubicBezTo>
                  <a:pt x="277" y="91"/>
                  <a:pt x="277" y="91"/>
                  <a:pt x="277" y="91"/>
                </a:cubicBezTo>
                <a:cubicBezTo>
                  <a:pt x="278" y="91"/>
                  <a:pt x="277" y="91"/>
                  <a:pt x="278" y="91"/>
                </a:cubicBezTo>
                <a:cubicBezTo>
                  <a:pt x="279" y="93"/>
                  <a:pt x="282" y="95"/>
                  <a:pt x="283" y="97"/>
                </a:cubicBezTo>
                <a:cubicBezTo>
                  <a:pt x="281" y="96"/>
                  <a:pt x="279" y="93"/>
                  <a:pt x="277" y="92"/>
                </a:cubicBezTo>
                <a:cubicBezTo>
                  <a:pt x="277" y="93"/>
                  <a:pt x="276" y="94"/>
                  <a:pt x="275" y="94"/>
                </a:cubicBezTo>
                <a:cubicBezTo>
                  <a:pt x="278" y="96"/>
                  <a:pt x="279" y="98"/>
                  <a:pt x="281" y="100"/>
                </a:cubicBezTo>
                <a:cubicBezTo>
                  <a:pt x="278" y="98"/>
                  <a:pt x="277" y="96"/>
                  <a:pt x="275" y="94"/>
                </a:cubicBezTo>
                <a:cubicBezTo>
                  <a:pt x="275" y="95"/>
                  <a:pt x="273" y="94"/>
                  <a:pt x="274" y="95"/>
                </a:cubicBezTo>
                <a:cubicBezTo>
                  <a:pt x="274" y="95"/>
                  <a:pt x="274" y="95"/>
                  <a:pt x="274" y="95"/>
                </a:cubicBezTo>
                <a:cubicBezTo>
                  <a:pt x="275" y="96"/>
                  <a:pt x="277" y="97"/>
                  <a:pt x="277" y="98"/>
                </a:cubicBezTo>
                <a:cubicBezTo>
                  <a:pt x="276" y="97"/>
                  <a:pt x="274" y="97"/>
                  <a:pt x="274" y="95"/>
                </a:cubicBezTo>
                <a:cubicBezTo>
                  <a:pt x="274" y="96"/>
                  <a:pt x="273" y="95"/>
                  <a:pt x="273" y="95"/>
                </a:cubicBezTo>
                <a:close/>
                <a:moveTo>
                  <a:pt x="260" y="107"/>
                </a:move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8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lose/>
                <a:moveTo>
                  <a:pt x="277" y="86"/>
                </a:moveTo>
                <a:cubicBezTo>
                  <a:pt x="277" y="86"/>
                  <a:pt x="277" y="86"/>
                  <a:pt x="277" y="86"/>
                </a:cubicBezTo>
                <a:cubicBezTo>
                  <a:pt x="274" y="87"/>
                  <a:pt x="275" y="91"/>
                  <a:pt x="273" y="93"/>
                </a:cubicBezTo>
                <a:cubicBezTo>
                  <a:pt x="275" y="94"/>
                  <a:pt x="275" y="93"/>
                  <a:pt x="276" y="92"/>
                </a:cubicBezTo>
                <a:cubicBezTo>
                  <a:pt x="275" y="89"/>
                  <a:pt x="278" y="88"/>
                  <a:pt x="280" y="89"/>
                </a:cubicBezTo>
                <a:cubicBezTo>
                  <a:pt x="281" y="89"/>
                  <a:pt x="283" y="89"/>
                  <a:pt x="282" y="88"/>
                </a:cubicBezTo>
                <a:cubicBezTo>
                  <a:pt x="280" y="89"/>
                  <a:pt x="279" y="87"/>
                  <a:pt x="277" y="86"/>
                </a:cubicBezTo>
                <a:close/>
                <a:moveTo>
                  <a:pt x="93" y="87"/>
                </a:moveTo>
                <a:cubicBezTo>
                  <a:pt x="93" y="87"/>
                  <a:pt x="93" y="87"/>
                  <a:pt x="93" y="87"/>
                </a:cubicBezTo>
                <a:cubicBezTo>
                  <a:pt x="93" y="87"/>
                  <a:pt x="93" y="86"/>
                  <a:pt x="93" y="86"/>
                </a:cubicBezTo>
                <a:cubicBezTo>
                  <a:pt x="93" y="86"/>
                  <a:pt x="93" y="87"/>
                  <a:pt x="93" y="87"/>
                </a:cubicBezTo>
                <a:close/>
                <a:moveTo>
                  <a:pt x="134" y="88"/>
                </a:moveTo>
                <a:cubicBezTo>
                  <a:pt x="134" y="88"/>
                  <a:pt x="134" y="88"/>
                  <a:pt x="134" y="88"/>
                </a:cubicBezTo>
                <a:cubicBezTo>
                  <a:pt x="134" y="87"/>
                  <a:pt x="134" y="86"/>
                  <a:pt x="133" y="86"/>
                </a:cubicBezTo>
                <a:cubicBezTo>
                  <a:pt x="134" y="87"/>
                  <a:pt x="133" y="88"/>
                  <a:pt x="134" y="88"/>
                </a:cubicBezTo>
                <a:close/>
                <a:moveTo>
                  <a:pt x="133" y="93"/>
                </a:moveTo>
                <a:cubicBezTo>
                  <a:pt x="133" y="93"/>
                  <a:pt x="133" y="93"/>
                  <a:pt x="133" y="93"/>
                </a:cubicBezTo>
                <a:cubicBezTo>
                  <a:pt x="133" y="91"/>
                  <a:pt x="132" y="89"/>
                  <a:pt x="132" y="88"/>
                </a:cubicBezTo>
                <a:cubicBezTo>
                  <a:pt x="132" y="88"/>
                  <a:pt x="132" y="86"/>
                  <a:pt x="131" y="87"/>
                </a:cubicBezTo>
                <a:cubicBezTo>
                  <a:pt x="132" y="89"/>
                  <a:pt x="132" y="92"/>
                  <a:pt x="133" y="93"/>
                </a:cubicBezTo>
                <a:close/>
                <a:moveTo>
                  <a:pt x="133" y="91"/>
                </a:moveTo>
                <a:cubicBezTo>
                  <a:pt x="133" y="91"/>
                  <a:pt x="133" y="91"/>
                  <a:pt x="133" y="91"/>
                </a:cubicBezTo>
                <a:cubicBezTo>
                  <a:pt x="134" y="90"/>
                  <a:pt x="133" y="89"/>
                  <a:pt x="133" y="88"/>
                </a:cubicBezTo>
                <a:cubicBezTo>
                  <a:pt x="133" y="89"/>
                  <a:pt x="133" y="88"/>
                  <a:pt x="132" y="89"/>
                </a:cubicBezTo>
                <a:cubicBezTo>
                  <a:pt x="133" y="90"/>
                  <a:pt x="133" y="90"/>
                  <a:pt x="133" y="91"/>
                </a:cubicBezTo>
                <a:close/>
                <a:moveTo>
                  <a:pt x="93" y="125"/>
                </a:moveTo>
                <a:cubicBezTo>
                  <a:pt x="93" y="125"/>
                  <a:pt x="93" y="125"/>
                  <a:pt x="93" y="125"/>
                </a:cubicBezTo>
                <a:cubicBezTo>
                  <a:pt x="93" y="125"/>
                  <a:pt x="92" y="123"/>
                  <a:pt x="93" y="122"/>
                </a:cubicBezTo>
                <a:cubicBezTo>
                  <a:pt x="93" y="122"/>
                  <a:pt x="93" y="121"/>
                  <a:pt x="93" y="121"/>
                </a:cubicBezTo>
                <a:cubicBezTo>
                  <a:pt x="94" y="118"/>
                  <a:pt x="93" y="113"/>
                  <a:pt x="93" y="109"/>
                </a:cubicBezTo>
                <a:cubicBezTo>
                  <a:pt x="92" y="102"/>
                  <a:pt x="93" y="95"/>
                  <a:pt x="93" y="88"/>
                </a:cubicBezTo>
                <a:cubicBezTo>
                  <a:pt x="92" y="100"/>
                  <a:pt x="92" y="114"/>
                  <a:pt x="93" y="125"/>
                </a:cubicBezTo>
                <a:close/>
                <a:moveTo>
                  <a:pt x="134" y="98"/>
                </a:moveTo>
                <a:cubicBezTo>
                  <a:pt x="134" y="98"/>
                  <a:pt x="134" y="98"/>
                  <a:pt x="134" y="98"/>
                </a:cubicBezTo>
                <a:cubicBezTo>
                  <a:pt x="134" y="99"/>
                  <a:pt x="135" y="99"/>
                  <a:pt x="135" y="99"/>
                </a:cubicBezTo>
                <a:cubicBezTo>
                  <a:pt x="133" y="102"/>
                  <a:pt x="133" y="104"/>
                  <a:pt x="131" y="107"/>
                </a:cubicBezTo>
                <a:cubicBezTo>
                  <a:pt x="131" y="109"/>
                  <a:pt x="129" y="110"/>
                  <a:pt x="130" y="111"/>
                </a:cubicBezTo>
                <a:cubicBezTo>
                  <a:pt x="131" y="107"/>
                  <a:pt x="133" y="105"/>
                  <a:pt x="134" y="101"/>
                </a:cubicBezTo>
                <a:cubicBezTo>
                  <a:pt x="136" y="97"/>
                  <a:pt x="138" y="93"/>
                  <a:pt x="138" y="88"/>
                </a:cubicBezTo>
                <a:cubicBezTo>
                  <a:pt x="138" y="88"/>
                  <a:pt x="138" y="88"/>
                  <a:pt x="138" y="88"/>
                </a:cubicBezTo>
                <a:cubicBezTo>
                  <a:pt x="137" y="91"/>
                  <a:pt x="136" y="95"/>
                  <a:pt x="134" y="98"/>
                </a:cubicBezTo>
                <a:close/>
                <a:moveTo>
                  <a:pt x="171" y="91"/>
                </a:moveTo>
                <a:cubicBezTo>
                  <a:pt x="169" y="94"/>
                  <a:pt x="170" y="96"/>
                  <a:pt x="172" y="98"/>
                </a:cubicBezTo>
                <a:cubicBezTo>
                  <a:pt x="173" y="98"/>
                  <a:pt x="175" y="100"/>
                  <a:pt x="175" y="100"/>
                </a:cubicBezTo>
                <a:cubicBezTo>
                  <a:pt x="173" y="98"/>
                  <a:pt x="171" y="95"/>
                  <a:pt x="171" y="91"/>
                </a:cubicBezTo>
                <a:close/>
                <a:moveTo>
                  <a:pt x="279" y="104"/>
                </a:moveTo>
                <a:cubicBezTo>
                  <a:pt x="279" y="104"/>
                  <a:pt x="279" y="104"/>
                  <a:pt x="279" y="104"/>
                </a:cubicBezTo>
                <a:cubicBezTo>
                  <a:pt x="279" y="104"/>
                  <a:pt x="278" y="103"/>
                  <a:pt x="278" y="103"/>
                </a:cubicBezTo>
                <a:cubicBezTo>
                  <a:pt x="277" y="103"/>
                  <a:pt x="277" y="102"/>
                  <a:pt x="276" y="102"/>
                </a:cubicBezTo>
                <a:cubicBezTo>
                  <a:pt x="272" y="103"/>
                  <a:pt x="269" y="101"/>
                  <a:pt x="268" y="98"/>
                </a:cubicBezTo>
                <a:cubicBezTo>
                  <a:pt x="267" y="97"/>
                  <a:pt x="267" y="95"/>
                  <a:pt x="266" y="94"/>
                </a:cubicBezTo>
                <a:cubicBezTo>
                  <a:pt x="266" y="94"/>
                  <a:pt x="266" y="95"/>
                  <a:pt x="265" y="95"/>
                </a:cubicBezTo>
                <a:cubicBezTo>
                  <a:pt x="263" y="96"/>
                  <a:pt x="263" y="93"/>
                  <a:pt x="261" y="92"/>
                </a:cubicBezTo>
                <a:cubicBezTo>
                  <a:pt x="261" y="93"/>
                  <a:pt x="261" y="93"/>
                  <a:pt x="260" y="93"/>
                </a:cubicBezTo>
                <a:cubicBezTo>
                  <a:pt x="260" y="96"/>
                  <a:pt x="263" y="97"/>
                  <a:pt x="264" y="100"/>
                </a:cubicBezTo>
                <a:cubicBezTo>
                  <a:pt x="265" y="100"/>
                  <a:pt x="265" y="102"/>
                  <a:pt x="266" y="102"/>
                </a:cubicBezTo>
                <a:cubicBezTo>
                  <a:pt x="269" y="105"/>
                  <a:pt x="271" y="109"/>
                  <a:pt x="275" y="110"/>
                </a:cubicBezTo>
                <a:cubicBezTo>
                  <a:pt x="276" y="109"/>
                  <a:pt x="278" y="109"/>
                  <a:pt x="278" y="109"/>
                </a:cubicBezTo>
                <a:cubicBezTo>
                  <a:pt x="278" y="109"/>
                  <a:pt x="278" y="109"/>
                  <a:pt x="278" y="108"/>
                </a:cubicBezTo>
                <a:cubicBezTo>
                  <a:pt x="278" y="108"/>
                  <a:pt x="277" y="108"/>
                  <a:pt x="277" y="108"/>
                </a:cubicBezTo>
                <a:cubicBezTo>
                  <a:pt x="277" y="108"/>
                  <a:pt x="277" y="108"/>
                  <a:pt x="277" y="107"/>
                </a:cubicBezTo>
                <a:cubicBezTo>
                  <a:pt x="277" y="107"/>
                  <a:pt x="277" y="107"/>
                  <a:pt x="278" y="107"/>
                </a:cubicBezTo>
                <a:cubicBezTo>
                  <a:pt x="277" y="106"/>
                  <a:pt x="277" y="106"/>
                  <a:pt x="278" y="105"/>
                </a:cubicBezTo>
                <a:cubicBezTo>
                  <a:pt x="278" y="105"/>
                  <a:pt x="277" y="105"/>
                  <a:pt x="277" y="104"/>
                </a:cubicBezTo>
                <a:cubicBezTo>
                  <a:pt x="277" y="104"/>
                  <a:pt x="277" y="104"/>
                  <a:pt x="278" y="104"/>
                </a:cubicBezTo>
                <a:cubicBezTo>
                  <a:pt x="278" y="104"/>
                  <a:pt x="279" y="104"/>
                  <a:pt x="279" y="104"/>
                </a:cubicBezTo>
                <a:close/>
                <a:moveTo>
                  <a:pt x="298" y="98"/>
                </a:moveTo>
                <a:cubicBezTo>
                  <a:pt x="298" y="98"/>
                  <a:pt x="298" y="98"/>
                  <a:pt x="298" y="98"/>
                </a:cubicBezTo>
                <a:cubicBezTo>
                  <a:pt x="299" y="98"/>
                  <a:pt x="299" y="98"/>
                  <a:pt x="299" y="98"/>
                </a:cubicBezTo>
                <a:cubicBezTo>
                  <a:pt x="301" y="99"/>
                  <a:pt x="303" y="100"/>
                  <a:pt x="303" y="102"/>
                </a:cubicBezTo>
                <a:cubicBezTo>
                  <a:pt x="302" y="105"/>
                  <a:pt x="304" y="111"/>
                  <a:pt x="307" y="111"/>
                </a:cubicBezTo>
                <a:cubicBezTo>
                  <a:pt x="305" y="110"/>
                  <a:pt x="303" y="107"/>
                  <a:pt x="305" y="103"/>
                </a:cubicBezTo>
                <a:cubicBezTo>
                  <a:pt x="305" y="102"/>
                  <a:pt x="304" y="101"/>
                  <a:pt x="304" y="100"/>
                </a:cubicBezTo>
                <a:cubicBezTo>
                  <a:pt x="301" y="99"/>
                  <a:pt x="300" y="97"/>
                  <a:pt x="299" y="96"/>
                </a:cubicBezTo>
                <a:cubicBezTo>
                  <a:pt x="299" y="97"/>
                  <a:pt x="298" y="97"/>
                  <a:pt x="298" y="98"/>
                </a:cubicBezTo>
                <a:close/>
                <a:moveTo>
                  <a:pt x="261" y="101"/>
                </a:moveTo>
                <a:cubicBezTo>
                  <a:pt x="261" y="101"/>
                  <a:pt x="261" y="101"/>
                  <a:pt x="261" y="101"/>
                </a:cubicBezTo>
                <a:cubicBezTo>
                  <a:pt x="261" y="102"/>
                  <a:pt x="262" y="102"/>
                  <a:pt x="262" y="103"/>
                </a:cubicBezTo>
                <a:cubicBezTo>
                  <a:pt x="264" y="101"/>
                  <a:pt x="262" y="99"/>
                  <a:pt x="260" y="97"/>
                </a:cubicBezTo>
                <a:cubicBezTo>
                  <a:pt x="261" y="98"/>
                  <a:pt x="262" y="100"/>
                  <a:pt x="261" y="101"/>
                </a:cubicBezTo>
                <a:close/>
                <a:moveTo>
                  <a:pt x="129" y="107"/>
                </a:moveTo>
                <a:cubicBezTo>
                  <a:pt x="129" y="107"/>
                  <a:pt x="129" y="107"/>
                  <a:pt x="129" y="107"/>
                </a:cubicBezTo>
                <a:cubicBezTo>
                  <a:pt x="130" y="105"/>
                  <a:pt x="132" y="102"/>
                  <a:pt x="132" y="99"/>
                </a:cubicBezTo>
                <a:cubicBezTo>
                  <a:pt x="131" y="101"/>
                  <a:pt x="131" y="103"/>
                  <a:pt x="130" y="105"/>
                </a:cubicBezTo>
                <a:cubicBezTo>
                  <a:pt x="130" y="106"/>
                  <a:pt x="128" y="106"/>
                  <a:pt x="129" y="107"/>
                </a:cubicBezTo>
                <a:close/>
                <a:moveTo>
                  <a:pt x="137" y="101"/>
                </a:moveTo>
                <a:cubicBezTo>
                  <a:pt x="137" y="101"/>
                  <a:pt x="137" y="101"/>
                  <a:pt x="137" y="101"/>
                </a:cubicBezTo>
                <a:cubicBezTo>
                  <a:pt x="137" y="103"/>
                  <a:pt x="139" y="105"/>
                  <a:pt x="138" y="106"/>
                </a:cubicBezTo>
                <a:cubicBezTo>
                  <a:pt x="138" y="106"/>
                  <a:pt x="138" y="104"/>
                  <a:pt x="137" y="103"/>
                </a:cubicBezTo>
                <a:cubicBezTo>
                  <a:pt x="137" y="103"/>
                  <a:pt x="136" y="103"/>
                  <a:pt x="136" y="104"/>
                </a:cubicBezTo>
                <a:cubicBezTo>
                  <a:pt x="137" y="106"/>
                  <a:pt x="138" y="109"/>
                  <a:pt x="138" y="111"/>
                </a:cubicBezTo>
                <a:cubicBezTo>
                  <a:pt x="137" y="110"/>
                  <a:pt x="137" y="107"/>
                  <a:pt x="136" y="104"/>
                </a:cubicBezTo>
                <a:cubicBezTo>
                  <a:pt x="135" y="106"/>
                  <a:pt x="137" y="108"/>
                  <a:pt x="137" y="109"/>
                </a:cubicBezTo>
                <a:cubicBezTo>
                  <a:pt x="136" y="108"/>
                  <a:pt x="136" y="106"/>
                  <a:pt x="135" y="105"/>
                </a:cubicBezTo>
                <a:cubicBezTo>
                  <a:pt x="136" y="110"/>
                  <a:pt x="138" y="114"/>
                  <a:pt x="139" y="118"/>
                </a:cubicBezTo>
                <a:cubicBezTo>
                  <a:pt x="141" y="115"/>
                  <a:pt x="141" y="112"/>
                  <a:pt x="142" y="109"/>
                </a:cubicBezTo>
                <a:cubicBezTo>
                  <a:pt x="141" y="108"/>
                  <a:pt x="141" y="104"/>
                  <a:pt x="140" y="105"/>
                </a:cubicBezTo>
                <a:cubicBezTo>
                  <a:pt x="139" y="103"/>
                  <a:pt x="140" y="101"/>
                  <a:pt x="138" y="100"/>
                </a:cubicBezTo>
                <a:cubicBezTo>
                  <a:pt x="137" y="101"/>
                  <a:pt x="139" y="104"/>
                  <a:pt x="139" y="106"/>
                </a:cubicBezTo>
                <a:cubicBezTo>
                  <a:pt x="138" y="104"/>
                  <a:pt x="138" y="103"/>
                  <a:pt x="137" y="101"/>
                </a:cubicBezTo>
                <a:close/>
                <a:moveTo>
                  <a:pt x="273" y="101"/>
                </a:moveTo>
                <a:cubicBezTo>
                  <a:pt x="273" y="101"/>
                  <a:pt x="273" y="101"/>
                  <a:pt x="273" y="101"/>
                </a:cubicBezTo>
                <a:cubicBezTo>
                  <a:pt x="277" y="100"/>
                  <a:pt x="281" y="102"/>
                  <a:pt x="281" y="106"/>
                </a:cubicBezTo>
                <a:cubicBezTo>
                  <a:pt x="283" y="102"/>
                  <a:pt x="277" y="99"/>
                  <a:pt x="273" y="101"/>
                </a:cubicBezTo>
                <a:close/>
                <a:moveTo>
                  <a:pt x="278" y="105"/>
                </a:moveTo>
                <a:cubicBezTo>
                  <a:pt x="278" y="105"/>
                  <a:pt x="278" y="105"/>
                  <a:pt x="278" y="105"/>
                </a:cubicBezTo>
                <a:cubicBezTo>
                  <a:pt x="279" y="105"/>
                  <a:pt x="279" y="106"/>
                  <a:pt x="279" y="107"/>
                </a:cubicBezTo>
                <a:cubicBezTo>
                  <a:pt x="279" y="107"/>
                  <a:pt x="279" y="107"/>
                  <a:pt x="279" y="107"/>
                </a:cubicBezTo>
                <a:cubicBezTo>
                  <a:pt x="280" y="106"/>
                  <a:pt x="280" y="105"/>
                  <a:pt x="279" y="104"/>
                </a:cubicBezTo>
                <a:cubicBezTo>
                  <a:pt x="279" y="105"/>
                  <a:pt x="279" y="105"/>
                  <a:pt x="278" y="105"/>
                </a:cubicBezTo>
                <a:close/>
                <a:moveTo>
                  <a:pt x="252" y="109"/>
                </a:moveTo>
                <a:cubicBezTo>
                  <a:pt x="252" y="109"/>
                  <a:pt x="252" y="109"/>
                  <a:pt x="252" y="109"/>
                </a:cubicBezTo>
                <a:cubicBezTo>
                  <a:pt x="254" y="109"/>
                  <a:pt x="256" y="110"/>
                  <a:pt x="257" y="109"/>
                </a:cubicBezTo>
                <a:cubicBezTo>
                  <a:pt x="258" y="107"/>
                  <a:pt x="259" y="106"/>
                  <a:pt x="258" y="105"/>
                </a:cubicBezTo>
                <a:cubicBezTo>
                  <a:pt x="258" y="108"/>
                  <a:pt x="253" y="107"/>
                  <a:pt x="252" y="109"/>
                </a:cubicBezTo>
                <a:close/>
                <a:moveTo>
                  <a:pt x="132" y="142"/>
                </a:moveTo>
                <a:cubicBezTo>
                  <a:pt x="132" y="142"/>
                  <a:pt x="132" y="142"/>
                  <a:pt x="132" y="142"/>
                </a:cubicBezTo>
                <a:cubicBezTo>
                  <a:pt x="132" y="141"/>
                  <a:pt x="132" y="141"/>
                  <a:pt x="132" y="140"/>
                </a:cubicBezTo>
                <a:cubicBezTo>
                  <a:pt x="133" y="140"/>
                  <a:pt x="133" y="140"/>
                  <a:pt x="134" y="139"/>
                </a:cubicBezTo>
                <a:cubicBezTo>
                  <a:pt x="134" y="138"/>
                  <a:pt x="134" y="137"/>
                  <a:pt x="135" y="136"/>
                </a:cubicBezTo>
                <a:cubicBezTo>
                  <a:pt x="135" y="136"/>
                  <a:pt x="135" y="136"/>
                  <a:pt x="136" y="135"/>
                </a:cubicBezTo>
                <a:cubicBezTo>
                  <a:pt x="136" y="135"/>
                  <a:pt x="135" y="135"/>
                  <a:pt x="135" y="135"/>
                </a:cubicBezTo>
                <a:cubicBezTo>
                  <a:pt x="136" y="133"/>
                  <a:pt x="138" y="130"/>
                  <a:pt x="137" y="127"/>
                </a:cubicBezTo>
                <a:cubicBezTo>
                  <a:pt x="137" y="127"/>
                  <a:pt x="137" y="126"/>
                  <a:pt x="137" y="124"/>
                </a:cubicBezTo>
                <a:cubicBezTo>
                  <a:pt x="138" y="121"/>
                  <a:pt x="137" y="118"/>
                  <a:pt x="136" y="115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5"/>
                  <a:pt x="137" y="115"/>
                  <a:pt x="137" y="115"/>
                </a:cubicBezTo>
                <a:cubicBezTo>
                  <a:pt x="136" y="114"/>
                  <a:pt x="135" y="111"/>
                  <a:pt x="134" y="109"/>
                </a:cubicBezTo>
                <a:cubicBezTo>
                  <a:pt x="133" y="111"/>
                  <a:pt x="133" y="115"/>
                  <a:pt x="131" y="117"/>
                </a:cubicBezTo>
                <a:cubicBezTo>
                  <a:pt x="132" y="124"/>
                  <a:pt x="132" y="132"/>
                  <a:pt x="131" y="139"/>
                </a:cubicBezTo>
                <a:cubicBezTo>
                  <a:pt x="131" y="141"/>
                  <a:pt x="130" y="144"/>
                  <a:pt x="130" y="146"/>
                </a:cubicBezTo>
                <a:cubicBezTo>
                  <a:pt x="130" y="144"/>
                  <a:pt x="132" y="143"/>
                  <a:pt x="132" y="142"/>
                </a:cubicBezTo>
                <a:close/>
                <a:moveTo>
                  <a:pt x="94" y="110"/>
                </a:moveTo>
                <a:cubicBezTo>
                  <a:pt x="94" y="110"/>
                  <a:pt x="94" y="110"/>
                  <a:pt x="94" y="110"/>
                </a:cubicBezTo>
                <a:cubicBezTo>
                  <a:pt x="95" y="110"/>
                  <a:pt x="95" y="109"/>
                  <a:pt x="94" y="109"/>
                </a:cubicBezTo>
                <a:cubicBezTo>
                  <a:pt x="94" y="109"/>
                  <a:pt x="94" y="110"/>
                  <a:pt x="94" y="110"/>
                </a:cubicBezTo>
                <a:close/>
                <a:moveTo>
                  <a:pt x="253" y="111"/>
                </a:moveTo>
                <a:cubicBezTo>
                  <a:pt x="253" y="111"/>
                  <a:pt x="253" y="111"/>
                  <a:pt x="253" y="111"/>
                </a:cubicBezTo>
                <a:cubicBezTo>
                  <a:pt x="253" y="112"/>
                  <a:pt x="254" y="112"/>
                  <a:pt x="253" y="113"/>
                </a:cubicBezTo>
                <a:cubicBezTo>
                  <a:pt x="254" y="113"/>
                  <a:pt x="254" y="114"/>
                  <a:pt x="255" y="114"/>
                </a:cubicBezTo>
                <a:cubicBezTo>
                  <a:pt x="254" y="113"/>
                  <a:pt x="254" y="111"/>
                  <a:pt x="254" y="110"/>
                </a:cubicBezTo>
                <a:cubicBezTo>
                  <a:pt x="254" y="110"/>
                  <a:pt x="254" y="110"/>
                  <a:pt x="253" y="111"/>
                </a:cubicBezTo>
                <a:close/>
                <a:moveTo>
                  <a:pt x="253" y="113"/>
                </a:moveTo>
                <a:cubicBezTo>
                  <a:pt x="253" y="113"/>
                  <a:pt x="253" y="113"/>
                  <a:pt x="253" y="113"/>
                </a:cubicBezTo>
                <a:cubicBezTo>
                  <a:pt x="253" y="112"/>
                  <a:pt x="253" y="112"/>
                  <a:pt x="253" y="111"/>
                </a:cubicBezTo>
                <a:cubicBezTo>
                  <a:pt x="253" y="111"/>
                  <a:pt x="253" y="111"/>
                  <a:pt x="252" y="111"/>
                </a:cubicBezTo>
                <a:cubicBezTo>
                  <a:pt x="252" y="112"/>
                  <a:pt x="252" y="112"/>
                  <a:pt x="253" y="113"/>
                </a:cubicBezTo>
                <a:close/>
                <a:moveTo>
                  <a:pt x="144" y="112"/>
                </a:moveTo>
                <a:cubicBezTo>
                  <a:pt x="144" y="112"/>
                  <a:pt x="144" y="112"/>
                  <a:pt x="144" y="112"/>
                </a:cubicBezTo>
                <a:cubicBezTo>
                  <a:pt x="143" y="111"/>
                  <a:pt x="144" y="111"/>
                  <a:pt x="143" y="111"/>
                </a:cubicBezTo>
                <a:cubicBezTo>
                  <a:pt x="143" y="111"/>
                  <a:pt x="143" y="112"/>
                  <a:pt x="144" y="112"/>
                </a:cubicBezTo>
                <a:close/>
                <a:moveTo>
                  <a:pt x="144" y="115"/>
                </a:moveTo>
                <a:cubicBezTo>
                  <a:pt x="144" y="115"/>
                  <a:pt x="144" y="115"/>
                  <a:pt x="144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4" y="114"/>
                  <a:pt x="144" y="113"/>
                  <a:pt x="143" y="112"/>
                </a:cubicBezTo>
                <a:cubicBezTo>
                  <a:pt x="142" y="117"/>
                  <a:pt x="139" y="121"/>
                  <a:pt x="138" y="126"/>
                </a:cubicBezTo>
                <a:cubicBezTo>
                  <a:pt x="138" y="128"/>
                  <a:pt x="139" y="130"/>
                  <a:pt x="139" y="132"/>
                </a:cubicBezTo>
                <a:cubicBezTo>
                  <a:pt x="139" y="133"/>
                  <a:pt x="138" y="134"/>
                  <a:pt x="137" y="135"/>
                </a:cubicBezTo>
                <a:cubicBezTo>
                  <a:pt x="137" y="136"/>
                  <a:pt x="136" y="138"/>
                  <a:pt x="136" y="139"/>
                </a:cubicBezTo>
                <a:cubicBezTo>
                  <a:pt x="136" y="139"/>
                  <a:pt x="134" y="141"/>
                  <a:pt x="134" y="141"/>
                </a:cubicBezTo>
                <a:cubicBezTo>
                  <a:pt x="131" y="146"/>
                  <a:pt x="131" y="151"/>
                  <a:pt x="130" y="156"/>
                </a:cubicBezTo>
                <a:cubicBezTo>
                  <a:pt x="133" y="158"/>
                  <a:pt x="137" y="159"/>
                  <a:pt x="137" y="162"/>
                </a:cubicBezTo>
                <a:cubicBezTo>
                  <a:pt x="137" y="163"/>
                  <a:pt x="136" y="164"/>
                  <a:pt x="135" y="165"/>
                </a:cubicBezTo>
                <a:cubicBezTo>
                  <a:pt x="137" y="165"/>
                  <a:pt x="138" y="165"/>
                  <a:pt x="139" y="167"/>
                </a:cubicBezTo>
                <a:cubicBezTo>
                  <a:pt x="139" y="168"/>
                  <a:pt x="139" y="170"/>
                  <a:pt x="140" y="172"/>
                </a:cubicBezTo>
                <a:cubicBezTo>
                  <a:pt x="140" y="173"/>
                  <a:pt x="141" y="174"/>
                  <a:pt x="142" y="174"/>
                </a:cubicBezTo>
                <a:cubicBezTo>
                  <a:pt x="142" y="175"/>
                  <a:pt x="143" y="176"/>
                  <a:pt x="143" y="178"/>
                </a:cubicBezTo>
                <a:cubicBezTo>
                  <a:pt x="141" y="179"/>
                  <a:pt x="139" y="179"/>
                  <a:pt x="138" y="179"/>
                </a:cubicBezTo>
                <a:cubicBezTo>
                  <a:pt x="139" y="180"/>
                  <a:pt x="139" y="181"/>
                  <a:pt x="139" y="183"/>
                </a:cubicBezTo>
                <a:cubicBezTo>
                  <a:pt x="140" y="185"/>
                  <a:pt x="143" y="185"/>
                  <a:pt x="144" y="189"/>
                </a:cubicBezTo>
                <a:cubicBezTo>
                  <a:pt x="143" y="191"/>
                  <a:pt x="142" y="194"/>
                  <a:pt x="138" y="194"/>
                </a:cubicBezTo>
                <a:cubicBezTo>
                  <a:pt x="141" y="196"/>
                  <a:pt x="143" y="199"/>
                  <a:pt x="143" y="203"/>
                </a:cubicBezTo>
                <a:cubicBezTo>
                  <a:pt x="143" y="200"/>
                  <a:pt x="144" y="197"/>
                  <a:pt x="144" y="193"/>
                </a:cubicBezTo>
                <a:cubicBezTo>
                  <a:pt x="144" y="193"/>
                  <a:pt x="144" y="193"/>
                  <a:pt x="144" y="192"/>
                </a:cubicBezTo>
                <a:cubicBezTo>
                  <a:pt x="144" y="192"/>
                  <a:pt x="144" y="191"/>
                  <a:pt x="144" y="191"/>
                </a:cubicBezTo>
                <a:cubicBezTo>
                  <a:pt x="145" y="187"/>
                  <a:pt x="145" y="184"/>
                  <a:pt x="146" y="180"/>
                </a:cubicBezTo>
                <a:cubicBezTo>
                  <a:pt x="147" y="175"/>
                  <a:pt x="146" y="168"/>
                  <a:pt x="145" y="163"/>
                </a:cubicBezTo>
                <a:cubicBezTo>
                  <a:pt x="145" y="159"/>
                  <a:pt x="144" y="156"/>
                  <a:pt x="144" y="153"/>
                </a:cubicBezTo>
                <a:cubicBezTo>
                  <a:pt x="145" y="149"/>
                  <a:pt x="146" y="146"/>
                  <a:pt x="147" y="142"/>
                </a:cubicBezTo>
                <a:cubicBezTo>
                  <a:pt x="148" y="139"/>
                  <a:pt x="147" y="136"/>
                  <a:pt x="147" y="133"/>
                </a:cubicBezTo>
                <a:cubicBezTo>
                  <a:pt x="147" y="133"/>
                  <a:pt x="147" y="133"/>
                  <a:pt x="147" y="133"/>
                </a:cubicBezTo>
                <a:cubicBezTo>
                  <a:pt x="146" y="131"/>
                  <a:pt x="147" y="128"/>
                  <a:pt x="146" y="126"/>
                </a:cubicBezTo>
                <a:cubicBezTo>
                  <a:pt x="146" y="127"/>
                  <a:pt x="146" y="129"/>
                  <a:pt x="146" y="130"/>
                </a:cubicBezTo>
                <a:cubicBezTo>
                  <a:pt x="146" y="128"/>
                  <a:pt x="145" y="125"/>
                  <a:pt x="145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45" y="120"/>
                  <a:pt x="144" y="118"/>
                  <a:pt x="144" y="117"/>
                </a:cubicBezTo>
                <a:cubicBezTo>
                  <a:pt x="144" y="117"/>
                  <a:pt x="145" y="119"/>
                  <a:pt x="144" y="118"/>
                </a:cubicBezTo>
                <a:cubicBezTo>
                  <a:pt x="144" y="116"/>
                  <a:pt x="144" y="116"/>
                  <a:pt x="144" y="114"/>
                </a:cubicBezTo>
                <a:cubicBezTo>
                  <a:pt x="144" y="115"/>
                  <a:pt x="143" y="117"/>
                  <a:pt x="144" y="118"/>
                </a:cubicBezTo>
                <a:cubicBezTo>
                  <a:pt x="143" y="118"/>
                  <a:pt x="144" y="119"/>
                  <a:pt x="143" y="119"/>
                </a:cubicBezTo>
                <a:cubicBezTo>
                  <a:pt x="143" y="118"/>
                  <a:pt x="143" y="116"/>
                  <a:pt x="143" y="115"/>
                </a:cubicBezTo>
                <a:cubicBezTo>
                  <a:pt x="142" y="116"/>
                  <a:pt x="143" y="115"/>
                  <a:pt x="144" y="115"/>
                </a:cubicBezTo>
                <a:close/>
                <a:moveTo>
                  <a:pt x="253" y="119"/>
                </a:moveTo>
                <a:cubicBezTo>
                  <a:pt x="253" y="119"/>
                  <a:pt x="253" y="119"/>
                  <a:pt x="253" y="119"/>
                </a:cubicBezTo>
                <a:cubicBezTo>
                  <a:pt x="254" y="119"/>
                  <a:pt x="254" y="119"/>
                  <a:pt x="255" y="119"/>
                </a:cubicBezTo>
                <a:cubicBezTo>
                  <a:pt x="256" y="117"/>
                  <a:pt x="255" y="115"/>
                  <a:pt x="252" y="114"/>
                </a:cubicBezTo>
                <a:cubicBezTo>
                  <a:pt x="253" y="115"/>
                  <a:pt x="255" y="118"/>
                  <a:pt x="253" y="119"/>
                </a:cubicBezTo>
                <a:close/>
                <a:moveTo>
                  <a:pt x="310" y="122"/>
                </a:moveTo>
                <a:cubicBezTo>
                  <a:pt x="310" y="122"/>
                  <a:pt x="310" y="122"/>
                  <a:pt x="310" y="122"/>
                </a:cubicBezTo>
                <a:cubicBezTo>
                  <a:pt x="310" y="122"/>
                  <a:pt x="310" y="123"/>
                  <a:pt x="310" y="123"/>
                </a:cubicBezTo>
                <a:cubicBezTo>
                  <a:pt x="311" y="121"/>
                  <a:pt x="308" y="120"/>
                  <a:pt x="308" y="118"/>
                </a:cubicBezTo>
                <a:cubicBezTo>
                  <a:pt x="307" y="119"/>
                  <a:pt x="307" y="119"/>
                  <a:pt x="307" y="120"/>
                </a:cubicBezTo>
                <a:cubicBezTo>
                  <a:pt x="309" y="120"/>
                  <a:pt x="310" y="120"/>
                  <a:pt x="310" y="122"/>
                </a:cubicBezTo>
                <a:close/>
                <a:moveTo>
                  <a:pt x="285" y="125"/>
                </a:moveTo>
                <a:cubicBezTo>
                  <a:pt x="285" y="125"/>
                  <a:pt x="285" y="125"/>
                  <a:pt x="285" y="125"/>
                </a:cubicBezTo>
                <a:cubicBezTo>
                  <a:pt x="285" y="127"/>
                  <a:pt x="285" y="129"/>
                  <a:pt x="287" y="130"/>
                </a:cubicBezTo>
                <a:cubicBezTo>
                  <a:pt x="286" y="128"/>
                  <a:pt x="287" y="127"/>
                  <a:pt x="286" y="125"/>
                </a:cubicBezTo>
                <a:cubicBezTo>
                  <a:pt x="286" y="125"/>
                  <a:pt x="287" y="125"/>
                  <a:pt x="287" y="125"/>
                </a:cubicBezTo>
                <a:cubicBezTo>
                  <a:pt x="287" y="123"/>
                  <a:pt x="287" y="122"/>
                  <a:pt x="285" y="121"/>
                </a:cubicBezTo>
                <a:cubicBezTo>
                  <a:pt x="284" y="122"/>
                  <a:pt x="285" y="124"/>
                  <a:pt x="285" y="125"/>
                </a:cubicBezTo>
                <a:close/>
                <a:moveTo>
                  <a:pt x="266" y="132"/>
                </a:moveTo>
                <a:cubicBezTo>
                  <a:pt x="266" y="132"/>
                  <a:pt x="266" y="132"/>
                  <a:pt x="266" y="132"/>
                </a:cubicBezTo>
                <a:cubicBezTo>
                  <a:pt x="267" y="130"/>
                  <a:pt x="269" y="128"/>
                  <a:pt x="268" y="125"/>
                </a:cubicBezTo>
                <a:cubicBezTo>
                  <a:pt x="265" y="124"/>
                  <a:pt x="264" y="130"/>
                  <a:pt x="266" y="132"/>
                </a:cubicBezTo>
                <a:close/>
                <a:moveTo>
                  <a:pt x="312" y="132"/>
                </a:moveTo>
                <a:cubicBezTo>
                  <a:pt x="312" y="132"/>
                  <a:pt x="312" y="132"/>
                  <a:pt x="312" y="132"/>
                </a:cubicBezTo>
                <a:cubicBezTo>
                  <a:pt x="313" y="130"/>
                  <a:pt x="309" y="129"/>
                  <a:pt x="309" y="127"/>
                </a:cubicBezTo>
                <a:cubicBezTo>
                  <a:pt x="309" y="127"/>
                  <a:pt x="309" y="127"/>
                  <a:pt x="308" y="127"/>
                </a:cubicBezTo>
                <a:cubicBezTo>
                  <a:pt x="310" y="129"/>
                  <a:pt x="312" y="130"/>
                  <a:pt x="312" y="132"/>
                </a:cubicBezTo>
                <a:close/>
                <a:moveTo>
                  <a:pt x="92" y="129"/>
                </a:moveTo>
                <a:cubicBezTo>
                  <a:pt x="92" y="129"/>
                  <a:pt x="92" y="129"/>
                  <a:pt x="92" y="129"/>
                </a:cubicBezTo>
                <a:cubicBezTo>
                  <a:pt x="92" y="129"/>
                  <a:pt x="93" y="128"/>
                  <a:pt x="92" y="128"/>
                </a:cubicBezTo>
                <a:cubicBezTo>
                  <a:pt x="92" y="128"/>
                  <a:pt x="92" y="129"/>
                  <a:pt x="92" y="129"/>
                </a:cubicBezTo>
                <a:close/>
                <a:moveTo>
                  <a:pt x="96" y="134"/>
                </a:moveTo>
                <a:cubicBezTo>
                  <a:pt x="96" y="134"/>
                  <a:pt x="96" y="134"/>
                  <a:pt x="96" y="134"/>
                </a:cubicBezTo>
                <a:cubicBezTo>
                  <a:pt x="96" y="132"/>
                  <a:pt x="95" y="130"/>
                  <a:pt x="94" y="128"/>
                </a:cubicBezTo>
                <a:cubicBezTo>
                  <a:pt x="94" y="131"/>
                  <a:pt x="94" y="132"/>
                  <a:pt x="96" y="134"/>
                </a:cubicBezTo>
                <a:close/>
                <a:moveTo>
                  <a:pt x="249" y="133"/>
                </a:moveTo>
                <a:cubicBezTo>
                  <a:pt x="249" y="133"/>
                  <a:pt x="249" y="133"/>
                  <a:pt x="249" y="133"/>
                </a:cubicBezTo>
                <a:cubicBezTo>
                  <a:pt x="249" y="132"/>
                  <a:pt x="249" y="131"/>
                  <a:pt x="249" y="131"/>
                </a:cubicBezTo>
                <a:cubicBezTo>
                  <a:pt x="248" y="131"/>
                  <a:pt x="248" y="129"/>
                  <a:pt x="247" y="129"/>
                </a:cubicBezTo>
                <a:cubicBezTo>
                  <a:pt x="247" y="131"/>
                  <a:pt x="247" y="132"/>
                  <a:pt x="249" y="133"/>
                </a:cubicBezTo>
                <a:close/>
                <a:moveTo>
                  <a:pt x="92" y="132"/>
                </a:moveTo>
                <a:cubicBezTo>
                  <a:pt x="92" y="132"/>
                  <a:pt x="92" y="132"/>
                  <a:pt x="92" y="132"/>
                </a:cubicBezTo>
                <a:cubicBezTo>
                  <a:pt x="92" y="131"/>
                  <a:pt x="92" y="130"/>
                  <a:pt x="92" y="130"/>
                </a:cubicBezTo>
                <a:cubicBezTo>
                  <a:pt x="92" y="130"/>
                  <a:pt x="91" y="132"/>
                  <a:pt x="92" y="132"/>
                </a:cubicBezTo>
                <a:close/>
                <a:moveTo>
                  <a:pt x="150" y="134"/>
                </a:moveTo>
                <a:cubicBezTo>
                  <a:pt x="150" y="134"/>
                  <a:pt x="150" y="134"/>
                  <a:pt x="150" y="134"/>
                </a:cubicBezTo>
                <a:cubicBezTo>
                  <a:pt x="150" y="135"/>
                  <a:pt x="151" y="136"/>
                  <a:pt x="150" y="137"/>
                </a:cubicBezTo>
                <a:cubicBezTo>
                  <a:pt x="150" y="136"/>
                  <a:pt x="150" y="135"/>
                  <a:pt x="149" y="135"/>
                </a:cubicBezTo>
                <a:cubicBezTo>
                  <a:pt x="150" y="135"/>
                  <a:pt x="150" y="136"/>
                  <a:pt x="149" y="136"/>
                </a:cubicBezTo>
                <a:cubicBezTo>
                  <a:pt x="149" y="135"/>
                  <a:pt x="149" y="133"/>
                  <a:pt x="149" y="132"/>
                </a:cubicBezTo>
                <a:cubicBezTo>
                  <a:pt x="149" y="136"/>
                  <a:pt x="149" y="139"/>
                  <a:pt x="149" y="141"/>
                </a:cubicBezTo>
                <a:cubicBezTo>
                  <a:pt x="149" y="141"/>
                  <a:pt x="149" y="141"/>
                  <a:pt x="149" y="141"/>
                </a:cubicBezTo>
                <a:cubicBezTo>
                  <a:pt x="148" y="142"/>
                  <a:pt x="149" y="143"/>
                  <a:pt x="148" y="144"/>
                </a:cubicBezTo>
                <a:cubicBezTo>
                  <a:pt x="148" y="146"/>
                  <a:pt x="146" y="149"/>
                  <a:pt x="146" y="151"/>
                </a:cubicBezTo>
                <a:cubicBezTo>
                  <a:pt x="145" y="156"/>
                  <a:pt x="146" y="162"/>
                  <a:pt x="147" y="166"/>
                </a:cubicBezTo>
                <a:cubicBezTo>
                  <a:pt x="149" y="177"/>
                  <a:pt x="145" y="189"/>
                  <a:pt x="145" y="200"/>
                </a:cubicBezTo>
                <a:cubicBezTo>
                  <a:pt x="147" y="199"/>
                  <a:pt x="147" y="198"/>
                  <a:pt x="149" y="199"/>
                </a:cubicBezTo>
                <a:cubicBezTo>
                  <a:pt x="151" y="195"/>
                  <a:pt x="151" y="190"/>
                  <a:pt x="150" y="185"/>
                </a:cubicBezTo>
                <a:cubicBezTo>
                  <a:pt x="150" y="181"/>
                  <a:pt x="151" y="176"/>
                  <a:pt x="153" y="172"/>
                </a:cubicBezTo>
                <a:cubicBezTo>
                  <a:pt x="152" y="170"/>
                  <a:pt x="154" y="168"/>
                  <a:pt x="153" y="166"/>
                </a:cubicBezTo>
                <a:cubicBezTo>
                  <a:pt x="154" y="166"/>
                  <a:pt x="154" y="165"/>
                  <a:pt x="154" y="165"/>
                </a:cubicBezTo>
                <a:cubicBezTo>
                  <a:pt x="155" y="164"/>
                  <a:pt x="156" y="163"/>
                  <a:pt x="156" y="163"/>
                </a:cubicBezTo>
                <a:cubicBezTo>
                  <a:pt x="156" y="162"/>
                  <a:pt x="156" y="161"/>
                  <a:pt x="156" y="161"/>
                </a:cubicBezTo>
                <a:cubicBezTo>
                  <a:pt x="157" y="161"/>
                  <a:pt x="157" y="161"/>
                  <a:pt x="157" y="160"/>
                </a:cubicBezTo>
                <a:cubicBezTo>
                  <a:pt x="157" y="160"/>
                  <a:pt x="157" y="159"/>
                  <a:pt x="157" y="159"/>
                </a:cubicBezTo>
                <a:cubicBezTo>
                  <a:pt x="158" y="158"/>
                  <a:pt x="158" y="157"/>
                  <a:pt x="159" y="156"/>
                </a:cubicBezTo>
                <a:cubicBezTo>
                  <a:pt x="159" y="155"/>
                  <a:pt x="159" y="155"/>
                  <a:pt x="159" y="155"/>
                </a:cubicBezTo>
                <a:cubicBezTo>
                  <a:pt x="159" y="153"/>
                  <a:pt x="159" y="152"/>
                  <a:pt x="159" y="151"/>
                </a:cubicBezTo>
                <a:cubicBezTo>
                  <a:pt x="159" y="151"/>
                  <a:pt x="159" y="151"/>
                  <a:pt x="159" y="150"/>
                </a:cubicBezTo>
                <a:cubicBezTo>
                  <a:pt x="159" y="149"/>
                  <a:pt x="160" y="145"/>
                  <a:pt x="159" y="146"/>
                </a:cubicBezTo>
                <a:cubicBezTo>
                  <a:pt x="158" y="144"/>
                  <a:pt x="159" y="143"/>
                  <a:pt x="158" y="142"/>
                </a:cubicBezTo>
                <a:cubicBezTo>
                  <a:pt x="158" y="145"/>
                  <a:pt x="158" y="149"/>
                  <a:pt x="158" y="151"/>
                </a:cubicBezTo>
                <a:cubicBezTo>
                  <a:pt x="158" y="150"/>
                  <a:pt x="157" y="148"/>
                  <a:pt x="158" y="147"/>
                </a:cubicBezTo>
                <a:cubicBezTo>
                  <a:pt x="157" y="146"/>
                  <a:pt x="157" y="143"/>
                  <a:pt x="158" y="142"/>
                </a:cubicBezTo>
                <a:cubicBezTo>
                  <a:pt x="157" y="141"/>
                  <a:pt x="157" y="139"/>
                  <a:pt x="156" y="140"/>
                </a:cubicBezTo>
                <a:cubicBezTo>
                  <a:pt x="156" y="141"/>
                  <a:pt x="156" y="144"/>
                  <a:pt x="157" y="145"/>
                </a:cubicBezTo>
                <a:cubicBezTo>
                  <a:pt x="157" y="146"/>
                  <a:pt x="157" y="147"/>
                  <a:pt x="157" y="147"/>
                </a:cubicBezTo>
                <a:cubicBezTo>
                  <a:pt x="157" y="147"/>
                  <a:pt x="157" y="146"/>
                  <a:pt x="156" y="146"/>
                </a:cubicBezTo>
                <a:cubicBezTo>
                  <a:pt x="157" y="146"/>
                  <a:pt x="156" y="147"/>
                  <a:pt x="156" y="148"/>
                </a:cubicBezTo>
                <a:cubicBezTo>
                  <a:pt x="157" y="147"/>
                  <a:pt x="157" y="148"/>
                  <a:pt x="157" y="148"/>
                </a:cubicBezTo>
                <a:cubicBezTo>
                  <a:pt x="157" y="148"/>
                  <a:pt x="157" y="148"/>
                  <a:pt x="156" y="148"/>
                </a:cubicBezTo>
                <a:cubicBezTo>
                  <a:pt x="156" y="150"/>
                  <a:pt x="157" y="151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3"/>
                  <a:pt x="157" y="153"/>
                  <a:pt x="156" y="153"/>
                </a:cubicBezTo>
                <a:cubicBezTo>
                  <a:pt x="156" y="153"/>
                  <a:pt x="156" y="153"/>
                  <a:pt x="156" y="153"/>
                </a:cubicBezTo>
                <a:cubicBezTo>
                  <a:pt x="156" y="150"/>
                  <a:pt x="156" y="145"/>
                  <a:pt x="155" y="142"/>
                </a:cubicBezTo>
                <a:cubicBezTo>
                  <a:pt x="155" y="143"/>
                  <a:pt x="156" y="148"/>
                  <a:pt x="155" y="147"/>
                </a:cubicBezTo>
                <a:cubicBezTo>
                  <a:pt x="155" y="148"/>
                  <a:pt x="156" y="147"/>
                  <a:pt x="156" y="148"/>
                </a:cubicBezTo>
                <a:cubicBezTo>
                  <a:pt x="155" y="148"/>
                  <a:pt x="155" y="149"/>
                  <a:pt x="155" y="150"/>
                </a:cubicBezTo>
                <a:cubicBezTo>
                  <a:pt x="154" y="150"/>
                  <a:pt x="155" y="151"/>
                  <a:pt x="154" y="151"/>
                </a:cubicBezTo>
                <a:cubicBezTo>
                  <a:pt x="155" y="148"/>
                  <a:pt x="155" y="144"/>
                  <a:pt x="153" y="141"/>
                </a:cubicBezTo>
                <a:cubicBezTo>
                  <a:pt x="153" y="139"/>
                  <a:pt x="151" y="138"/>
                  <a:pt x="152" y="137"/>
                </a:cubicBezTo>
                <a:cubicBezTo>
                  <a:pt x="152" y="137"/>
                  <a:pt x="153" y="138"/>
                  <a:pt x="152" y="138"/>
                </a:cubicBezTo>
                <a:cubicBezTo>
                  <a:pt x="154" y="139"/>
                  <a:pt x="153" y="142"/>
                  <a:pt x="154" y="142"/>
                </a:cubicBezTo>
                <a:cubicBezTo>
                  <a:pt x="154" y="142"/>
                  <a:pt x="154" y="142"/>
                  <a:pt x="154" y="143"/>
                </a:cubicBezTo>
                <a:cubicBezTo>
                  <a:pt x="155" y="143"/>
                  <a:pt x="155" y="142"/>
                  <a:pt x="155" y="141"/>
                </a:cubicBezTo>
                <a:cubicBezTo>
                  <a:pt x="155" y="141"/>
                  <a:pt x="154" y="140"/>
                  <a:pt x="154" y="139"/>
                </a:cubicBezTo>
                <a:cubicBezTo>
                  <a:pt x="154" y="140"/>
                  <a:pt x="154" y="139"/>
                  <a:pt x="154" y="139"/>
                </a:cubicBezTo>
                <a:cubicBezTo>
                  <a:pt x="154" y="138"/>
                  <a:pt x="154" y="139"/>
                  <a:pt x="154" y="139"/>
                </a:cubicBezTo>
                <a:cubicBezTo>
                  <a:pt x="154" y="138"/>
                  <a:pt x="154" y="138"/>
                  <a:pt x="153" y="138"/>
                </a:cubicBezTo>
                <a:cubicBezTo>
                  <a:pt x="153" y="137"/>
                  <a:pt x="153" y="136"/>
                  <a:pt x="152" y="136"/>
                </a:cubicBezTo>
                <a:cubicBezTo>
                  <a:pt x="152" y="136"/>
                  <a:pt x="152" y="136"/>
                  <a:pt x="152" y="136"/>
                </a:cubicBezTo>
                <a:cubicBezTo>
                  <a:pt x="152" y="136"/>
                  <a:pt x="152" y="135"/>
                  <a:pt x="151" y="134"/>
                </a:cubicBezTo>
                <a:cubicBezTo>
                  <a:pt x="151" y="135"/>
                  <a:pt x="151" y="136"/>
                  <a:pt x="152" y="137"/>
                </a:cubicBezTo>
                <a:cubicBezTo>
                  <a:pt x="150" y="137"/>
                  <a:pt x="151" y="135"/>
                  <a:pt x="150" y="134"/>
                </a:cubicBezTo>
                <a:close/>
                <a:moveTo>
                  <a:pt x="90" y="136"/>
                </a:moveTo>
                <a:cubicBezTo>
                  <a:pt x="90" y="136"/>
                  <a:pt x="90" y="136"/>
                  <a:pt x="90" y="136"/>
                </a:cubicBezTo>
                <a:cubicBezTo>
                  <a:pt x="89" y="137"/>
                  <a:pt x="89" y="138"/>
                  <a:pt x="88" y="139"/>
                </a:cubicBezTo>
                <a:cubicBezTo>
                  <a:pt x="87" y="139"/>
                  <a:pt x="86" y="140"/>
                  <a:pt x="85" y="141"/>
                </a:cubicBezTo>
                <a:cubicBezTo>
                  <a:pt x="84" y="142"/>
                  <a:pt x="85" y="147"/>
                  <a:pt x="84" y="149"/>
                </a:cubicBezTo>
                <a:cubicBezTo>
                  <a:pt x="84" y="150"/>
                  <a:pt x="84" y="151"/>
                  <a:pt x="84" y="152"/>
                </a:cubicBezTo>
                <a:cubicBezTo>
                  <a:pt x="85" y="149"/>
                  <a:pt x="87" y="147"/>
                  <a:pt x="89" y="145"/>
                </a:cubicBezTo>
                <a:cubicBezTo>
                  <a:pt x="89" y="144"/>
                  <a:pt x="89" y="142"/>
                  <a:pt x="91" y="141"/>
                </a:cubicBezTo>
                <a:cubicBezTo>
                  <a:pt x="91" y="142"/>
                  <a:pt x="90" y="144"/>
                  <a:pt x="90" y="145"/>
                </a:cubicBezTo>
                <a:cubicBezTo>
                  <a:pt x="93" y="144"/>
                  <a:pt x="95" y="141"/>
                  <a:pt x="96" y="139"/>
                </a:cubicBezTo>
                <a:cubicBezTo>
                  <a:pt x="95" y="138"/>
                  <a:pt x="95" y="137"/>
                  <a:pt x="95" y="135"/>
                </a:cubicBezTo>
                <a:cubicBezTo>
                  <a:pt x="94" y="135"/>
                  <a:pt x="94" y="133"/>
                  <a:pt x="93" y="133"/>
                </a:cubicBezTo>
                <a:cubicBezTo>
                  <a:pt x="92" y="134"/>
                  <a:pt x="91" y="135"/>
                  <a:pt x="90" y="136"/>
                </a:cubicBezTo>
                <a:close/>
                <a:moveTo>
                  <a:pt x="74" y="133"/>
                </a:move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3" y="133"/>
                  <a:pt x="73" y="133"/>
                </a:cubicBezTo>
                <a:cubicBezTo>
                  <a:pt x="72" y="134"/>
                  <a:pt x="72" y="137"/>
                  <a:pt x="69" y="136"/>
                </a:cubicBezTo>
                <a:cubicBezTo>
                  <a:pt x="67" y="137"/>
                  <a:pt x="68" y="140"/>
                  <a:pt x="69" y="143"/>
                </a:cubicBezTo>
                <a:cubicBezTo>
                  <a:pt x="69" y="146"/>
                  <a:pt x="69" y="149"/>
                  <a:pt x="69" y="152"/>
                </a:cubicBezTo>
                <a:cubicBezTo>
                  <a:pt x="70" y="151"/>
                  <a:pt x="70" y="149"/>
                  <a:pt x="71" y="146"/>
                </a:cubicBezTo>
                <a:cubicBezTo>
                  <a:pt x="71" y="145"/>
                  <a:pt x="70" y="143"/>
                  <a:pt x="71" y="142"/>
                </a:cubicBezTo>
                <a:cubicBezTo>
                  <a:pt x="71" y="141"/>
                  <a:pt x="74" y="142"/>
                  <a:pt x="75" y="142"/>
                </a:cubicBezTo>
                <a:cubicBezTo>
                  <a:pt x="75" y="141"/>
                  <a:pt x="73" y="139"/>
                  <a:pt x="74" y="139"/>
                </a:cubicBezTo>
                <a:cubicBezTo>
                  <a:pt x="76" y="140"/>
                  <a:pt x="76" y="142"/>
                  <a:pt x="77" y="143"/>
                </a:cubicBezTo>
                <a:cubicBezTo>
                  <a:pt x="78" y="146"/>
                  <a:pt x="80" y="148"/>
                  <a:pt x="82" y="151"/>
                </a:cubicBezTo>
                <a:cubicBezTo>
                  <a:pt x="82" y="151"/>
                  <a:pt x="82" y="151"/>
                  <a:pt x="82" y="152"/>
                </a:cubicBezTo>
                <a:cubicBezTo>
                  <a:pt x="82" y="144"/>
                  <a:pt x="80" y="136"/>
                  <a:pt x="74" y="133"/>
                </a:cubicBezTo>
                <a:close/>
                <a:moveTo>
                  <a:pt x="152" y="135"/>
                </a:moveTo>
                <a:cubicBezTo>
                  <a:pt x="152" y="135"/>
                  <a:pt x="152" y="135"/>
                  <a:pt x="152" y="135"/>
                </a:cubicBezTo>
                <a:cubicBezTo>
                  <a:pt x="152" y="134"/>
                  <a:pt x="152" y="134"/>
                  <a:pt x="151" y="134"/>
                </a:cubicBezTo>
                <a:cubicBezTo>
                  <a:pt x="151" y="134"/>
                  <a:pt x="152" y="135"/>
                  <a:pt x="152" y="135"/>
                </a:cubicBezTo>
                <a:close/>
                <a:moveTo>
                  <a:pt x="197" y="136"/>
                </a:moveTo>
                <a:cubicBezTo>
                  <a:pt x="197" y="136"/>
                  <a:pt x="197" y="136"/>
                  <a:pt x="197" y="136"/>
                </a:cubicBezTo>
                <a:cubicBezTo>
                  <a:pt x="197" y="135"/>
                  <a:pt x="199" y="135"/>
                  <a:pt x="198" y="134"/>
                </a:cubicBezTo>
                <a:cubicBezTo>
                  <a:pt x="198" y="135"/>
                  <a:pt x="197" y="135"/>
                  <a:pt x="197" y="136"/>
                </a:cubicBezTo>
                <a:close/>
                <a:moveTo>
                  <a:pt x="107" y="135"/>
                </a:moveTo>
                <a:cubicBezTo>
                  <a:pt x="107" y="135"/>
                  <a:pt x="107" y="135"/>
                  <a:pt x="107" y="135"/>
                </a:cubicBezTo>
                <a:cubicBezTo>
                  <a:pt x="105" y="134"/>
                  <a:pt x="103" y="135"/>
                  <a:pt x="102" y="136"/>
                </a:cubicBezTo>
                <a:cubicBezTo>
                  <a:pt x="101" y="136"/>
                  <a:pt x="101" y="135"/>
                  <a:pt x="100" y="135"/>
                </a:cubicBezTo>
                <a:cubicBezTo>
                  <a:pt x="98" y="135"/>
                  <a:pt x="97" y="138"/>
                  <a:pt x="97" y="140"/>
                </a:cubicBezTo>
                <a:cubicBezTo>
                  <a:pt x="100" y="140"/>
                  <a:pt x="100" y="142"/>
                  <a:pt x="101" y="144"/>
                </a:cubicBezTo>
                <a:cubicBezTo>
                  <a:pt x="101" y="145"/>
                  <a:pt x="102" y="145"/>
                  <a:pt x="103" y="145"/>
                </a:cubicBezTo>
                <a:cubicBezTo>
                  <a:pt x="103" y="144"/>
                  <a:pt x="103" y="142"/>
                  <a:pt x="104" y="141"/>
                </a:cubicBezTo>
                <a:cubicBezTo>
                  <a:pt x="105" y="143"/>
                  <a:pt x="104" y="146"/>
                  <a:pt x="104" y="148"/>
                </a:cubicBezTo>
                <a:cubicBezTo>
                  <a:pt x="105" y="148"/>
                  <a:pt x="106" y="146"/>
                  <a:pt x="108" y="146"/>
                </a:cubicBezTo>
                <a:cubicBezTo>
                  <a:pt x="110" y="143"/>
                  <a:pt x="109" y="137"/>
                  <a:pt x="107" y="135"/>
                </a:cubicBezTo>
                <a:close/>
                <a:moveTo>
                  <a:pt x="155" y="139"/>
                </a:moveTo>
                <a:cubicBezTo>
                  <a:pt x="155" y="139"/>
                  <a:pt x="155" y="139"/>
                  <a:pt x="155" y="139"/>
                </a:cubicBezTo>
                <a:cubicBezTo>
                  <a:pt x="155" y="138"/>
                  <a:pt x="155" y="137"/>
                  <a:pt x="154" y="137"/>
                </a:cubicBezTo>
                <a:cubicBezTo>
                  <a:pt x="155" y="138"/>
                  <a:pt x="154" y="138"/>
                  <a:pt x="155" y="139"/>
                </a:cubicBezTo>
                <a:close/>
                <a:moveTo>
                  <a:pt x="193" y="142"/>
                </a:moveTo>
                <a:cubicBezTo>
                  <a:pt x="193" y="142"/>
                  <a:pt x="193" y="142"/>
                  <a:pt x="193" y="142"/>
                </a:cubicBezTo>
                <a:cubicBezTo>
                  <a:pt x="194" y="142"/>
                  <a:pt x="194" y="141"/>
                  <a:pt x="195" y="141"/>
                </a:cubicBezTo>
                <a:cubicBezTo>
                  <a:pt x="194" y="141"/>
                  <a:pt x="195" y="140"/>
                  <a:pt x="195" y="140"/>
                </a:cubicBezTo>
                <a:cubicBezTo>
                  <a:pt x="194" y="141"/>
                  <a:pt x="194" y="141"/>
                  <a:pt x="193" y="142"/>
                </a:cubicBezTo>
                <a:close/>
                <a:moveTo>
                  <a:pt x="60" y="141"/>
                </a:moveTo>
                <a:cubicBezTo>
                  <a:pt x="60" y="141"/>
                  <a:pt x="60" y="141"/>
                  <a:pt x="60" y="141"/>
                </a:cubicBezTo>
                <a:cubicBezTo>
                  <a:pt x="58" y="141"/>
                  <a:pt x="58" y="141"/>
                  <a:pt x="56" y="141"/>
                </a:cubicBezTo>
                <a:cubicBezTo>
                  <a:pt x="55" y="140"/>
                  <a:pt x="54" y="140"/>
                  <a:pt x="53" y="141"/>
                </a:cubicBezTo>
                <a:cubicBezTo>
                  <a:pt x="53" y="143"/>
                  <a:pt x="52" y="144"/>
                  <a:pt x="51" y="146"/>
                </a:cubicBezTo>
                <a:cubicBezTo>
                  <a:pt x="51" y="149"/>
                  <a:pt x="52" y="152"/>
                  <a:pt x="53" y="154"/>
                </a:cubicBezTo>
                <a:cubicBezTo>
                  <a:pt x="53" y="155"/>
                  <a:pt x="54" y="157"/>
                  <a:pt x="55" y="157"/>
                </a:cubicBezTo>
                <a:cubicBezTo>
                  <a:pt x="55" y="154"/>
                  <a:pt x="55" y="149"/>
                  <a:pt x="57" y="147"/>
                </a:cubicBezTo>
                <a:cubicBezTo>
                  <a:pt x="56" y="147"/>
                  <a:pt x="55" y="146"/>
                  <a:pt x="55" y="145"/>
                </a:cubicBezTo>
                <a:cubicBezTo>
                  <a:pt x="58" y="146"/>
                  <a:pt x="59" y="150"/>
                  <a:pt x="62" y="148"/>
                </a:cubicBezTo>
                <a:cubicBezTo>
                  <a:pt x="64" y="149"/>
                  <a:pt x="65" y="150"/>
                  <a:pt x="66" y="150"/>
                </a:cubicBezTo>
                <a:cubicBezTo>
                  <a:pt x="65" y="147"/>
                  <a:pt x="62" y="144"/>
                  <a:pt x="60" y="141"/>
                </a:cubicBezTo>
                <a:close/>
                <a:moveTo>
                  <a:pt x="96" y="141"/>
                </a:moveTo>
                <a:cubicBezTo>
                  <a:pt x="96" y="141"/>
                  <a:pt x="96" y="141"/>
                  <a:pt x="96" y="141"/>
                </a:cubicBezTo>
                <a:cubicBezTo>
                  <a:pt x="96" y="142"/>
                  <a:pt x="95" y="143"/>
                  <a:pt x="94" y="144"/>
                </a:cubicBezTo>
                <a:cubicBezTo>
                  <a:pt x="90" y="146"/>
                  <a:pt x="86" y="149"/>
                  <a:pt x="84" y="154"/>
                </a:cubicBezTo>
                <a:cubicBezTo>
                  <a:pt x="85" y="155"/>
                  <a:pt x="84" y="156"/>
                  <a:pt x="85" y="156"/>
                </a:cubicBezTo>
                <a:cubicBezTo>
                  <a:pt x="86" y="156"/>
                  <a:pt x="88" y="156"/>
                  <a:pt x="88" y="157"/>
                </a:cubicBezTo>
                <a:cubicBezTo>
                  <a:pt x="88" y="159"/>
                  <a:pt x="91" y="160"/>
                  <a:pt x="93" y="160"/>
                </a:cubicBezTo>
                <a:cubicBezTo>
                  <a:pt x="93" y="157"/>
                  <a:pt x="93" y="152"/>
                  <a:pt x="95" y="150"/>
                </a:cubicBezTo>
                <a:cubicBezTo>
                  <a:pt x="94" y="153"/>
                  <a:pt x="94" y="158"/>
                  <a:pt x="94" y="161"/>
                </a:cubicBezTo>
                <a:cubicBezTo>
                  <a:pt x="95" y="159"/>
                  <a:pt x="99" y="158"/>
                  <a:pt x="99" y="161"/>
                </a:cubicBezTo>
                <a:cubicBezTo>
                  <a:pt x="102" y="159"/>
                  <a:pt x="103" y="154"/>
                  <a:pt x="103" y="151"/>
                </a:cubicBezTo>
                <a:cubicBezTo>
                  <a:pt x="103" y="150"/>
                  <a:pt x="102" y="150"/>
                  <a:pt x="102" y="150"/>
                </a:cubicBezTo>
                <a:cubicBezTo>
                  <a:pt x="103" y="148"/>
                  <a:pt x="102" y="146"/>
                  <a:pt x="100" y="146"/>
                </a:cubicBezTo>
                <a:cubicBezTo>
                  <a:pt x="99" y="144"/>
                  <a:pt x="99" y="142"/>
                  <a:pt x="98" y="141"/>
                </a:cubicBezTo>
                <a:cubicBezTo>
                  <a:pt x="97" y="141"/>
                  <a:pt x="97" y="141"/>
                  <a:pt x="96" y="141"/>
                </a:cubicBezTo>
                <a:close/>
                <a:moveTo>
                  <a:pt x="248" y="143"/>
                </a:moveTo>
                <a:cubicBezTo>
                  <a:pt x="248" y="143"/>
                  <a:pt x="248" y="143"/>
                  <a:pt x="248" y="143"/>
                </a:cubicBezTo>
                <a:cubicBezTo>
                  <a:pt x="248" y="143"/>
                  <a:pt x="249" y="143"/>
                  <a:pt x="249" y="143"/>
                </a:cubicBezTo>
                <a:cubicBezTo>
                  <a:pt x="249" y="142"/>
                  <a:pt x="248" y="142"/>
                  <a:pt x="248" y="141"/>
                </a:cubicBezTo>
                <a:cubicBezTo>
                  <a:pt x="248" y="141"/>
                  <a:pt x="248" y="142"/>
                  <a:pt x="248" y="143"/>
                </a:cubicBezTo>
                <a:close/>
                <a:moveTo>
                  <a:pt x="194" y="143"/>
                </a:moveTo>
                <a:cubicBezTo>
                  <a:pt x="194" y="143"/>
                  <a:pt x="194" y="143"/>
                  <a:pt x="194" y="143"/>
                </a:cubicBezTo>
                <a:cubicBezTo>
                  <a:pt x="195" y="143"/>
                  <a:pt x="195" y="143"/>
                  <a:pt x="195" y="142"/>
                </a:cubicBezTo>
                <a:cubicBezTo>
                  <a:pt x="194" y="142"/>
                  <a:pt x="194" y="143"/>
                  <a:pt x="194" y="143"/>
                </a:cubicBezTo>
                <a:close/>
                <a:moveTo>
                  <a:pt x="109" y="146"/>
                </a:moveTo>
                <a:cubicBezTo>
                  <a:pt x="109" y="146"/>
                  <a:pt x="109" y="146"/>
                  <a:pt x="109" y="146"/>
                </a:cubicBezTo>
                <a:cubicBezTo>
                  <a:pt x="113" y="147"/>
                  <a:pt x="111" y="151"/>
                  <a:pt x="111" y="153"/>
                </a:cubicBezTo>
                <a:cubicBezTo>
                  <a:pt x="111" y="153"/>
                  <a:pt x="112" y="154"/>
                  <a:pt x="112" y="154"/>
                </a:cubicBezTo>
                <a:cubicBezTo>
                  <a:pt x="112" y="156"/>
                  <a:pt x="112" y="157"/>
                  <a:pt x="112" y="158"/>
                </a:cubicBezTo>
                <a:cubicBezTo>
                  <a:pt x="113" y="157"/>
                  <a:pt x="113" y="155"/>
                  <a:pt x="114" y="155"/>
                </a:cubicBezTo>
                <a:cubicBezTo>
                  <a:pt x="114" y="157"/>
                  <a:pt x="112" y="160"/>
                  <a:pt x="112" y="162"/>
                </a:cubicBezTo>
                <a:cubicBezTo>
                  <a:pt x="114" y="160"/>
                  <a:pt x="115" y="157"/>
                  <a:pt x="119" y="157"/>
                </a:cubicBezTo>
                <a:cubicBezTo>
                  <a:pt x="120" y="154"/>
                  <a:pt x="122" y="151"/>
                  <a:pt x="121" y="147"/>
                </a:cubicBezTo>
                <a:cubicBezTo>
                  <a:pt x="120" y="144"/>
                  <a:pt x="114" y="148"/>
                  <a:pt x="114" y="143"/>
                </a:cubicBezTo>
                <a:cubicBezTo>
                  <a:pt x="112" y="141"/>
                  <a:pt x="110" y="144"/>
                  <a:pt x="109" y="146"/>
                </a:cubicBezTo>
                <a:close/>
                <a:moveTo>
                  <a:pt x="154" y="143"/>
                </a:moveTo>
                <a:cubicBezTo>
                  <a:pt x="154" y="143"/>
                  <a:pt x="154" y="143"/>
                  <a:pt x="154" y="143"/>
                </a:cubicBezTo>
                <a:cubicBezTo>
                  <a:pt x="155" y="143"/>
                  <a:pt x="154" y="144"/>
                  <a:pt x="155" y="144"/>
                </a:cubicBezTo>
                <a:cubicBezTo>
                  <a:pt x="155" y="144"/>
                  <a:pt x="155" y="142"/>
                  <a:pt x="154" y="143"/>
                </a:cubicBezTo>
                <a:cubicBezTo>
                  <a:pt x="155" y="143"/>
                  <a:pt x="154" y="143"/>
                  <a:pt x="154" y="143"/>
                </a:cubicBezTo>
                <a:close/>
                <a:moveTo>
                  <a:pt x="82" y="161"/>
                </a:moveTo>
                <a:cubicBezTo>
                  <a:pt x="82" y="161"/>
                  <a:pt x="82" y="161"/>
                  <a:pt x="82" y="161"/>
                </a:cubicBezTo>
                <a:cubicBezTo>
                  <a:pt x="81" y="159"/>
                  <a:pt x="82" y="158"/>
                  <a:pt x="82" y="156"/>
                </a:cubicBezTo>
                <a:cubicBezTo>
                  <a:pt x="82" y="152"/>
                  <a:pt x="79" y="149"/>
                  <a:pt x="77" y="147"/>
                </a:cubicBezTo>
                <a:cubicBezTo>
                  <a:pt x="76" y="145"/>
                  <a:pt x="74" y="142"/>
                  <a:pt x="72" y="143"/>
                </a:cubicBezTo>
                <a:cubicBezTo>
                  <a:pt x="73" y="150"/>
                  <a:pt x="68" y="153"/>
                  <a:pt x="69" y="160"/>
                </a:cubicBezTo>
                <a:cubicBezTo>
                  <a:pt x="71" y="160"/>
                  <a:pt x="72" y="162"/>
                  <a:pt x="73" y="163"/>
                </a:cubicBezTo>
                <a:cubicBezTo>
                  <a:pt x="72" y="160"/>
                  <a:pt x="73" y="158"/>
                  <a:pt x="74" y="157"/>
                </a:cubicBezTo>
                <a:cubicBezTo>
                  <a:pt x="75" y="158"/>
                  <a:pt x="76" y="158"/>
                  <a:pt x="76" y="158"/>
                </a:cubicBezTo>
                <a:cubicBezTo>
                  <a:pt x="76" y="156"/>
                  <a:pt x="75" y="154"/>
                  <a:pt x="75" y="152"/>
                </a:cubicBezTo>
                <a:cubicBezTo>
                  <a:pt x="77" y="154"/>
                  <a:pt x="77" y="156"/>
                  <a:pt x="77" y="159"/>
                </a:cubicBezTo>
                <a:cubicBezTo>
                  <a:pt x="79" y="157"/>
                  <a:pt x="82" y="160"/>
                  <a:pt x="82" y="161"/>
                </a:cubicBezTo>
                <a:close/>
                <a:moveTo>
                  <a:pt x="191" y="147"/>
                </a:moveTo>
                <a:cubicBezTo>
                  <a:pt x="191" y="147"/>
                  <a:pt x="191" y="147"/>
                  <a:pt x="191" y="147"/>
                </a:cubicBezTo>
                <a:cubicBezTo>
                  <a:pt x="191" y="146"/>
                  <a:pt x="194" y="144"/>
                  <a:pt x="192" y="144"/>
                </a:cubicBezTo>
                <a:cubicBezTo>
                  <a:pt x="192" y="144"/>
                  <a:pt x="192" y="144"/>
                  <a:pt x="192" y="145"/>
                </a:cubicBezTo>
                <a:cubicBezTo>
                  <a:pt x="192" y="145"/>
                  <a:pt x="192" y="145"/>
                  <a:pt x="192" y="145"/>
                </a:cubicBezTo>
                <a:cubicBezTo>
                  <a:pt x="191" y="145"/>
                  <a:pt x="190" y="147"/>
                  <a:pt x="189" y="147"/>
                </a:cubicBezTo>
                <a:cubicBezTo>
                  <a:pt x="188" y="149"/>
                  <a:pt x="186" y="150"/>
                  <a:pt x="185" y="151"/>
                </a:cubicBezTo>
                <a:cubicBezTo>
                  <a:pt x="180" y="155"/>
                  <a:pt x="177" y="159"/>
                  <a:pt x="176" y="165"/>
                </a:cubicBezTo>
                <a:cubicBezTo>
                  <a:pt x="176" y="168"/>
                  <a:pt x="176" y="170"/>
                  <a:pt x="176" y="172"/>
                </a:cubicBezTo>
                <a:cubicBezTo>
                  <a:pt x="174" y="177"/>
                  <a:pt x="170" y="179"/>
                  <a:pt x="166" y="182"/>
                </a:cubicBezTo>
                <a:cubicBezTo>
                  <a:pt x="166" y="183"/>
                  <a:pt x="165" y="183"/>
                  <a:pt x="165" y="183"/>
                </a:cubicBezTo>
                <a:cubicBezTo>
                  <a:pt x="164" y="184"/>
                  <a:pt x="163" y="185"/>
                  <a:pt x="162" y="186"/>
                </a:cubicBezTo>
                <a:cubicBezTo>
                  <a:pt x="160" y="188"/>
                  <a:pt x="158" y="190"/>
                  <a:pt x="158" y="191"/>
                </a:cubicBezTo>
                <a:cubicBezTo>
                  <a:pt x="158" y="191"/>
                  <a:pt x="158" y="192"/>
                  <a:pt x="157" y="193"/>
                </a:cubicBezTo>
                <a:cubicBezTo>
                  <a:pt x="157" y="195"/>
                  <a:pt x="156" y="197"/>
                  <a:pt x="156" y="199"/>
                </a:cubicBezTo>
                <a:cubicBezTo>
                  <a:pt x="157" y="199"/>
                  <a:pt x="156" y="199"/>
                  <a:pt x="156" y="200"/>
                </a:cubicBezTo>
                <a:cubicBezTo>
                  <a:pt x="157" y="200"/>
                  <a:pt x="156" y="201"/>
                  <a:pt x="156" y="202"/>
                </a:cubicBezTo>
                <a:cubicBezTo>
                  <a:pt x="159" y="202"/>
                  <a:pt x="161" y="205"/>
                  <a:pt x="163" y="205"/>
                </a:cubicBezTo>
                <a:cubicBezTo>
                  <a:pt x="164" y="205"/>
                  <a:pt x="166" y="205"/>
                  <a:pt x="167" y="205"/>
                </a:cubicBezTo>
                <a:cubicBezTo>
                  <a:pt x="168" y="205"/>
                  <a:pt x="170" y="204"/>
                  <a:pt x="171" y="204"/>
                </a:cubicBezTo>
                <a:cubicBezTo>
                  <a:pt x="174" y="204"/>
                  <a:pt x="176" y="205"/>
                  <a:pt x="178" y="207"/>
                </a:cubicBezTo>
                <a:cubicBezTo>
                  <a:pt x="179" y="198"/>
                  <a:pt x="182" y="191"/>
                  <a:pt x="185" y="183"/>
                </a:cubicBezTo>
                <a:cubicBezTo>
                  <a:pt x="184" y="182"/>
                  <a:pt x="185" y="181"/>
                  <a:pt x="185" y="179"/>
                </a:cubicBezTo>
                <a:cubicBezTo>
                  <a:pt x="186" y="173"/>
                  <a:pt x="184" y="166"/>
                  <a:pt x="185" y="161"/>
                </a:cubicBezTo>
                <a:cubicBezTo>
                  <a:pt x="185" y="161"/>
                  <a:pt x="185" y="161"/>
                  <a:pt x="185" y="161"/>
                </a:cubicBezTo>
                <a:cubicBezTo>
                  <a:pt x="186" y="161"/>
                  <a:pt x="185" y="160"/>
                  <a:pt x="186" y="160"/>
                </a:cubicBezTo>
                <a:cubicBezTo>
                  <a:pt x="185" y="158"/>
                  <a:pt x="187" y="157"/>
                  <a:pt x="186" y="156"/>
                </a:cubicBezTo>
                <a:cubicBezTo>
                  <a:pt x="187" y="156"/>
                  <a:pt x="187" y="155"/>
                  <a:pt x="187" y="155"/>
                </a:cubicBezTo>
                <a:cubicBezTo>
                  <a:pt x="188" y="154"/>
                  <a:pt x="189" y="152"/>
                  <a:pt x="190" y="150"/>
                </a:cubicBezTo>
                <a:cubicBezTo>
                  <a:pt x="187" y="152"/>
                  <a:pt x="186" y="156"/>
                  <a:pt x="185" y="158"/>
                </a:cubicBezTo>
                <a:cubicBezTo>
                  <a:pt x="185" y="157"/>
                  <a:pt x="186" y="156"/>
                  <a:pt x="186" y="156"/>
                </a:cubicBezTo>
                <a:cubicBezTo>
                  <a:pt x="187" y="154"/>
                  <a:pt x="188" y="150"/>
                  <a:pt x="190" y="149"/>
                </a:cubicBezTo>
                <a:cubicBezTo>
                  <a:pt x="190" y="149"/>
                  <a:pt x="189" y="149"/>
                  <a:pt x="190" y="150"/>
                </a:cubicBezTo>
                <a:cubicBezTo>
                  <a:pt x="190" y="149"/>
                  <a:pt x="190" y="148"/>
                  <a:pt x="190" y="148"/>
                </a:cubicBezTo>
                <a:cubicBezTo>
                  <a:pt x="190" y="148"/>
                  <a:pt x="191" y="148"/>
                  <a:pt x="191" y="147"/>
                </a:cubicBezTo>
                <a:cubicBezTo>
                  <a:pt x="190" y="147"/>
                  <a:pt x="191" y="146"/>
                  <a:pt x="192" y="146"/>
                </a:cubicBezTo>
                <a:cubicBezTo>
                  <a:pt x="192" y="146"/>
                  <a:pt x="191" y="147"/>
                  <a:pt x="191" y="147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7" y="148"/>
                  <a:pt x="128" y="146"/>
                  <a:pt x="127" y="145"/>
                </a:cubicBezTo>
                <a:cubicBezTo>
                  <a:pt x="127" y="147"/>
                  <a:pt x="126" y="149"/>
                  <a:pt x="126" y="150"/>
                </a:cubicBezTo>
                <a:close/>
                <a:moveTo>
                  <a:pt x="192" y="147"/>
                </a:moveTo>
                <a:cubicBezTo>
                  <a:pt x="192" y="147"/>
                  <a:pt x="192" y="147"/>
                  <a:pt x="192" y="147"/>
                </a:cubicBezTo>
                <a:cubicBezTo>
                  <a:pt x="193" y="146"/>
                  <a:pt x="193" y="146"/>
                  <a:pt x="193" y="145"/>
                </a:cubicBezTo>
                <a:cubicBezTo>
                  <a:pt x="193" y="145"/>
                  <a:pt x="192" y="146"/>
                  <a:pt x="192" y="147"/>
                </a:cubicBezTo>
                <a:close/>
                <a:moveTo>
                  <a:pt x="192" y="219"/>
                </a:moveTo>
                <a:cubicBezTo>
                  <a:pt x="192" y="219"/>
                  <a:pt x="192" y="219"/>
                  <a:pt x="192" y="219"/>
                </a:cubicBezTo>
                <a:cubicBezTo>
                  <a:pt x="193" y="217"/>
                  <a:pt x="192" y="212"/>
                  <a:pt x="192" y="208"/>
                </a:cubicBezTo>
                <a:cubicBezTo>
                  <a:pt x="193" y="207"/>
                  <a:pt x="192" y="206"/>
                  <a:pt x="192" y="206"/>
                </a:cubicBezTo>
                <a:cubicBezTo>
                  <a:pt x="194" y="203"/>
                  <a:pt x="194" y="200"/>
                  <a:pt x="195" y="197"/>
                </a:cubicBezTo>
                <a:cubicBezTo>
                  <a:pt x="195" y="197"/>
                  <a:pt x="195" y="197"/>
                  <a:pt x="195" y="196"/>
                </a:cubicBezTo>
                <a:cubicBezTo>
                  <a:pt x="196" y="195"/>
                  <a:pt x="196" y="194"/>
                  <a:pt x="196" y="193"/>
                </a:cubicBezTo>
                <a:cubicBezTo>
                  <a:pt x="197" y="186"/>
                  <a:pt x="199" y="178"/>
                  <a:pt x="198" y="172"/>
                </a:cubicBezTo>
                <a:cubicBezTo>
                  <a:pt x="198" y="171"/>
                  <a:pt x="198" y="170"/>
                  <a:pt x="198" y="169"/>
                </a:cubicBezTo>
                <a:cubicBezTo>
                  <a:pt x="197" y="165"/>
                  <a:pt x="195" y="160"/>
                  <a:pt x="195" y="156"/>
                </a:cubicBezTo>
                <a:cubicBezTo>
                  <a:pt x="195" y="153"/>
                  <a:pt x="196" y="149"/>
                  <a:pt x="196" y="147"/>
                </a:cubicBezTo>
                <a:cubicBezTo>
                  <a:pt x="196" y="148"/>
                  <a:pt x="195" y="149"/>
                  <a:pt x="194" y="149"/>
                </a:cubicBezTo>
                <a:cubicBezTo>
                  <a:pt x="191" y="153"/>
                  <a:pt x="190" y="159"/>
                  <a:pt x="190" y="163"/>
                </a:cubicBezTo>
                <a:cubicBezTo>
                  <a:pt x="191" y="166"/>
                  <a:pt x="192" y="168"/>
                  <a:pt x="193" y="171"/>
                </a:cubicBezTo>
                <a:cubicBezTo>
                  <a:pt x="193" y="174"/>
                  <a:pt x="191" y="177"/>
                  <a:pt x="190" y="179"/>
                </a:cubicBezTo>
                <a:cubicBezTo>
                  <a:pt x="190" y="181"/>
                  <a:pt x="189" y="183"/>
                  <a:pt x="189" y="184"/>
                </a:cubicBezTo>
                <a:cubicBezTo>
                  <a:pt x="189" y="186"/>
                  <a:pt x="188" y="187"/>
                  <a:pt x="188" y="189"/>
                </a:cubicBezTo>
                <a:cubicBezTo>
                  <a:pt x="188" y="195"/>
                  <a:pt x="190" y="202"/>
                  <a:pt x="188" y="208"/>
                </a:cubicBezTo>
                <a:cubicBezTo>
                  <a:pt x="188" y="208"/>
                  <a:pt x="188" y="208"/>
                  <a:pt x="188" y="209"/>
                </a:cubicBezTo>
                <a:cubicBezTo>
                  <a:pt x="188" y="209"/>
                  <a:pt x="188" y="209"/>
                  <a:pt x="187" y="210"/>
                </a:cubicBezTo>
                <a:cubicBezTo>
                  <a:pt x="187" y="212"/>
                  <a:pt x="184" y="214"/>
                  <a:pt x="183" y="216"/>
                </a:cubicBezTo>
                <a:cubicBezTo>
                  <a:pt x="185" y="218"/>
                  <a:pt x="187" y="220"/>
                  <a:pt x="188" y="223"/>
                </a:cubicBezTo>
                <a:cubicBezTo>
                  <a:pt x="189" y="221"/>
                  <a:pt x="190" y="220"/>
                  <a:pt x="192" y="219"/>
                </a:cubicBezTo>
                <a:close/>
                <a:moveTo>
                  <a:pt x="104" y="150"/>
                </a:moveTo>
                <a:cubicBezTo>
                  <a:pt x="104" y="150"/>
                  <a:pt x="104" y="150"/>
                  <a:pt x="104" y="150"/>
                </a:cubicBezTo>
                <a:cubicBezTo>
                  <a:pt x="104" y="151"/>
                  <a:pt x="104" y="152"/>
                  <a:pt x="104" y="152"/>
                </a:cubicBezTo>
                <a:cubicBezTo>
                  <a:pt x="104" y="156"/>
                  <a:pt x="102" y="160"/>
                  <a:pt x="100" y="162"/>
                </a:cubicBezTo>
                <a:cubicBezTo>
                  <a:pt x="102" y="163"/>
                  <a:pt x="103" y="164"/>
                  <a:pt x="104" y="166"/>
                </a:cubicBezTo>
                <a:cubicBezTo>
                  <a:pt x="106" y="163"/>
                  <a:pt x="107" y="160"/>
                  <a:pt x="107" y="156"/>
                </a:cubicBezTo>
                <a:cubicBezTo>
                  <a:pt x="108" y="156"/>
                  <a:pt x="108" y="155"/>
                  <a:pt x="108" y="155"/>
                </a:cubicBezTo>
                <a:cubicBezTo>
                  <a:pt x="108" y="159"/>
                  <a:pt x="106" y="163"/>
                  <a:pt x="105" y="168"/>
                </a:cubicBezTo>
                <a:cubicBezTo>
                  <a:pt x="106" y="168"/>
                  <a:pt x="106" y="168"/>
                  <a:pt x="107" y="169"/>
                </a:cubicBezTo>
                <a:cubicBezTo>
                  <a:pt x="108" y="166"/>
                  <a:pt x="111" y="162"/>
                  <a:pt x="111" y="158"/>
                </a:cubicBezTo>
                <a:cubicBezTo>
                  <a:pt x="111" y="156"/>
                  <a:pt x="110" y="154"/>
                  <a:pt x="110" y="152"/>
                </a:cubicBezTo>
                <a:cubicBezTo>
                  <a:pt x="110" y="150"/>
                  <a:pt x="111" y="149"/>
                  <a:pt x="110" y="148"/>
                </a:cubicBezTo>
                <a:cubicBezTo>
                  <a:pt x="108" y="147"/>
                  <a:pt x="105" y="148"/>
                  <a:pt x="104" y="150"/>
                </a:cubicBezTo>
                <a:close/>
                <a:moveTo>
                  <a:pt x="291" y="150"/>
                </a:moveTo>
                <a:cubicBezTo>
                  <a:pt x="291" y="150"/>
                  <a:pt x="291" y="150"/>
                  <a:pt x="291" y="150"/>
                </a:cubicBezTo>
                <a:cubicBezTo>
                  <a:pt x="292" y="150"/>
                  <a:pt x="293" y="150"/>
                  <a:pt x="293" y="150"/>
                </a:cubicBezTo>
                <a:cubicBezTo>
                  <a:pt x="294" y="146"/>
                  <a:pt x="290" y="147"/>
                  <a:pt x="291" y="150"/>
                </a:cubicBezTo>
                <a:close/>
                <a:moveTo>
                  <a:pt x="56" y="158"/>
                </a:moveTo>
                <a:cubicBezTo>
                  <a:pt x="56" y="158"/>
                  <a:pt x="56" y="158"/>
                  <a:pt x="56" y="158"/>
                </a:cubicBezTo>
                <a:cubicBezTo>
                  <a:pt x="57" y="161"/>
                  <a:pt x="60" y="163"/>
                  <a:pt x="61" y="165"/>
                </a:cubicBezTo>
                <a:cubicBezTo>
                  <a:pt x="62" y="165"/>
                  <a:pt x="63" y="166"/>
                  <a:pt x="64" y="166"/>
                </a:cubicBezTo>
                <a:cubicBezTo>
                  <a:pt x="64" y="162"/>
                  <a:pt x="62" y="161"/>
                  <a:pt x="61" y="158"/>
                </a:cubicBezTo>
                <a:cubicBezTo>
                  <a:pt x="63" y="160"/>
                  <a:pt x="64" y="161"/>
                  <a:pt x="65" y="163"/>
                </a:cubicBezTo>
                <a:cubicBezTo>
                  <a:pt x="66" y="162"/>
                  <a:pt x="67" y="161"/>
                  <a:pt x="68" y="160"/>
                </a:cubicBezTo>
                <a:cubicBezTo>
                  <a:pt x="65" y="158"/>
                  <a:pt x="66" y="154"/>
                  <a:pt x="65" y="151"/>
                </a:cubicBezTo>
                <a:cubicBezTo>
                  <a:pt x="63" y="149"/>
                  <a:pt x="62" y="151"/>
                  <a:pt x="60" y="150"/>
                </a:cubicBezTo>
                <a:cubicBezTo>
                  <a:pt x="58" y="150"/>
                  <a:pt x="59" y="149"/>
                  <a:pt x="57" y="149"/>
                </a:cubicBezTo>
                <a:cubicBezTo>
                  <a:pt x="56" y="152"/>
                  <a:pt x="55" y="155"/>
                  <a:pt x="56" y="158"/>
                </a:cubicBezTo>
                <a:close/>
                <a:moveTo>
                  <a:pt x="39" y="149"/>
                </a:moveTo>
                <a:cubicBezTo>
                  <a:pt x="39" y="149"/>
                  <a:pt x="39" y="149"/>
                  <a:pt x="39" y="149"/>
                </a:cubicBezTo>
                <a:cubicBezTo>
                  <a:pt x="37" y="150"/>
                  <a:pt x="38" y="154"/>
                  <a:pt x="37" y="156"/>
                </a:cubicBezTo>
                <a:cubicBezTo>
                  <a:pt x="37" y="156"/>
                  <a:pt x="36" y="156"/>
                  <a:pt x="36" y="157"/>
                </a:cubicBezTo>
                <a:cubicBezTo>
                  <a:pt x="36" y="161"/>
                  <a:pt x="37" y="164"/>
                  <a:pt x="39" y="165"/>
                </a:cubicBezTo>
                <a:cubicBezTo>
                  <a:pt x="39" y="164"/>
                  <a:pt x="39" y="164"/>
                  <a:pt x="39" y="163"/>
                </a:cubicBezTo>
                <a:cubicBezTo>
                  <a:pt x="40" y="162"/>
                  <a:pt x="41" y="161"/>
                  <a:pt x="43" y="161"/>
                </a:cubicBezTo>
                <a:cubicBezTo>
                  <a:pt x="43" y="158"/>
                  <a:pt x="40" y="157"/>
                  <a:pt x="40" y="155"/>
                </a:cubicBezTo>
                <a:cubicBezTo>
                  <a:pt x="41" y="156"/>
                  <a:pt x="42" y="158"/>
                  <a:pt x="43" y="158"/>
                </a:cubicBezTo>
                <a:cubicBezTo>
                  <a:pt x="44" y="155"/>
                  <a:pt x="49" y="156"/>
                  <a:pt x="51" y="157"/>
                </a:cubicBezTo>
                <a:cubicBezTo>
                  <a:pt x="48" y="154"/>
                  <a:pt x="45" y="149"/>
                  <a:pt x="39" y="149"/>
                </a:cubicBezTo>
                <a:close/>
                <a:moveTo>
                  <a:pt x="128" y="153"/>
                </a:moveTo>
                <a:cubicBezTo>
                  <a:pt x="128" y="153"/>
                  <a:pt x="128" y="153"/>
                  <a:pt x="128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8" y="152"/>
                  <a:pt x="130" y="150"/>
                  <a:pt x="129" y="150"/>
                </a:cubicBezTo>
                <a:cubicBezTo>
                  <a:pt x="128" y="151"/>
                  <a:pt x="129" y="152"/>
                  <a:pt x="128" y="153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6" y="151"/>
                  <a:pt x="125" y="151"/>
                  <a:pt x="125" y="152"/>
                </a:cubicBezTo>
                <a:cubicBezTo>
                  <a:pt x="125" y="152"/>
                  <a:pt x="124" y="153"/>
                  <a:pt x="124" y="153"/>
                </a:cubicBezTo>
                <a:cubicBezTo>
                  <a:pt x="125" y="152"/>
                  <a:pt x="126" y="153"/>
                  <a:pt x="127" y="152"/>
                </a:cubicBezTo>
                <a:cubicBezTo>
                  <a:pt x="125" y="152"/>
                  <a:pt x="127" y="151"/>
                  <a:pt x="126" y="151"/>
                </a:cubicBezTo>
                <a:cubicBezTo>
                  <a:pt x="126" y="151"/>
                  <a:pt x="126" y="152"/>
                  <a:pt x="126" y="152"/>
                </a:cubicBezTo>
                <a:cubicBezTo>
                  <a:pt x="126" y="151"/>
                  <a:pt x="126" y="150"/>
                  <a:pt x="126" y="150"/>
                </a:cubicBezTo>
                <a:cubicBezTo>
                  <a:pt x="126" y="150"/>
                  <a:pt x="126" y="150"/>
                  <a:pt x="126" y="150"/>
                </a:cubicBezTo>
                <a:close/>
                <a:moveTo>
                  <a:pt x="67" y="156"/>
                </a:moveTo>
                <a:cubicBezTo>
                  <a:pt x="67" y="156"/>
                  <a:pt x="67" y="156"/>
                  <a:pt x="67" y="156"/>
                </a:cubicBezTo>
                <a:cubicBezTo>
                  <a:pt x="67" y="155"/>
                  <a:pt x="67" y="152"/>
                  <a:pt x="66" y="152"/>
                </a:cubicBezTo>
                <a:cubicBezTo>
                  <a:pt x="67" y="153"/>
                  <a:pt x="66" y="155"/>
                  <a:pt x="67" y="156"/>
                </a:cubicBezTo>
                <a:close/>
                <a:moveTo>
                  <a:pt x="190" y="152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88" y="156"/>
                  <a:pt x="186" y="162"/>
                  <a:pt x="186" y="166"/>
                </a:cubicBezTo>
                <a:cubicBezTo>
                  <a:pt x="187" y="166"/>
                  <a:pt x="187" y="166"/>
                  <a:pt x="187" y="166"/>
                </a:cubicBezTo>
                <a:cubicBezTo>
                  <a:pt x="186" y="166"/>
                  <a:pt x="186" y="167"/>
                  <a:pt x="187" y="166"/>
                </a:cubicBezTo>
                <a:cubicBezTo>
                  <a:pt x="186" y="167"/>
                  <a:pt x="187" y="167"/>
                  <a:pt x="187" y="168"/>
                </a:cubicBezTo>
                <a:cubicBezTo>
                  <a:pt x="187" y="168"/>
                  <a:pt x="186" y="169"/>
                  <a:pt x="186" y="170"/>
                </a:cubicBezTo>
                <a:cubicBezTo>
                  <a:pt x="186" y="172"/>
                  <a:pt x="187" y="173"/>
                  <a:pt x="187" y="175"/>
                </a:cubicBezTo>
                <a:cubicBezTo>
                  <a:pt x="186" y="176"/>
                  <a:pt x="187" y="177"/>
                  <a:pt x="187" y="178"/>
                </a:cubicBezTo>
                <a:cubicBezTo>
                  <a:pt x="187" y="179"/>
                  <a:pt x="186" y="179"/>
                  <a:pt x="186" y="180"/>
                </a:cubicBezTo>
                <a:cubicBezTo>
                  <a:pt x="186" y="183"/>
                  <a:pt x="186" y="185"/>
                  <a:pt x="185" y="187"/>
                </a:cubicBezTo>
                <a:cubicBezTo>
                  <a:pt x="185" y="189"/>
                  <a:pt x="184" y="191"/>
                  <a:pt x="183" y="194"/>
                </a:cubicBezTo>
                <a:cubicBezTo>
                  <a:pt x="183" y="197"/>
                  <a:pt x="181" y="199"/>
                  <a:pt x="181" y="202"/>
                </a:cubicBezTo>
                <a:cubicBezTo>
                  <a:pt x="180" y="206"/>
                  <a:pt x="180" y="211"/>
                  <a:pt x="182" y="215"/>
                </a:cubicBezTo>
                <a:cubicBezTo>
                  <a:pt x="183" y="213"/>
                  <a:pt x="185" y="211"/>
                  <a:pt x="187" y="208"/>
                </a:cubicBezTo>
                <a:cubicBezTo>
                  <a:pt x="187" y="208"/>
                  <a:pt x="187" y="207"/>
                  <a:pt x="187" y="207"/>
                </a:cubicBezTo>
                <a:cubicBezTo>
                  <a:pt x="187" y="206"/>
                  <a:pt x="188" y="202"/>
                  <a:pt x="187" y="202"/>
                </a:cubicBezTo>
                <a:cubicBezTo>
                  <a:pt x="188" y="200"/>
                  <a:pt x="187" y="197"/>
                  <a:pt x="187" y="195"/>
                </a:cubicBezTo>
                <a:cubicBezTo>
                  <a:pt x="186" y="195"/>
                  <a:pt x="187" y="196"/>
                  <a:pt x="186" y="196"/>
                </a:cubicBezTo>
                <a:cubicBezTo>
                  <a:pt x="187" y="193"/>
                  <a:pt x="186" y="189"/>
                  <a:pt x="187" y="187"/>
                </a:cubicBezTo>
                <a:cubicBezTo>
                  <a:pt x="187" y="187"/>
                  <a:pt x="186" y="187"/>
                  <a:pt x="186" y="188"/>
                </a:cubicBezTo>
                <a:cubicBezTo>
                  <a:pt x="187" y="189"/>
                  <a:pt x="186" y="189"/>
                  <a:pt x="185" y="190"/>
                </a:cubicBezTo>
                <a:cubicBezTo>
                  <a:pt x="186" y="190"/>
                  <a:pt x="186" y="190"/>
                  <a:pt x="186" y="190"/>
                </a:cubicBezTo>
                <a:cubicBezTo>
                  <a:pt x="186" y="191"/>
                  <a:pt x="185" y="191"/>
                  <a:pt x="186" y="191"/>
                </a:cubicBezTo>
                <a:cubicBezTo>
                  <a:pt x="185" y="191"/>
                  <a:pt x="185" y="191"/>
                  <a:pt x="185" y="191"/>
                </a:cubicBezTo>
                <a:cubicBezTo>
                  <a:pt x="186" y="191"/>
                  <a:pt x="185" y="190"/>
                  <a:pt x="185" y="190"/>
                </a:cubicBezTo>
                <a:cubicBezTo>
                  <a:pt x="186" y="190"/>
                  <a:pt x="186" y="190"/>
                  <a:pt x="186" y="189"/>
                </a:cubicBezTo>
                <a:cubicBezTo>
                  <a:pt x="185" y="189"/>
                  <a:pt x="186" y="189"/>
                  <a:pt x="186" y="188"/>
                </a:cubicBezTo>
                <a:cubicBezTo>
                  <a:pt x="185" y="188"/>
                  <a:pt x="186" y="187"/>
                  <a:pt x="186" y="186"/>
                </a:cubicBezTo>
                <a:cubicBezTo>
                  <a:pt x="186" y="187"/>
                  <a:pt x="187" y="187"/>
                  <a:pt x="187" y="187"/>
                </a:cubicBezTo>
                <a:cubicBezTo>
                  <a:pt x="187" y="187"/>
                  <a:pt x="186" y="185"/>
                  <a:pt x="187" y="186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7" y="185"/>
                  <a:pt x="187" y="186"/>
                  <a:pt x="187" y="185"/>
                </a:cubicBezTo>
                <a:cubicBezTo>
                  <a:pt x="188" y="184"/>
                  <a:pt x="188" y="179"/>
                  <a:pt x="189" y="177"/>
                </a:cubicBezTo>
                <a:cubicBezTo>
                  <a:pt x="190" y="176"/>
                  <a:pt x="190" y="176"/>
                  <a:pt x="190" y="175"/>
                </a:cubicBezTo>
                <a:cubicBezTo>
                  <a:pt x="191" y="175"/>
                  <a:pt x="192" y="170"/>
                  <a:pt x="190" y="170"/>
                </a:cubicBezTo>
                <a:cubicBezTo>
                  <a:pt x="191" y="167"/>
                  <a:pt x="189" y="165"/>
                  <a:pt x="189" y="163"/>
                </a:cubicBezTo>
                <a:cubicBezTo>
                  <a:pt x="188" y="163"/>
                  <a:pt x="189" y="164"/>
                  <a:pt x="188" y="164"/>
                </a:cubicBezTo>
                <a:cubicBezTo>
                  <a:pt x="188" y="164"/>
                  <a:pt x="189" y="163"/>
                  <a:pt x="188" y="163"/>
                </a:cubicBezTo>
                <a:cubicBezTo>
                  <a:pt x="188" y="166"/>
                  <a:pt x="189" y="170"/>
                  <a:pt x="188" y="173"/>
                </a:cubicBezTo>
                <a:cubicBezTo>
                  <a:pt x="188" y="168"/>
                  <a:pt x="188" y="166"/>
                  <a:pt x="188" y="162"/>
                </a:cubicBezTo>
                <a:cubicBezTo>
                  <a:pt x="187" y="159"/>
                  <a:pt x="189" y="155"/>
                  <a:pt x="190" y="152"/>
                </a:cubicBezTo>
                <a:close/>
                <a:moveTo>
                  <a:pt x="188" y="162"/>
                </a:moveTo>
                <a:cubicBezTo>
                  <a:pt x="188" y="162"/>
                  <a:pt x="188" y="162"/>
                  <a:pt x="188" y="162"/>
                </a:cubicBezTo>
                <a:cubicBezTo>
                  <a:pt x="189" y="161"/>
                  <a:pt x="188" y="158"/>
                  <a:pt x="189" y="157"/>
                </a:cubicBezTo>
                <a:cubicBezTo>
                  <a:pt x="188" y="157"/>
                  <a:pt x="189" y="160"/>
                  <a:pt x="188" y="159"/>
                </a:cubicBezTo>
                <a:cubicBezTo>
                  <a:pt x="188" y="160"/>
                  <a:pt x="188" y="162"/>
                  <a:pt x="188" y="162"/>
                </a:cubicBezTo>
                <a:close/>
                <a:moveTo>
                  <a:pt x="124" y="154"/>
                </a:moveTo>
                <a:cubicBezTo>
                  <a:pt x="124" y="154"/>
                  <a:pt x="124" y="154"/>
                  <a:pt x="12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2" y="154"/>
                  <a:pt x="121" y="156"/>
                  <a:pt x="121" y="157"/>
                </a:cubicBezTo>
                <a:cubicBezTo>
                  <a:pt x="123" y="157"/>
                  <a:pt x="124" y="159"/>
                  <a:pt x="124" y="161"/>
                </a:cubicBezTo>
                <a:cubicBezTo>
                  <a:pt x="126" y="160"/>
                  <a:pt x="127" y="158"/>
                  <a:pt x="129" y="158"/>
                </a:cubicBezTo>
                <a:cubicBezTo>
                  <a:pt x="128" y="159"/>
                  <a:pt x="126" y="160"/>
                  <a:pt x="124" y="162"/>
                </a:cubicBezTo>
                <a:cubicBezTo>
                  <a:pt x="126" y="163"/>
                  <a:pt x="128" y="163"/>
                  <a:pt x="128" y="165"/>
                </a:cubicBezTo>
                <a:cubicBezTo>
                  <a:pt x="131" y="165"/>
                  <a:pt x="133" y="164"/>
                  <a:pt x="135" y="163"/>
                </a:cubicBezTo>
                <a:cubicBezTo>
                  <a:pt x="135" y="162"/>
                  <a:pt x="136" y="162"/>
                  <a:pt x="135" y="161"/>
                </a:cubicBezTo>
                <a:cubicBezTo>
                  <a:pt x="135" y="161"/>
                  <a:pt x="135" y="160"/>
                  <a:pt x="134" y="159"/>
                </a:cubicBezTo>
                <a:cubicBezTo>
                  <a:pt x="131" y="159"/>
                  <a:pt x="129" y="157"/>
                  <a:pt x="128" y="154"/>
                </a:cubicBezTo>
                <a:cubicBezTo>
                  <a:pt x="127" y="153"/>
                  <a:pt x="126" y="153"/>
                  <a:pt x="124" y="154"/>
                </a:cubicBezTo>
                <a:close/>
                <a:moveTo>
                  <a:pt x="68" y="158"/>
                </a:moveTo>
                <a:cubicBezTo>
                  <a:pt x="68" y="158"/>
                  <a:pt x="68" y="158"/>
                  <a:pt x="68" y="158"/>
                </a:cubicBezTo>
                <a:cubicBezTo>
                  <a:pt x="67" y="158"/>
                  <a:pt x="68" y="157"/>
                  <a:pt x="67" y="156"/>
                </a:cubicBezTo>
                <a:cubicBezTo>
                  <a:pt x="67" y="157"/>
                  <a:pt x="67" y="158"/>
                  <a:pt x="68" y="158"/>
                </a:cubicBezTo>
                <a:close/>
                <a:moveTo>
                  <a:pt x="56" y="168"/>
                </a:moveTo>
                <a:cubicBezTo>
                  <a:pt x="56" y="168"/>
                  <a:pt x="56" y="168"/>
                  <a:pt x="56" y="168"/>
                </a:cubicBezTo>
                <a:cubicBezTo>
                  <a:pt x="57" y="167"/>
                  <a:pt x="59" y="167"/>
                  <a:pt x="60" y="166"/>
                </a:cubicBezTo>
                <a:cubicBezTo>
                  <a:pt x="58" y="164"/>
                  <a:pt x="56" y="162"/>
                  <a:pt x="54" y="160"/>
                </a:cubicBezTo>
                <a:cubicBezTo>
                  <a:pt x="52" y="159"/>
                  <a:pt x="50" y="158"/>
                  <a:pt x="47" y="157"/>
                </a:cubicBezTo>
                <a:cubicBezTo>
                  <a:pt x="46" y="157"/>
                  <a:pt x="46" y="157"/>
                  <a:pt x="45" y="157"/>
                </a:cubicBezTo>
                <a:cubicBezTo>
                  <a:pt x="44" y="159"/>
                  <a:pt x="45" y="161"/>
                  <a:pt x="44" y="162"/>
                </a:cubicBezTo>
                <a:cubicBezTo>
                  <a:pt x="43" y="163"/>
                  <a:pt x="41" y="162"/>
                  <a:pt x="41" y="163"/>
                </a:cubicBezTo>
                <a:cubicBezTo>
                  <a:pt x="40" y="169"/>
                  <a:pt x="45" y="171"/>
                  <a:pt x="50" y="173"/>
                </a:cubicBezTo>
                <a:cubicBezTo>
                  <a:pt x="51" y="174"/>
                  <a:pt x="52" y="174"/>
                  <a:pt x="53" y="175"/>
                </a:cubicBezTo>
                <a:cubicBezTo>
                  <a:pt x="54" y="174"/>
                  <a:pt x="55" y="175"/>
                  <a:pt x="56" y="175"/>
                </a:cubicBezTo>
                <a:cubicBezTo>
                  <a:pt x="55" y="174"/>
                  <a:pt x="55" y="171"/>
                  <a:pt x="55" y="169"/>
                </a:cubicBezTo>
                <a:cubicBezTo>
                  <a:pt x="53" y="168"/>
                  <a:pt x="51" y="167"/>
                  <a:pt x="49" y="165"/>
                </a:cubicBezTo>
                <a:cubicBezTo>
                  <a:pt x="52" y="166"/>
                  <a:pt x="54" y="168"/>
                  <a:pt x="56" y="168"/>
                </a:cubicBezTo>
                <a:close/>
                <a:moveTo>
                  <a:pt x="84" y="158"/>
                </a:moveTo>
                <a:cubicBezTo>
                  <a:pt x="84" y="158"/>
                  <a:pt x="84" y="158"/>
                  <a:pt x="84" y="158"/>
                </a:cubicBezTo>
                <a:cubicBezTo>
                  <a:pt x="82" y="160"/>
                  <a:pt x="83" y="163"/>
                  <a:pt x="84" y="164"/>
                </a:cubicBezTo>
                <a:cubicBezTo>
                  <a:pt x="85" y="164"/>
                  <a:pt x="85" y="162"/>
                  <a:pt x="87" y="162"/>
                </a:cubicBezTo>
                <a:cubicBezTo>
                  <a:pt x="88" y="162"/>
                  <a:pt x="90" y="164"/>
                  <a:pt x="90" y="165"/>
                </a:cubicBezTo>
                <a:cubicBezTo>
                  <a:pt x="91" y="164"/>
                  <a:pt x="92" y="164"/>
                  <a:pt x="93" y="164"/>
                </a:cubicBezTo>
                <a:cubicBezTo>
                  <a:pt x="94" y="160"/>
                  <a:pt x="92" y="161"/>
                  <a:pt x="90" y="161"/>
                </a:cubicBezTo>
                <a:cubicBezTo>
                  <a:pt x="88" y="160"/>
                  <a:pt x="87" y="159"/>
                  <a:pt x="87" y="158"/>
                </a:cubicBezTo>
                <a:cubicBezTo>
                  <a:pt x="85" y="157"/>
                  <a:pt x="85" y="159"/>
                  <a:pt x="84" y="158"/>
                </a:cubicBezTo>
                <a:close/>
                <a:moveTo>
                  <a:pt x="126" y="164"/>
                </a:moveTo>
                <a:cubicBezTo>
                  <a:pt x="126" y="164"/>
                  <a:pt x="126" y="164"/>
                  <a:pt x="126" y="164"/>
                </a:cubicBezTo>
                <a:cubicBezTo>
                  <a:pt x="125" y="163"/>
                  <a:pt x="123" y="163"/>
                  <a:pt x="123" y="162"/>
                </a:cubicBezTo>
                <a:cubicBezTo>
                  <a:pt x="122" y="160"/>
                  <a:pt x="122" y="159"/>
                  <a:pt x="122" y="158"/>
                </a:cubicBezTo>
                <a:cubicBezTo>
                  <a:pt x="119" y="156"/>
                  <a:pt x="116" y="159"/>
                  <a:pt x="115" y="161"/>
                </a:cubicBezTo>
                <a:cubicBezTo>
                  <a:pt x="112" y="164"/>
                  <a:pt x="109" y="166"/>
                  <a:pt x="108" y="170"/>
                </a:cubicBezTo>
                <a:cubicBezTo>
                  <a:pt x="109" y="171"/>
                  <a:pt x="110" y="171"/>
                  <a:pt x="111" y="173"/>
                </a:cubicBezTo>
                <a:cubicBezTo>
                  <a:pt x="113" y="172"/>
                  <a:pt x="114" y="170"/>
                  <a:pt x="116" y="169"/>
                </a:cubicBezTo>
                <a:cubicBezTo>
                  <a:pt x="115" y="173"/>
                  <a:pt x="110" y="173"/>
                  <a:pt x="108" y="176"/>
                </a:cubicBezTo>
                <a:cubicBezTo>
                  <a:pt x="108" y="177"/>
                  <a:pt x="109" y="177"/>
                  <a:pt x="109" y="178"/>
                </a:cubicBezTo>
                <a:cubicBezTo>
                  <a:pt x="109" y="178"/>
                  <a:pt x="110" y="178"/>
                  <a:pt x="110" y="178"/>
                </a:cubicBezTo>
                <a:cubicBezTo>
                  <a:pt x="112" y="176"/>
                  <a:pt x="114" y="173"/>
                  <a:pt x="118" y="172"/>
                </a:cubicBezTo>
                <a:cubicBezTo>
                  <a:pt x="120" y="171"/>
                  <a:pt x="123" y="170"/>
                  <a:pt x="126" y="169"/>
                </a:cubicBezTo>
                <a:cubicBezTo>
                  <a:pt x="126" y="168"/>
                  <a:pt x="127" y="168"/>
                  <a:pt x="127" y="167"/>
                </a:cubicBezTo>
                <a:cubicBezTo>
                  <a:pt x="127" y="166"/>
                  <a:pt x="127" y="165"/>
                  <a:pt x="126" y="164"/>
                </a:cubicBezTo>
                <a:close/>
                <a:moveTo>
                  <a:pt x="151" y="183"/>
                </a:moveTo>
                <a:cubicBezTo>
                  <a:pt x="151" y="183"/>
                  <a:pt x="151" y="183"/>
                  <a:pt x="151" y="183"/>
                </a:cubicBezTo>
                <a:cubicBezTo>
                  <a:pt x="151" y="184"/>
                  <a:pt x="151" y="185"/>
                  <a:pt x="151" y="185"/>
                </a:cubicBezTo>
                <a:cubicBezTo>
                  <a:pt x="152" y="190"/>
                  <a:pt x="152" y="195"/>
                  <a:pt x="151" y="199"/>
                </a:cubicBezTo>
                <a:cubicBezTo>
                  <a:pt x="152" y="199"/>
                  <a:pt x="154" y="200"/>
                  <a:pt x="154" y="200"/>
                </a:cubicBezTo>
                <a:cubicBezTo>
                  <a:pt x="154" y="197"/>
                  <a:pt x="154" y="194"/>
                  <a:pt x="156" y="191"/>
                </a:cubicBezTo>
                <a:cubicBezTo>
                  <a:pt x="156" y="189"/>
                  <a:pt x="156" y="185"/>
                  <a:pt x="156" y="183"/>
                </a:cubicBezTo>
                <a:cubicBezTo>
                  <a:pt x="156" y="181"/>
                  <a:pt x="156" y="179"/>
                  <a:pt x="156" y="177"/>
                </a:cubicBezTo>
                <a:cubicBezTo>
                  <a:pt x="156" y="176"/>
                  <a:pt x="157" y="176"/>
                  <a:pt x="157" y="175"/>
                </a:cubicBezTo>
                <a:cubicBezTo>
                  <a:pt x="157" y="174"/>
                  <a:pt x="157" y="173"/>
                  <a:pt x="157" y="172"/>
                </a:cubicBezTo>
                <a:cubicBezTo>
                  <a:pt x="158" y="167"/>
                  <a:pt x="160" y="162"/>
                  <a:pt x="160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56" y="166"/>
                  <a:pt x="152" y="174"/>
                  <a:pt x="151" y="183"/>
                </a:cubicBezTo>
                <a:close/>
                <a:moveTo>
                  <a:pt x="76" y="166"/>
                </a:moveTo>
                <a:cubicBezTo>
                  <a:pt x="76" y="166"/>
                  <a:pt x="76" y="166"/>
                  <a:pt x="76" y="166"/>
                </a:cubicBezTo>
                <a:cubicBezTo>
                  <a:pt x="76" y="165"/>
                  <a:pt x="76" y="165"/>
                  <a:pt x="76" y="164"/>
                </a:cubicBezTo>
                <a:cubicBezTo>
                  <a:pt x="79" y="164"/>
                  <a:pt x="78" y="161"/>
                  <a:pt x="81" y="162"/>
                </a:cubicBezTo>
                <a:cubicBezTo>
                  <a:pt x="81" y="161"/>
                  <a:pt x="80" y="161"/>
                  <a:pt x="80" y="160"/>
                </a:cubicBezTo>
                <a:cubicBezTo>
                  <a:pt x="79" y="160"/>
                  <a:pt x="78" y="161"/>
                  <a:pt x="76" y="160"/>
                </a:cubicBezTo>
                <a:cubicBezTo>
                  <a:pt x="76" y="160"/>
                  <a:pt x="75" y="159"/>
                  <a:pt x="74" y="159"/>
                </a:cubicBezTo>
                <a:cubicBezTo>
                  <a:pt x="73" y="161"/>
                  <a:pt x="74" y="164"/>
                  <a:pt x="76" y="166"/>
                </a:cubicBezTo>
                <a:close/>
                <a:moveTo>
                  <a:pt x="99" y="163"/>
                </a:moveTo>
                <a:cubicBezTo>
                  <a:pt x="99" y="163"/>
                  <a:pt x="99" y="163"/>
                  <a:pt x="99" y="163"/>
                </a:cubicBezTo>
                <a:cubicBezTo>
                  <a:pt x="98" y="162"/>
                  <a:pt x="98" y="161"/>
                  <a:pt x="98" y="160"/>
                </a:cubicBezTo>
                <a:cubicBezTo>
                  <a:pt x="95" y="160"/>
                  <a:pt x="95" y="163"/>
                  <a:pt x="94" y="164"/>
                </a:cubicBezTo>
                <a:cubicBezTo>
                  <a:pt x="94" y="165"/>
                  <a:pt x="95" y="166"/>
                  <a:pt x="96" y="166"/>
                </a:cubicBezTo>
                <a:cubicBezTo>
                  <a:pt x="98" y="166"/>
                  <a:pt x="99" y="168"/>
                  <a:pt x="100" y="169"/>
                </a:cubicBezTo>
                <a:cubicBezTo>
                  <a:pt x="101" y="168"/>
                  <a:pt x="101" y="167"/>
                  <a:pt x="102" y="167"/>
                </a:cubicBezTo>
                <a:cubicBezTo>
                  <a:pt x="102" y="166"/>
                  <a:pt x="102" y="165"/>
                  <a:pt x="102" y="165"/>
                </a:cubicBezTo>
                <a:cubicBezTo>
                  <a:pt x="101" y="164"/>
                  <a:pt x="98" y="164"/>
                  <a:pt x="99" y="163"/>
                </a:cubicBezTo>
                <a:close/>
                <a:moveTo>
                  <a:pt x="71" y="163"/>
                </a:moveTo>
                <a:cubicBezTo>
                  <a:pt x="71" y="163"/>
                  <a:pt x="71" y="163"/>
                  <a:pt x="71" y="163"/>
                </a:cubicBezTo>
                <a:cubicBezTo>
                  <a:pt x="69" y="161"/>
                  <a:pt x="66" y="162"/>
                  <a:pt x="65" y="164"/>
                </a:cubicBezTo>
                <a:cubicBezTo>
                  <a:pt x="65" y="164"/>
                  <a:pt x="65" y="164"/>
                  <a:pt x="65" y="164"/>
                </a:cubicBezTo>
                <a:cubicBezTo>
                  <a:pt x="64" y="167"/>
                  <a:pt x="66" y="168"/>
                  <a:pt x="67" y="169"/>
                </a:cubicBezTo>
                <a:cubicBezTo>
                  <a:pt x="67" y="168"/>
                  <a:pt x="67" y="168"/>
                  <a:pt x="67" y="168"/>
                </a:cubicBezTo>
                <a:cubicBezTo>
                  <a:pt x="68" y="167"/>
                  <a:pt x="70" y="167"/>
                  <a:pt x="71" y="168"/>
                </a:cubicBezTo>
                <a:cubicBezTo>
                  <a:pt x="72" y="167"/>
                  <a:pt x="74" y="167"/>
                  <a:pt x="75" y="167"/>
                </a:cubicBezTo>
                <a:cubicBezTo>
                  <a:pt x="74" y="165"/>
                  <a:pt x="72" y="165"/>
                  <a:pt x="71" y="163"/>
                </a:cubicBezTo>
                <a:close/>
                <a:moveTo>
                  <a:pt x="81" y="163"/>
                </a:moveTo>
                <a:cubicBezTo>
                  <a:pt x="81" y="163"/>
                  <a:pt x="81" y="163"/>
                  <a:pt x="81" y="163"/>
                </a:cubicBezTo>
                <a:cubicBezTo>
                  <a:pt x="79" y="163"/>
                  <a:pt x="79" y="166"/>
                  <a:pt x="77" y="165"/>
                </a:cubicBezTo>
                <a:cubicBezTo>
                  <a:pt x="76" y="167"/>
                  <a:pt x="77" y="168"/>
                  <a:pt x="77" y="169"/>
                </a:cubicBezTo>
                <a:cubicBezTo>
                  <a:pt x="77" y="169"/>
                  <a:pt x="78" y="169"/>
                  <a:pt x="79" y="169"/>
                </a:cubicBezTo>
                <a:cubicBezTo>
                  <a:pt x="80" y="168"/>
                  <a:pt x="81" y="167"/>
                  <a:pt x="82" y="167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3" y="168"/>
                  <a:pt x="84" y="167"/>
                  <a:pt x="84" y="167"/>
                </a:cubicBezTo>
                <a:cubicBezTo>
                  <a:pt x="83" y="165"/>
                  <a:pt x="82" y="164"/>
                  <a:pt x="81" y="163"/>
                </a:cubicBezTo>
                <a:close/>
                <a:moveTo>
                  <a:pt x="89" y="166"/>
                </a:moveTo>
                <a:cubicBezTo>
                  <a:pt x="89" y="166"/>
                  <a:pt x="89" y="166"/>
                  <a:pt x="89" y="166"/>
                </a:cubicBezTo>
                <a:cubicBezTo>
                  <a:pt x="89" y="165"/>
                  <a:pt x="88" y="163"/>
                  <a:pt x="86" y="163"/>
                </a:cubicBezTo>
                <a:cubicBezTo>
                  <a:pt x="85" y="164"/>
                  <a:pt x="85" y="166"/>
                  <a:pt x="84" y="167"/>
                </a:cubicBezTo>
                <a:cubicBezTo>
                  <a:pt x="85" y="167"/>
                  <a:pt x="85" y="167"/>
                  <a:pt x="86" y="167"/>
                </a:cubicBezTo>
                <a:cubicBezTo>
                  <a:pt x="86" y="167"/>
                  <a:pt x="86" y="168"/>
                  <a:pt x="87" y="168"/>
                </a:cubicBezTo>
                <a:cubicBezTo>
                  <a:pt x="87" y="167"/>
                  <a:pt x="88" y="167"/>
                  <a:pt x="89" y="167"/>
                </a:cubicBezTo>
                <a:cubicBezTo>
                  <a:pt x="89" y="167"/>
                  <a:pt x="89" y="167"/>
                  <a:pt x="89" y="166"/>
                </a:cubicBezTo>
                <a:close/>
                <a:moveTo>
                  <a:pt x="94" y="167"/>
                </a:moveTo>
                <a:cubicBezTo>
                  <a:pt x="94" y="167"/>
                  <a:pt x="94" y="167"/>
                  <a:pt x="94" y="167"/>
                </a:cubicBezTo>
                <a:cubicBezTo>
                  <a:pt x="93" y="166"/>
                  <a:pt x="93" y="165"/>
                  <a:pt x="93" y="165"/>
                </a:cubicBezTo>
                <a:cubicBezTo>
                  <a:pt x="92" y="165"/>
                  <a:pt x="91" y="166"/>
                  <a:pt x="91" y="166"/>
                </a:cubicBezTo>
                <a:cubicBezTo>
                  <a:pt x="90" y="167"/>
                  <a:pt x="91" y="168"/>
                  <a:pt x="91" y="169"/>
                </a:cubicBezTo>
                <a:cubicBezTo>
                  <a:pt x="91" y="169"/>
                  <a:pt x="92" y="169"/>
                  <a:pt x="92" y="169"/>
                </a:cubicBezTo>
                <a:cubicBezTo>
                  <a:pt x="92" y="169"/>
                  <a:pt x="93" y="169"/>
                  <a:pt x="93" y="170"/>
                </a:cubicBezTo>
                <a:cubicBezTo>
                  <a:pt x="96" y="170"/>
                  <a:pt x="97" y="172"/>
                  <a:pt x="96" y="175"/>
                </a:cubicBezTo>
                <a:cubicBezTo>
                  <a:pt x="97" y="175"/>
                  <a:pt x="97" y="175"/>
                  <a:pt x="97" y="175"/>
                </a:cubicBezTo>
                <a:cubicBezTo>
                  <a:pt x="96" y="172"/>
                  <a:pt x="98" y="172"/>
                  <a:pt x="98" y="169"/>
                </a:cubicBezTo>
                <a:cubicBezTo>
                  <a:pt x="98" y="167"/>
                  <a:pt x="95" y="168"/>
                  <a:pt x="94" y="167"/>
                </a:cubicBezTo>
                <a:close/>
                <a:moveTo>
                  <a:pt x="29" y="166"/>
                </a:moveTo>
                <a:cubicBezTo>
                  <a:pt x="29" y="166"/>
                  <a:pt x="29" y="166"/>
                  <a:pt x="29" y="166"/>
                </a:cubicBezTo>
                <a:cubicBezTo>
                  <a:pt x="29" y="167"/>
                  <a:pt x="29" y="168"/>
                  <a:pt x="29" y="169"/>
                </a:cubicBezTo>
                <a:cubicBezTo>
                  <a:pt x="29" y="170"/>
                  <a:pt x="28" y="171"/>
                  <a:pt x="28" y="172"/>
                </a:cubicBezTo>
                <a:cubicBezTo>
                  <a:pt x="29" y="175"/>
                  <a:pt x="30" y="178"/>
                  <a:pt x="34" y="179"/>
                </a:cubicBezTo>
                <a:cubicBezTo>
                  <a:pt x="34" y="177"/>
                  <a:pt x="34" y="174"/>
                  <a:pt x="35" y="174"/>
                </a:cubicBezTo>
                <a:cubicBezTo>
                  <a:pt x="38" y="173"/>
                  <a:pt x="39" y="176"/>
                  <a:pt x="42" y="176"/>
                </a:cubicBezTo>
                <a:cubicBezTo>
                  <a:pt x="42" y="176"/>
                  <a:pt x="43" y="176"/>
                  <a:pt x="43" y="175"/>
                </a:cubicBezTo>
                <a:cubicBezTo>
                  <a:pt x="44" y="175"/>
                  <a:pt x="45" y="175"/>
                  <a:pt x="46" y="174"/>
                </a:cubicBezTo>
                <a:cubicBezTo>
                  <a:pt x="43" y="174"/>
                  <a:pt x="39" y="174"/>
                  <a:pt x="37" y="172"/>
                </a:cubicBezTo>
                <a:cubicBezTo>
                  <a:pt x="41" y="172"/>
                  <a:pt x="45" y="173"/>
                  <a:pt x="48" y="173"/>
                </a:cubicBezTo>
                <a:cubicBezTo>
                  <a:pt x="45" y="172"/>
                  <a:pt x="41" y="172"/>
                  <a:pt x="40" y="168"/>
                </a:cubicBezTo>
                <a:cubicBezTo>
                  <a:pt x="37" y="168"/>
                  <a:pt x="32" y="164"/>
                  <a:pt x="29" y="166"/>
                </a:cubicBezTo>
                <a:close/>
                <a:moveTo>
                  <a:pt x="138" y="170"/>
                </a:moveTo>
                <a:cubicBezTo>
                  <a:pt x="138" y="170"/>
                  <a:pt x="138" y="170"/>
                  <a:pt x="138" y="170"/>
                </a:cubicBezTo>
                <a:cubicBezTo>
                  <a:pt x="138" y="168"/>
                  <a:pt x="138" y="167"/>
                  <a:pt x="136" y="166"/>
                </a:cubicBezTo>
                <a:cubicBezTo>
                  <a:pt x="134" y="165"/>
                  <a:pt x="131" y="166"/>
                  <a:pt x="129" y="167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127" y="169"/>
                  <a:pt x="127" y="170"/>
                  <a:pt x="125" y="170"/>
                </a:cubicBezTo>
                <a:cubicBezTo>
                  <a:pt x="124" y="171"/>
                  <a:pt x="123" y="171"/>
                  <a:pt x="122" y="172"/>
                </a:cubicBezTo>
                <a:cubicBezTo>
                  <a:pt x="124" y="173"/>
                  <a:pt x="129" y="172"/>
                  <a:pt x="131" y="174"/>
                </a:cubicBezTo>
                <a:cubicBezTo>
                  <a:pt x="128" y="173"/>
                  <a:pt x="125" y="174"/>
                  <a:pt x="123" y="173"/>
                </a:cubicBezTo>
                <a:cubicBezTo>
                  <a:pt x="125" y="174"/>
                  <a:pt x="126" y="175"/>
                  <a:pt x="128" y="175"/>
                </a:cubicBezTo>
                <a:cubicBezTo>
                  <a:pt x="130" y="175"/>
                  <a:pt x="132" y="175"/>
                  <a:pt x="133" y="176"/>
                </a:cubicBezTo>
                <a:cubicBezTo>
                  <a:pt x="136" y="176"/>
                  <a:pt x="138" y="179"/>
                  <a:pt x="141" y="177"/>
                </a:cubicBezTo>
                <a:cubicBezTo>
                  <a:pt x="140" y="175"/>
                  <a:pt x="138" y="173"/>
                  <a:pt x="138" y="170"/>
                </a:cubicBezTo>
                <a:close/>
                <a:moveTo>
                  <a:pt x="57" y="169"/>
                </a:moveTo>
                <a:cubicBezTo>
                  <a:pt x="57" y="169"/>
                  <a:pt x="57" y="169"/>
                  <a:pt x="57" y="169"/>
                </a:cubicBezTo>
                <a:cubicBezTo>
                  <a:pt x="55" y="172"/>
                  <a:pt x="58" y="177"/>
                  <a:pt x="60" y="177"/>
                </a:cubicBezTo>
                <a:cubicBezTo>
                  <a:pt x="60" y="175"/>
                  <a:pt x="59" y="171"/>
                  <a:pt x="63" y="172"/>
                </a:cubicBezTo>
                <a:cubicBezTo>
                  <a:pt x="64" y="171"/>
                  <a:pt x="64" y="170"/>
                  <a:pt x="65" y="169"/>
                </a:cubicBezTo>
                <a:cubicBezTo>
                  <a:pt x="64" y="169"/>
                  <a:pt x="63" y="168"/>
                  <a:pt x="63" y="167"/>
                </a:cubicBezTo>
                <a:cubicBezTo>
                  <a:pt x="60" y="167"/>
                  <a:pt x="59" y="169"/>
                  <a:pt x="57" y="169"/>
                </a:cubicBezTo>
                <a:close/>
                <a:moveTo>
                  <a:pt x="70" y="169"/>
                </a:moveTo>
                <a:cubicBezTo>
                  <a:pt x="70" y="169"/>
                  <a:pt x="70" y="169"/>
                  <a:pt x="70" y="169"/>
                </a:cubicBezTo>
                <a:cubicBezTo>
                  <a:pt x="70" y="169"/>
                  <a:pt x="69" y="168"/>
                  <a:pt x="69" y="168"/>
                </a:cubicBezTo>
                <a:cubicBezTo>
                  <a:pt x="67" y="169"/>
                  <a:pt x="69" y="171"/>
                  <a:pt x="69" y="173"/>
                </a:cubicBezTo>
                <a:cubicBezTo>
                  <a:pt x="70" y="172"/>
                  <a:pt x="70" y="171"/>
                  <a:pt x="71" y="171"/>
                </a:cubicBezTo>
                <a:cubicBezTo>
                  <a:pt x="72" y="171"/>
                  <a:pt x="72" y="172"/>
                  <a:pt x="73" y="172"/>
                </a:cubicBezTo>
                <a:cubicBezTo>
                  <a:pt x="73" y="171"/>
                  <a:pt x="74" y="170"/>
                  <a:pt x="75" y="171"/>
                </a:cubicBezTo>
                <a:cubicBezTo>
                  <a:pt x="75" y="170"/>
                  <a:pt x="75" y="169"/>
                  <a:pt x="74" y="168"/>
                </a:cubicBezTo>
                <a:cubicBezTo>
                  <a:pt x="73" y="168"/>
                  <a:pt x="71" y="169"/>
                  <a:pt x="70" y="169"/>
                </a:cubicBezTo>
                <a:close/>
                <a:moveTo>
                  <a:pt x="83" y="171"/>
                </a:moveTo>
                <a:cubicBezTo>
                  <a:pt x="83" y="171"/>
                  <a:pt x="83" y="171"/>
                  <a:pt x="83" y="171"/>
                </a:cubicBezTo>
                <a:cubicBezTo>
                  <a:pt x="84" y="171"/>
                  <a:pt x="85" y="170"/>
                  <a:pt x="85" y="171"/>
                </a:cubicBezTo>
                <a:cubicBezTo>
                  <a:pt x="85" y="170"/>
                  <a:pt x="85" y="170"/>
                  <a:pt x="85" y="169"/>
                </a:cubicBezTo>
                <a:cubicBezTo>
                  <a:pt x="84" y="168"/>
                  <a:pt x="84" y="170"/>
                  <a:pt x="83" y="171"/>
                </a:cubicBezTo>
                <a:close/>
                <a:moveTo>
                  <a:pt x="102" y="169"/>
                </a:moveTo>
                <a:cubicBezTo>
                  <a:pt x="102" y="169"/>
                  <a:pt x="102" y="169"/>
                  <a:pt x="102" y="169"/>
                </a:cubicBezTo>
                <a:cubicBezTo>
                  <a:pt x="102" y="169"/>
                  <a:pt x="103" y="169"/>
                  <a:pt x="103" y="168"/>
                </a:cubicBezTo>
                <a:cubicBezTo>
                  <a:pt x="102" y="169"/>
                  <a:pt x="102" y="169"/>
                  <a:pt x="102" y="169"/>
                </a:cubicBezTo>
                <a:close/>
                <a:moveTo>
                  <a:pt x="80" y="169"/>
                </a:moveTo>
                <a:cubicBezTo>
                  <a:pt x="80" y="169"/>
                  <a:pt x="80" y="169"/>
                  <a:pt x="80" y="169"/>
                </a:cubicBezTo>
                <a:cubicBezTo>
                  <a:pt x="80" y="170"/>
                  <a:pt x="80" y="171"/>
                  <a:pt x="80" y="173"/>
                </a:cubicBezTo>
                <a:cubicBezTo>
                  <a:pt x="81" y="172"/>
                  <a:pt x="82" y="172"/>
                  <a:pt x="83" y="172"/>
                </a:cubicBezTo>
                <a:cubicBezTo>
                  <a:pt x="82" y="171"/>
                  <a:pt x="82" y="170"/>
                  <a:pt x="81" y="169"/>
                </a:cubicBezTo>
                <a:cubicBezTo>
                  <a:pt x="81" y="168"/>
                  <a:pt x="81" y="169"/>
                  <a:pt x="80" y="169"/>
                </a:cubicBezTo>
                <a:close/>
                <a:moveTo>
                  <a:pt x="90" y="170"/>
                </a:moveTo>
                <a:cubicBezTo>
                  <a:pt x="90" y="170"/>
                  <a:pt x="90" y="170"/>
                  <a:pt x="90" y="170"/>
                </a:cubicBezTo>
                <a:cubicBezTo>
                  <a:pt x="89" y="168"/>
                  <a:pt x="88" y="169"/>
                  <a:pt x="87" y="169"/>
                </a:cubicBezTo>
                <a:cubicBezTo>
                  <a:pt x="87" y="171"/>
                  <a:pt x="87" y="172"/>
                  <a:pt x="88" y="173"/>
                </a:cubicBezTo>
                <a:cubicBezTo>
                  <a:pt x="88" y="172"/>
                  <a:pt x="89" y="172"/>
                  <a:pt x="90" y="172"/>
                </a:cubicBezTo>
                <a:cubicBezTo>
                  <a:pt x="89" y="171"/>
                  <a:pt x="90" y="171"/>
                  <a:pt x="90" y="170"/>
                </a:cubicBezTo>
                <a:close/>
                <a:moveTo>
                  <a:pt x="109" y="172"/>
                </a:moveTo>
                <a:cubicBezTo>
                  <a:pt x="109" y="172"/>
                  <a:pt x="109" y="172"/>
                  <a:pt x="109" y="172"/>
                </a:cubicBezTo>
                <a:cubicBezTo>
                  <a:pt x="108" y="172"/>
                  <a:pt x="107" y="171"/>
                  <a:pt x="106" y="171"/>
                </a:cubicBezTo>
                <a:cubicBezTo>
                  <a:pt x="105" y="170"/>
                  <a:pt x="105" y="169"/>
                  <a:pt x="104" y="169"/>
                </a:cubicBezTo>
                <a:cubicBezTo>
                  <a:pt x="103" y="169"/>
                  <a:pt x="101" y="172"/>
                  <a:pt x="101" y="172"/>
                </a:cubicBezTo>
                <a:cubicBezTo>
                  <a:pt x="101" y="172"/>
                  <a:pt x="101" y="172"/>
                  <a:pt x="102" y="172"/>
                </a:cubicBezTo>
                <a:cubicBezTo>
                  <a:pt x="103" y="173"/>
                  <a:pt x="103" y="175"/>
                  <a:pt x="104" y="176"/>
                </a:cubicBezTo>
                <a:cubicBezTo>
                  <a:pt x="105" y="174"/>
                  <a:pt x="107" y="173"/>
                  <a:pt x="109" y="173"/>
                </a:cubicBezTo>
                <a:cubicBezTo>
                  <a:pt x="109" y="173"/>
                  <a:pt x="109" y="173"/>
                  <a:pt x="109" y="172"/>
                </a:cubicBezTo>
                <a:close/>
                <a:moveTo>
                  <a:pt x="76" y="173"/>
                </a:moveTo>
                <a:cubicBezTo>
                  <a:pt x="76" y="173"/>
                  <a:pt x="76" y="173"/>
                  <a:pt x="76" y="173"/>
                </a:cubicBezTo>
                <a:cubicBezTo>
                  <a:pt x="77" y="173"/>
                  <a:pt x="78" y="172"/>
                  <a:pt x="79" y="172"/>
                </a:cubicBezTo>
                <a:cubicBezTo>
                  <a:pt x="79" y="172"/>
                  <a:pt x="79" y="171"/>
                  <a:pt x="79" y="170"/>
                </a:cubicBezTo>
                <a:cubicBezTo>
                  <a:pt x="77" y="170"/>
                  <a:pt x="77" y="172"/>
                  <a:pt x="76" y="173"/>
                </a:cubicBezTo>
                <a:close/>
                <a:moveTo>
                  <a:pt x="66" y="171"/>
                </a:moveTo>
                <a:cubicBezTo>
                  <a:pt x="66" y="171"/>
                  <a:pt x="66" y="171"/>
                  <a:pt x="66" y="171"/>
                </a:cubicBezTo>
                <a:cubicBezTo>
                  <a:pt x="64" y="171"/>
                  <a:pt x="64" y="174"/>
                  <a:pt x="62" y="173"/>
                </a:cubicBezTo>
                <a:cubicBezTo>
                  <a:pt x="61" y="174"/>
                  <a:pt x="62" y="176"/>
                  <a:pt x="62" y="177"/>
                </a:cubicBezTo>
                <a:cubicBezTo>
                  <a:pt x="63" y="177"/>
                  <a:pt x="64" y="176"/>
                  <a:pt x="65" y="176"/>
                </a:cubicBezTo>
                <a:cubicBezTo>
                  <a:pt x="65" y="175"/>
                  <a:pt x="65" y="175"/>
                  <a:pt x="65" y="174"/>
                </a:cubicBezTo>
                <a:cubicBezTo>
                  <a:pt x="66" y="174"/>
                  <a:pt x="67" y="173"/>
                  <a:pt x="68" y="173"/>
                </a:cubicBezTo>
                <a:cubicBezTo>
                  <a:pt x="68" y="172"/>
                  <a:pt x="67" y="172"/>
                  <a:pt x="66" y="171"/>
                </a:cubicBezTo>
                <a:close/>
                <a:moveTo>
                  <a:pt x="91" y="171"/>
                </a:moveTo>
                <a:cubicBezTo>
                  <a:pt x="91" y="171"/>
                  <a:pt x="91" y="171"/>
                  <a:pt x="91" y="171"/>
                </a:cubicBezTo>
                <a:cubicBezTo>
                  <a:pt x="90" y="172"/>
                  <a:pt x="91" y="173"/>
                  <a:pt x="91" y="174"/>
                </a:cubicBezTo>
                <a:cubicBezTo>
                  <a:pt x="91" y="174"/>
                  <a:pt x="91" y="174"/>
                  <a:pt x="92" y="174"/>
                </a:cubicBezTo>
                <a:cubicBezTo>
                  <a:pt x="92" y="172"/>
                  <a:pt x="92" y="171"/>
                  <a:pt x="91" y="171"/>
                </a:cubicBezTo>
                <a:close/>
                <a:moveTo>
                  <a:pt x="93" y="172"/>
                </a:moveTo>
                <a:cubicBezTo>
                  <a:pt x="93" y="172"/>
                  <a:pt x="93" y="172"/>
                  <a:pt x="93" y="172"/>
                </a:cubicBezTo>
                <a:cubicBezTo>
                  <a:pt x="93" y="174"/>
                  <a:pt x="93" y="175"/>
                  <a:pt x="94" y="176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95" y="174"/>
                  <a:pt x="95" y="174"/>
                  <a:pt x="95" y="172"/>
                </a:cubicBezTo>
                <a:cubicBezTo>
                  <a:pt x="95" y="172"/>
                  <a:pt x="94" y="171"/>
                  <a:pt x="93" y="172"/>
                </a:cubicBezTo>
                <a:close/>
                <a:moveTo>
                  <a:pt x="74" y="175"/>
                </a:moveTo>
                <a:cubicBezTo>
                  <a:pt x="74" y="175"/>
                  <a:pt x="74" y="175"/>
                  <a:pt x="74" y="175"/>
                </a:cubicBezTo>
                <a:cubicBezTo>
                  <a:pt x="74" y="174"/>
                  <a:pt x="74" y="174"/>
                  <a:pt x="75" y="174"/>
                </a:cubicBezTo>
                <a:cubicBezTo>
                  <a:pt x="75" y="173"/>
                  <a:pt x="75" y="172"/>
                  <a:pt x="74" y="172"/>
                </a:cubicBezTo>
                <a:cubicBezTo>
                  <a:pt x="74" y="172"/>
                  <a:pt x="74" y="174"/>
                  <a:pt x="74" y="175"/>
                </a:cubicBezTo>
                <a:close/>
                <a:moveTo>
                  <a:pt x="83" y="176"/>
                </a:moveTo>
                <a:cubicBezTo>
                  <a:pt x="83" y="176"/>
                  <a:pt x="83" y="176"/>
                  <a:pt x="83" y="176"/>
                </a:cubicBezTo>
                <a:cubicBezTo>
                  <a:pt x="83" y="175"/>
                  <a:pt x="83" y="173"/>
                  <a:pt x="81" y="173"/>
                </a:cubicBezTo>
                <a:cubicBezTo>
                  <a:pt x="82" y="174"/>
                  <a:pt x="81" y="175"/>
                  <a:pt x="81" y="175"/>
                </a:cubicBezTo>
                <a:cubicBezTo>
                  <a:pt x="81" y="175"/>
                  <a:pt x="81" y="176"/>
                  <a:pt x="81" y="177"/>
                </a:cubicBezTo>
                <a:cubicBezTo>
                  <a:pt x="82" y="176"/>
                  <a:pt x="83" y="177"/>
                  <a:pt x="84" y="177"/>
                </a:cubicBezTo>
                <a:cubicBezTo>
                  <a:pt x="84" y="176"/>
                  <a:pt x="87" y="176"/>
                  <a:pt x="87" y="177"/>
                </a:cubicBezTo>
                <a:cubicBezTo>
                  <a:pt x="88" y="176"/>
                  <a:pt x="89" y="176"/>
                  <a:pt x="90" y="176"/>
                </a:cubicBezTo>
                <a:cubicBezTo>
                  <a:pt x="90" y="175"/>
                  <a:pt x="89" y="174"/>
                  <a:pt x="89" y="174"/>
                </a:cubicBezTo>
                <a:cubicBezTo>
                  <a:pt x="88" y="175"/>
                  <a:pt x="87" y="175"/>
                  <a:pt x="87" y="176"/>
                </a:cubicBezTo>
                <a:cubicBezTo>
                  <a:pt x="86" y="175"/>
                  <a:pt x="87" y="173"/>
                  <a:pt x="86" y="172"/>
                </a:cubicBezTo>
                <a:cubicBezTo>
                  <a:pt x="83" y="171"/>
                  <a:pt x="85" y="175"/>
                  <a:pt x="83" y="176"/>
                </a:cubicBezTo>
                <a:close/>
                <a:moveTo>
                  <a:pt x="98" y="176"/>
                </a:moveTo>
                <a:cubicBezTo>
                  <a:pt x="98" y="176"/>
                  <a:pt x="98" y="176"/>
                  <a:pt x="98" y="176"/>
                </a:cubicBezTo>
                <a:cubicBezTo>
                  <a:pt x="98" y="177"/>
                  <a:pt x="98" y="176"/>
                  <a:pt x="98" y="176"/>
                </a:cubicBezTo>
                <a:cubicBezTo>
                  <a:pt x="98" y="177"/>
                  <a:pt x="98" y="177"/>
                  <a:pt x="98" y="178"/>
                </a:cubicBezTo>
                <a:cubicBezTo>
                  <a:pt x="99" y="177"/>
                  <a:pt x="101" y="177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102" y="176"/>
                  <a:pt x="100" y="175"/>
                  <a:pt x="101" y="173"/>
                </a:cubicBezTo>
                <a:cubicBezTo>
                  <a:pt x="99" y="171"/>
                  <a:pt x="99" y="174"/>
                  <a:pt x="98" y="176"/>
                </a:cubicBezTo>
                <a:close/>
                <a:moveTo>
                  <a:pt x="71" y="177"/>
                </a:moveTo>
                <a:cubicBezTo>
                  <a:pt x="71" y="177"/>
                  <a:pt x="71" y="177"/>
                  <a:pt x="71" y="177"/>
                </a:cubicBezTo>
                <a:cubicBezTo>
                  <a:pt x="71" y="176"/>
                  <a:pt x="71" y="175"/>
                  <a:pt x="72" y="175"/>
                </a:cubicBezTo>
                <a:cubicBezTo>
                  <a:pt x="72" y="175"/>
                  <a:pt x="72" y="175"/>
                  <a:pt x="72" y="174"/>
                </a:cubicBezTo>
                <a:cubicBezTo>
                  <a:pt x="71" y="174"/>
                  <a:pt x="72" y="173"/>
                  <a:pt x="71" y="173"/>
                </a:cubicBezTo>
                <a:cubicBezTo>
                  <a:pt x="70" y="174"/>
                  <a:pt x="70" y="176"/>
                  <a:pt x="71" y="177"/>
                </a:cubicBezTo>
                <a:close/>
                <a:moveTo>
                  <a:pt x="130" y="180"/>
                </a:moveTo>
                <a:cubicBezTo>
                  <a:pt x="130" y="180"/>
                  <a:pt x="130" y="180"/>
                  <a:pt x="130" y="180"/>
                </a:cubicBezTo>
                <a:cubicBezTo>
                  <a:pt x="131" y="179"/>
                  <a:pt x="132" y="179"/>
                  <a:pt x="132" y="178"/>
                </a:cubicBezTo>
                <a:cubicBezTo>
                  <a:pt x="132" y="177"/>
                  <a:pt x="131" y="177"/>
                  <a:pt x="131" y="176"/>
                </a:cubicBezTo>
                <a:cubicBezTo>
                  <a:pt x="128" y="175"/>
                  <a:pt x="124" y="176"/>
                  <a:pt x="122" y="174"/>
                </a:cubicBezTo>
                <a:cubicBezTo>
                  <a:pt x="122" y="174"/>
                  <a:pt x="121" y="174"/>
                  <a:pt x="121" y="173"/>
                </a:cubicBezTo>
                <a:cubicBezTo>
                  <a:pt x="117" y="173"/>
                  <a:pt x="114" y="175"/>
                  <a:pt x="113" y="177"/>
                </a:cubicBezTo>
                <a:cubicBezTo>
                  <a:pt x="115" y="178"/>
                  <a:pt x="117" y="178"/>
                  <a:pt x="120" y="179"/>
                </a:cubicBezTo>
                <a:cubicBezTo>
                  <a:pt x="121" y="180"/>
                  <a:pt x="124" y="180"/>
                  <a:pt x="124" y="181"/>
                </a:cubicBezTo>
                <a:cubicBezTo>
                  <a:pt x="121" y="179"/>
                  <a:pt x="116" y="179"/>
                  <a:pt x="112" y="178"/>
                </a:cubicBezTo>
                <a:cubicBezTo>
                  <a:pt x="114" y="179"/>
                  <a:pt x="116" y="182"/>
                  <a:pt x="114" y="183"/>
                </a:cubicBezTo>
                <a:cubicBezTo>
                  <a:pt x="115" y="184"/>
                  <a:pt x="116" y="184"/>
                  <a:pt x="117" y="185"/>
                </a:cubicBezTo>
                <a:cubicBezTo>
                  <a:pt x="118" y="185"/>
                  <a:pt x="119" y="186"/>
                  <a:pt x="120" y="186"/>
                </a:cubicBezTo>
                <a:cubicBezTo>
                  <a:pt x="120" y="186"/>
                  <a:pt x="121" y="186"/>
                  <a:pt x="121" y="186"/>
                </a:cubicBezTo>
                <a:cubicBezTo>
                  <a:pt x="124" y="187"/>
                  <a:pt x="127" y="189"/>
                  <a:pt x="129" y="187"/>
                </a:cubicBezTo>
                <a:cubicBezTo>
                  <a:pt x="127" y="184"/>
                  <a:pt x="128" y="181"/>
                  <a:pt x="130" y="180"/>
                </a:cubicBezTo>
                <a:close/>
                <a:moveTo>
                  <a:pt x="77" y="177"/>
                </a:moveTo>
                <a:cubicBezTo>
                  <a:pt x="77" y="177"/>
                  <a:pt x="77" y="177"/>
                  <a:pt x="77" y="177"/>
                </a:cubicBezTo>
                <a:cubicBezTo>
                  <a:pt x="78" y="177"/>
                  <a:pt x="79" y="177"/>
                  <a:pt x="80" y="177"/>
                </a:cubicBezTo>
                <a:cubicBezTo>
                  <a:pt x="80" y="176"/>
                  <a:pt x="79" y="175"/>
                  <a:pt x="79" y="174"/>
                </a:cubicBezTo>
                <a:cubicBezTo>
                  <a:pt x="77" y="173"/>
                  <a:pt x="77" y="175"/>
                  <a:pt x="77" y="177"/>
                </a:cubicBezTo>
                <a:close/>
                <a:moveTo>
                  <a:pt x="67" y="174"/>
                </a:moveTo>
                <a:cubicBezTo>
                  <a:pt x="67" y="174"/>
                  <a:pt x="67" y="174"/>
                  <a:pt x="67" y="174"/>
                </a:cubicBezTo>
                <a:cubicBezTo>
                  <a:pt x="66" y="176"/>
                  <a:pt x="66" y="177"/>
                  <a:pt x="67" y="178"/>
                </a:cubicBezTo>
                <a:cubicBezTo>
                  <a:pt x="68" y="178"/>
                  <a:pt x="69" y="177"/>
                  <a:pt x="70" y="177"/>
                </a:cubicBezTo>
                <a:cubicBezTo>
                  <a:pt x="69" y="176"/>
                  <a:pt x="69" y="174"/>
                  <a:pt x="67" y="174"/>
                </a:cubicBezTo>
                <a:close/>
                <a:moveTo>
                  <a:pt x="49" y="176"/>
                </a:move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7" y="176"/>
                  <a:pt x="46" y="176"/>
                </a:cubicBezTo>
                <a:cubicBezTo>
                  <a:pt x="44" y="176"/>
                  <a:pt x="43" y="177"/>
                  <a:pt x="41" y="177"/>
                </a:cubicBezTo>
                <a:cubicBezTo>
                  <a:pt x="39" y="177"/>
                  <a:pt x="38" y="175"/>
                  <a:pt x="36" y="175"/>
                </a:cubicBezTo>
                <a:cubicBezTo>
                  <a:pt x="35" y="179"/>
                  <a:pt x="34" y="188"/>
                  <a:pt x="38" y="189"/>
                </a:cubicBezTo>
                <a:cubicBezTo>
                  <a:pt x="40" y="189"/>
                  <a:pt x="43" y="188"/>
                  <a:pt x="44" y="187"/>
                </a:cubicBezTo>
                <a:cubicBezTo>
                  <a:pt x="45" y="185"/>
                  <a:pt x="47" y="184"/>
                  <a:pt x="48" y="183"/>
                </a:cubicBezTo>
                <a:cubicBezTo>
                  <a:pt x="50" y="183"/>
                  <a:pt x="51" y="182"/>
                  <a:pt x="52" y="182"/>
                </a:cubicBezTo>
                <a:cubicBezTo>
                  <a:pt x="52" y="182"/>
                  <a:pt x="52" y="180"/>
                  <a:pt x="51" y="181"/>
                </a:cubicBezTo>
                <a:cubicBezTo>
                  <a:pt x="48" y="180"/>
                  <a:pt x="45" y="184"/>
                  <a:pt x="42" y="184"/>
                </a:cubicBezTo>
                <a:cubicBezTo>
                  <a:pt x="40" y="184"/>
                  <a:pt x="39" y="183"/>
                  <a:pt x="38" y="181"/>
                </a:cubicBezTo>
                <a:cubicBezTo>
                  <a:pt x="39" y="181"/>
                  <a:pt x="40" y="183"/>
                  <a:pt x="42" y="183"/>
                </a:cubicBezTo>
                <a:cubicBezTo>
                  <a:pt x="45" y="182"/>
                  <a:pt x="47" y="180"/>
                  <a:pt x="50" y="180"/>
                </a:cubicBezTo>
                <a:cubicBezTo>
                  <a:pt x="51" y="178"/>
                  <a:pt x="51" y="178"/>
                  <a:pt x="52" y="177"/>
                </a:cubicBezTo>
                <a:cubicBezTo>
                  <a:pt x="51" y="176"/>
                  <a:pt x="50" y="176"/>
                  <a:pt x="49" y="176"/>
                </a:cubicBezTo>
                <a:close/>
                <a:moveTo>
                  <a:pt x="91" y="175"/>
                </a:moveTo>
                <a:cubicBezTo>
                  <a:pt x="91" y="175"/>
                  <a:pt x="91" y="175"/>
                  <a:pt x="91" y="175"/>
                </a:cubicBezTo>
                <a:cubicBezTo>
                  <a:pt x="91" y="176"/>
                  <a:pt x="91" y="177"/>
                  <a:pt x="91" y="178"/>
                </a:cubicBezTo>
                <a:cubicBezTo>
                  <a:pt x="91" y="178"/>
                  <a:pt x="92" y="177"/>
                  <a:pt x="93" y="177"/>
                </a:cubicBezTo>
                <a:cubicBezTo>
                  <a:pt x="92" y="177"/>
                  <a:pt x="93" y="176"/>
                  <a:pt x="92" y="175"/>
                </a:cubicBezTo>
                <a:cubicBezTo>
                  <a:pt x="92" y="175"/>
                  <a:pt x="91" y="175"/>
                  <a:pt x="91" y="175"/>
                </a:cubicBezTo>
                <a:close/>
                <a:moveTo>
                  <a:pt x="74" y="177"/>
                </a:moveTo>
                <a:cubicBezTo>
                  <a:pt x="74" y="177"/>
                  <a:pt x="74" y="177"/>
                  <a:pt x="74" y="177"/>
                </a:cubicBezTo>
                <a:cubicBezTo>
                  <a:pt x="74" y="178"/>
                  <a:pt x="75" y="178"/>
                  <a:pt x="76" y="178"/>
                </a:cubicBezTo>
                <a:cubicBezTo>
                  <a:pt x="78" y="176"/>
                  <a:pt x="74" y="174"/>
                  <a:pt x="74" y="177"/>
                </a:cubicBezTo>
                <a:close/>
                <a:moveTo>
                  <a:pt x="95" y="180"/>
                </a:moveTo>
                <a:cubicBezTo>
                  <a:pt x="95" y="180"/>
                  <a:pt x="95" y="180"/>
                  <a:pt x="95" y="180"/>
                </a:cubicBezTo>
                <a:cubicBezTo>
                  <a:pt x="96" y="179"/>
                  <a:pt x="96" y="179"/>
                  <a:pt x="97" y="178"/>
                </a:cubicBezTo>
                <a:cubicBezTo>
                  <a:pt x="96" y="177"/>
                  <a:pt x="97" y="176"/>
                  <a:pt x="96" y="176"/>
                </a:cubicBezTo>
                <a:cubicBezTo>
                  <a:pt x="95" y="177"/>
                  <a:pt x="95" y="178"/>
                  <a:pt x="95" y="180"/>
                </a:cubicBezTo>
                <a:close/>
                <a:moveTo>
                  <a:pt x="52" y="178"/>
                </a:moveTo>
                <a:cubicBezTo>
                  <a:pt x="52" y="178"/>
                  <a:pt x="52" y="178"/>
                  <a:pt x="52" y="178"/>
                </a:cubicBezTo>
                <a:cubicBezTo>
                  <a:pt x="53" y="180"/>
                  <a:pt x="54" y="182"/>
                  <a:pt x="55" y="183"/>
                </a:cubicBezTo>
                <a:cubicBezTo>
                  <a:pt x="56" y="184"/>
                  <a:pt x="57" y="183"/>
                  <a:pt x="59" y="183"/>
                </a:cubicBezTo>
                <a:cubicBezTo>
                  <a:pt x="57" y="181"/>
                  <a:pt x="58" y="179"/>
                  <a:pt x="60" y="178"/>
                </a:cubicBezTo>
                <a:cubicBezTo>
                  <a:pt x="57" y="177"/>
                  <a:pt x="53" y="175"/>
                  <a:pt x="52" y="178"/>
                </a:cubicBezTo>
                <a:close/>
                <a:moveTo>
                  <a:pt x="72" y="179"/>
                </a:moveTo>
                <a:cubicBezTo>
                  <a:pt x="72" y="179"/>
                  <a:pt x="72" y="179"/>
                  <a:pt x="72" y="179"/>
                </a:cubicBezTo>
                <a:cubicBezTo>
                  <a:pt x="73" y="179"/>
                  <a:pt x="73" y="180"/>
                  <a:pt x="74" y="181"/>
                </a:cubicBezTo>
                <a:cubicBezTo>
                  <a:pt x="74" y="180"/>
                  <a:pt x="74" y="179"/>
                  <a:pt x="74" y="179"/>
                </a:cubicBezTo>
                <a:cubicBezTo>
                  <a:pt x="73" y="178"/>
                  <a:pt x="73" y="177"/>
                  <a:pt x="72" y="177"/>
                </a:cubicBezTo>
                <a:cubicBezTo>
                  <a:pt x="72" y="178"/>
                  <a:pt x="72" y="178"/>
                  <a:pt x="72" y="179"/>
                </a:cubicBezTo>
                <a:close/>
                <a:moveTo>
                  <a:pt x="104" y="179"/>
                </a:moveTo>
                <a:cubicBezTo>
                  <a:pt x="104" y="179"/>
                  <a:pt x="104" y="179"/>
                  <a:pt x="104" y="179"/>
                </a:cubicBezTo>
                <a:cubicBezTo>
                  <a:pt x="104" y="180"/>
                  <a:pt x="105" y="182"/>
                  <a:pt x="104" y="183"/>
                </a:cubicBezTo>
                <a:cubicBezTo>
                  <a:pt x="106" y="182"/>
                  <a:pt x="111" y="183"/>
                  <a:pt x="113" y="182"/>
                </a:cubicBezTo>
                <a:cubicBezTo>
                  <a:pt x="112" y="181"/>
                  <a:pt x="112" y="181"/>
                  <a:pt x="112" y="180"/>
                </a:cubicBezTo>
                <a:cubicBezTo>
                  <a:pt x="110" y="180"/>
                  <a:pt x="108" y="179"/>
                  <a:pt x="107" y="177"/>
                </a:cubicBezTo>
                <a:cubicBezTo>
                  <a:pt x="105" y="177"/>
                  <a:pt x="105" y="178"/>
                  <a:pt x="104" y="179"/>
                </a:cubicBezTo>
                <a:close/>
                <a:moveTo>
                  <a:pt x="88" y="181"/>
                </a:moveTo>
                <a:cubicBezTo>
                  <a:pt x="88" y="181"/>
                  <a:pt x="88" y="181"/>
                  <a:pt x="88" y="181"/>
                </a:cubicBezTo>
                <a:cubicBezTo>
                  <a:pt x="89" y="181"/>
                  <a:pt x="89" y="180"/>
                  <a:pt x="90" y="180"/>
                </a:cubicBezTo>
                <a:cubicBezTo>
                  <a:pt x="89" y="179"/>
                  <a:pt x="91" y="177"/>
                  <a:pt x="89" y="177"/>
                </a:cubicBezTo>
                <a:cubicBezTo>
                  <a:pt x="89" y="179"/>
                  <a:pt x="87" y="179"/>
                  <a:pt x="88" y="181"/>
                </a:cubicBezTo>
                <a:close/>
                <a:moveTo>
                  <a:pt x="93" y="178"/>
                </a:moveTo>
                <a:cubicBezTo>
                  <a:pt x="93" y="178"/>
                  <a:pt x="93" y="178"/>
                  <a:pt x="93" y="178"/>
                </a:cubicBezTo>
                <a:cubicBezTo>
                  <a:pt x="94" y="178"/>
                  <a:pt x="93" y="179"/>
                  <a:pt x="94" y="179"/>
                </a:cubicBezTo>
                <a:cubicBezTo>
                  <a:pt x="94" y="178"/>
                  <a:pt x="94" y="178"/>
                  <a:pt x="94" y="177"/>
                </a:cubicBezTo>
                <a:cubicBezTo>
                  <a:pt x="94" y="177"/>
                  <a:pt x="94" y="177"/>
                  <a:pt x="94" y="177"/>
                </a:cubicBezTo>
                <a:cubicBezTo>
                  <a:pt x="94" y="178"/>
                  <a:pt x="93" y="178"/>
                  <a:pt x="93" y="178"/>
                </a:cubicBezTo>
                <a:close/>
                <a:moveTo>
                  <a:pt x="65" y="181"/>
                </a:moveTo>
                <a:cubicBezTo>
                  <a:pt x="65" y="181"/>
                  <a:pt x="65" y="181"/>
                  <a:pt x="65" y="181"/>
                </a:cubicBezTo>
                <a:cubicBezTo>
                  <a:pt x="65" y="180"/>
                  <a:pt x="66" y="181"/>
                  <a:pt x="67" y="180"/>
                </a:cubicBezTo>
                <a:cubicBezTo>
                  <a:pt x="66" y="179"/>
                  <a:pt x="66" y="177"/>
                  <a:pt x="64" y="177"/>
                </a:cubicBezTo>
                <a:cubicBezTo>
                  <a:pt x="64" y="179"/>
                  <a:pt x="64" y="180"/>
                  <a:pt x="65" y="181"/>
                </a:cubicBezTo>
                <a:close/>
                <a:moveTo>
                  <a:pt x="83" y="180"/>
                </a:moveTo>
                <a:cubicBezTo>
                  <a:pt x="83" y="180"/>
                  <a:pt x="83" y="180"/>
                  <a:pt x="83" y="180"/>
                </a:cubicBezTo>
                <a:cubicBezTo>
                  <a:pt x="83" y="179"/>
                  <a:pt x="83" y="179"/>
                  <a:pt x="83" y="178"/>
                </a:cubicBezTo>
                <a:cubicBezTo>
                  <a:pt x="83" y="178"/>
                  <a:pt x="82" y="178"/>
                  <a:pt x="82" y="178"/>
                </a:cubicBezTo>
                <a:cubicBezTo>
                  <a:pt x="82" y="178"/>
                  <a:pt x="81" y="179"/>
                  <a:pt x="81" y="179"/>
                </a:cubicBezTo>
                <a:cubicBezTo>
                  <a:pt x="81" y="180"/>
                  <a:pt x="81" y="180"/>
                  <a:pt x="81" y="181"/>
                </a:cubicBezTo>
                <a:cubicBezTo>
                  <a:pt x="82" y="181"/>
                  <a:pt x="84" y="180"/>
                  <a:pt x="85" y="181"/>
                </a:cubicBezTo>
                <a:cubicBezTo>
                  <a:pt x="85" y="180"/>
                  <a:pt x="86" y="180"/>
                  <a:pt x="87" y="180"/>
                </a:cubicBezTo>
                <a:cubicBezTo>
                  <a:pt x="87" y="179"/>
                  <a:pt x="87" y="179"/>
                  <a:pt x="87" y="178"/>
                </a:cubicBezTo>
                <a:cubicBezTo>
                  <a:pt x="85" y="176"/>
                  <a:pt x="85" y="179"/>
                  <a:pt x="83" y="180"/>
                </a:cubicBezTo>
                <a:close/>
                <a:moveTo>
                  <a:pt x="78" y="181"/>
                </a:moveTo>
                <a:cubicBezTo>
                  <a:pt x="78" y="181"/>
                  <a:pt x="78" y="181"/>
                  <a:pt x="78" y="181"/>
                </a:cubicBezTo>
                <a:cubicBezTo>
                  <a:pt x="79" y="181"/>
                  <a:pt x="80" y="180"/>
                  <a:pt x="79" y="179"/>
                </a:cubicBezTo>
                <a:cubicBezTo>
                  <a:pt x="79" y="178"/>
                  <a:pt x="78" y="179"/>
                  <a:pt x="77" y="178"/>
                </a:cubicBezTo>
                <a:cubicBezTo>
                  <a:pt x="78" y="179"/>
                  <a:pt x="77" y="181"/>
                  <a:pt x="78" y="181"/>
                </a:cubicBezTo>
                <a:close/>
                <a:moveTo>
                  <a:pt x="102" y="183"/>
                </a:moveTo>
                <a:cubicBezTo>
                  <a:pt x="102" y="183"/>
                  <a:pt x="102" y="183"/>
                  <a:pt x="102" y="183"/>
                </a:cubicBezTo>
                <a:cubicBezTo>
                  <a:pt x="103" y="182"/>
                  <a:pt x="103" y="182"/>
                  <a:pt x="103" y="181"/>
                </a:cubicBezTo>
                <a:cubicBezTo>
                  <a:pt x="102" y="178"/>
                  <a:pt x="99" y="178"/>
                  <a:pt x="98" y="180"/>
                </a:cubicBezTo>
                <a:cubicBezTo>
                  <a:pt x="96" y="179"/>
                  <a:pt x="95" y="181"/>
                  <a:pt x="95" y="182"/>
                </a:cubicBezTo>
                <a:cubicBezTo>
                  <a:pt x="97" y="181"/>
                  <a:pt x="98" y="182"/>
                  <a:pt x="99" y="183"/>
                </a:cubicBezTo>
                <a:cubicBezTo>
                  <a:pt x="99" y="185"/>
                  <a:pt x="98" y="186"/>
                  <a:pt x="97" y="188"/>
                </a:cubicBezTo>
                <a:cubicBezTo>
                  <a:pt x="99" y="186"/>
                  <a:pt x="100" y="184"/>
                  <a:pt x="102" y="183"/>
                </a:cubicBezTo>
                <a:close/>
                <a:moveTo>
                  <a:pt x="60" y="186"/>
                </a:moveTo>
                <a:cubicBezTo>
                  <a:pt x="60" y="186"/>
                  <a:pt x="60" y="186"/>
                  <a:pt x="60" y="186"/>
                </a:cubicBezTo>
                <a:cubicBezTo>
                  <a:pt x="63" y="186"/>
                  <a:pt x="64" y="188"/>
                  <a:pt x="65" y="188"/>
                </a:cubicBezTo>
                <a:cubicBezTo>
                  <a:pt x="65" y="185"/>
                  <a:pt x="62" y="185"/>
                  <a:pt x="62" y="183"/>
                </a:cubicBezTo>
                <a:cubicBezTo>
                  <a:pt x="62" y="182"/>
                  <a:pt x="63" y="180"/>
                  <a:pt x="62" y="179"/>
                </a:cubicBezTo>
                <a:cubicBezTo>
                  <a:pt x="58" y="179"/>
                  <a:pt x="61" y="183"/>
                  <a:pt x="60" y="186"/>
                </a:cubicBezTo>
                <a:close/>
                <a:moveTo>
                  <a:pt x="130" y="189"/>
                </a:moveTo>
                <a:cubicBezTo>
                  <a:pt x="130" y="189"/>
                  <a:pt x="130" y="189"/>
                  <a:pt x="130" y="189"/>
                </a:cubicBezTo>
                <a:cubicBezTo>
                  <a:pt x="133" y="190"/>
                  <a:pt x="137" y="192"/>
                  <a:pt x="141" y="192"/>
                </a:cubicBezTo>
                <a:cubicBezTo>
                  <a:pt x="141" y="191"/>
                  <a:pt x="141" y="191"/>
                  <a:pt x="142" y="191"/>
                </a:cubicBezTo>
                <a:cubicBezTo>
                  <a:pt x="144" y="187"/>
                  <a:pt x="140" y="186"/>
                  <a:pt x="138" y="185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7" y="183"/>
                  <a:pt x="137" y="182"/>
                  <a:pt x="137" y="181"/>
                </a:cubicBezTo>
                <a:cubicBezTo>
                  <a:pt x="137" y="180"/>
                  <a:pt x="136" y="179"/>
                  <a:pt x="135" y="179"/>
                </a:cubicBezTo>
                <a:cubicBezTo>
                  <a:pt x="133" y="178"/>
                  <a:pt x="133" y="180"/>
                  <a:pt x="132" y="180"/>
                </a:cubicBezTo>
                <a:cubicBezTo>
                  <a:pt x="131" y="181"/>
                  <a:pt x="130" y="181"/>
                  <a:pt x="130" y="182"/>
                </a:cubicBezTo>
                <a:cubicBezTo>
                  <a:pt x="131" y="183"/>
                  <a:pt x="133" y="184"/>
                  <a:pt x="134" y="185"/>
                </a:cubicBezTo>
                <a:cubicBezTo>
                  <a:pt x="132" y="185"/>
                  <a:pt x="131" y="183"/>
                  <a:pt x="129" y="183"/>
                </a:cubicBezTo>
                <a:cubicBezTo>
                  <a:pt x="129" y="185"/>
                  <a:pt x="131" y="188"/>
                  <a:pt x="129" y="189"/>
                </a:cubicBezTo>
                <a:cubicBezTo>
                  <a:pt x="129" y="189"/>
                  <a:pt x="130" y="189"/>
                  <a:pt x="130" y="189"/>
                </a:cubicBezTo>
                <a:close/>
                <a:moveTo>
                  <a:pt x="72" y="182"/>
                </a:moveTo>
                <a:cubicBezTo>
                  <a:pt x="72" y="182"/>
                  <a:pt x="72" y="182"/>
                  <a:pt x="72" y="182"/>
                </a:cubicBezTo>
                <a:cubicBezTo>
                  <a:pt x="71" y="182"/>
                  <a:pt x="70" y="180"/>
                  <a:pt x="70" y="179"/>
                </a:cubicBezTo>
                <a:cubicBezTo>
                  <a:pt x="69" y="179"/>
                  <a:pt x="69" y="179"/>
                  <a:pt x="69" y="179"/>
                </a:cubicBezTo>
                <a:cubicBezTo>
                  <a:pt x="69" y="180"/>
                  <a:pt x="69" y="182"/>
                  <a:pt x="71" y="183"/>
                </a:cubicBezTo>
                <a:cubicBezTo>
                  <a:pt x="71" y="183"/>
                  <a:pt x="72" y="181"/>
                  <a:pt x="72" y="182"/>
                </a:cubicBezTo>
                <a:close/>
                <a:moveTo>
                  <a:pt x="91" y="179"/>
                </a:moveTo>
                <a:cubicBezTo>
                  <a:pt x="91" y="179"/>
                  <a:pt x="91" y="179"/>
                  <a:pt x="91" y="179"/>
                </a:cubicBezTo>
                <a:cubicBezTo>
                  <a:pt x="91" y="180"/>
                  <a:pt x="92" y="180"/>
                  <a:pt x="92" y="181"/>
                </a:cubicBezTo>
                <a:cubicBezTo>
                  <a:pt x="92" y="183"/>
                  <a:pt x="91" y="184"/>
                  <a:pt x="91" y="186"/>
                </a:cubicBezTo>
                <a:cubicBezTo>
                  <a:pt x="93" y="185"/>
                  <a:pt x="93" y="184"/>
                  <a:pt x="93" y="183"/>
                </a:cubicBezTo>
                <a:cubicBezTo>
                  <a:pt x="93" y="182"/>
                  <a:pt x="93" y="183"/>
                  <a:pt x="93" y="183"/>
                </a:cubicBezTo>
                <a:cubicBezTo>
                  <a:pt x="92" y="183"/>
                  <a:pt x="92" y="183"/>
                  <a:pt x="92" y="182"/>
                </a:cubicBezTo>
                <a:cubicBezTo>
                  <a:pt x="93" y="182"/>
                  <a:pt x="93" y="181"/>
                  <a:pt x="93" y="179"/>
                </a:cubicBezTo>
                <a:cubicBezTo>
                  <a:pt x="93" y="179"/>
                  <a:pt x="93" y="179"/>
                  <a:pt x="92" y="179"/>
                </a:cubicBezTo>
                <a:cubicBezTo>
                  <a:pt x="92" y="180"/>
                  <a:pt x="92" y="180"/>
                  <a:pt x="91" y="179"/>
                </a:cubicBezTo>
                <a:close/>
                <a:moveTo>
                  <a:pt x="75" y="181"/>
                </a:moveTo>
                <a:cubicBezTo>
                  <a:pt x="75" y="181"/>
                  <a:pt x="75" y="181"/>
                  <a:pt x="75" y="181"/>
                </a:cubicBezTo>
                <a:cubicBezTo>
                  <a:pt x="76" y="181"/>
                  <a:pt x="76" y="181"/>
                  <a:pt x="77" y="181"/>
                </a:cubicBezTo>
                <a:cubicBezTo>
                  <a:pt x="76" y="180"/>
                  <a:pt x="76" y="179"/>
                  <a:pt x="75" y="179"/>
                </a:cubicBezTo>
                <a:cubicBezTo>
                  <a:pt x="75" y="180"/>
                  <a:pt x="75" y="180"/>
                  <a:pt x="75" y="181"/>
                </a:cubicBezTo>
                <a:close/>
                <a:moveTo>
                  <a:pt x="94" y="181"/>
                </a:moveTo>
                <a:cubicBezTo>
                  <a:pt x="94" y="181"/>
                  <a:pt x="94" y="181"/>
                  <a:pt x="94" y="181"/>
                </a:cubicBezTo>
                <a:cubicBezTo>
                  <a:pt x="94" y="182"/>
                  <a:pt x="94" y="180"/>
                  <a:pt x="94" y="180"/>
                </a:cubicBezTo>
                <a:cubicBezTo>
                  <a:pt x="94" y="180"/>
                  <a:pt x="94" y="181"/>
                  <a:pt x="94" y="181"/>
                </a:cubicBezTo>
                <a:close/>
                <a:moveTo>
                  <a:pt x="26" y="181"/>
                </a:moveTo>
                <a:cubicBezTo>
                  <a:pt x="26" y="181"/>
                  <a:pt x="26" y="181"/>
                  <a:pt x="26" y="181"/>
                </a:cubicBezTo>
                <a:cubicBezTo>
                  <a:pt x="25" y="182"/>
                  <a:pt x="26" y="183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26" y="186"/>
                  <a:pt x="26" y="186"/>
                  <a:pt x="26" y="188"/>
                </a:cubicBezTo>
                <a:cubicBezTo>
                  <a:pt x="29" y="192"/>
                  <a:pt x="34" y="193"/>
                  <a:pt x="39" y="193"/>
                </a:cubicBezTo>
                <a:cubicBezTo>
                  <a:pt x="39" y="193"/>
                  <a:pt x="39" y="193"/>
                  <a:pt x="40" y="193"/>
                </a:cubicBezTo>
                <a:cubicBezTo>
                  <a:pt x="41" y="193"/>
                  <a:pt x="43" y="191"/>
                  <a:pt x="43" y="189"/>
                </a:cubicBezTo>
                <a:cubicBezTo>
                  <a:pt x="41" y="190"/>
                  <a:pt x="40" y="190"/>
                  <a:pt x="38" y="191"/>
                </a:cubicBezTo>
                <a:cubicBezTo>
                  <a:pt x="35" y="190"/>
                  <a:pt x="32" y="189"/>
                  <a:pt x="30" y="187"/>
                </a:cubicBezTo>
                <a:cubicBezTo>
                  <a:pt x="32" y="187"/>
                  <a:pt x="33" y="189"/>
                  <a:pt x="35" y="189"/>
                </a:cubicBezTo>
                <a:cubicBezTo>
                  <a:pt x="34" y="188"/>
                  <a:pt x="34" y="186"/>
                  <a:pt x="34" y="185"/>
                </a:cubicBezTo>
                <a:cubicBezTo>
                  <a:pt x="31" y="184"/>
                  <a:pt x="29" y="179"/>
                  <a:pt x="26" y="181"/>
                </a:cubicBezTo>
                <a:close/>
                <a:moveTo>
                  <a:pt x="73" y="182"/>
                </a:moveTo>
                <a:cubicBezTo>
                  <a:pt x="73" y="182"/>
                  <a:pt x="73" y="182"/>
                  <a:pt x="73" y="182"/>
                </a:cubicBezTo>
                <a:cubicBezTo>
                  <a:pt x="73" y="182"/>
                  <a:pt x="73" y="182"/>
                  <a:pt x="74" y="182"/>
                </a:cubicBezTo>
                <a:cubicBezTo>
                  <a:pt x="73" y="181"/>
                  <a:pt x="74" y="181"/>
                  <a:pt x="73" y="181"/>
                </a:cubicBezTo>
                <a:cubicBezTo>
                  <a:pt x="73" y="181"/>
                  <a:pt x="73" y="181"/>
                  <a:pt x="73" y="182"/>
                </a:cubicBezTo>
                <a:close/>
                <a:moveTo>
                  <a:pt x="85" y="182"/>
                </a:moveTo>
                <a:cubicBezTo>
                  <a:pt x="85" y="182"/>
                  <a:pt x="85" y="182"/>
                  <a:pt x="85" y="182"/>
                </a:cubicBezTo>
                <a:cubicBezTo>
                  <a:pt x="86" y="183"/>
                  <a:pt x="85" y="184"/>
                  <a:pt x="86" y="185"/>
                </a:cubicBezTo>
                <a:cubicBezTo>
                  <a:pt x="86" y="184"/>
                  <a:pt x="87" y="184"/>
                  <a:pt x="87" y="183"/>
                </a:cubicBezTo>
                <a:cubicBezTo>
                  <a:pt x="87" y="182"/>
                  <a:pt x="88" y="182"/>
                  <a:pt x="87" y="181"/>
                </a:cubicBezTo>
                <a:cubicBezTo>
                  <a:pt x="86" y="181"/>
                  <a:pt x="86" y="181"/>
                  <a:pt x="85" y="182"/>
                </a:cubicBezTo>
                <a:close/>
                <a:moveTo>
                  <a:pt x="88" y="183"/>
                </a:moveTo>
                <a:cubicBezTo>
                  <a:pt x="88" y="183"/>
                  <a:pt x="88" y="183"/>
                  <a:pt x="88" y="183"/>
                </a:cubicBezTo>
                <a:cubicBezTo>
                  <a:pt x="89" y="183"/>
                  <a:pt x="90" y="183"/>
                  <a:pt x="90" y="184"/>
                </a:cubicBezTo>
                <a:cubicBezTo>
                  <a:pt x="90" y="183"/>
                  <a:pt x="91" y="182"/>
                  <a:pt x="90" y="181"/>
                </a:cubicBezTo>
                <a:cubicBezTo>
                  <a:pt x="90" y="182"/>
                  <a:pt x="89" y="182"/>
                  <a:pt x="88" y="183"/>
                </a:cubicBezTo>
                <a:close/>
                <a:moveTo>
                  <a:pt x="68" y="184"/>
                </a:moveTo>
                <a:cubicBezTo>
                  <a:pt x="68" y="184"/>
                  <a:pt x="68" y="184"/>
                  <a:pt x="68" y="184"/>
                </a:cubicBezTo>
                <a:cubicBezTo>
                  <a:pt x="68" y="183"/>
                  <a:pt x="67" y="182"/>
                  <a:pt x="66" y="182"/>
                </a:cubicBezTo>
                <a:cubicBezTo>
                  <a:pt x="65" y="183"/>
                  <a:pt x="67" y="183"/>
                  <a:pt x="68" y="184"/>
                </a:cubicBezTo>
                <a:close/>
                <a:moveTo>
                  <a:pt x="79" y="185"/>
                </a:moveTo>
                <a:cubicBezTo>
                  <a:pt x="79" y="185"/>
                  <a:pt x="79" y="185"/>
                  <a:pt x="79" y="185"/>
                </a:cubicBezTo>
                <a:cubicBezTo>
                  <a:pt x="78" y="185"/>
                  <a:pt x="78" y="184"/>
                  <a:pt x="78" y="183"/>
                </a:cubicBezTo>
                <a:cubicBezTo>
                  <a:pt x="77" y="182"/>
                  <a:pt x="74" y="182"/>
                  <a:pt x="75" y="184"/>
                </a:cubicBezTo>
                <a:cubicBezTo>
                  <a:pt x="77" y="184"/>
                  <a:pt x="77" y="185"/>
                  <a:pt x="77" y="186"/>
                </a:cubicBezTo>
                <a:cubicBezTo>
                  <a:pt x="78" y="185"/>
                  <a:pt x="79" y="186"/>
                  <a:pt x="79" y="186"/>
                </a:cubicBezTo>
                <a:cubicBezTo>
                  <a:pt x="79" y="185"/>
                  <a:pt x="80" y="184"/>
                  <a:pt x="81" y="183"/>
                </a:cubicBezTo>
                <a:cubicBezTo>
                  <a:pt x="81" y="183"/>
                  <a:pt x="81" y="183"/>
                  <a:pt x="81" y="18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79" y="183"/>
                  <a:pt x="79" y="184"/>
                  <a:pt x="79" y="185"/>
                </a:cubicBezTo>
                <a:close/>
                <a:moveTo>
                  <a:pt x="82" y="182"/>
                </a:moveTo>
                <a:cubicBezTo>
                  <a:pt x="82" y="182"/>
                  <a:pt x="82" y="182"/>
                  <a:pt x="82" y="182"/>
                </a:cubicBezTo>
                <a:cubicBezTo>
                  <a:pt x="83" y="182"/>
                  <a:pt x="82" y="183"/>
                  <a:pt x="82" y="183"/>
                </a:cubicBezTo>
                <a:cubicBezTo>
                  <a:pt x="84" y="183"/>
                  <a:pt x="84" y="184"/>
                  <a:pt x="84" y="184"/>
                </a:cubicBezTo>
                <a:cubicBezTo>
                  <a:pt x="85" y="183"/>
                  <a:pt x="84" y="181"/>
                  <a:pt x="82" y="182"/>
                </a:cubicBezTo>
                <a:close/>
                <a:moveTo>
                  <a:pt x="65" y="185"/>
                </a:moveTo>
                <a:cubicBezTo>
                  <a:pt x="65" y="185"/>
                  <a:pt x="65" y="185"/>
                  <a:pt x="65" y="185"/>
                </a:cubicBezTo>
                <a:cubicBezTo>
                  <a:pt x="64" y="184"/>
                  <a:pt x="64" y="182"/>
                  <a:pt x="63" y="182"/>
                </a:cubicBezTo>
                <a:cubicBezTo>
                  <a:pt x="63" y="183"/>
                  <a:pt x="64" y="184"/>
                  <a:pt x="65" y="185"/>
                </a:cubicBezTo>
                <a:close/>
                <a:moveTo>
                  <a:pt x="73" y="186"/>
                </a:moveTo>
                <a:cubicBezTo>
                  <a:pt x="73" y="186"/>
                  <a:pt x="73" y="186"/>
                  <a:pt x="73" y="186"/>
                </a:cubicBezTo>
                <a:cubicBezTo>
                  <a:pt x="73" y="186"/>
                  <a:pt x="73" y="185"/>
                  <a:pt x="74" y="184"/>
                </a:cubicBezTo>
                <a:cubicBezTo>
                  <a:pt x="73" y="184"/>
                  <a:pt x="73" y="184"/>
                  <a:pt x="73" y="183"/>
                </a:cubicBezTo>
                <a:cubicBezTo>
                  <a:pt x="73" y="183"/>
                  <a:pt x="73" y="183"/>
                  <a:pt x="73" y="183"/>
                </a:cubicBezTo>
                <a:cubicBezTo>
                  <a:pt x="72" y="184"/>
                  <a:pt x="72" y="186"/>
                  <a:pt x="73" y="186"/>
                </a:cubicBezTo>
                <a:close/>
                <a:moveTo>
                  <a:pt x="46" y="186"/>
                </a:moveTo>
                <a:cubicBezTo>
                  <a:pt x="46" y="186"/>
                  <a:pt x="46" y="186"/>
                  <a:pt x="46" y="186"/>
                </a:cubicBezTo>
                <a:cubicBezTo>
                  <a:pt x="46" y="187"/>
                  <a:pt x="46" y="187"/>
                  <a:pt x="46" y="187"/>
                </a:cubicBezTo>
                <a:cubicBezTo>
                  <a:pt x="45" y="188"/>
                  <a:pt x="45" y="189"/>
                  <a:pt x="44" y="191"/>
                </a:cubicBezTo>
                <a:cubicBezTo>
                  <a:pt x="44" y="192"/>
                  <a:pt x="43" y="192"/>
                  <a:pt x="43" y="193"/>
                </a:cubicBezTo>
                <a:cubicBezTo>
                  <a:pt x="43" y="193"/>
                  <a:pt x="43" y="194"/>
                  <a:pt x="42" y="194"/>
                </a:cubicBezTo>
                <a:cubicBezTo>
                  <a:pt x="40" y="195"/>
                  <a:pt x="38" y="195"/>
                  <a:pt x="37" y="197"/>
                </a:cubicBezTo>
                <a:cubicBezTo>
                  <a:pt x="36" y="199"/>
                  <a:pt x="39" y="203"/>
                  <a:pt x="41" y="204"/>
                </a:cubicBezTo>
                <a:cubicBezTo>
                  <a:pt x="42" y="204"/>
                  <a:pt x="43" y="203"/>
                  <a:pt x="45" y="203"/>
                </a:cubicBezTo>
                <a:cubicBezTo>
                  <a:pt x="45" y="204"/>
                  <a:pt x="45" y="204"/>
                  <a:pt x="46" y="204"/>
                </a:cubicBezTo>
                <a:cubicBezTo>
                  <a:pt x="49" y="202"/>
                  <a:pt x="49" y="198"/>
                  <a:pt x="52" y="196"/>
                </a:cubicBezTo>
                <a:cubicBezTo>
                  <a:pt x="52" y="195"/>
                  <a:pt x="53" y="195"/>
                  <a:pt x="53" y="194"/>
                </a:cubicBezTo>
                <a:cubicBezTo>
                  <a:pt x="51" y="193"/>
                  <a:pt x="53" y="190"/>
                  <a:pt x="53" y="189"/>
                </a:cubicBezTo>
                <a:cubicBezTo>
                  <a:pt x="51" y="188"/>
                  <a:pt x="50" y="191"/>
                  <a:pt x="49" y="192"/>
                </a:cubicBezTo>
                <a:cubicBezTo>
                  <a:pt x="49" y="193"/>
                  <a:pt x="47" y="194"/>
                  <a:pt x="47" y="195"/>
                </a:cubicBezTo>
                <a:cubicBezTo>
                  <a:pt x="46" y="196"/>
                  <a:pt x="45" y="199"/>
                  <a:pt x="44" y="199"/>
                </a:cubicBezTo>
                <a:cubicBezTo>
                  <a:pt x="45" y="197"/>
                  <a:pt x="47" y="194"/>
                  <a:pt x="48" y="192"/>
                </a:cubicBezTo>
                <a:cubicBezTo>
                  <a:pt x="50" y="190"/>
                  <a:pt x="50" y="187"/>
                  <a:pt x="53" y="186"/>
                </a:cubicBezTo>
                <a:cubicBezTo>
                  <a:pt x="53" y="185"/>
                  <a:pt x="54" y="184"/>
                  <a:pt x="53" y="183"/>
                </a:cubicBezTo>
                <a:cubicBezTo>
                  <a:pt x="51" y="183"/>
                  <a:pt x="48" y="184"/>
                  <a:pt x="46" y="186"/>
                </a:cubicBezTo>
                <a:close/>
                <a:moveTo>
                  <a:pt x="92" y="188"/>
                </a:moveTo>
                <a:cubicBezTo>
                  <a:pt x="92" y="188"/>
                  <a:pt x="92" y="188"/>
                  <a:pt x="92" y="188"/>
                </a:cubicBezTo>
                <a:cubicBezTo>
                  <a:pt x="93" y="190"/>
                  <a:pt x="92" y="191"/>
                  <a:pt x="92" y="192"/>
                </a:cubicBezTo>
                <a:cubicBezTo>
                  <a:pt x="92" y="192"/>
                  <a:pt x="92" y="192"/>
                  <a:pt x="93" y="192"/>
                </a:cubicBezTo>
                <a:cubicBezTo>
                  <a:pt x="94" y="190"/>
                  <a:pt x="96" y="187"/>
                  <a:pt x="97" y="184"/>
                </a:cubicBezTo>
                <a:cubicBezTo>
                  <a:pt x="97" y="184"/>
                  <a:pt x="97" y="183"/>
                  <a:pt x="96" y="183"/>
                </a:cubicBezTo>
                <a:cubicBezTo>
                  <a:pt x="94" y="184"/>
                  <a:pt x="93" y="186"/>
                  <a:pt x="92" y="188"/>
                </a:cubicBezTo>
                <a:close/>
                <a:moveTo>
                  <a:pt x="125" y="193"/>
                </a:moveTo>
                <a:cubicBezTo>
                  <a:pt x="125" y="193"/>
                  <a:pt x="125" y="193"/>
                  <a:pt x="125" y="193"/>
                </a:cubicBezTo>
                <a:cubicBezTo>
                  <a:pt x="124" y="192"/>
                  <a:pt x="122" y="192"/>
                  <a:pt x="120" y="191"/>
                </a:cubicBezTo>
                <a:cubicBezTo>
                  <a:pt x="118" y="190"/>
                  <a:pt x="117" y="187"/>
                  <a:pt x="115" y="185"/>
                </a:cubicBezTo>
                <a:cubicBezTo>
                  <a:pt x="113" y="183"/>
                  <a:pt x="110" y="184"/>
                  <a:pt x="107" y="184"/>
                </a:cubicBezTo>
                <a:cubicBezTo>
                  <a:pt x="110" y="186"/>
                  <a:pt x="114" y="187"/>
                  <a:pt x="117" y="190"/>
                </a:cubicBezTo>
                <a:cubicBezTo>
                  <a:pt x="118" y="190"/>
                  <a:pt x="119" y="192"/>
                  <a:pt x="119" y="194"/>
                </a:cubicBezTo>
                <a:cubicBezTo>
                  <a:pt x="118" y="190"/>
                  <a:pt x="114" y="189"/>
                  <a:pt x="111" y="187"/>
                </a:cubicBezTo>
                <a:cubicBezTo>
                  <a:pt x="109" y="187"/>
                  <a:pt x="107" y="185"/>
                  <a:pt x="106" y="185"/>
                </a:cubicBezTo>
                <a:cubicBezTo>
                  <a:pt x="109" y="185"/>
                  <a:pt x="113" y="191"/>
                  <a:pt x="109" y="194"/>
                </a:cubicBezTo>
                <a:cubicBezTo>
                  <a:pt x="112" y="194"/>
                  <a:pt x="113" y="196"/>
                  <a:pt x="116" y="197"/>
                </a:cubicBezTo>
                <a:cubicBezTo>
                  <a:pt x="119" y="197"/>
                  <a:pt x="121" y="195"/>
                  <a:pt x="124" y="196"/>
                </a:cubicBezTo>
                <a:cubicBezTo>
                  <a:pt x="125" y="195"/>
                  <a:pt x="125" y="194"/>
                  <a:pt x="125" y="193"/>
                </a:cubicBezTo>
                <a:close/>
                <a:moveTo>
                  <a:pt x="81" y="185"/>
                </a:moveTo>
                <a:cubicBezTo>
                  <a:pt x="81" y="185"/>
                  <a:pt x="81" y="185"/>
                  <a:pt x="81" y="185"/>
                </a:cubicBezTo>
                <a:cubicBezTo>
                  <a:pt x="79" y="187"/>
                  <a:pt x="81" y="189"/>
                  <a:pt x="81" y="192"/>
                </a:cubicBezTo>
                <a:cubicBezTo>
                  <a:pt x="82" y="191"/>
                  <a:pt x="84" y="191"/>
                  <a:pt x="85" y="191"/>
                </a:cubicBezTo>
                <a:cubicBezTo>
                  <a:pt x="85" y="190"/>
                  <a:pt x="86" y="188"/>
                  <a:pt x="85" y="187"/>
                </a:cubicBezTo>
                <a:cubicBezTo>
                  <a:pt x="85" y="185"/>
                  <a:pt x="84" y="186"/>
                  <a:pt x="83" y="184"/>
                </a:cubicBezTo>
                <a:cubicBezTo>
                  <a:pt x="83" y="184"/>
                  <a:pt x="82" y="185"/>
                  <a:pt x="82" y="184"/>
                </a:cubicBezTo>
                <a:cubicBezTo>
                  <a:pt x="82" y="184"/>
                  <a:pt x="82" y="185"/>
                  <a:pt x="81" y="185"/>
                </a:cubicBezTo>
                <a:close/>
                <a:moveTo>
                  <a:pt x="70" y="185"/>
                </a:moveTo>
                <a:cubicBezTo>
                  <a:pt x="70" y="185"/>
                  <a:pt x="70" y="185"/>
                  <a:pt x="70" y="185"/>
                </a:cubicBezTo>
                <a:cubicBezTo>
                  <a:pt x="70" y="185"/>
                  <a:pt x="69" y="186"/>
                  <a:pt x="70" y="186"/>
                </a:cubicBezTo>
                <a:cubicBezTo>
                  <a:pt x="70" y="186"/>
                  <a:pt x="71" y="186"/>
                  <a:pt x="72" y="185"/>
                </a:cubicBezTo>
                <a:cubicBezTo>
                  <a:pt x="71" y="185"/>
                  <a:pt x="71" y="184"/>
                  <a:pt x="70" y="184"/>
                </a:cubicBezTo>
                <a:cubicBezTo>
                  <a:pt x="70" y="185"/>
                  <a:pt x="70" y="185"/>
                  <a:pt x="70" y="185"/>
                </a:cubicBezTo>
                <a:close/>
                <a:moveTo>
                  <a:pt x="86" y="185"/>
                </a:moveTo>
                <a:cubicBezTo>
                  <a:pt x="86" y="185"/>
                  <a:pt x="86" y="185"/>
                  <a:pt x="86" y="185"/>
                </a:cubicBezTo>
                <a:cubicBezTo>
                  <a:pt x="87" y="187"/>
                  <a:pt x="86" y="190"/>
                  <a:pt x="86" y="192"/>
                </a:cubicBezTo>
                <a:cubicBezTo>
                  <a:pt x="88" y="190"/>
                  <a:pt x="90" y="191"/>
                  <a:pt x="91" y="191"/>
                </a:cubicBezTo>
                <a:cubicBezTo>
                  <a:pt x="91" y="191"/>
                  <a:pt x="91" y="190"/>
                  <a:pt x="91" y="189"/>
                </a:cubicBezTo>
                <a:cubicBezTo>
                  <a:pt x="89" y="188"/>
                  <a:pt x="89" y="186"/>
                  <a:pt x="89" y="185"/>
                </a:cubicBezTo>
                <a:cubicBezTo>
                  <a:pt x="88" y="184"/>
                  <a:pt x="87" y="185"/>
                  <a:pt x="86" y="185"/>
                </a:cubicBezTo>
                <a:close/>
                <a:moveTo>
                  <a:pt x="55" y="185"/>
                </a:moveTo>
                <a:cubicBezTo>
                  <a:pt x="55" y="185"/>
                  <a:pt x="55" y="185"/>
                  <a:pt x="55" y="185"/>
                </a:cubicBezTo>
                <a:cubicBezTo>
                  <a:pt x="55" y="186"/>
                  <a:pt x="55" y="187"/>
                  <a:pt x="54" y="188"/>
                </a:cubicBezTo>
                <a:cubicBezTo>
                  <a:pt x="54" y="188"/>
                  <a:pt x="55" y="188"/>
                  <a:pt x="55" y="189"/>
                </a:cubicBezTo>
                <a:cubicBezTo>
                  <a:pt x="54" y="190"/>
                  <a:pt x="53" y="191"/>
                  <a:pt x="54" y="193"/>
                </a:cubicBezTo>
                <a:cubicBezTo>
                  <a:pt x="55" y="194"/>
                  <a:pt x="58" y="192"/>
                  <a:pt x="59" y="193"/>
                </a:cubicBezTo>
                <a:cubicBezTo>
                  <a:pt x="59" y="193"/>
                  <a:pt x="61" y="192"/>
                  <a:pt x="61" y="192"/>
                </a:cubicBezTo>
                <a:cubicBezTo>
                  <a:pt x="60" y="191"/>
                  <a:pt x="59" y="190"/>
                  <a:pt x="59" y="190"/>
                </a:cubicBezTo>
                <a:cubicBezTo>
                  <a:pt x="59" y="188"/>
                  <a:pt x="59" y="187"/>
                  <a:pt x="60" y="187"/>
                </a:cubicBezTo>
                <a:cubicBezTo>
                  <a:pt x="59" y="186"/>
                  <a:pt x="58" y="186"/>
                  <a:pt x="58" y="185"/>
                </a:cubicBezTo>
                <a:cubicBezTo>
                  <a:pt x="57" y="185"/>
                  <a:pt x="56" y="185"/>
                  <a:pt x="55" y="185"/>
                </a:cubicBezTo>
                <a:close/>
                <a:moveTo>
                  <a:pt x="66" y="18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86"/>
                  <a:pt x="67" y="187"/>
                  <a:pt x="67" y="187"/>
                </a:cubicBezTo>
                <a:cubicBezTo>
                  <a:pt x="68" y="186"/>
                  <a:pt x="67" y="185"/>
                  <a:pt x="67" y="185"/>
                </a:cubicBezTo>
                <a:cubicBezTo>
                  <a:pt x="67" y="185"/>
                  <a:pt x="66" y="185"/>
                  <a:pt x="66" y="185"/>
                </a:cubicBezTo>
                <a:close/>
                <a:moveTo>
                  <a:pt x="76" y="192"/>
                </a:moveTo>
                <a:cubicBezTo>
                  <a:pt x="76" y="192"/>
                  <a:pt x="76" y="192"/>
                  <a:pt x="76" y="192"/>
                </a:cubicBezTo>
                <a:cubicBezTo>
                  <a:pt x="77" y="191"/>
                  <a:pt x="79" y="192"/>
                  <a:pt x="80" y="192"/>
                </a:cubicBezTo>
                <a:cubicBezTo>
                  <a:pt x="79" y="190"/>
                  <a:pt x="79" y="189"/>
                  <a:pt x="78" y="187"/>
                </a:cubicBezTo>
                <a:cubicBezTo>
                  <a:pt x="76" y="188"/>
                  <a:pt x="76" y="186"/>
                  <a:pt x="75" y="186"/>
                </a:cubicBezTo>
                <a:cubicBezTo>
                  <a:pt x="74" y="188"/>
                  <a:pt x="75" y="190"/>
                  <a:pt x="76" y="192"/>
                </a:cubicBezTo>
                <a:close/>
                <a:moveTo>
                  <a:pt x="99" y="190"/>
                </a:moveTo>
                <a:cubicBezTo>
                  <a:pt x="99" y="190"/>
                  <a:pt x="99" y="190"/>
                  <a:pt x="99" y="190"/>
                </a:cubicBezTo>
                <a:cubicBezTo>
                  <a:pt x="99" y="190"/>
                  <a:pt x="99" y="190"/>
                  <a:pt x="99" y="190"/>
                </a:cubicBezTo>
                <a:cubicBezTo>
                  <a:pt x="101" y="191"/>
                  <a:pt x="101" y="192"/>
                  <a:pt x="103" y="193"/>
                </a:cubicBezTo>
                <a:cubicBezTo>
                  <a:pt x="104" y="190"/>
                  <a:pt x="108" y="193"/>
                  <a:pt x="109" y="191"/>
                </a:cubicBezTo>
                <a:cubicBezTo>
                  <a:pt x="109" y="186"/>
                  <a:pt x="99" y="185"/>
                  <a:pt x="99" y="190"/>
                </a:cubicBezTo>
                <a:close/>
                <a:moveTo>
                  <a:pt x="73" y="188"/>
                </a:moveTo>
                <a:cubicBezTo>
                  <a:pt x="73" y="188"/>
                  <a:pt x="73" y="188"/>
                  <a:pt x="73" y="188"/>
                </a:cubicBezTo>
                <a:cubicBezTo>
                  <a:pt x="71" y="187"/>
                  <a:pt x="70" y="188"/>
                  <a:pt x="68" y="188"/>
                </a:cubicBezTo>
                <a:cubicBezTo>
                  <a:pt x="69" y="188"/>
                  <a:pt x="67" y="189"/>
                  <a:pt x="67" y="189"/>
                </a:cubicBezTo>
                <a:cubicBezTo>
                  <a:pt x="67" y="190"/>
                  <a:pt x="68" y="191"/>
                  <a:pt x="68" y="192"/>
                </a:cubicBezTo>
                <a:cubicBezTo>
                  <a:pt x="70" y="191"/>
                  <a:pt x="72" y="192"/>
                  <a:pt x="74" y="191"/>
                </a:cubicBezTo>
                <a:cubicBezTo>
                  <a:pt x="74" y="190"/>
                  <a:pt x="73" y="189"/>
                  <a:pt x="73" y="188"/>
                </a:cubicBezTo>
                <a:close/>
                <a:moveTo>
                  <a:pt x="126" y="195"/>
                </a:moveTo>
                <a:cubicBezTo>
                  <a:pt x="126" y="195"/>
                  <a:pt x="126" y="195"/>
                  <a:pt x="126" y="195"/>
                </a:cubicBezTo>
                <a:cubicBezTo>
                  <a:pt x="127" y="197"/>
                  <a:pt x="130" y="200"/>
                  <a:pt x="129" y="201"/>
                </a:cubicBezTo>
                <a:cubicBezTo>
                  <a:pt x="128" y="200"/>
                  <a:pt x="127" y="198"/>
                  <a:pt x="125" y="197"/>
                </a:cubicBezTo>
                <a:cubicBezTo>
                  <a:pt x="124" y="198"/>
                  <a:pt x="123" y="197"/>
                  <a:pt x="122" y="197"/>
                </a:cubicBezTo>
                <a:cubicBezTo>
                  <a:pt x="121" y="198"/>
                  <a:pt x="119" y="198"/>
                  <a:pt x="118" y="198"/>
                </a:cubicBezTo>
                <a:cubicBezTo>
                  <a:pt x="122" y="200"/>
                  <a:pt x="122" y="206"/>
                  <a:pt x="128" y="207"/>
                </a:cubicBezTo>
                <a:cubicBezTo>
                  <a:pt x="129" y="206"/>
                  <a:pt x="131" y="206"/>
                  <a:pt x="133" y="207"/>
                </a:cubicBezTo>
                <a:cubicBezTo>
                  <a:pt x="135" y="205"/>
                  <a:pt x="136" y="200"/>
                  <a:pt x="134" y="197"/>
                </a:cubicBezTo>
                <a:cubicBezTo>
                  <a:pt x="133" y="195"/>
                  <a:pt x="132" y="194"/>
                  <a:pt x="130" y="193"/>
                </a:cubicBezTo>
                <a:cubicBezTo>
                  <a:pt x="128" y="189"/>
                  <a:pt x="122" y="188"/>
                  <a:pt x="119" y="187"/>
                </a:cubicBezTo>
                <a:cubicBezTo>
                  <a:pt x="121" y="190"/>
                  <a:pt x="127" y="190"/>
                  <a:pt x="126" y="195"/>
                </a:cubicBezTo>
                <a:close/>
                <a:moveTo>
                  <a:pt x="60" y="188"/>
                </a:moveTo>
                <a:cubicBezTo>
                  <a:pt x="60" y="188"/>
                  <a:pt x="60" y="188"/>
                  <a:pt x="60" y="188"/>
                </a:cubicBezTo>
                <a:cubicBezTo>
                  <a:pt x="60" y="190"/>
                  <a:pt x="63" y="191"/>
                  <a:pt x="64" y="192"/>
                </a:cubicBezTo>
                <a:cubicBezTo>
                  <a:pt x="64" y="192"/>
                  <a:pt x="64" y="193"/>
                  <a:pt x="64" y="193"/>
                </a:cubicBezTo>
                <a:cubicBezTo>
                  <a:pt x="64" y="193"/>
                  <a:pt x="65" y="194"/>
                  <a:pt x="66" y="194"/>
                </a:cubicBezTo>
                <a:cubicBezTo>
                  <a:pt x="66" y="193"/>
                  <a:pt x="67" y="193"/>
                  <a:pt x="67" y="192"/>
                </a:cubicBezTo>
                <a:cubicBezTo>
                  <a:pt x="66" y="191"/>
                  <a:pt x="65" y="191"/>
                  <a:pt x="65" y="189"/>
                </a:cubicBezTo>
                <a:cubicBezTo>
                  <a:pt x="63" y="190"/>
                  <a:pt x="63" y="187"/>
                  <a:pt x="60" y="188"/>
                </a:cubicBezTo>
                <a:close/>
                <a:moveTo>
                  <a:pt x="100" y="192"/>
                </a:moveTo>
                <a:cubicBezTo>
                  <a:pt x="100" y="192"/>
                  <a:pt x="100" y="192"/>
                  <a:pt x="100" y="192"/>
                </a:cubicBezTo>
                <a:cubicBezTo>
                  <a:pt x="98" y="191"/>
                  <a:pt x="94" y="191"/>
                  <a:pt x="94" y="194"/>
                </a:cubicBezTo>
                <a:cubicBezTo>
                  <a:pt x="95" y="195"/>
                  <a:pt x="97" y="195"/>
                  <a:pt x="97" y="197"/>
                </a:cubicBezTo>
                <a:cubicBezTo>
                  <a:pt x="98" y="197"/>
                  <a:pt x="99" y="196"/>
                  <a:pt x="100" y="196"/>
                </a:cubicBezTo>
                <a:cubicBezTo>
                  <a:pt x="101" y="196"/>
                  <a:pt x="102" y="198"/>
                  <a:pt x="103" y="197"/>
                </a:cubicBezTo>
                <a:cubicBezTo>
                  <a:pt x="105" y="194"/>
                  <a:pt x="100" y="195"/>
                  <a:pt x="100" y="192"/>
                </a:cubicBezTo>
                <a:close/>
                <a:moveTo>
                  <a:pt x="139" y="206"/>
                </a:moveTo>
                <a:cubicBezTo>
                  <a:pt x="139" y="206"/>
                  <a:pt x="139" y="206"/>
                  <a:pt x="139" y="206"/>
                </a:cubicBezTo>
                <a:cubicBezTo>
                  <a:pt x="138" y="205"/>
                  <a:pt x="138" y="204"/>
                  <a:pt x="138" y="204"/>
                </a:cubicBezTo>
                <a:cubicBezTo>
                  <a:pt x="136" y="200"/>
                  <a:pt x="135" y="195"/>
                  <a:pt x="132" y="193"/>
                </a:cubicBezTo>
                <a:cubicBezTo>
                  <a:pt x="133" y="195"/>
                  <a:pt x="136" y="198"/>
                  <a:pt x="136" y="202"/>
                </a:cubicBezTo>
                <a:cubicBezTo>
                  <a:pt x="136" y="204"/>
                  <a:pt x="135" y="208"/>
                  <a:pt x="133" y="208"/>
                </a:cubicBezTo>
                <a:cubicBezTo>
                  <a:pt x="132" y="209"/>
                  <a:pt x="132" y="208"/>
                  <a:pt x="131" y="208"/>
                </a:cubicBezTo>
                <a:cubicBezTo>
                  <a:pt x="132" y="210"/>
                  <a:pt x="133" y="211"/>
                  <a:pt x="135" y="212"/>
                </a:cubicBezTo>
                <a:cubicBezTo>
                  <a:pt x="136" y="211"/>
                  <a:pt x="137" y="210"/>
                  <a:pt x="140" y="211"/>
                </a:cubicBezTo>
                <a:cubicBezTo>
                  <a:pt x="140" y="209"/>
                  <a:pt x="141" y="208"/>
                  <a:pt x="142" y="206"/>
                </a:cubicBezTo>
                <a:cubicBezTo>
                  <a:pt x="143" y="201"/>
                  <a:pt x="139" y="196"/>
                  <a:pt x="136" y="193"/>
                </a:cubicBezTo>
                <a:cubicBezTo>
                  <a:pt x="135" y="193"/>
                  <a:pt x="134" y="192"/>
                  <a:pt x="133" y="192"/>
                </a:cubicBezTo>
                <a:cubicBezTo>
                  <a:pt x="136" y="195"/>
                  <a:pt x="139" y="200"/>
                  <a:pt x="139" y="206"/>
                </a:cubicBezTo>
                <a:close/>
                <a:moveTo>
                  <a:pt x="96" y="197"/>
                </a:moveTo>
                <a:cubicBezTo>
                  <a:pt x="96" y="197"/>
                  <a:pt x="96" y="197"/>
                  <a:pt x="96" y="197"/>
                </a:cubicBezTo>
                <a:cubicBezTo>
                  <a:pt x="96" y="197"/>
                  <a:pt x="96" y="197"/>
                  <a:pt x="96" y="196"/>
                </a:cubicBezTo>
                <a:cubicBezTo>
                  <a:pt x="93" y="195"/>
                  <a:pt x="92" y="193"/>
                  <a:pt x="90" y="192"/>
                </a:cubicBezTo>
                <a:cubicBezTo>
                  <a:pt x="89" y="192"/>
                  <a:pt x="88" y="192"/>
                  <a:pt x="88" y="192"/>
                </a:cubicBezTo>
                <a:cubicBezTo>
                  <a:pt x="89" y="194"/>
                  <a:pt x="90" y="196"/>
                  <a:pt x="90" y="197"/>
                </a:cubicBezTo>
                <a:cubicBezTo>
                  <a:pt x="92" y="198"/>
                  <a:pt x="94" y="197"/>
                  <a:pt x="96" y="199"/>
                </a:cubicBezTo>
                <a:cubicBezTo>
                  <a:pt x="96" y="198"/>
                  <a:pt x="96" y="198"/>
                  <a:pt x="96" y="197"/>
                </a:cubicBezTo>
                <a:close/>
                <a:moveTo>
                  <a:pt x="27" y="193"/>
                </a:moveTo>
                <a:cubicBezTo>
                  <a:pt x="27" y="193"/>
                  <a:pt x="27" y="193"/>
                  <a:pt x="27" y="193"/>
                </a:cubicBezTo>
                <a:cubicBezTo>
                  <a:pt x="25" y="195"/>
                  <a:pt x="25" y="198"/>
                  <a:pt x="23" y="199"/>
                </a:cubicBezTo>
                <a:cubicBezTo>
                  <a:pt x="22" y="200"/>
                  <a:pt x="21" y="200"/>
                  <a:pt x="21" y="200"/>
                </a:cubicBezTo>
                <a:cubicBezTo>
                  <a:pt x="22" y="208"/>
                  <a:pt x="27" y="206"/>
                  <a:pt x="31" y="205"/>
                </a:cubicBezTo>
                <a:cubicBezTo>
                  <a:pt x="31" y="203"/>
                  <a:pt x="28" y="203"/>
                  <a:pt x="29" y="200"/>
                </a:cubicBezTo>
                <a:cubicBezTo>
                  <a:pt x="28" y="200"/>
                  <a:pt x="26" y="201"/>
                  <a:pt x="25" y="201"/>
                </a:cubicBezTo>
                <a:cubicBezTo>
                  <a:pt x="25" y="199"/>
                  <a:pt x="26" y="200"/>
                  <a:pt x="27" y="199"/>
                </a:cubicBezTo>
                <a:cubicBezTo>
                  <a:pt x="29" y="198"/>
                  <a:pt x="30" y="197"/>
                  <a:pt x="31" y="195"/>
                </a:cubicBezTo>
                <a:cubicBezTo>
                  <a:pt x="33" y="195"/>
                  <a:pt x="35" y="195"/>
                  <a:pt x="37" y="194"/>
                </a:cubicBezTo>
                <a:cubicBezTo>
                  <a:pt x="33" y="194"/>
                  <a:pt x="30" y="191"/>
                  <a:pt x="27" y="193"/>
                </a:cubicBezTo>
                <a:close/>
                <a:moveTo>
                  <a:pt x="83" y="192"/>
                </a:moveTo>
                <a:cubicBezTo>
                  <a:pt x="83" y="192"/>
                  <a:pt x="83" y="192"/>
                  <a:pt x="83" y="192"/>
                </a:cubicBezTo>
                <a:cubicBezTo>
                  <a:pt x="80" y="195"/>
                  <a:pt x="85" y="197"/>
                  <a:pt x="86" y="200"/>
                </a:cubicBezTo>
                <a:cubicBezTo>
                  <a:pt x="86" y="201"/>
                  <a:pt x="85" y="202"/>
                  <a:pt x="85" y="203"/>
                </a:cubicBezTo>
                <a:cubicBezTo>
                  <a:pt x="86" y="201"/>
                  <a:pt x="88" y="199"/>
                  <a:pt x="89" y="198"/>
                </a:cubicBezTo>
                <a:cubicBezTo>
                  <a:pt x="89" y="196"/>
                  <a:pt x="88" y="195"/>
                  <a:pt x="87" y="194"/>
                </a:cubicBezTo>
                <a:cubicBezTo>
                  <a:pt x="86" y="193"/>
                  <a:pt x="85" y="192"/>
                  <a:pt x="83" y="192"/>
                </a:cubicBezTo>
                <a:close/>
                <a:moveTo>
                  <a:pt x="68" y="194"/>
                </a:moveTo>
                <a:cubicBezTo>
                  <a:pt x="68" y="194"/>
                  <a:pt x="68" y="194"/>
                  <a:pt x="68" y="194"/>
                </a:cubicBezTo>
                <a:cubicBezTo>
                  <a:pt x="68" y="193"/>
                  <a:pt x="68" y="193"/>
                  <a:pt x="68" y="193"/>
                </a:cubicBezTo>
                <a:cubicBezTo>
                  <a:pt x="67" y="196"/>
                  <a:pt x="66" y="197"/>
                  <a:pt x="66" y="199"/>
                </a:cubicBezTo>
                <a:cubicBezTo>
                  <a:pt x="66" y="199"/>
                  <a:pt x="67" y="199"/>
                  <a:pt x="68" y="199"/>
                </a:cubicBezTo>
                <a:cubicBezTo>
                  <a:pt x="69" y="197"/>
                  <a:pt x="70" y="197"/>
                  <a:pt x="71" y="196"/>
                </a:cubicBezTo>
                <a:cubicBezTo>
                  <a:pt x="73" y="195"/>
                  <a:pt x="74" y="196"/>
                  <a:pt x="75" y="195"/>
                </a:cubicBezTo>
                <a:cubicBezTo>
                  <a:pt x="76" y="192"/>
                  <a:pt x="70" y="192"/>
                  <a:pt x="68" y="194"/>
                </a:cubicBezTo>
                <a:close/>
                <a:moveTo>
                  <a:pt x="77" y="196"/>
                </a:moveTo>
                <a:cubicBezTo>
                  <a:pt x="77" y="196"/>
                  <a:pt x="77" y="196"/>
                  <a:pt x="77" y="196"/>
                </a:cubicBezTo>
                <a:cubicBezTo>
                  <a:pt x="77" y="197"/>
                  <a:pt x="76" y="197"/>
                  <a:pt x="75" y="197"/>
                </a:cubicBezTo>
                <a:cubicBezTo>
                  <a:pt x="76" y="198"/>
                  <a:pt x="74" y="199"/>
                  <a:pt x="75" y="201"/>
                </a:cubicBezTo>
                <a:cubicBezTo>
                  <a:pt x="77" y="201"/>
                  <a:pt x="78" y="199"/>
                  <a:pt x="80" y="200"/>
                </a:cubicBezTo>
                <a:cubicBezTo>
                  <a:pt x="81" y="198"/>
                  <a:pt x="80" y="195"/>
                  <a:pt x="80" y="193"/>
                </a:cubicBezTo>
                <a:cubicBezTo>
                  <a:pt x="79" y="193"/>
                  <a:pt x="78" y="193"/>
                  <a:pt x="76" y="193"/>
                </a:cubicBezTo>
                <a:cubicBezTo>
                  <a:pt x="77" y="194"/>
                  <a:pt x="77" y="195"/>
                  <a:pt x="77" y="196"/>
                </a:cubicBezTo>
                <a:close/>
                <a:moveTo>
                  <a:pt x="61" y="193"/>
                </a:moveTo>
                <a:cubicBezTo>
                  <a:pt x="61" y="193"/>
                  <a:pt x="61" y="193"/>
                  <a:pt x="61" y="193"/>
                </a:cubicBezTo>
                <a:cubicBezTo>
                  <a:pt x="59" y="194"/>
                  <a:pt x="58" y="197"/>
                  <a:pt x="58" y="199"/>
                </a:cubicBezTo>
                <a:cubicBezTo>
                  <a:pt x="60" y="198"/>
                  <a:pt x="63" y="197"/>
                  <a:pt x="65" y="195"/>
                </a:cubicBezTo>
                <a:cubicBezTo>
                  <a:pt x="64" y="194"/>
                  <a:pt x="63" y="193"/>
                  <a:pt x="61" y="193"/>
                </a:cubicBezTo>
                <a:close/>
                <a:moveTo>
                  <a:pt x="105" y="196"/>
                </a:moveTo>
                <a:cubicBezTo>
                  <a:pt x="105" y="196"/>
                  <a:pt x="105" y="196"/>
                  <a:pt x="105" y="196"/>
                </a:cubicBezTo>
                <a:cubicBezTo>
                  <a:pt x="108" y="200"/>
                  <a:pt x="111" y="204"/>
                  <a:pt x="113" y="209"/>
                </a:cubicBezTo>
                <a:cubicBezTo>
                  <a:pt x="111" y="207"/>
                  <a:pt x="111" y="205"/>
                  <a:pt x="110" y="203"/>
                </a:cubicBezTo>
                <a:cubicBezTo>
                  <a:pt x="109" y="202"/>
                  <a:pt x="107" y="201"/>
                  <a:pt x="106" y="199"/>
                </a:cubicBezTo>
                <a:cubicBezTo>
                  <a:pt x="106" y="199"/>
                  <a:pt x="106" y="199"/>
                  <a:pt x="106" y="199"/>
                </a:cubicBezTo>
                <a:cubicBezTo>
                  <a:pt x="106" y="198"/>
                  <a:pt x="105" y="198"/>
                  <a:pt x="104" y="198"/>
                </a:cubicBezTo>
                <a:cubicBezTo>
                  <a:pt x="104" y="198"/>
                  <a:pt x="104" y="199"/>
                  <a:pt x="103" y="199"/>
                </a:cubicBezTo>
                <a:cubicBezTo>
                  <a:pt x="102" y="199"/>
                  <a:pt x="101" y="198"/>
                  <a:pt x="100" y="198"/>
                </a:cubicBezTo>
                <a:cubicBezTo>
                  <a:pt x="103" y="200"/>
                  <a:pt x="105" y="202"/>
                  <a:pt x="106" y="205"/>
                </a:cubicBezTo>
                <a:cubicBezTo>
                  <a:pt x="106" y="205"/>
                  <a:pt x="107" y="205"/>
                  <a:pt x="107" y="206"/>
                </a:cubicBezTo>
                <a:cubicBezTo>
                  <a:pt x="108" y="208"/>
                  <a:pt x="108" y="211"/>
                  <a:pt x="110" y="213"/>
                </a:cubicBezTo>
                <a:cubicBezTo>
                  <a:pt x="110" y="213"/>
                  <a:pt x="110" y="214"/>
                  <a:pt x="110" y="214"/>
                </a:cubicBezTo>
                <a:cubicBezTo>
                  <a:pt x="111" y="214"/>
                  <a:pt x="111" y="214"/>
                  <a:pt x="112" y="215"/>
                </a:cubicBezTo>
                <a:cubicBezTo>
                  <a:pt x="113" y="214"/>
                  <a:pt x="113" y="213"/>
                  <a:pt x="114" y="212"/>
                </a:cubicBezTo>
                <a:cubicBezTo>
                  <a:pt x="116" y="212"/>
                  <a:pt x="116" y="213"/>
                  <a:pt x="117" y="213"/>
                </a:cubicBezTo>
                <a:cubicBezTo>
                  <a:pt x="117" y="212"/>
                  <a:pt x="117" y="212"/>
                  <a:pt x="118" y="211"/>
                </a:cubicBezTo>
                <a:cubicBezTo>
                  <a:pt x="118" y="209"/>
                  <a:pt x="118" y="207"/>
                  <a:pt x="117" y="205"/>
                </a:cubicBezTo>
                <a:cubicBezTo>
                  <a:pt x="115" y="203"/>
                  <a:pt x="112" y="201"/>
                  <a:pt x="110" y="198"/>
                </a:cubicBezTo>
                <a:cubicBezTo>
                  <a:pt x="110" y="198"/>
                  <a:pt x="110" y="196"/>
                  <a:pt x="109" y="196"/>
                </a:cubicBezTo>
                <a:cubicBezTo>
                  <a:pt x="109" y="195"/>
                  <a:pt x="107" y="195"/>
                  <a:pt x="106" y="194"/>
                </a:cubicBezTo>
                <a:cubicBezTo>
                  <a:pt x="106" y="194"/>
                  <a:pt x="105" y="194"/>
                  <a:pt x="105" y="194"/>
                </a:cubicBezTo>
                <a:cubicBezTo>
                  <a:pt x="105" y="194"/>
                  <a:pt x="105" y="195"/>
                  <a:pt x="105" y="196"/>
                </a:cubicBezTo>
                <a:close/>
                <a:moveTo>
                  <a:pt x="53" y="195"/>
                </a:moveTo>
                <a:cubicBezTo>
                  <a:pt x="53" y="195"/>
                  <a:pt x="53" y="195"/>
                  <a:pt x="53" y="195"/>
                </a:cubicBezTo>
                <a:cubicBezTo>
                  <a:pt x="52" y="197"/>
                  <a:pt x="50" y="199"/>
                  <a:pt x="50" y="201"/>
                </a:cubicBezTo>
                <a:cubicBezTo>
                  <a:pt x="50" y="204"/>
                  <a:pt x="50" y="208"/>
                  <a:pt x="49" y="210"/>
                </a:cubicBezTo>
                <a:cubicBezTo>
                  <a:pt x="47" y="211"/>
                  <a:pt x="45" y="215"/>
                  <a:pt x="48" y="216"/>
                </a:cubicBezTo>
                <a:cubicBezTo>
                  <a:pt x="49" y="217"/>
                  <a:pt x="50" y="216"/>
                  <a:pt x="51" y="217"/>
                </a:cubicBezTo>
                <a:cubicBezTo>
                  <a:pt x="53" y="216"/>
                  <a:pt x="54" y="214"/>
                  <a:pt x="56" y="214"/>
                </a:cubicBezTo>
                <a:cubicBezTo>
                  <a:pt x="57" y="212"/>
                  <a:pt x="58" y="211"/>
                  <a:pt x="58" y="209"/>
                </a:cubicBezTo>
                <a:cubicBezTo>
                  <a:pt x="58" y="208"/>
                  <a:pt x="57" y="206"/>
                  <a:pt x="58" y="205"/>
                </a:cubicBezTo>
                <a:cubicBezTo>
                  <a:pt x="58" y="204"/>
                  <a:pt x="58" y="204"/>
                  <a:pt x="58" y="204"/>
                </a:cubicBezTo>
                <a:cubicBezTo>
                  <a:pt x="59" y="202"/>
                  <a:pt x="58" y="201"/>
                  <a:pt x="59" y="200"/>
                </a:cubicBezTo>
                <a:cubicBezTo>
                  <a:pt x="58" y="200"/>
                  <a:pt x="57" y="200"/>
                  <a:pt x="56" y="199"/>
                </a:cubicBezTo>
                <a:cubicBezTo>
                  <a:pt x="53" y="204"/>
                  <a:pt x="52" y="209"/>
                  <a:pt x="50" y="215"/>
                </a:cubicBezTo>
                <a:cubicBezTo>
                  <a:pt x="50" y="209"/>
                  <a:pt x="53" y="202"/>
                  <a:pt x="56" y="197"/>
                </a:cubicBezTo>
                <a:cubicBezTo>
                  <a:pt x="56" y="196"/>
                  <a:pt x="57" y="195"/>
                  <a:pt x="57" y="194"/>
                </a:cubicBezTo>
                <a:cubicBezTo>
                  <a:pt x="56" y="195"/>
                  <a:pt x="54" y="195"/>
                  <a:pt x="53" y="195"/>
                </a:cubicBezTo>
                <a:close/>
                <a:moveTo>
                  <a:pt x="113" y="201"/>
                </a:moveTo>
                <a:cubicBezTo>
                  <a:pt x="113" y="201"/>
                  <a:pt x="113" y="201"/>
                  <a:pt x="113" y="201"/>
                </a:cubicBezTo>
                <a:cubicBezTo>
                  <a:pt x="114" y="201"/>
                  <a:pt x="114" y="201"/>
                  <a:pt x="115" y="201"/>
                </a:cubicBezTo>
                <a:cubicBezTo>
                  <a:pt x="118" y="204"/>
                  <a:pt x="121" y="210"/>
                  <a:pt x="118" y="214"/>
                </a:cubicBezTo>
                <a:cubicBezTo>
                  <a:pt x="117" y="214"/>
                  <a:pt x="117" y="214"/>
                  <a:pt x="116" y="215"/>
                </a:cubicBezTo>
                <a:cubicBezTo>
                  <a:pt x="116" y="216"/>
                  <a:pt x="117" y="218"/>
                  <a:pt x="116" y="218"/>
                </a:cubicBezTo>
                <a:cubicBezTo>
                  <a:pt x="115" y="217"/>
                  <a:pt x="116" y="215"/>
                  <a:pt x="115" y="214"/>
                </a:cubicBezTo>
                <a:cubicBezTo>
                  <a:pt x="114" y="215"/>
                  <a:pt x="113" y="216"/>
                  <a:pt x="111" y="216"/>
                </a:cubicBezTo>
                <a:cubicBezTo>
                  <a:pt x="112" y="217"/>
                  <a:pt x="112" y="218"/>
                  <a:pt x="112" y="220"/>
                </a:cubicBezTo>
                <a:cubicBezTo>
                  <a:pt x="114" y="221"/>
                  <a:pt x="116" y="221"/>
                  <a:pt x="117" y="223"/>
                </a:cubicBezTo>
                <a:cubicBezTo>
                  <a:pt x="119" y="222"/>
                  <a:pt x="119" y="219"/>
                  <a:pt x="120" y="218"/>
                </a:cubicBezTo>
                <a:cubicBezTo>
                  <a:pt x="121" y="214"/>
                  <a:pt x="122" y="208"/>
                  <a:pt x="119" y="204"/>
                </a:cubicBezTo>
                <a:cubicBezTo>
                  <a:pt x="118" y="202"/>
                  <a:pt x="115" y="200"/>
                  <a:pt x="114" y="198"/>
                </a:cubicBezTo>
                <a:cubicBezTo>
                  <a:pt x="113" y="197"/>
                  <a:pt x="112" y="196"/>
                  <a:pt x="110" y="195"/>
                </a:cubicBezTo>
                <a:cubicBezTo>
                  <a:pt x="111" y="197"/>
                  <a:pt x="112" y="199"/>
                  <a:pt x="113" y="201"/>
                </a:cubicBezTo>
                <a:close/>
                <a:moveTo>
                  <a:pt x="32" y="204"/>
                </a:moveTo>
                <a:cubicBezTo>
                  <a:pt x="32" y="204"/>
                  <a:pt x="32" y="204"/>
                  <a:pt x="32" y="204"/>
                </a:cubicBezTo>
                <a:cubicBezTo>
                  <a:pt x="32" y="206"/>
                  <a:pt x="33" y="210"/>
                  <a:pt x="35" y="210"/>
                </a:cubicBezTo>
                <a:cubicBezTo>
                  <a:pt x="38" y="210"/>
                  <a:pt x="40" y="206"/>
                  <a:pt x="42" y="205"/>
                </a:cubicBezTo>
                <a:cubicBezTo>
                  <a:pt x="40" y="205"/>
                  <a:pt x="39" y="204"/>
                  <a:pt x="38" y="203"/>
                </a:cubicBezTo>
                <a:cubicBezTo>
                  <a:pt x="37" y="203"/>
                  <a:pt x="35" y="204"/>
                  <a:pt x="34" y="204"/>
                </a:cubicBezTo>
                <a:cubicBezTo>
                  <a:pt x="34" y="203"/>
                  <a:pt x="36" y="202"/>
                  <a:pt x="37" y="202"/>
                </a:cubicBezTo>
                <a:cubicBezTo>
                  <a:pt x="36" y="200"/>
                  <a:pt x="36" y="199"/>
                  <a:pt x="35" y="197"/>
                </a:cubicBezTo>
                <a:cubicBezTo>
                  <a:pt x="35" y="196"/>
                  <a:pt x="36" y="196"/>
                  <a:pt x="36" y="196"/>
                </a:cubicBezTo>
                <a:cubicBezTo>
                  <a:pt x="31" y="196"/>
                  <a:pt x="28" y="201"/>
                  <a:pt x="32" y="204"/>
                </a:cubicBezTo>
                <a:close/>
                <a:moveTo>
                  <a:pt x="75" y="202"/>
                </a:moveTo>
                <a:cubicBezTo>
                  <a:pt x="75" y="202"/>
                  <a:pt x="75" y="202"/>
                  <a:pt x="75" y="202"/>
                </a:cubicBezTo>
                <a:cubicBezTo>
                  <a:pt x="73" y="201"/>
                  <a:pt x="73" y="198"/>
                  <a:pt x="74" y="197"/>
                </a:cubicBezTo>
                <a:cubicBezTo>
                  <a:pt x="74" y="197"/>
                  <a:pt x="73" y="197"/>
                  <a:pt x="72" y="197"/>
                </a:cubicBezTo>
                <a:cubicBezTo>
                  <a:pt x="71" y="197"/>
                  <a:pt x="71" y="198"/>
                  <a:pt x="70" y="199"/>
                </a:cubicBezTo>
                <a:cubicBezTo>
                  <a:pt x="70" y="201"/>
                  <a:pt x="69" y="203"/>
                  <a:pt x="69" y="205"/>
                </a:cubicBezTo>
                <a:cubicBezTo>
                  <a:pt x="68" y="210"/>
                  <a:pt x="70" y="215"/>
                  <a:pt x="73" y="219"/>
                </a:cubicBezTo>
                <a:cubicBezTo>
                  <a:pt x="73" y="221"/>
                  <a:pt x="74" y="223"/>
                  <a:pt x="76" y="225"/>
                </a:cubicBezTo>
                <a:cubicBezTo>
                  <a:pt x="76" y="224"/>
                  <a:pt x="76" y="224"/>
                  <a:pt x="77" y="224"/>
                </a:cubicBezTo>
                <a:cubicBezTo>
                  <a:pt x="76" y="223"/>
                  <a:pt x="76" y="223"/>
                  <a:pt x="76" y="223"/>
                </a:cubicBezTo>
                <a:cubicBezTo>
                  <a:pt x="77" y="222"/>
                  <a:pt x="77" y="221"/>
                  <a:pt x="77" y="219"/>
                </a:cubicBezTo>
                <a:cubicBezTo>
                  <a:pt x="75" y="215"/>
                  <a:pt x="77" y="208"/>
                  <a:pt x="77" y="202"/>
                </a:cubicBezTo>
                <a:cubicBezTo>
                  <a:pt x="77" y="202"/>
                  <a:pt x="76" y="202"/>
                  <a:pt x="76" y="202"/>
                </a:cubicBezTo>
                <a:cubicBezTo>
                  <a:pt x="75" y="205"/>
                  <a:pt x="75" y="209"/>
                  <a:pt x="74" y="212"/>
                </a:cubicBezTo>
                <a:cubicBezTo>
                  <a:pt x="74" y="213"/>
                  <a:pt x="75" y="214"/>
                  <a:pt x="74" y="214"/>
                </a:cubicBezTo>
                <a:cubicBezTo>
                  <a:pt x="74" y="211"/>
                  <a:pt x="74" y="206"/>
                  <a:pt x="75" y="202"/>
                </a:cubicBezTo>
                <a:close/>
                <a:moveTo>
                  <a:pt x="81" y="201"/>
                </a:moveTo>
                <a:cubicBezTo>
                  <a:pt x="81" y="201"/>
                  <a:pt x="81" y="201"/>
                  <a:pt x="81" y="201"/>
                </a:cubicBezTo>
                <a:cubicBezTo>
                  <a:pt x="80" y="201"/>
                  <a:pt x="80" y="201"/>
                  <a:pt x="79" y="201"/>
                </a:cubicBezTo>
                <a:cubicBezTo>
                  <a:pt x="79" y="204"/>
                  <a:pt x="77" y="209"/>
                  <a:pt x="77" y="213"/>
                </a:cubicBezTo>
                <a:cubicBezTo>
                  <a:pt x="77" y="215"/>
                  <a:pt x="78" y="218"/>
                  <a:pt x="79" y="219"/>
                </a:cubicBezTo>
                <a:cubicBezTo>
                  <a:pt x="79" y="221"/>
                  <a:pt x="80" y="224"/>
                  <a:pt x="80" y="226"/>
                </a:cubicBezTo>
                <a:cubicBezTo>
                  <a:pt x="81" y="226"/>
                  <a:pt x="82" y="227"/>
                  <a:pt x="83" y="226"/>
                </a:cubicBezTo>
                <a:cubicBezTo>
                  <a:pt x="84" y="224"/>
                  <a:pt x="85" y="223"/>
                  <a:pt x="87" y="223"/>
                </a:cubicBezTo>
                <a:cubicBezTo>
                  <a:pt x="87" y="221"/>
                  <a:pt x="88" y="220"/>
                  <a:pt x="88" y="217"/>
                </a:cubicBezTo>
                <a:cubicBezTo>
                  <a:pt x="89" y="212"/>
                  <a:pt x="92" y="207"/>
                  <a:pt x="89" y="201"/>
                </a:cubicBezTo>
                <a:cubicBezTo>
                  <a:pt x="87" y="202"/>
                  <a:pt x="87" y="206"/>
                  <a:pt x="84" y="205"/>
                </a:cubicBezTo>
                <a:cubicBezTo>
                  <a:pt x="84" y="209"/>
                  <a:pt x="83" y="213"/>
                  <a:pt x="82" y="217"/>
                </a:cubicBezTo>
                <a:cubicBezTo>
                  <a:pt x="82" y="216"/>
                  <a:pt x="81" y="217"/>
                  <a:pt x="81" y="216"/>
                </a:cubicBezTo>
                <a:cubicBezTo>
                  <a:pt x="82" y="215"/>
                  <a:pt x="82" y="212"/>
                  <a:pt x="83" y="210"/>
                </a:cubicBezTo>
                <a:cubicBezTo>
                  <a:pt x="83" y="207"/>
                  <a:pt x="84" y="202"/>
                  <a:pt x="83" y="199"/>
                </a:cubicBezTo>
                <a:cubicBezTo>
                  <a:pt x="83" y="198"/>
                  <a:pt x="82" y="197"/>
                  <a:pt x="81" y="197"/>
                </a:cubicBezTo>
                <a:cubicBezTo>
                  <a:pt x="82" y="198"/>
                  <a:pt x="81" y="199"/>
                  <a:pt x="81" y="201"/>
                </a:cubicBezTo>
                <a:close/>
                <a:moveTo>
                  <a:pt x="61" y="199"/>
                </a:moveTo>
                <a:cubicBezTo>
                  <a:pt x="61" y="199"/>
                  <a:pt x="61" y="199"/>
                  <a:pt x="61" y="199"/>
                </a:cubicBezTo>
                <a:cubicBezTo>
                  <a:pt x="59" y="203"/>
                  <a:pt x="58" y="208"/>
                  <a:pt x="60" y="212"/>
                </a:cubicBezTo>
                <a:cubicBezTo>
                  <a:pt x="60" y="215"/>
                  <a:pt x="62" y="217"/>
                  <a:pt x="61" y="219"/>
                </a:cubicBezTo>
                <a:cubicBezTo>
                  <a:pt x="61" y="221"/>
                  <a:pt x="59" y="222"/>
                  <a:pt x="59" y="224"/>
                </a:cubicBezTo>
                <a:cubicBezTo>
                  <a:pt x="60" y="226"/>
                  <a:pt x="63" y="227"/>
                  <a:pt x="65" y="225"/>
                </a:cubicBezTo>
                <a:cubicBezTo>
                  <a:pt x="65" y="224"/>
                  <a:pt x="65" y="222"/>
                  <a:pt x="66" y="221"/>
                </a:cubicBezTo>
                <a:cubicBezTo>
                  <a:pt x="67" y="220"/>
                  <a:pt x="68" y="220"/>
                  <a:pt x="69" y="220"/>
                </a:cubicBezTo>
                <a:cubicBezTo>
                  <a:pt x="69" y="219"/>
                  <a:pt x="69" y="218"/>
                  <a:pt x="70" y="217"/>
                </a:cubicBezTo>
                <a:cubicBezTo>
                  <a:pt x="70" y="215"/>
                  <a:pt x="68" y="213"/>
                  <a:pt x="68" y="210"/>
                </a:cubicBezTo>
                <a:cubicBezTo>
                  <a:pt x="67" y="207"/>
                  <a:pt x="68" y="204"/>
                  <a:pt x="69" y="200"/>
                </a:cubicBezTo>
                <a:cubicBezTo>
                  <a:pt x="64" y="201"/>
                  <a:pt x="65" y="206"/>
                  <a:pt x="65" y="210"/>
                </a:cubicBezTo>
                <a:cubicBezTo>
                  <a:pt x="63" y="207"/>
                  <a:pt x="64" y="203"/>
                  <a:pt x="65" y="201"/>
                </a:cubicBezTo>
                <a:cubicBezTo>
                  <a:pt x="63" y="200"/>
                  <a:pt x="65" y="198"/>
                  <a:pt x="64" y="197"/>
                </a:cubicBezTo>
                <a:cubicBezTo>
                  <a:pt x="63" y="198"/>
                  <a:pt x="62" y="199"/>
                  <a:pt x="61" y="199"/>
                </a:cubicBezTo>
                <a:close/>
                <a:moveTo>
                  <a:pt x="96" y="201"/>
                </a:moveTo>
                <a:cubicBezTo>
                  <a:pt x="96" y="201"/>
                  <a:pt x="96" y="201"/>
                  <a:pt x="96" y="201"/>
                </a:cubicBezTo>
                <a:cubicBezTo>
                  <a:pt x="98" y="204"/>
                  <a:pt x="99" y="209"/>
                  <a:pt x="99" y="213"/>
                </a:cubicBezTo>
                <a:cubicBezTo>
                  <a:pt x="97" y="207"/>
                  <a:pt x="97" y="198"/>
                  <a:pt x="90" y="199"/>
                </a:cubicBezTo>
                <a:cubicBezTo>
                  <a:pt x="90" y="200"/>
                  <a:pt x="91" y="200"/>
                  <a:pt x="91" y="201"/>
                </a:cubicBezTo>
                <a:cubicBezTo>
                  <a:pt x="92" y="202"/>
                  <a:pt x="92" y="203"/>
                  <a:pt x="93" y="204"/>
                </a:cubicBezTo>
                <a:cubicBezTo>
                  <a:pt x="93" y="207"/>
                  <a:pt x="93" y="212"/>
                  <a:pt x="94" y="216"/>
                </a:cubicBezTo>
                <a:cubicBezTo>
                  <a:pt x="94" y="218"/>
                  <a:pt x="95" y="220"/>
                  <a:pt x="97" y="220"/>
                </a:cubicBezTo>
                <a:cubicBezTo>
                  <a:pt x="99" y="220"/>
                  <a:pt x="100" y="217"/>
                  <a:pt x="102" y="217"/>
                </a:cubicBezTo>
                <a:cubicBezTo>
                  <a:pt x="103" y="217"/>
                  <a:pt x="104" y="218"/>
                  <a:pt x="105" y="218"/>
                </a:cubicBezTo>
                <a:cubicBezTo>
                  <a:pt x="107" y="216"/>
                  <a:pt x="104" y="214"/>
                  <a:pt x="103" y="212"/>
                </a:cubicBezTo>
                <a:cubicBezTo>
                  <a:pt x="103" y="210"/>
                  <a:pt x="103" y="208"/>
                  <a:pt x="102" y="206"/>
                </a:cubicBezTo>
                <a:cubicBezTo>
                  <a:pt x="101" y="204"/>
                  <a:pt x="100" y="201"/>
                  <a:pt x="98" y="198"/>
                </a:cubicBezTo>
                <a:cubicBezTo>
                  <a:pt x="97" y="199"/>
                  <a:pt x="97" y="200"/>
                  <a:pt x="96" y="201"/>
                </a:cubicBezTo>
                <a:close/>
                <a:moveTo>
                  <a:pt x="162" y="266"/>
                </a:moveTo>
                <a:cubicBezTo>
                  <a:pt x="162" y="266"/>
                  <a:pt x="162" y="266"/>
                  <a:pt x="162" y="266"/>
                </a:cubicBezTo>
                <a:cubicBezTo>
                  <a:pt x="162" y="266"/>
                  <a:pt x="162" y="266"/>
                  <a:pt x="162" y="265"/>
                </a:cubicBezTo>
                <a:cubicBezTo>
                  <a:pt x="163" y="263"/>
                  <a:pt x="165" y="261"/>
                  <a:pt x="167" y="259"/>
                </a:cubicBezTo>
                <a:cubicBezTo>
                  <a:pt x="167" y="259"/>
                  <a:pt x="167" y="259"/>
                  <a:pt x="168" y="259"/>
                </a:cubicBezTo>
                <a:cubicBezTo>
                  <a:pt x="171" y="257"/>
                  <a:pt x="173" y="254"/>
                  <a:pt x="176" y="252"/>
                </a:cubicBezTo>
                <a:cubicBezTo>
                  <a:pt x="178" y="250"/>
                  <a:pt x="179" y="249"/>
                  <a:pt x="181" y="247"/>
                </a:cubicBezTo>
                <a:cubicBezTo>
                  <a:pt x="183" y="245"/>
                  <a:pt x="184" y="242"/>
                  <a:pt x="184" y="238"/>
                </a:cubicBezTo>
                <a:cubicBezTo>
                  <a:pt x="185" y="235"/>
                  <a:pt x="188" y="234"/>
                  <a:pt x="189" y="231"/>
                </a:cubicBezTo>
                <a:cubicBezTo>
                  <a:pt x="189" y="229"/>
                  <a:pt x="188" y="227"/>
                  <a:pt x="188" y="225"/>
                </a:cubicBezTo>
                <a:cubicBezTo>
                  <a:pt x="187" y="223"/>
                  <a:pt x="186" y="222"/>
                  <a:pt x="185" y="220"/>
                </a:cubicBezTo>
                <a:cubicBezTo>
                  <a:pt x="184" y="219"/>
                  <a:pt x="182" y="218"/>
                  <a:pt x="181" y="217"/>
                </a:cubicBezTo>
                <a:cubicBezTo>
                  <a:pt x="181" y="216"/>
                  <a:pt x="180" y="213"/>
                  <a:pt x="179" y="212"/>
                </a:cubicBezTo>
                <a:cubicBezTo>
                  <a:pt x="179" y="211"/>
                  <a:pt x="178" y="211"/>
                  <a:pt x="178" y="210"/>
                </a:cubicBezTo>
                <a:cubicBezTo>
                  <a:pt x="177" y="210"/>
                  <a:pt x="177" y="210"/>
                  <a:pt x="177" y="209"/>
                </a:cubicBezTo>
                <a:cubicBezTo>
                  <a:pt x="178" y="207"/>
                  <a:pt x="175" y="206"/>
                  <a:pt x="173" y="205"/>
                </a:cubicBezTo>
                <a:cubicBezTo>
                  <a:pt x="171" y="205"/>
                  <a:pt x="169" y="205"/>
                  <a:pt x="167" y="206"/>
                </a:cubicBezTo>
                <a:cubicBezTo>
                  <a:pt x="164" y="206"/>
                  <a:pt x="160" y="206"/>
                  <a:pt x="158" y="203"/>
                </a:cubicBezTo>
                <a:cubicBezTo>
                  <a:pt x="154" y="202"/>
                  <a:pt x="149" y="197"/>
                  <a:pt x="145" y="202"/>
                </a:cubicBezTo>
                <a:cubicBezTo>
                  <a:pt x="144" y="204"/>
                  <a:pt x="144" y="205"/>
                  <a:pt x="143" y="206"/>
                </a:cubicBezTo>
                <a:cubicBezTo>
                  <a:pt x="143" y="209"/>
                  <a:pt x="141" y="210"/>
                  <a:pt x="140" y="212"/>
                </a:cubicBezTo>
                <a:cubicBezTo>
                  <a:pt x="137" y="212"/>
                  <a:pt x="136" y="213"/>
                  <a:pt x="135" y="214"/>
                </a:cubicBezTo>
                <a:cubicBezTo>
                  <a:pt x="134" y="214"/>
                  <a:pt x="134" y="213"/>
                  <a:pt x="133" y="213"/>
                </a:cubicBezTo>
                <a:cubicBezTo>
                  <a:pt x="132" y="214"/>
                  <a:pt x="132" y="215"/>
                  <a:pt x="131" y="216"/>
                </a:cubicBezTo>
                <a:cubicBezTo>
                  <a:pt x="131" y="217"/>
                  <a:pt x="130" y="219"/>
                  <a:pt x="131" y="220"/>
                </a:cubicBezTo>
                <a:cubicBezTo>
                  <a:pt x="130" y="222"/>
                  <a:pt x="128" y="225"/>
                  <a:pt x="126" y="222"/>
                </a:cubicBezTo>
                <a:cubicBezTo>
                  <a:pt x="125" y="222"/>
                  <a:pt x="124" y="224"/>
                  <a:pt x="123" y="225"/>
                </a:cubicBezTo>
                <a:cubicBezTo>
                  <a:pt x="123" y="229"/>
                  <a:pt x="122" y="230"/>
                  <a:pt x="121" y="233"/>
                </a:cubicBezTo>
                <a:cubicBezTo>
                  <a:pt x="121" y="234"/>
                  <a:pt x="122" y="234"/>
                  <a:pt x="122" y="234"/>
                </a:cubicBezTo>
                <a:cubicBezTo>
                  <a:pt x="121" y="237"/>
                  <a:pt x="122" y="241"/>
                  <a:pt x="124" y="244"/>
                </a:cubicBezTo>
                <a:cubicBezTo>
                  <a:pt x="124" y="245"/>
                  <a:pt x="125" y="244"/>
                  <a:pt x="125" y="245"/>
                </a:cubicBezTo>
                <a:cubicBezTo>
                  <a:pt x="125" y="247"/>
                  <a:pt x="127" y="250"/>
                  <a:pt x="127" y="253"/>
                </a:cubicBezTo>
                <a:cubicBezTo>
                  <a:pt x="126" y="253"/>
                  <a:pt x="127" y="253"/>
                  <a:pt x="126" y="253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6" y="253"/>
                  <a:pt x="126" y="254"/>
                  <a:pt x="126" y="254"/>
                </a:cubicBezTo>
                <a:cubicBezTo>
                  <a:pt x="125" y="252"/>
                  <a:pt x="123" y="251"/>
                  <a:pt x="123" y="249"/>
                </a:cubicBezTo>
                <a:cubicBezTo>
                  <a:pt x="122" y="248"/>
                  <a:pt x="123" y="247"/>
                  <a:pt x="123" y="245"/>
                </a:cubicBezTo>
                <a:cubicBezTo>
                  <a:pt x="122" y="242"/>
                  <a:pt x="120" y="239"/>
                  <a:pt x="120" y="236"/>
                </a:cubicBezTo>
                <a:cubicBezTo>
                  <a:pt x="120" y="236"/>
                  <a:pt x="120" y="235"/>
                  <a:pt x="120" y="235"/>
                </a:cubicBezTo>
                <a:cubicBezTo>
                  <a:pt x="121" y="232"/>
                  <a:pt x="121" y="229"/>
                  <a:pt x="121" y="224"/>
                </a:cubicBezTo>
                <a:cubicBezTo>
                  <a:pt x="121" y="224"/>
                  <a:pt x="121" y="223"/>
                  <a:pt x="120" y="223"/>
                </a:cubicBezTo>
                <a:cubicBezTo>
                  <a:pt x="120" y="224"/>
                  <a:pt x="120" y="225"/>
                  <a:pt x="120" y="226"/>
                </a:cubicBezTo>
                <a:cubicBezTo>
                  <a:pt x="121" y="230"/>
                  <a:pt x="118" y="235"/>
                  <a:pt x="114" y="232"/>
                </a:cubicBezTo>
                <a:cubicBezTo>
                  <a:pt x="111" y="231"/>
                  <a:pt x="111" y="234"/>
                  <a:pt x="109" y="233"/>
                </a:cubicBezTo>
                <a:cubicBezTo>
                  <a:pt x="108" y="231"/>
                  <a:pt x="106" y="226"/>
                  <a:pt x="103" y="227"/>
                </a:cubicBezTo>
                <a:cubicBezTo>
                  <a:pt x="104" y="229"/>
                  <a:pt x="105" y="231"/>
                  <a:pt x="104" y="233"/>
                </a:cubicBezTo>
                <a:cubicBezTo>
                  <a:pt x="104" y="235"/>
                  <a:pt x="102" y="238"/>
                  <a:pt x="100" y="238"/>
                </a:cubicBezTo>
                <a:cubicBezTo>
                  <a:pt x="98" y="238"/>
                  <a:pt x="97" y="236"/>
                  <a:pt x="96" y="236"/>
                </a:cubicBezTo>
                <a:cubicBezTo>
                  <a:pt x="95" y="236"/>
                  <a:pt x="94" y="238"/>
                  <a:pt x="93" y="238"/>
                </a:cubicBezTo>
                <a:cubicBezTo>
                  <a:pt x="91" y="237"/>
                  <a:pt x="91" y="235"/>
                  <a:pt x="91" y="233"/>
                </a:cubicBezTo>
                <a:cubicBezTo>
                  <a:pt x="91" y="233"/>
                  <a:pt x="91" y="232"/>
                  <a:pt x="90" y="231"/>
                </a:cubicBezTo>
                <a:cubicBezTo>
                  <a:pt x="89" y="232"/>
                  <a:pt x="89" y="232"/>
                  <a:pt x="88" y="232"/>
                </a:cubicBezTo>
                <a:cubicBezTo>
                  <a:pt x="89" y="236"/>
                  <a:pt x="85" y="242"/>
                  <a:pt x="80" y="240"/>
                </a:cubicBezTo>
                <a:cubicBezTo>
                  <a:pt x="79" y="239"/>
                  <a:pt x="79" y="239"/>
                  <a:pt x="78" y="238"/>
                </a:cubicBezTo>
                <a:cubicBezTo>
                  <a:pt x="77" y="238"/>
                  <a:pt x="76" y="239"/>
                  <a:pt x="75" y="239"/>
                </a:cubicBezTo>
                <a:cubicBezTo>
                  <a:pt x="73" y="238"/>
                  <a:pt x="73" y="236"/>
                  <a:pt x="73" y="234"/>
                </a:cubicBezTo>
                <a:cubicBezTo>
                  <a:pt x="74" y="232"/>
                  <a:pt x="71" y="232"/>
                  <a:pt x="70" y="231"/>
                </a:cubicBezTo>
                <a:cubicBezTo>
                  <a:pt x="71" y="234"/>
                  <a:pt x="71" y="239"/>
                  <a:pt x="67" y="239"/>
                </a:cubicBezTo>
                <a:cubicBezTo>
                  <a:pt x="65" y="241"/>
                  <a:pt x="67" y="243"/>
                  <a:pt x="68" y="244"/>
                </a:cubicBezTo>
                <a:cubicBezTo>
                  <a:pt x="69" y="246"/>
                  <a:pt x="70" y="248"/>
                  <a:pt x="70" y="250"/>
                </a:cubicBezTo>
                <a:cubicBezTo>
                  <a:pt x="71" y="252"/>
                  <a:pt x="70" y="253"/>
                  <a:pt x="71" y="255"/>
                </a:cubicBezTo>
                <a:cubicBezTo>
                  <a:pt x="71" y="257"/>
                  <a:pt x="74" y="260"/>
                  <a:pt x="75" y="260"/>
                </a:cubicBezTo>
                <a:cubicBezTo>
                  <a:pt x="78" y="263"/>
                  <a:pt x="84" y="262"/>
                  <a:pt x="88" y="265"/>
                </a:cubicBezTo>
                <a:cubicBezTo>
                  <a:pt x="88" y="265"/>
                  <a:pt x="88" y="265"/>
                  <a:pt x="89" y="265"/>
                </a:cubicBezTo>
                <a:cubicBezTo>
                  <a:pt x="89" y="266"/>
                  <a:pt x="91" y="266"/>
                  <a:pt x="91" y="267"/>
                </a:cubicBezTo>
                <a:cubicBezTo>
                  <a:pt x="91" y="267"/>
                  <a:pt x="92" y="267"/>
                  <a:pt x="92" y="267"/>
                </a:cubicBezTo>
                <a:cubicBezTo>
                  <a:pt x="96" y="271"/>
                  <a:pt x="103" y="269"/>
                  <a:pt x="109" y="270"/>
                </a:cubicBezTo>
                <a:cubicBezTo>
                  <a:pt x="111" y="271"/>
                  <a:pt x="115" y="271"/>
                  <a:pt x="117" y="273"/>
                </a:cubicBezTo>
                <a:cubicBezTo>
                  <a:pt x="117" y="274"/>
                  <a:pt x="118" y="275"/>
                  <a:pt x="118" y="275"/>
                </a:cubicBezTo>
                <a:cubicBezTo>
                  <a:pt x="120" y="276"/>
                  <a:pt x="120" y="276"/>
                  <a:pt x="121" y="276"/>
                </a:cubicBezTo>
                <a:cubicBezTo>
                  <a:pt x="122" y="276"/>
                  <a:pt x="121" y="276"/>
                  <a:pt x="121" y="275"/>
                </a:cubicBezTo>
                <a:cubicBezTo>
                  <a:pt x="121" y="275"/>
                  <a:pt x="122" y="275"/>
                  <a:pt x="122" y="275"/>
                </a:cubicBezTo>
                <a:cubicBezTo>
                  <a:pt x="121" y="275"/>
                  <a:pt x="121" y="275"/>
                  <a:pt x="121" y="274"/>
                </a:cubicBezTo>
                <a:cubicBezTo>
                  <a:pt x="121" y="274"/>
                  <a:pt x="121" y="275"/>
                  <a:pt x="122" y="275"/>
                </a:cubicBezTo>
                <a:cubicBezTo>
                  <a:pt x="122" y="274"/>
                  <a:pt x="123" y="274"/>
                  <a:pt x="123" y="274"/>
                </a:cubicBezTo>
                <a:cubicBezTo>
                  <a:pt x="123" y="274"/>
                  <a:pt x="122" y="274"/>
                  <a:pt x="122" y="273"/>
                </a:cubicBezTo>
                <a:cubicBezTo>
                  <a:pt x="123" y="273"/>
                  <a:pt x="123" y="272"/>
                  <a:pt x="123" y="271"/>
                </a:cubicBezTo>
                <a:cubicBezTo>
                  <a:pt x="122" y="271"/>
                  <a:pt x="122" y="270"/>
                  <a:pt x="121" y="269"/>
                </a:cubicBezTo>
                <a:cubicBezTo>
                  <a:pt x="120" y="270"/>
                  <a:pt x="120" y="268"/>
                  <a:pt x="119" y="269"/>
                </a:cubicBezTo>
                <a:cubicBezTo>
                  <a:pt x="120" y="269"/>
                  <a:pt x="120" y="269"/>
                  <a:pt x="121" y="270"/>
                </a:cubicBezTo>
                <a:cubicBezTo>
                  <a:pt x="120" y="270"/>
                  <a:pt x="119" y="269"/>
                  <a:pt x="118" y="268"/>
                </a:cubicBezTo>
                <a:cubicBezTo>
                  <a:pt x="118" y="267"/>
                  <a:pt x="118" y="267"/>
                  <a:pt x="118" y="266"/>
                </a:cubicBezTo>
                <a:cubicBezTo>
                  <a:pt x="118" y="265"/>
                  <a:pt x="119" y="265"/>
                  <a:pt x="119" y="265"/>
                </a:cubicBezTo>
                <a:cubicBezTo>
                  <a:pt x="118" y="264"/>
                  <a:pt x="117" y="263"/>
                  <a:pt x="116" y="263"/>
                </a:cubicBezTo>
                <a:cubicBezTo>
                  <a:pt x="118" y="264"/>
                  <a:pt x="122" y="265"/>
                  <a:pt x="123" y="268"/>
                </a:cubicBezTo>
                <a:cubicBezTo>
                  <a:pt x="123" y="268"/>
                  <a:pt x="123" y="267"/>
                  <a:pt x="123" y="267"/>
                </a:cubicBezTo>
                <a:cubicBezTo>
                  <a:pt x="123" y="267"/>
                  <a:pt x="123" y="267"/>
                  <a:pt x="124" y="267"/>
                </a:cubicBezTo>
                <a:cubicBezTo>
                  <a:pt x="124" y="267"/>
                  <a:pt x="124" y="267"/>
                  <a:pt x="124" y="267"/>
                </a:cubicBezTo>
                <a:cubicBezTo>
                  <a:pt x="121" y="265"/>
                  <a:pt x="118" y="262"/>
                  <a:pt x="115" y="260"/>
                </a:cubicBezTo>
                <a:cubicBezTo>
                  <a:pt x="118" y="262"/>
                  <a:pt x="121" y="264"/>
                  <a:pt x="124" y="266"/>
                </a:cubicBezTo>
                <a:cubicBezTo>
                  <a:pt x="125" y="266"/>
                  <a:pt x="125" y="266"/>
                  <a:pt x="125" y="266"/>
                </a:cubicBezTo>
                <a:cubicBezTo>
                  <a:pt x="124" y="266"/>
                  <a:pt x="124" y="265"/>
                  <a:pt x="123" y="264"/>
                </a:cubicBezTo>
                <a:cubicBezTo>
                  <a:pt x="123" y="265"/>
                  <a:pt x="124" y="265"/>
                  <a:pt x="124" y="266"/>
                </a:cubicBezTo>
                <a:cubicBezTo>
                  <a:pt x="122" y="264"/>
                  <a:pt x="120" y="261"/>
                  <a:pt x="117" y="260"/>
                </a:cubicBezTo>
                <a:cubicBezTo>
                  <a:pt x="119" y="260"/>
                  <a:pt x="120" y="263"/>
                  <a:pt x="122" y="263"/>
                </a:cubicBezTo>
                <a:cubicBezTo>
                  <a:pt x="122" y="263"/>
                  <a:pt x="122" y="263"/>
                  <a:pt x="122" y="262"/>
                </a:cubicBezTo>
                <a:cubicBezTo>
                  <a:pt x="122" y="263"/>
                  <a:pt x="123" y="263"/>
                  <a:pt x="123" y="263"/>
                </a:cubicBezTo>
                <a:cubicBezTo>
                  <a:pt x="122" y="263"/>
                  <a:pt x="122" y="263"/>
                  <a:pt x="122" y="263"/>
                </a:cubicBezTo>
                <a:cubicBezTo>
                  <a:pt x="122" y="263"/>
                  <a:pt x="122" y="264"/>
                  <a:pt x="123" y="264"/>
                </a:cubicBezTo>
                <a:cubicBezTo>
                  <a:pt x="123" y="264"/>
                  <a:pt x="122" y="264"/>
                  <a:pt x="123" y="264"/>
                </a:cubicBezTo>
                <a:cubicBezTo>
                  <a:pt x="123" y="264"/>
                  <a:pt x="124" y="264"/>
                  <a:pt x="124" y="264"/>
                </a:cubicBezTo>
                <a:cubicBezTo>
                  <a:pt x="123" y="263"/>
                  <a:pt x="122" y="261"/>
                  <a:pt x="121" y="260"/>
                </a:cubicBezTo>
                <a:cubicBezTo>
                  <a:pt x="119" y="261"/>
                  <a:pt x="118" y="259"/>
                  <a:pt x="118" y="258"/>
                </a:cubicBezTo>
                <a:cubicBezTo>
                  <a:pt x="118" y="257"/>
                  <a:pt x="119" y="257"/>
                  <a:pt x="119" y="257"/>
                </a:cubicBezTo>
                <a:cubicBezTo>
                  <a:pt x="121" y="256"/>
                  <a:pt x="122" y="258"/>
                  <a:pt x="123" y="259"/>
                </a:cubicBezTo>
                <a:cubicBezTo>
                  <a:pt x="124" y="259"/>
                  <a:pt x="125" y="260"/>
                  <a:pt x="125" y="260"/>
                </a:cubicBezTo>
                <a:cubicBezTo>
                  <a:pt x="125" y="260"/>
                  <a:pt x="125" y="260"/>
                  <a:pt x="125" y="259"/>
                </a:cubicBezTo>
                <a:cubicBezTo>
                  <a:pt x="125" y="258"/>
                  <a:pt x="126" y="258"/>
                  <a:pt x="126" y="258"/>
                </a:cubicBezTo>
                <a:cubicBezTo>
                  <a:pt x="126" y="257"/>
                  <a:pt x="124" y="256"/>
                  <a:pt x="124" y="254"/>
                </a:cubicBezTo>
                <a:cubicBezTo>
                  <a:pt x="126" y="255"/>
                  <a:pt x="126" y="258"/>
                  <a:pt x="127" y="259"/>
                </a:cubicBezTo>
                <a:cubicBezTo>
                  <a:pt x="128" y="259"/>
                  <a:pt x="128" y="258"/>
                  <a:pt x="128" y="258"/>
                </a:cubicBezTo>
                <a:cubicBezTo>
                  <a:pt x="128" y="259"/>
                  <a:pt x="129" y="259"/>
                  <a:pt x="130" y="259"/>
                </a:cubicBezTo>
                <a:cubicBezTo>
                  <a:pt x="130" y="259"/>
                  <a:pt x="130" y="259"/>
                  <a:pt x="130" y="259"/>
                </a:cubicBezTo>
                <a:cubicBezTo>
                  <a:pt x="130" y="259"/>
                  <a:pt x="130" y="259"/>
                  <a:pt x="131" y="260"/>
                </a:cubicBezTo>
                <a:cubicBezTo>
                  <a:pt x="130" y="260"/>
                  <a:pt x="131" y="261"/>
                  <a:pt x="131" y="261"/>
                </a:cubicBezTo>
                <a:cubicBezTo>
                  <a:pt x="131" y="261"/>
                  <a:pt x="131" y="261"/>
                  <a:pt x="132" y="261"/>
                </a:cubicBezTo>
                <a:cubicBezTo>
                  <a:pt x="132" y="260"/>
                  <a:pt x="132" y="261"/>
                  <a:pt x="132" y="260"/>
                </a:cubicBezTo>
                <a:cubicBezTo>
                  <a:pt x="132" y="260"/>
                  <a:pt x="132" y="261"/>
                  <a:pt x="133" y="261"/>
                </a:cubicBezTo>
                <a:cubicBezTo>
                  <a:pt x="133" y="260"/>
                  <a:pt x="133" y="260"/>
                  <a:pt x="132" y="260"/>
                </a:cubicBezTo>
                <a:cubicBezTo>
                  <a:pt x="133" y="260"/>
                  <a:pt x="133" y="260"/>
                  <a:pt x="133" y="260"/>
                </a:cubicBezTo>
                <a:cubicBezTo>
                  <a:pt x="133" y="259"/>
                  <a:pt x="132" y="258"/>
                  <a:pt x="133" y="257"/>
                </a:cubicBezTo>
                <a:cubicBezTo>
                  <a:pt x="133" y="258"/>
                  <a:pt x="133" y="257"/>
                  <a:pt x="133" y="257"/>
                </a:cubicBezTo>
                <a:cubicBezTo>
                  <a:pt x="133" y="258"/>
                  <a:pt x="133" y="259"/>
                  <a:pt x="133" y="260"/>
                </a:cubicBezTo>
                <a:cubicBezTo>
                  <a:pt x="134" y="260"/>
                  <a:pt x="134" y="259"/>
                  <a:pt x="135" y="259"/>
                </a:cubicBezTo>
                <a:cubicBezTo>
                  <a:pt x="134" y="258"/>
                  <a:pt x="135" y="257"/>
                  <a:pt x="134" y="256"/>
                </a:cubicBezTo>
                <a:cubicBezTo>
                  <a:pt x="134" y="256"/>
                  <a:pt x="132" y="255"/>
                  <a:pt x="133" y="253"/>
                </a:cubicBezTo>
                <a:cubicBezTo>
                  <a:pt x="133" y="254"/>
                  <a:pt x="133" y="254"/>
                  <a:pt x="133" y="254"/>
                </a:cubicBezTo>
                <a:cubicBezTo>
                  <a:pt x="133" y="253"/>
                  <a:pt x="133" y="252"/>
                  <a:pt x="133" y="252"/>
                </a:cubicBezTo>
                <a:cubicBezTo>
                  <a:pt x="133" y="252"/>
                  <a:pt x="133" y="252"/>
                  <a:pt x="133" y="252"/>
                </a:cubicBezTo>
                <a:cubicBezTo>
                  <a:pt x="133" y="252"/>
                  <a:pt x="134" y="252"/>
                  <a:pt x="134" y="252"/>
                </a:cubicBezTo>
                <a:cubicBezTo>
                  <a:pt x="134" y="251"/>
                  <a:pt x="133" y="251"/>
                  <a:pt x="134" y="250"/>
                </a:cubicBezTo>
                <a:cubicBezTo>
                  <a:pt x="134" y="251"/>
                  <a:pt x="134" y="251"/>
                  <a:pt x="134" y="252"/>
                </a:cubicBezTo>
                <a:cubicBezTo>
                  <a:pt x="139" y="251"/>
                  <a:pt x="136" y="257"/>
                  <a:pt x="137" y="259"/>
                </a:cubicBezTo>
                <a:cubicBezTo>
                  <a:pt x="138" y="259"/>
                  <a:pt x="138" y="258"/>
                  <a:pt x="138" y="257"/>
                </a:cubicBezTo>
                <a:cubicBezTo>
                  <a:pt x="138" y="257"/>
                  <a:pt x="138" y="256"/>
                  <a:pt x="138" y="256"/>
                </a:cubicBezTo>
                <a:cubicBezTo>
                  <a:pt x="138" y="255"/>
                  <a:pt x="137" y="255"/>
                  <a:pt x="138" y="255"/>
                </a:cubicBezTo>
                <a:cubicBezTo>
                  <a:pt x="138" y="255"/>
                  <a:pt x="138" y="255"/>
                  <a:pt x="138" y="255"/>
                </a:cubicBezTo>
                <a:cubicBezTo>
                  <a:pt x="138" y="255"/>
                  <a:pt x="137" y="254"/>
                  <a:pt x="138" y="254"/>
                </a:cubicBezTo>
                <a:cubicBezTo>
                  <a:pt x="138" y="254"/>
                  <a:pt x="138" y="254"/>
                  <a:pt x="138" y="255"/>
                </a:cubicBezTo>
                <a:cubicBezTo>
                  <a:pt x="138" y="254"/>
                  <a:pt x="139" y="255"/>
                  <a:pt x="140" y="255"/>
                </a:cubicBezTo>
                <a:cubicBezTo>
                  <a:pt x="140" y="255"/>
                  <a:pt x="139" y="254"/>
                  <a:pt x="140" y="254"/>
                </a:cubicBezTo>
                <a:cubicBezTo>
                  <a:pt x="140" y="254"/>
                  <a:pt x="140" y="255"/>
                  <a:pt x="140" y="255"/>
                </a:cubicBezTo>
                <a:cubicBezTo>
                  <a:pt x="141" y="255"/>
                  <a:pt x="141" y="255"/>
                  <a:pt x="142" y="256"/>
                </a:cubicBezTo>
                <a:cubicBezTo>
                  <a:pt x="142" y="257"/>
                  <a:pt x="143" y="258"/>
                  <a:pt x="142" y="259"/>
                </a:cubicBezTo>
                <a:cubicBezTo>
                  <a:pt x="144" y="257"/>
                  <a:pt x="143" y="255"/>
                  <a:pt x="143" y="253"/>
                </a:cubicBezTo>
                <a:cubicBezTo>
                  <a:pt x="141" y="252"/>
                  <a:pt x="141" y="250"/>
                  <a:pt x="141" y="249"/>
                </a:cubicBezTo>
                <a:cubicBezTo>
                  <a:pt x="141" y="250"/>
                  <a:pt x="141" y="249"/>
                  <a:pt x="140" y="248"/>
                </a:cubicBezTo>
                <a:cubicBezTo>
                  <a:pt x="141" y="248"/>
                  <a:pt x="141" y="249"/>
                  <a:pt x="141" y="249"/>
                </a:cubicBezTo>
                <a:cubicBezTo>
                  <a:pt x="141" y="248"/>
                  <a:pt x="142" y="248"/>
                  <a:pt x="142" y="247"/>
                </a:cubicBezTo>
                <a:cubicBezTo>
                  <a:pt x="143" y="247"/>
                  <a:pt x="143" y="248"/>
                  <a:pt x="143" y="248"/>
                </a:cubicBezTo>
                <a:cubicBezTo>
                  <a:pt x="145" y="249"/>
                  <a:pt x="146" y="252"/>
                  <a:pt x="144" y="253"/>
                </a:cubicBezTo>
                <a:cubicBezTo>
                  <a:pt x="144" y="254"/>
                  <a:pt x="144" y="257"/>
                  <a:pt x="144" y="257"/>
                </a:cubicBezTo>
                <a:cubicBezTo>
                  <a:pt x="144" y="257"/>
                  <a:pt x="144" y="257"/>
                  <a:pt x="144" y="257"/>
                </a:cubicBezTo>
                <a:cubicBezTo>
                  <a:pt x="144" y="257"/>
                  <a:pt x="144" y="257"/>
                  <a:pt x="144" y="258"/>
                </a:cubicBezTo>
                <a:cubicBezTo>
                  <a:pt x="144" y="259"/>
                  <a:pt x="144" y="259"/>
                  <a:pt x="144" y="259"/>
                </a:cubicBezTo>
                <a:cubicBezTo>
                  <a:pt x="145" y="258"/>
                  <a:pt x="145" y="257"/>
                  <a:pt x="146" y="255"/>
                </a:cubicBezTo>
                <a:cubicBezTo>
                  <a:pt x="146" y="256"/>
                  <a:pt x="145" y="257"/>
                  <a:pt x="146" y="258"/>
                </a:cubicBezTo>
                <a:cubicBezTo>
                  <a:pt x="146" y="257"/>
                  <a:pt x="148" y="256"/>
                  <a:pt x="149" y="255"/>
                </a:cubicBezTo>
                <a:cubicBezTo>
                  <a:pt x="149" y="255"/>
                  <a:pt x="149" y="254"/>
                  <a:pt x="149" y="254"/>
                </a:cubicBezTo>
                <a:cubicBezTo>
                  <a:pt x="150" y="254"/>
                  <a:pt x="150" y="255"/>
                  <a:pt x="150" y="254"/>
                </a:cubicBezTo>
                <a:cubicBezTo>
                  <a:pt x="150" y="254"/>
                  <a:pt x="150" y="254"/>
                  <a:pt x="149" y="254"/>
                </a:cubicBezTo>
                <a:cubicBezTo>
                  <a:pt x="149" y="253"/>
                  <a:pt x="149" y="252"/>
                  <a:pt x="150" y="252"/>
                </a:cubicBezTo>
                <a:cubicBezTo>
                  <a:pt x="151" y="253"/>
                  <a:pt x="152" y="255"/>
                  <a:pt x="154" y="255"/>
                </a:cubicBezTo>
                <a:cubicBezTo>
                  <a:pt x="153" y="256"/>
                  <a:pt x="153" y="259"/>
                  <a:pt x="152" y="258"/>
                </a:cubicBezTo>
                <a:cubicBezTo>
                  <a:pt x="152" y="258"/>
                  <a:pt x="152" y="258"/>
                  <a:pt x="152" y="258"/>
                </a:cubicBezTo>
                <a:cubicBezTo>
                  <a:pt x="151" y="257"/>
                  <a:pt x="150" y="258"/>
                  <a:pt x="149" y="258"/>
                </a:cubicBezTo>
                <a:cubicBezTo>
                  <a:pt x="149" y="258"/>
                  <a:pt x="148" y="257"/>
                  <a:pt x="149" y="256"/>
                </a:cubicBezTo>
                <a:cubicBezTo>
                  <a:pt x="147" y="257"/>
                  <a:pt x="146" y="259"/>
                  <a:pt x="146" y="261"/>
                </a:cubicBezTo>
                <a:cubicBezTo>
                  <a:pt x="146" y="260"/>
                  <a:pt x="146" y="259"/>
                  <a:pt x="147" y="260"/>
                </a:cubicBezTo>
                <a:cubicBezTo>
                  <a:pt x="147" y="260"/>
                  <a:pt x="146" y="260"/>
                  <a:pt x="146" y="261"/>
                </a:cubicBezTo>
                <a:cubicBezTo>
                  <a:pt x="147" y="261"/>
                  <a:pt x="146" y="260"/>
                  <a:pt x="147" y="260"/>
                </a:cubicBezTo>
                <a:cubicBezTo>
                  <a:pt x="147" y="261"/>
                  <a:pt x="147" y="261"/>
                  <a:pt x="147" y="261"/>
                </a:cubicBezTo>
                <a:cubicBezTo>
                  <a:pt x="148" y="260"/>
                  <a:pt x="148" y="259"/>
                  <a:pt x="149" y="259"/>
                </a:cubicBezTo>
                <a:cubicBezTo>
                  <a:pt x="149" y="259"/>
                  <a:pt x="148" y="261"/>
                  <a:pt x="148" y="261"/>
                </a:cubicBezTo>
                <a:cubicBezTo>
                  <a:pt x="149" y="261"/>
                  <a:pt x="149" y="260"/>
                  <a:pt x="150" y="260"/>
                </a:cubicBezTo>
                <a:cubicBezTo>
                  <a:pt x="151" y="261"/>
                  <a:pt x="149" y="261"/>
                  <a:pt x="149" y="262"/>
                </a:cubicBezTo>
                <a:cubicBezTo>
                  <a:pt x="149" y="262"/>
                  <a:pt x="149" y="262"/>
                  <a:pt x="148" y="262"/>
                </a:cubicBezTo>
                <a:cubicBezTo>
                  <a:pt x="149" y="263"/>
                  <a:pt x="149" y="263"/>
                  <a:pt x="149" y="264"/>
                </a:cubicBezTo>
                <a:cubicBezTo>
                  <a:pt x="150" y="263"/>
                  <a:pt x="150" y="262"/>
                  <a:pt x="151" y="260"/>
                </a:cubicBezTo>
                <a:cubicBezTo>
                  <a:pt x="151" y="261"/>
                  <a:pt x="151" y="261"/>
                  <a:pt x="151" y="261"/>
                </a:cubicBezTo>
                <a:cubicBezTo>
                  <a:pt x="152" y="261"/>
                  <a:pt x="151" y="260"/>
                  <a:pt x="151" y="260"/>
                </a:cubicBezTo>
                <a:cubicBezTo>
                  <a:pt x="152" y="260"/>
                  <a:pt x="152" y="259"/>
                  <a:pt x="153" y="258"/>
                </a:cubicBezTo>
                <a:cubicBezTo>
                  <a:pt x="152" y="261"/>
                  <a:pt x="150" y="262"/>
                  <a:pt x="149" y="265"/>
                </a:cubicBezTo>
                <a:cubicBezTo>
                  <a:pt x="150" y="265"/>
                  <a:pt x="150" y="265"/>
                  <a:pt x="150" y="265"/>
                </a:cubicBezTo>
                <a:cubicBezTo>
                  <a:pt x="151" y="262"/>
                  <a:pt x="154" y="260"/>
                  <a:pt x="155" y="256"/>
                </a:cubicBezTo>
                <a:cubicBezTo>
                  <a:pt x="155" y="259"/>
                  <a:pt x="153" y="260"/>
                  <a:pt x="152" y="263"/>
                </a:cubicBezTo>
                <a:cubicBezTo>
                  <a:pt x="154" y="262"/>
                  <a:pt x="154" y="260"/>
                  <a:pt x="155" y="259"/>
                </a:cubicBezTo>
                <a:cubicBezTo>
                  <a:pt x="155" y="261"/>
                  <a:pt x="154" y="262"/>
                  <a:pt x="153" y="263"/>
                </a:cubicBezTo>
                <a:cubicBezTo>
                  <a:pt x="154" y="263"/>
                  <a:pt x="153" y="264"/>
                  <a:pt x="154" y="264"/>
                </a:cubicBezTo>
                <a:cubicBezTo>
                  <a:pt x="154" y="262"/>
                  <a:pt x="156" y="261"/>
                  <a:pt x="155" y="259"/>
                </a:cubicBezTo>
                <a:cubicBezTo>
                  <a:pt x="156" y="259"/>
                  <a:pt x="156" y="257"/>
                  <a:pt x="156" y="256"/>
                </a:cubicBezTo>
                <a:cubicBezTo>
                  <a:pt x="156" y="256"/>
                  <a:pt x="156" y="255"/>
                  <a:pt x="156" y="255"/>
                </a:cubicBezTo>
                <a:cubicBezTo>
                  <a:pt x="156" y="256"/>
                  <a:pt x="156" y="256"/>
                  <a:pt x="155" y="256"/>
                </a:cubicBezTo>
                <a:cubicBezTo>
                  <a:pt x="156" y="256"/>
                  <a:pt x="155" y="256"/>
                  <a:pt x="155" y="256"/>
                </a:cubicBezTo>
                <a:cubicBezTo>
                  <a:pt x="156" y="256"/>
                  <a:pt x="156" y="256"/>
                  <a:pt x="156" y="255"/>
                </a:cubicBezTo>
                <a:cubicBezTo>
                  <a:pt x="156" y="254"/>
                  <a:pt x="158" y="252"/>
                  <a:pt x="159" y="253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162" y="256"/>
                  <a:pt x="161" y="261"/>
                  <a:pt x="157" y="261"/>
                </a:cubicBezTo>
                <a:cubicBezTo>
                  <a:pt x="157" y="261"/>
                  <a:pt x="157" y="260"/>
                  <a:pt x="156" y="260"/>
                </a:cubicBezTo>
                <a:cubicBezTo>
                  <a:pt x="156" y="262"/>
                  <a:pt x="155" y="263"/>
                  <a:pt x="155" y="264"/>
                </a:cubicBezTo>
                <a:cubicBezTo>
                  <a:pt x="155" y="263"/>
                  <a:pt x="156" y="263"/>
                  <a:pt x="157" y="262"/>
                </a:cubicBezTo>
                <a:cubicBezTo>
                  <a:pt x="157" y="263"/>
                  <a:pt x="156" y="263"/>
                  <a:pt x="156" y="264"/>
                </a:cubicBezTo>
                <a:cubicBezTo>
                  <a:pt x="156" y="264"/>
                  <a:pt x="155" y="265"/>
                  <a:pt x="156" y="265"/>
                </a:cubicBezTo>
                <a:cubicBezTo>
                  <a:pt x="156" y="265"/>
                  <a:pt x="156" y="265"/>
                  <a:pt x="157" y="265"/>
                </a:cubicBezTo>
                <a:cubicBezTo>
                  <a:pt x="157" y="265"/>
                  <a:pt x="156" y="265"/>
                  <a:pt x="156" y="265"/>
                </a:cubicBezTo>
                <a:cubicBezTo>
                  <a:pt x="157" y="265"/>
                  <a:pt x="157" y="264"/>
                  <a:pt x="158" y="265"/>
                </a:cubicBezTo>
                <a:cubicBezTo>
                  <a:pt x="158" y="264"/>
                  <a:pt x="159" y="263"/>
                  <a:pt x="159" y="263"/>
                </a:cubicBezTo>
                <a:cubicBezTo>
                  <a:pt x="158" y="264"/>
                  <a:pt x="157" y="266"/>
                  <a:pt x="156" y="267"/>
                </a:cubicBezTo>
                <a:cubicBezTo>
                  <a:pt x="158" y="266"/>
                  <a:pt x="159" y="265"/>
                  <a:pt x="160" y="265"/>
                </a:cubicBezTo>
                <a:cubicBezTo>
                  <a:pt x="159" y="266"/>
                  <a:pt x="158" y="268"/>
                  <a:pt x="157" y="267"/>
                </a:cubicBezTo>
                <a:cubicBezTo>
                  <a:pt x="157" y="268"/>
                  <a:pt x="157" y="268"/>
                  <a:pt x="158" y="268"/>
                </a:cubicBezTo>
                <a:cubicBezTo>
                  <a:pt x="158" y="268"/>
                  <a:pt x="158" y="268"/>
                  <a:pt x="158" y="268"/>
                </a:cubicBezTo>
                <a:cubicBezTo>
                  <a:pt x="158" y="267"/>
                  <a:pt x="157" y="268"/>
                  <a:pt x="157" y="268"/>
                </a:cubicBezTo>
                <a:cubicBezTo>
                  <a:pt x="158" y="267"/>
                  <a:pt x="158" y="267"/>
                  <a:pt x="159" y="267"/>
                </a:cubicBezTo>
                <a:cubicBezTo>
                  <a:pt x="158" y="268"/>
                  <a:pt x="160" y="266"/>
                  <a:pt x="159" y="266"/>
                </a:cubicBezTo>
                <a:cubicBezTo>
                  <a:pt x="159" y="266"/>
                  <a:pt x="160" y="266"/>
                  <a:pt x="160" y="265"/>
                </a:cubicBezTo>
                <a:cubicBezTo>
                  <a:pt x="160" y="266"/>
                  <a:pt x="160" y="266"/>
                  <a:pt x="160" y="266"/>
                </a:cubicBezTo>
                <a:cubicBezTo>
                  <a:pt x="160" y="266"/>
                  <a:pt x="161" y="265"/>
                  <a:pt x="161" y="266"/>
                </a:cubicBezTo>
                <a:cubicBezTo>
                  <a:pt x="160" y="266"/>
                  <a:pt x="159" y="269"/>
                  <a:pt x="157" y="269"/>
                </a:cubicBezTo>
                <a:cubicBezTo>
                  <a:pt x="158" y="269"/>
                  <a:pt x="158" y="270"/>
                  <a:pt x="158" y="270"/>
                </a:cubicBezTo>
                <a:cubicBezTo>
                  <a:pt x="158" y="270"/>
                  <a:pt x="159" y="270"/>
                  <a:pt x="159" y="269"/>
                </a:cubicBezTo>
                <a:cubicBezTo>
                  <a:pt x="160" y="269"/>
                  <a:pt x="161" y="267"/>
                  <a:pt x="160" y="268"/>
                </a:cubicBezTo>
                <a:cubicBezTo>
                  <a:pt x="160" y="269"/>
                  <a:pt x="160" y="269"/>
                  <a:pt x="159" y="270"/>
                </a:cubicBezTo>
                <a:cubicBezTo>
                  <a:pt x="159" y="270"/>
                  <a:pt x="159" y="270"/>
                  <a:pt x="158" y="270"/>
                </a:cubicBezTo>
                <a:cubicBezTo>
                  <a:pt x="158" y="271"/>
                  <a:pt x="158" y="271"/>
                  <a:pt x="157" y="271"/>
                </a:cubicBezTo>
                <a:cubicBezTo>
                  <a:pt x="157" y="272"/>
                  <a:pt x="158" y="271"/>
                  <a:pt x="158" y="272"/>
                </a:cubicBezTo>
                <a:cubicBezTo>
                  <a:pt x="158" y="272"/>
                  <a:pt x="158" y="272"/>
                  <a:pt x="159" y="272"/>
                </a:cubicBezTo>
                <a:cubicBezTo>
                  <a:pt x="159" y="271"/>
                  <a:pt x="158" y="272"/>
                  <a:pt x="158" y="271"/>
                </a:cubicBezTo>
                <a:cubicBezTo>
                  <a:pt x="160" y="271"/>
                  <a:pt x="161" y="271"/>
                  <a:pt x="162" y="270"/>
                </a:cubicBezTo>
                <a:cubicBezTo>
                  <a:pt x="162" y="270"/>
                  <a:pt x="162" y="270"/>
                  <a:pt x="162" y="270"/>
                </a:cubicBezTo>
                <a:cubicBezTo>
                  <a:pt x="164" y="270"/>
                  <a:pt x="165" y="269"/>
                  <a:pt x="167" y="269"/>
                </a:cubicBezTo>
                <a:cubicBezTo>
                  <a:pt x="165" y="270"/>
                  <a:pt x="162" y="270"/>
                  <a:pt x="161" y="271"/>
                </a:cubicBezTo>
                <a:cubicBezTo>
                  <a:pt x="163" y="271"/>
                  <a:pt x="165" y="270"/>
                  <a:pt x="168" y="270"/>
                </a:cubicBezTo>
                <a:cubicBezTo>
                  <a:pt x="167" y="270"/>
                  <a:pt x="167" y="270"/>
                  <a:pt x="166" y="271"/>
                </a:cubicBezTo>
                <a:cubicBezTo>
                  <a:pt x="165" y="271"/>
                  <a:pt x="163" y="271"/>
                  <a:pt x="162" y="272"/>
                </a:cubicBezTo>
                <a:cubicBezTo>
                  <a:pt x="164" y="272"/>
                  <a:pt x="164" y="274"/>
                  <a:pt x="165" y="275"/>
                </a:cubicBezTo>
                <a:cubicBezTo>
                  <a:pt x="164" y="275"/>
                  <a:pt x="165" y="276"/>
                  <a:pt x="164" y="276"/>
                </a:cubicBezTo>
                <a:cubicBezTo>
                  <a:pt x="166" y="276"/>
                  <a:pt x="167" y="276"/>
                  <a:pt x="168" y="276"/>
                </a:cubicBezTo>
                <a:cubicBezTo>
                  <a:pt x="167" y="276"/>
                  <a:pt x="164" y="276"/>
                  <a:pt x="163" y="277"/>
                </a:cubicBezTo>
                <a:cubicBezTo>
                  <a:pt x="163" y="277"/>
                  <a:pt x="163" y="276"/>
                  <a:pt x="162" y="276"/>
                </a:cubicBezTo>
                <a:cubicBezTo>
                  <a:pt x="160" y="276"/>
                  <a:pt x="160" y="276"/>
                  <a:pt x="158" y="276"/>
                </a:cubicBezTo>
                <a:cubicBezTo>
                  <a:pt x="158" y="276"/>
                  <a:pt x="158" y="277"/>
                  <a:pt x="158" y="277"/>
                </a:cubicBezTo>
                <a:cubicBezTo>
                  <a:pt x="157" y="278"/>
                  <a:pt x="156" y="278"/>
                  <a:pt x="156" y="278"/>
                </a:cubicBezTo>
                <a:cubicBezTo>
                  <a:pt x="156" y="278"/>
                  <a:pt x="156" y="279"/>
                  <a:pt x="156" y="278"/>
                </a:cubicBezTo>
                <a:cubicBezTo>
                  <a:pt x="157" y="278"/>
                  <a:pt x="158" y="278"/>
                  <a:pt x="159" y="278"/>
                </a:cubicBezTo>
                <a:cubicBezTo>
                  <a:pt x="159" y="278"/>
                  <a:pt x="159" y="279"/>
                  <a:pt x="159" y="279"/>
                </a:cubicBezTo>
                <a:cubicBezTo>
                  <a:pt x="160" y="279"/>
                  <a:pt x="160" y="279"/>
                  <a:pt x="160" y="278"/>
                </a:cubicBezTo>
                <a:cubicBezTo>
                  <a:pt x="160" y="278"/>
                  <a:pt x="159" y="278"/>
                  <a:pt x="159" y="278"/>
                </a:cubicBezTo>
                <a:cubicBezTo>
                  <a:pt x="160" y="278"/>
                  <a:pt x="161" y="278"/>
                  <a:pt x="161" y="278"/>
                </a:cubicBezTo>
                <a:cubicBezTo>
                  <a:pt x="161" y="278"/>
                  <a:pt x="160" y="278"/>
                  <a:pt x="160" y="278"/>
                </a:cubicBezTo>
                <a:cubicBezTo>
                  <a:pt x="161" y="279"/>
                  <a:pt x="164" y="278"/>
                  <a:pt x="164" y="279"/>
                </a:cubicBezTo>
                <a:cubicBezTo>
                  <a:pt x="162" y="278"/>
                  <a:pt x="159" y="279"/>
                  <a:pt x="156" y="279"/>
                </a:cubicBezTo>
                <a:cubicBezTo>
                  <a:pt x="157" y="280"/>
                  <a:pt x="158" y="279"/>
                  <a:pt x="158" y="280"/>
                </a:cubicBezTo>
                <a:cubicBezTo>
                  <a:pt x="159" y="279"/>
                  <a:pt x="161" y="279"/>
                  <a:pt x="161" y="280"/>
                </a:cubicBezTo>
                <a:cubicBezTo>
                  <a:pt x="161" y="280"/>
                  <a:pt x="160" y="280"/>
                  <a:pt x="159" y="280"/>
                </a:cubicBezTo>
                <a:cubicBezTo>
                  <a:pt x="160" y="280"/>
                  <a:pt x="159" y="280"/>
                  <a:pt x="159" y="280"/>
                </a:cubicBezTo>
                <a:cubicBezTo>
                  <a:pt x="161" y="280"/>
                  <a:pt x="162" y="280"/>
                  <a:pt x="165" y="280"/>
                </a:cubicBezTo>
                <a:cubicBezTo>
                  <a:pt x="165" y="279"/>
                  <a:pt x="165" y="279"/>
                  <a:pt x="165" y="278"/>
                </a:cubicBezTo>
                <a:cubicBezTo>
                  <a:pt x="165" y="278"/>
                  <a:pt x="164" y="279"/>
                  <a:pt x="164" y="278"/>
                </a:cubicBezTo>
                <a:cubicBezTo>
                  <a:pt x="166" y="278"/>
                  <a:pt x="166" y="277"/>
                  <a:pt x="169" y="277"/>
                </a:cubicBezTo>
                <a:cubicBezTo>
                  <a:pt x="169" y="277"/>
                  <a:pt x="169" y="277"/>
                  <a:pt x="169" y="278"/>
                </a:cubicBezTo>
                <a:cubicBezTo>
                  <a:pt x="169" y="278"/>
                  <a:pt x="170" y="278"/>
                  <a:pt x="170" y="278"/>
                </a:cubicBezTo>
                <a:cubicBezTo>
                  <a:pt x="171" y="279"/>
                  <a:pt x="171" y="281"/>
                  <a:pt x="169" y="282"/>
                </a:cubicBezTo>
                <a:cubicBezTo>
                  <a:pt x="168" y="281"/>
                  <a:pt x="166" y="282"/>
                  <a:pt x="165" y="282"/>
                </a:cubicBezTo>
                <a:cubicBezTo>
                  <a:pt x="165" y="281"/>
                  <a:pt x="165" y="281"/>
                  <a:pt x="165" y="281"/>
                </a:cubicBezTo>
                <a:cubicBezTo>
                  <a:pt x="163" y="281"/>
                  <a:pt x="160" y="281"/>
                  <a:pt x="157" y="281"/>
                </a:cubicBezTo>
                <a:cubicBezTo>
                  <a:pt x="157" y="282"/>
                  <a:pt x="158" y="282"/>
                  <a:pt x="158" y="283"/>
                </a:cubicBezTo>
                <a:cubicBezTo>
                  <a:pt x="158" y="283"/>
                  <a:pt x="159" y="283"/>
                  <a:pt x="160" y="283"/>
                </a:cubicBezTo>
                <a:cubicBezTo>
                  <a:pt x="159" y="283"/>
                  <a:pt x="158" y="283"/>
                  <a:pt x="158" y="283"/>
                </a:cubicBezTo>
                <a:cubicBezTo>
                  <a:pt x="159" y="284"/>
                  <a:pt x="161" y="284"/>
                  <a:pt x="161" y="282"/>
                </a:cubicBezTo>
                <a:cubicBezTo>
                  <a:pt x="163" y="281"/>
                  <a:pt x="165" y="284"/>
                  <a:pt x="167" y="283"/>
                </a:cubicBezTo>
                <a:cubicBezTo>
                  <a:pt x="167" y="284"/>
                  <a:pt x="166" y="283"/>
                  <a:pt x="166" y="284"/>
                </a:cubicBezTo>
                <a:cubicBezTo>
                  <a:pt x="166" y="284"/>
                  <a:pt x="166" y="287"/>
                  <a:pt x="165" y="287"/>
                </a:cubicBezTo>
                <a:cubicBezTo>
                  <a:pt x="162" y="286"/>
                  <a:pt x="159" y="286"/>
                  <a:pt x="157" y="285"/>
                </a:cubicBezTo>
                <a:cubicBezTo>
                  <a:pt x="157" y="285"/>
                  <a:pt x="157" y="285"/>
                  <a:pt x="157" y="285"/>
                </a:cubicBezTo>
                <a:cubicBezTo>
                  <a:pt x="158" y="286"/>
                  <a:pt x="159" y="286"/>
                  <a:pt x="160" y="286"/>
                </a:cubicBezTo>
                <a:cubicBezTo>
                  <a:pt x="158" y="286"/>
                  <a:pt x="158" y="286"/>
                  <a:pt x="157" y="286"/>
                </a:cubicBezTo>
                <a:cubicBezTo>
                  <a:pt x="158" y="287"/>
                  <a:pt x="161" y="287"/>
                  <a:pt x="163" y="288"/>
                </a:cubicBezTo>
                <a:cubicBezTo>
                  <a:pt x="160" y="288"/>
                  <a:pt x="156" y="287"/>
                  <a:pt x="154" y="285"/>
                </a:cubicBezTo>
                <a:cubicBezTo>
                  <a:pt x="154" y="285"/>
                  <a:pt x="153" y="285"/>
                  <a:pt x="153" y="285"/>
                </a:cubicBezTo>
                <a:cubicBezTo>
                  <a:pt x="154" y="286"/>
                  <a:pt x="156" y="286"/>
                  <a:pt x="157" y="287"/>
                </a:cubicBezTo>
                <a:cubicBezTo>
                  <a:pt x="156" y="288"/>
                  <a:pt x="156" y="287"/>
                  <a:pt x="156" y="287"/>
                </a:cubicBezTo>
                <a:cubicBezTo>
                  <a:pt x="157" y="287"/>
                  <a:pt x="158" y="290"/>
                  <a:pt x="159" y="289"/>
                </a:cubicBezTo>
                <a:cubicBezTo>
                  <a:pt x="158" y="288"/>
                  <a:pt x="157" y="288"/>
                  <a:pt x="157" y="287"/>
                </a:cubicBezTo>
                <a:cubicBezTo>
                  <a:pt x="158" y="287"/>
                  <a:pt x="158" y="287"/>
                  <a:pt x="158" y="288"/>
                </a:cubicBezTo>
                <a:cubicBezTo>
                  <a:pt x="158" y="288"/>
                  <a:pt x="157" y="287"/>
                  <a:pt x="157" y="288"/>
                </a:cubicBezTo>
                <a:cubicBezTo>
                  <a:pt x="158" y="288"/>
                  <a:pt x="159" y="288"/>
                  <a:pt x="159" y="288"/>
                </a:cubicBezTo>
                <a:cubicBezTo>
                  <a:pt x="159" y="288"/>
                  <a:pt x="158" y="288"/>
                  <a:pt x="158" y="288"/>
                </a:cubicBezTo>
                <a:cubicBezTo>
                  <a:pt x="160" y="289"/>
                  <a:pt x="163" y="289"/>
                  <a:pt x="165" y="289"/>
                </a:cubicBezTo>
                <a:cubicBezTo>
                  <a:pt x="170" y="292"/>
                  <a:pt x="173" y="297"/>
                  <a:pt x="174" y="302"/>
                </a:cubicBezTo>
                <a:cubicBezTo>
                  <a:pt x="175" y="302"/>
                  <a:pt x="175" y="303"/>
                  <a:pt x="175" y="303"/>
                </a:cubicBezTo>
                <a:cubicBezTo>
                  <a:pt x="177" y="307"/>
                  <a:pt x="181" y="314"/>
                  <a:pt x="186" y="312"/>
                </a:cubicBezTo>
                <a:cubicBezTo>
                  <a:pt x="190" y="313"/>
                  <a:pt x="193" y="317"/>
                  <a:pt x="195" y="319"/>
                </a:cubicBezTo>
                <a:cubicBezTo>
                  <a:pt x="196" y="319"/>
                  <a:pt x="197" y="320"/>
                  <a:pt x="198" y="320"/>
                </a:cubicBezTo>
                <a:cubicBezTo>
                  <a:pt x="200" y="320"/>
                  <a:pt x="201" y="318"/>
                  <a:pt x="202" y="319"/>
                </a:cubicBezTo>
                <a:cubicBezTo>
                  <a:pt x="204" y="317"/>
                  <a:pt x="204" y="314"/>
                  <a:pt x="205" y="311"/>
                </a:cubicBezTo>
                <a:cubicBezTo>
                  <a:pt x="205" y="311"/>
                  <a:pt x="206" y="311"/>
                  <a:pt x="206" y="310"/>
                </a:cubicBezTo>
                <a:cubicBezTo>
                  <a:pt x="207" y="309"/>
                  <a:pt x="209" y="309"/>
                  <a:pt x="210" y="308"/>
                </a:cubicBezTo>
                <a:cubicBezTo>
                  <a:pt x="211" y="307"/>
                  <a:pt x="211" y="306"/>
                  <a:pt x="212" y="306"/>
                </a:cubicBezTo>
                <a:cubicBezTo>
                  <a:pt x="212" y="306"/>
                  <a:pt x="212" y="306"/>
                  <a:pt x="213" y="305"/>
                </a:cubicBezTo>
                <a:cubicBezTo>
                  <a:pt x="213" y="305"/>
                  <a:pt x="212" y="305"/>
                  <a:pt x="213" y="305"/>
                </a:cubicBezTo>
                <a:cubicBezTo>
                  <a:pt x="213" y="305"/>
                  <a:pt x="213" y="305"/>
                  <a:pt x="214" y="304"/>
                </a:cubicBezTo>
                <a:cubicBezTo>
                  <a:pt x="214" y="304"/>
                  <a:pt x="215" y="302"/>
                  <a:pt x="215" y="301"/>
                </a:cubicBezTo>
                <a:cubicBezTo>
                  <a:pt x="215" y="301"/>
                  <a:pt x="215" y="301"/>
                  <a:pt x="215" y="300"/>
                </a:cubicBezTo>
                <a:cubicBezTo>
                  <a:pt x="216" y="294"/>
                  <a:pt x="216" y="286"/>
                  <a:pt x="212" y="282"/>
                </a:cubicBezTo>
                <a:cubicBezTo>
                  <a:pt x="210" y="281"/>
                  <a:pt x="208" y="280"/>
                  <a:pt x="207" y="279"/>
                </a:cubicBezTo>
                <a:cubicBezTo>
                  <a:pt x="206" y="278"/>
                  <a:pt x="206" y="277"/>
                  <a:pt x="206" y="276"/>
                </a:cubicBezTo>
                <a:cubicBezTo>
                  <a:pt x="206" y="275"/>
                  <a:pt x="207" y="274"/>
                  <a:pt x="207" y="273"/>
                </a:cubicBezTo>
                <a:cubicBezTo>
                  <a:pt x="210" y="271"/>
                  <a:pt x="211" y="267"/>
                  <a:pt x="213" y="265"/>
                </a:cubicBezTo>
                <a:cubicBezTo>
                  <a:pt x="213" y="262"/>
                  <a:pt x="214" y="261"/>
                  <a:pt x="214" y="259"/>
                </a:cubicBezTo>
                <a:cubicBezTo>
                  <a:pt x="214" y="256"/>
                  <a:pt x="213" y="252"/>
                  <a:pt x="211" y="249"/>
                </a:cubicBezTo>
                <a:cubicBezTo>
                  <a:pt x="210" y="248"/>
                  <a:pt x="207" y="247"/>
                  <a:pt x="205" y="247"/>
                </a:cubicBezTo>
                <a:cubicBezTo>
                  <a:pt x="204" y="247"/>
                  <a:pt x="203" y="247"/>
                  <a:pt x="202" y="247"/>
                </a:cubicBezTo>
                <a:cubicBezTo>
                  <a:pt x="196" y="246"/>
                  <a:pt x="189" y="246"/>
                  <a:pt x="185" y="249"/>
                </a:cubicBezTo>
                <a:cubicBezTo>
                  <a:pt x="184" y="250"/>
                  <a:pt x="184" y="250"/>
                  <a:pt x="183" y="251"/>
                </a:cubicBezTo>
                <a:cubicBezTo>
                  <a:pt x="178" y="258"/>
                  <a:pt x="174" y="268"/>
                  <a:pt x="162" y="269"/>
                </a:cubicBezTo>
                <a:cubicBezTo>
                  <a:pt x="162" y="269"/>
                  <a:pt x="161" y="267"/>
                  <a:pt x="161" y="267"/>
                </a:cubicBezTo>
                <a:cubicBezTo>
                  <a:pt x="161" y="268"/>
                  <a:pt x="161" y="266"/>
                  <a:pt x="162" y="266"/>
                </a:cubicBezTo>
                <a:close/>
                <a:moveTo>
                  <a:pt x="123" y="271"/>
                </a:moveTo>
                <a:cubicBezTo>
                  <a:pt x="123" y="271"/>
                  <a:pt x="123" y="271"/>
                  <a:pt x="123" y="271"/>
                </a:cubicBezTo>
                <a:cubicBezTo>
                  <a:pt x="123" y="271"/>
                  <a:pt x="123" y="270"/>
                  <a:pt x="122" y="271"/>
                </a:cubicBezTo>
                <a:cubicBezTo>
                  <a:pt x="123" y="271"/>
                  <a:pt x="123" y="271"/>
                  <a:pt x="123" y="271"/>
                </a:cubicBezTo>
                <a:close/>
                <a:moveTo>
                  <a:pt x="123" y="259"/>
                </a:moveTo>
                <a:cubicBezTo>
                  <a:pt x="123" y="259"/>
                  <a:pt x="123" y="259"/>
                  <a:pt x="123" y="259"/>
                </a:cubicBezTo>
                <a:cubicBezTo>
                  <a:pt x="123" y="260"/>
                  <a:pt x="123" y="260"/>
                  <a:pt x="122" y="261"/>
                </a:cubicBezTo>
                <a:cubicBezTo>
                  <a:pt x="123" y="261"/>
                  <a:pt x="124" y="262"/>
                  <a:pt x="124" y="262"/>
                </a:cubicBezTo>
                <a:cubicBezTo>
                  <a:pt x="124" y="263"/>
                  <a:pt x="124" y="262"/>
                  <a:pt x="124" y="263"/>
                </a:cubicBezTo>
                <a:cubicBezTo>
                  <a:pt x="125" y="263"/>
                  <a:pt x="125" y="263"/>
                  <a:pt x="126" y="264"/>
                </a:cubicBezTo>
                <a:cubicBezTo>
                  <a:pt x="126" y="264"/>
                  <a:pt x="126" y="264"/>
                  <a:pt x="125" y="264"/>
                </a:cubicBezTo>
                <a:cubicBezTo>
                  <a:pt x="126" y="265"/>
                  <a:pt x="126" y="264"/>
                  <a:pt x="127" y="265"/>
                </a:cubicBezTo>
                <a:cubicBezTo>
                  <a:pt x="126" y="264"/>
                  <a:pt x="125" y="263"/>
                  <a:pt x="125" y="262"/>
                </a:cubicBezTo>
                <a:cubicBezTo>
                  <a:pt x="124" y="262"/>
                  <a:pt x="124" y="261"/>
                  <a:pt x="124" y="261"/>
                </a:cubicBezTo>
                <a:cubicBezTo>
                  <a:pt x="125" y="262"/>
                  <a:pt x="126" y="262"/>
                  <a:pt x="126" y="264"/>
                </a:cubicBezTo>
                <a:cubicBezTo>
                  <a:pt x="127" y="264"/>
                  <a:pt x="127" y="265"/>
                  <a:pt x="128" y="265"/>
                </a:cubicBezTo>
                <a:cubicBezTo>
                  <a:pt x="127" y="263"/>
                  <a:pt x="125" y="261"/>
                  <a:pt x="124" y="259"/>
                </a:cubicBezTo>
                <a:cubicBezTo>
                  <a:pt x="123" y="259"/>
                  <a:pt x="123" y="259"/>
                  <a:pt x="123" y="259"/>
                </a:cubicBezTo>
                <a:close/>
                <a:moveTo>
                  <a:pt x="153" y="285"/>
                </a:moveTo>
                <a:cubicBezTo>
                  <a:pt x="153" y="285"/>
                  <a:pt x="153" y="285"/>
                  <a:pt x="153" y="285"/>
                </a:cubicBezTo>
                <a:cubicBezTo>
                  <a:pt x="153" y="286"/>
                  <a:pt x="152" y="286"/>
                  <a:pt x="152" y="286"/>
                </a:cubicBezTo>
                <a:cubicBezTo>
                  <a:pt x="153" y="287"/>
                  <a:pt x="154" y="286"/>
                  <a:pt x="154" y="287"/>
                </a:cubicBezTo>
                <a:cubicBezTo>
                  <a:pt x="154" y="286"/>
                  <a:pt x="154" y="286"/>
                  <a:pt x="153" y="285"/>
                </a:cubicBezTo>
                <a:close/>
                <a:moveTo>
                  <a:pt x="102" y="202"/>
                </a:moveTo>
                <a:cubicBezTo>
                  <a:pt x="102" y="202"/>
                  <a:pt x="102" y="202"/>
                  <a:pt x="102" y="202"/>
                </a:cubicBezTo>
                <a:cubicBezTo>
                  <a:pt x="102" y="202"/>
                  <a:pt x="103" y="204"/>
                  <a:pt x="103" y="205"/>
                </a:cubicBezTo>
                <a:cubicBezTo>
                  <a:pt x="104" y="206"/>
                  <a:pt x="104" y="208"/>
                  <a:pt x="104" y="210"/>
                </a:cubicBezTo>
                <a:cubicBezTo>
                  <a:pt x="105" y="212"/>
                  <a:pt x="107" y="214"/>
                  <a:pt x="107" y="216"/>
                </a:cubicBezTo>
                <a:cubicBezTo>
                  <a:pt x="107" y="217"/>
                  <a:pt x="106" y="219"/>
                  <a:pt x="105" y="219"/>
                </a:cubicBezTo>
                <a:cubicBezTo>
                  <a:pt x="104" y="219"/>
                  <a:pt x="103" y="219"/>
                  <a:pt x="103" y="219"/>
                </a:cubicBezTo>
                <a:cubicBezTo>
                  <a:pt x="103" y="220"/>
                  <a:pt x="104" y="222"/>
                  <a:pt x="103" y="222"/>
                </a:cubicBezTo>
                <a:cubicBezTo>
                  <a:pt x="102" y="221"/>
                  <a:pt x="103" y="219"/>
                  <a:pt x="102" y="219"/>
                </a:cubicBezTo>
                <a:cubicBezTo>
                  <a:pt x="100" y="220"/>
                  <a:pt x="98" y="221"/>
                  <a:pt x="97" y="221"/>
                </a:cubicBezTo>
                <a:cubicBezTo>
                  <a:pt x="97" y="223"/>
                  <a:pt x="97" y="224"/>
                  <a:pt x="98" y="226"/>
                </a:cubicBezTo>
                <a:cubicBezTo>
                  <a:pt x="99" y="226"/>
                  <a:pt x="99" y="226"/>
                  <a:pt x="100" y="226"/>
                </a:cubicBezTo>
                <a:cubicBezTo>
                  <a:pt x="102" y="225"/>
                  <a:pt x="105" y="225"/>
                  <a:pt x="107" y="226"/>
                </a:cubicBezTo>
                <a:cubicBezTo>
                  <a:pt x="109" y="222"/>
                  <a:pt x="108" y="217"/>
                  <a:pt x="108" y="213"/>
                </a:cubicBezTo>
                <a:cubicBezTo>
                  <a:pt x="105" y="210"/>
                  <a:pt x="106" y="203"/>
                  <a:pt x="101" y="201"/>
                </a:cubicBezTo>
                <a:cubicBezTo>
                  <a:pt x="102" y="201"/>
                  <a:pt x="102" y="202"/>
                  <a:pt x="102" y="202"/>
                </a:cubicBezTo>
                <a:close/>
                <a:moveTo>
                  <a:pt x="124" y="211"/>
                </a:moveTo>
                <a:cubicBezTo>
                  <a:pt x="124" y="211"/>
                  <a:pt x="124" y="211"/>
                  <a:pt x="124" y="211"/>
                </a:cubicBezTo>
                <a:cubicBezTo>
                  <a:pt x="125" y="212"/>
                  <a:pt x="126" y="214"/>
                  <a:pt x="126" y="215"/>
                </a:cubicBezTo>
                <a:cubicBezTo>
                  <a:pt x="124" y="213"/>
                  <a:pt x="123" y="211"/>
                  <a:pt x="122" y="208"/>
                </a:cubicBezTo>
                <a:cubicBezTo>
                  <a:pt x="123" y="212"/>
                  <a:pt x="122" y="218"/>
                  <a:pt x="120" y="221"/>
                </a:cubicBezTo>
                <a:cubicBezTo>
                  <a:pt x="121" y="222"/>
                  <a:pt x="121" y="223"/>
                  <a:pt x="123" y="223"/>
                </a:cubicBezTo>
                <a:cubicBezTo>
                  <a:pt x="124" y="221"/>
                  <a:pt x="126" y="220"/>
                  <a:pt x="128" y="222"/>
                </a:cubicBezTo>
                <a:cubicBezTo>
                  <a:pt x="130" y="221"/>
                  <a:pt x="130" y="217"/>
                  <a:pt x="129" y="214"/>
                </a:cubicBezTo>
                <a:cubicBezTo>
                  <a:pt x="129" y="212"/>
                  <a:pt x="127" y="210"/>
                  <a:pt x="127" y="208"/>
                </a:cubicBezTo>
                <a:cubicBezTo>
                  <a:pt x="124" y="207"/>
                  <a:pt x="123" y="205"/>
                  <a:pt x="121" y="203"/>
                </a:cubicBezTo>
                <a:cubicBezTo>
                  <a:pt x="122" y="206"/>
                  <a:pt x="123" y="209"/>
                  <a:pt x="124" y="211"/>
                </a:cubicBezTo>
                <a:close/>
                <a:moveTo>
                  <a:pt x="40" y="212"/>
                </a:moveTo>
                <a:cubicBezTo>
                  <a:pt x="40" y="212"/>
                  <a:pt x="40" y="212"/>
                  <a:pt x="40" y="212"/>
                </a:cubicBezTo>
                <a:cubicBezTo>
                  <a:pt x="40" y="214"/>
                  <a:pt x="41" y="215"/>
                  <a:pt x="41" y="216"/>
                </a:cubicBezTo>
                <a:cubicBezTo>
                  <a:pt x="42" y="217"/>
                  <a:pt x="42" y="218"/>
                  <a:pt x="44" y="218"/>
                </a:cubicBezTo>
                <a:cubicBezTo>
                  <a:pt x="45" y="220"/>
                  <a:pt x="46" y="221"/>
                  <a:pt x="47" y="222"/>
                </a:cubicBezTo>
                <a:cubicBezTo>
                  <a:pt x="49" y="222"/>
                  <a:pt x="50" y="220"/>
                  <a:pt x="50" y="218"/>
                </a:cubicBezTo>
                <a:cubicBezTo>
                  <a:pt x="48" y="218"/>
                  <a:pt x="45" y="216"/>
                  <a:pt x="45" y="214"/>
                </a:cubicBezTo>
                <a:cubicBezTo>
                  <a:pt x="45" y="212"/>
                  <a:pt x="48" y="210"/>
                  <a:pt x="49" y="208"/>
                </a:cubicBezTo>
                <a:cubicBezTo>
                  <a:pt x="49" y="207"/>
                  <a:pt x="49" y="206"/>
                  <a:pt x="49" y="205"/>
                </a:cubicBezTo>
                <a:cubicBezTo>
                  <a:pt x="47" y="207"/>
                  <a:pt x="46" y="210"/>
                  <a:pt x="44" y="211"/>
                </a:cubicBezTo>
                <a:cubicBezTo>
                  <a:pt x="45" y="209"/>
                  <a:pt x="46" y="207"/>
                  <a:pt x="47" y="205"/>
                </a:cubicBezTo>
                <a:cubicBezTo>
                  <a:pt x="46" y="206"/>
                  <a:pt x="45" y="205"/>
                  <a:pt x="44" y="205"/>
                </a:cubicBezTo>
                <a:cubicBezTo>
                  <a:pt x="43" y="207"/>
                  <a:pt x="41" y="209"/>
                  <a:pt x="40" y="212"/>
                </a:cubicBezTo>
                <a:close/>
                <a:moveTo>
                  <a:pt x="27" y="210"/>
                </a:moveTo>
                <a:cubicBezTo>
                  <a:pt x="27" y="210"/>
                  <a:pt x="27" y="210"/>
                  <a:pt x="27" y="210"/>
                </a:cubicBezTo>
                <a:cubicBezTo>
                  <a:pt x="28" y="212"/>
                  <a:pt x="30" y="211"/>
                  <a:pt x="31" y="213"/>
                </a:cubicBezTo>
                <a:cubicBezTo>
                  <a:pt x="31" y="214"/>
                  <a:pt x="30" y="215"/>
                  <a:pt x="30" y="217"/>
                </a:cubicBezTo>
                <a:cubicBezTo>
                  <a:pt x="31" y="218"/>
                  <a:pt x="32" y="219"/>
                  <a:pt x="33" y="220"/>
                </a:cubicBezTo>
                <a:cubicBezTo>
                  <a:pt x="36" y="219"/>
                  <a:pt x="37" y="216"/>
                  <a:pt x="39" y="215"/>
                </a:cubicBezTo>
                <a:cubicBezTo>
                  <a:pt x="39" y="212"/>
                  <a:pt x="40" y="209"/>
                  <a:pt x="42" y="207"/>
                </a:cubicBezTo>
                <a:cubicBezTo>
                  <a:pt x="40" y="209"/>
                  <a:pt x="38" y="211"/>
                  <a:pt x="35" y="211"/>
                </a:cubicBezTo>
                <a:cubicBezTo>
                  <a:pt x="34" y="212"/>
                  <a:pt x="34" y="213"/>
                  <a:pt x="33" y="214"/>
                </a:cubicBezTo>
                <a:cubicBezTo>
                  <a:pt x="32" y="213"/>
                  <a:pt x="34" y="212"/>
                  <a:pt x="34" y="210"/>
                </a:cubicBezTo>
                <a:cubicBezTo>
                  <a:pt x="32" y="210"/>
                  <a:pt x="32" y="208"/>
                  <a:pt x="31" y="206"/>
                </a:cubicBezTo>
                <a:cubicBezTo>
                  <a:pt x="30" y="207"/>
                  <a:pt x="27" y="209"/>
                  <a:pt x="27" y="210"/>
                </a:cubicBezTo>
                <a:close/>
                <a:moveTo>
                  <a:pt x="132" y="211"/>
                </a:moveTo>
                <a:cubicBezTo>
                  <a:pt x="132" y="211"/>
                  <a:pt x="132" y="211"/>
                  <a:pt x="132" y="211"/>
                </a:cubicBezTo>
                <a:cubicBezTo>
                  <a:pt x="132" y="211"/>
                  <a:pt x="131" y="210"/>
                  <a:pt x="131" y="210"/>
                </a:cubicBezTo>
                <a:cubicBezTo>
                  <a:pt x="130" y="208"/>
                  <a:pt x="130" y="207"/>
                  <a:pt x="128" y="208"/>
                </a:cubicBezTo>
                <a:cubicBezTo>
                  <a:pt x="129" y="210"/>
                  <a:pt x="130" y="212"/>
                  <a:pt x="131" y="214"/>
                </a:cubicBezTo>
                <a:cubicBezTo>
                  <a:pt x="131" y="213"/>
                  <a:pt x="132" y="213"/>
                  <a:pt x="132" y="211"/>
                </a:cubicBezTo>
                <a:close/>
                <a:moveTo>
                  <a:pt x="90" y="218"/>
                </a:moveTo>
                <a:cubicBezTo>
                  <a:pt x="90" y="218"/>
                  <a:pt x="90" y="218"/>
                  <a:pt x="90" y="218"/>
                </a:cubicBezTo>
                <a:cubicBezTo>
                  <a:pt x="89" y="221"/>
                  <a:pt x="88" y="223"/>
                  <a:pt x="87" y="226"/>
                </a:cubicBezTo>
                <a:cubicBezTo>
                  <a:pt x="87" y="226"/>
                  <a:pt x="87" y="224"/>
                  <a:pt x="86" y="224"/>
                </a:cubicBezTo>
                <a:cubicBezTo>
                  <a:pt x="85" y="225"/>
                  <a:pt x="84" y="226"/>
                  <a:pt x="84" y="227"/>
                </a:cubicBezTo>
                <a:cubicBezTo>
                  <a:pt x="83" y="228"/>
                  <a:pt x="82" y="227"/>
                  <a:pt x="80" y="227"/>
                </a:cubicBezTo>
                <a:cubicBezTo>
                  <a:pt x="81" y="229"/>
                  <a:pt x="81" y="230"/>
                  <a:pt x="82" y="231"/>
                </a:cubicBezTo>
                <a:cubicBezTo>
                  <a:pt x="84" y="231"/>
                  <a:pt x="85" y="230"/>
                  <a:pt x="86" y="230"/>
                </a:cubicBezTo>
                <a:cubicBezTo>
                  <a:pt x="87" y="230"/>
                  <a:pt x="89" y="231"/>
                  <a:pt x="90" y="230"/>
                </a:cubicBezTo>
                <a:cubicBezTo>
                  <a:pt x="91" y="230"/>
                  <a:pt x="91" y="229"/>
                  <a:pt x="92" y="229"/>
                </a:cubicBezTo>
                <a:cubicBezTo>
                  <a:pt x="93" y="225"/>
                  <a:pt x="93" y="221"/>
                  <a:pt x="91" y="218"/>
                </a:cubicBezTo>
                <a:cubicBezTo>
                  <a:pt x="91" y="215"/>
                  <a:pt x="92" y="212"/>
                  <a:pt x="91" y="210"/>
                </a:cubicBezTo>
                <a:cubicBezTo>
                  <a:pt x="91" y="212"/>
                  <a:pt x="89" y="216"/>
                  <a:pt x="90" y="218"/>
                </a:cubicBezTo>
                <a:close/>
                <a:moveTo>
                  <a:pt x="54" y="216"/>
                </a:moveTo>
                <a:cubicBezTo>
                  <a:pt x="54" y="216"/>
                  <a:pt x="54" y="216"/>
                  <a:pt x="54" y="216"/>
                </a:cubicBezTo>
                <a:cubicBezTo>
                  <a:pt x="54" y="217"/>
                  <a:pt x="54" y="217"/>
                  <a:pt x="53" y="218"/>
                </a:cubicBezTo>
                <a:cubicBezTo>
                  <a:pt x="51" y="220"/>
                  <a:pt x="52" y="223"/>
                  <a:pt x="54" y="224"/>
                </a:cubicBezTo>
                <a:cubicBezTo>
                  <a:pt x="55" y="224"/>
                  <a:pt x="55" y="224"/>
                  <a:pt x="56" y="225"/>
                </a:cubicBezTo>
                <a:cubicBezTo>
                  <a:pt x="57" y="225"/>
                  <a:pt x="58" y="227"/>
                  <a:pt x="58" y="228"/>
                </a:cubicBezTo>
                <a:cubicBezTo>
                  <a:pt x="59" y="228"/>
                  <a:pt x="59" y="228"/>
                  <a:pt x="60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57" y="225"/>
                  <a:pt x="57" y="221"/>
                  <a:pt x="60" y="220"/>
                </a:cubicBezTo>
                <a:cubicBezTo>
                  <a:pt x="60" y="217"/>
                  <a:pt x="60" y="215"/>
                  <a:pt x="59" y="213"/>
                </a:cubicBezTo>
                <a:cubicBezTo>
                  <a:pt x="58" y="215"/>
                  <a:pt x="58" y="218"/>
                  <a:pt x="56" y="220"/>
                </a:cubicBezTo>
                <a:cubicBezTo>
                  <a:pt x="56" y="218"/>
                  <a:pt x="58" y="215"/>
                  <a:pt x="57" y="215"/>
                </a:cubicBezTo>
                <a:cubicBezTo>
                  <a:pt x="57" y="216"/>
                  <a:pt x="55" y="216"/>
                  <a:pt x="54" y="216"/>
                </a:cubicBezTo>
                <a:close/>
                <a:moveTo>
                  <a:pt x="94" y="220"/>
                </a:moveTo>
                <a:cubicBezTo>
                  <a:pt x="94" y="220"/>
                  <a:pt x="94" y="220"/>
                  <a:pt x="94" y="220"/>
                </a:cubicBezTo>
                <a:cubicBezTo>
                  <a:pt x="94" y="219"/>
                  <a:pt x="93" y="217"/>
                  <a:pt x="93" y="215"/>
                </a:cubicBezTo>
                <a:cubicBezTo>
                  <a:pt x="92" y="216"/>
                  <a:pt x="93" y="218"/>
                  <a:pt x="94" y="220"/>
                </a:cubicBezTo>
                <a:close/>
                <a:moveTo>
                  <a:pt x="40" y="225"/>
                </a:moveTo>
                <a:cubicBezTo>
                  <a:pt x="41" y="226"/>
                  <a:pt x="43" y="226"/>
                  <a:pt x="44" y="226"/>
                </a:cubicBezTo>
                <a:cubicBezTo>
                  <a:pt x="45" y="228"/>
                  <a:pt x="47" y="233"/>
                  <a:pt x="49" y="233"/>
                </a:cubicBezTo>
                <a:cubicBezTo>
                  <a:pt x="49" y="234"/>
                  <a:pt x="52" y="236"/>
                  <a:pt x="53" y="234"/>
                </a:cubicBezTo>
                <a:cubicBezTo>
                  <a:pt x="54" y="231"/>
                  <a:pt x="51" y="228"/>
                  <a:pt x="53" y="225"/>
                </a:cubicBezTo>
                <a:cubicBezTo>
                  <a:pt x="52" y="224"/>
                  <a:pt x="51" y="222"/>
                  <a:pt x="51" y="221"/>
                </a:cubicBezTo>
                <a:cubicBezTo>
                  <a:pt x="50" y="222"/>
                  <a:pt x="49" y="223"/>
                  <a:pt x="47" y="223"/>
                </a:cubicBezTo>
                <a:cubicBezTo>
                  <a:pt x="46" y="224"/>
                  <a:pt x="48" y="227"/>
                  <a:pt x="46" y="227"/>
                </a:cubicBezTo>
                <a:cubicBezTo>
                  <a:pt x="46" y="225"/>
                  <a:pt x="45" y="224"/>
                  <a:pt x="46" y="223"/>
                </a:cubicBezTo>
                <a:cubicBezTo>
                  <a:pt x="45" y="222"/>
                  <a:pt x="44" y="221"/>
                  <a:pt x="43" y="219"/>
                </a:cubicBezTo>
                <a:cubicBezTo>
                  <a:pt x="42" y="219"/>
                  <a:pt x="41" y="218"/>
                  <a:pt x="40" y="218"/>
                </a:cubicBezTo>
                <a:cubicBezTo>
                  <a:pt x="40" y="221"/>
                  <a:pt x="40" y="222"/>
                  <a:pt x="40" y="225"/>
                </a:cubicBezTo>
                <a:close/>
                <a:moveTo>
                  <a:pt x="69" y="225"/>
                </a:moveTo>
                <a:cubicBezTo>
                  <a:pt x="69" y="225"/>
                  <a:pt x="69" y="225"/>
                  <a:pt x="69" y="225"/>
                </a:cubicBezTo>
                <a:cubicBezTo>
                  <a:pt x="69" y="224"/>
                  <a:pt x="70" y="222"/>
                  <a:pt x="70" y="220"/>
                </a:cubicBezTo>
                <a:cubicBezTo>
                  <a:pt x="69" y="220"/>
                  <a:pt x="69" y="221"/>
                  <a:pt x="69" y="221"/>
                </a:cubicBezTo>
                <a:cubicBezTo>
                  <a:pt x="66" y="222"/>
                  <a:pt x="65" y="225"/>
                  <a:pt x="65" y="230"/>
                </a:cubicBezTo>
                <a:cubicBezTo>
                  <a:pt x="67" y="231"/>
                  <a:pt x="71" y="229"/>
                  <a:pt x="72" y="231"/>
                </a:cubicBezTo>
                <a:cubicBezTo>
                  <a:pt x="72" y="231"/>
                  <a:pt x="73" y="231"/>
                  <a:pt x="73" y="231"/>
                </a:cubicBezTo>
                <a:cubicBezTo>
                  <a:pt x="75" y="230"/>
                  <a:pt x="76" y="228"/>
                  <a:pt x="76" y="226"/>
                </a:cubicBezTo>
                <a:cubicBezTo>
                  <a:pt x="73" y="225"/>
                  <a:pt x="72" y="222"/>
                  <a:pt x="71" y="219"/>
                </a:cubicBezTo>
                <a:cubicBezTo>
                  <a:pt x="70" y="221"/>
                  <a:pt x="70" y="223"/>
                  <a:pt x="69" y="225"/>
                </a:cubicBezTo>
                <a:close/>
                <a:moveTo>
                  <a:pt x="107" y="227"/>
                </a:moveTo>
                <a:cubicBezTo>
                  <a:pt x="107" y="227"/>
                  <a:pt x="107" y="227"/>
                  <a:pt x="107" y="227"/>
                </a:cubicBezTo>
                <a:cubicBezTo>
                  <a:pt x="108" y="229"/>
                  <a:pt x="109" y="230"/>
                  <a:pt x="110" y="232"/>
                </a:cubicBezTo>
                <a:cubicBezTo>
                  <a:pt x="110" y="231"/>
                  <a:pt x="111" y="231"/>
                  <a:pt x="112" y="231"/>
                </a:cubicBezTo>
                <a:cubicBezTo>
                  <a:pt x="113" y="230"/>
                  <a:pt x="115" y="232"/>
                  <a:pt x="117" y="231"/>
                </a:cubicBezTo>
                <a:cubicBezTo>
                  <a:pt x="119" y="231"/>
                  <a:pt x="120" y="225"/>
                  <a:pt x="119" y="223"/>
                </a:cubicBezTo>
                <a:cubicBezTo>
                  <a:pt x="116" y="226"/>
                  <a:pt x="114" y="221"/>
                  <a:pt x="112" y="221"/>
                </a:cubicBezTo>
                <a:cubicBezTo>
                  <a:pt x="112" y="222"/>
                  <a:pt x="114" y="225"/>
                  <a:pt x="113" y="226"/>
                </a:cubicBezTo>
                <a:cubicBezTo>
                  <a:pt x="111" y="224"/>
                  <a:pt x="111" y="221"/>
                  <a:pt x="110" y="219"/>
                </a:cubicBezTo>
                <a:cubicBezTo>
                  <a:pt x="110" y="222"/>
                  <a:pt x="110" y="225"/>
                  <a:pt x="107" y="227"/>
                </a:cubicBezTo>
                <a:close/>
                <a:moveTo>
                  <a:pt x="45" y="240"/>
                </a:move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39"/>
                  <a:pt x="45" y="239"/>
                </a:cubicBezTo>
                <a:cubicBezTo>
                  <a:pt x="46" y="238"/>
                  <a:pt x="46" y="236"/>
                  <a:pt x="46" y="235"/>
                </a:cubicBezTo>
                <a:cubicBezTo>
                  <a:pt x="46" y="235"/>
                  <a:pt x="46" y="236"/>
                  <a:pt x="46" y="235"/>
                </a:cubicBezTo>
                <a:cubicBezTo>
                  <a:pt x="46" y="235"/>
                  <a:pt x="47" y="234"/>
                  <a:pt x="47" y="234"/>
                </a:cubicBezTo>
                <a:cubicBezTo>
                  <a:pt x="47" y="233"/>
                  <a:pt x="46" y="233"/>
                  <a:pt x="46" y="232"/>
                </a:cubicBezTo>
                <a:cubicBezTo>
                  <a:pt x="46" y="232"/>
                  <a:pt x="46" y="233"/>
                  <a:pt x="45" y="232"/>
                </a:cubicBezTo>
                <a:cubicBezTo>
                  <a:pt x="45" y="231"/>
                  <a:pt x="45" y="230"/>
                  <a:pt x="44" y="229"/>
                </a:cubicBezTo>
                <a:cubicBezTo>
                  <a:pt x="44" y="229"/>
                  <a:pt x="44" y="230"/>
                  <a:pt x="44" y="230"/>
                </a:cubicBezTo>
                <a:cubicBezTo>
                  <a:pt x="44" y="230"/>
                  <a:pt x="43" y="229"/>
                  <a:pt x="44" y="227"/>
                </a:cubicBezTo>
                <a:cubicBezTo>
                  <a:pt x="43" y="227"/>
                  <a:pt x="43" y="227"/>
                  <a:pt x="43" y="227"/>
                </a:cubicBezTo>
                <a:cubicBezTo>
                  <a:pt x="43" y="227"/>
                  <a:pt x="43" y="228"/>
                  <a:pt x="43" y="228"/>
                </a:cubicBezTo>
                <a:cubicBezTo>
                  <a:pt x="42" y="228"/>
                  <a:pt x="42" y="227"/>
                  <a:pt x="42" y="227"/>
                </a:cubicBezTo>
                <a:cubicBezTo>
                  <a:pt x="42" y="227"/>
                  <a:pt x="42" y="227"/>
                  <a:pt x="42" y="227"/>
                </a:cubicBezTo>
                <a:cubicBezTo>
                  <a:pt x="42" y="227"/>
                  <a:pt x="41" y="227"/>
                  <a:pt x="41" y="227"/>
                </a:cubicBezTo>
                <a:cubicBezTo>
                  <a:pt x="38" y="226"/>
                  <a:pt x="39" y="223"/>
                  <a:pt x="39" y="220"/>
                </a:cubicBezTo>
                <a:cubicBezTo>
                  <a:pt x="38" y="220"/>
                  <a:pt x="38" y="221"/>
                  <a:pt x="38" y="222"/>
                </a:cubicBezTo>
                <a:cubicBezTo>
                  <a:pt x="36" y="227"/>
                  <a:pt x="37" y="236"/>
                  <a:pt x="38" y="241"/>
                </a:cubicBezTo>
                <a:cubicBezTo>
                  <a:pt x="37" y="241"/>
                  <a:pt x="37" y="239"/>
                  <a:pt x="37" y="237"/>
                </a:cubicBezTo>
                <a:cubicBezTo>
                  <a:pt x="36" y="237"/>
                  <a:pt x="37" y="237"/>
                  <a:pt x="36" y="237"/>
                </a:cubicBezTo>
                <a:cubicBezTo>
                  <a:pt x="36" y="235"/>
                  <a:pt x="36" y="232"/>
                  <a:pt x="36" y="229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36" y="230"/>
                  <a:pt x="36" y="230"/>
                  <a:pt x="36" y="229"/>
                </a:cubicBezTo>
                <a:cubicBezTo>
                  <a:pt x="36" y="229"/>
                  <a:pt x="36" y="229"/>
                  <a:pt x="36" y="229"/>
                </a:cubicBezTo>
                <a:cubicBezTo>
                  <a:pt x="36" y="226"/>
                  <a:pt x="36" y="224"/>
                  <a:pt x="36" y="223"/>
                </a:cubicBezTo>
                <a:cubicBezTo>
                  <a:pt x="35" y="225"/>
                  <a:pt x="35" y="229"/>
                  <a:pt x="34" y="231"/>
                </a:cubicBezTo>
                <a:cubicBezTo>
                  <a:pt x="33" y="233"/>
                  <a:pt x="33" y="235"/>
                  <a:pt x="33" y="237"/>
                </a:cubicBezTo>
                <a:cubicBezTo>
                  <a:pt x="33" y="236"/>
                  <a:pt x="32" y="237"/>
                  <a:pt x="32" y="237"/>
                </a:cubicBezTo>
                <a:cubicBezTo>
                  <a:pt x="33" y="238"/>
                  <a:pt x="32" y="238"/>
                  <a:pt x="32" y="238"/>
                </a:cubicBezTo>
                <a:cubicBezTo>
                  <a:pt x="32" y="239"/>
                  <a:pt x="32" y="241"/>
                  <a:pt x="32" y="241"/>
                </a:cubicBezTo>
                <a:cubicBezTo>
                  <a:pt x="32" y="242"/>
                  <a:pt x="32" y="243"/>
                  <a:pt x="31" y="244"/>
                </a:cubicBezTo>
                <a:cubicBezTo>
                  <a:pt x="32" y="244"/>
                  <a:pt x="32" y="244"/>
                  <a:pt x="32" y="244"/>
                </a:cubicBezTo>
                <a:cubicBezTo>
                  <a:pt x="32" y="244"/>
                  <a:pt x="32" y="245"/>
                  <a:pt x="32" y="245"/>
                </a:cubicBezTo>
                <a:cubicBezTo>
                  <a:pt x="32" y="247"/>
                  <a:pt x="33" y="249"/>
                  <a:pt x="32" y="249"/>
                </a:cubicBezTo>
                <a:cubicBezTo>
                  <a:pt x="33" y="250"/>
                  <a:pt x="33" y="253"/>
                  <a:pt x="34" y="254"/>
                </a:cubicBezTo>
                <a:cubicBezTo>
                  <a:pt x="34" y="254"/>
                  <a:pt x="34" y="255"/>
                  <a:pt x="34" y="255"/>
                </a:cubicBezTo>
                <a:cubicBezTo>
                  <a:pt x="32" y="255"/>
                  <a:pt x="32" y="250"/>
                  <a:pt x="31" y="248"/>
                </a:cubicBezTo>
                <a:cubicBezTo>
                  <a:pt x="31" y="249"/>
                  <a:pt x="31" y="249"/>
                  <a:pt x="30" y="249"/>
                </a:cubicBezTo>
                <a:cubicBezTo>
                  <a:pt x="31" y="249"/>
                  <a:pt x="30" y="248"/>
                  <a:pt x="30" y="248"/>
                </a:cubicBezTo>
                <a:cubicBezTo>
                  <a:pt x="29" y="250"/>
                  <a:pt x="28" y="252"/>
                  <a:pt x="27" y="255"/>
                </a:cubicBezTo>
                <a:cubicBezTo>
                  <a:pt x="29" y="256"/>
                  <a:pt x="32" y="257"/>
                  <a:pt x="34" y="257"/>
                </a:cubicBezTo>
                <a:cubicBezTo>
                  <a:pt x="34" y="257"/>
                  <a:pt x="34" y="257"/>
                  <a:pt x="34" y="257"/>
                </a:cubicBezTo>
                <a:cubicBezTo>
                  <a:pt x="35" y="258"/>
                  <a:pt x="36" y="258"/>
                  <a:pt x="37" y="259"/>
                </a:cubicBezTo>
                <a:cubicBezTo>
                  <a:pt x="37" y="258"/>
                  <a:pt x="38" y="258"/>
                  <a:pt x="38" y="258"/>
                </a:cubicBezTo>
                <a:cubicBezTo>
                  <a:pt x="39" y="257"/>
                  <a:pt x="39" y="255"/>
                  <a:pt x="40" y="255"/>
                </a:cubicBezTo>
                <a:cubicBezTo>
                  <a:pt x="40" y="255"/>
                  <a:pt x="40" y="255"/>
                  <a:pt x="41" y="255"/>
                </a:cubicBezTo>
                <a:cubicBezTo>
                  <a:pt x="40" y="255"/>
                  <a:pt x="41" y="255"/>
                  <a:pt x="41" y="254"/>
                </a:cubicBezTo>
                <a:cubicBezTo>
                  <a:pt x="42" y="252"/>
                  <a:pt x="42" y="247"/>
                  <a:pt x="43" y="245"/>
                </a:cubicBezTo>
                <a:cubicBezTo>
                  <a:pt x="43" y="243"/>
                  <a:pt x="43" y="241"/>
                  <a:pt x="45" y="241"/>
                </a:cubicBezTo>
                <a:cubicBezTo>
                  <a:pt x="45" y="240"/>
                  <a:pt x="45" y="241"/>
                  <a:pt x="45" y="240"/>
                </a:cubicBezTo>
                <a:close/>
                <a:moveTo>
                  <a:pt x="91" y="231"/>
                </a:moveTo>
                <a:cubicBezTo>
                  <a:pt x="91" y="231"/>
                  <a:pt x="91" y="231"/>
                  <a:pt x="91" y="231"/>
                </a:cubicBezTo>
                <a:cubicBezTo>
                  <a:pt x="92" y="233"/>
                  <a:pt x="92" y="234"/>
                  <a:pt x="93" y="236"/>
                </a:cubicBezTo>
                <a:cubicBezTo>
                  <a:pt x="94" y="236"/>
                  <a:pt x="95" y="234"/>
                  <a:pt x="97" y="235"/>
                </a:cubicBezTo>
                <a:cubicBezTo>
                  <a:pt x="98" y="236"/>
                  <a:pt x="99" y="237"/>
                  <a:pt x="101" y="236"/>
                </a:cubicBezTo>
                <a:cubicBezTo>
                  <a:pt x="103" y="235"/>
                  <a:pt x="103" y="229"/>
                  <a:pt x="102" y="227"/>
                </a:cubicBezTo>
                <a:cubicBezTo>
                  <a:pt x="99" y="229"/>
                  <a:pt x="96" y="227"/>
                  <a:pt x="96" y="224"/>
                </a:cubicBezTo>
                <a:cubicBezTo>
                  <a:pt x="96" y="228"/>
                  <a:pt x="98" y="231"/>
                  <a:pt x="98" y="235"/>
                </a:cubicBezTo>
                <a:cubicBezTo>
                  <a:pt x="96" y="233"/>
                  <a:pt x="96" y="231"/>
                  <a:pt x="96" y="229"/>
                </a:cubicBezTo>
                <a:cubicBezTo>
                  <a:pt x="95" y="226"/>
                  <a:pt x="95" y="223"/>
                  <a:pt x="94" y="220"/>
                </a:cubicBezTo>
                <a:cubicBezTo>
                  <a:pt x="95" y="223"/>
                  <a:pt x="94" y="229"/>
                  <a:pt x="91" y="231"/>
                </a:cubicBezTo>
                <a:close/>
                <a:moveTo>
                  <a:pt x="96" y="224"/>
                </a:moveTo>
                <a:cubicBezTo>
                  <a:pt x="96" y="224"/>
                  <a:pt x="96" y="224"/>
                  <a:pt x="96" y="224"/>
                </a:cubicBezTo>
                <a:cubicBezTo>
                  <a:pt x="96" y="223"/>
                  <a:pt x="96" y="222"/>
                  <a:pt x="95" y="222"/>
                </a:cubicBezTo>
                <a:cubicBezTo>
                  <a:pt x="95" y="222"/>
                  <a:pt x="95" y="223"/>
                  <a:pt x="96" y="224"/>
                </a:cubicBezTo>
                <a:close/>
                <a:moveTo>
                  <a:pt x="79" y="229"/>
                </a:moveTo>
                <a:cubicBezTo>
                  <a:pt x="79" y="229"/>
                  <a:pt x="79" y="229"/>
                  <a:pt x="79" y="229"/>
                </a:cubicBezTo>
                <a:cubicBezTo>
                  <a:pt x="79" y="231"/>
                  <a:pt x="80" y="233"/>
                  <a:pt x="80" y="234"/>
                </a:cubicBezTo>
                <a:cubicBezTo>
                  <a:pt x="77" y="232"/>
                  <a:pt x="78" y="228"/>
                  <a:pt x="77" y="226"/>
                </a:cubicBezTo>
                <a:cubicBezTo>
                  <a:pt x="77" y="229"/>
                  <a:pt x="76" y="231"/>
                  <a:pt x="74" y="232"/>
                </a:cubicBezTo>
                <a:cubicBezTo>
                  <a:pt x="75" y="234"/>
                  <a:pt x="74" y="237"/>
                  <a:pt x="76" y="237"/>
                </a:cubicBezTo>
                <a:cubicBezTo>
                  <a:pt x="77" y="237"/>
                  <a:pt x="78" y="236"/>
                  <a:pt x="79" y="237"/>
                </a:cubicBezTo>
                <a:cubicBezTo>
                  <a:pt x="80" y="237"/>
                  <a:pt x="81" y="238"/>
                  <a:pt x="81" y="239"/>
                </a:cubicBezTo>
                <a:cubicBezTo>
                  <a:pt x="86" y="239"/>
                  <a:pt x="88" y="235"/>
                  <a:pt x="87" y="231"/>
                </a:cubicBezTo>
                <a:cubicBezTo>
                  <a:pt x="87" y="231"/>
                  <a:pt x="86" y="231"/>
                  <a:pt x="86" y="231"/>
                </a:cubicBezTo>
                <a:cubicBezTo>
                  <a:pt x="84" y="232"/>
                  <a:pt x="82" y="232"/>
                  <a:pt x="80" y="231"/>
                </a:cubicBezTo>
                <a:cubicBezTo>
                  <a:pt x="79" y="229"/>
                  <a:pt x="79" y="226"/>
                  <a:pt x="78" y="224"/>
                </a:cubicBezTo>
                <a:cubicBezTo>
                  <a:pt x="78" y="227"/>
                  <a:pt x="79" y="228"/>
                  <a:pt x="79" y="229"/>
                </a:cubicBezTo>
                <a:close/>
                <a:moveTo>
                  <a:pt x="63" y="233"/>
                </a:moveTo>
                <a:cubicBezTo>
                  <a:pt x="63" y="233"/>
                  <a:pt x="63" y="233"/>
                  <a:pt x="63" y="233"/>
                </a:cubicBezTo>
                <a:cubicBezTo>
                  <a:pt x="62" y="232"/>
                  <a:pt x="62" y="231"/>
                  <a:pt x="62" y="230"/>
                </a:cubicBezTo>
                <a:cubicBezTo>
                  <a:pt x="62" y="229"/>
                  <a:pt x="62" y="227"/>
                  <a:pt x="62" y="227"/>
                </a:cubicBezTo>
                <a:cubicBezTo>
                  <a:pt x="62" y="227"/>
                  <a:pt x="62" y="227"/>
                  <a:pt x="61" y="227"/>
                </a:cubicBezTo>
                <a:cubicBezTo>
                  <a:pt x="61" y="228"/>
                  <a:pt x="61" y="229"/>
                  <a:pt x="60" y="230"/>
                </a:cubicBezTo>
                <a:cubicBezTo>
                  <a:pt x="58" y="230"/>
                  <a:pt x="57" y="228"/>
                  <a:pt x="56" y="227"/>
                </a:cubicBezTo>
                <a:cubicBezTo>
                  <a:pt x="56" y="230"/>
                  <a:pt x="59" y="232"/>
                  <a:pt x="58" y="235"/>
                </a:cubicBezTo>
                <a:cubicBezTo>
                  <a:pt x="60" y="236"/>
                  <a:pt x="63" y="236"/>
                  <a:pt x="65" y="237"/>
                </a:cubicBezTo>
                <a:cubicBezTo>
                  <a:pt x="65" y="237"/>
                  <a:pt x="66" y="238"/>
                  <a:pt x="66" y="238"/>
                </a:cubicBezTo>
                <a:cubicBezTo>
                  <a:pt x="70" y="239"/>
                  <a:pt x="70" y="233"/>
                  <a:pt x="69" y="231"/>
                </a:cubicBezTo>
                <a:cubicBezTo>
                  <a:pt x="67" y="232"/>
                  <a:pt x="64" y="231"/>
                  <a:pt x="64" y="229"/>
                </a:cubicBezTo>
                <a:cubicBezTo>
                  <a:pt x="64" y="228"/>
                  <a:pt x="64" y="227"/>
                  <a:pt x="64" y="226"/>
                </a:cubicBezTo>
                <a:cubicBezTo>
                  <a:pt x="62" y="227"/>
                  <a:pt x="64" y="232"/>
                  <a:pt x="63" y="233"/>
                </a:cubicBezTo>
                <a:close/>
                <a:moveTo>
                  <a:pt x="54" y="228"/>
                </a:moveTo>
                <a:cubicBezTo>
                  <a:pt x="54" y="228"/>
                  <a:pt x="54" y="228"/>
                  <a:pt x="54" y="228"/>
                </a:cubicBezTo>
                <a:cubicBezTo>
                  <a:pt x="54" y="227"/>
                  <a:pt x="54" y="227"/>
                  <a:pt x="54" y="227"/>
                </a:cubicBezTo>
                <a:cubicBezTo>
                  <a:pt x="53" y="226"/>
                  <a:pt x="54" y="228"/>
                  <a:pt x="54" y="228"/>
                </a:cubicBezTo>
                <a:close/>
                <a:moveTo>
                  <a:pt x="55" y="231"/>
                </a:moveTo>
                <a:cubicBezTo>
                  <a:pt x="55" y="231"/>
                  <a:pt x="55" y="231"/>
                  <a:pt x="55" y="231"/>
                </a:cubicBezTo>
                <a:cubicBezTo>
                  <a:pt x="55" y="231"/>
                  <a:pt x="55" y="232"/>
                  <a:pt x="55" y="232"/>
                </a:cubicBezTo>
                <a:cubicBezTo>
                  <a:pt x="55" y="230"/>
                  <a:pt x="55" y="229"/>
                  <a:pt x="54" y="228"/>
                </a:cubicBezTo>
                <a:cubicBezTo>
                  <a:pt x="55" y="231"/>
                  <a:pt x="55" y="238"/>
                  <a:pt x="50" y="236"/>
                </a:cubicBezTo>
                <a:cubicBezTo>
                  <a:pt x="51" y="241"/>
                  <a:pt x="52" y="244"/>
                  <a:pt x="55" y="247"/>
                </a:cubicBezTo>
                <a:cubicBezTo>
                  <a:pt x="55" y="246"/>
                  <a:pt x="55" y="245"/>
                  <a:pt x="57" y="245"/>
                </a:cubicBezTo>
                <a:cubicBezTo>
                  <a:pt x="57" y="251"/>
                  <a:pt x="61" y="255"/>
                  <a:pt x="66" y="257"/>
                </a:cubicBezTo>
                <a:cubicBezTo>
                  <a:pt x="66" y="257"/>
                  <a:pt x="66" y="256"/>
                  <a:pt x="67" y="256"/>
                </a:cubicBezTo>
                <a:cubicBezTo>
                  <a:pt x="67" y="256"/>
                  <a:pt x="68" y="256"/>
                  <a:pt x="68" y="256"/>
                </a:cubicBezTo>
                <a:cubicBezTo>
                  <a:pt x="68" y="256"/>
                  <a:pt x="68" y="255"/>
                  <a:pt x="68" y="255"/>
                </a:cubicBezTo>
                <a:cubicBezTo>
                  <a:pt x="69" y="257"/>
                  <a:pt x="70" y="259"/>
                  <a:pt x="72" y="260"/>
                </a:cubicBezTo>
                <a:cubicBezTo>
                  <a:pt x="72" y="258"/>
                  <a:pt x="70" y="257"/>
                  <a:pt x="69" y="256"/>
                </a:cubicBezTo>
                <a:cubicBezTo>
                  <a:pt x="69" y="256"/>
                  <a:pt x="69" y="256"/>
                  <a:pt x="69" y="257"/>
                </a:cubicBezTo>
                <a:cubicBezTo>
                  <a:pt x="69" y="255"/>
                  <a:pt x="69" y="255"/>
                  <a:pt x="69" y="254"/>
                </a:cubicBezTo>
                <a:cubicBezTo>
                  <a:pt x="69" y="254"/>
                  <a:pt x="69" y="255"/>
                  <a:pt x="69" y="256"/>
                </a:cubicBezTo>
                <a:cubicBezTo>
                  <a:pt x="70" y="255"/>
                  <a:pt x="69" y="253"/>
                  <a:pt x="69" y="253"/>
                </a:cubicBezTo>
                <a:cubicBezTo>
                  <a:pt x="69" y="253"/>
                  <a:pt x="69" y="253"/>
                  <a:pt x="69" y="253"/>
                </a:cubicBezTo>
                <a:cubicBezTo>
                  <a:pt x="69" y="252"/>
                  <a:pt x="68" y="252"/>
                  <a:pt x="68" y="250"/>
                </a:cubicBezTo>
                <a:cubicBezTo>
                  <a:pt x="68" y="250"/>
                  <a:pt x="68" y="251"/>
                  <a:pt x="67" y="251"/>
                </a:cubicBezTo>
                <a:cubicBezTo>
                  <a:pt x="68" y="250"/>
                  <a:pt x="67" y="250"/>
                  <a:pt x="68" y="249"/>
                </a:cubicBezTo>
                <a:cubicBezTo>
                  <a:pt x="67" y="250"/>
                  <a:pt x="67" y="250"/>
                  <a:pt x="68" y="250"/>
                </a:cubicBezTo>
                <a:cubicBezTo>
                  <a:pt x="68" y="249"/>
                  <a:pt x="68" y="248"/>
                  <a:pt x="67" y="247"/>
                </a:cubicBezTo>
                <a:cubicBezTo>
                  <a:pt x="67" y="247"/>
                  <a:pt x="67" y="249"/>
                  <a:pt x="67" y="249"/>
                </a:cubicBezTo>
                <a:cubicBezTo>
                  <a:pt x="67" y="248"/>
                  <a:pt x="67" y="245"/>
                  <a:pt x="66" y="245"/>
                </a:cubicBezTo>
                <a:cubicBezTo>
                  <a:pt x="66" y="245"/>
                  <a:pt x="66" y="246"/>
                  <a:pt x="66" y="246"/>
                </a:cubicBezTo>
                <a:cubicBezTo>
                  <a:pt x="66" y="244"/>
                  <a:pt x="64" y="243"/>
                  <a:pt x="65" y="242"/>
                </a:cubicBezTo>
                <a:cubicBezTo>
                  <a:pt x="64" y="241"/>
                  <a:pt x="65" y="240"/>
                  <a:pt x="65" y="239"/>
                </a:cubicBezTo>
                <a:cubicBezTo>
                  <a:pt x="63" y="238"/>
                  <a:pt x="62" y="238"/>
                  <a:pt x="61" y="238"/>
                </a:cubicBezTo>
                <a:cubicBezTo>
                  <a:pt x="61" y="238"/>
                  <a:pt x="62" y="239"/>
                  <a:pt x="62" y="240"/>
                </a:cubicBezTo>
                <a:cubicBezTo>
                  <a:pt x="62" y="240"/>
                  <a:pt x="62" y="240"/>
                  <a:pt x="62" y="240"/>
                </a:cubicBezTo>
                <a:cubicBezTo>
                  <a:pt x="62" y="241"/>
                  <a:pt x="62" y="244"/>
                  <a:pt x="63" y="244"/>
                </a:cubicBezTo>
                <a:cubicBezTo>
                  <a:pt x="63" y="245"/>
                  <a:pt x="62" y="245"/>
                  <a:pt x="62" y="246"/>
                </a:cubicBezTo>
                <a:cubicBezTo>
                  <a:pt x="62" y="246"/>
                  <a:pt x="63" y="245"/>
                  <a:pt x="63" y="246"/>
                </a:cubicBezTo>
                <a:cubicBezTo>
                  <a:pt x="63" y="246"/>
                  <a:pt x="62" y="246"/>
                  <a:pt x="62" y="246"/>
                </a:cubicBezTo>
                <a:cubicBezTo>
                  <a:pt x="62" y="245"/>
                  <a:pt x="62" y="245"/>
                  <a:pt x="63" y="244"/>
                </a:cubicBezTo>
                <a:cubicBezTo>
                  <a:pt x="62" y="244"/>
                  <a:pt x="61" y="244"/>
                  <a:pt x="62" y="244"/>
                </a:cubicBezTo>
                <a:cubicBezTo>
                  <a:pt x="62" y="244"/>
                  <a:pt x="62" y="245"/>
                  <a:pt x="62" y="245"/>
                </a:cubicBezTo>
                <a:cubicBezTo>
                  <a:pt x="62" y="244"/>
                  <a:pt x="61" y="246"/>
                  <a:pt x="61" y="246"/>
                </a:cubicBezTo>
                <a:cubicBezTo>
                  <a:pt x="61" y="244"/>
                  <a:pt x="61" y="241"/>
                  <a:pt x="60" y="239"/>
                </a:cubicBezTo>
                <a:cubicBezTo>
                  <a:pt x="60" y="238"/>
                  <a:pt x="60" y="237"/>
                  <a:pt x="59" y="237"/>
                </a:cubicBezTo>
                <a:cubicBezTo>
                  <a:pt x="60" y="238"/>
                  <a:pt x="59" y="238"/>
                  <a:pt x="59" y="238"/>
                </a:cubicBezTo>
                <a:cubicBezTo>
                  <a:pt x="59" y="239"/>
                  <a:pt x="60" y="238"/>
                  <a:pt x="60" y="239"/>
                </a:cubicBezTo>
                <a:cubicBezTo>
                  <a:pt x="59" y="239"/>
                  <a:pt x="60" y="239"/>
                  <a:pt x="59" y="240"/>
                </a:cubicBezTo>
                <a:cubicBezTo>
                  <a:pt x="59" y="239"/>
                  <a:pt x="59" y="239"/>
                  <a:pt x="59" y="238"/>
                </a:cubicBezTo>
                <a:cubicBezTo>
                  <a:pt x="57" y="237"/>
                  <a:pt x="56" y="235"/>
                  <a:pt x="57" y="232"/>
                </a:cubicBezTo>
                <a:cubicBezTo>
                  <a:pt x="56" y="231"/>
                  <a:pt x="56" y="229"/>
                  <a:pt x="55" y="228"/>
                </a:cubicBezTo>
                <a:cubicBezTo>
                  <a:pt x="55" y="230"/>
                  <a:pt x="56" y="231"/>
                  <a:pt x="56" y="232"/>
                </a:cubicBezTo>
                <a:cubicBezTo>
                  <a:pt x="55" y="232"/>
                  <a:pt x="56" y="231"/>
                  <a:pt x="55" y="231"/>
                </a:cubicBezTo>
                <a:close/>
                <a:moveTo>
                  <a:pt x="37" y="235"/>
                </a:moveTo>
                <a:cubicBezTo>
                  <a:pt x="37" y="235"/>
                  <a:pt x="37" y="235"/>
                  <a:pt x="37" y="235"/>
                </a:cubicBezTo>
                <a:cubicBezTo>
                  <a:pt x="37" y="234"/>
                  <a:pt x="37" y="233"/>
                  <a:pt x="36" y="233"/>
                </a:cubicBezTo>
                <a:cubicBezTo>
                  <a:pt x="36" y="234"/>
                  <a:pt x="36" y="234"/>
                  <a:pt x="37" y="235"/>
                </a:cubicBezTo>
                <a:close/>
                <a:moveTo>
                  <a:pt x="39" y="259"/>
                </a:moveTo>
                <a:cubicBezTo>
                  <a:pt x="39" y="259"/>
                  <a:pt x="39" y="259"/>
                  <a:pt x="39" y="259"/>
                </a:cubicBezTo>
                <a:cubicBezTo>
                  <a:pt x="49" y="261"/>
                  <a:pt x="59" y="260"/>
                  <a:pt x="69" y="259"/>
                </a:cubicBezTo>
                <a:cubicBezTo>
                  <a:pt x="69" y="259"/>
                  <a:pt x="68" y="257"/>
                  <a:pt x="67" y="258"/>
                </a:cubicBezTo>
                <a:cubicBezTo>
                  <a:pt x="67" y="258"/>
                  <a:pt x="67" y="258"/>
                  <a:pt x="67" y="259"/>
                </a:cubicBezTo>
                <a:cubicBezTo>
                  <a:pt x="62" y="257"/>
                  <a:pt x="57" y="252"/>
                  <a:pt x="56" y="247"/>
                </a:cubicBezTo>
                <a:cubicBezTo>
                  <a:pt x="55" y="247"/>
                  <a:pt x="55" y="248"/>
                  <a:pt x="55" y="249"/>
                </a:cubicBezTo>
                <a:cubicBezTo>
                  <a:pt x="53" y="248"/>
                  <a:pt x="52" y="246"/>
                  <a:pt x="52" y="244"/>
                </a:cubicBezTo>
                <a:cubicBezTo>
                  <a:pt x="50" y="242"/>
                  <a:pt x="49" y="239"/>
                  <a:pt x="50" y="236"/>
                </a:cubicBezTo>
                <a:cubicBezTo>
                  <a:pt x="49" y="235"/>
                  <a:pt x="49" y="235"/>
                  <a:pt x="48" y="235"/>
                </a:cubicBezTo>
                <a:cubicBezTo>
                  <a:pt x="47" y="237"/>
                  <a:pt x="45" y="240"/>
                  <a:pt x="46" y="243"/>
                </a:cubicBezTo>
                <a:cubicBezTo>
                  <a:pt x="46" y="243"/>
                  <a:pt x="46" y="244"/>
                  <a:pt x="45" y="244"/>
                </a:cubicBezTo>
                <a:cubicBezTo>
                  <a:pt x="45" y="243"/>
                  <a:pt x="45" y="243"/>
                  <a:pt x="45" y="243"/>
                </a:cubicBezTo>
                <a:cubicBezTo>
                  <a:pt x="43" y="247"/>
                  <a:pt x="45" y="252"/>
                  <a:pt x="41" y="257"/>
                </a:cubicBezTo>
                <a:cubicBezTo>
                  <a:pt x="41" y="257"/>
                  <a:pt x="41" y="257"/>
                  <a:pt x="40" y="257"/>
                </a:cubicBezTo>
                <a:cubicBezTo>
                  <a:pt x="40" y="257"/>
                  <a:pt x="39" y="259"/>
                  <a:pt x="39" y="259"/>
                </a:cubicBezTo>
                <a:close/>
                <a:moveTo>
                  <a:pt x="126" y="252"/>
                </a:moveTo>
                <a:cubicBezTo>
                  <a:pt x="126" y="252"/>
                  <a:pt x="126" y="252"/>
                  <a:pt x="126" y="252"/>
                </a:cubicBezTo>
                <a:cubicBezTo>
                  <a:pt x="125" y="251"/>
                  <a:pt x="125" y="249"/>
                  <a:pt x="124" y="247"/>
                </a:cubicBezTo>
                <a:cubicBezTo>
                  <a:pt x="123" y="249"/>
                  <a:pt x="125" y="251"/>
                  <a:pt x="126" y="252"/>
                </a:cubicBezTo>
                <a:close/>
                <a:moveTo>
                  <a:pt x="142" y="250"/>
                </a:moveTo>
                <a:cubicBezTo>
                  <a:pt x="142" y="250"/>
                  <a:pt x="142" y="250"/>
                  <a:pt x="142" y="250"/>
                </a:cubicBezTo>
                <a:cubicBezTo>
                  <a:pt x="142" y="250"/>
                  <a:pt x="142" y="251"/>
                  <a:pt x="142" y="251"/>
                </a:cubicBezTo>
                <a:cubicBezTo>
                  <a:pt x="143" y="251"/>
                  <a:pt x="143" y="251"/>
                  <a:pt x="144" y="251"/>
                </a:cubicBezTo>
                <a:cubicBezTo>
                  <a:pt x="144" y="250"/>
                  <a:pt x="144" y="250"/>
                  <a:pt x="143" y="249"/>
                </a:cubicBezTo>
                <a:cubicBezTo>
                  <a:pt x="143" y="249"/>
                  <a:pt x="143" y="250"/>
                  <a:pt x="142" y="250"/>
                </a:cubicBezTo>
                <a:close/>
                <a:moveTo>
                  <a:pt x="134" y="254"/>
                </a:moveTo>
                <a:cubicBezTo>
                  <a:pt x="134" y="254"/>
                  <a:pt x="134" y="254"/>
                  <a:pt x="134" y="254"/>
                </a:cubicBezTo>
                <a:cubicBezTo>
                  <a:pt x="134" y="254"/>
                  <a:pt x="134" y="254"/>
                  <a:pt x="134" y="255"/>
                </a:cubicBezTo>
                <a:cubicBezTo>
                  <a:pt x="135" y="254"/>
                  <a:pt x="136" y="254"/>
                  <a:pt x="136" y="254"/>
                </a:cubicBezTo>
                <a:cubicBezTo>
                  <a:pt x="136" y="254"/>
                  <a:pt x="135" y="253"/>
                  <a:pt x="135" y="253"/>
                </a:cubicBezTo>
                <a:cubicBezTo>
                  <a:pt x="135" y="254"/>
                  <a:pt x="135" y="254"/>
                  <a:pt x="134" y="254"/>
                </a:cubicBezTo>
                <a:close/>
                <a:moveTo>
                  <a:pt x="150" y="257"/>
                </a:moveTo>
                <a:cubicBezTo>
                  <a:pt x="150" y="257"/>
                  <a:pt x="150" y="257"/>
                  <a:pt x="150" y="257"/>
                </a:cubicBezTo>
                <a:cubicBezTo>
                  <a:pt x="151" y="256"/>
                  <a:pt x="152" y="256"/>
                  <a:pt x="152" y="256"/>
                </a:cubicBezTo>
                <a:cubicBezTo>
                  <a:pt x="151" y="255"/>
                  <a:pt x="151" y="255"/>
                  <a:pt x="150" y="255"/>
                </a:cubicBezTo>
                <a:cubicBezTo>
                  <a:pt x="150" y="256"/>
                  <a:pt x="150" y="257"/>
                  <a:pt x="150" y="257"/>
                </a:cubicBezTo>
                <a:close/>
                <a:moveTo>
                  <a:pt x="157" y="258"/>
                </a:moveTo>
                <a:cubicBezTo>
                  <a:pt x="157" y="258"/>
                  <a:pt x="157" y="258"/>
                  <a:pt x="157" y="258"/>
                </a:cubicBezTo>
                <a:cubicBezTo>
                  <a:pt x="157" y="258"/>
                  <a:pt x="157" y="259"/>
                  <a:pt x="157" y="259"/>
                </a:cubicBezTo>
                <a:cubicBezTo>
                  <a:pt x="159" y="259"/>
                  <a:pt x="160" y="256"/>
                  <a:pt x="158" y="256"/>
                </a:cubicBezTo>
                <a:cubicBezTo>
                  <a:pt x="158" y="257"/>
                  <a:pt x="158" y="258"/>
                  <a:pt x="157" y="258"/>
                </a:cubicBezTo>
                <a:close/>
                <a:moveTo>
                  <a:pt x="139" y="257"/>
                </a:moveTo>
                <a:cubicBezTo>
                  <a:pt x="139" y="257"/>
                  <a:pt x="139" y="257"/>
                  <a:pt x="139" y="257"/>
                </a:cubicBezTo>
                <a:cubicBezTo>
                  <a:pt x="139" y="257"/>
                  <a:pt x="139" y="257"/>
                  <a:pt x="140" y="257"/>
                </a:cubicBezTo>
                <a:cubicBezTo>
                  <a:pt x="140" y="257"/>
                  <a:pt x="140" y="257"/>
                  <a:pt x="140" y="256"/>
                </a:cubicBezTo>
                <a:cubicBezTo>
                  <a:pt x="139" y="256"/>
                  <a:pt x="139" y="257"/>
                  <a:pt x="139" y="257"/>
                </a:cubicBezTo>
                <a:close/>
                <a:moveTo>
                  <a:pt x="136" y="260"/>
                </a:moveTo>
                <a:cubicBezTo>
                  <a:pt x="136" y="260"/>
                  <a:pt x="136" y="260"/>
                  <a:pt x="136" y="260"/>
                </a:cubicBezTo>
                <a:cubicBezTo>
                  <a:pt x="137" y="259"/>
                  <a:pt x="136" y="258"/>
                  <a:pt x="136" y="257"/>
                </a:cubicBezTo>
                <a:cubicBezTo>
                  <a:pt x="136" y="257"/>
                  <a:pt x="136" y="257"/>
                  <a:pt x="135" y="257"/>
                </a:cubicBezTo>
                <a:cubicBezTo>
                  <a:pt x="135" y="258"/>
                  <a:pt x="136" y="259"/>
                  <a:pt x="136" y="260"/>
                </a:cubicBezTo>
                <a:close/>
                <a:moveTo>
                  <a:pt x="120" y="259"/>
                </a:moveTo>
                <a:cubicBezTo>
                  <a:pt x="120" y="259"/>
                  <a:pt x="120" y="259"/>
                  <a:pt x="120" y="259"/>
                </a:cubicBezTo>
                <a:cubicBezTo>
                  <a:pt x="120" y="259"/>
                  <a:pt x="120" y="259"/>
                  <a:pt x="121" y="259"/>
                </a:cubicBezTo>
                <a:cubicBezTo>
                  <a:pt x="121" y="258"/>
                  <a:pt x="120" y="258"/>
                  <a:pt x="120" y="258"/>
                </a:cubicBezTo>
                <a:cubicBezTo>
                  <a:pt x="120" y="258"/>
                  <a:pt x="120" y="259"/>
                  <a:pt x="120" y="259"/>
                </a:cubicBezTo>
                <a:close/>
                <a:moveTo>
                  <a:pt x="140" y="260"/>
                </a:moveTo>
                <a:cubicBezTo>
                  <a:pt x="140" y="260"/>
                  <a:pt x="140" y="260"/>
                  <a:pt x="140" y="260"/>
                </a:cubicBezTo>
                <a:cubicBezTo>
                  <a:pt x="140" y="259"/>
                  <a:pt x="140" y="259"/>
                  <a:pt x="140" y="259"/>
                </a:cubicBezTo>
                <a:cubicBezTo>
                  <a:pt x="140" y="258"/>
                  <a:pt x="140" y="259"/>
                  <a:pt x="139" y="259"/>
                </a:cubicBezTo>
                <a:cubicBezTo>
                  <a:pt x="139" y="261"/>
                  <a:pt x="141" y="261"/>
                  <a:pt x="141" y="259"/>
                </a:cubicBezTo>
                <a:cubicBezTo>
                  <a:pt x="141" y="259"/>
                  <a:pt x="141" y="259"/>
                  <a:pt x="142" y="258"/>
                </a:cubicBezTo>
                <a:cubicBezTo>
                  <a:pt x="141" y="258"/>
                  <a:pt x="141" y="259"/>
                  <a:pt x="140" y="259"/>
                </a:cubicBezTo>
                <a:cubicBezTo>
                  <a:pt x="141" y="259"/>
                  <a:pt x="140" y="259"/>
                  <a:pt x="140" y="260"/>
                </a:cubicBezTo>
                <a:close/>
                <a:moveTo>
                  <a:pt x="129" y="262"/>
                </a:move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30" y="262"/>
                  <a:pt x="131" y="261"/>
                </a:cubicBezTo>
                <a:cubicBezTo>
                  <a:pt x="130" y="261"/>
                  <a:pt x="130" y="260"/>
                  <a:pt x="130" y="260"/>
                </a:cubicBezTo>
                <a:cubicBezTo>
                  <a:pt x="130" y="261"/>
                  <a:pt x="129" y="261"/>
                  <a:pt x="129" y="262"/>
                </a:cubicBezTo>
                <a:close/>
                <a:moveTo>
                  <a:pt x="140" y="262"/>
                </a:moveTo>
                <a:cubicBezTo>
                  <a:pt x="140" y="262"/>
                  <a:pt x="140" y="262"/>
                  <a:pt x="140" y="262"/>
                </a:cubicBezTo>
                <a:cubicBezTo>
                  <a:pt x="140" y="262"/>
                  <a:pt x="139" y="262"/>
                  <a:pt x="138" y="261"/>
                </a:cubicBezTo>
                <a:cubicBezTo>
                  <a:pt x="137" y="261"/>
                  <a:pt x="135" y="260"/>
                  <a:pt x="134" y="261"/>
                </a:cubicBezTo>
                <a:cubicBezTo>
                  <a:pt x="134" y="264"/>
                  <a:pt x="137" y="262"/>
                  <a:pt x="138" y="264"/>
                </a:cubicBezTo>
                <a:cubicBezTo>
                  <a:pt x="140" y="262"/>
                  <a:pt x="142" y="264"/>
                  <a:pt x="144" y="264"/>
                </a:cubicBezTo>
                <a:cubicBezTo>
                  <a:pt x="144" y="263"/>
                  <a:pt x="143" y="262"/>
                  <a:pt x="144" y="261"/>
                </a:cubicBezTo>
                <a:cubicBezTo>
                  <a:pt x="143" y="259"/>
                  <a:pt x="142" y="262"/>
                  <a:pt x="140" y="262"/>
                </a:cubicBezTo>
                <a:close/>
                <a:moveTo>
                  <a:pt x="128" y="263"/>
                </a:moveTo>
                <a:cubicBezTo>
                  <a:pt x="128" y="263"/>
                  <a:pt x="128" y="263"/>
                  <a:pt x="128" y="263"/>
                </a:cubicBezTo>
                <a:cubicBezTo>
                  <a:pt x="128" y="262"/>
                  <a:pt x="127" y="262"/>
                  <a:pt x="127" y="262"/>
                </a:cubicBezTo>
                <a:cubicBezTo>
                  <a:pt x="127" y="262"/>
                  <a:pt x="127" y="262"/>
                  <a:pt x="127" y="262"/>
                </a:cubicBezTo>
                <a:cubicBezTo>
                  <a:pt x="127" y="262"/>
                  <a:pt x="127" y="263"/>
                  <a:pt x="128" y="263"/>
                </a:cubicBezTo>
                <a:close/>
                <a:moveTo>
                  <a:pt x="132" y="263"/>
                </a:moveTo>
                <a:cubicBezTo>
                  <a:pt x="132" y="263"/>
                  <a:pt x="132" y="263"/>
                  <a:pt x="132" y="263"/>
                </a:cubicBezTo>
                <a:cubicBezTo>
                  <a:pt x="131" y="263"/>
                  <a:pt x="131" y="262"/>
                  <a:pt x="130" y="263"/>
                </a:cubicBezTo>
                <a:cubicBezTo>
                  <a:pt x="131" y="264"/>
                  <a:pt x="131" y="264"/>
                  <a:pt x="131" y="265"/>
                </a:cubicBezTo>
                <a:cubicBezTo>
                  <a:pt x="130" y="266"/>
                  <a:pt x="128" y="265"/>
                  <a:pt x="128" y="267"/>
                </a:cubicBezTo>
                <a:cubicBezTo>
                  <a:pt x="129" y="268"/>
                  <a:pt x="128" y="268"/>
                  <a:pt x="128" y="269"/>
                </a:cubicBezTo>
                <a:cubicBezTo>
                  <a:pt x="127" y="269"/>
                  <a:pt x="126" y="267"/>
                  <a:pt x="125" y="267"/>
                </a:cubicBezTo>
                <a:cubicBezTo>
                  <a:pt x="125" y="268"/>
                  <a:pt x="125" y="268"/>
                  <a:pt x="124" y="268"/>
                </a:cubicBezTo>
                <a:cubicBezTo>
                  <a:pt x="124" y="270"/>
                  <a:pt x="125" y="270"/>
                  <a:pt x="126" y="271"/>
                </a:cubicBezTo>
                <a:cubicBezTo>
                  <a:pt x="125" y="272"/>
                  <a:pt x="124" y="272"/>
                  <a:pt x="124" y="273"/>
                </a:cubicBezTo>
                <a:cubicBezTo>
                  <a:pt x="124" y="274"/>
                  <a:pt x="125" y="274"/>
                  <a:pt x="125" y="274"/>
                </a:cubicBezTo>
                <a:cubicBezTo>
                  <a:pt x="126" y="275"/>
                  <a:pt x="125" y="275"/>
                  <a:pt x="125" y="276"/>
                </a:cubicBezTo>
                <a:cubicBezTo>
                  <a:pt x="125" y="276"/>
                  <a:pt x="127" y="276"/>
                  <a:pt x="127" y="275"/>
                </a:cubicBezTo>
                <a:cubicBezTo>
                  <a:pt x="126" y="275"/>
                  <a:pt x="127" y="275"/>
                  <a:pt x="127" y="274"/>
                </a:cubicBezTo>
                <a:cubicBezTo>
                  <a:pt x="127" y="273"/>
                  <a:pt x="126" y="272"/>
                  <a:pt x="126" y="271"/>
                </a:cubicBezTo>
                <a:cubicBezTo>
                  <a:pt x="127" y="269"/>
                  <a:pt x="130" y="268"/>
                  <a:pt x="131" y="270"/>
                </a:cubicBezTo>
                <a:cubicBezTo>
                  <a:pt x="131" y="270"/>
                  <a:pt x="132" y="270"/>
                  <a:pt x="132" y="269"/>
                </a:cubicBezTo>
                <a:cubicBezTo>
                  <a:pt x="131" y="269"/>
                  <a:pt x="130" y="267"/>
                  <a:pt x="131" y="266"/>
                </a:cubicBezTo>
                <a:cubicBezTo>
                  <a:pt x="132" y="265"/>
                  <a:pt x="133" y="265"/>
                  <a:pt x="134" y="265"/>
                </a:cubicBezTo>
                <a:cubicBezTo>
                  <a:pt x="135" y="265"/>
                  <a:pt x="134" y="265"/>
                  <a:pt x="135" y="264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33" y="264"/>
                  <a:pt x="133" y="263"/>
                  <a:pt x="133" y="262"/>
                </a:cubicBezTo>
                <a:cubicBezTo>
                  <a:pt x="133" y="262"/>
                  <a:pt x="132" y="262"/>
                  <a:pt x="132" y="262"/>
                </a:cubicBezTo>
                <a:cubicBezTo>
                  <a:pt x="132" y="262"/>
                  <a:pt x="131" y="262"/>
                  <a:pt x="132" y="263"/>
                </a:cubicBezTo>
                <a:close/>
                <a:moveTo>
                  <a:pt x="149" y="267"/>
                </a:moveTo>
                <a:cubicBezTo>
                  <a:pt x="149" y="267"/>
                  <a:pt x="149" y="267"/>
                  <a:pt x="149" y="267"/>
                </a:cubicBezTo>
                <a:cubicBezTo>
                  <a:pt x="149" y="267"/>
                  <a:pt x="149" y="268"/>
                  <a:pt x="148" y="269"/>
                </a:cubicBezTo>
                <a:cubicBezTo>
                  <a:pt x="151" y="267"/>
                  <a:pt x="153" y="268"/>
                  <a:pt x="154" y="271"/>
                </a:cubicBezTo>
                <a:cubicBezTo>
                  <a:pt x="153" y="271"/>
                  <a:pt x="153" y="272"/>
                  <a:pt x="153" y="273"/>
                </a:cubicBezTo>
                <a:cubicBezTo>
                  <a:pt x="154" y="272"/>
                  <a:pt x="155" y="271"/>
                  <a:pt x="157" y="271"/>
                </a:cubicBezTo>
                <a:cubicBezTo>
                  <a:pt x="157" y="267"/>
                  <a:pt x="154" y="268"/>
                  <a:pt x="152" y="266"/>
                </a:cubicBezTo>
                <a:cubicBezTo>
                  <a:pt x="151" y="269"/>
                  <a:pt x="147" y="265"/>
                  <a:pt x="147" y="263"/>
                </a:cubicBezTo>
                <a:cubicBezTo>
                  <a:pt x="147" y="264"/>
                  <a:pt x="145" y="264"/>
                  <a:pt x="145" y="265"/>
                </a:cubicBezTo>
                <a:cubicBezTo>
                  <a:pt x="146" y="265"/>
                  <a:pt x="149" y="265"/>
                  <a:pt x="149" y="267"/>
                </a:cubicBezTo>
                <a:close/>
                <a:moveTo>
                  <a:pt x="137" y="267"/>
                </a:moveTo>
                <a:cubicBezTo>
                  <a:pt x="137" y="267"/>
                  <a:pt x="137" y="267"/>
                  <a:pt x="137" y="267"/>
                </a:cubicBezTo>
                <a:cubicBezTo>
                  <a:pt x="140" y="266"/>
                  <a:pt x="141" y="268"/>
                  <a:pt x="143" y="270"/>
                </a:cubicBezTo>
                <a:cubicBezTo>
                  <a:pt x="143" y="269"/>
                  <a:pt x="144" y="269"/>
                  <a:pt x="144" y="268"/>
                </a:cubicBezTo>
                <a:cubicBezTo>
                  <a:pt x="143" y="268"/>
                  <a:pt x="144" y="266"/>
                  <a:pt x="143" y="265"/>
                </a:cubicBezTo>
                <a:cubicBezTo>
                  <a:pt x="141" y="264"/>
                  <a:pt x="141" y="265"/>
                  <a:pt x="139" y="264"/>
                </a:cubicBezTo>
                <a:cubicBezTo>
                  <a:pt x="139" y="265"/>
                  <a:pt x="139" y="265"/>
                  <a:pt x="138" y="265"/>
                </a:cubicBezTo>
                <a:cubicBezTo>
                  <a:pt x="138" y="265"/>
                  <a:pt x="137" y="264"/>
                  <a:pt x="136" y="264"/>
                </a:cubicBezTo>
                <a:cubicBezTo>
                  <a:pt x="136" y="265"/>
                  <a:pt x="136" y="266"/>
                  <a:pt x="137" y="267"/>
                </a:cubicBezTo>
                <a:close/>
                <a:moveTo>
                  <a:pt x="125" y="293"/>
                </a:moveTo>
                <a:cubicBezTo>
                  <a:pt x="125" y="293"/>
                  <a:pt x="125" y="293"/>
                  <a:pt x="125" y="293"/>
                </a:cubicBezTo>
                <a:cubicBezTo>
                  <a:pt x="125" y="293"/>
                  <a:pt x="126" y="292"/>
                  <a:pt x="126" y="291"/>
                </a:cubicBezTo>
                <a:cubicBezTo>
                  <a:pt x="125" y="291"/>
                  <a:pt x="124" y="293"/>
                  <a:pt x="124" y="292"/>
                </a:cubicBezTo>
                <a:cubicBezTo>
                  <a:pt x="124" y="293"/>
                  <a:pt x="123" y="294"/>
                  <a:pt x="123" y="294"/>
                </a:cubicBezTo>
                <a:cubicBezTo>
                  <a:pt x="123" y="294"/>
                  <a:pt x="123" y="293"/>
                  <a:pt x="123" y="293"/>
                </a:cubicBezTo>
                <a:cubicBezTo>
                  <a:pt x="122" y="293"/>
                  <a:pt x="122" y="294"/>
                  <a:pt x="121" y="295"/>
                </a:cubicBezTo>
                <a:cubicBezTo>
                  <a:pt x="122" y="294"/>
                  <a:pt x="123" y="293"/>
                  <a:pt x="124" y="291"/>
                </a:cubicBezTo>
                <a:cubicBezTo>
                  <a:pt x="123" y="291"/>
                  <a:pt x="122" y="293"/>
                  <a:pt x="121" y="293"/>
                </a:cubicBezTo>
                <a:cubicBezTo>
                  <a:pt x="122" y="292"/>
                  <a:pt x="123" y="292"/>
                  <a:pt x="124" y="291"/>
                </a:cubicBezTo>
                <a:cubicBezTo>
                  <a:pt x="123" y="291"/>
                  <a:pt x="123" y="291"/>
                  <a:pt x="123" y="291"/>
                </a:cubicBezTo>
                <a:cubicBezTo>
                  <a:pt x="122" y="291"/>
                  <a:pt x="121" y="292"/>
                  <a:pt x="120" y="293"/>
                </a:cubicBezTo>
                <a:cubicBezTo>
                  <a:pt x="120" y="293"/>
                  <a:pt x="120" y="294"/>
                  <a:pt x="120" y="294"/>
                </a:cubicBezTo>
                <a:cubicBezTo>
                  <a:pt x="120" y="294"/>
                  <a:pt x="119" y="294"/>
                  <a:pt x="119" y="293"/>
                </a:cubicBezTo>
                <a:cubicBezTo>
                  <a:pt x="118" y="293"/>
                  <a:pt x="116" y="292"/>
                  <a:pt x="116" y="291"/>
                </a:cubicBezTo>
                <a:cubicBezTo>
                  <a:pt x="115" y="290"/>
                  <a:pt x="116" y="290"/>
                  <a:pt x="116" y="289"/>
                </a:cubicBezTo>
                <a:cubicBezTo>
                  <a:pt x="116" y="289"/>
                  <a:pt x="115" y="290"/>
                  <a:pt x="115" y="289"/>
                </a:cubicBezTo>
                <a:cubicBezTo>
                  <a:pt x="117" y="289"/>
                  <a:pt x="118" y="288"/>
                  <a:pt x="119" y="287"/>
                </a:cubicBezTo>
                <a:cubicBezTo>
                  <a:pt x="119" y="287"/>
                  <a:pt x="118" y="287"/>
                  <a:pt x="118" y="287"/>
                </a:cubicBezTo>
                <a:cubicBezTo>
                  <a:pt x="120" y="287"/>
                  <a:pt x="120" y="286"/>
                  <a:pt x="122" y="287"/>
                </a:cubicBezTo>
                <a:cubicBezTo>
                  <a:pt x="121" y="287"/>
                  <a:pt x="120" y="287"/>
                  <a:pt x="119" y="288"/>
                </a:cubicBezTo>
                <a:cubicBezTo>
                  <a:pt x="121" y="288"/>
                  <a:pt x="121" y="287"/>
                  <a:pt x="122" y="287"/>
                </a:cubicBezTo>
                <a:cubicBezTo>
                  <a:pt x="121" y="285"/>
                  <a:pt x="118" y="288"/>
                  <a:pt x="116" y="288"/>
                </a:cubicBezTo>
                <a:cubicBezTo>
                  <a:pt x="117" y="287"/>
                  <a:pt x="119" y="286"/>
                  <a:pt x="121" y="286"/>
                </a:cubicBezTo>
                <a:cubicBezTo>
                  <a:pt x="121" y="285"/>
                  <a:pt x="121" y="285"/>
                  <a:pt x="121" y="285"/>
                </a:cubicBezTo>
                <a:cubicBezTo>
                  <a:pt x="118" y="285"/>
                  <a:pt x="114" y="287"/>
                  <a:pt x="111" y="287"/>
                </a:cubicBezTo>
                <a:cubicBezTo>
                  <a:pt x="113" y="287"/>
                  <a:pt x="114" y="286"/>
                  <a:pt x="115" y="286"/>
                </a:cubicBezTo>
                <a:cubicBezTo>
                  <a:pt x="115" y="286"/>
                  <a:pt x="115" y="286"/>
                  <a:pt x="115" y="286"/>
                </a:cubicBezTo>
                <a:cubicBezTo>
                  <a:pt x="116" y="285"/>
                  <a:pt x="120" y="285"/>
                  <a:pt x="121" y="284"/>
                </a:cubicBezTo>
                <a:cubicBezTo>
                  <a:pt x="119" y="284"/>
                  <a:pt x="118" y="284"/>
                  <a:pt x="117" y="285"/>
                </a:cubicBezTo>
                <a:cubicBezTo>
                  <a:pt x="117" y="284"/>
                  <a:pt x="117" y="284"/>
                  <a:pt x="116" y="284"/>
                </a:cubicBezTo>
                <a:cubicBezTo>
                  <a:pt x="115" y="285"/>
                  <a:pt x="112" y="285"/>
                  <a:pt x="111" y="285"/>
                </a:cubicBezTo>
                <a:cubicBezTo>
                  <a:pt x="114" y="284"/>
                  <a:pt x="117" y="283"/>
                  <a:pt x="119" y="284"/>
                </a:cubicBezTo>
                <a:cubicBezTo>
                  <a:pt x="119" y="283"/>
                  <a:pt x="121" y="284"/>
                  <a:pt x="121" y="282"/>
                </a:cubicBezTo>
                <a:cubicBezTo>
                  <a:pt x="119" y="282"/>
                  <a:pt x="117" y="283"/>
                  <a:pt x="115" y="282"/>
                </a:cubicBezTo>
                <a:cubicBezTo>
                  <a:pt x="116" y="282"/>
                  <a:pt x="118" y="282"/>
                  <a:pt x="120" y="282"/>
                </a:cubicBezTo>
                <a:cubicBezTo>
                  <a:pt x="120" y="281"/>
                  <a:pt x="120" y="282"/>
                  <a:pt x="120" y="281"/>
                </a:cubicBezTo>
                <a:cubicBezTo>
                  <a:pt x="118" y="281"/>
                  <a:pt x="116" y="280"/>
                  <a:pt x="113" y="279"/>
                </a:cubicBezTo>
                <a:cubicBezTo>
                  <a:pt x="113" y="282"/>
                  <a:pt x="112" y="281"/>
                  <a:pt x="110" y="281"/>
                </a:cubicBezTo>
                <a:cubicBezTo>
                  <a:pt x="108" y="280"/>
                  <a:pt x="109" y="277"/>
                  <a:pt x="111" y="277"/>
                </a:cubicBezTo>
                <a:cubicBezTo>
                  <a:pt x="112" y="277"/>
                  <a:pt x="113" y="278"/>
                  <a:pt x="113" y="279"/>
                </a:cubicBezTo>
                <a:cubicBezTo>
                  <a:pt x="115" y="279"/>
                  <a:pt x="117" y="280"/>
                  <a:pt x="119" y="279"/>
                </a:cubicBezTo>
                <a:cubicBezTo>
                  <a:pt x="119" y="279"/>
                  <a:pt x="118" y="279"/>
                  <a:pt x="119" y="280"/>
                </a:cubicBezTo>
                <a:cubicBezTo>
                  <a:pt x="119" y="279"/>
                  <a:pt x="120" y="279"/>
                  <a:pt x="121" y="280"/>
                </a:cubicBezTo>
                <a:cubicBezTo>
                  <a:pt x="121" y="279"/>
                  <a:pt x="120" y="279"/>
                  <a:pt x="120" y="279"/>
                </a:cubicBezTo>
                <a:cubicBezTo>
                  <a:pt x="121" y="279"/>
                  <a:pt x="121" y="279"/>
                  <a:pt x="121" y="279"/>
                </a:cubicBezTo>
                <a:cubicBezTo>
                  <a:pt x="121" y="278"/>
                  <a:pt x="121" y="279"/>
                  <a:pt x="122" y="278"/>
                </a:cubicBezTo>
                <a:cubicBezTo>
                  <a:pt x="121" y="277"/>
                  <a:pt x="120" y="277"/>
                  <a:pt x="119" y="277"/>
                </a:cubicBezTo>
                <a:cubicBezTo>
                  <a:pt x="120" y="277"/>
                  <a:pt x="121" y="277"/>
                  <a:pt x="121" y="277"/>
                </a:cubicBezTo>
                <a:cubicBezTo>
                  <a:pt x="120" y="276"/>
                  <a:pt x="119" y="276"/>
                  <a:pt x="118" y="276"/>
                </a:cubicBezTo>
                <a:cubicBezTo>
                  <a:pt x="113" y="277"/>
                  <a:pt x="110" y="273"/>
                  <a:pt x="107" y="271"/>
                </a:cubicBezTo>
                <a:cubicBezTo>
                  <a:pt x="107" y="271"/>
                  <a:pt x="107" y="271"/>
                  <a:pt x="107" y="271"/>
                </a:cubicBezTo>
                <a:cubicBezTo>
                  <a:pt x="102" y="270"/>
                  <a:pt x="97" y="272"/>
                  <a:pt x="92" y="269"/>
                </a:cubicBezTo>
                <a:cubicBezTo>
                  <a:pt x="91" y="269"/>
                  <a:pt x="90" y="267"/>
                  <a:pt x="89" y="266"/>
                </a:cubicBezTo>
                <a:cubicBezTo>
                  <a:pt x="86" y="265"/>
                  <a:pt x="84" y="267"/>
                  <a:pt x="81" y="267"/>
                </a:cubicBezTo>
                <a:cubicBezTo>
                  <a:pt x="78" y="268"/>
                  <a:pt x="74" y="270"/>
                  <a:pt x="72" y="273"/>
                </a:cubicBezTo>
                <a:cubicBezTo>
                  <a:pt x="71" y="276"/>
                  <a:pt x="74" y="279"/>
                  <a:pt x="74" y="282"/>
                </a:cubicBezTo>
                <a:cubicBezTo>
                  <a:pt x="74" y="282"/>
                  <a:pt x="73" y="283"/>
                  <a:pt x="73" y="283"/>
                </a:cubicBezTo>
                <a:cubicBezTo>
                  <a:pt x="73" y="283"/>
                  <a:pt x="73" y="283"/>
                  <a:pt x="73" y="284"/>
                </a:cubicBezTo>
                <a:cubicBezTo>
                  <a:pt x="71" y="286"/>
                  <a:pt x="69" y="288"/>
                  <a:pt x="67" y="290"/>
                </a:cubicBezTo>
                <a:cubicBezTo>
                  <a:pt x="64" y="294"/>
                  <a:pt x="63" y="299"/>
                  <a:pt x="64" y="303"/>
                </a:cubicBezTo>
                <a:cubicBezTo>
                  <a:pt x="66" y="305"/>
                  <a:pt x="67" y="308"/>
                  <a:pt x="70" y="308"/>
                </a:cubicBezTo>
                <a:cubicBezTo>
                  <a:pt x="71" y="308"/>
                  <a:pt x="73" y="307"/>
                  <a:pt x="74" y="307"/>
                </a:cubicBezTo>
                <a:cubicBezTo>
                  <a:pt x="76" y="308"/>
                  <a:pt x="79" y="310"/>
                  <a:pt x="79" y="312"/>
                </a:cubicBezTo>
                <a:cubicBezTo>
                  <a:pt x="80" y="316"/>
                  <a:pt x="78" y="321"/>
                  <a:pt x="83" y="320"/>
                </a:cubicBezTo>
                <a:cubicBezTo>
                  <a:pt x="85" y="321"/>
                  <a:pt x="86" y="321"/>
                  <a:pt x="88" y="321"/>
                </a:cubicBezTo>
                <a:cubicBezTo>
                  <a:pt x="88" y="322"/>
                  <a:pt x="88" y="322"/>
                  <a:pt x="88" y="322"/>
                </a:cubicBezTo>
                <a:cubicBezTo>
                  <a:pt x="93" y="322"/>
                  <a:pt x="94" y="326"/>
                  <a:pt x="97" y="326"/>
                </a:cubicBezTo>
                <a:cubicBezTo>
                  <a:pt x="101" y="327"/>
                  <a:pt x="102" y="325"/>
                  <a:pt x="104" y="324"/>
                </a:cubicBezTo>
                <a:cubicBezTo>
                  <a:pt x="107" y="322"/>
                  <a:pt x="109" y="320"/>
                  <a:pt x="110" y="317"/>
                </a:cubicBezTo>
                <a:cubicBezTo>
                  <a:pt x="110" y="316"/>
                  <a:pt x="111" y="316"/>
                  <a:pt x="111" y="316"/>
                </a:cubicBezTo>
                <a:cubicBezTo>
                  <a:pt x="113" y="307"/>
                  <a:pt x="118" y="301"/>
                  <a:pt x="123" y="295"/>
                </a:cubicBezTo>
                <a:cubicBezTo>
                  <a:pt x="123" y="296"/>
                  <a:pt x="123" y="295"/>
                  <a:pt x="123" y="295"/>
                </a:cubicBezTo>
                <a:cubicBezTo>
                  <a:pt x="123" y="295"/>
                  <a:pt x="124" y="294"/>
                  <a:pt x="124" y="294"/>
                </a:cubicBezTo>
                <a:cubicBezTo>
                  <a:pt x="125" y="294"/>
                  <a:pt x="125" y="293"/>
                  <a:pt x="126" y="293"/>
                </a:cubicBezTo>
                <a:cubicBezTo>
                  <a:pt x="125" y="292"/>
                  <a:pt x="125" y="294"/>
                  <a:pt x="125" y="293"/>
                </a:cubicBezTo>
                <a:close/>
                <a:moveTo>
                  <a:pt x="119" y="267"/>
                </a:moveTo>
                <a:cubicBezTo>
                  <a:pt x="119" y="267"/>
                  <a:pt x="119" y="267"/>
                  <a:pt x="119" y="267"/>
                </a:cubicBezTo>
                <a:cubicBezTo>
                  <a:pt x="120" y="266"/>
                  <a:pt x="121" y="268"/>
                  <a:pt x="121" y="267"/>
                </a:cubicBezTo>
                <a:cubicBezTo>
                  <a:pt x="121" y="266"/>
                  <a:pt x="120" y="266"/>
                  <a:pt x="120" y="266"/>
                </a:cubicBezTo>
                <a:cubicBezTo>
                  <a:pt x="119" y="266"/>
                  <a:pt x="119" y="267"/>
                  <a:pt x="119" y="267"/>
                </a:cubicBezTo>
                <a:close/>
                <a:moveTo>
                  <a:pt x="132" y="268"/>
                </a:moveTo>
                <a:cubicBezTo>
                  <a:pt x="132" y="268"/>
                  <a:pt x="132" y="268"/>
                  <a:pt x="132" y="268"/>
                </a:cubicBezTo>
                <a:cubicBezTo>
                  <a:pt x="133" y="268"/>
                  <a:pt x="134" y="268"/>
                  <a:pt x="134" y="269"/>
                </a:cubicBezTo>
                <a:cubicBezTo>
                  <a:pt x="133" y="270"/>
                  <a:pt x="132" y="270"/>
                  <a:pt x="132" y="271"/>
                </a:cubicBezTo>
                <a:cubicBezTo>
                  <a:pt x="132" y="272"/>
                  <a:pt x="131" y="272"/>
                  <a:pt x="131" y="273"/>
                </a:cubicBezTo>
                <a:cubicBezTo>
                  <a:pt x="132" y="273"/>
                  <a:pt x="132" y="273"/>
                  <a:pt x="132" y="273"/>
                </a:cubicBezTo>
                <a:cubicBezTo>
                  <a:pt x="132" y="272"/>
                  <a:pt x="132" y="270"/>
                  <a:pt x="134" y="270"/>
                </a:cubicBezTo>
                <a:cubicBezTo>
                  <a:pt x="134" y="269"/>
                  <a:pt x="135" y="268"/>
                  <a:pt x="135" y="267"/>
                </a:cubicBezTo>
                <a:cubicBezTo>
                  <a:pt x="134" y="266"/>
                  <a:pt x="131" y="265"/>
                  <a:pt x="132" y="268"/>
                </a:cubicBezTo>
                <a:close/>
                <a:moveTo>
                  <a:pt x="144" y="273"/>
                </a:moveTo>
                <a:cubicBezTo>
                  <a:pt x="144" y="273"/>
                  <a:pt x="144" y="273"/>
                  <a:pt x="144" y="273"/>
                </a:cubicBezTo>
                <a:cubicBezTo>
                  <a:pt x="144" y="273"/>
                  <a:pt x="145" y="272"/>
                  <a:pt x="146" y="273"/>
                </a:cubicBezTo>
                <a:cubicBezTo>
                  <a:pt x="147" y="274"/>
                  <a:pt x="147" y="275"/>
                  <a:pt x="146" y="276"/>
                </a:cubicBezTo>
                <a:cubicBezTo>
                  <a:pt x="147" y="278"/>
                  <a:pt x="148" y="278"/>
                  <a:pt x="149" y="276"/>
                </a:cubicBezTo>
                <a:cubicBezTo>
                  <a:pt x="148" y="275"/>
                  <a:pt x="147" y="273"/>
                  <a:pt x="148" y="272"/>
                </a:cubicBezTo>
                <a:cubicBezTo>
                  <a:pt x="148" y="270"/>
                  <a:pt x="147" y="269"/>
                  <a:pt x="147" y="267"/>
                </a:cubicBezTo>
                <a:cubicBezTo>
                  <a:pt x="147" y="266"/>
                  <a:pt x="146" y="266"/>
                  <a:pt x="145" y="266"/>
                </a:cubicBezTo>
                <a:cubicBezTo>
                  <a:pt x="146" y="269"/>
                  <a:pt x="143" y="270"/>
                  <a:pt x="144" y="273"/>
                </a:cubicBezTo>
                <a:close/>
                <a:moveTo>
                  <a:pt x="137" y="268"/>
                </a:moveTo>
                <a:cubicBezTo>
                  <a:pt x="137" y="268"/>
                  <a:pt x="137" y="268"/>
                  <a:pt x="137" y="268"/>
                </a:cubicBezTo>
                <a:cubicBezTo>
                  <a:pt x="138" y="271"/>
                  <a:pt x="134" y="271"/>
                  <a:pt x="134" y="273"/>
                </a:cubicBezTo>
                <a:cubicBezTo>
                  <a:pt x="134" y="273"/>
                  <a:pt x="135" y="274"/>
                  <a:pt x="135" y="275"/>
                </a:cubicBezTo>
                <a:cubicBezTo>
                  <a:pt x="134" y="276"/>
                  <a:pt x="133" y="276"/>
                  <a:pt x="133" y="277"/>
                </a:cubicBezTo>
                <a:cubicBezTo>
                  <a:pt x="131" y="276"/>
                  <a:pt x="130" y="278"/>
                  <a:pt x="130" y="280"/>
                </a:cubicBezTo>
                <a:cubicBezTo>
                  <a:pt x="131" y="281"/>
                  <a:pt x="132" y="281"/>
                  <a:pt x="133" y="281"/>
                </a:cubicBezTo>
                <a:cubicBezTo>
                  <a:pt x="134" y="283"/>
                  <a:pt x="133" y="285"/>
                  <a:pt x="134" y="286"/>
                </a:cubicBezTo>
                <a:cubicBezTo>
                  <a:pt x="137" y="286"/>
                  <a:pt x="139" y="286"/>
                  <a:pt x="140" y="285"/>
                </a:cubicBezTo>
                <a:cubicBezTo>
                  <a:pt x="139" y="284"/>
                  <a:pt x="139" y="282"/>
                  <a:pt x="136" y="283"/>
                </a:cubicBezTo>
                <a:cubicBezTo>
                  <a:pt x="134" y="282"/>
                  <a:pt x="134" y="280"/>
                  <a:pt x="135" y="278"/>
                </a:cubicBezTo>
                <a:cubicBezTo>
                  <a:pt x="136" y="277"/>
                  <a:pt x="138" y="277"/>
                  <a:pt x="138" y="275"/>
                </a:cubicBezTo>
                <a:cubicBezTo>
                  <a:pt x="137" y="274"/>
                  <a:pt x="137" y="269"/>
                  <a:pt x="141" y="270"/>
                </a:cubicBezTo>
                <a:cubicBezTo>
                  <a:pt x="140" y="269"/>
                  <a:pt x="138" y="268"/>
                  <a:pt x="137" y="268"/>
                </a:cubicBezTo>
                <a:close/>
                <a:moveTo>
                  <a:pt x="123" y="269"/>
                </a:moveTo>
                <a:cubicBezTo>
                  <a:pt x="123" y="269"/>
                  <a:pt x="123" y="269"/>
                  <a:pt x="123" y="269"/>
                </a:cubicBezTo>
                <a:cubicBezTo>
                  <a:pt x="122" y="269"/>
                  <a:pt x="122" y="268"/>
                  <a:pt x="122" y="269"/>
                </a:cubicBezTo>
                <a:cubicBezTo>
                  <a:pt x="122" y="269"/>
                  <a:pt x="122" y="270"/>
                  <a:pt x="123" y="269"/>
                </a:cubicBezTo>
                <a:close/>
                <a:moveTo>
                  <a:pt x="152" y="271"/>
                </a:moveTo>
                <a:cubicBezTo>
                  <a:pt x="152" y="271"/>
                  <a:pt x="152" y="271"/>
                  <a:pt x="152" y="271"/>
                </a:cubicBezTo>
                <a:cubicBezTo>
                  <a:pt x="152" y="269"/>
                  <a:pt x="150" y="269"/>
                  <a:pt x="149" y="270"/>
                </a:cubicBezTo>
                <a:cubicBezTo>
                  <a:pt x="150" y="271"/>
                  <a:pt x="150" y="273"/>
                  <a:pt x="149" y="274"/>
                </a:cubicBezTo>
                <a:cubicBezTo>
                  <a:pt x="149" y="274"/>
                  <a:pt x="150" y="275"/>
                  <a:pt x="151" y="276"/>
                </a:cubicBezTo>
                <a:cubicBezTo>
                  <a:pt x="151" y="275"/>
                  <a:pt x="151" y="275"/>
                  <a:pt x="152" y="275"/>
                </a:cubicBezTo>
                <a:cubicBezTo>
                  <a:pt x="150" y="273"/>
                  <a:pt x="152" y="271"/>
                  <a:pt x="152" y="271"/>
                </a:cubicBezTo>
                <a:close/>
                <a:moveTo>
                  <a:pt x="127" y="272"/>
                </a:moveTo>
                <a:cubicBezTo>
                  <a:pt x="127" y="272"/>
                  <a:pt x="127" y="272"/>
                  <a:pt x="127" y="272"/>
                </a:cubicBezTo>
                <a:cubicBezTo>
                  <a:pt x="127" y="273"/>
                  <a:pt x="129" y="273"/>
                  <a:pt x="129" y="274"/>
                </a:cubicBezTo>
                <a:cubicBezTo>
                  <a:pt x="129" y="276"/>
                  <a:pt x="127" y="276"/>
                  <a:pt x="127" y="277"/>
                </a:cubicBezTo>
                <a:cubicBezTo>
                  <a:pt x="128" y="278"/>
                  <a:pt x="128" y="278"/>
                  <a:pt x="129" y="278"/>
                </a:cubicBezTo>
                <a:cubicBezTo>
                  <a:pt x="129" y="277"/>
                  <a:pt x="130" y="276"/>
                  <a:pt x="131" y="275"/>
                </a:cubicBezTo>
                <a:cubicBezTo>
                  <a:pt x="131" y="274"/>
                  <a:pt x="130" y="275"/>
                  <a:pt x="130" y="274"/>
                </a:cubicBezTo>
                <a:cubicBezTo>
                  <a:pt x="130" y="273"/>
                  <a:pt x="130" y="272"/>
                  <a:pt x="130" y="271"/>
                </a:cubicBezTo>
                <a:cubicBezTo>
                  <a:pt x="129" y="270"/>
                  <a:pt x="128" y="270"/>
                  <a:pt x="127" y="272"/>
                </a:cubicBezTo>
                <a:close/>
                <a:moveTo>
                  <a:pt x="139" y="272"/>
                </a:moveTo>
                <a:cubicBezTo>
                  <a:pt x="139" y="272"/>
                  <a:pt x="139" y="272"/>
                  <a:pt x="139" y="272"/>
                </a:cubicBezTo>
                <a:cubicBezTo>
                  <a:pt x="139" y="274"/>
                  <a:pt x="140" y="274"/>
                  <a:pt x="140" y="275"/>
                </a:cubicBezTo>
                <a:cubicBezTo>
                  <a:pt x="140" y="278"/>
                  <a:pt x="133" y="278"/>
                  <a:pt x="136" y="281"/>
                </a:cubicBezTo>
                <a:cubicBezTo>
                  <a:pt x="137" y="282"/>
                  <a:pt x="138" y="281"/>
                  <a:pt x="140" y="281"/>
                </a:cubicBezTo>
                <a:cubicBezTo>
                  <a:pt x="141" y="282"/>
                  <a:pt x="140" y="284"/>
                  <a:pt x="142" y="284"/>
                </a:cubicBezTo>
                <a:cubicBezTo>
                  <a:pt x="143" y="284"/>
                  <a:pt x="144" y="282"/>
                  <a:pt x="144" y="282"/>
                </a:cubicBezTo>
                <a:cubicBezTo>
                  <a:pt x="144" y="281"/>
                  <a:pt x="141" y="280"/>
                  <a:pt x="141" y="278"/>
                </a:cubicBezTo>
                <a:cubicBezTo>
                  <a:pt x="141" y="276"/>
                  <a:pt x="144" y="276"/>
                  <a:pt x="145" y="275"/>
                </a:cubicBezTo>
                <a:cubicBezTo>
                  <a:pt x="145" y="274"/>
                  <a:pt x="145" y="275"/>
                  <a:pt x="145" y="274"/>
                </a:cubicBezTo>
                <a:cubicBezTo>
                  <a:pt x="144" y="274"/>
                  <a:pt x="143" y="274"/>
                  <a:pt x="142" y="274"/>
                </a:cubicBezTo>
                <a:cubicBezTo>
                  <a:pt x="141" y="274"/>
                  <a:pt x="141" y="272"/>
                  <a:pt x="141" y="271"/>
                </a:cubicBezTo>
                <a:cubicBezTo>
                  <a:pt x="139" y="271"/>
                  <a:pt x="139" y="272"/>
                  <a:pt x="139" y="272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60" y="272"/>
                  <a:pt x="160" y="271"/>
                  <a:pt x="160" y="271"/>
                </a:cubicBezTo>
                <a:cubicBezTo>
                  <a:pt x="160" y="271"/>
                  <a:pt x="159" y="271"/>
                  <a:pt x="159" y="272"/>
                </a:cubicBezTo>
                <a:close/>
                <a:moveTo>
                  <a:pt x="155" y="272"/>
                </a:moveTo>
                <a:cubicBezTo>
                  <a:pt x="155" y="272"/>
                  <a:pt x="155" y="272"/>
                  <a:pt x="155" y="272"/>
                </a:cubicBezTo>
                <a:cubicBezTo>
                  <a:pt x="156" y="272"/>
                  <a:pt x="156" y="272"/>
                  <a:pt x="156" y="272"/>
                </a:cubicBezTo>
                <a:cubicBezTo>
                  <a:pt x="156" y="272"/>
                  <a:pt x="155" y="272"/>
                  <a:pt x="155" y="272"/>
                </a:cubicBezTo>
                <a:close/>
                <a:moveTo>
                  <a:pt x="117" y="275"/>
                </a:moveTo>
                <a:cubicBezTo>
                  <a:pt x="117" y="275"/>
                  <a:pt x="117" y="275"/>
                  <a:pt x="117" y="275"/>
                </a:cubicBezTo>
                <a:cubicBezTo>
                  <a:pt x="115" y="273"/>
                  <a:pt x="114" y="272"/>
                  <a:pt x="111" y="272"/>
                </a:cubicBezTo>
                <a:cubicBezTo>
                  <a:pt x="112" y="273"/>
                  <a:pt x="115" y="274"/>
                  <a:pt x="117" y="275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59" y="272"/>
                  <a:pt x="161" y="273"/>
                  <a:pt x="161" y="272"/>
                </a:cubicBezTo>
                <a:cubicBezTo>
                  <a:pt x="160" y="272"/>
                  <a:pt x="159" y="272"/>
                  <a:pt x="159" y="272"/>
                </a:cubicBezTo>
                <a:close/>
                <a:moveTo>
                  <a:pt x="158" y="276"/>
                </a:moveTo>
                <a:cubicBezTo>
                  <a:pt x="158" y="276"/>
                  <a:pt x="158" y="276"/>
                  <a:pt x="158" y="276"/>
                </a:cubicBezTo>
                <a:cubicBezTo>
                  <a:pt x="159" y="276"/>
                  <a:pt x="159" y="276"/>
                  <a:pt x="160" y="275"/>
                </a:cubicBezTo>
                <a:cubicBezTo>
                  <a:pt x="160" y="274"/>
                  <a:pt x="160" y="274"/>
                  <a:pt x="160" y="273"/>
                </a:cubicBezTo>
                <a:cubicBezTo>
                  <a:pt x="159" y="273"/>
                  <a:pt x="157" y="272"/>
                  <a:pt x="156" y="273"/>
                </a:cubicBezTo>
                <a:cubicBezTo>
                  <a:pt x="157" y="274"/>
                  <a:pt x="157" y="274"/>
                  <a:pt x="158" y="276"/>
                </a:cubicBezTo>
                <a:close/>
                <a:moveTo>
                  <a:pt x="161" y="275"/>
                </a:moveTo>
                <a:cubicBezTo>
                  <a:pt x="161" y="275"/>
                  <a:pt x="161" y="275"/>
                  <a:pt x="161" y="275"/>
                </a:cubicBezTo>
                <a:cubicBezTo>
                  <a:pt x="162" y="275"/>
                  <a:pt x="163" y="275"/>
                  <a:pt x="163" y="274"/>
                </a:cubicBezTo>
                <a:cubicBezTo>
                  <a:pt x="163" y="274"/>
                  <a:pt x="162" y="273"/>
                  <a:pt x="161" y="273"/>
                </a:cubicBezTo>
                <a:cubicBezTo>
                  <a:pt x="161" y="274"/>
                  <a:pt x="161" y="274"/>
                  <a:pt x="161" y="275"/>
                </a:cubicBezTo>
                <a:close/>
                <a:moveTo>
                  <a:pt x="152" y="278"/>
                </a:moveTo>
                <a:cubicBezTo>
                  <a:pt x="152" y="278"/>
                  <a:pt x="152" y="278"/>
                  <a:pt x="152" y="278"/>
                </a:cubicBezTo>
                <a:cubicBezTo>
                  <a:pt x="152" y="278"/>
                  <a:pt x="152" y="277"/>
                  <a:pt x="152" y="277"/>
                </a:cubicBezTo>
                <a:cubicBezTo>
                  <a:pt x="152" y="279"/>
                  <a:pt x="154" y="280"/>
                  <a:pt x="153" y="281"/>
                </a:cubicBezTo>
                <a:cubicBezTo>
                  <a:pt x="153" y="282"/>
                  <a:pt x="153" y="282"/>
                  <a:pt x="153" y="282"/>
                </a:cubicBezTo>
                <a:cubicBezTo>
                  <a:pt x="153" y="283"/>
                  <a:pt x="152" y="283"/>
                  <a:pt x="152" y="283"/>
                </a:cubicBezTo>
                <a:cubicBezTo>
                  <a:pt x="152" y="284"/>
                  <a:pt x="152" y="284"/>
                  <a:pt x="152" y="284"/>
                </a:cubicBezTo>
                <a:cubicBezTo>
                  <a:pt x="153" y="283"/>
                  <a:pt x="155" y="284"/>
                  <a:pt x="156" y="285"/>
                </a:cubicBezTo>
                <a:cubicBezTo>
                  <a:pt x="156" y="284"/>
                  <a:pt x="157" y="283"/>
                  <a:pt x="156" y="283"/>
                </a:cubicBezTo>
                <a:cubicBezTo>
                  <a:pt x="156" y="280"/>
                  <a:pt x="153" y="279"/>
                  <a:pt x="155" y="277"/>
                </a:cubicBezTo>
                <a:cubicBezTo>
                  <a:pt x="155" y="277"/>
                  <a:pt x="156" y="277"/>
                  <a:pt x="157" y="276"/>
                </a:cubicBezTo>
                <a:cubicBezTo>
                  <a:pt x="156" y="273"/>
                  <a:pt x="153" y="277"/>
                  <a:pt x="152" y="278"/>
                </a:cubicBezTo>
                <a:close/>
                <a:moveTo>
                  <a:pt x="123" y="277"/>
                </a:moveTo>
                <a:cubicBezTo>
                  <a:pt x="123" y="277"/>
                  <a:pt x="123" y="277"/>
                  <a:pt x="123" y="277"/>
                </a:cubicBezTo>
                <a:cubicBezTo>
                  <a:pt x="123" y="277"/>
                  <a:pt x="123" y="277"/>
                  <a:pt x="124" y="277"/>
                </a:cubicBezTo>
                <a:cubicBezTo>
                  <a:pt x="125" y="278"/>
                  <a:pt x="124" y="279"/>
                  <a:pt x="123" y="279"/>
                </a:cubicBezTo>
                <a:cubicBezTo>
                  <a:pt x="122" y="280"/>
                  <a:pt x="122" y="281"/>
                  <a:pt x="122" y="281"/>
                </a:cubicBezTo>
                <a:cubicBezTo>
                  <a:pt x="124" y="282"/>
                  <a:pt x="123" y="284"/>
                  <a:pt x="122" y="285"/>
                </a:cubicBezTo>
                <a:cubicBezTo>
                  <a:pt x="124" y="287"/>
                  <a:pt x="127" y="286"/>
                  <a:pt x="127" y="284"/>
                </a:cubicBezTo>
                <a:cubicBezTo>
                  <a:pt x="124" y="282"/>
                  <a:pt x="126" y="281"/>
                  <a:pt x="127" y="279"/>
                </a:cubicBezTo>
                <a:cubicBezTo>
                  <a:pt x="126" y="279"/>
                  <a:pt x="126" y="277"/>
                  <a:pt x="126" y="277"/>
                </a:cubicBezTo>
                <a:cubicBezTo>
                  <a:pt x="125" y="277"/>
                  <a:pt x="123" y="276"/>
                  <a:pt x="123" y="275"/>
                </a:cubicBezTo>
                <a:cubicBezTo>
                  <a:pt x="123" y="275"/>
                  <a:pt x="122" y="276"/>
                  <a:pt x="123" y="277"/>
                </a:cubicBezTo>
                <a:close/>
                <a:moveTo>
                  <a:pt x="143" y="278"/>
                </a:moveTo>
                <a:cubicBezTo>
                  <a:pt x="143" y="278"/>
                  <a:pt x="143" y="278"/>
                  <a:pt x="143" y="278"/>
                </a:cubicBezTo>
                <a:cubicBezTo>
                  <a:pt x="143" y="278"/>
                  <a:pt x="143" y="279"/>
                  <a:pt x="143" y="279"/>
                </a:cubicBezTo>
                <a:cubicBezTo>
                  <a:pt x="144" y="279"/>
                  <a:pt x="145" y="278"/>
                  <a:pt x="145" y="277"/>
                </a:cubicBezTo>
                <a:cubicBezTo>
                  <a:pt x="144" y="278"/>
                  <a:pt x="144" y="278"/>
                  <a:pt x="143" y="278"/>
                </a:cubicBezTo>
                <a:close/>
                <a:moveTo>
                  <a:pt x="148" y="278"/>
                </a:moveTo>
                <a:cubicBezTo>
                  <a:pt x="148" y="278"/>
                  <a:pt x="148" y="278"/>
                  <a:pt x="148" y="278"/>
                </a:cubicBezTo>
                <a:cubicBezTo>
                  <a:pt x="148" y="281"/>
                  <a:pt x="149" y="282"/>
                  <a:pt x="151" y="282"/>
                </a:cubicBezTo>
                <a:cubicBezTo>
                  <a:pt x="151" y="282"/>
                  <a:pt x="151" y="282"/>
                  <a:pt x="152" y="281"/>
                </a:cubicBezTo>
                <a:cubicBezTo>
                  <a:pt x="152" y="280"/>
                  <a:pt x="152" y="280"/>
                  <a:pt x="151" y="279"/>
                </a:cubicBezTo>
                <a:cubicBezTo>
                  <a:pt x="150" y="279"/>
                  <a:pt x="150" y="278"/>
                  <a:pt x="150" y="277"/>
                </a:cubicBezTo>
                <a:cubicBezTo>
                  <a:pt x="149" y="278"/>
                  <a:pt x="149" y="278"/>
                  <a:pt x="148" y="278"/>
                </a:cubicBezTo>
                <a:close/>
                <a:moveTo>
                  <a:pt x="167" y="278"/>
                </a:moveTo>
                <a:cubicBezTo>
                  <a:pt x="167" y="278"/>
                  <a:pt x="167" y="278"/>
                  <a:pt x="167" y="278"/>
                </a:cubicBezTo>
                <a:cubicBezTo>
                  <a:pt x="167" y="279"/>
                  <a:pt x="167" y="279"/>
                  <a:pt x="167" y="280"/>
                </a:cubicBezTo>
                <a:cubicBezTo>
                  <a:pt x="167" y="280"/>
                  <a:pt x="167" y="280"/>
                  <a:pt x="166" y="280"/>
                </a:cubicBezTo>
                <a:cubicBezTo>
                  <a:pt x="167" y="282"/>
                  <a:pt x="168" y="279"/>
                  <a:pt x="169" y="280"/>
                </a:cubicBezTo>
                <a:cubicBezTo>
                  <a:pt x="170" y="278"/>
                  <a:pt x="168" y="278"/>
                  <a:pt x="167" y="278"/>
                </a:cubicBezTo>
                <a:close/>
                <a:moveTo>
                  <a:pt x="110" y="280"/>
                </a:moveTo>
                <a:cubicBezTo>
                  <a:pt x="110" y="280"/>
                  <a:pt x="110" y="280"/>
                  <a:pt x="110" y="280"/>
                </a:cubicBezTo>
                <a:cubicBezTo>
                  <a:pt x="110" y="280"/>
                  <a:pt x="111" y="280"/>
                  <a:pt x="111" y="279"/>
                </a:cubicBezTo>
                <a:cubicBezTo>
                  <a:pt x="111" y="279"/>
                  <a:pt x="112" y="279"/>
                  <a:pt x="111" y="279"/>
                </a:cubicBezTo>
                <a:cubicBezTo>
                  <a:pt x="111" y="279"/>
                  <a:pt x="111" y="278"/>
                  <a:pt x="110" y="278"/>
                </a:cubicBezTo>
                <a:cubicBezTo>
                  <a:pt x="110" y="279"/>
                  <a:pt x="110" y="279"/>
                  <a:pt x="110" y="280"/>
                </a:cubicBezTo>
                <a:close/>
                <a:moveTo>
                  <a:pt x="144" y="280"/>
                </a:moveTo>
                <a:cubicBezTo>
                  <a:pt x="144" y="280"/>
                  <a:pt x="144" y="280"/>
                  <a:pt x="144" y="280"/>
                </a:cubicBezTo>
                <a:cubicBezTo>
                  <a:pt x="145" y="281"/>
                  <a:pt x="147" y="282"/>
                  <a:pt x="146" y="283"/>
                </a:cubicBezTo>
                <a:cubicBezTo>
                  <a:pt x="147" y="284"/>
                  <a:pt x="147" y="287"/>
                  <a:pt x="145" y="287"/>
                </a:cubicBezTo>
                <a:cubicBezTo>
                  <a:pt x="145" y="290"/>
                  <a:pt x="147" y="290"/>
                  <a:pt x="148" y="288"/>
                </a:cubicBezTo>
                <a:cubicBezTo>
                  <a:pt x="148" y="286"/>
                  <a:pt x="148" y="285"/>
                  <a:pt x="149" y="283"/>
                </a:cubicBezTo>
                <a:cubicBezTo>
                  <a:pt x="148" y="282"/>
                  <a:pt x="147" y="281"/>
                  <a:pt x="147" y="279"/>
                </a:cubicBezTo>
                <a:cubicBezTo>
                  <a:pt x="146" y="278"/>
                  <a:pt x="145" y="279"/>
                  <a:pt x="144" y="280"/>
                </a:cubicBezTo>
                <a:close/>
                <a:moveTo>
                  <a:pt x="127" y="282"/>
                </a:moveTo>
                <a:cubicBezTo>
                  <a:pt x="127" y="282"/>
                  <a:pt x="127" y="282"/>
                  <a:pt x="127" y="282"/>
                </a:cubicBezTo>
                <a:cubicBezTo>
                  <a:pt x="127" y="283"/>
                  <a:pt x="128" y="283"/>
                  <a:pt x="128" y="284"/>
                </a:cubicBezTo>
                <a:cubicBezTo>
                  <a:pt x="127" y="286"/>
                  <a:pt x="126" y="289"/>
                  <a:pt x="130" y="288"/>
                </a:cubicBezTo>
                <a:cubicBezTo>
                  <a:pt x="131" y="287"/>
                  <a:pt x="129" y="286"/>
                  <a:pt x="129" y="285"/>
                </a:cubicBezTo>
                <a:cubicBezTo>
                  <a:pt x="129" y="284"/>
                  <a:pt x="130" y="283"/>
                  <a:pt x="130" y="282"/>
                </a:cubicBezTo>
                <a:cubicBezTo>
                  <a:pt x="129" y="281"/>
                  <a:pt x="127" y="280"/>
                  <a:pt x="127" y="282"/>
                </a:cubicBezTo>
                <a:close/>
                <a:moveTo>
                  <a:pt x="132" y="283"/>
                </a:moveTo>
                <a:cubicBezTo>
                  <a:pt x="132" y="283"/>
                  <a:pt x="132" y="283"/>
                  <a:pt x="132" y="283"/>
                </a:cubicBezTo>
                <a:cubicBezTo>
                  <a:pt x="132" y="283"/>
                  <a:pt x="131" y="283"/>
                  <a:pt x="131" y="283"/>
                </a:cubicBezTo>
                <a:cubicBezTo>
                  <a:pt x="131" y="284"/>
                  <a:pt x="130" y="284"/>
                  <a:pt x="130" y="285"/>
                </a:cubicBezTo>
                <a:cubicBezTo>
                  <a:pt x="132" y="286"/>
                  <a:pt x="133" y="288"/>
                  <a:pt x="131" y="290"/>
                </a:cubicBezTo>
                <a:cubicBezTo>
                  <a:pt x="131" y="293"/>
                  <a:pt x="136" y="289"/>
                  <a:pt x="137" y="292"/>
                </a:cubicBezTo>
                <a:cubicBezTo>
                  <a:pt x="138" y="292"/>
                  <a:pt x="139" y="292"/>
                  <a:pt x="139" y="291"/>
                </a:cubicBezTo>
                <a:cubicBezTo>
                  <a:pt x="138" y="292"/>
                  <a:pt x="138" y="291"/>
                  <a:pt x="137" y="291"/>
                </a:cubicBezTo>
                <a:cubicBezTo>
                  <a:pt x="137" y="289"/>
                  <a:pt x="138" y="288"/>
                  <a:pt x="137" y="287"/>
                </a:cubicBezTo>
                <a:cubicBezTo>
                  <a:pt x="136" y="287"/>
                  <a:pt x="134" y="288"/>
                  <a:pt x="133" y="287"/>
                </a:cubicBezTo>
                <a:cubicBezTo>
                  <a:pt x="132" y="286"/>
                  <a:pt x="133" y="284"/>
                  <a:pt x="132" y="283"/>
                </a:cubicBezTo>
                <a:close/>
                <a:moveTo>
                  <a:pt x="162" y="283"/>
                </a:moveTo>
                <a:cubicBezTo>
                  <a:pt x="162" y="283"/>
                  <a:pt x="162" y="283"/>
                  <a:pt x="162" y="283"/>
                </a:cubicBezTo>
                <a:cubicBezTo>
                  <a:pt x="162" y="284"/>
                  <a:pt x="162" y="284"/>
                  <a:pt x="162" y="285"/>
                </a:cubicBezTo>
                <a:cubicBezTo>
                  <a:pt x="163" y="285"/>
                  <a:pt x="164" y="284"/>
                  <a:pt x="165" y="285"/>
                </a:cubicBezTo>
                <a:cubicBezTo>
                  <a:pt x="165" y="284"/>
                  <a:pt x="164" y="284"/>
                  <a:pt x="165" y="284"/>
                </a:cubicBezTo>
                <a:cubicBezTo>
                  <a:pt x="163" y="284"/>
                  <a:pt x="163" y="283"/>
                  <a:pt x="162" y="283"/>
                </a:cubicBezTo>
                <a:close/>
                <a:moveTo>
                  <a:pt x="143" y="287"/>
                </a:moveTo>
                <a:cubicBezTo>
                  <a:pt x="143" y="287"/>
                  <a:pt x="143" y="287"/>
                  <a:pt x="143" y="287"/>
                </a:cubicBezTo>
                <a:cubicBezTo>
                  <a:pt x="144" y="287"/>
                  <a:pt x="146" y="286"/>
                  <a:pt x="145" y="285"/>
                </a:cubicBezTo>
                <a:cubicBezTo>
                  <a:pt x="145" y="282"/>
                  <a:pt x="142" y="286"/>
                  <a:pt x="141" y="285"/>
                </a:cubicBezTo>
                <a:cubicBezTo>
                  <a:pt x="142" y="286"/>
                  <a:pt x="142" y="287"/>
                  <a:pt x="143" y="287"/>
                </a:cubicBezTo>
                <a:close/>
                <a:moveTo>
                  <a:pt x="149" y="286"/>
                </a:moveTo>
                <a:cubicBezTo>
                  <a:pt x="149" y="286"/>
                  <a:pt x="149" y="286"/>
                  <a:pt x="149" y="286"/>
                </a:cubicBezTo>
                <a:cubicBezTo>
                  <a:pt x="150" y="286"/>
                  <a:pt x="150" y="285"/>
                  <a:pt x="151" y="285"/>
                </a:cubicBezTo>
                <a:cubicBezTo>
                  <a:pt x="151" y="285"/>
                  <a:pt x="150" y="284"/>
                  <a:pt x="150" y="284"/>
                </a:cubicBezTo>
                <a:cubicBezTo>
                  <a:pt x="150" y="285"/>
                  <a:pt x="149" y="285"/>
                  <a:pt x="149" y="286"/>
                </a:cubicBezTo>
                <a:close/>
                <a:moveTo>
                  <a:pt x="158" y="285"/>
                </a:moveTo>
                <a:cubicBezTo>
                  <a:pt x="158" y="285"/>
                  <a:pt x="158" y="285"/>
                  <a:pt x="158" y="285"/>
                </a:cubicBezTo>
                <a:cubicBezTo>
                  <a:pt x="159" y="285"/>
                  <a:pt x="161" y="286"/>
                  <a:pt x="161" y="285"/>
                </a:cubicBezTo>
                <a:cubicBezTo>
                  <a:pt x="160" y="285"/>
                  <a:pt x="161" y="284"/>
                  <a:pt x="160" y="284"/>
                </a:cubicBezTo>
                <a:cubicBezTo>
                  <a:pt x="160" y="285"/>
                  <a:pt x="159" y="285"/>
                  <a:pt x="158" y="285"/>
                </a:cubicBezTo>
                <a:close/>
                <a:moveTo>
                  <a:pt x="141" y="288"/>
                </a:moveTo>
                <a:cubicBezTo>
                  <a:pt x="141" y="288"/>
                  <a:pt x="141" y="288"/>
                  <a:pt x="141" y="288"/>
                </a:cubicBezTo>
                <a:cubicBezTo>
                  <a:pt x="141" y="287"/>
                  <a:pt x="140" y="287"/>
                  <a:pt x="139" y="287"/>
                </a:cubicBezTo>
                <a:cubicBezTo>
                  <a:pt x="139" y="288"/>
                  <a:pt x="139" y="288"/>
                  <a:pt x="139" y="290"/>
                </a:cubicBezTo>
                <a:cubicBezTo>
                  <a:pt x="140" y="291"/>
                  <a:pt x="143" y="291"/>
                  <a:pt x="143" y="293"/>
                </a:cubicBezTo>
                <a:cubicBezTo>
                  <a:pt x="143" y="293"/>
                  <a:pt x="143" y="292"/>
                  <a:pt x="144" y="292"/>
                </a:cubicBezTo>
                <a:cubicBezTo>
                  <a:pt x="145" y="289"/>
                  <a:pt x="142" y="289"/>
                  <a:pt x="141" y="288"/>
                </a:cubicBezTo>
                <a:close/>
                <a:moveTo>
                  <a:pt x="150" y="287"/>
                </a:moveTo>
                <a:cubicBezTo>
                  <a:pt x="150" y="287"/>
                  <a:pt x="150" y="287"/>
                  <a:pt x="150" y="287"/>
                </a:cubicBezTo>
                <a:cubicBezTo>
                  <a:pt x="151" y="288"/>
                  <a:pt x="149" y="289"/>
                  <a:pt x="148" y="290"/>
                </a:cubicBezTo>
                <a:cubicBezTo>
                  <a:pt x="150" y="290"/>
                  <a:pt x="153" y="290"/>
                  <a:pt x="153" y="288"/>
                </a:cubicBezTo>
                <a:cubicBezTo>
                  <a:pt x="152" y="288"/>
                  <a:pt x="151" y="286"/>
                  <a:pt x="150" y="287"/>
                </a:cubicBezTo>
                <a:close/>
                <a:moveTo>
                  <a:pt x="124" y="290"/>
                </a:moveTo>
                <a:cubicBezTo>
                  <a:pt x="124" y="290"/>
                  <a:pt x="124" y="290"/>
                  <a:pt x="124" y="290"/>
                </a:cubicBezTo>
                <a:cubicBezTo>
                  <a:pt x="126" y="290"/>
                  <a:pt x="126" y="290"/>
                  <a:pt x="127" y="290"/>
                </a:cubicBezTo>
                <a:cubicBezTo>
                  <a:pt x="128" y="291"/>
                  <a:pt x="127" y="292"/>
                  <a:pt x="127" y="293"/>
                </a:cubicBezTo>
                <a:cubicBezTo>
                  <a:pt x="128" y="294"/>
                  <a:pt x="128" y="294"/>
                  <a:pt x="129" y="294"/>
                </a:cubicBezTo>
                <a:cubicBezTo>
                  <a:pt x="130" y="293"/>
                  <a:pt x="131" y="296"/>
                  <a:pt x="132" y="296"/>
                </a:cubicBezTo>
                <a:cubicBezTo>
                  <a:pt x="133" y="296"/>
                  <a:pt x="134" y="294"/>
                  <a:pt x="133" y="292"/>
                </a:cubicBezTo>
                <a:cubicBezTo>
                  <a:pt x="131" y="293"/>
                  <a:pt x="129" y="291"/>
                  <a:pt x="130" y="289"/>
                </a:cubicBezTo>
                <a:cubicBezTo>
                  <a:pt x="128" y="289"/>
                  <a:pt x="127" y="289"/>
                  <a:pt x="126" y="288"/>
                </a:cubicBezTo>
                <a:cubicBezTo>
                  <a:pt x="126" y="288"/>
                  <a:pt x="126" y="287"/>
                  <a:pt x="125" y="287"/>
                </a:cubicBezTo>
                <a:cubicBezTo>
                  <a:pt x="124" y="287"/>
                  <a:pt x="123" y="289"/>
                  <a:pt x="124" y="290"/>
                </a:cubicBezTo>
                <a:close/>
                <a:moveTo>
                  <a:pt x="154" y="289"/>
                </a:moveTo>
                <a:cubicBezTo>
                  <a:pt x="154" y="289"/>
                  <a:pt x="154" y="289"/>
                  <a:pt x="154" y="289"/>
                </a:cubicBezTo>
                <a:cubicBezTo>
                  <a:pt x="155" y="289"/>
                  <a:pt x="156" y="290"/>
                  <a:pt x="157" y="291"/>
                </a:cubicBezTo>
                <a:cubicBezTo>
                  <a:pt x="157" y="291"/>
                  <a:pt x="158" y="290"/>
                  <a:pt x="158" y="289"/>
                </a:cubicBezTo>
                <a:cubicBezTo>
                  <a:pt x="157" y="289"/>
                  <a:pt x="154" y="289"/>
                  <a:pt x="155" y="288"/>
                </a:cubicBezTo>
                <a:cubicBezTo>
                  <a:pt x="155" y="288"/>
                  <a:pt x="155" y="288"/>
                  <a:pt x="155" y="287"/>
                </a:cubicBezTo>
                <a:cubicBezTo>
                  <a:pt x="154" y="288"/>
                  <a:pt x="154" y="288"/>
                  <a:pt x="154" y="289"/>
                </a:cubicBezTo>
                <a:close/>
                <a:moveTo>
                  <a:pt x="121" y="290"/>
                </a:moveTo>
                <a:cubicBezTo>
                  <a:pt x="121" y="290"/>
                  <a:pt x="121" y="290"/>
                  <a:pt x="121" y="290"/>
                </a:cubicBezTo>
                <a:cubicBezTo>
                  <a:pt x="121" y="290"/>
                  <a:pt x="121" y="290"/>
                  <a:pt x="121" y="290"/>
                </a:cubicBezTo>
                <a:cubicBezTo>
                  <a:pt x="122" y="289"/>
                  <a:pt x="123" y="289"/>
                  <a:pt x="122" y="288"/>
                </a:cubicBezTo>
                <a:cubicBezTo>
                  <a:pt x="122" y="289"/>
                  <a:pt x="121" y="289"/>
                  <a:pt x="121" y="290"/>
                </a:cubicBezTo>
                <a:close/>
                <a:moveTo>
                  <a:pt x="152" y="296"/>
                </a:moveTo>
                <a:cubicBezTo>
                  <a:pt x="152" y="296"/>
                  <a:pt x="152" y="296"/>
                  <a:pt x="152" y="296"/>
                </a:cubicBezTo>
                <a:cubicBezTo>
                  <a:pt x="152" y="297"/>
                  <a:pt x="153" y="297"/>
                  <a:pt x="153" y="298"/>
                </a:cubicBezTo>
                <a:cubicBezTo>
                  <a:pt x="153" y="298"/>
                  <a:pt x="154" y="297"/>
                  <a:pt x="154" y="299"/>
                </a:cubicBezTo>
                <a:cubicBezTo>
                  <a:pt x="154" y="298"/>
                  <a:pt x="154" y="298"/>
                  <a:pt x="153" y="298"/>
                </a:cubicBezTo>
                <a:cubicBezTo>
                  <a:pt x="154" y="299"/>
                  <a:pt x="155" y="300"/>
                  <a:pt x="154" y="301"/>
                </a:cubicBezTo>
                <a:cubicBezTo>
                  <a:pt x="154" y="301"/>
                  <a:pt x="154" y="300"/>
                  <a:pt x="154" y="300"/>
                </a:cubicBezTo>
                <a:cubicBezTo>
                  <a:pt x="154" y="301"/>
                  <a:pt x="153" y="301"/>
                  <a:pt x="153" y="302"/>
                </a:cubicBezTo>
                <a:cubicBezTo>
                  <a:pt x="152" y="302"/>
                  <a:pt x="150" y="302"/>
                  <a:pt x="150" y="302"/>
                </a:cubicBezTo>
                <a:cubicBezTo>
                  <a:pt x="151" y="304"/>
                  <a:pt x="152" y="305"/>
                  <a:pt x="152" y="306"/>
                </a:cubicBezTo>
                <a:cubicBezTo>
                  <a:pt x="150" y="303"/>
                  <a:pt x="149" y="301"/>
                  <a:pt x="148" y="298"/>
                </a:cubicBezTo>
                <a:cubicBezTo>
                  <a:pt x="149" y="298"/>
                  <a:pt x="149" y="300"/>
                  <a:pt x="149" y="300"/>
                </a:cubicBezTo>
                <a:cubicBezTo>
                  <a:pt x="149" y="299"/>
                  <a:pt x="150" y="299"/>
                  <a:pt x="150" y="298"/>
                </a:cubicBezTo>
                <a:cubicBezTo>
                  <a:pt x="150" y="298"/>
                  <a:pt x="149" y="297"/>
                  <a:pt x="149" y="296"/>
                </a:cubicBezTo>
                <a:cubicBezTo>
                  <a:pt x="148" y="296"/>
                  <a:pt x="148" y="296"/>
                  <a:pt x="147" y="296"/>
                </a:cubicBezTo>
                <a:cubicBezTo>
                  <a:pt x="147" y="299"/>
                  <a:pt x="148" y="301"/>
                  <a:pt x="149" y="302"/>
                </a:cubicBezTo>
                <a:cubicBezTo>
                  <a:pt x="150" y="303"/>
                  <a:pt x="149" y="302"/>
                  <a:pt x="149" y="302"/>
                </a:cubicBezTo>
                <a:cubicBezTo>
                  <a:pt x="149" y="303"/>
                  <a:pt x="150" y="304"/>
                  <a:pt x="150" y="305"/>
                </a:cubicBezTo>
                <a:cubicBezTo>
                  <a:pt x="150" y="304"/>
                  <a:pt x="149" y="303"/>
                  <a:pt x="149" y="303"/>
                </a:cubicBezTo>
                <a:cubicBezTo>
                  <a:pt x="149" y="303"/>
                  <a:pt x="149" y="303"/>
                  <a:pt x="148" y="303"/>
                </a:cubicBezTo>
                <a:cubicBezTo>
                  <a:pt x="149" y="302"/>
                  <a:pt x="148" y="302"/>
                  <a:pt x="148" y="302"/>
                </a:cubicBezTo>
                <a:cubicBezTo>
                  <a:pt x="148" y="303"/>
                  <a:pt x="147" y="305"/>
                  <a:pt x="145" y="304"/>
                </a:cubicBezTo>
                <a:cubicBezTo>
                  <a:pt x="145" y="303"/>
                  <a:pt x="144" y="303"/>
                  <a:pt x="143" y="302"/>
                </a:cubicBezTo>
                <a:cubicBezTo>
                  <a:pt x="143" y="300"/>
                  <a:pt x="142" y="298"/>
                  <a:pt x="142" y="296"/>
                </a:cubicBezTo>
                <a:cubicBezTo>
                  <a:pt x="143" y="298"/>
                  <a:pt x="143" y="299"/>
                  <a:pt x="143" y="300"/>
                </a:cubicBezTo>
                <a:cubicBezTo>
                  <a:pt x="144" y="300"/>
                  <a:pt x="144" y="300"/>
                  <a:pt x="144" y="300"/>
                </a:cubicBezTo>
                <a:cubicBezTo>
                  <a:pt x="143" y="298"/>
                  <a:pt x="143" y="297"/>
                  <a:pt x="142" y="295"/>
                </a:cubicBezTo>
                <a:cubicBezTo>
                  <a:pt x="142" y="295"/>
                  <a:pt x="141" y="294"/>
                  <a:pt x="141" y="295"/>
                </a:cubicBezTo>
                <a:cubicBezTo>
                  <a:pt x="142" y="298"/>
                  <a:pt x="143" y="302"/>
                  <a:pt x="143" y="303"/>
                </a:cubicBezTo>
                <a:cubicBezTo>
                  <a:pt x="142" y="302"/>
                  <a:pt x="142" y="299"/>
                  <a:pt x="141" y="298"/>
                </a:cubicBezTo>
                <a:cubicBezTo>
                  <a:pt x="141" y="298"/>
                  <a:pt x="140" y="298"/>
                  <a:pt x="140" y="298"/>
                </a:cubicBezTo>
                <a:cubicBezTo>
                  <a:pt x="140" y="300"/>
                  <a:pt x="141" y="302"/>
                  <a:pt x="141" y="304"/>
                </a:cubicBezTo>
                <a:cubicBezTo>
                  <a:pt x="141" y="304"/>
                  <a:pt x="140" y="304"/>
                  <a:pt x="140" y="304"/>
                </a:cubicBezTo>
                <a:cubicBezTo>
                  <a:pt x="140" y="302"/>
                  <a:pt x="140" y="300"/>
                  <a:pt x="139" y="298"/>
                </a:cubicBezTo>
                <a:cubicBezTo>
                  <a:pt x="139" y="299"/>
                  <a:pt x="140" y="299"/>
                  <a:pt x="139" y="299"/>
                </a:cubicBezTo>
                <a:cubicBezTo>
                  <a:pt x="139" y="299"/>
                  <a:pt x="139" y="299"/>
                  <a:pt x="139" y="298"/>
                </a:cubicBezTo>
                <a:cubicBezTo>
                  <a:pt x="138" y="298"/>
                  <a:pt x="138" y="298"/>
                  <a:pt x="138" y="298"/>
                </a:cubicBezTo>
                <a:cubicBezTo>
                  <a:pt x="137" y="300"/>
                  <a:pt x="138" y="301"/>
                  <a:pt x="138" y="302"/>
                </a:cubicBezTo>
                <a:cubicBezTo>
                  <a:pt x="137" y="301"/>
                  <a:pt x="138" y="298"/>
                  <a:pt x="137" y="297"/>
                </a:cubicBezTo>
                <a:cubicBezTo>
                  <a:pt x="136" y="299"/>
                  <a:pt x="137" y="300"/>
                  <a:pt x="136" y="301"/>
                </a:cubicBezTo>
                <a:cubicBezTo>
                  <a:pt x="136" y="299"/>
                  <a:pt x="136" y="297"/>
                  <a:pt x="137" y="295"/>
                </a:cubicBezTo>
                <a:cubicBezTo>
                  <a:pt x="136" y="295"/>
                  <a:pt x="136" y="295"/>
                  <a:pt x="136" y="295"/>
                </a:cubicBezTo>
                <a:cubicBezTo>
                  <a:pt x="135" y="297"/>
                  <a:pt x="136" y="300"/>
                  <a:pt x="135" y="301"/>
                </a:cubicBezTo>
                <a:cubicBezTo>
                  <a:pt x="135" y="301"/>
                  <a:pt x="135" y="300"/>
                  <a:pt x="135" y="301"/>
                </a:cubicBezTo>
                <a:cubicBezTo>
                  <a:pt x="135" y="301"/>
                  <a:pt x="134" y="301"/>
                  <a:pt x="134" y="302"/>
                </a:cubicBezTo>
                <a:cubicBezTo>
                  <a:pt x="135" y="303"/>
                  <a:pt x="135" y="304"/>
                  <a:pt x="136" y="305"/>
                </a:cubicBezTo>
                <a:cubicBezTo>
                  <a:pt x="136" y="304"/>
                  <a:pt x="136" y="304"/>
                  <a:pt x="136" y="304"/>
                </a:cubicBezTo>
                <a:cubicBezTo>
                  <a:pt x="136" y="305"/>
                  <a:pt x="136" y="306"/>
                  <a:pt x="135" y="306"/>
                </a:cubicBezTo>
                <a:cubicBezTo>
                  <a:pt x="134" y="306"/>
                  <a:pt x="134" y="307"/>
                  <a:pt x="133" y="307"/>
                </a:cubicBezTo>
                <a:cubicBezTo>
                  <a:pt x="130" y="306"/>
                  <a:pt x="130" y="303"/>
                  <a:pt x="133" y="302"/>
                </a:cubicBezTo>
                <a:cubicBezTo>
                  <a:pt x="133" y="300"/>
                  <a:pt x="135" y="297"/>
                  <a:pt x="135" y="295"/>
                </a:cubicBezTo>
                <a:cubicBezTo>
                  <a:pt x="133" y="297"/>
                  <a:pt x="133" y="299"/>
                  <a:pt x="132" y="302"/>
                </a:cubicBezTo>
                <a:cubicBezTo>
                  <a:pt x="132" y="300"/>
                  <a:pt x="133" y="298"/>
                  <a:pt x="133" y="297"/>
                </a:cubicBezTo>
                <a:cubicBezTo>
                  <a:pt x="131" y="298"/>
                  <a:pt x="132" y="302"/>
                  <a:pt x="131" y="304"/>
                </a:cubicBezTo>
                <a:cubicBezTo>
                  <a:pt x="130" y="303"/>
                  <a:pt x="131" y="302"/>
                  <a:pt x="130" y="303"/>
                </a:cubicBezTo>
                <a:cubicBezTo>
                  <a:pt x="131" y="301"/>
                  <a:pt x="132" y="299"/>
                  <a:pt x="132" y="297"/>
                </a:cubicBezTo>
                <a:cubicBezTo>
                  <a:pt x="130" y="299"/>
                  <a:pt x="130" y="302"/>
                  <a:pt x="129" y="304"/>
                </a:cubicBezTo>
                <a:cubicBezTo>
                  <a:pt x="130" y="302"/>
                  <a:pt x="130" y="300"/>
                  <a:pt x="131" y="298"/>
                </a:cubicBezTo>
                <a:cubicBezTo>
                  <a:pt x="130" y="298"/>
                  <a:pt x="130" y="299"/>
                  <a:pt x="130" y="298"/>
                </a:cubicBezTo>
                <a:cubicBezTo>
                  <a:pt x="131" y="298"/>
                  <a:pt x="130" y="297"/>
                  <a:pt x="130" y="297"/>
                </a:cubicBezTo>
                <a:cubicBezTo>
                  <a:pt x="130" y="298"/>
                  <a:pt x="130" y="298"/>
                  <a:pt x="129" y="299"/>
                </a:cubicBezTo>
                <a:cubicBezTo>
                  <a:pt x="129" y="299"/>
                  <a:pt x="130" y="298"/>
                  <a:pt x="129" y="298"/>
                </a:cubicBezTo>
                <a:cubicBezTo>
                  <a:pt x="129" y="299"/>
                  <a:pt x="129" y="299"/>
                  <a:pt x="128" y="300"/>
                </a:cubicBezTo>
                <a:cubicBezTo>
                  <a:pt x="128" y="299"/>
                  <a:pt x="129" y="298"/>
                  <a:pt x="129" y="296"/>
                </a:cubicBezTo>
                <a:cubicBezTo>
                  <a:pt x="129" y="296"/>
                  <a:pt x="129" y="298"/>
                  <a:pt x="128" y="298"/>
                </a:cubicBezTo>
                <a:cubicBezTo>
                  <a:pt x="129" y="297"/>
                  <a:pt x="129" y="296"/>
                  <a:pt x="129" y="295"/>
                </a:cubicBezTo>
                <a:cubicBezTo>
                  <a:pt x="127" y="296"/>
                  <a:pt x="127" y="299"/>
                  <a:pt x="126" y="299"/>
                </a:cubicBezTo>
                <a:cubicBezTo>
                  <a:pt x="127" y="298"/>
                  <a:pt x="127" y="297"/>
                  <a:pt x="128" y="295"/>
                </a:cubicBezTo>
                <a:cubicBezTo>
                  <a:pt x="126" y="296"/>
                  <a:pt x="126" y="298"/>
                  <a:pt x="125" y="299"/>
                </a:cubicBezTo>
                <a:cubicBezTo>
                  <a:pt x="123" y="300"/>
                  <a:pt x="121" y="301"/>
                  <a:pt x="119" y="302"/>
                </a:cubicBezTo>
                <a:cubicBezTo>
                  <a:pt x="119" y="302"/>
                  <a:pt x="119" y="302"/>
                  <a:pt x="119" y="302"/>
                </a:cubicBezTo>
                <a:cubicBezTo>
                  <a:pt x="113" y="310"/>
                  <a:pt x="109" y="323"/>
                  <a:pt x="112" y="335"/>
                </a:cubicBezTo>
                <a:cubicBezTo>
                  <a:pt x="114" y="339"/>
                  <a:pt x="117" y="342"/>
                  <a:pt x="121" y="343"/>
                </a:cubicBezTo>
                <a:cubicBezTo>
                  <a:pt x="124" y="344"/>
                  <a:pt x="126" y="345"/>
                  <a:pt x="127" y="347"/>
                </a:cubicBezTo>
                <a:cubicBezTo>
                  <a:pt x="127" y="347"/>
                  <a:pt x="127" y="347"/>
                  <a:pt x="127" y="347"/>
                </a:cubicBezTo>
                <a:cubicBezTo>
                  <a:pt x="129" y="355"/>
                  <a:pt x="136" y="350"/>
                  <a:pt x="141" y="350"/>
                </a:cubicBezTo>
                <a:cubicBezTo>
                  <a:pt x="143" y="350"/>
                  <a:pt x="144" y="351"/>
                  <a:pt x="146" y="351"/>
                </a:cubicBezTo>
                <a:cubicBezTo>
                  <a:pt x="151" y="353"/>
                  <a:pt x="155" y="356"/>
                  <a:pt x="161" y="354"/>
                </a:cubicBezTo>
                <a:cubicBezTo>
                  <a:pt x="166" y="353"/>
                  <a:pt x="170" y="349"/>
                  <a:pt x="173" y="345"/>
                </a:cubicBezTo>
                <a:cubicBezTo>
                  <a:pt x="176" y="342"/>
                  <a:pt x="179" y="339"/>
                  <a:pt x="181" y="335"/>
                </a:cubicBezTo>
                <a:cubicBezTo>
                  <a:pt x="183" y="331"/>
                  <a:pt x="182" y="322"/>
                  <a:pt x="180" y="317"/>
                </a:cubicBezTo>
                <a:cubicBezTo>
                  <a:pt x="180" y="315"/>
                  <a:pt x="178" y="313"/>
                  <a:pt x="177" y="311"/>
                </a:cubicBezTo>
                <a:cubicBezTo>
                  <a:pt x="177" y="311"/>
                  <a:pt x="177" y="311"/>
                  <a:pt x="177" y="310"/>
                </a:cubicBezTo>
                <a:cubicBezTo>
                  <a:pt x="177" y="310"/>
                  <a:pt x="176" y="309"/>
                  <a:pt x="175" y="308"/>
                </a:cubicBezTo>
                <a:cubicBezTo>
                  <a:pt x="174" y="307"/>
                  <a:pt x="173" y="306"/>
                  <a:pt x="173" y="305"/>
                </a:cubicBezTo>
                <a:cubicBezTo>
                  <a:pt x="170" y="302"/>
                  <a:pt x="166" y="300"/>
                  <a:pt x="162" y="298"/>
                </a:cubicBezTo>
                <a:cubicBezTo>
                  <a:pt x="159" y="298"/>
                  <a:pt x="158" y="296"/>
                  <a:pt x="157" y="295"/>
                </a:cubicBezTo>
                <a:cubicBezTo>
                  <a:pt x="157" y="295"/>
                  <a:pt x="157" y="295"/>
                  <a:pt x="157" y="294"/>
                </a:cubicBezTo>
                <a:cubicBezTo>
                  <a:pt x="156" y="292"/>
                  <a:pt x="155" y="291"/>
                  <a:pt x="153" y="290"/>
                </a:cubicBezTo>
                <a:cubicBezTo>
                  <a:pt x="154" y="291"/>
                  <a:pt x="155" y="292"/>
                  <a:pt x="156" y="292"/>
                </a:cubicBezTo>
                <a:cubicBezTo>
                  <a:pt x="156" y="291"/>
                  <a:pt x="154" y="288"/>
                  <a:pt x="153" y="290"/>
                </a:cubicBezTo>
                <a:cubicBezTo>
                  <a:pt x="154" y="292"/>
                  <a:pt x="155" y="293"/>
                  <a:pt x="157" y="294"/>
                </a:cubicBezTo>
                <a:cubicBezTo>
                  <a:pt x="156" y="294"/>
                  <a:pt x="156" y="295"/>
                  <a:pt x="156" y="295"/>
                </a:cubicBezTo>
                <a:cubicBezTo>
                  <a:pt x="156" y="294"/>
                  <a:pt x="155" y="294"/>
                  <a:pt x="155" y="294"/>
                </a:cubicBezTo>
                <a:cubicBezTo>
                  <a:pt x="154" y="293"/>
                  <a:pt x="153" y="291"/>
                  <a:pt x="152" y="291"/>
                </a:cubicBezTo>
                <a:cubicBezTo>
                  <a:pt x="152" y="292"/>
                  <a:pt x="154" y="293"/>
                  <a:pt x="154" y="294"/>
                </a:cubicBezTo>
                <a:cubicBezTo>
                  <a:pt x="153" y="294"/>
                  <a:pt x="152" y="292"/>
                  <a:pt x="151" y="291"/>
                </a:cubicBezTo>
                <a:cubicBezTo>
                  <a:pt x="151" y="292"/>
                  <a:pt x="153" y="293"/>
                  <a:pt x="153" y="294"/>
                </a:cubicBezTo>
                <a:cubicBezTo>
                  <a:pt x="152" y="293"/>
                  <a:pt x="151" y="292"/>
                  <a:pt x="150" y="291"/>
                </a:cubicBezTo>
                <a:cubicBezTo>
                  <a:pt x="150" y="292"/>
                  <a:pt x="150" y="292"/>
                  <a:pt x="150" y="292"/>
                </a:cubicBezTo>
                <a:cubicBezTo>
                  <a:pt x="150" y="292"/>
                  <a:pt x="150" y="292"/>
                  <a:pt x="151" y="292"/>
                </a:cubicBezTo>
                <a:cubicBezTo>
                  <a:pt x="153" y="295"/>
                  <a:pt x="156" y="297"/>
                  <a:pt x="157" y="299"/>
                </a:cubicBezTo>
                <a:cubicBezTo>
                  <a:pt x="157" y="299"/>
                  <a:pt x="155" y="298"/>
                  <a:pt x="155" y="297"/>
                </a:cubicBezTo>
                <a:cubicBezTo>
                  <a:pt x="155" y="297"/>
                  <a:pt x="155" y="297"/>
                  <a:pt x="155" y="297"/>
                </a:cubicBezTo>
                <a:cubicBezTo>
                  <a:pt x="154" y="297"/>
                  <a:pt x="154" y="297"/>
                  <a:pt x="154" y="296"/>
                </a:cubicBezTo>
                <a:cubicBezTo>
                  <a:pt x="153" y="296"/>
                  <a:pt x="154" y="296"/>
                  <a:pt x="153" y="296"/>
                </a:cubicBezTo>
                <a:cubicBezTo>
                  <a:pt x="153" y="295"/>
                  <a:pt x="152" y="294"/>
                  <a:pt x="151" y="294"/>
                </a:cubicBezTo>
                <a:cubicBezTo>
                  <a:pt x="151" y="294"/>
                  <a:pt x="151" y="294"/>
                  <a:pt x="151" y="295"/>
                </a:cubicBezTo>
                <a:cubicBezTo>
                  <a:pt x="152" y="296"/>
                  <a:pt x="153" y="297"/>
                  <a:pt x="153" y="298"/>
                </a:cubicBezTo>
                <a:cubicBezTo>
                  <a:pt x="153" y="297"/>
                  <a:pt x="152" y="296"/>
                  <a:pt x="152" y="296"/>
                </a:cubicBezTo>
                <a:close/>
                <a:moveTo>
                  <a:pt x="157" y="291"/>
                </a:moveTo>
                <a:cubicBezTo>
                  <a:pt x="157" y="291"/>
                  <a:pt x="157" y="291"/>
                  <a:pt x="157" y="291"/>
                </a:cubicBezTo>
                <a:cubicBezTo>
                  <a:pt x="156" y="291"/>
                  <a:pt x="156" y="290"/>
                  <a:pt x="155" y="290"/>
                </a:cubicBezTo>
                <a:cubicBezTo>
                  <a:pt x="155" y="290"/>
                  <a:pt x="156" y="291"/>
                  <a:pt x="157" y="291"/>
                </a:cubicBezTo>
                <a:close/>
                <a:moveTo>
                  <a:pt x="117" y="291"/>
                </a:moveTo>
                <a:cubicBezTo>
                  <a:pt x="117" y="291"/>
                  <a:pt x="117" y="291"/>
                  <a:pt x="117" y="291"/>
                </a:cubicBezTo>
                <a:cubicBezTo>
                  <a:pt x="117" y="291"/>
                  <a:pt x="117" y="291"/>
                  <a:pt x="117" y="291"/>
                </a:cubicBezTo>
                <a:cubicBezTo>
                  <a:pt x="118" y="291"/>
                  <a:pt x="119" y="291"/>
                  <a:pt x="120" y="291"/>
                </a:cubicBezTo>
                <a:cubicBezTo>
                  <a:pt x="120" y="290"/>
                  <a:pt x="118" y="290"/>
                  <a:pt x="119" y="289"/>
                </a:cubicBezTo>
                <a:cubicBezTo>
                  <a:pt x="118" y="289"/>
                  <a:pt x="117" y="290"/>
                  <a:pt x="117" y="291"/>
                </a:cubicBezTo>
                <a:close/>
                <a:moveTo>
                  <a:pt x="170" y="299"/>
                </a:moveTo>
                <a:cubicBezTo>
                  <a:pt x="170" y="299"/>
                  <a:pt x="170" y="299"/>
                  <a:pt x="170" y="299"/>
                </a:cubicBezTo>
                <a:cubicBezTo>
                  <a:pt x="169" y="296"/>
                  <a:pt x="167" y="294"/>
                  <a:pt x="165" y="292"/>
                </a:cubicBezTo>
                <a:cubicBezTo>
                  <a:pt x="164" y="291"/>
                  <a:pt x="160" y="289"/>
                  <a:pt x="159" y="291"/>
                </a:cubicBezTo>
                <a:cubicBezTo>
                  <a:pt x="159" y="292"/>
                  <a:pt x="158" y="292"/>
                  <a:pt x="158" y="294"/>
                </a:cubicBezTo>
                <a:cubicBezTo>
                  <a:pt x="160" y="297"/>
                  <a:pt x="165" y="298"/>
                  <a:pt x="168" y="300"/>
                </a:cubicBezTo>
                <a:cubicBezTo>
                  <a:pt x="169" y="301"/>
                  <a:pt x="170" y="302"/>
                  <a:pt x="172" y="302"/>
                </a:cubicBezTo>
                <a:cubicBezTo>
                  <a:pt x="170" y="301"/>
                  <a:pt x="170" y="300"/>
                  <a:pt x="170" y="299"/>
                </a:cubicBezTo>
                <a:close/>
                <a:moveTo>
                  <a:pt x="146" y="290"/>
                </a:moveTo>
                <a:cubicBezTo>
                  <a:pt x="146" y="290"/>
                  <a:pt x="146" y="290"/>
                  <a:pt x="146" y="290"/>
                </a:cubicBezTo>
                <a:cubicBezTo>
                  <a:pt x="145" y="292"/>
                  <a:pt x="145" y="294"/>
                  <a:pt x="143" y="294"/>
                </a:cubicBezTo>
                <a:cubicBezTo>
                  <a:pt x="143" y="295"/>
                  <a:pt x="144" y="293"/>
                  <a:pt x="145" y="294"/>
                </a:cubicBezTo>
                <a:cubicBezTo>
                  <a:pt x="146" y="294"/>
                  <a:pt x="146" y="294"/>
                  <a:pt x="147" y="295"/>
                </a:cubicBezTo>
                <a:cubicBezTo>
                  <a:pt x="148" y="295"/>
                  <a:pt x="149" y="295"/>
                  <a:pt x="149" y="294"/>
                </a:cubicBezTo>
                <a:cubicBezTo>
                  <a:pt x="149" y="293"/>
                  <a:pt x="148" y="293"/>
                  <a:pt x="147" y="292"/>
                </a:cubicBezTo>
                <a:cubicBezTo>
                  <a:pt x="147" y="291"/>
                  <a:pt x="147" y="290"/>
                  <a:pt x="148" y="290"/>
                </a:cubicBezTo>
                <a:cubicBezTo>
                  <a:pt x="147" y="291"/>
                  <a:pt x="146" y="291"/>
                  <a:pt x="146" y="290"/>
                </a:cubicBezTo>
                <a:close/>
                <a:moveTo>
                  <a:pt x="150" y="292"/>
                </a:moveTo>
                <a:cubicBezTo>
                  <a:pt x="150" y="292"/>
                  <a:pt x="150" y="292"/>
                  <a:pt x="150" y="292"/>
                </a:cubicBezTo>
                <a:cubicBezTo>
                  <a:pt x="149" y="292"/>
                  <a:pt x="150" y="291"/>
                  <a:pt x="149" y="292"/>
                </a:cubicBezTo>
                <a:cubicBezTo>
                  <a:pt x="149" y="292"/>
                  <a:pt x="149" y="293"/>
                  <a:pt x="150" y="292"/>
                </a:cubicBezTo>
                <a:close/>
                <a:moveTo>
                  <a:pt x="138" y="294"/>
                </a:moveTo>
                <a:cubicBezTo>
                  <a:pt x="138" y="294"/>
                  <a:pt x="138" y="294"/>
                  <a:pt x="138" y="294"/>
                </a:cubicBezTo>
                <a:cubicBezTo>
                  <a:pt x="137" y="294"/>
                  <a:pt x="136" y="293"/>
                  <a:pt x="135" y="293"/>
                </a:cubicBezTo>
                <a:cubicBezTo>
                  <a:pt x="136" y="293"/>
                  <a:pt x="134" y="293"/>
                  <a:pt x="135" y="294"/>
                </a:cubicBezTo>
                <a:cubicBezTo>
                  <a:pt x="137" y="294"/>
                  <a:pt x="139" y="294"/>
                  <a:pt x="138" y="297"/>
                </a:cubicBezTo>
                <a:cubicBezTo>
                  <a:pt x="139" y="297"/>
                  <a:pt x="139" y="297"/>
                  <a:pt x="140" y="297"/>
                </a:cubicBezTo>
                <a:cubicBezTo>
                  <a:pt x="140" y="295"/>
                  <a:pt x="139" y="295"/>
                  <a:pt x="140" y="294"/>
                </a:cubicBezTo>
                <a:cubicBezTo>
                  <a:pt x="140" y="293"/>
                  <a:pt x="141" y="293"/>
                  <a:pt x="141" y="293"/>
                </a:cubicBezTo>
                <a:cubicBezTo>
                  <a:pt x="140" y="291"/>
                  <a:pt x="139" y="293"/>
                  <a:pt x="138" y="294"/>
                </a:cubicBezTo>
                <a:close/>
                <a:moveTo>
                  <a:pt x="125" y="295"/>
                </a:moveTo>
                <a:cubicBezTo>
                  <a:pt x="125" y="295"/>
                  <a:pt x="125" y="295"/>
                  <a:pt x="125" y="295"/>
                </a:cubicBezTo>
                <a:cubicBezTo>
                  <a:pt x="126" y="295"/>
                  <a:pt x="126" y="295"/>
                  <a:pt x="126" y="296"/>
                </a:cubicBezTo>
                <a:cubicBezTo>
                  <a:pt x="126" y="295"/>
                  <a:pt x="127" y="295"/>
                  <a:pt x="127" y="295"/>
                </a:cubicBezTo>
                <a:cubicBezTo>
                  <a:pt x="126" y="295"/>
                  <a:pt x="126" y="295"/>
                  <a:pt x="126" y="294"/>
                </a:cubicBezTo>
                <a:cubicBezTo>
                  <a:pt x="126" y="295"/>
                  <a:pt x="125" y="295"/>
                  <a:pt x="125" y="295"/>
                </a:cubicBezTo>
                <a:close/>
                <a:moveTo>
                  <a:pt x="126" y="293"/>
                </a:moveTo>
                <a:cubicBezTo>
                  <a:pt x="126" y="293"/>
                  <a:pt x="126" y="293"/>
                  <a:pt x="126" y="293"/>
                </a:cubicBezTo>
                <a:cubicBezTo>
                  <a:pt x="125" y="294"/>
                  <a:pt x="124" y="294"/>
                  <a:pt x="123" y="295"/>
                </a:cubicBezTo>
                <a:cubicBezTo>
                  <a:pt x="125" y="295"/>
                  <a:pt x="127" y="294"/>
                  <a:pt x="126" y="293"/>
                </a:cubicBezTo>
                <a:close/>
                <a:moveTo>
                  <a:pt x="171" y="298"/>
                </a:moveTo>
                <a:cubicBezTo>
                  <a:pt x="171" y="298"/>
                  <a:pt x="171" y="298"/>
                  <a:pt x="171" y="298"/>
                </a:cubicBezTo>
                <a:cubicBezTo>
                  <a:pt x="171" y="297"/>
                  <a:pt x="170" y="296"/>
                  <a:pt x="169" y="295"/>
                </a:cubicBezTo>
                <a:cubicBezTo>
                  <a:pt x="170" y="296"/>
                  <a:pt x="171" y="297"/>
                  <a:pt x="171" y="298"/>
                </a:cubicBezTo>
                <a:close/>
                <a:moveTo>
                  <a:pt x="148" y="300"/>
                </a:moveTo>
                <a:cubicBezTo>
                  <a:pt x="148" y="300"/>
                  <a:pt x="148" y="300"/>
                  <a:pt x="148" y="300"/>
                </a:cubicBezTo>
                <a:cubicBezTo>
                  <a:pt x="147" y="298"/>
                  <a:pt x="146" y="296"/>
                  <a:pt x="145" y="295"/>
                </a:cubicBezTo>
                <a:cubicBezTo>
                  <a:pt x="145" y="296"/>
                  <a:pt x="145" y="297"/>
                  <a:pt x="145" y="298"/>
                </a:cubicBezTo>
                <a:cubicBezTo>
                  <a:pt x="145" y="297"/>
                  <a:pt x="145" y="296"/>
                  <a:pt x="144" y="296"/>
                </a:cubicBezTo>
                <a:cubicBezTo>
                  <a:pt x="144" y="296"/>
                  <a:pt x="144" y="296"/>
                  <a:pt x="144" y="296"/>
                </a:cubicBezTo>
                <a:cubicBezTo>
                  <a:pt x="144" y="297"/>
                  <a:pt x="144" y="298"/>
                  <a:pt x="145" y="299"/>
                </a:cubicBezTo>
                <a:cubicBezTo>
                  <a:pt x="146" y="299"/>
                  <a:pt x="146" y="300"/>
                  <a:pt x="146" y="300"/>
                </a:cubicBezTo>
                <a:cubicBezTo>
                  <a:pt x="146" y="299"/>
                  <a:pt x="145" y="299"/>
                  <a:pt x="146" y="298"/>
                </a:cubicBezTo>
                <a:cubicBezTo>
                  <a:pt x="146" y="299"/>
                  <a:pt x="146" y="300"/>
                  <a:pt x="148" y="300"/>
                </a:cubicBezTo>
                <a:close/>
                <a:moveTo>
                  <a:pt x="149" y="296"/>
                </a:moveTo>
                <a:cubicBezTo>
                  <a:pt x="149" y="296"/>
                  <a:pt x="149" y="296"/>
                  <a:pt x="149" y="296"/>
                </a:cubicBezTo>
                <a:cubicBezTo>
                  <a:pt x="151" y="296"/>
                  <a:pt x="150" y="297"/>
                  <a:pt x="151" y="298"/>
                </a:cubicBezTo>
                <a:cubicBezTo>
                  <a:pt x="151" y="297"/>
                  <a:pt x="152" y="298"/>
                  <a:pt x="152" y="297"/>
                </a:cubicBezTo>
                <a:cubicBezTo>
                  <a:pt x="151" y="297"/>
                  <a:pt x="151" y="296"/>
                  <a:pt x="150" y="295"/>
                </a:cubicBezTo>
                <a:cubicBezTo>
                  <a:pt x="150" y="296"/>
                  <a:pt x="149" y="295"/>
                  <a:pt x="149" y="296"/>
                </a:cubicBezTo>
                <a:close/>
                <a:moveTo>
                  <a:pt x="123" y="296"/>
                </a:moveTo>
                <a:cubicBezTo>
                  <a:pt x="123" y="296"/>
                  <a:pt x="123" y="296"/>
                  <a:pt x="123" y="296"/>
                </a:cubicBezTo>
                <a:cubicBezTo>
                  <a:pt x="122" y="297"/>
                  <a:pt x="121" y="299"/>
                  <a:pt x="120" y="300"/>
                </a:cubicBezTo>
                <a:cubicBezTo>
                  <a:pt x="122" y="299"/>
                  <a:pt x="124" y="298"/>
                  <a:pt x="124" y="296"/>
                </a:cubicBezTo>
                <a:cubicBezTo>
                  <a:pt x="124" y="296"/>
                  <a:pt x="124" y="296"/>
                  <a:pt x="123" y="296"/>
                </a:cubicBezTo>
                <a:cubicBezTo>
                  <a:pt x="123" y="296"/>
                  <a:pt x="124" y="296"/>
                  <a:pt x="123" y="296"/>
                </a:cubicBezTo>
                <a:close/>
                <a:moveTo>
                  <a:pt x="151" y="301"/>
                </a:moveTo>
                <a:cubicBezTo>
                  <a:pt x="151" y="301"/>
                  <a:pt x="151" y="301"/>
                  <a:pt x="151" y="301"/>
                </a:cubicBezTo>
                <a:cubicBezTo>
                  <a:pt x="152" y="301"/>
                  <a:pt x="152" y="300"/>
                  <a:pt x="153" y="300"/>
                </a:cubicBezTo>
                <a:cubicBezTo>
                  <a:pt x="153" y="300"/>
                  <a:pt x="153" y="299"/>
                  <a:pt x="152" y="299"/>
                </a:cubicBezTo>
                <a:cubicBezTo>
                  <a:pt x="151" y="298"/>
                  <a:pt x="150" y="300"/>
                  <a:pt x="151" y="301"/>
                </a:cubicBezTo>
                <a:close/>
                <a:moveTo>
                  <a:pt x="173" y="301"/>
                </a:moveTo>
                <a:cubicBezTo>
                  <a:pt x="173" y="301"/>
                  <a:pt x="173" y="301"/>
                  <a:pt x="173" y="301"/>
                </a:cubicBezTo>
                <a:cubicBezTo>
                  <a:pt x="172" y="300"/>
                  <a:pt x="172" y="299"/>
                  <a:pt x="171" y="299"/>
                </a:cubicBezTo>
                <a:cubicBezTo>
                  <a:pt x="172" y="299"/>
                  <a:pt x="172" y="301"/>
                  <a:pt x="173" y="301"/>
                </a:cubicBezTo>
                <a:close/>
                <a:moveTo>
                  <a:pt x="144" y="301"/>
                </a:moveTo>
                <a:cubicBezTo>
                  <a:pt x="144" y="301"/>
                  <a:pt x="144" y="301"/>
                  <a:pt x="144" y="301"/>
                </a:cubicBezTo>
                <a:cubicBezTo>
                  <a:pt x="145" y="302"/>
                  <a:pt x="145" y="302"/>
                  <a:pt x="146" y="303"/>
                </a:cubicBezTo>
                <a:cubicBezTo>
                  <a:pt x="146" y="302"/>
                  <a:pt x="147" y="302"/>
                  <a:pt x="147" y="301"/>
                </a:cubicBezTo>
                <a:cubicBezTo>
                  <a:pt x="146" y="301"/>
                  <a:pt x="145" y="301"/>
                  <a:pt x="144" y="301"/>
                </a:cubicBezTo>
                <a:close/>
                <a:moveTo>
                  <a:pt x="133" y="306"/>
                </a:moveTo>
                <a:cubicBezTo>
                  <a:pt x="133" y="306"/>
                  <a:pt x="133" y="306"/>
                  <a:pt x="133" y="306"/>
                </a:cubicBezTo>
                <a:cubicBezTo>
                  <a:pt x="134" y="306"/>
                  <a:pt x="134" y="305"/>
                  <a:pt x="134" y="305"/>
                </a:cubicBezTo>
                <a:cubicBezTo>
                  <a:pt x="134" y="302"/>
                  <a:pt x="132" y="303"/>
                  <a:pt x="133" y="306"/>
                </a:cubicBezTo>
                <a:close/>
                <a:moveTo>
                  <a:pt x="88" y="323"/>
                </a:moveTo>
                <a:cubicBezTo>
                  <a:pt x="88" y="323"/>
                  <a:pt x="88" y="323"/>
                  <a:pt x="88" y="323"/>
                </a:cubicBezTo>
                <a:cubicBezTo>
                  <a:pt x="85" y="323"/>
                  <a:pt x="84" y="322"/>
                  <a:pt x="81" y="322"/>
                </a:cubicBezTo>
                <a:cubicBezTo>
                  <a:pt x="81" y="321"/>
                  <a:pt x="80" y="321"/>
                  <a:pt x="80" y="321"/>
                </a:cubicBezTo>
                <a:cubicBezTo>
                  <a:pt x="77" y="319"/>
                  <a:pt x="79" y="313"/>
                  <a:pt x="77" y="310"/>
                </a:cubicBezTo>
                <a:cubicBezTo>
                  <a:pt x="76" y="309"/>
                  <a:pt x="73" y="308"/>
                  <a:pt x="71" y="309"/>
                </a:cubicBezTo>
                <a:cubicBezTo>
                  <a:pt x="77" y="312"/>
                  <a:pt x="75" y="322"/>
                  <a:pt x="81" y="324"/>
                </a:cubicBezTo>
                <a:cubicBezTo>
                  <a:pt x="84" y="325"/>
                  <a:pt x="87" y="325"/>
                  <a:pt x="89" y="325"/>
                </a:cubicBezTo>
                <a:cubicBezTo>
                  <a:pt x="89" y="324"/>
                  <a:pt x="88" y="324"/>
                  <a:pt x="88" y="323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90" y="316"/>
                  <a:pt x="192" y="320"/>
                  <a:pt x="195" y="320"/>
                </a:cubicBezTo>
                <a:cubicBezTo>
                  <a:pt x="193" y="319"/>
                  <a:pt x="192" y="317"/>
                  <a:pt x="190" y="316"/>
                </a:cubicBezTo>
                <a:cubicBezTo>
                  <a:pt x="189" y="313"/>
                  <a:pt x="185" y="315"/>
                  <a:pt x="182" y="314"/>
                </a:cubicBezTo>
                <a:cubicBezTo>
                  <a:pt x="181" y="313"/>
                  <a:pt x="180" y="312"/>
                  <a:pt x="179" y="311"/>
                </a:cubicBezTo>
                <a:cubicBezTo>
                  <a:pt x="180" y="314"/>
                  <a:pt x="182" y="316"/>
                  <a:pt x="186" y="316"/>
                </a:cubicBezTo>
                <a:close/>
                <a:moveTo>
                  <a:pt x="52" y="313"/>
                </a:moveTo>
                <a:cubicBezTo>
                  <a:pt x="52" y="313"/>
                  <a:pt x="52" y="313"/>
                  <a:pt x="52" y="313"/>
                </a:cubicBezTo>
                <a:cubicBezTo>
                  <a:pt x="52" y="312"/>
                  <a:pt x="53" y="313"/>
                  <a:pt x="53" y="312"/>
                </a:cubicBezTo>
                <a:cubicBezTo>
                  <a:pt x="53" y="312"/>
                  <a:pt x="52" y="312"/>
                  <a:pt x="52" y="313"/>
                </a:cubicBezTo>
                <a:close/>
                <a:moveTo>
                  <a:pt x="69" y="313"/>
                </a:moveTo>
                <a:cubicBezTo>
                  <a:pt x="69" y="313"/>
                  <a:pt x="69" y="313"/>
                  <a:pt x="69" y="313"/>
                </a:cubicBezTo>
                <a:cubicBezTo>
                  <a:pt x="68" y="313"/>
                  <a:pt x="68" y="314"/>
                  <a:pt x="67" y="313"/>
                </a:cubicBezTo>
                <a:cubicBezTo>
                  <a:pt x="67" y="314"/>
                  <a:pt x="69" y="314"/>
                  <a:pt x="69" y="313"/>
                </a:cubicBezTo>
                <a:close/>
                <a:moveTo>
                  <a:pt x="69" y="314"/>
                </a:moveTo>
                <a:cubicBezTo>
                  <a:pt x="69" y="314"/>
                  <a:pt x="69" y="314"/>
                  <a:pt x="69" y="314"/>
                </a:cubicBezTo>
                <a:cubicBezTo>
                  <a:pt x="71" y="314"/>
                  <a:pt x="71" y="313"/>
                  <a:pt x="69" y="314"/>
                </a:cubicBezTo>
                <a:close/>
              </a:path>
            </a:pathLst>
          </a:custGeom>
          <a:solidFill>
            <a:schemeClr val="accent2">
              <a:lumMod val="50000"/>
              <a:alpha val="3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4934233" y="2374900"/>
            <a:ext cx="27430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PART  1</a:t>
            </a:r>
          </a:p>
        </p:txBody>
      </p:sp>
      <p:sp>
        <p:nvSpPr>
          <p:cNvPr id="326" name="TextBox 325"/>
          <p:cNvSpPr txBox="1"/>
          <p:nvPr/>
        </p:nvSpPr>
        <p:spPr>
          <a:xfrm>
            <a:off x="3242420" y="3236595"/>
            <a:ext cx="5707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500D08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>
            <a:extLst>
              <a:ext uri="{FF2B5EF4-FFF2-40B4-BE49-F238E27FC236}">
                <a16:creationId xmlns:a16="http://schemas.microsoft.com/office/drawing/2014/main" id="{3D67E6E4-72E0-4F9F-9A64-E0517348204D}"/>
              </a:ext>
            </a:extLst>
          </p:cNvPr>
          <p:cNvGrpSpPr/>
          <p:nvPr/>
        </p:nvGrpSpPr>
        <p:grpSpPr>
          <a:xfrm>
            <a:off x="323529" y="123478"/>
            <a:ext cx="11652447" cy="6147684"/>
            <a:chOff x="323529" y="123478"/>
            <a:chExt cx="11573197" cy="6105872"/>
          </a:xfrm>
        </p:grpSpPr>
        <p:sp>
          <p:nvSpPr>
            <p:cNvPr id="50" name="Text Placeholder 1">
              <a:extLst>
                <a:ext uri="{FF2B5EF4-FFF2-40B4-BE49-F238E27FC236}">
                  <a16:creationId xmlns:a16="http://schemas.microsoft.com/office/drawing/2014/main" id="{054E9FDB-7913-4015-9C47-C17EA8D6B3E6}"/>
                </a:ext>
              </a:extLst>
            </p:cNvPr>
            <p:cNvSpPr txBox="1">
              <a:spLocks/>
            </p:cNvSpPr>
            <p:nvPr/>
          </p:nvSpPr>
          <p:spPr>
            <a:xfrm>
              <a:off x="323529" y="123478"/>
              <a:ext cx="11573197" cy="72424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3200" dirty="0">
                  <a:solidFill>
                    <a:sysClr val="windowText" lastClr="000000"/>
                  </a:solidFill>
                  <a:latin typeface="Arial"/>
                </a:rPr>
                <a:t>Fully Editable Icon Sets: C</a:t>
              </a:r>
            </a:p>
          </p:txBody>
        </p:sp>
        <p:sp>
          <p:nvSpPr>
            <p:cNvPr id="51" name="Isosceles Triangle 68">
              <a:extLst>
                <a:ext uri="{FF2B5EF4-FFF2-40B4-BE49-F238E27FC236}">
                  <a16:creationId xmlns:a16="http://schemas.microsoft.com/office/drawing/2014/main" id="{FC4FD9EB-22F7-4256-8C06-5B9A3C8BAB8D}"/>
                </a:ext>
              </a:extLst>
            </p:cNvPr>
            <p:cNvSpPr/>
            <p:nvPr/>
          </p:nvSpPr>
          <p:spPr>
            <a:xfrm rot="10800000">
              <a:off x="7871934" y="4610240"/>
              <a:ext cx="220703" cy="687310"/>
            </a:xfrm>
            <a:custGeom>
              <a:avLst/>
              <a:gdLst/>
              <a:ahLst/>
              <a:cxnLst/>
              <a:rect l="l" t="t" r="r" b="b"/>
              <a:pathLst>
                <a:path w="1040400" h="3240000">
                  <a:moveTo>
                    <a:pt x="41345" y="940666"/>
                  </a:moveTo>
                  <a:lnTo>
                    <a:pt x="1242" y="653403"/>
                  </a:lnTo>
                  <a:lnTo>
                    <a:pt x="0" y="653403"/>
                  </a:lnTo>
                  <a:lnTo>
                    <a:pt x="1057" y="652077"/>
                  </a:lnTo>
                  <a:lnTo>
                    <a:pt x="447" y="647712"/>
                  </a:lnTo>
                  <a:lnTo>
                    <a:pt x="4531" y="647712"/>
                  </a:lnTo>
                  <a:lnTo>
                    <a:pt x="520200" y="0"/>
                  </a:lnTo>
                  <a:lnTo>
                    <a:pt x="659109" y="174478"/>
                  </a:lnTo>
                  <a:close/>
                  <a:moveTo>
                    <a:pt x="101622" y="1372451"/>
                  </a:moveTo>
                  <a:lnTo>
                    <a:pt x="61820" y="1087335"/>
                  </a:lnTo>
                  <a:lnTo>
                    <a:pt x="728036" y="261055"/>
                  </a:lnTo>
                  <a:lnTo>
                    <a:pt x="870500" y="439998"/>
                  </a:lnTo>
                  <a:lnTo>
                    <a:pt x="860164" y="431664"/>
                  </a:lnTo>
                  <a:close/>
                  <a:moveTo>
                    <a:pt x="161365" y="1800403"/>
                  </a:moveTo>
                  <a:lnTo>
                    <a:pt x="122098" y="1519120"/>
                  </a:lnTo>
                  <a:lnTo>
                    <a:pt x="930953" y="515931"/>
                  </a:lnTo>
                  <a:lnTo>
                    <a:pt x="1035869" y="647712"/>
                  </a:lnTo>
                  <a:lnTo>
                    <a:pt x="1039954" y="647712"/>
                  </a:lnTo>
                  <a:lnTo>
                    <a:pt x="1039345" y="652078"/>
                  </a:lnTo>
                  <a:lnTo>
                    <a:pt x="1040400" y="653403"/>
                  </a:lnTo>
                  <a:lnTo>
                    <a:pt x="1039160" y="653403"/>
                  </a:lnTo>
                  <a:lnTo>
                    <a:pt x="1029316" y="723920"/>
                  </a:lnTo>
                  <a:close/>
                  <a:moveTo>
                    <a:pt x="217894" y="2205330"/>
                  </a:moveTo>
                  <a:lnTo>
                    <a:pt x="181840" y="1947070"/>
                  </a:lnTo>
                  <a:lnTo>
                    <a:pt x="1000266" y="932012"/>
                  </a:lnTo>
                  <a:lnTo>
                    <a:pt x="949113" y="1298429"/>
                  </a:lnTo>
                  <a:close/>
                  <a:moveTo>
                    <a:pt x="330192" y="2564220"/>
                  </a:moveTo>
                  <a:lnTo>
                    <a:pt x="267995" y="2564220"/>
                  </a:lnTo>
                  <a:lnTo>
                    <a:pt x="237100" y="2342912"/>
                  </a:lnTo>
                  <a:lnTo>
                    <a:pt x="242309" y="2347112"/>
                  </a:lnTo>
                  <a:lnTo>
                    <a:pt x="920063" y="1506522"/>
                  </a:lnTo>
                  <a:lnTo>
                    <a:pt x="865005" y="1900914"/>
                  </a:lnTo>
                  <a:close/>
                  <a:moveTo>
                    <a:pt x="772406" y="2564220"/>
                  </a:moveTo>
                  <a:lnTo>
                    <a:pt x="468924" y="2564220"/>
                  </a:lnTo>
                  <a:lnTo>
                    <a:pt x="835955" y="2109008"/>
                  </a:lnTo>
                  <a:close/>
                  <a:moveTo>
                    <a:pt x="892044" y="3240000"/>
                  </a:moveTo>
                  <a:lnTo>
                    <a:pt x="148356" y="3240000"/>
                  </a:lnTo>
                  <a:lnTo>
                    <a:pt x="276144" y="2663936"/>
                  </a:lnTo>
                  <a:lnTo>
                    <a:pt x="764256" y="266393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Rectangle 9">
              <a:extLst>
                <a:ext uri="{FF2B5EF4-FFF2-40B4-BE49-F238E27FC236}">
                  <a16:creationId xmlns:a16="http://schemas.microsoft.com/office/drawing/2014/main" id="{D102C857-A763-43C8-BFC9-A9D56C9D227D}"/>
                </a:ext>
              </a:extLst>
            </p:cNvPr>
            <p:cNvSpPr/>
            <p:nvPr/>
          </p:nvSpPr>
          <p:spPr>
            <a:xfrm>
              <a:off x="8435540" y="4689594"/>
              <a:ext cx="529466" cy="528605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3" name="Isosceles Triangle 8">
              <a:extLst>
                <a:ext uri="{FF2B5EF4-FFF2-40B4-BE49-F238E27FC236}">
                  <a16:creationId xmlns:a16="http://schemas.microsoft.com/office/drawing/2014/main" id="{84F163DA-383C-407D-A94F-C5A52445098A}"/>
                </a:ext>
              </a:extLst>
            </p:cNvPr>
            <p:cNvSpPr/>
            <p:nvPr/>
          </p:nvSpPr>
          <p:spPr>
            <a:xfrm rot="16200000">
              <a:off x="4359308" y="3634371"/>
              <a:ext cx="444149" cy="529543"/>
            </a:xfrm>
            <a:custGeom>
              <a:avLst/>
              <a:gdLst/>
              <a:ahLst/>
              <a:cxnLst/>
              <a:rect l="l" t="t" r="r" b="b"/>
              <a:pathLst>
                <a:path w="2708011" h="3228660">
                  <a:moveTo>
                    <a:pt x="1895121" y="2005092"/>
                  </a:moveTo>
                  <a:cubicBezTo>
                    <a:pt x="1769067" y="2196199"/>
                    <a:pt x="1559641" y="2315968"/>
                    <a:pt x="1331007" y="2327705"/>
                  </a:cubicBezTo>
                  <a:cubicBezTo>
                    <a:pt x="1102373" y="2339443"/>
                    <a:pt x="881783" y="2241749"/>
                    <a:pt x="736821" y="2064556"/>
                  </a:cubicBezTo>
                  <a:lnTo>
                    <a:pt x="885891" y="1942602"/>
                  </a:lnTo>
                  <a:cubicBezTo>
                    <a:pt x="992076" y="2072396"/>
                    <a:pt x="1153658" y="2143956"/>
                    <a:pt x="1321132" y="2135359"/>
                  </a:cubicBezTo>
                  <a:cubicBezTo>
                    <a:pt x="1488607" y="2126761"/>
                    <a:pt x="1642011" y="2039030"/>
                    <a:pt x="1734346" y="1899045"/>
                  </a:cubicBezTo>
                  <a:close/>
                  <a:moveTo>
                    <a:pt x="2315256" y="2179725"/>
                  </a:moveTo>
                  <a:cubicBezTo>
                    <a:pt x="2124977" y="2519973"/>
                    <a:pt x="1777729" y="2743099"/>
                    <a:pt x="1389179" y="2774782"/>
                  </a:cubicBezTo>
                  <a:cubicBezTo>
                    <a:pt x="1000629" y="2806465"/>
                    <a:pt x="621821" y="2642541"/>
                    <a:pt x="378934" y="2337614"/>
                  </a:cubicBezTo>
                  <a:lnTo>
                    <a:pt x="519502" y="2225645"/>
                  </a:lnTo>
                  <a:cubicBezTo>
                    <a:pt x="725082" y="2483736"/>
                    <a:pt x="1045705" y="2622480"/>
                    <a:pt x="1374574" y="2595664"/>
                  </a:cubicBezTo>
                  <a:cubicBezTo>
                    <a:pt x="1703443" y="2568848"/>
                    <a:pt x="1997353" y="2379994"/>
                    <a:pt x="2158406" y="2092008"/>
                  </a:cubicBezTo>
                  <a:close/>
                  <a:moveTo>
                    <a:pt x="2315941" y="1615003"/>
                  </a:moveTo>
                  <a:lnTo>
                    <a:pt x="272242" y="1615003"/>
                  </a:lnTo>
                  <a:lnTo>
                    <a:pt x="872561" y="666216"/>
                  </a:lnTo>
                  <a:lnTo>
                    <a:pt x="872561" y="219906"/>
                  </a:lnTo>
                  <a:cubicBezTo>
                    <a:pt x="872561" y="98674"/>
                    <a:pt x="970839" y="396"/>
                    <a:pt x="1092071" y="396"/>
                  </a:cubicBezTo>
                  <a:lnTo>
                    <a:pt x="1293841" y="396"/>
                  </a:lnTo>
                  <a:lnTo>
                    <a:pt x="1294092" y="0"/>
                  </a:lnTo>
                  <a:lnTo>
                    <a:pt x="1294343" y="396"/>
                  </a:lnTo>
                  <a:lnTo>
                    <a:pt x="1470231" y="396"/>
                  </a:lnTo>
                  <a:cubicBezTo>
                    <a:pt x="1591463" y="396"/>
                    <a:pt x="1689741" y="98674"/>
                    <a:pt x="1689741" y="219906"/>
                  </a:cubicBezTo>
                  <a:lnTo>
                    <a:pt x="1689741" y="625313"/>
                  </a:lnTo>
                  <a:close/>
                  <a:moveTo>
                    <a:pt x="2708011" y="2399368"/>
                  </a:moveTo>
                  <a:cubicBezTo>
                    <a:pt x="2440740" y="2877288"/>
                    <a:pt x="1950128" y="3187847"/>
                    <a:pt x="1403807" y="3224932"/>
                  </a:cubicBezTo>
                  <a:cubicBezTo>
                    <a:pt x="857486" y="3262017"/>
                    <a:pt x="329406" y="3020609"/>
                    <a:pt x="0" y="2583191"/>
                  </a:cubicBezTo>
                  <a:lnTo>
                    <a:pt x="143153" y="2475389"/>
                  </a:lnTo>
                  <a:cubicBezTo>
                    <a:pt x="436120" y="2864419"/>
                    <a:pt x="905784" y="3079123"/>
                    <a:pt x="1391671" y="3046140"/>
                  </a:cubicBezTo>
                  <a:cubicBezTo>
                    <a:pt x="1877558" y="3013157"/>
                    <a:pt x="2313899" y="2736952"/>
                    <a:pt x="2551604" y="2311899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Donut 8">
              <a:extLst>
                <a:ext uri="{FF2B5EF4-FFF2-40B4-BE49-F238E27FC236}">
                  <a16:creationId xmlns:a16="http://schemas.microsoft.com/office/drawing/2014/main" id="{25E9DCC7-C5ED-4E08-A07D-95BDCFD8F589}"/>
                </a:ext>
              </a:extLst>
            </p:cNvPr>
            <p:cNvSpPr/>
            <p:nvPr/>
          </p:nvSpPr>
          <p:spPr>
            <a:xfrm>
              <a:off x="9475134" y="3608548"/>
              <a:ext cx="486216" cy="581184"/>
            </a:xfrm>
            <a:custGeom>
              <a:avLst/>
              <a:gdLst/>
              <a:ahLst/>
              <a:cxnLst/>
              <a:rect l="l" t="t" r="r" b="b"/>
              <a:pathLst>
                <a:path w="2688046" h="3213079">
                  <a:moveTo>
                    <a:pt x="1056023" y="556744"/>
                  </a:moveTo>
                  <a:lnTo>
                    <a:pt x="1056023" y="906412"/>
                  </a:lnTo>
                  <a:cubicBezTo>
                    <a:pt x="641240" y="1029807"/>
                    <a:pt x="338989" y="1414134"/>
                    <a:pt x="338989" y="1869056"/>
                  </a:cubicBezTo>
                  <a:cubicBezTo>
                    <a:pt x="338989" y="2424121"/>
                    <a:pt x="788958" y="2874090"/>
                    <a:pt x="1344023" y="2874090"/>
                  </a:cubicBezTo>
                  <a:cubicBezTo>
                    <a:pt x="1899088" y="2874090"/>
                    <a:pt x="2349057" y="2424121"/>
                    <a:pt x="2349057" y="1869056"/>
                  </a:cubicBezTo>
                  <a:cubicBezTo>
                    <a:pt x="2349057" y="1414134"/>
                    <a:pt x="2046806" y="1029807"/>
                    <a:pt x="1632023" y="906412"/>
                  </a:cubicBezTo>
                  <a:lnTo>
                    <a:pt x="1632023" y="556744"/>
                  </a:lnTo>
                  <a:cubicBezTo>
                    <a:pt x="2235992" y="687900"/>
                    <a:pt x="2688046" y="1225687"/>
                    <a:pt x="2688046" y="1869056"/>
                  </a:cubicBezTo>
                  <a:cubicBezTo>
                    <a:pt x="2688046" y="2611339"/>
                    <a:pt x="2086306" y="3213079"/>
                    <a:pt x="1344023" y="3213079"/>
                  </a:cubicBezTo>
                  <a:cubicBezTo>
                    <a:pt x="601740" y="3213079"/>
                    <a:pt x="0" y="2611339"/>
                    <a:pt x="0" y="1869056"/>
                  </a:cubicBezTo>
                  <a:cubicBezTo>
                    <a:pt x="0" y="1225687"/>
                    <a:pt x="452054" y="687900"/>
                    <a:pt x="1056023" y="556744"/>
                  </a:cubicBezTo>
                  <a:close/>
                  <a:moveTo>
                    <a:pt x="1344023" y="0"/>
                  </a:moveTo>
                  <a:cubicBezTo>
                    <a:pt x="1443445" y="0"/>
                    <a:pt x="1524043" y="80598"/>
                    <a:pt x="1524043" y="180020"/>
                  </a:cubicBezTo>
                  <a:lnTo>
                    <a:pt x="1524043" y="1413058"/>
                  </a:lnTo>
                  <a:cubicBezTo>
                    <a:pt x="1524043" y="1512480"/>
                    <a:pt x="1443445" y="1593078"/>
                    <a:pt x="1344023" y="1593078"/>
                  </a:cubicBezTo>
                  <a:cubicBezTo>
                    <a:pt x="1244601" y="1593078"/>
                    <a:pt x="1164003" y="1512480"/>
                    <a:pt x="1164003" y="1413058"/>
                  </a:cubicBezTo>
                  <a:lnTo>
                    <a:pt x="1164003" y="180020"/>
                  </a:lnTo>
                  <a:cubicBezTo>
                    <a:pt x="1164003" y="80598"/>
                    <a:pt x="1244601" y="0"/>
                    <a:pt x="1344023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7986F438-DFE2-4D2E-9BD5-E9FD00B35F0D}"/>
                </a:ext>
              </a:extLst>
            </p:cNvPr>
            <p:cNvSpPr/>
            <p:nvPr/>
          </p:nvSpPr>
          <p:spPr>
            <a:xfrm>
              <a:off x="10104940" y="4747559"/>
              <a:ext cx="511325" cy="412677"/>
            </a:xfrm>
            <a:custGeom>
              <a:avLst/>
              <a:gdLst/>
              <a:ahLst/>
              <a:cxnLst/>
              <a:rect l="l" t="t" r="r" b="b"/>
              <a:pathLst>
                <a:path w="3307788" h="2669631">
                  <a:moveTo>
                    <a:pt x="2793832" y="1478391"/>
                  </a:moveTo>
                  <a:cubicBezTo>
                    <a:pt x="2772990" y="1635402"/>
                    <a:pt x="2717678" y="1784517"/>
                    <a:pt x="2633007" y="1915952"/>
                  </a:cubicBezTo>
                  <a:cubicBezTo>
                    <a:pt x="2695386" y="1951862"/>
                    <a:pt x="2772768" y="1955673"/>
                    <a:pt x="2841607" y="1924185"/>
                  </a:cubicBezTo>
                  <a:cubicBezTo>
                    <a:pt x="2943442" y="1877605"/>
                    <a:pt x="2999062" y="1766364"/>
                    <a:pt x="2975226" y="1656948"/>
                  </a:cubicBezTo>
                  <a:cubicBezTo>
                    <a:pt x="2955176" y="1564911"/>
                    <a:pt x="2883463" y="1495086"/>
                    <a:pt x="2793832" y="1478391"/>
                  </a:cubicBezTo>
                  <a:close/>
                  <a:moveTo>
                    <a:pt x="2807611" y="1247700"/>
                  </a:moveTo>
                  <a:lnTo>
                    <a:pt x="2807472" y="1256060"/>
                  </a:lnTo>
                  <a:cubicBezTo>
                    <a:pt x="2994195" y="1281771"/>
                    <a:pt x="3148201" y="1421768"/>
                    <a:pt x="3189276" y="1610317"/>
                  </a:cubicBezTo>
                  <a:cubicBezTo>
                    <a:pt x="3235041" y="1820393"/>
                    <a:pt x="3128252" y="2033972"/>
                    <a:pt x="2932732" y="2123406"/>
                  </a:cubicBezTo>
                  <a:cubicBezTo>
                    <a:pt x="2789297" y="2189015"/>
                    <a:pt x="2626543" y="2174805"/>
                    <a:pt x="2499470" y="2094044"/>
                  </a:cubicBezTo>
                  <a:cubicBezTo>
                    <a:pt x="2427194" y="2172627"/>
                    <a:pt x="2343030" y="2241391"/>
                    <a:pt x="2248861" y="2297980"/>
                  </a:cubicBezTo>
                  <a:cubicBezTo>
                    <a:pt x="2178351" y="2340352"/>
                    <a:pt x="2104446" y="2374567"/>
                    <a:pt x="2027600" y="2398134"/>
                  </a:cubicBezTo>
                  <a:lnTo>
                    <a:pt x="3307788" y="2397615"/>
                  </a:lnTo>
                  <a:cubicBezTo>
                    <a:pt x="3265361" y="2549905"/>
                    <a:pt x="2537441" y="2669620"/>
                    <a:pt x="1653814" y="2669631"/>
                  </a:cubicBezTo>
                  <a:cubicBezTo>
                    <a:pt x="773102" y="2669642"/>
                    <a:pt x="46417" y="2550707"/>
                    <a:pt x="0" y="2398955"/>
                  </a:cubicBezTo>
                  <a:lnTo>
                    <a:pt x="1280678" y="2398436"/>
                  </a:lnTo>
                  <a:cubicBezTo>
                    <a:pt x="1203764" y="2374915"/>
                    <a:pt x="1129786" y="2340732"/>
                    <a:pt x="1059201" y="2298380"/>
                  </a:cubicBezTo>
                  <a:cubicBezTo>
                    <a:pt x="693039" y="2078675"/>
                    <a:pt x="477900" y="1674935"/>
                    <a:pt x="499745" y="1248476"/>
                  </a:cubicBezTo>
                  <a:close/>
                  <a:moveTo>
                    <a:pt x="1331611" y="201752"/>
                  </a:moveTo>
                  <a:cubicBezTo>
                    <a:pt x="1206335" y="290902"/>
                    <a:pt x="1124761" y="308382"/>
                    <a:pt x="1132336" y="435988"/>
                  </a:cubicBezTo>
                  <a:cubicBezTo>
                    <a:pt x="1160888" y="640507"/>
                    <a:pt x="1527973" y="617783"/>
                    <a:pt x="1498839" y="840365"/>
                  </a:cubicBezTo>
                  <a:cubicBezTo>
                    <a:pt x="1455138" y="960979"/>
                    <a:pt x="1395705" y="987199"/>
                    <a:pt x="1213910" y="1052459"/>
                  </a:cubicBezTo>
                  <a:cubicBezTo>
                    <a:pt x="1331028" y="972050"/>
                    <a:pt x="1364241" y="921357"/>
                    <a:pt x="1360745" y="809484"/>
                  </a:cubicBezTo>
                  <a:cubicBezTo>
                    <a:pt x="1360746" y="646916"/>
                    <a:pt x="1111360" y="626523"/>
                    <a:pt x="1020462" y="495421"/>
                  </a:cubicBezTo>
                  <a:cubicBezTo>
                    <a:pt x="941218" y="374224"/>
                    <a:pt x="1061250" y="280996"/>
                    <a:pt x="1331611" y="201752"/>
                  </a:cubicBezTo>
                  <a:close/>
                  <a:moveTo>
                    <a:pt x="2164365" y="80223"/>
                  </a:moveTo>
                  <a:cubicBezTo>
                    <a:pt x="2021192" y="182108"/>
                    <a:pt x="1927964" y="202086"/>
                    <a:pt x="1936621" y="347922"/>
                  </a:cubicBezTo>
                  <a:cubicBezTo>
                    <a:pt x="1969252" y="581657"/>
                    <a:pt x="2388778" y="555687"/>
                    <a:pt x="2355482" y="810066"/>
                  </a:cubicBezTo>
                  <a:cubicBezTo>
                    <a:pt x="2305538" y="947910"/>
                    <a:pt x="2237615" y="977876"/>
                    <a:pt x="2029849" y="1052459"/>
                  </a:cubicBezTo>
                  <a:cubicBezTo>
                    <a:pt x="2163698" y="960563"/>
                    <a:pt x="2201656" y="902628"/>
                    <a:pt x="2197660" y="774773"/>
                  </a:cubicBezTo>
                  <a:cubicBezTo>
                    <a:pt x="2197661" y="588982"/>
                    <a:pt x="1912649" y="565676"/>
                    <a:pt x="1808765" y="415844"/>
                  </a:cubicBezTo>
                  <a:cubicBezTo>
                    <a:pt x="1718201" y="277334"/>
                    <a:pt x="1855380" y="170787"/>
                    <a:pt x="2164365" y="80223"/>
                  </a:cubicBezTo>
                  <a:close/>
                  <a:moveTo>
                    <a:pt x="1754169" y="0"/>
                  </a:moveTo>
                  <a:cubicBezTo>
                    <a:pt x="1583512" y="121444"/>
                    <a:pt x="1472387" y="145257"/>
                    <a:pt x="1482706" y="319088"/>
                  </a:cubicBezTo>
                  <a:cubicBezTo>
                    <a:pt x="1521601" y="597693"/>
                    <a:pt x="2021663" y="566738"/>
                    <a:pt x="1981975" y="869950"/>
                  </a:cubicBezTo>
                  <a:cubicBezTo>
                    <a:pt x="1922443" y="1034256"/>
                    <a:pt x="1841481" y="1069974"/>
                    <a:pt x="1593831" y="1158875"/>
                  </a:cubicBezTo>
                  <a:cubicBezTo>
                    <a:pt x="1753374" y="1049338"/>
                    <a:pt x="1798619" y="980281"/>
                    <a:pt x="1793856" y="827882"/>
                  </a:cubicBezTo>
                  <a:cubicBezTo>
                    <a:pt x="1793857" y="606424"/>
                    <a:pt x="1454132" y="578644"/>
                    <a:pt x="1330306" y="400050"/>
                  </a:cubicBezTo>
                  <a:cubicBezTo>
                    <a:pt x="1222356" y="234950"/>
                    <a:pt x="1385869" y="107950"/>
                    <a:pt x="1754169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Oval 7">
              <a:extLst>
                <a:ext uri="{FF2B5EF4-FFF2-40B4-BE49-F238E27FC236}">
                  <a16:creationId xmlns:a16="http://schemas.microsoft.com/office/drawing/2014/main" id="{7C6D6BA1-6058-4954-88B1-5D8846A94F8B}"/>
                </a:ext>
              </a:extLst>
            </p:cNvPr>
            <p:cNvSpPr/>
            <p:nvPr/>
          </p:nvSpPr>
          <p:spPr>
            <a:xfrm>
              <a:off x="10252271" y="3641889"/>
              <a:ext cx="514505" cy="514505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077A64DA-DEAF-4C38-8227-2192BFD20278}"/>
                </a:ext>
              </a:extLst>
            </p:cNvPr>
            <p:cNvSpPr/>
            <p:nvPr/>
          </p:nvSpPr>
          <p:spPr>
            <a:xfrm>
              <a:off x="10998217" y="5652772"/>
              <a:ext cx="536427" cy="573297"/>
            </a:xfrm>
            <a:custGeom>
              <a:avLst/>
              <a:gdLst>
                <a:gd name="connsiteX0" fmla="*/ 795647 w 2149434"/>
                <a:gd name="connsiteY0" fmla="*/ 2933205 h 2933205"/>
                <a:gd name="connsiteX1" fmla="*/ 0 w 2149434"/>
                <a:gd name="connsiteY1" fmla="*/ 1531917 h 2933205"/>
                <a:gd name="connsiteX2" fmla="*/ 463138 w 2149434"/>
                <a:gd name="connsiteY2" fmla="*/ 1733797 h 2933205"/>
                <a:gd name="connsiteX3" fmla="*/ 700645 w 2149434"/>
                <a:gd name="connsiteY3" fmla="*/ 166255 h 2933205"/>
                <a:gd name="connsiteX4" fmla="*/ 676894 w 2149434"/>
                <a:gd name="connsiteY4" fmla="*/ 0 h 2933205"/>
                <a:gd name="connsiteX5" fmla="*/ 2066307 w 2149434"/>
                <a:gd name="connsiteY5" fmla="*/ 819397 h 2933205"/>
                <a:gd name="connsiteX6" fmla="*/ 2149434 w 2149434"/>
                <a:gd name="connsiteY6" fmla="*/ 593766 h 2933205"/>
                <a:gd name="connsiteX7" fmla="*/ 1816925 w 2149434"/>
                <a:gd name="connsiteY7" fmla="*/ 2933205 h 2933205"/>
                <a:gd name="connsiteX8" fmla="*/ 1187533 w 2149434"/>
                <a:gd name="connsiteY8" fmla="*/ 926275 h 2933205"/>
                <a:gd name="connsiteX9" fmla="*/ 1080655 w 2149434"/>
                <a:gd name="connsiteY9" fmla="*/ 1828800 h 2933205"/>
                <a:gd name="connsiteX10" fmla="*/ 914400 w 2149434"/>
                <a:gd name="connsiteY10" fmla="*/ 1448790 h 2933205"/>
                <a:gd name="connsiteX11" fmla="*/ 795647 w 2149434"/>
                <a:gd name="connsiteY11" fmla="*/ 2933205 h 2933205"/>
                <a:gd name="connsiteX0" fmla="*/ 795647 w 2149434"/>
                <a:gd name="connsiteY0" fmla="*/ 2933205 h 2933205"/>
                <a:gd name="connsiteX1" fmla="*/ 0 w 2149434"/>
                <a:gd name="connsiteY1" fmla="*/ 1531917 h 2933205"/>
                <a:gd name="connsiteX2" fmla="*/ 463138 w 2149434"/>
                <a:gd name="connsiteY2" fmla="*/ 1733797 h 2933205"/>
                <a:gd name="connsiteX3" fmla="*/ 676894 w 2149434"/>
                <a:gd name="connsiteY3" fmla="*/ 0 h 2933205"/>
                <a:gd name="connsiteX4" fmla="*/ 2066307 w 2149434"/>
                <a:gd name="connsiteY4" fmla="*/ 819397 h 2933205"/>
                <a:gd name="connsiteX5" fmla="*/ 2149434 w 2149434"/>
                <a:gd name="connsiteY5" fmla="*/ 593766 h 2933205"/>
                <a:gd name="connsiteX6" fmla="*/ 1816925 w 2149434"/>
                <a:gd name="connsiteY6" fmla="*/ 2933205 h 2933205"/>
                <a:gd name="connsiteX7" fmla="*/ 1187533 w 2149434"/>
                <a:gd name="connsiteY7" fmla="*/ 926275 h 2933205"/>
                <a:gd name="connsiteX8" fmla="*/ 1080655 w 2149434"/>
                <a:gd name="connsiteY8" fmla="*/ 1828800 h 2933205"/>
                <a:gd name="connsiteX9" fmla="*/ 914400 w 2149434"/>
                <a:gd name="connsiteY9" fmla="*/ 1448790 h 2933205"/>
                <a:gd name="connsiteX10" fmla="*/ 795647 w 2149434"/>
                <a:gd name="connsiteY10" fmla="*/ 2933205 h 2933205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2066307 w 2149434"/>
                <a:gd name="connsiteY4" fmla="*/ 1036680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2066307 w 2149434"/>
                <a:gd name="connsiteY4" fmla="*/ 1036680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1975772 w 2149434"/>
                <a:gd name="connsiteY4" fmla="*/ 991413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1975772 w 2149434"/>
                <a:gd name="connsiteY4" fmla="*/ 991413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149434"/>
                <a:gd name="connsiteY0" fmla="*/ 3150488 h 3150488"/>
                <a:gd name="connsiteX1" fmla="*/ 0 w 2149434"/>
                <a:gd name="connsiteY1" fmla="*/ 1749200 h 3150488"/>
                <a:gd name="connsiteX2" fmla="*/ 463138 w 2149434"/>
                <a:gd name="connsiteY2" fmla="*/ 1951080 h 3150488"/>
                <a:gd name="connsiteX3" fmla="*/ 776482 w 2149434"/>
                <a:gd name="connsiteY3" fmla="*/ 0 h 3150488"/>
                <a:gd name="connsiteX4" fmla="*/ 1975772 w 2149434"/>
                <a:gd name="connsiteY4" fmla="*/ 991413 h 3150488"/>
                <a:gd name="connsiteX5" fmla="*/ 2149434 w 2149434"/>
                <a:gd name="connsiteY5" fmla="*/ 811049 h 3150488"/>
                <a:gd name="connsiteX6" fmla="*/ 1816925 w 2149434"/>
                <a:gd name="connsiteY6" fmla="*/ 3150488 h 3150488"/>
                <a:gd name="connsiteX7" fmla="*/ 1187533 w 2149434"/>
                <a:gd name="connsiteY7" fmla="*/ 1143558 h 3150488"/>
                <a:gd name="connsiteX8" fmla="*/ 1080655 w 2149434"/>
                <a:gd name="connsiteY8" fmla="*/ 2046083 h 3150488"/>
                <a:gd name="connsiteX9" fmla="*/ 914400 w 2149434"/>
                <a:gd name="connsiteY9" fmla="*/ 1666073 h 3150488"/>
                <a:gd name="connsiteX10" fmla="*/ 795647 w 2149434"/>
                <a:gd name="connsiteY10" fmla="*/ 3150488 h 3150488"/>
                <a:gd name="connsiteX0" fmla="*/ 795647 w 2095113"/>
                <a:gd name="connsiteY0" fmla="*/ 3150488 h 3150488"/>
                <a:gd name="connsiteX1" fmla="*/ 0 w 2095113"/>
                <a:gd name="connsiteY1" fmla="*/ 1749200 h 3150488"/>
                <a:gd name="connsiteX2" fmla="*/ 463138 w 2095113"/>
                <a:gd name="connsiteY2" fmla="*/ 1951080 h 3150488"/>
                <a:gd name="connsiteX3" fmla="*/ 776482 w 2095113"/>
                <a:gd name="connsiteY3" fmla="*/ 0 h 3150488"/>
                <a:gd name="connsiteX4" fmla="*/ 1975772 w 2095113"/>
                <a:gd name="connsiteY4" fmla="*/ 991413 h 3150488"/>
                <a:gd name="connsiteX5" fmla="*/ 2095113 w 2095113"/>
                <a:gd name="connsiteY5" fmla="*/ 702407 h 3150488"/>
                <a:gd name="connsiteX6" fmla="*/ 1816925 w 2095113"/>
                <a:gd name="connsiteY6" fmla="*/ 3150488 h 3150488"/>
                <a:gd name="connsiteX7" fmla="*/ 1187533 w 2095113"/>
                <a:gd name="connsiteY7" fmla="*/ 1143558 h 3150488"/>
                <a:gd name="connsiteX8" fmla="*/ 1080655 w 2095113"/>
                <a:gd name="connsiteY8" fmla="*/ 2046083 h 3150488"/>
                <a:gd name="connsiteX9" fmla="*/ 914400 w 2095113"/>
                <a:gd name="connsiteY9" fmla="*/ 1666073 h 3150488"/>
                <a:gd name="connsiteX10" fmla="*/ 795647 w 2095113"/>
                <a:gd name="connsiteY10" fmla="*/ 3150488 h 3150488"/>
                <a:gd name="connsiteX0" fmla="*/ 795647 w 2760540"/>
                <a:gd name="connsiteY0" fmla="*/ 3150488 h 3150488"/>
                <a:gd name="connsiteX1" fmla="*/ 0 w 2760540"/>
                <a:gd name="connsiteY1" fmla="*/ 1749200 h 3150488"/>
                <a:gd name="connsiteX2" fmla="*/ 463138 w 2760540"/>
                <a:gd name="connsiteY2" fmla="*/ 1951080 h 3150488"/>
                <a:gd name="connsiteX3" fmla="*/ 776482 w 2760540"/>
                <a:gd name="connsiteY3" fmla="*/ 0 h 3150488"/>
                <a:gd name="connsiteX4" fmla="*/ 1975772 w 2760540"/>
                <a:gd name="connsiteY4" fmla="*/ 991413 h 3150488"/>
                <a:gd name="connsiteX5" fmla="*/ 2095113 w 2760540"/>
                <a:gd name="connsiteY5" fmla="*/ 702407 h 3150488"/>
                <a:gd name="connsiteX6" fmla="*/ 1816925 w 2760540"/>
                <a:gd name="connsiteY6" fmla="*/ 3150488 h 3150488"/>
                <a:gd name="connsiteX7" fmla="*/ 1187533 w 2760540"/>
                <a:gd name="connsiteY7" fmla="*/ 1143558 h 3150488"/>
                <a:gd name="connsiteX8" fmla="*/ 1080655 w 2760540"/>
                <a:gd name="connsiteY8" fmla="*/ 2046083 h 3150488"/>
                <a:gd name="connsiteX9" fmla="*/ 914400 w 2760540"/>
                <a:gd name="connsiteY9" fmla="*/ 1666073 h 3150488"/>
                <a:gd name="connsiteX10" fmla="*/ 795647 w 2760540"/>
                <a:gd name="connsiteY10" fmla="*/ 3150488 h 3150488"/>
                <a:gd name="connsiteX0" fmla="*/ 795647 w 2904019"/>
                <a:gd name="connsiteY0" fmla="*/ 3150488 h 3150488"/>
                <a:gd name="connsiteX1" fmla="*/ 0 w 2904019"/>
                <a:gd name="connsiteY1" fmla="*/ 1749200 h 3150488"/>
                <a:gd name="connsiteX2" fmla="*/ 463138 w 2904019"/>
                <a:gd name="connsiteY2" fmla="*/ 1951080 h 3150488"/>
                <a:gd name="connsiteX3" fmla="*/ 776482 w 2904019"/>
                <a:gd name="connsiteY3" fmla="*/ 0 h 3150488"/>
                <a:gd name="connsiteX4" fmla="*/ 1975772 w 2904019"/>
                <a:gd name="connsiteY4" fmla="*/ 991413 h 3150488"/>
                <a:gd name="connsiteX5" fmla="*/ 2095113 w 2904019"/>
                <a:gd name="connsiteY5" fmla="*/ 702407 h 3150488"/>
                <a:gd name="connsiteX6" fmla="*/ 1816925 w 2904019"/>
                <a:gd name="connsiteY6" fmla="*/ 3150488 h 3150488"/>
                <a:gd name="connsiteX7" fmla="*/ 1187533 w 2904019"/>
                <a:gd name="connsiteY7" fmla="*/ 1143558 h 3150488"/>
                <a:gd name="connsiteX8" fmla="*/ 1080655 w 2904019"/>
                <a:gd name="connsiteY8" fmla="*/ 2046083 h 3150488"/>
                <a:gd name="connsiteX9" fmla="*/ 914400 w 2904019"/>
                <a:gd name="connsiteY9" fmla="*/ 1666073 h 3150488"/>
                <a:gd name="connsiteX10" fmla="*/ 795647 w 2904019"/>
                <a:gd name="connsiteY10" fmla="*/ 3150488 h 3150488"/>
                <a:gd name="connsiteX0" fmla="*/ 795647 w 2905418"/>
                <a:gd name="connsiteY0" fmla="*/ 3150488 h 3186701"/>
                <a:gd name="connsiteX1" fmla="*/ 0 w 2905418"/>
                <a:gd name="connsiteY1" fmla="*/ 1749200 h 3186701"/>
                <a:gd name="connsiteX2" fmla="*/ 463138 w 2905418"/>
                <a:gd name="connsiteY2" fmla="*/ 1951080 h 3186701"/>
                <a:gd name="connsiteX3" fmla="*/ 776482 w 2905418"/>
                <a:gd name="connsiteY3" fmla="*/ 0 h 3186701"/>
                <a:gd name="connsiteX4" fmla="*/ 1975772 w 2905418"/>
                <a:gd name="connsiteY4" fmla="*/ 991413 h 3186701"/>
                <a:gd name="connsiteX5" fmla="*/ 2095113 w 2905418"/>
                <a:gd name="connsiteY5" fmla="*/ 702407 h 3186701"/>
                <a:gd name="connsiteX6" fmla="*/ 1821452 w 2905418"/>
                <a:gd name="connsiteY6" fmla="*/ 3186701 h 3186701"/>
                <a:gd name="connsiteX7" fmla="*/ 1187533 w 2905418"/>
                <a:gd name="connsiteY7" fmla="*/ 1143558 h 3186701"/>
                <a:gd name="connsiteX8" fmla="*/ 1080655 w 2905418"/>
                <a:gd name="connsiteY8" fmla="*/ 2046083 h 3186701"/>
                <a:gd name="connsiteX9" fmla="*/ 914400 w 2905418"/>
                <a:gd name="connsiteY9" fmla="*/ 1666073 h 3186701"/>
                <a:gd name="connsiteX10" fmla="*/ 795647 w 2905418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1975772 w 2937337"/>
                <a:gd name="connsiteY4" fmla="*/ 991413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120628 w 2937337"/>
                <a:gd name="connsiteY4" fmla="*/ 130828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034620 w 2937337"/>
                <a:gd name="connsiteY4" fmla="*/ 129470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034620 w 2937337"/>
                <a:gd name="connsiteY4" fmla="*/ 129470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937337"/>
                <a:gd name="connsiteY0" fmla="*/ 3150488 h 3186701"/>
                <a:gd name="connsiteX1" fmla="*/ 0 w 2937337"/>
                <a:gd name="connsiteY1" fmla="*/ 1749200 h 3186701"/>
                <a:gd name="connsiteX2" fmla="*/ 463138 w 2937337"/>
                <a:gd name="connsiteY2" fmla="*/ 1951080 h 3186701"/>
                <a:gd name="connsiteX3" fmla="*/ 776482 w 2937337"/>
                <a:gd name="connsiteY3" fmla="*/ 0 h 3186701"/>
                <a:gd name="connsiteX4" fmla="*/ 2034620 w 2937337"/>
                <a:gd name="connsiteY4" fmla="*/ 1294704 h 3186701"/>
                <a:gd name="connsiteX5" fmla="*/ 2095113 w 2937337"/>
                <a:gd name="connsiteY5" fmla="*/ 702407 h 3186701"/>
                <a:gd name="connsiteX6" fmla="*/ 1821452 w 2937337"/>
                <a:gd name="connsiteY6" fmla="*/ 3186701 h 3186701"/>
                <a:gd name="connsiteX7" fmla="*/ 1187533 w 2937337"/>
                <a:gd name="connsiteY7" fmla="*/ 1143558 h 3186701"/>
                <a:gd name="connsiteX8" fmla="*/ 1080655 w 2937337"/>
                <a:gd name="connsiteY8" fmla="*/ 2046083 h 3186701"/>
                <a:gd name="connsiteX9" fmla="*/ 914400 w 2937337"/>
                <a:gd name="connsiteY9" fmla="*/ 1666073 h 3186701"/>
                <a:gd name="connsiteX10" fmla="*/ 795647 w 2937337"/>
                <a:gd name="connsiteY10" fmla="*/ 3150488 h 3186701"/>
                <a:gd name="connsiteX0" fmla="*/ 795647 w 2893849"/>
                <a:gd name="connsiteY0" fmla="*/ 3150488 h 3186701"/>
                <a:gd name="connsiteX1" fmla="*/ 0 w 2893849"/>
                <a:gd name="connsiteY1" fmla="*/ 1749200 h 3186701"/>
                <a:gd name="connsiteX2" fmla="*/ 463138 w 2893849"/>
                <a:gd name="connsiteY2" fmla="*/ 1951080 h 3186701"/>
                <a:gd name="connsiteX3" fmla="*/ 776482 w 2893849"/>
                <a:gd name="connsiteY3" fmla="*/ 0 h 3186701"/>
                <a:gd name="connsiteX4" fmla="*/ 2034620 w 2893849"/>
                <a:gd name="connsiteY4" fmla="*/ 1294704 h 3186701"/>
                <a:gd name="connsiteX5" fmla="*/ 2031739 w 2893849"/>
                <a:gd name="connsiteY5" fmla="*/ 711461 h 3186701"/>
                <a:gd name="connsiteX6" fmla="*/ 1821452 w 2893849"/>
                <a:gd name="connsiteY6" fmla="*/ 3186701 h 3186701"/>
                <a:gd name="connsiteX7" fmla="*/ 1187533 w 2893849"/>
                <a:gd name="connsiteY7" fmla="*/ 1143558 h 3186701"/>
                <a:gd name="connsiteX8" fmla="*/ 1080655 w 2893849"/>
                <a:gd name="connsiteY8" fmla="*/ 2046083 h 3186701"/>
                <a:gd name="connsiteX9" fmla="*/ 914400 w 2893849"/>
                <a:gd name="connsiteY9" fmla="*/ 1666073 h 3186701"/>
                <a:gd name="connsiteX10" fmla="*/ 795647 w 2893849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795647 w 2931612"/>
                <a:gd name="connsiteY0" fmla="*/ 3150488 h 3186701"/>
                <a:gd name="connsiteX1" fmla="*/ 0 w 2931612"/>
                <a:gd name="connsiteY1" fmla="*/ 1749200 h 3186701"/>
                <a:gd name="connsiteX2" fmla="*/ 463138 w 2931612"/>
                <a:gd name="connsiteY2" fmla="*/ 1951080 h 3186701"/>
                <a:gd name="connsiteX3" fmla="*/ 776482 w 2931612"/>
                <a:gd name="connsiteY3" fmla="*/ 0 h 3186701"/>
                <a:gd name="connsiteX4" fmla="*/ 2034620 w 2931612"/>
                <a:gd name="connsiteY4" fmla="*/ 1294704 h 3186701"/>
                <a:gd name="connsiteX5" fmla="*/ 2031739 w 2931612"/>
                <a:gd name="connsiteY5" fmla="*/ 711461 h 3186701"/>
                <a:gd name="connsiteX6" fmla="*/ 1821452 w 2931612"/>
                <a:gd name="connsiteY6" fmla="*/ 3186701 h 3186701"/>
                <a:gd name="connsiteX7" fmla="*/ 1187533 w 2931612"/>
                <a:gd name="connsiteY7" fmla="*/ 1143558 h 3186701"/>
                <a:gd name="connsiteX8" fmla="*/ 1080655 w 2931612"/>
                <a:gd name="connsiteY8" fmla="*/ 2046083 h 3186701"/>
                <a:gd name="connsiteX9" fmla="*/ 914400 w 2931612"/>
                <a:gd name="connsiteY9" fmla="*/ 1666073 h 3186701"/>
                <a:gd name="connsiteX10" fmla="*/ 795647 w 2931612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813754 w 2949719"/>
                <a:gd name="connsiteY0" fmla="*/ 3150488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813754 w 2949719"/>
                <a:gd name="connsiteY10" fmla="*/ 3150488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81245 w 2949719"/>
                <a:gd name="connsiteY2" fmla="*/ 1951080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17045 w 2949719"/>
                <a:gd name="connsiteY0" fmla="*/ 3168594 h 3186701"/>
                <a:gd name="connsiteX1" fmla="*/ 0 w 2949719"/>
                <a:gd name="connsiteY1" fmla="*/ 1726566 h 3186701"/>
                <a:gd name="connsiteX2" fmla="*/ 417871 w 2949719"/>
                <a:gd name="connsiteY2" fmla="*/ 2009927 h 3186701"/>
                <a:gd name="connsiteX3" fmla="*/ 794589 w 2949719"/>
                <a:gd name="connsiteY3" fmla="*/ 0 h 3186701"/>
                <a:gd name="connsiteX4" fmla="*/ 2052727 w 2949719"/>
                <a:gd name="connsiteY4" fmla="*/ 1294704 h 3186701"/>
                <a:gd name="connsiteX5" fmla="*/ 2049846 w 2949719"/>
                <a:gd name="connsiteY5" fmla="*/ 711461 h 3186701"/>
                <a:gd name="connsiteX6" fmla="*/ 1839559 w 2949719"/>
                <a:gd name="connsiteY6" fmla="*/ 3186701 h 3186701"/>
                <a:gd name="connsiteX7" fmla="*/ 1205640 w 2949719"/>
                <a:gd name="connsiteY7" fmla="*/ 1143558 h 3186701"/>
                <a:gd name="connsiteX8" fmla="*/ 1098762 w 2949719"/>
                <a:gd name="connsiteY8" fmla="*/ 2046083 h 3186701"/>
                <a:gd name="connsiteX9" fmla="*/ 932507 w 2949719"/>
                <a:gd name="connsiteY9" fmla="*/ 1666073 h 3186701"/>
                <a:gd name="connsiteX10" fmla="*/ 1117045 w 2949719"/>
                <a:gd name="connsiteY10" fmla="*/ 3168594 h 3186701"/>
                <a:gd name="connsiteX0" fmla="*/ 1103465 w 2936139"/>
                <a:gd name="connsiteY0" fmla="*/ 3168594 h 3186701"/>
                <a:gd name="connsiteX1" fmla="*/ 0 w 2936139"/>
                <a:gd name="connsiteY1" fmla="*/ 1726566 h 3186701"/>
                <a:gd name="connsiteX2" fmla="*/ 404291 w 2936139"/>
                <a:gd name="connsiteY2" fmla="*/ 2009927 h 3186701"/>
                <a:gd name="connsiteX3" fmla="*/ 781009 w 2936139"/>
                <a:gd name="connsiteY3" fmla="*/ 0 h 3186701"/>
                <a:gd name="connsiteX4" fmla="*/ 2039147 w 2936139"/>
                <a:gd name="connsiteY4" fmla="*/ 1294704 h 3186701"/>
                <a:gd name="connsiteX5" fmla="*/ 2036266 w 2936139"/>
                <a:gd name="connsiteY5" fmla="*/ 711461 h 3186701"/>
                <a:gd name="connsiteX6" fmla="*/ 1825979 w 2936139"/>
                <a:gd name="connsiteY6" fmla="*/ 3186701 h 3186701"/>
                <a:gd name="connsiteX7" fmla="*/ 1192060 w 2936139"/>
                <a:gd name="connsiteY7" fmla="*/ 1143558 h 3186701"/>
                <a:gd name="connsiteX8" fmla="*/ 1085182 w 2936139"/>
                <a:gd name="connsiteY8" fmla="*/ 2046083 h 3186701"/>
                <a:gd name="connsiteX9" fmla="*/ 918927 w 2936139"/>
                <a:gd name="connsiteY9" fmla="*/ 1666073 h 3186701"/>
                <a:gd name="connsiteX10" fmla="*/ 1103465 w 2936139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64195 w 2981407"/>
                <a:gd name="connsiteY9" fmla="*/ 1666073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64195 w 2981407"/>
                <a:gd name="connsiteY9" fmla="*/ 1666073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64195 w 2981407"/>
                <a:gd name="connsiteY9" fmla="*/ 1666073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981407"/>
                <a:gd name="connsiteY0" fmla="*/ 3168594 h 3186701"/>
                <a:gd name="connsiteX1" fmla="*/ 0 w 2981407"/>
                <a:gd name="connsiteY1" fmla="*/ 1749200 h 3186701"/>
                <a:gd name="connsiteX2" fmla="*/ 449559 w 2981407"/>
                <a:gd name="connsiteY2" fmla="*/ 2009927 h 3186701"/>
                <a:gd name="connsiteX3" fmla="*/ 826277 w 2981407"/>
                <a:gd name="connsiteY3" fmla="*/ 0 h 3186701"/>
                <a:gd name="connsiteX4" fmla="*/ 2084415 w 2981407"/>
                <a:gd name="connsiteY4" fmla="*/ 1294704 h 3186701"/>
                <a:gd name="connsiteX5" fmla="*/ 2081534 w 2981407"/>
                <a:gd name="connsiteY5" fmla="*/ 711461 h 3186701"/>
                <a:gd name="connsiteX6" fmla="*/ 1871247 w 2981407"/>
                <a:gd name="connsiteY6" fmla="*/ 3186701 h 3186701"/>
                <a:gd name="connsiteX7" fmla="*/ 1237328 w 2981407"/>
                <a:gd name="connsiteY7" fmla="*/ 1143558 h 3186701"/>
                <a:gd name="connsiteX8" fmla="*/ 1130450 w 2981407"/>
                <a:gd name="connsiteY8" fmla="*/ 2046083 h 3186701"/>
                <a:gd name="connsiteX9" fmla="*/ 918927 w 2981407"/>
                <a:gd name="connsiteY9" fmla="*/ 1697760 h 3186701"/>
                <a:gd name="connsiteX10" fmla="*/ 1148733 w 2981407"/>
                <a:gd name="connsiteY10" fmla="*/ 3168594 h 3186701"/>
                <a:gd name="connsiteX0" fmla="*/ 1148733 w 2897156"/>
                <a:gd name="connsiteY0" fmla="*/ 3168594 h 3173121"/>
                <a:gd name="connsiteX1" fmla="*/ 0 w 2897156"/>
                <a:gd name="connsiteY1" fmla="*/ 1749200 h 3173121"/>
                <a:gd name="connsiteX2" fmla="*/ 449559 w 2897156"/>
                <a:gd name="connsiteY2" fmla="*/ 2009927 h 3173121"/>
                <a:gd name="connsiteX3" fmla="*/ 826277 w 2897156"/>
                <a:gd name="connsiteY3" fmla="*/ 0 h 3173121"/>
                <a:gd name="connsiteX4" fmla="*/ 2084415 w 2897156"/>
                <a:gd name="connsiteY4" fmla="*/ 1294704 h 3173121"/>
                <a:gd name="connsiteX5" fmla="*/ 2081534 w 2897156"/>
                <a:gd name="connsiteY5" fmla="*/ 711461 h 3173121"/>
                <a:gd name="connsiteX6" fmla="*/ 1581537 w 2897156"/>
                <a:gd name="connsiteY6" fmla="*/ 3173121 h 3173121"/>
                <a:gd name="connsiteX7" fmla="*/ 1237328 w 2897156"/>
                <a:gd name="connsiteY7" fmla="*/ 1143558 h 3173121"/>
                <a:gd name="connsiteX8" fmla="*/ 1130450 w 2897156"/>
                <a:gd name="connsiteY8" fmla="*/ 2046083 h 3173121"/>
                <a:gd name="connsiteX9" fmla="*/ 918927 w 2897156"/>
                <a:gd name="connsiteY9" fmla="*/ 1697760 h 3173121"/>
                <a:gd name="connsiteX10" fmla="*/ 1148733 w 2897156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30450 w 2969045"/>
                <a:gd name="connsiteY8" fmla="*/ 2046083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30450 w 2969045"/>
                <a:gd name="connsiteY8" fmla="*/ 2046083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288886 w 2969045"/>
                <a:gd name="connsiteY8" fmla="*/ 2367481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  <a:gd name="connsiteX0" fmla="*/ 1148733 w 2969045"/>
                <a:gd name="connsiteY0" fmla="*/ 3168594 h 3173121"/>
                <a:gd name="connsiteX1" fmla="*/ 0 w 2969045"/>
                <a:gd name="connsiteY1" fmla="*/ 1749200 h 3173121"/>
                <a:gd name="connsiteX2" fmla="*/ 449559 w 2969045"/>
                <a:gd name="connsiteY2" fmla="*/ 2009927 h 3173121"/>
                <a:gd name="connsiteX3" fmla="*/ 826277 w 2969045"/>
                <a:gd name="connsiteY3" fmla="*/ 0 h 3173121"/>
                <a:gd name="connsiteX4" fmla="*/ 2084415 w 2969045"/>
                <a:gd name="connsiteY4" fmla="*/ 1294704 h 3173121"/>
                <a:gd name="connsiteX5" fmla="*/ 2081534 w 2969045"/>
                <a:gd name="connsiteY5" fmla="*/ 711461 h 3173121"/>
                <a:gd name="connsiteX6" fmla="*/ 1581537 w 2969045"/>
                <a:gd name="connsiteY6" fmla="*/ 3173121 h 3173121"/>
                <a:gd name="connsiteX7" fmla="*/ 1237328 w 2969045"/>
                <a:gd name="connsiteY7" fmla="*/ 1143558 h 3173121"/>
                <a:gd name="connsiteX8" fmla="*/ 1162138 w 2969045"/>
                <a:gd name="connsiteY8" fmla="*/ 2408222 h 3173121"/>
                <a:gd name="connsiteX9" fmla="*/ 918927 w 2969045"/>
                <a:gd name="connsiteY9" fmla="*/ 1697760 h 3173121"/>
                <a:gd name="connsiteX10" fmla="*/ 1148733 w 2969045"/>
                <a:gd name="connsiteY10" fmla="*/ 3168594 h 317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9045" h="3173121">
                  <a:moveTo>
                    <a:pt x="1148733" y="3168594"/>
                  </a:moveTo>
                  <a:cubicBezTo>
                    <a:pt x="-68605" y="2992718"/>
                    <a:pt x="289357" y="2373225"/>
                    <a:pt x="0" y="1749200"/>
                  </a:cubicBezTo>
                  <a:cubicBezTo>
                    <a:pt x="211718" y="1712379"/>
                    <a:pt x="518500" y="2277611"/>
                    <a:pt x="449559" y="2009927"/>
                  </a:cubicBezTo>
                  <a:cubicBezTo>
                    <a:pt x="87752" y="952162"/>
                    <a:pt x="1169975" y="921963"/>
                    <a:pt x="826277" y="0"/>
                  </a:cubicBezTo>
                  <a:cubicBezTo>
                    <a:pt x="1894489" y="60376"/>
                    <a:pt x="1582046" y="1053258"/>
                    <a:pt x="2084415" y="1294704"/>
                  </a:cubicBezTo>
                  <a:cubicBezTo>
                    <a:pt x="2220765" y="1319082"/>
                    <a:pt x="2384277" y="1207659"/>
                    <a:pt x="2081534" y="711461"/>
                  </a:cubicBezTo>
                  <a:cubicBezTo>
                    <a:pt x="3844765" y="2025429"/>
                    <a:pt x="2606774" y="3099478"/>
                    <a:pt x="1581537" y="3173121"/>
                  </a:cubicBezTo>
                  <a:cubicBezTo>
                    <a:pt x="2049242" y="2917586"/>
                    <a:pt x="2204598" y="1824606"/>
                    <a:pt x="1237328" y="1143558"/>
                  </a:cubicBezTo>
                  <a:cubicBezTo>
                    <a:pt x="1479342" y="1777869"/>
                    <a:pt x="1318476" y="2090782"/>
                    <a:pt x="1162138" y="2408222"/>
                  </a:cubicBezTo>
                  <a:cubicBezTo>
                    <a:pt x="1159532" y="2246847"/>
                    <a:pt x="1324413" y="1899876"/>
                    <a:pt x="918927" y="1697760"/>
                  </a:cubicBezTo>
                  <a:cubicBezTo>
                    <a:pt x="1108697" y="2305733"/>
                    <a:pt x="307113" y="2497246"/>
                    <a:pt x="1148733" y="3168594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8" name="Rounded Rectangle 25">
              <a:extLst>
                <a:ext uri="{FF2B5EF4-FFF2-40B4-BE49-F238E27FC236}">
                  <a16:creationId xmlns:a16="http://schemas.microsoft.com/office/drawing/2014/main" id="{90AE1553-8A49-40ED-9226-AC5898CF8A2A}"/>
                </a:ext>
              </a:extLst>
            </p:cNvPr>
            <p:cNvSpPr/>
            <p:nvPr/>
          </p:nvSpPr>
          <p:spPr>
            <a:xfrm>
              <a:off x="10972939" y="2640819"/>
              <a:ext cx="586980" cy="430164"/>
            </a:xfrm>
            <a:custGeom>
              <a:avLst/>
              <a:gdLst/>
              <a:ahLst/>
              <a:cxnLst/>
              <a:rect l="l" t="t" r="r" b="b"/>
              <a:pathLst>
                <a:path w="3248842" h="2380886">
                  <a:moveTo>
                    <a:pt x="1194785" y="1472263"/>
                  </a:moveTo>
                  <a:cubicBezTo>
                    <a:pt x="1150014" y="1472263"/>
                    <a:pt x="1113720" y="1508557"/>
                    <a:pt x="1113720" y="1553328"/>
                  </a:cubicBezTo>
                  <a:lnTo>
                    <a:pt x="1113720" y="1600880"/>
                  </a:lnTo>
                  <a:cubicBezTo>
                    <a:pt x="1113720" y="1645651"/>
                    <a:pt x="1150014" y="1681945"/>
                    <a:pt x="1194785" y="1681945"/>
                  </a:cubicBezTo>
                  <a:lnTo>
                    <a:pt x="2067186" y="1681945"/>
                  </a:lnTo>
                  <a:cubicBezTo>
                    <a:pt x="2111957" y="1681945"/>
                    <a:pt x="2148251" y="1645651"/>
                    <a:pt x="2148251" y="1600880"/>
                  </a:cubicBezTo>
                  <a:lnTo>
                    <a:pt x="2148251" y="1553328"/>
                  </a:lnTo>
                  <a:cubicBezTo>
                    <a:pt x="2148251" y="1508557"/>
                    <a:pt x="2111957" y="1472263"/>
                    <a:pt x="2067186" y="1472263"/>
                  </a:cubicBezTo>
                  <a:close/>
                  <a:moveTo>
                    <a:pt x="2582402" y="986449"/>
                  </a:moveTo>
                  <a:cubicBezTo>
                    <a:pt x="2477247" y="986449"/>
                    <a:pt x="2392002" y="1071694"/>
                    <a:pt x="2392002" y="1176848"/>
                  </a:cubicBezTo>
                  <a:cubicBezTo>
                    <a:pt x="2392002" y="1282003"/>
                    <a:pt x="2477247" y="1367248"/>
                    <a:pt x="2582402" y="1367248"/>
                  </a:cubicBezTo>
                  <a:cubicBezTo>
                    <a:pt x="2687557" y="1367248"/>
                    <a:pt x="2772801" y="1282003"/>
                    <a:pt x="2772801" y="1176848"/>
                  </a:cubicBezTo>
                  <a:cubicBezTo>
                    <a:pt x="2772801" y="1071694"/>
                    <a:pt x="2687557" y="986449"/>
                    <a:pt x="2582402" y="986449"/>
                  </a:cubicBezTo>
                  <a:close/>
                  <a:moveTo>
                    <a:pt x="679570" y="986449"/>
                  </a:moveTo>
                  <a:cubicBezTo>
                    <a:pt x="574415" y="986449"/>
                    <a:pt x="489171" y="1071694"/>
                    <a:pt x="489171" y="1176848"/>
                  </a:cubicBezTo>
                  <a:cubicBezTo>
                    <a:pt x="489171" y="1282003"/>
                    <a:pt x="574415" y="1367248"/>
                    <a:pt x="679570" y="1367248"/>
                  </a:cubicBezTo>
                  <a:cubicBezTo>
                    <a:pt x="784725" y="1367248"/>
                    <a:pt x="869970" y="1282003"/>
                    <a:pt x="869970" y="1176848"/>
                  </a:cubicBezTo>
                  <a:cubicBezTo>
                    <a:pt x="869970" y="1071694"/>
                    <a:pt x="784725" y="986449"/>
                    <a:pt x="679570" y="986449"/>
                  </a:cubicBezTo>
                  <a:close/>
                  <a:moveTo>
                    <a:pt x="867954" y="155801"/>
                  </a:moveTo>
                  <a:lnTo>
                    <a:pt x="726849" y="858549"/>
                  </a:lnTo>
                  <a:lnTo>
                    <a:pt x="2535122" y="858549"/>
                  </a:lnTo>
                  <a:lnTo>
                    <a:pt x="2394017" y="155801"/>
                  </a:lnTo>
                  <a:close/>
                  <a:moveTo>
                    <a:pt x="677268" y="0"/>
                  </a:moveTo>
                  <a:lnTo>
                    <a:pt x="2584703" y="0"/>
                  </a:lnTo>
                  <a:lnTo>
                    <a:pt x="2736658" y="607820"/>
                  </a:lnTo>
                  <a:cubicBezTo>
                    <a:pt x="2766265" y="579906"/>
                    <a:pt x="2806392" y="564164"/>
                    <a:pt x="2850195" y="564164"/>
                  </a:cubicBezTo>
                  <a:lnTo>
                    <a:pt x="3069929" y="564164"/>
                  </a:lnTo>
                  <a:cubicBezTo>
                    <a:pt x="3168740" y="564164"/>
                    <a:pt x="3248842" y="644266"/>
                    <a:pt x="3248842" y="743077"/>
                  </a:cubicBezTo>
                  <a:lnTo>
                    <a:pt x="3248842" y="792706"/>
                  </a:lnTo>
                  <a:cubicBezTo>
                    <a:pt x="3248842" y="891517"/>
                    <a:pt x="3168740" y="971619"/>
                    <a:pt x="3069929" y="971619"/>
                  </a:cubicBezTo>
                  <a:lnTo>
                    <a:pt x="3054536" y="971619"/>
                  </a:lnTo>
                  <a:cubicBezTo>
                    <a:pt x="3060628" y="989042"/>
                    <a:pt x="3063411" y="1007758"/>
                    <a:pt x="3063411" y="1027125"/>
                  </a:cubicBezTo>
                  <a:lnTo>
                    <a:pt x="3063411" y="2015961"/>
                  </a:lnTo>
                  <a:lnTo>
                    <a:pt x="2889080" y="2015961"/>
                  </a:lnTo>
                  <a:lnTo>
                    <a:pt x="2889080" y="2260325"/>
                  </a:lnTo>
                  <a:cubicBezTo>
                    <a:pt x="2889080" y="2326909"/>
                    <a:pt x="2835102" y="2380886"/>
                    <a:pt x="2768518" y="2380886"/>
                  </a:cubicBezTo>
                  <a:lnTo>
                    <a:pt x="2286284" y="2380886"/>
                  </a:lnTo>
                  <a:cubicBezTo>
                    <a:pt x="2219700" y="2380886"/>
                    <a:pt x="2165723" y="2326909"/>
                    <a:pt x="2165723" y="2260325"/>
                  </a:cubicBezTo>
                  <a:lnTo>
                    <a:pt x="2165723" y="2015961"/>
                  </a:lnTo>
                  <a:lnTo>
                    <a:pt x="1096248" y="2015961"/>
                  </a:lnTo>
                  <a:lnTo>
                    <a:pt x="1096248" y="2260325"/>
                  </a:lnTo>
                  <a:cubicBezTo>
                    <a:pt x="1096248" y="2326909"/>
                    <a:pt x="1042270" y="2380886"/>
                    <a:pt x="975686" y="2380886"/>
                  </a:cubicBezTo>
                  <a:lnTo>
                    <a:pt x="493453" y="2380886"/>
                  </a:lnTo>
                  <a:cubicBezTo>
                    <a:pt x="426869" y="2380886"/>
                    <a:pt x="372891" y="2326909"/>
                    <a:pt x="372891" y="2260325"/>
                  </a:cubicBezTo>
                  <a:lnTo>
                    <a:pt x="372891" y="2015961"/>
                  </a:lnTo>
                  <a:lnTo>
                    <a:pt x="198560" y="2015961"/>
                  </a:lnTo>
                  <a:lnTo>
                    <a:pt x="198560" y="1027125"/>
                  </a:lnTo>
                  <a:cubicBezTo>
                    <a:pt x="198560" y="1007758"/>
                    <a:pt x="201343" y="989042"/>
                    <a:pt x="207435" y="971619"/>
                  </a:cubicBezTo>
                  <a:lnTo>
                    <a:pt x="178913" y="971619"/>
                  </a:lnTo>
                  <a:cubicBezTo>
                    <a:pt x="80102" y="971619"/>
                    <a:pt x="0" y="891517"/>
                    <a:pt x="0" y="792706"/>
                  </a:cubicBezTo>
                  <a:lnTo>
                    <a:pt x="0" y="743077"/>
                  </a:lnTo>
                  <a:cubicBezTo>
                    <a:pt x="0" y="644266"/>
                    <a:pt x="80102" y="564164"/>
                    <a:pt x="178913" y="564164"/>
                  </a:cubicBezTo>
                  <a:lnTo>
                    <a:pt x="398647" y="564164"/>
                  </a:lnTo>
                  <a:cubicBezTo>
                    <a:pt x="447310" y="564164"/>
                    <a:pt x="491436" y="583593"/>
                    <a:pt x="523419" y="615395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9" name="Block Arc 41">
              <a:extLst>
                <a:ext uri="{FF2B5EF4-FFF2-40B4-BE49-F238E27FC236}">
                  <a16:creationId xmlns:a16="http://schemas.microsoft.com/office/drawing/2014/main" id="{56D58360-CE20-4B30-9970-E4AAD4BE4A56}"/>
                </a:ext>
              </a:extLst>
            </p:cNvPr>
            <p:cNvSpPr/>
            <p:nvPr/>
          </p:nvSpPr>
          <p:spPr>
            <a:xfrm>
              <a:off x="9454085" y="5654191"/>
              <a:ext cx="563324" cy="570461"/>
            </a:xfrm>
            <a:custGeom>
              <a:avLst/>
              <a:gdLst/>
              <a:ahLst/>
              <a:cxnLst/>
              <a:rect l="l" t="t" r="r" b="b"/>
              <a:pathLst>
                <a:path w="2844151" h="2880180">
                  <a:moveTo>
                    <a:pt x="2390187" y="1502145"/>
                  </a:moveTo>
                  <a:lnTo>
                    <a:pt x="2844151" y="1530794"/>
                  </a:lnTo>
                  <a:cubicBezTo>
                    <a:pt x="2804784" y="2154619"/>
                    <a:pt x="2367464" y="2681809"/>
                    <a:pt x="1761650" y="2835749"/>
                  </a:cubicBezTo>
                  <a:cubicBezTo>
                    <a:pt x="1191486" y="2980631"/>
                    <a:pt x="594633" y="2763755"/>
                    <a:pt x="252983" y="2293680"/>
                  </a:cubicBezTo>
                  <a:lnTo>
                    <a:pt x="102982" y="2380283"/>
                  </a:lnTo>
                  <a:lnTo>
                    <a:pt x="104524" y="1603708"/>
                  </a:lnTo>
                  <a:lnTo>
                    <a:pt x="777828" y="1990661"/>
                  </a:lnTo>
                  <a:lnTo>
                    <a:pt x="648358" y="2065410"/>
                  </a:lnTo>
                  <a:cubicBezTo>
                    <a:pt x="886760" y="2358087"/>
                    <a:pt x="1276546" y="2489694"/>
                    <a:pt x="1649627" y="2394891"/>
                  </a:cubicBezTo>
                  <a:cubicBezTo>
                    <a:pt x="2064076" y="2289577"/>
                    <a:pt x="2363256" y="1928916"/>
                    <a:pt x="2390187" y="1502145"/>
                  </a:cubicBezTo>
                  <a:close/>
                  <a:moveTo>
                    <a:pt x="1424249" y="58"/>
                  </a:moveTo>
                  <a:cubicBezTo>
                    <a:pt x="1880498" y="-4073"/>
                    <a:pt x="2318325" y="209551"/>
                    <a:pt x="2591169" y="586524"/>
                  </a:cubicBezTo>
                  <a:lnTo>
                    <a:pt x="2741170" y="499921"/>
                  </a:lnTo>
                  <a:lnTo>
                    <a:pt x="2739628" y="1276497"/>
                  </a:lnTo>
                  <a:lnTo>
                    <a:pt x="2066324" y="889544"/>
                  </a:lnTo>
                  <a:lnTo>
                    <a:pt x="2195793" y="814795"/>
                  </a:lnTo>
                  <a:cubicBezTo>
                    <a:pt x="1957391" y="522118"/>
                    <a:pt x="1567606" y="390511"/>
                    <a:pt x="1194524" y="485313"/>
                  </a:cubicBezTo>
                  <a:cubicBezTo>
                    <a:pt x="780075" y="590627"/>
                    <a:pt x="480895" y="951288"/>
                    <a:pt x="453964" y="1378059"/>
                  </a:cubicBezTo>
                  <a:lnTo>
                    <a:pt x="0" y="1349410"/>
                  </a:lnTo>
                  <a:cubicBezTo>
                    <a:pt x="39367" y="725585"/>
                    <a:pt x="476687" y="198395"/>
                    <a:pt x="1082501" y="44455"/>
                  </a:cubicBezTo>
                  <a:cubicBezTo>
                    <a:pt x="1196091" y="15591"/>
                    <a:pt x="1310740" y="1086"/>
                    <a:pt x="1424249" y="58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0" name="Round Same Side Corner Rectangle 11">
              <a:extLst>
                <a:ext uri="{FF2B5EF4-FFF2-40B4-BE49-F238E27FC236}">
                  <a16:creationId xmlns:a16="http://schemas.microsoft.com/office/drawing/2014/main" id="{A283A2CE-CEBC-431E-A826-FF5B2E92FB03}"/>
                </a:ext>
              </a:extLst>
            </p:cNvPr>
            <p:cNvSpPr/>
            <p:nvPr/>
          </p:nvSpPr>
          <p:spPr>
            <a:xfrm rot="9900000">
              <a:off x="10208910" y="1534987"/>
              <a:ext cx="579867" cy="49248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Donut 39">
              <a:extLst>
                <a:ext uri="{FF2B5EF4-FFF2-40B4-BE49-F238E27FC236}">
                  <a16:creationId xmlns:a16="http://schemas.microsoft.com/office/drawing/2014/main" id="{7E0C279E-5078-4822-BCE7-5410720DE587}"/>
                </a:ext>
              </a:extLst>
            </p:cNvPr>
            <p:cNvSpPr/>
            <p:nvPr/>
          </p:nvSpPr>
          <p:spPr>
            <a:xfrm>
              <a:off x="4246301" y="4666128"/>
              <a:ext cx="575536" cy="575536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152300" y="922782"/>
                  </a:moveTo>
                  <a:lnTo>
                    <a:pt x="2354400" y="1620000"/>
                  </a:lnTo>
                  <a:lnTo>
                    <a:pt x="1152300" y="2317218"/>
                  </a:lnTo>
                  <a:close/>
                  <a:moveTo>
                    <a:pt x="1620000" y="342403"/>
                  </a:moveTo>
                  <a:cubicBezTo>
                    <a:pt x="914403" y="342403"/>
                    <a:pt x="342403" y="914403"/>
                    <a:pt x="342403" y="1620000"/>
                  </a:cubicBezTo>
                  <a:cubicBezTo>
                    <a:pt x="342403" y="2325597"/>
                    <a:pt x="914403" y="2897597"/>
                    <a:pt x="1620000" y="2897597"/>
                  </a:cubicBezTo>
                  <a:cubicBezTo>
                    <a:pt x="2325597" y="2897597"/>
                    <a:pt x="2897597" y="2325597"/>
                    <a:pt x="2897597" y="1620000"/>
                  </a:cubicBezTo>
                  <a:cubicBezTo>
                    <a:pt x="2897597" y="914403"/>
                    <a:pt x="2325597" y="342403"/>
                    <a:pt x="1620000" y="342403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F9115550-ACB5-45C7-9BAB-C173F4B5F1B8}"/>
                </a:ext>
              </a:extLst>
            </p:cNvPr>
            <p:cNvSpPr/>
            <p:nvPr/>
          </p:nvSpPr>
          <p:spPr>
            <a:xfrm>
              <a:off x="8766358" y="3640606"/>
              <a:ext cx="417857" cy="517071"/>
            </a:xfrm>
            <a:custGeom>
              <a:avLst/>
              <a:gdLst>
                <a:gd name="connsiteX0" fmla="*/ 371475 w 1600200"/>
                <a:gd name="connsiteY0" fmla="*/ 0 h 1857375"/>
                <a:gd name="connsiteX1" fmla="*/ 628650 w 1600200"/>
                <a:gd name="connsiteY1" fmla="*/ 523875 h 1857375"/>
                <a:gd name="connsiteX2" fmla="*/ 400050 w 1600200"/>
                <a:gd name="connsiteY2" fmla="*/ 561975 h 1857375"/>
                <a:gd name="connsiteX3" fmla="*/ 1019175 w 1600200"/>
                <a:gd name="connsiteY3" fmla="*/ 1438275 h 1857375"/>
                <a:gd name="connsiteX4" fmla="*/ 1219200 w 1600200"/>
                <a:gd name="connsiteY4" fmla="*/ 1238250 h 1857375"/>
                <a:gd name="connsiteX5" fmla="*/ 1600200 w 1600200"/>
                <a:gd name="connsiteY5" fmla="*/ 1666875 h 1857375"/>
                <a:gd name="connsiteX6" fmla="*/ 1038225 w 1600200"/>
                <a:gd name="connsiteY6" fmla="*/ 1857375 h 1857375"/>
                <a:gd name="connsiteX7" fmla="*/ 0 w 1600200"/>
                <a:gd name="connsiteY7" fmla="*/ 314325 h 1857375"/>
                <a:gd name="connsiteX8" fmla="*/ 371475 w 1600200"/>
                <a:gd name="connsiteY8" fmla="*/ 0 h 1857375"/>
                <a:gd name="connsiteX0" fmla="*/ 371475 w 1600200"/>
                <a:gd name="connsiteY0" fmla="*/ 0 h 1917951"/>
                <a:gd name="connsiteX1" fmla="*/ 628650 w 1600200"/>
                <a:gd name="connsiteY1" fmla="*/ 584451 h 1917951"/>
                <a:gd name="connsiteX2" fmla="*/ 400050 w 1600200"/>
                <a:gd name="connsiteY2" fmla="*/ 622551 h 1917951"/>
                <a:gd name="connsiteX3" fmla="*/ 1019175 w 1600200"/>
                <a:gd name="connsiteY3" fmla="*/ 1498851 h 1917951"/>
                <a:gd name="connsiteX4" fmla="*/ 1219200 w 1600200"/>
                <a:gd name="connsiteY4" fmla="*/ 1298826 h 1917951"/>
                <a:gd name="connsiteX5" fmla="*/ 1600200 w 1600200"/>
                <a:gd name="connsiteY5" fmla="*/ 1727451 h 1917951"/>
                <a:gd name="connsiteX6" fmla="*/ 1038225 w 1600200"/>
                <a:gd name="connsiteY6" fmla="*/ 1917951 h 1917951"/>
                <a:gd name="connsiteX7" fmla="*/ 0 w 1600200"/>
                <a:gd name="connsiteY7" fmla="*/ 374901 h 1917951"/>
                <a:gd name="connsiteX8" fmla="*/ 371475 w 1600200"/>
                <a:gd name="connsiteY8" fmla="*/ 0 h 1917951"/>
                <a:gd name="connsiteX0" fmla="*/ 371475 w 1600200"/>
                <a:gd name="connsiteY0" fmla="*/ 1277 h 1919228"/>
                <a:gd name="connsiteX1" fmla="*/ 628650 w 1600200"/>
                <a:gd name="connsiteY1" fmla="*/ 585728 h 1919228"/>
                <a:gd name="connsiteX2" fmla="*/ 400050 w 1600200"/>
                <a:gd name="connsiteY2" fmla="*/ 623828 h 1919228"/>
                <a:gd name="connsiteX3" fmla="*/ 1019175 w 1600200"/>
                <a:gd name="connsiteY3" fmla="*/ 1500128 h 1919228"/>
                <a:gd name="connsiteX4" fmla="*/ 1219200 w 1600200"/>
                <a:gd name="connsiteY4" fmla="*/ 1300103 h 1919228"/>
                <a:gd name="connsiteX5" fmla="*/ 1600200 w 1600200"/>
                <a:gd name="connsiteY5" fmla="*/ 1728728 h 1919228"/>
                <a:gd name="connsiteX6" fmla="*/ 1038225 w 1600200"/>
                <a:gd name="connsiteY6" fmla="*/ 1919228 h 1919228"/>
                <a:gd name="connsiteX7" fmla="*/ 0 w 1600200"/>
                <a:gd name="connsiteY7" fmla="*/ 376178 h 1919228"/>
                <a:gd name="connsiteX8" fmla="*/ 371475 w 1600200"/>
                <a:gd name="connsiteY8" fmla="*/ 1277 h 1919228"/>
                <a:gd name="connsiteX0" fmla="*/ 371475 w 1600200"/>
                <a:gd name="connsiteY0" fmla="*/ 1277 h 1919228"/>
                <a:gd name="connsiteX1" fmla="*/ 628650 w 1600200"/>
                <a:gd name="connsiteY1" fmla="*/ 585728 h 1919228"/>
                <a:gd name="connsiteX2" fmla="*/ 400050 w 1600200"/>
                <a:gd name="connsiteY2" fmla="*/ 623828 h 1919228"/>
                <a:gd name="connsiteX3" fmla="*/ 1019175 w 1600200"/>
                <a:gd name="connsiteY3" fmla="*/ 1500128 h 1919228"/>
                <a:gd name="connsiteX4" fmla="*/ 1219200 w 1600200"/>
                <a:gd name="connsiteY4" fmla="*/ 1300103 h 1919228"/>
                <a:gd name="connsiteX5" fmla="*/ 1600200 w 1600200"/>
                <a:gd name="connsiteY5" fmla="*/ 1728728 h 1919228"/>
                <a:gd name="connsiteX6" fmla="*/ 1038225 w 1600200"/>
                <a:gd name="connsiteY6" fmla="*/ 1919228 h 1919228"/>
                <a:gd name="connsiteX7" fmla="*/ 0 w 1600200"/>
                <a:gd name="connsiteY7" fmla="*/ 376178 h 1919228"/>
                <a:gd name="connsiteX8" fmla="*/ 371475 w 1600200"/>
                <a:gd name="connsiteY8" fmla="*/ 1277 h 1919228"/>
                <a:gd name="connsiteX0" fmla="*/ 371475 w 1600200"/>
                <a:gd name="connsiteY0" fmla="*/ 1544 h 1919495"/>
                <a:gd name="connsiteX1" fmla="*/ 628650 w 1600200"/>
                <a:gd name="connsiteY1" fmla="*/ 585995 h 1919495"/>
                <a:gd name="connsiteX2" fmla="*/ 400050 w 1600200"/>
                <a:gd name="connsiteY2" fmla="*/ 624095 h 1919495"/>
                <a:gd name="connsiteX3" fmla="*/ 1019175 w 1600200"/>
                <a:gd name="connsiteY3" fmla="*/ 1500395 h 1919495"/>
                <a:gd name="connsiteX4" fmla="*/ 1219200 w 1600200"/>
                <a:gd name="connsiteY4" fmla="*/ 1300370 h 1919495"/>
                <a:gd name="connsiteX5" fmla="*/ 1600200 w 1600200"/>
                <a:gd name="connsiteY5" fmla="*/ 1728995 h 1919495"/>
                <a:gd name="connsiteX6" fmla="*/ 1038225 w 1600200"/>
                <a:gd name="connsiteY6" fmla="*/ 1919495 h 1919495"/>
                <a:gd name="connsiteX7" fmla="*/ 0 w 1600200"/>
                <a:gd name="connsiteY7" fmla="*/ 376445 h 1919495"/>
                <a:gd name="connsiteX8" fmla="*/ 371475 w 1600200"/>
                <a:gd name="connsiteY8" fmla="*/ 1544 h 1919495"/>
                <a:gd name="connsiteX0" fmla="*/ 371475 w 1600200"/>
                <a:gd name="connsiteY0" fmla="*/ 1487 h 1919438"/>
                <a:gd name="connsiteX1" fmla="*/ 568075 w 1600200"/>
                <a:gd name="connsiteY1" fmla="*/ 603245 h 1919438"/>
                <a:gd name="connsiteX2" fmla="*/ 400050 w 1600200"/>
                <a:gd name="connsiteY2" fmla="*/ 624038 h 1919438"/>
                <a:gd name="connsiteX3" fmla="*/ 1019175 w 1600200"/>
                <a:gd name="connsiteY3" fmla="*/ 1500338 h 1919438"/>
                <a:gd name="connsiteX4" fmla="*/ 1219200 w 1600200"/>
                <a:gd name="connsiteY4" fmla="*/ 1300313 h 1919438"/>
                <a:gd name="connsiteX5" fmla="*/ 1600200 w 1600200"/>
                <a:gd name="connsiteY5" fmla="*/ 1728938 h 1919438"/>
                <a:gd name="connsiteX6" fmla="*/ 1038225 w 1600200"/>
                <a:gd name="connsiteY6" fmla="*/ 1919438 h 1919438"/>
                <a:gd name="connsiteX7" fmla="*/ 0 w 1600200"/>
                <a:gd name="connsiteY7" fmla="*/ 376388 h 1919438"/>
                <a:gd name="connsiteX8" fmla="*/ 371475 w 1600200"/>
                <a:gd name="connsiteY8" fmla="*/ 1487 h 1919438"/>
                <a:gd name="connsiteX0" fmla="*/ 371475 w 1600200"/>
                <a:gd name="connsiteY0" fmla="*/ 1032 h 1918983"/>
                <a:gd name="connsiteX1" fmla="*/ 568075 w 1600200"/>
                <a:gd name="connsiteY1" fmla="*/ 602790 h 1918983"/>
                <a:gd name="connsiteX2" fmla="*/ 400050 w 1600200"/>
                <a:gd name="connsiteY2" fmla="*/ 623583 h 1918983"/>
                <a:gd name="connsiteX3" fmla="*/ 1019175 w 1600200"/>
                <a:gd name="connsiteY3" fmla="*/ 1499883 h 1918983"/>
                <a:gd name="connsiteX4" fmla="*/ 1219200 w 1600200"/>
                <a:gd name="connsiteY4" fmla="*/ 1299858 h 1918983"/>
                <a:gd name="connsiteX5" fmla="*/ 1600200 w 1600200"/>
                <a:gd name="connsiteY5" fmla="*/ 1728483 h 1918983"/>
                <a:gd name="connsiteX6" fmla="*/ 1038225 w 1600200"/>
                <a:gd name="connsiteY6" fmla="*/ 1918983 h 1918983"/>
                <a:gd name="connsiteX7" fmla="*/ 0 w 1600200"/>
                <a:gd name="connsiteY7" fmla="*/ 375933 h 1918983"/>
                <a:gd name="connsiteX8" fmla="*/ 371475 w 1600200"/>
                <a:gd name="connsiteY8" fmla="*/ 1032 h 1918983"/>
                <a:gd name="connsiteX0" fmla="*/ 371475 w 1600200"/>
                <a:gd name="connsiteY0" fmla="*/ 1088 h 1919039"/>
                <a:gd name="connsiteX1" fmla="*/ 568075 w 1600200"/>
                <a:gd name="connsiteY1" fmla="*/ 602846 h 1919039"/>
                <a:gd name="connsiteX2" fmla="*/ 400050 w 1600200"/>
                <a:gd name="connsiteY2" fmla="*/ 623639 h 1919039"/>
                <a:gd name="connsiteX3" fmla="*/ 1019175 w 1600200"/>
                <a:gd name="connsiteY3" fmla="*/ 1499939 h 1919039"/>
                <a:gd name="connsiteX4" fmla="*/ 1219200 w 1600200"/>
                <a:gd name="connsiteY4" fmla="*/ 1299914 h 1919039"/>
                <a:gd name="connsiteX5" fmla="*/ 1600200 w 1600200"/>
                <a:gd name="connsiteY5" fmla="*/ 1728539 h 1919039"/>
                <a:gd name="connsiteX6" fmla="*/ 1038225 w 1600200"/>
                <a:gd name="connsiteY6" fmla="*/ 1919039 h 1919039"/>
                <a:gd name="connsiteX7" fmla="*/ 0 w 1600200"/>
                <a:gd name="connsiteY7" fmla="*/ 375989 h 1919039"/>
                <a:gd name="connsiteX8" fmla="*/ 371475 w 1600200"/>
                <a:gd name="connsiteY8" fmla="*/ 1088 h 1919039"/>
                <a:gd name="connsiteX0" fmla="*/ 371475 w 1600200"/>
                <a:gd name="connsiteY0" fmla="*/ 1088 h 1919039"/>
                <a:gd name="connsiteX1" fmla="*/ 568075 w 1600200"/>
                <a:gd name="connsiteY1" fmla="*/ 602846 h 1919039"/>
                <a:gd name="connsiteX2" fmla="*/ 400050 w 1600200"/>
                <a:gd name="connsiteY2" fmla="*/ 623639 h 1919039"/>
                <a:gd name="connsiteX3" fmla="*/ 1019175 w 1600200"/>
                <a:gd name="connsiteY3" fmla="*/ 1499939 h 1919039"/>
                <a:gd name="connsiteX4" fmla="*/ 1219200 w 1600200"/>
                <a:gd name="connsiteY4" fmla="*/ 1299914 h 1919039"/>
                <a:gd name="connsiteX5" fmla="*/ 1600200 w 1600200"/>
                <a:gd name="connsiteY5" fmla="*/ 1728539 h 1919039"/>
                <a:gd name="connsiteX6" fmla="*/ 1038225 w 1600200"/>
                <a:gd name="connsiteY6" fmla="*/ 1919039 h 1919039"/>
                <a:gd name="connsiteX7" fmla="*/ 0 w 1600200"/>
                <a:gd name="connsiteY7" fmla="*/ 375989 h 1919039"/>
                <a:gd name="connsiteX8" fmla="*/ 371475 w 1600200"/>
                <a:gd name="connsiteY8" fmla="*/ 1088 h 191903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400050 w 1600200"/>
                <a:gd name="connsiteY2" fmla="*/ 623669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408703 w 1600200"/>
                <a:gd name="connsiteY2" fmla="*/ 643860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59666 w 1600200"/>
                <a:gd name="connsiteY2" fmla="*/ 643860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9175 w 1600200"/>
                <a:gd name="connsiteY3" fmla="*/ 1499969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70138 w 1600200"/>
                <a:gd name="connsiteY3" fmla="*/ 1517276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1010522 w 1600200"/>
                <a:gd name="connsiteY3" fmla="*/ 1534584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96099 w 1600200"/>
                <a:gd name="connsiteY3" fmla="*/ 1546122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219200 w 1600200"/>
                <a:gd name="connsiteY4" fmla="*/ 1299944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600200"/>
                <a:gd name="connsiteY0" fmla="*/ 1118 h 1919069"/>
                <a:gd name="connsiteX1" fmla="*/ 568075 w 1600200"/>
                <a:gd name="connsiteY1" fmla="*/ 602876 h 1919069"/>
                <a:gd name="connsiteX2" fmla="*/ 374089 w 1600200"/>
                <a:gd name="connsiteY2" fmla="*/ 646744 h 1919069"/>
                <a:gd name="connsiteX3" fmla="*/ 987445 w 1600200"/>
                <a:gd name="connsiteY3" fmla="*/ 1528815 h 1919069"/>
                <a:gd name="connsiteX4" fmla="*/ 1173048 w 1600200"/>
                <a:gd name="connsiteY4" fmla="*/ 1311482 h 1919069"/>
                <a:gd name="connsiteX5" fmla="*/ 1600200 w 1600200"/>
                <a:gd name="connsiteY5" fmla="*/ 1728569 h 1919069"/>
                <a:gd name="connsiteX6" fmla="*/ 1038225 w 1600200"/>
                <a:gd name="connsiteY6" fmla="*/ 1919069 h 1919069"/>
                <a:gd name="connsiteX7" fmla="*/ 0 w 1600200"/>
                <a:gd name="connsiteY7" fmla="*/ 376019 h 1919069"/>
                <a:gd name="connsiteX8" fmla="*/ 371475 w 1600200"/>
                <a:gd name="connsiteY8" fmla="*/ 1118 h 1919069"/>
                <a:gd name="connsiteX0" fmla="*/ 371475 w 1588662"/>
                <a:gd name="connsiteY0" fmla="*/ 1118 h 1919069"/>
                <a:gd name="connsiteX1" fmla="*/ 568075 w 1588662"/>
                <a:gd name="connsiteY1" fmla="*/ 602876 h 1919069"/>
                <a:gd name="connsiteX2" fmla="*/ 374089 w 1588662"/>
                <a:gd name="connsiteY2" fmla="*/ 646744 h 1919069"/>
                <a:gd name="connsiteX3" fmla="*/ 987445 w 1588662"/>
                <a:gd name="connsiteY3" fmla="*/ 1528815 h 1919069"/>
                <a:gd name="connsiteX4" fmla="*/ 1173048 w 1588662"/>
                <a:gd name="connsiteY4" fmla="*/ 1311482 h 1919069"/>
                <a:gd name="connsiteX5" fmla="*/ 1588662 w 1588662"/>
                <a:gd name="connsiteY5" fmla="*/ 1699723 h 1919069"/>
                <a:gd name="connsiteX6" fmla="*/ 1038225 w 1588662"/>
                <a:gd name="connsiteY6" fmla="*/ 1919069 h 1919069"/>
                <a:gd name="connsiteX7" fmla="*/ 0 w 1588662"/>
                <a:gd name="connsiteY7" fmla="*/ 376019 h 1919069"/>
                <a:gd name="connsiteX8" fmla="*/ 371475 w 1588662"/>
                <a:gd name="connsiteY8" fmla="*/ 1118 h 1919069"/>
                <a:gd name="connsiteX0" fmla="*/ 371475 w 1600166"/>
                <a:gd name="connsiteY0" fmla="*/ 1118 h 1919069"/>
                <a:gd name="connsiteX1" fmla="*/ 568075 w 1600166"/>
                <a:gd name="connsiteY1" fmla="*/ 602876 h 1919069"/>
                <a:gd name="connsiteX2" fmla="*/ 374089 w 1600166"/>
                <a:gd name="connsiteY2" fmla="*/ 646744 h 1919069"/>
                <a:gd name="connsiteX3" fmla="*/ 987445 w 1600166"/>
                <a:gd name="connsiteY3" fmla="*/ 1528815 h 1919069"/>
                <a:gd name="connsiteX4" fmla="*/ 1173048 w 1600166"/>
                <a:gd name="connsiteY4" fmla="*/ 1311482 h 1919069"/>
                <a:gd name="connsiteX5" fmla="*/ 1588662 w 1600166"/>
                <a:gd name="connsiteY5" fmla="*/ 1699723 h 1919069"/>
                <a:gd name="connsiteX6" fmla="*/ 1038225 w 1600166"/>
                <a:gd name="connsiteY6" fmla="*/ 1919069 h 1919069"/>
                <a:gd name="connsiteX7" fmla="*/ 0 w 1600166"/>
                <a:gd name="connsiteY7" fmla="*/ 376019 h 1919069"/>
                <a:gd name="connsiteX8" fmla="*/ 371475 w 1600166"/>
                <a:gd name="connsiteY8" fmla="*/ 1118 h 1919069"/>
                <a:gd name="connsiteX0" fmla="*/ 371475 w 1600166"/>
                <a:gd name="connsiteY0" fmla="*/ 1118 h 1919069"/>
                <a:gd name="connsiteX1" fmla="*/ 568075 w 1600166"/>
                <a:gd name="connsiteY1" fmla="*/ 602876 h 1919069"/>
                <a:gd name="connsiteX2" fmla="*/ 374089 w 1600166"/>
                <a:gd name="connsiteY2" fmla="*/ 646744 h 1919069"/>
                <a:gd name="connsiteX3" fmla="*/ 987445 w 1600166"/>
                <a:gd name="connsiteY3" fmla="*/ 1528815 h 1919069"/>
                <a:gd name="connsiteX4" fmla="*/ 1173048 w 1600166"/>
                <a:gd name="connsiteY4" fmla="*/ 1311482 h 1919069"/>
                <a:gd name="connsiteX5" fmla="*/ 1588662 w 1600166"/>
                <a:gd name="connsiteY5" fmla="*/ 1699723 h 1919069"/>
                <a:gd name="connsiteX6" fmla="*/ 1038225 w 1600166"/>
                <a:gd name="connsiteY6" fmla="*/ 1919069 h 1919069"/>
                <a:gd name="connsiteX7" fmla="*/ 0 w 1600166"/>
                <a:gd name="connsiteY7" fmla="*/ 376019 h 1919069"/>
                <a:gd name="connsiteX8" fmla="*/ 371475 w 1600166"/>
                <a:gd name="connsiteY8" fmla="*/ 1118 h 1919069"/>
                <a:gd name="connsiteX0" fmla="*/ 371475 w 1596260"/>
                <a:gd name="connsiteY0" fmla="*/ 1118 h 1919069"/>
                <a:gd name="connsiteX1" fmla="*/ 568075 w 1596260"/>
                <a:gd name="connsiteY1" fmla="*/ 602876 h 1919069"/>
                <a:gd name="connsiteX2" fmla="*/ 374089 w 1596260"/>
                <a:gd name="connsiteY2" fmla="*/ 646744 h 1919069"/>
                <a:gd name="connsiteX3" fmla="*/ 987445 w 1596260"/>
                <a:gd name="connsiteY3" fmla="*/ 1528815 h 1919069"/>
                <a:gd name="connsiteX4" fmla="*/ 1173048 w 1596260"/>
                <a:gd name="connsiteY4" fmla="*/ 1311482 h 1919069"/>
                <a:gd name="connsiteX5" fmla="*/ 1588662 w 1596260"/>
                <a:gd name="connsiteY5" fmla="*/ 1699723 h 1919069"/>
                <a:gd name="connsiteX6" fmla="*/ 1038225 w 1596260"/>
                <a:gd name="connsiteY6" fmla="*/ 1919069 h 1919069"/>
                <a:gd name="connsiteX7" fmla="*/ 0 w 1596260"/>
                <a:gd name="connsiteY7" fmla="*/ 376019 h 1919069"/>
                <a:gd name="connsiteX8" fmla="*/ 371475 w 1596260"/>
                <a:gd name="connsiteY8" fmla="*/ 1118 h 1919069"/>
                <a:gd name="connsiteX0" fmla="*/ 371475 w 1596260"/>
                <a:gd name="connsiteY0" fmla="*/ 1118 h 1919069"/>
                <a:gd name="connsiteX1" fmla="*/ 568075 w 1596260"/>
                <a:gd name="connsiteY1" fmla="*/ 602876 h 1919069"/>
                <a:gd name="connsiteX2" fmla="*/ 374089 w 1596260"/>
                <a:gd name="connsiteY2" fmla="*/ 646744 h 1919069"/>
                <a:gd name="connsiteX3" fmla="*/ 987445 w 1596260"/>
                <a:gd name="connsiteY3" fmla="*/ 1528815 h 1919069"/>
                <a:gd name="connsiteX4" fmla="*/ 1173048 w 1596260"/>
                <a:gd name="connsiteY4" fmla="*/ 1311482 h 1919069"/>
                <a:gd name="connsiteX5" fmla="*/ 1588662 w 1596260"/>
                <a:gd name="connsiteY5" fmla="*/ 1699723 h 1919069"/>
                <a:gd name="connsiteX6" fmla="*/ 1038225 w 1596260"/>
                <a:gd name="connsiteY6" fmla="*/ 1919069 h 1919069"/>
                <a:gd name="connsiteX7" fmla="*/ 0 w 1596260"/>
                <a:gd name="connsiteY7" fmla="*/ 376019 h 1919069"/>
                <a:gd name="connsiteX8" fmla="*/ 371475 w 1596260"/>
                <a:gd name="connsiteY8" fmla="*/ 1118 h 1919069"/>
                <a:gd name="connsiteX0" fmla="*/ 371475 w 1596260"/>
                <a:gd name="connsiteY0" fmla="*/ 1118 h 1946976"/>
                <a:gd name="connsiteX1" fmla="*/ 568075 w 1596260"/>
                <a:gd name="connsiteY1" fmla="*/ 602876 h 1946976"/>
                <a:gd name="connsiteX2" fmla="*/ 374089 w 1596260"/>
                <a:gd name="connsiteY2" fmla="*/ 646744 h 1946976"/>
                <a:gd name="connsiteX3" fmla="*/ 987445 w 1596260"/>
                <a:gd name="connsiteY3" fmla="*/ 1528815 h 1946976"/>
                <a:gd name="connsiteX4" fmla="*/ 1173048 w 1596260"/>
                <a:gd name="connsiteY4" fmla="*/ 1311482 h 1946976"/>
                <a:gd name="connsiteX5" fmla="*/ 1588662 w 1596260"/>
                <a:gd name="connsiteY5" fmla="*/ 1699723 h 1946976"/>
                <a:gd name="connsiteX6" fmla="*/ 1038225 w 1596260"/>
                <a:gd name="connsiteY6" fmla="*/ 1919069 h 1946976"/>
                <a:gd name="connsiteX7" fmla="*/ 0 w 1596260"/>
                <a:gd name="connsiteY7" fmla="*/ 376019 h 1946976"/>
                <a:gd name="connsiteX8" fmla="*/ 371475 w 1596260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57053 w 1581838"/>
                <a:gd name="connsiteY0" fmla="*/ 1118 h 1946976"/>
                <a:gd name="connsiteX1" fmla="*/ 553653 w 1581838"/>
                <a:gd name="connsiteY1" fmla="*/ 602876 h 1946976"/>
                <a:gd name="connsiteX2" fmla="*/ 359667 w 1581838"/>
                <a:gd name="connsiteY2" fmla="*/ 646744 h 1946976"/>
                <a:gd name="connsiteX3" fmla="*/ 973023 w 1581838"/>
                <a:gd name="connsiteY3" fmla="*/ 1528815 h 1946976"/>
                <a:gd name="connsiteX4" fmla="*/ 1158626 w 1581838"/>
                <a:gd name="connsiteY4" fmla="*/ 1311482 h 1946976"/>
                <a:gd name="connsiteX5" fmla="*/ 1574240 w 1581838"/>
                <a:gd name="connsiteY5" fmla="*/ 1699723 h 1946976"/>
                <a:gd name="connsiteX6" fmla="*/ 1023803 w 1581838"/>
                <a:gd name="connsiteY6" fmla="*/ 1919069 h 1946976"/>
                <a:gd name="connsiteX7" fmla="*/ 0 w 1581838"/>
                <a:gd name="connsiteY7" fmla="*/ 378903 h 1946976"/>
                <a:gd name="connsiteX8" fmla="*/ 357053 w 1581838"/>
                <a:gd name="connsiteY8" fmla="*/ 1118 h 1946976"/>
                <a:gd name="connsiteX0" fmla="*/ 333976 w 1558761"/>
                <a:gd name="connsiteY0" fmla="*/ 1118 h 1946976"/>
                <a:gd name="connsiteX1" fmla="*/ 530576 w 1558761"/>
                <a:gd name="connsiteY1" fmla="*/ 602876 h 1946976"/>
                <a:gd name="connsiteX2" fmla="*/ 336590 w 1558761"/>
                <a:gd name="connsiteY2" fmla="*/ 646744 h 1946976"/>
                <a:gd name="connsiteX3" fmla="*/ 949946 w 1558761"/>
                <a:gd name="connsiteY3" fmla="*/ 1528815 h 1946976"/>
                <a:gd name="connsiteX4" fmla="*/ 1135549 w 1558761"/>
                <a:gd name="connsiteY4" fmla="*/ 1311482 h 1946976"/>
                <a:gd name="connsiteX5" fmla="*/ 1551163 w 1558761"/>
                <a:gd name="connsiteY5" fmla="*/ 1699723 h 1946976"/>
                <a:gd name="connsiteX6" fmla="*/ 1000726 w 1558761"/>
                <a:gd name="connsiteY6" fmla="*/ 1919069 h 1946976"/>
                <a:gd name="connsiteX7" fmla="*/ 0 w 1558761"/>
                <a:gd name="connsiteY7" fmla="*/ 390441 h 1946976"/>
                <a:gd name="connsiteX8" fmla="*/ 333976 w 1558761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38491 w 1560662"/>
                <a:gd name="connsiteY2" fmla="*/ 646744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118 h 1946976"/>
                <a:gd name="connsiteX1" fmla="*/ 532477 w 1560662"/>
                <a:gd name="connsiteY1" fmla="*/ 602876 h 1946976"/>
                <a:gd name="connsiteX2" fmla="*/ 344260 w 1560662"/>
                <a:gd name="connsiteY2" fmla="*/ 655398 h 1946976"/>
                <a:gd name="connsiteX3" fmla="*/ 951847 w 1560662"/>
                <a:gd name="connsiteY3" fmla="*/ 1528815 h 1946976"/>
                <a:gd name="connsiteX4" fmla="*/ 1137450 w 1560662"/>
                <a:gd name="connsiteY4" fmla="*/ 1311482 h 1946976"/>
                <a:gd name="connsiteX5" fmla="*/ 1553064 w 1560662"/>
                <a:gd name="connsiteY5" fmla="*/ 1699723 h 1946976"/>
                <a:gd name="connsiteX6" fmla="*/ 1002627 w 1560662"/>
                <a:gd name="connsiteY6" fmla="*/ 1919069 h 1946976"/>
                <a:gd name="connsiteX7" fmla="*/ 1901 w 1560662"/>
                <a:gd name="connsiteY7" fmla="*/ 390441 h 1946976"/>
                <a:gd name="connsiteX8" fmla="*/ 335877 w 1560662"/>
                <a:gd name="connsiteY8" fmla="*/ 1118 h 1946976"/>
                <a:gd name="connsiteX0" fmla="*/ 335877 w 1560662"/>
                <a:gd name="connsiteY0" fmla="*/ 196 h 1946054"/>
                <a:gd name="connsiteX1" fmla="*/ 532477 w 1560662"/>
                <a:gd name="connsiteY1" fmla="*/ 601954 h 1946054"/>
                <a:gd name="connsiteX2" fmla="*/ 344260 w 1560662"/>
                <a:gd name="connsiteY2" fmla="*/ 654476 h 1946054"/>
                <a:gd name="connsiteX3" fmla="*/ 951847 w 1560662"/>
                <a:gd name="connsiteY3" fmla="*/ 1527893 h 1946054"/>
                <a:gd name="connsiteX4" fmla="*/ 1137450 w 1560662"/>
                <a:gd name="connsiteY4" fmla="*/ 1310560 h 1946054"/>
                <a:gd name="connsiteX5" fmla="*/ 1553064 w 1560662"/>
                <a:gd name="connsiteY5" fmla="*/ 1698801 h 1946054"/>
                <a:gd name="connsiteX6" fmla="*/ 1002627 w 1560662"/>
                <a:gd name="connsiteY6" fmla="*/ 1918147 h 1946054"/>
                <a:gd name="connsiteX7" fmla="*/ 1901 w 1560662"/>
                <a:gd name="connsiteY7" fmla="*/ 389519 h 1946054"/>
                <a:gd name="connsiteX8" fmla="*/ 335877 w 1560662"/>
                <a:gd name="connsiteY8" fmla="*/ 196 h 1946054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0662"/>
                <a:gd name="connsiteY0" fmla="*/ 199 h 1937121"/>
                <a:gd name="connsiteX1" fmla="*/ 532477 w 1560662"/>
                <a:gd name="connsiteY1" fmla="*/ 593021 h 1937121"/>
                <a:gd name="connsiteX2" fmla="*/ 344260 w 1560662"/>
                <a:gd name="connsiteY2" fmla="*/ 645543 h 1937121"/>
                <a:gd name="connsiteX3" fmla="*/ 951847 w 1560662"/>
                <a:gd name="connsiteY3" fmla="*/ 1518960 h 1937121"/>
                <a:gd name="connsiteX4" fmla="*/ 1137450 w 1560662"/>
                <a:gd name="connsiteY4" fmla="*/ 1301627 h 1937121"/>
                <a:gd name="connsiteX5" fmla="*/ 1553064 w 1560662"/>
                <a:gd name="connsiteY5" fmla="*/ 1689868 h 1937121"/>
                <a:gd name="connsiteX6" fmla="*/ 1002627 w 1560662"/>
                <a:gd name="connsiteY6" fmla="*/ 1909214 h 1937121"/>
                <a:gd name="connsiteX7" fmla="*/ 1901 w 1560662"/>
                <a:gd name="connsiteY7" fmla="*/ 380586 h 1937121"/>
                <a:gd name="connsiteX8" fmla="*/ 332898 w 1560662"/>
                <a:gd name="connsiteY8" fmla="*/ 199 h 1937121"/>
                <a:gd name="connsiteX0" fmla="*/ 332898 w 1565431"/>
                <a:gd name="connsiteY0" fmla="*/ 199 h 1937121"/>
                <a:gd name="connsiteX1" fmla="*/ 532477 w 1565431"/>
                <a:gd name="connsiteY1" fmla="*/ 593021 h 1937121"/>
                <a:gd name="connsiteX2" fmla="*/ 344260 w 1565431"/>
                <a:gd name="connsiteY2" fmla="*/ 645543 h 1937121"/>
                <a:gd name="connsiteX3" fmla="*/ 951847 w 1565431"/>
                <a:gd name="connsiteY3" fmla="*/ 1518960 h 1937121"/>
                <a:gd name="connsiteX4" fmla="*/ 1137450 w 1565431"/>
                <a:gd name="connsiteY4" fmla="*/ 1301627 h 1937121"/>
                <a:gd name="connsiteX5" fmla="*/ 1553064 w 1565431"/>
                <a:gd name="connsiteY5" fmla="*/ 1689868 h 1937121"/>
                <a:gd name="connsiteX6" fmla="*/ 1002627 w 1565431"/>
                <a:gd name="connsiteY6" fmla="*/ 1909214 h 1937121"/>
                <a:gd name="connsiteX7" fmla="*/ 1901 w 1565431"/>
                <a:gd name="connsiteY7" fmla="*/ 380586 h 1937121"/>
                <a:gd name="connsiteX8" fmla="*/ 332898 w 1565431"/>
                <a:gd name="connsiteY8" fmla="*/ 199 h 1937121"/>
                <a:gd name="connsiteX0" fmla="*/ 332898 w 1565431"/>
                <a:gd name="connsiteY0" fmla="*/ 199 h 1937121"/>
                <a:gd name="connsiteX1" fmla="*/ 532477 w 1565431"/>
                <a:gd name="connsiteY1" fmla="*/ 593021 h 1937121"/>
                <a:gd name="connsiteX2" fmla="*/ 344260 w 1565431"/>
                <a:gd name="connsiteY2" fmla="*/ 645543 h 1937121"/>
                <a:gd name="connsiteX3" fmla="*/ 951847 w 1565431"/>
                <a:gd name="connsiteY3" fmla="*/ 1518960 h 1937121"/>
                <a:gd name="connsiteX4" fmla="*/ 1137450 w 1565431"/>
                <a:gd name="connsiteY4" fmla="*/ 1301627 h 1937121"/>
                <a:gd name="connsiteX5" fmla="*/ 1553064 w 1565431"/>
                <a:gd name="connsiteY5" fmla="*/ 1689868 h 1937121"/>
                <a:gd name="connsiteX6" fmla="*/ 1002627 w 1565431"/>
                <a:gd name="connsiteY6" fmla="*/ 1909214 h 1937121"/>
                <a:gd name="connsiteX7" fmla="*/ 1901 w 1565431"/>
                <a:gd name="connsiteY7" fmla="*/ 380586 h 1937121"/>
                <a:gd name="connsiteX8" fmla="*/ 332898 w 1565431"/>
                <a:gd name="connsiteY8" fmla="*/ 199 h 193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65431" h="1937121">
                  <a:moveTo>
                    <a:pt x="332898" y="199"/>
                  </a:moveTo>
                  <a:cubicBezTo>
                    <a:pt x="480797" y="-12106"/>
                    <a:pt x="712130" y="551085"/>
                    <a:pt x="532477" y="593021"/>
                  </a:cubicBezTo>
                  <a:lnTo>
                    <a:pt x="344260" y="645543"/>
                  </a:lnTo>
                  <a:cubicBezTo>
                    <a:pt x="475639" y="1163599"/>
                    <a:pt x="690666" y="1300897"/>
                    <a:pt x="951847" y="1518960"/>
                  </a:cubicBezTo>
                  <a:cubicBezTo>
                    <a:pt x="1003138" y="1396518"/>
                    <a:pt x="1042046" y="1291100"/>
                    <a:pt x="1137450" y="1301627"/>
                  </a:cubicBezTo>
                  <a:cubicBezTo>
                    <a:pt x="1276950" y="1299313"/>
                    <a:pt x="1636332" y="1564228"/>
                    <a:pt x="1553064" y="1689868"/>
                  </a:cubicBezTo>
                  <a:cubicBezTo>
                    <a:pt x="1389777" y="1941825"/>
                    <a:pt x="1145722" y="1971673"/>
                    <a:pt x="1002627" y="1909214"/>
                  </a:cubicBezTo>
                  <a:cubicBezTo>
                    <a:pt x="545977" y="1690048"/>
                    <a:pt x="-37590" y="1110316"/>
                    <a:pt x="1901" y="380586"/>
                  </a:cubicBezTo>
                  <a:cubicBezTo>
                    <a:pt x="36305" y="148891"/>
                    <a:pt x="133416" y="23363"/>
                    <a:pt x="332898" y="199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" name="Rectangle 36">
              <a:extLst>
                <a:ext uri="{FF2B5EF4-FFF2-40B4-BE49-F238E27FC236}">
                  <a16:creationId xmlns:a16="http://schemas.microsoft.com/office/drawing/2014/main" id="{45BF61EC-1E1A-42A8-A3A4-07795E959998}"/>
                </a:ext>
              </a:extLst>
            </p:cNvPr>
            <p:cNvSpPr/>
            <p:nvPr/>
          </p:nvSpPr>
          <p:spPr>
            <a:xfrm>
              <a:off x="5164740" y="4708915"/>
              <a:ext cx="586136" cy="489963"/>
            </a:xfrm>
            <a:custGeom>
              <a:avLst/>
              <a:gdLst/>
              <a:ahLst/>
              <a:cxnLst/>
              <a:rect l="l" t="t" r="r" b="b"/>
              <a:pathLst>
                <a:path w="3186824" h="2663936">
                  <a:moveTo>
                    <a:pt x="2624444" y="2376100"/>
                  </a:moveTo>
                  <a:lnTo>
                    <a:pt x="2624444" y="2520100"/>
                  </a:lnTo>
                  <a:lnTo>
                    <a:pt x="2952463" y="2520100"/>
                  </a:lnTo>
                  <a:lnTo>
                    <a:pt x="2952463" y="2376100"/>
                  </a:lnTo>
                  <a:close/>
                  <a:moveTo>
                    <a:pt x="210911" y="2376100"/>
                  </a:moveTo>
                  <a:lnTo>
                    <a:pt x="210911" y="2520100"/>
                  </a:lnTo>
                  <a:lnTo>
                    <a:pt x="538930" y="2520100"/>
                  </a:lnTo>
                  <a:lnTo>
                    <a:pt x="538930" y="2376100"/>
                  </a:lnTo>
                  <a:close/>
                  <a:moveTo>
                    <a:pt x="2624444" y="2095269"/>
                  </a:moveTo>
                  <a:lnTo>
                    <a:pt x="2624444" y="2239269"/>
                  </a:lnTo>
                  <a:lnTo>
                    <a:pt x="2952463" y="2239269"/>
                  </a:lnTo>
                  <a:lnTo>
                    <a:pt x="2952463" y="2095269"/>
                  </a:lnTo>
                  <a:close/>
                  <a:moveTo>
                    <a:pt x="210911" y="2095269"/>
                  </a:moveTo>
                  <a:lnTo>
                    <a:pt x="210911" y="2239269"/>
                  </a:lnTo>
                  <a:lnTo>
                    <a:pt x="538930" y="2239269"/>
                  </a:lnTo>
                  <a:lnTo>
                    <a:pt x="538930" y="2095269"/>
                  </a:lnTo>
                  <a:close/>
                  <a:moveTo>
                    <a:pt x="2624444" y="1814436"/>
                  </a:moveTo>
                  <a:lnTo>
                    <a:pt x="2624444" y="1958436"/>
                  </a:lnTo>
                  <a:lnTo>
                    <a:pt x="2952463" y="1958436"/>
                  </a:lnTo>
                  <a:lnTo>
                    <a:pt x="2952463" y="1814436"/>
                  </a:lnTo>
                  <a:close/>
                  <a:moveTo>
                    <a:pt x="210911" y="1814436"/>
                  </a:moveTo>
                  <a:lnTo>
                    <a:pt x="210911" y="1958436"/>
                  </a:lnTo>
                  <a:lnTo>
                    <a:pt x="538930" y="1958436"/>
                  </a:lnTo>
                  <a:lnTo>
                    <a:pt x="538930" y="1814436"/>
                  </a:lnTo>
                  <a:close/>
                  <a:moveTo>
                    <a:pt x="2624444" y="1533603"/>
                  </a:moveTo>
                  <a:lnTo>
                    <a:pt x="2624444" y="1677603"/>
                  </a:lnTo>
                  <a:lnTo>
                    <a:pt x="2952463" y="1677603"/>
                  </a:lnTo>
                  <a:lnTo>
                    <a:pt x="2952463" y="1533603"/>
                  </a:lnTo>
                  <a:close/>
                  <a:moveTo>
                    <a:pt x="210911" y="1533603"/>
                  </a:moveTo>
                  <a:lnTo>
                    <a:pt x="210911" y="1677603"/>
                  </a:lnTo>
                  <a:lnTo>
                    <a:pt x="538930" y="1677603"/>
                  </a:lnTo>
                  <a:lnTo>
                    <a:pt x="538930" y="1533603"/>
                  </a:lnTo>
                  <a:close/>
                  <a:moveTo>
                    <a:pt x="2624444" y="1252770"/>
                  </a:moveTo>
                  <a:lnTo>
                    <a:pt x="2624444" y="1396770"/>
                  </a:lnTo>
                  <a:lnTo>
                    <a:pt x="2952463" y="1396770"/>
                  </a:lnTo>
                  <a:lnTo>
                    <a:pt x="2952463" y="1252770"/>
                  </a:lnTo>
                  <a:close/>
                  <a:moveTo>
                    <a:pt x="210911" y="1252770"/>
                  </a:moveTo>
                  <a:lnTo>
                    <a:pt x="210911" y="1396770"/>
                  </a:lnTo>
                  <a:lnTo>
                    <a:pt x="538930" y="1396770"/>
                  </a:lnTo>
                  <a:lnTo>
                    <a:pt x="538930" y="1252770"/>
                  </a:lnTo>
                  <a:close/>
                  <a:moveTo>
                    <a:pt x="2624444" y="971937"/>
                  </a:moveTo>
                  <a:lnTo>
                    <a:pt x="2624444" y="1115937"/>
                  </a:lnTo>
                  <a:lnTo>
                    <a:pt x="2952463" y="1115937"/>
                  </a:lnTo>
                  <a:lnTo>
                    <a:pt x="2952463" y="971937"/>
                  </a:lnTo>
                  <a:close/>
                  <a:moveTo>
                    <a:pt x="210911" y="971937"/>
                  </a:moveTo>
                  <a:lnTo>
                    <a:pt x="210911" y="1115937"/>
                  </a:lnTo>
                  <a:lnTo>
                    <a:pt x="538930" y="1115937"/>
                  </a:lnTo>
                  <a:lnTo>
                    <a:pt x="538930" y="971937"/>
                  </a:lnTo>
                  <a:close/>
                  <a:moveTo>
                    <a:pt x="2624444" y="691104"/>
                  </a:moveTo>
                  <a:lnTo>
                    <a:pt x="2624444" y="835104"/>
                  </a:lnTo>
                  <a:lnTo>
                    <a:pt x="2952463" y="835104"/>
                  </a:lnTo>
                  <a:lnTo>
                    <a:pt x="2952463" y="691104"/>
                  </a:lnTo>
                  <a:close/>
                  <a:moveTo>
                    <a:pt x="210911" y="691104"/>
                  </a:moveTo>
                  <a:lnTo>
                    <a:pt x="210911" y="835104"/>
                  </a:lnTo>
                  <a:lnTo>
                    <a:pt x="538930" y="835104"/>
                  </a:lnTo>
                  <a:lnTo>
                    <a:pt x="538930" y="691104"/>
                  </a:lnTo>
                  <a:close/>
                  <a:moveTo>
                    <a:pt x="988006" y="552354"/>
                  </a:moveTo>
                  <a:lnTo>
                    <a:pt x="988006" y="2111583"/>
                  </a:lnTo>
                  <a:lnTo>
                    <a:pt x="2332169" y="1331969"/>
                  </a:lnTo>
                  <a:close/>
                  <a:moveTo>
                    <a:pt x="2624444" y="410271"/>
                  </a:moveTo>
                  <a:lnTo>
                    <a:pt x="2624444" y="554271"/>
                  </a:lnTo>
                  <a:lnTo>
                    <a:pt x="2952463" y="554271"/>
                  </a:lnTo>
                  <a:lnTo>
                    <a:pt x="2952463" y="410271"/>
                  </a:lnTo>
                  <a:close/>
                  <a:moveTo>
                    <a:pt x="210911" y="410271"/>
                  </a:moveTo>
                  <a:lnTo>
                    <a:pt x="210911" y="554271"/>
                  </a:lnTo>
                  <a:lnTo>
                    <a:pt x="538930" y="554271"/>
                  </a:lnTo>
                  <a:lnTo>
                    <a:pt x="538930" y="410271"/>
                  </a:lnTo>
                  <a:close/>
                  <a:moveTo>
                    <a:pt x="2624444" y="129438"/>
                  </a:moveTo>
                  <a:lnTo>
                    <a:pt x="2624444" y="273438"/>
                  </a:lnTo>
                  <a:lnTo>
                    <a:pt x="2952463" y="273438"/>
                  </a:lnTo>
                  <a:lnTo>
                    <a:pt x="2952463" y="129438"/>
                  </a:lnTo>
                  <a:close/>
                  <a:moveTo>
                    <a:pt x="210911" y="129438"/>
                  </a:moveTo>
                  <a:lnTo>
                    <a:pt x="210911" y="273438"/>
                  </a:lnTo>
                  <a:lnTo>
                    <a:pt x="538930" y="273438"/>
                  </a:lnTo>
                  <a:lnTo>
                    <a:pt x="538930" y="129438"/>
                  </a:lnTo>
                  <a:close/>
                  <a:moveTo>
                    <a:pt x="0" y="0"/>
                  </a:moveTo>
                  <a:lnTo>
                    <a:pt x="3186824" y="0"/>
                  </a:lnTo>
                  <a:lnTo>
                    <a:pt x="3186824" y="2663936"/>
                  </a:lnTo>
                  <a:lnTo>
                    <a:pt x="0" y="2663936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" name="Rounded Rectangle 27">
              <a:extLst>
                <a:ext uri="{FF2B5EF4-FFF2-40B4-BE49-F238E27FC236}">
                  <a16:creationId xmlns:a16="http://schemas.microsoft.com/office/drawing/2014/main" id="{E1E732CF-8777-4B9A-A67C-6B5D3B9E1B63}"/>
                </a:ext>
              </a:extLst>
            </p:cNvPr>
            <p:cNvSpPr/>
            <p:nvPr/>
          </p:nvSpPr>
          <p:spPr>
            <a:xfrm>
              <a:off x="8316455" y="1548746"/>
              <a:ext cx="605315" cy="464964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Rounded Rectangle 7">
              <a:extLst>
                <a:ext uri="{FF2B5EF4-FFF2-40B4-BE49-F238E27FC236}">
                  <a16:creationId xmlns:a16="http://schemas.microsoft.com/office/drawing/2014/main" id="{F667E52F-EB02-48F0-AF5C-C7CDE6FF75BC}"/>
                </a:ext>
              </a:extLst>
            </p:cNvPr>
            <p:cNvSpPr/>
            <p:nvPr/>
          </p:nvSpPr>
          <p:spPr>
            <a:xfrm>
              <a:off x="9257631" y="1515680"/>
              <a:ext cx="615416" cy="531098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Chord 15">
              <a:extLst>
                <a:ext uri="{FF2B5EF4-FFF2-40B4-BE49-F238E27FC236}">
                  <a16:creationId xmlns:a16="http://schemas.microsoft.com/office/drawing/2014/main" id="{39A18C8A-4CC8-4A02-892B-B510DA239711}"/>
                </a:ext>
              </a:extLst>
            </p:cNvPr>
            <p:cNvSpPr/>
            <p:nvPr/>
          </p:nvSpPr>
          <p:spPr>
            <a:xfrm>
              <a:off x="11124640" y="1472088"/>
              <a:ext cx="283580" cy="618280"/>
            </a:xfrm>
            <a:custGeom>
              <a:avLst/>
              <a:gdLst/>
              <a:ahLst/>
              <a:cxnLst/>
              <a:rect l="l" t="t" r="r" b="b"/>
              <a:pathLst>
                <a:path w="1492970" h="3255081">
                  <a:moveTo>
                    <a:pt x="1492970" y="1569688"/>
                  </a:moveTo>
                  <a:cubicBezTo>
                    <a:pt x="1492970" y="1957118"/>
                    <a:pt x="1197680" y="2277765"/>
                    <a:pt x="816277" y="2310957"/>
                  </a:cubicBezTo>
                  <a:lnTo>
                    <a:pt x="816277" y="2787043"/>
                  </a:lnTo>
                  <a:cubicBezTo>
                    <a:pt x="873982" y="2789209"/>
                    <a:pt x="931009" y="2798017"/>
                    <a:pt x="986081" y="2811674"/>
                  </a:cubicBezTo>
                  <a:cubicBezTo>
                    <a:pt x="1252919" y="2877847"/>
                    <a:pt x="1430830" y="3046369"/>
                    <a:pt x="1433593" y="3235566"/>
                  </a:cubicBezTo>
                  <a:lnTo>
                    <a:pt x="57488" y="3255081"/>
                  </a:lnTo>
                  <a:cubicBezTo>
                    <a:pt x="47920" y="3062506"/>
                    <a:pt x="221127" y="2886615"/>
                    <a:pt x="490574" y="2815284"/>
                  </a:cubicBezTo>
                  <a:cubicBezTo>
                    <a:pt x="549928" y="2799571"/>
                    <a:pt x="611777" y="2789553"/>
                    <a:pt x="674460" y="2787163"/>
                  </a:cubicBezTo>
                  <a:lnTo>
                    <a:pt x="674460" y="2310809"/>
                  </a:lnTo>
                  <a:cubicBezTo>
                    <a:pt x="317470" y="2280245"/>
                    <a:pt x="28405" y="1994114"/>
                    <a:pt x="0" y="1627428"/>
                  </a:cubicBezTo>
                  <a:lnTo>
                    <a:pt x="142201" y="1616413"/>
                  </a:lnTo>
                  <a:cubicBezTo>
                    <a:pt x="167304" y="1940464"/>
                    <a:pt x="443969" y="2186771"/>
                    <a:pt x="768748" y="2174211"/>
                  </a:cubicBezTo>
                  <a:cubicBezTo>
                    <a:pt x="1093527" y="2161650"/>
                    <a:pt x="1350342" y="1894710"/>
                    <a:pt x="1350342" y="1569689"/>
                  </a:cubicBezTo>
                  <a:close/>
                  <a:moveTo>
                    <a:pt x="745368" y="0"/>
                  </a:moveTo>
                  <a:cubicBezTo>
                    <a:pt x="989132" y="0"/>
                    <a:pt x="1186742" y="197610"/>
                    <a:pt x="1186742" y="441374"/>
                  </a:cubicBezTo>
                  <a:lnTo>
                    <a:pt x="1186742" y="1575353"/>
                  </a:lnTo>
                  <a:cubicBezTo>
                    <a:pt x="1186742" y="1819117"/>
                    <a:pt x="989132" y="2016727"/>
                    <a:pt x="745368" y="2016727"/>
                  </a:cubicBezTo>
                  <a:cubicBezTo>
                    <a:pt x="501604" y="2016727"/>
                    <a:pt x="303994" y="1819117"/>
                    <a:pt x="303994" y="1575353"/>
                  </a:cubicBezTo>
                  <a:lnTo>
                    <a:pt x="303994" y="441374"/>
                  </a:lnTo>
                  <a:cubicBezTo>
                    <a:pt x="303994" y="197610"/>
                    <a:pt x="501604" y="0"/>
                    <a:pt x="745368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Rectangle 16">
              <a:extLst>
                <a:ext uri="{FF2B5EF4-FFF2-40B4-BE49-F238E27FC236}">
                  <a16:creationId xmlns:a16="http://schemas.microsoft.com/office/drawing/2014/main" id="{8D457235-F152-4FB4-B303-B529A28FFF3B}"/>
                </a:ext>
              </a:extLst>
            </p:cNvPr>
            <p:cNvSpPr/>
            <p:nvPr/>
          </p:nvSpPr>
          <p:spPr>
            <a:xfrm>
              <a:off x="6093780" y="4751666"/>
              <a:ext cx="615416" cy="404460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Rounded Rectangle 6">
              <a:extLst>
                <a:ext uri="{FF2B5EF4-FFF2-40B4-BE49-F238E27FC236}">
                  <a16:creationId xmlns:a16="http://schemas.microsoft.com/office/drawing/2014/main" id="{0B2E44A3-6560-464F-894C-7127D4360AEA}"/>
                </a:ext>
              </a:extLst>
            </p:cNvPr>
            <p:cNvSpPr/>
            <p:nvPr/>
          </p:nvSpPr>
          <p:spPr>
            <a:xfrm>
              <a:off x="5137072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Rounded Rectangle 6">
              <a:extLst>
                <a:ext uri="{FF2B5EF4-FFF2-40B4-BE49-F238E27FC236}">
                  <a16:creationId xmlns:a16="http://schemas.microsoft.com/office/drawing/2014/main" id="{008973BD-F6A6-44CE-BC71-9ADEEFDD4540}"/>
                </a:ext>
              </a:extLst>
            </p:cNvPr>
            <p:cNvSpPr/>
            <p:nvPr/>
          </p:nvSpPr>
          <p:spPr>
            <a:xfrm>
              <a:off x="6044394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928911" y="234376"/>
                  </a:moveTo>
                  <a:lnTo>
                    <a:pt x="1432967" y="234376"/>
                  </a:lnTo>
                  <a:lnTo>
                    <a:pt x="1432967" y="1314376"/>
                  </a:lnTo>
                  <a:lnTo>
                    <a:pt x="928911" y="1314376"/>
                  </a:ln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" name="Rounded Rectangle 6">
              <a:extLst>
                <a:ext uri="{FF2B5EF4-FFF2-40B4-BE49-F238E27FC236}">
                  <a16:creationId xmlns:a16="http://schemas.microsoft.com/office/drawing/2014/main" id="{568FD1B2-AA2B-4216-ABBE-36664507D347}"/>
                </a:ext>
              </a:extLst>
            </p:cNvPr>
            <p:cNvSpPr/>
            <p:nvPr/>
          </p:nvSpPr>
          <p:spPr>
            <a:xfrm>
              <a:off x="6951716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1584648" y="234376"/>
                  </a:moveTo>
                  <a:lnTo>
                    <a:pt x="2088704" y="234376"/>
                  </a:lnTo>
                  <a:lnTo>
                    <a:pt x="2088704" y="1314376"/>
                  </a:lnTo>
                  <a:lnTo>
                    <a:pt x="1584648" y="1314376"/>
                  </a:lnTo>
                  <a:close/>
                  <a:moveTo>
                    <a:pt x="928911" y="234376"/>
                  </a:moveTo>
                  <a:lnTo>
                    <a:pt x="1432967" y="234376"/>
                  </a:lnTo>
                  <a:lnTo>
                    <a:pt x="1432967" y="1314376"/>
                  </a:lnTo>
                  <a:lnTo>
                    <a:pt x="928911" y="1314376"/>
                  </a:ln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Rounded Rectangle 6">
              <a:extLst>
                <a:ext uri="{FF2B5EF4-FFF2-40B4-BE49-F238E27FC236}">
                  <a16:creationId xmlns:a16="http://schemas.microsoft.com/office/drawing/2014/main" id="{8BF2BC4F-465A-4830-ACC4-9CC7BB77F720}"/>
                </a:ext>
              </a:extLst>
            </p:cNvPr>
            <p:cNvSpPr/>
            <p:nvPr/>
          </p:nvSpPr>
          <p:spPr>
            <a:xfrm>
              <a:off x="7859036" y="3750690"/>
              <a:ext cx="616402" cy="296900"/>
            </a:xfrm>
            <a:custGeom>
              <a:avLst/>
              <a:gdLst/>
              <a:ahLst/>
              <a:cxnLst/>
              <a:rect l="l" t="t" r="r" b="b"/>
              <a:pathLst>
                <a:path w="3215400" h="1548752">
                  <a:moveTo>
                    <a:pt x="3026619" y="414336"/>
                  </a:moveTo>
                  <a:lnTo>
                    <a:pt x="3121009" y="414336"/>
                  </a:lnTo>
                  <a:cubicBezTo>
                    <a:pt x="3173140" y="414336"/>
                    <a:pt x="3215400" y="456596"/>
                    <a:pt x="3215400" y="508727"/>
                  </a:cubicBezTo>
                  <a:lnTo>
                    <a:pt x="3215400" y="1040026"/>
                  </a:lnTo>
                  <a:cubicBezTo>
                    <a:pt x="3215400" y="1092157"/>
                    <a:pt x="3173140" y="1134417"/>
                    <a:pt x="3121009" y="1134417"/>
                  </a:cubicBezTo>
                  <a:cubicBezTo>
                    <a:pt x="3089546" y="1134417"/>
                    <a:pt x="3058082" y="1134416"/>
                    <a:pt x="3026619" y="1134416"/>
                  </a:cubicBezTo>
                  <a:close/>
                  <a:moveTo>
                    <a:pt x="2240385" y="234376"/>
                  </a:moveTo>
                  <a:lnTo>
                    <a:pt x="2744441" y="234376"/>
                  </a:lnTo>
                  <a:lnTo>
                    <a:pt x="2744441" y="1314376"/>
                  </a:lnTo>
                  <a:lnTo>
                    <a:pt x="2240385" y="1314376"/>
                  </a:lnTo>
                  <a:close/>
                  <a:moveTo>
                    <a:pt x="1584648" y="234376"/>
                  </a:moveTo>
                  <a:lnTo>
                    <a:pt x="2088704" y="234376"/>
                  </a:lnTo>
                  <a:lnTo>
                    <a:pt x="2088704" y="1314376"/>
                  </a:lnTo>
                  <a:lnTo>
                    <a:pt x="1584648" y="1314376"/>
                  </a:lnTo>
                  <a:close/>
                  <a:moveTo>
                    <a:pt x="928911" y="234376"/>
                  </a:moveTo>
                  <a:lnTo>
                    <a:pt x="1432967" y="234376"/>
                  </a:lnTo>
                  <a:lnTo>
                    <a:pt x="1432967" y="1314376"/>
                  </a:lnTo>
                  <a:lnTo>
                    <a:pt x="928911" y="1314376"/>
                  </a:lnTo>
                  <a:close/>
                  <a:moveTo>
                    <a:pt x="273174" y="234376"/>
                  </a:moveTo>
                  <a:lnTo>
                    <a:pt x="777230" y="234376"/>
                  </a:lnTo>
                  <a:lnTo>
                    <a:pt x="777230" y="1314376"/>
                  </a:lnTo>
                  <a:lnTo>
                    <a:pt x="273174" y="1314376"/>
                  </a:lnTo>
                  <a:close/>
                  <a:moveTo>
                    <a:pt x="258244" y="126376"/>
                  </a:moveTo>
                  <a:cubicBezTo>
                    <a:pt x="182968" y="126376"/>
                    <a:pt x="121944" y="187400"/>
                    <a:pt x="121944" y="262676"/>
                  </a:cubicBezTo>
                  <a:lnTo>
                    <a:pt x="121944" y="1286076"/>
                  </a:lnTo>
                  <a:cubicBezTo>
                    <a:pt x="121944" y="1361352"/>
                    <a:pt x="182968" y="1422376"/>
                    <a:pt x="258244" y="1422376"/>
                  </a:cubicBezTo>
                  <a:lnTo>
                    <a:pt x="2768375" y="1422376"/>
                  </a:lnTo>
                  <a:cubicBezTo>
                    <a:pt x="2843651" y="1422376"/>
                    <a:pt x="2904675" y="1361352"/>
                    <a:pt x="2904675" y="1286076"/>
                  </a:cubicBezTo>
                  <a:lnTo>
                    <a:pt x="2904675" y="262676"/>
                  </a:lnTo>
                  <a:cubicBezTo>
                    <a:pt x="2904675" y="187400"/>
                    <a:pt x="2843651" y="126376"/>
                    <a:pt x="2768375" y="126376"/>
                  </a:cubicBezTo>
                  <a:close/>
                  <a:moveTo>
                    <a:pt x="162882" y="0"/>
                  </a:moveTo>
                  <a:lnTo>
                    <a:pt x="2863736" y="0"/>
                  </a:lnTo>
                  <a:cubicBezTo>
                    <a:pt x="2953693" y="0"/>
                    <a:pt x="3026618" y="72925"/>
                    <a:pt x="3026618" y="162882"/>
                  </a:cubicBezTo>
                  <a:lnTo>
                    <a:pt x="3026618" y="1385870"/>
                  </a:lnTo>
                  <a:cubicBezTo>
                    <a:pt x="3026618" y="1475827"/>
                    <a:pt x="2953693" y="1548752"/>
                    <a:pt x="2863736" y="1548752"/>
                  </a:cubicBezTo>
                  <a:lnTo>
                    <a:pt x="162882" y="1548752"/>
                  </a:lnTo>
                  <a:cubicBezTo>
                    <a:pt x="72925" y="1548752"/>
                    <a:pt x="0" y="1475827"/>
                    <a:pt x="0" y="1385870"/>
                  </a:cubicBezTo>
                  <a:lnTo>
                    <a:pt x="0" y="162882"/>
                  </a:lnTo>
                  <a:cubicBezTo>
                    <a:pt x="0" y="72925"/>
                    <a:pt x="72925" y="0"/>
                    <a:pt x="162882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" name="Teardrop 6">
              <a:extLst>
                <a:ext uri="{FF2B5EF4-FFF2-40B4-BE49-F238E27FC236}">
                  <a16:creationId xmlns:a16="http://schemas.microsoft.com/office/drawing/2014/main" id="{9F9D7324-BCD8-4FF3-AC27-34BD730BC7AB}"/>
                </a:ext>
              </a:extLst>
            </p:cNvPr>
            <p:cNvSpPr/>
            <p:nvPr/>
          </p:nvSpPr>
          <p:spPr>
            <a:xfrm rot="8100000">
              <a:off x="11057693" y="3690402"/>
              <a:ext cx="417475" cy="417476"/>
            </a:xfrm>
            <a:custGeom>
              <a:avLst/>
              <a:gdLst/>
              <a:ahLst/>
              <a:cxnLst/>
              <a:rect l="l" t="t" r="r" b="b"/>
              <a:pathLst>
                <a:path w="2483832" h="2483835">
                  <a:moveTo>
                    <a:pt x="657616" y="1826218"/>
                  </a:moveTo>
                  <a:cubicBezTo>
                    <a:pt x="806520" y="1975122"/>
                    <a:pt x="1047940" y="1975122"/>
                    <a:pt x="1196844" y="1826218"/>
                  </a:cubicBezTo>
                  <a:cubicBezTo>
                    <a:pt x="1345748" y="1677314"/>
                    <a:pt x="1345748" y="1435894"/>
                    <a:pt x="1196844" y="1286990"/>
                  </a:cubicBezTo>
                  <a:cubicBezTo>
                    <a:pt x="1047940" y="1138086"/>
                    <a:pt x="806520" y="1138086"/>
                    <a:pt x="657616" y="1286990"/>
                  </a:cubicBezTo>
                  <a:cubicBezTo>
                    <a:pt x="508712" y="1435894"/>
                    <a:pt x="508712" y="1677314"/>
                    <a:pt x="657616" y="1826218"/>
                  </a:cubicBezTo>
                  <a:close/>
                  <a:moveTo>
                    <a:pt x="293335" y="2190500"/>
                  </a:moveTo>
                  <a:cubicBezTo>
                    <a:pt x="112098" y="2009262"/>
                    <a:pt x="0" y="1758885"/>
                    <a:pt x="0" y="1482325"/>
                  </a:cubicBezTo>
                  <a:cubicBezTo>
                    <a:pt x="0" y="929206"/>
                    <a:pt x="459290" y="590078"/>
                    <a:pt x="1001509" y="480815"/>
                  </a:cubicBezTo>
                  <a:cubicBezTo>
                    <a:pt x="1569704" y="366317"/>
                    <a:pt x="1861757" y="259925"/>
                    <a:pt x="2483832" y="0"/>
                  </a:cubicBezTo>
                  <a:cubicBezTo>
                    <a:pt x="2230640" y="682694"/>
                    <a:pt x="2130986" y="873716"/>
                    <a:pt x="2003018" y="1482325"/>
                  </a:cubicBezTo>
                  <a:cubicBezTo>
                    <a:pt x="1901990" y="2042180"/>
                    <a:pt x="1554627" y="2483835"/>
                    <a:pt x="1001509" y="2483835"/>
                  </a:cubicBezTo>
                  <a:cubicBezTo>
                    <a:pt x="724950" y="2483835"/>
                    <a:pt x="474573" y="2371737"/>
                    <a:pt x="293335" y="219050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Donut 24">
              <a:extLst>
                <a:ext uri="{FF2B5EF4-FFF2-40B4-BE49-F238E27FC236}">
                  <a16:creationId xmlns:a16="http://schemas.microsoft.com/office/drawing/2014/main" id="{04DC536C-5534-4DEB-B973-7D9AA036A06A}"/>
                </a:ext>
              </a:extLst>
            </p:cNvPr>
            <p:cNvSpPr/>
            <p:nvPr/>
          </p:nvSpPr>
          <p:spPr>
            <a:xfrm>
              <a:off x="5773604" y="2544635"/>
              <a:ext cx="617508" cy="622535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4" name="Chord 38">
              <a:extLst>
                <a:ext uri="{FF2B5EF4-FFF2-40B4-BE49-F238E27FC236}">
                  <a16:creationId xmlns:a16="http://schemas.microsoft.com/office/drawing/2014/main" id="{22F8A5BD-8A8B-4933-9BD3-B198812763B3}"/>
                </a:ext>
              </a:extLst>
            </p:cNvPr>
            <p:cNvSpPr/>
            <p:nvPr/>
          </p:nvSpPr>
          <p:spPr>
            <a:xfrm>
              <a:off x="6733448" y="2544108"/>
              <a:ext cx="484927" cy="623588"/>
            </a:xfrm>
            <a:custGeom>
              <a:avLst/>
              <a:gdLst/>
              <a:ahLst/>
              <a:cxnLst/>
              <a:rect l="l" t="t" r="r" b="b"/>
              <a:pathLst>
                <a:path w="2519554" h="3240000">
                  <a:moveTo>
                    <a:pt x="1259778" y="0"/>
                  </a:moveTo>
                  <a:cubicBezTo>
                    <a:pt x="1299543" y="0"/>
                    <a:pt x="1331778" y="32235"/>
                    <a:pt x="1331778" y="72000"/>
                  </a:cubicBezTo>
                  <a:lnTo>
                    <a:pt x="1331778" y="292696"/>
                  </a:lnTo>
                  <a:cubicBezTo>
                    <a:pt x="1526887" y="301316"/>
                    <a:pt x="1719796" y="357828"/>
                    <a:pt x="1894309" y="459601"/>
                  </a:cubicBezTo>
                  <a:cubicBezTo>
                    <a:pt x="2284331" y="687055"/>
                    <a:pt x="2522839" y="1105809"/>
                    <a:pt x="2519520" y="1557297"/>
                  </a:cubicBezTo>
                  <a:lnTo>
                    <a:pt x="2509882" y="1557270"/>
                  </a:lnTo>
                  <a:cubicBezTo>
                    <a:pt x="2413806" y="1435449"/>
                    <a:pt x="2264527" y="1358626"/>
                    <a:pt x="2097304" y="1358626"/>
                  </a:cubicBezTo>
                  <a:cubicBezTo>
                    <a:pt x="1931567" y="1358626"/>
                    <a:pt x="1783455" y="1434091"/>
                    <a:pt x="1688484" y="1554913"/>
                  </a:cubicBezTo>
                  <a:lnTo>
                    <a:pt x="1657888" y="1554825"/>
                  </a:lnTo>
                  <a:cubicBezTo>
                    <a:pt x="1579123" y="1454657"/>
                    <a:pt x="1463823" y="1385682"/>
                    <a:pt x="1331778" y="1368008"/>
                  </a:cubicBezTo>
                  <a:lnTo>
                    <a:pt x="1331778" y="2507895"/>
                  </a:lnTo>
                  <a:lnTo>
                    <a:pt x="1356113" y="2507895"/>
                  </a:lnTo>
                  <a:lnTo>
                    <a:pt x="1356113" y="2868215"/>
                  </a:lnTo>
                  <a:lnTo>
                    <a:pt x="1353558" y="2868215"/>
                  </a:lnTo>
                  <a:cubicBezTo>
                    <a:pt x="1347515" y="3074779"/>
                    <a:pt x="1177830" y="3240000"/>
                    <a:pt x="969556" y="3240000"/>
                  </a:cubicBezTo>
                  <a:cubicBezTo>
                    <a:pt x="759529" y="3240000"/>
                    <a:pt x="588743" y="3071985"/>
                    <a:pt x="585029" y="2863014"/>
                  </a:cubicBezTo>
                  <a:cubicBezTo>
                    <a:pt x="584214" y="2861474"/>
                    <a:pt x="584183" y="2859896"/>
                    <a:pt x="584183" y="2858310"/>
                  </a:cubicBezTo>
                  <a:lnTo>
                    <a:pt x="584422" y="2856985"/>
                  </a:lnTo>
                  <a:cubicBezTo>
                    <a:pt x="584186" y="2856201"/>
                    <a:pt x="584184" y="2855415"/>
                    <a:pt x="584184" y="2854628"/>
                  </a:cubicBezTo>
                  <a:lnTo>
                    <a:pt x="584846" y="2854628"/>
                  </a:lnTo>
                  <a:cubicBezTo>
                    <a:pt x="585977" y="2797047"/>
                    <a:pt x="628115" y="2750982"/>
                    <a:pt x="679843" y="2750982"/>
                  </a:cubicBezTo>
                  <a:cubicBezTo>
                    <a:pt x="731571" y="2750982"/>
                    <a:pt x="773709" y="2797047"/>
                    <a:pt x="774841" y="2854628"/>
                  </a:cubicBezTo>
                  <a:lnTo>
                    <a:pt x="776870" y="2854628"/>
                  </a:lnTo>
                  <a:cubicBezTo>
                    <a:pt x="776870" y="2961046"/>
                    <a:pt x="863138" y="3047314"/>
                    <a:pt x="969556" y="3047314"/>
                  </a:cubicBezTo>
                  <a:cubicBezTo>
                    <a:pt x="1075974" y="3047314"/>
                    <a:pt x="1162242" y="2961046"/>
                    <a:pt x="1162242" y="2854628"/>
                  </a:cubicBezTo>
                  <a:lnTo>
                    <a:pt x="1163439" y="2854628"/>
                  </a:lnTo>
                  <a:lnTo>
                    <a:pt x="1163439" y="2507895"/>
                  </a:lnTo>
                  <a:lnTo>
                    <a:pt x="1187778" y="2507895"/>
                  </a:lnTo>
                  <a:lnTo>
                    <a:pt x="1187778" y="1365548"/>
                  </a:lnTo>
                  <a:cubicBezTo>
                    <a:pt x="1048083" y="1378241"/>
                    <a:pt x="925400" y="1448176"/>
                    <a:pt x="842602" y="1552487"/>
                  </a:cubicBezTo>
                  <a:lnTo>
                    <a:pt x="807450" y="1552386"/>
                  </a:lnTo>
                  <a:cubicBezTo>
                    <a:pt x="712615" y="1432960"/>
                    <a:pt x="565486" y="1358626"/>
                    <a:pt x="400996" y="1358626"/>
                  </a:cubicBezTo>
                  <a:cubicBezTo>
                    <a:pt x="240343" y="1358626"/>
                    <a:pt x="96251" y="1429532"/>
                    <a:pt x="0" y="1543232"/>
                  </a:cubicBezTo>
                  <a:cubicBezTo>
                    <a:pt x="1264" y="1094357"/>
                    <a:pt x="241710" y="680052"/>
                    <a:pt x="631054" y="455977"/>
                  </a:cubicBezTo>
                  <a:cubicBezTo>
                    <a:pt x="804121" y="356374"/>
                    <a:pt x="994908" y="301092"/>
                    <a:pt x="1187778" y="292721"/>
                  </a:cubicBezTo>
                  <a:lnTo>
                    <a:pt x="1187778" y="72000"/>
                  </a:lnTo>
                  <a:cubicBezTo>
                    <a:pt x="1187778" y="32235"/>
                    <a:pt x="1220013" y="0"/>
                    <a:pt x="1259778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" name="Heart 38">
              <a:extLst>
                <a:ext uri="{FF2B5EF4-FFF2-40B4-BE49-F238E27FC236}">
                  <a16:creationId xmlns:a16="http://schemas.microsoft.com/office/drawing/2014/main" id="{3641B55A-9AEB-42BA-A616-5071C2AB3C05}"/>
                </a:ext>
              </a:extLst>
            </p:cNvPr>
            <p:cNvSpPr/>
            <p:nvPr/>
          </p:nvSpPr>
          <p:spPr>
            <a:xfrm>
              <a:off x="7436317" y="1509092"/>
              <a:ext cx="544275" cy="544275"/>
            </a:xfrm>
            <a:prstGeom prst="heart">
              <a:avLst/>
            </a:pr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" name="Round Same Side Corner Rectangle 19">
              <a:extLst>
                <a:ext uri="{FF2B5EF4-FFF2-40B4-BE49-F238E27FC236}">
                  <a16:creationId xmlns:a16="http://schemas.microsoft.com/office/drawing/2014/main" id="{2CC21223-E40F-435A-A3AB-F4A64F39D98A}"/>
                </a:ext>
              </a:extLst>
            </p:cNvPr>
            <p:cNvSpPr/>
            <p:nvPr/>
          </p:nvSpPr>
          <p:spPr>
            <a:xfrm>
              <a:off x="10301960" y="5685084"/>
              <a:ext cx="411706" cy="508675"/>
            </a:xfrm>
            <a:custGeom>
              <a:avLst/>
              <a:gdLst/>
              <a:ahLst/>
              <a:cxnLst/>
              <a:rect l="l" t="t" r="r" b="b"/>
              <a:pathLst>
                <a:path w="2600931" h="3213524">
                  <a:moveTo>
                    <a:pt x="1304260" y="0"/>
                  </a:moveTo>
                  <a:cubicBezTo>
                    <a:pt x="1403671" y="0"/>
                    <a:pt x="1484260" y="80589"/>
                    <a:pt x="1484260" y="180000"/>
                  </a:cubicBezTo>
                  <a:lnTo>
                    <a:pt x="1484260" y="412061"/>
                  </a:lnTo>
                  <a:lnTo>
                    <a:pt x="2330931" y="412061"/>
                  </a:lnTo>
                  <a:lnTo>
                    <a:pt x="2600931" y="682061"/>
                  </a:lnTo>
                  <a:lnTo>
                    <a:pt x="2330931" y="952061"/>
                  </a:lnTo>
                  <a:lnTo>
                    <a:pt x="1484260" y="952061"/>
                  </a:lnTo>
                  <a:lnTo>
                    <a:pt x="1484260" y="1110244"/>
                  </a:lnTo>
                  <a:lnTo>
                    <a:pt x="2375646" y="1110244"/>
                  </a:lnTo>
                  <a:lnTo>
                    <a:pt x="2375646" y="1650244"/>
                  </a:lnTo>
                  <a:lnTo>
                    <a:pt x="1484260" y="1650244"/>
                  </a:lnTo>
                  <a:lnTo>
                    <a:pt x="1484260" y="3213524"/>
                  </a:lnTo>
                  <a:lnTo>
                    <a:pt x="1124260" y="3213524"/>
                  </a:lnTo>
                  <a:lnTo>
                    <a:pt x="1124260" y="1650244"/>
                  </a:lnTo>
                  <a:lnTo>
                    <a:pt x="270000" y="1650244"/>
                  </a:lnTo>
                  <a:lnTo>
                    <a:pt x="0" y="1380244"/>
                  </a:lnTo>
                  <a:lnTo>
                    <a:pt x="270000" y="1110244"/>
                  </a:lnTo>
                  <a:lnTo>
                    <a:pt x="1124260" y="1110244"/>
                  </a:lnTo>
                  <a:lnTo>
                    <a:pt x="1124260" y="952061"/>
                  </a:lnTo>
                  <a:lnTo>
                    <a:pt x="224931" y="952061"/>
                  </a:lnTo>
                  <a:lnTo>
                    <a:pt x="224931" y="412061"/>
                  </a:lnTo>
                  <a:lnTo>
                    <a:pt x="1124260" y="412061"/>
                  </a:lnTo>
                  <a:lnTo>
                    <a:pt x="1124260" y="180000"/>
                  </a:lnTo>
                  <a:cubicBezTo>
                    <a:pt x="1124260" y="80589"/>
                    <a:pt x="1204849" y="0"/>
                    <a:pt x="1304260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" name="Rectangle 23">
              <a:extLst>
                <a:ext uri="{FF2B5EF4-FFF2-40B4-BE49-F238E27FC236}">
                  <a16:creationId xmlns:a16="http://schemas.microsoft.com/office/drawing/2014/main" id="{D18B3F51-C0A0-42A7-878E-33DF4C0D5AC1}"/>
                </a:ext>
              </a:extLst>
            </p:cNvPr>
            <p:cNvSpPr/>
            <p:nvPr/>
          </p:nvSpPr>
          <p:spPr>
            <a:xfrm>
              <a:off x="4242330" y="5739982"/>
              <a:ext cx="678102" cy="398876"/>
            </a:xfrm>
            <a:custGeom>
              <a:avLst/>
              <a:gdLst/>
              <a:ahLst/>
              <a:cxnLst/>
              <a:rect l="l" t="t" r="r" b="b"/>
              <a:pathLst>
                <a:path w="4529836" h="2664566">
                  <a:moveTo>
                    <a:pt x="1861969" y="0"/>
                  </a:moveTo>
                  <a:cubicBezTo>
                    <a:pt x="2177122" y="0"/>
                    <a:pt x="2455874" y="155855"/>
                    <a:pt x="2611443" y="404565"/>
                  </a:cubicBezTo>
                  <a:cubicBezTo>
                    <a:pt x="2709453" y="315054"/>
                    <a:pt x="2840684" y="266178"/>
                    <a:pt x="2983336" y="266178"/>
                  </a:cubicBezTo>
                  <a:cubicBezTo>
                    <a:pt x="3293144" y="266178"/>
                    <a:pt x="3549108" y="496718"/>
                    <a:pt x="3578241" y="797044"/>
                  </a:cubicBezTo>
                  <a:cubicBezTo>
                    <a:pt x="3583592" y="793823"/>
                    <a:pt x="3589010" y="793774"/>
                    <a:pt x="3594440" y="793774"/>
                  </a:cubicBezTo>
                  <a:cubicBezTo>
                    <a:pt x="4111042" y="793774"/>
                    <a:pt x="4529836" y="1212568"/>
                    <a:pt x="4529836" y="1729170"/>
                  </a:cubicBezTo>
                  <a:cubicBezTo>
                    <a:pt x="4529836" y="2216938"/>
                    <a:pt x="4156487" y="2617512"/>
                    <a:pt x="3679930" y="2660249"/>
                  </a:cubicBezTo>
                  <a:lnTo>
                    <a:pt x="3679930" y="2664566"/>
                  </a:lnTo>
                  <a:lnTo>
                    <a:pt x="3594440" y="2664566"/>
                  </a:lnTo>
                  <a:lnTo>
                    <a:pt x="1043912" y="2664566"/>
                  </a:lnTo>
                  <a:lnTo>
                    <a:pt x="1043912" y="2657589"/>
                  </a:lnTo>
                  <a:cubicBezTo>
                    <a:pt x="1008374" y="2662448"/>
                    <a:pt x="972132" y="2664566"/>
                    <a:pt x="935396" y="2664566"/>
                  </a:cubicBezTo>
                  <a:cubicBezTo>
                    <a:pt x="418794" y="2664566"/>
                    <a:pt x="0" y="2245772"/>
                    <a:pt x="0" y="1729170"/>
                  </a:cubicBezTo>
                  <a:cubicBezTo>
                    <a:pt x="0" y="1212568"/>
                    <a:pt x="418794" y="793774"/>
                    <a:pt x="935396" y="793774"/>
                  </a:cubicBezTo>
                  <a:lnTo>
                    <a:pt x="954395" y="797612"/>
                  </a:lnTo>
                  <a:cubicBezTo>
                    <a:pt x="1004779" y="344999"/>
                    <a:pt x="1393085" y="0"/>
                    <a:pt x="1861969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" name="Oval 31">
              <a:extLst>
                <a:ext uri="{FF2B5EF4-FFF2-40B4-BE49-F238E27FC236}">
                  <a16:creationId xmlns:a16="http://schemas.microsoft.com/office/drawing/2014/main" id="{C71FFEE5-88AC-44D9-908E-41EE1CB8DEAE}"/>
                </a:ext>
              </a:extLst>
            </p:cNvPr>
            <p:cNvSpPr/>
            <p:nvPr/>
          </p:nvSpPr>
          <p:spPr>
            <a:xfrm>
              <a:off x="8665030" y="5684794"/>
              <a:ext cx="504505" cy="509254"/>
            </a:xfrm>
            <a:custGeom>
              <a:avLst/>
              <a:gdLst/>
              <a:ahLst/>
              <a:cxnLst/>
              <a:rect l="l" t="t" r="r" b="b"/>
              <a:pathLst>
                <a:path w="3187187" h="3217189">
                  <a:moveTo>
                    <a:pt x="2136560" y="2669280"/>
                  </a:moveTo>
                  <a:cubicBezTo>
                    <a:pt x="2154235" y="2662847"/>
                    <a:pt x="2173778" y="2671961"/>
                    <a:pt x="2180211" y="2689635"/>
                  </a:cubicBezTo>
                  <a:lnTo>
                    <a:pt x="2338628" y="3124881"/>
                  </a:lnTo>
                  <a:cubicBezTo>
                    <a:pt x="2345061" y="3142556"/>
                    <a:pt x="2335948" y="3162099"/>
                    <a:pt x="2318273" y="3168533"/>
                  </a:cubicBezTo>
                  <a:lnTo>
                    <a:pt x="2190259" y="3215126"/>
                  </a:lnTo>
                  <a:cubicBezTo>
                    <a:pt x="2172585" y="3221559"/>
                    <a:pt x="2153041" y="3212445"/>
                    <a:pt x="2146608" y="3194771"/>
                  </a:cubicBezTo>
                  <a:lnTo>
                    <a:pt x="1988192" y="2759525"/>
                  </a:lnTo>
                  <a:cubicBezTo>
                    <a:pt x="1981759" y="2741850"/>
                    <a:pt x="1990872" y="2722307"/>
                    <a:pt x="2008547" y="2715873"/>
                  </a:cubicBezTo>
                  <a:close/>
                  <a:moveTo>
                    <a:pt x="1050626" y="2669280"/>
                  </a:moveTo>
                  <a:lnTo>
                    <a:pt x="1178640" y="2715873"/>
                  </a:lnTo>
                  <a:cubicBezTo>
                    <a:pt x="1196314" y="2722307"/>
                    <a:pt x="1205428" y="2741850"/>
                    <a:pt x="1198995" y="2759525"/>
                  </a:cubicBezTo>
                  <a:lnTo>
                    <a:pt x="1040578" y="3194771"/>
                  </a:lnTo>
                  <a:cubicBezTo>
                    <a:pt x="1034145" y="3212445"/>
                    <a:pt x="1014601" y="3221559"/>
                    <a:pt x="996927" y="3215126"/>
                  </a:cubicBezTo>
                  <a:lnTo>
                    <a:pt x="868913" y="3168533"/>
                  </a:lnTo>
                  <a:cubicBezTo>
                    <a:pt x="851239" y="3162099"/>
                    <a:pt x="842125" y="3142556"/>
                    <a:pt x="848558" y="3124881"/>
                  </a:cubicBezTo>
                  <a:lnTo>
                    <a:pt x="1006975" y="2689635"/>
                  </a:lnTo>
                  <a:cubicBezTo>
                    <a:pt x="1013408" y="2671961"/>
                    <a:pt x="1032952" y="2662847"/>
                    <a:pt x="1050626" y="2669280"/>
                  </a:cubicBezTo>
                  <a:close/>
                  <a:moveTo>
                    <a:pt x="2647909" y="2029882"/>
                  </a:moveTo>
                  <a:cubicBezTo>
                    <a:pt x="2656328" y="2027626"/>
                    <a:pt x="2665608" y="2028582"/>
                    <a:pt x="2673752" y="2033284"/>
                  </a:cubicBezTo>
                  <a:lnTo>
                    <a:pt x="3074877" y="2264874"/>
                  </a:lnTo>
                  <a:cubicBezTo>
                    <a:pt x="3091166" y="2274278"/>
                    <a:pt x="3096747" y="2295107"/>
                    <a:pt x="3087343" y="2311396"/>
                  </a:cubicBezTo>
                  <a:lnTo>
                    <a:pt x="3019228" y="2429374"/>
                  </a:lnTo>
                  <a:cubicBezTo>
                    <a:pt x="3009824" y="2445663"/>
                    <a:pt x="2988995" y="2451244"/>
                    <a:pt x="2972706" y="2441840"/>
                  </a:cubicBezTo>
                  <a:lnTo>
                    <a:pt x="2571581" y="2210250"/>
                  </a:lnTo>
                  <a:cubicBezTo>
                    <a:pt x="2555292" y="2200846"/>
                    <a:pt x="2549710" y="2180017"/>
                    <a:pt x="2559115" y="2163728"/>
                  </a:cubicBezTo>
                  <a:lnTo>
                    <a:pt x="2627229" y="2045750"/>
                  </a:lnTo>
                  <a:cubicBezTo>
                    <a:pt x="2631932" y="2037605"/>
                    <a:pt x="2639490" y="2032138"/>
                    <a:pt x="2647909" y="2029882"/>
                  </a:cubicBezTo>
                  <a:close/>
                  <a:moveTo>
                    <a:pt x="539277" y="2029882"/>
                  </a:moveTo>
                  <a:cubicBezTo>
                    <a:pt x="547696" y="2032138"/>
                    <a:pt x="555255" y="2037605"/>
                    <a:pt x="559957" y="2045750"/>
                  </a:cubicBezTo>
                  <a:lnTo>
                    <a:pt x="628071" y="2163728"/>
                  </a:lnTo>
                  <a:cubicBezTo>
                    <a:pt x="637476" y="2180017"/>
                    <a:pt x="631895" y="2200846"/>
                    <a:pt x="615606" y="2210250"/>
                  </a:cubicBezTo>
                  <a:lnTo>
                    <a:pt x="214481" y="2441840"/>
                  </a:lnTo>
                  <a:cubicBezTo>
                    <a:pt x="198192" y="2451244"/>
                    <a:pt x="177363" y="2445663"/>
                    <a:pt x="167958" y="2429374"/>
                  </a:cubicBezTo>
                  <a:lnTo>
                    <a:pt x="99844" y="2311396"/>
                  </a:lnTo>
                  <a:cubicBezTo>
                    <a:pt x="90439" y="2295107"/>
                    <a:pt x="96020" y="2274278"/>
                    <a:pt x="112309" y="2264874"/>
                  </a:cubicBezTo>
                  <a:lnTo>
                    <a:pt x="513434" y="2033284"/>
                  </a:lnTo>
                  <a:cubicBezTo>
                    <a:pt x="521579" y="2028582"/>
                    <a:pt x="530858" y="2027626"/>
                    <a:pt x="539277" y="2029882"/>
                  </a:cubicBezTo>
                  <a:close/>
                  <a:moveTo>
                    <a:pt x="3094879" y="918289"/>
                  </a:moveTo>
                  <a:cubicBezTo>
                    <a:pt x="3112554" y="911856"/>
                    <a:pt x="3132097" y="920969"/>
                    <a:pt x="3138531" y="938644"/>
                  </a:cubicBezTo>
                  <a:lnTo>
                    <a:pt x="3185124" y="1066657"/>
                  </a:lnTo>
                  <a:cubicBezTo>
                    <a:pt x="3191557" y="1084332"/>
                    <a:pt x="3182443" y="1103875"/>
                    <a:pt x="3164769" y="1110308"/>
                  </a:cubicBezTo>
                  <a:lnTo>
                    <a:pt x="2729523" y="1268725"/>
                  </a:lnTo>
                  <a:cubicBezTo>
                    <a:pt x="2711848" y="1275158"/>
                    <a:pt x="2692304" y="1266045"/>
                    <a:pt x="2685871" y="1248370"/>
                  </a:cubicBezTo>
                  <a:lnTo>
                    <a:pt x="2639278" y="1120357"/>
                  </a:lnTo>
                  <a:cubicBezTo>
                    <a:pt x="2632845" y="1102682"/>
                    <a:pt x="2641959" y="1083138"/>
                    <a:pt x="2659633" y="1076705"/>
                  </a:cubicBezTo>
                  <a:close/>
                  <a:moveTo>
                    <a:pt x="92307" y="918289"/>
                  </a:moveTo>
                  <a:lnTo>
                    <a:pt x="527553" y="1076705"/>
                  </a:lnTo>
                  <a:cubicBezTo>
                    <a:pt x="545228" y="1083138"/>
                    <a:pt x="554341" y="1102682"/>
                    <a:pt x="547908" y="1120357"/>
                  </a:cubicBezTo>
                  <a:lnTo>
                    <a:pt x="501315" y="1248370"/>
                  </a:lnTo>
                  <a:cubicBezTo>
                    <a:pt x="494882" y="1266045"/>
                    <a:pt x="475338" y="1275158"/>
                    <a:pt x="457664" y="1268725"/>
                  </a:cubicBezTo>
                  <a:lnTo>
                    <a:pt x="22418" y="1110308"/>
                  </a:lnTo>
                  <a:cubicBezTo>
                    <a:pt x="4743" y="1103875"/>
                    <a:pt x="-4370" y="1084332"/>
                    <a:pt x="2063" y="1066657"/>
                  </a:cubicBezTo>
                  <a:lnTo>
                    <a:pt x="48656" y="938644"/>
                  </a:lnTo>
                  <a:cubicBezTo>
                    <a:pt x="55089" y="920969"/>
                    <a:pt x="74633" y="911856"/>
                    <a:pt x="92307" y="918289"/>
                  </a:cubicBezTo>
                  <a:close/>
                  <a:moveTo>
                    <a:pt x="1593593" y="658644"/>
                  </a:moveTo>
                  <a:cubicBezTo>
                    <a:pt x="2116495" y="658644"/>
                    <a:pt x="2540391" y="1082540"/>
                    <a:pt x="2540391" y="1605442"/>
                  </a:cubicBezTo>
                  <a:cubicBezTo>
                    <a:pt x="2540391" y="2128344"/>
                    <a:pt x="2116495" y="2552240"/>
                    <a:pt x="1593593" y="2552240"/>
                  </a:cubicBezTo>
                  <a:cubicBezTo>
                    <a:pt x="1070691" y="2552240"/>
                    <a:pt x="646795" y="2128344"/>
                    <a:pt x="646795" y="1605442"/>
                  </a:cubicBezTo>
                  <a:cubicBezTo>
                    <a:pt x="646795" y="1082540"/>
                    <a:pt x="1070691" y="658644"/>
                    <a:pt x="1593593" y="658644"/>
                  </a:cubicBezTo>
                  <a:close/>
                  <a:moveTo>
                    <a:pt x="2246117" y="1165"/>
                  </a:moveTo>
                  <a:cubicBezTo>
                    <a:pt x="2254536" y="-1090"/>
                    <a:pt x="2263815" y="-135"/>
                    <a:pt x="2271960" y="4568"/>
                  </a:cubicBezTo>
                  <a:lnTo>
                    <a:pt x="2389938" y="72682"/>
                  </a:lnTo>
                  <a:cubicBezTo>
                    <a:pt x="2406227" y="82087"/>
                    <a:pt x="2411808" y="102916"/>
                    <a:pt x="2402403" y="119205"/>
                  </a:cubicBezTo>
                  <a:lnTo>
                    <a:pt x="2170814" y="520330"/>
                  </a:lnTo>
                  <a:cubicBezTo>
                    <a:pt x="2161409" y="536619"/>
                    <a:pt x="2140580" y="542200"/>
                    <a:pt x="2124291" y="532795"/>
                  </a:cubicBezTo>
                  <a:lnTo>
                    <a:pt x="2006313" y="464681"/>
                  </a:lnTo>
                  <a:cubicBezTo>
                    <a:pt x="1990024" y="455276"/>
                    <a:pt x="1984443" y="434447"/>
                    <a:pt x="1993848" y="418158"/>
                  </a:cubicBezTo>
                  <a:lnTo>
                    <a:pt x="2225437" y="17033"/>
                  </a:lnTo>
                  <a:cubicBezTo>
                    <a:pt x="2230139" y="8889"/>
                    <a:pt x="2237698" y="3421"/>
                    <a:pt x="2246117" y="1165"/>
                  </a:cubicBezTo>
                  <a:close/>
                  <a:moveTo>
                    <a:pt x="941069" y="1165"/>
                  </a:moveTo>
                  <a:cubicBezTo>
                    <a:pt x="949488" y="3421"/>
                    <a:pt x="957047" y="8889"/>
                    <a:pt x="961749" y="17033"/>
                  </a:cubicBezTo>
                  <a:lnTo>
                    <a:pt x="1193338" y="418158"/>
                  </a:lnTo>
                  <a:cubicBezTo>
                    <a:pt x="1202743" y="434447"/>
                    <a:pt x="1197162" y="455276"/>
                    <a:pt x="1180873" y="464681"/>
                  </a:cubicBezTo>
                  <a:lnTo>
                    <a:pt x="1062895" y="532795"/>
                  </a:lnTo>
                  <a:cubicBezTo>
                    <a:pt x="1046606" y="542200"/>
                    <a:pt x="1025777" y="536619"/>
                    <a:pt x="1016372" y="520330"/>
                  </a:cubicBezTo>
                  <a:lnTo>
                    <a:pt x="784783" y="119205"/>
                  </a:lnTo>
                  <a:cubicBezTo>
                    <a:pt x="775378" y="102916"/>
                    <a:pt x="780959" y="82087"/>
                    <a:pt x="797248" y="72682"/>
                  </a:cubicBezTo>
                  <a:lnTo>
                    <a:pt x="915226" y="4568"/>
                  </a:lnTo>
                  <a:cubicBezTo>
                    <a:pt x="923371" y="-135"/>
                    <a:pt x="932650" y="-1090"/>
                    <a:pt x="941069" y="1165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" name="Rectangle 23">
              <a:extLst>
                <a:ext uri="{FF2B5EF4-FFF2-40B4-BE49-F238E27FC236}">
                  <a16:creationId xmlns:a16="http://schemas.microsoft.com/office/drawing/2014/main" id="{A5AA8E0B-951C-43D4-BE4E-27139629AB29}"/>
                </a:ext>
              </a:extLst>
            </p:cNvPr>
            <p:cNvSpPr/>
            <p:nvPr/>
          </p:nvSpPr>
          <p:spPr>
            <a:xfrm>
              <a:off x="5963174" y="5716474"/>
              <a:ext cx="691882" cy="445892"/>
            </a:xfrm>
            <a:custGeom>
              <a:avLst/>
              <a:gdLst/>
              <a:ahLst/>
              <a:cxnLst/>
              <a:rect l="l" t="t" r="r" b="b"/>
              <a:pathLst>
                <a:path w="3224845" h="2078296">
                  <a:moveTo>
                    <a:pt x="1153236" y="427959"/>
                  </a:moveTo>
                  <a:cubicBezTo>
                    <a:pt x="1348431" y="427959"/>
                    <a:pt x="1521080" y="524490"/>
                    <a:pt x="1617434" y="678532"/>
                  </a:cubicBezTo>
                  <a:cubicBezTo>
                    <a:pt x="1678138" y="623092"/>
                    <a:pt x="1759417" y="592820"/>
                    <a:pt x="1847771" y="592820"/>
                  </a:cubicBezTo>
                  <a:cubicBezTo>
                    <a:pt x="2039655" y="592820"/>
                    <a:pt x="2198190" y="735609"/>
                    <a:pt x="2216233" y="921620"/>
                  </a:cubicBezTo>
                  <a:cubicBezTo>
                    <a:pt x="2219548" y="919625"/>
                    <a:pt x="2222903" y="919594"/>
                    <a:pt x="2226267" y="919594"/>
                  </a:cubicBezTo>
                  <a:cubicBezTo>
                    <a:pt x="2546231" y="919594"/>
                    <a:pt x="2805617" y="1178981"/>
                    <a:pt x="2805617" y="1498945"/>
                  </a:cubicBezTo>
                  <a:cubicBezTo>
                    <a:pt x="2805617" y="1801051"/>
                    <a:pt x="2574378" y="2049153"/>
                    <a:pt x="2279216" y="2075622"/>
                  </a:cubicBezTo>
                  <a:lnTo>
                    <a:pt x="2279216" y="2078296"/>
                  </a:lnTo>
                  <a:lnTo>
                    <a:pt x="2226267" y="2078296"/>
                  </a:lnTo>
                  <a:lnTo>
                    <a:pt x="646561" y="2078296"/>
                  </a:lnTo>
                  <a:lnTo>
                    <a:pt x="646561" y="2073975"/>
                  </a:lnTo>
                  <a:cubicBezTo>
                    <a:pt x="624550" y="2076984"/>
                    <a:pt x="602103" y="2078296"/>
                    <a:pt x="579350" y="2078296"/>
                  </a:cubicBezTo>
                  <a:cubicBezTo>
                    <a:pt x="259386" y="2078296"/>
                    <a:pt x="0" y="1818910"/>
                    <a:pt x="0" y="1498945"/>
                  </a:cubicBezTo>
                  <a:cubicBezTo>
                    <a:pt x="0" y="1178981"/>
                    <a:pt x="259386" y="919594"/>
                    <a:pt x="579350" y="919594"/>
                  </a:cubicBezTo>
                  <a:lnTo>
                    <a:pt x="591118" y="921972"/>
                  </a:lnTo>
                  <a:cubicBezTo>
                    <a:pt x="622324" y="641639"/>
                    <a:pt x="862826" y="427959"/>
                    <a:pt x="1153236" y="427959"/>
                  </a:cubicBezTo>
                  <a:close/>
                  <a:moveTo>
                    <a:pt x="1844671" y="0"/>
                  </a:moveTo>
                  <a:cubicBezTo>
                    <a:pt x="2007709" y="0"/>
                    <a:pt x="2151917" y="80629"/>
                    <a:pt x="2232398" y="209295"/>
                  </a:cubicBezTo>
                  <a:cubicBezTo>
                    <a:pt x="2283102" y="162988"/>
                    <a:pt x="2350992" y="137703"/>
                    <a:pt x="2424790" y="137703"/>
                  </a:cubicBezTo>
                  <a:cubicBezTo>
                    <a:pt x="2585064" y="137703"/>
                    <a:pt x="2717483" y="256969"/>
                    <a:pt x="2732554" y="412337"/>
                  </a:cubicBezTo>
                  <a:cubicBezTo>
                    <a:pt x="2735322" y="410671"/>
                    <a:pt x="2738125" y="410646"/>
                    <a:pt x="2740934" y="410646"/>
                  </a:cubicBezTo>
                  <a:cubicBezTo>
                    <a:pt x="3008189" y="410646"/>
                    <a:pt x="3224845" y="627302"/>
                    <a:pt x="3224845" y="894557"/>
                  </a:cubicBezTo>
                  <a:cubicBezTo>
                    <a:pt x="3224845" y="1096996"/>
                    <a:pt x="3100535" y="1270403"/>
                    <a:pt x="2923312" y="1340619"/>
                  </a:cubicBezTo>
                  <a:cubicBezTo>
                    <a:pt x="2866347" y="1049229"/>
                    <a:pt x="2609521" y="829523"/>
                    <a:pt x="2301383" y="829523"/>
                  </a:cubicBezTo>
                  <a:cubicBezTo>
                    <a:pt x="2297701" y="829523"/>
                    <a:pt x="2294026" y="829557"/>
                    <a:pt x="2290397" y="831741"/>
                  </a:cubicBezTo>
                  <a:cubicBezTo>
                    <a:pt x="2270640" y="628070"/>
                    <a:pt x="2097054" y="471725"/>
                    <a:pt x="1886953" y="471725"/>
                  </a:cubicBezTo>
                  <a:cubicBezTo>
                    <a:pt x="1790211" y="471725"/>
                    <a:pt x="1701214" y="504871"/>
                    <a:pt x="1634747" y="565575"/>
                  </a:cubicBezTo>
                  <a:cubicBezTo>
                    <a:pt x="1575570" y="470966"/>
                    <a:pt x="1490108" y="396171"/>
                    <a:pt x="1388252" y="349790"/>
                  </a:cubicBezTo>
                  <a:cubicBezTo>
                    <a:pt x="1438607" y="147092"/>
                    <a:pt x="1624461" y="0"/>
                    <a:pt x="1844671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" name="Oval 31">
              <a:extLst>
                <a:ext uri="{FF2B5EF4-FFF2-40B4-BE49-F238E27FC236}">
                  <a16:creationId xmlns:a16="http://schemas.microsoft.com/office/drawing/2014/main" id="{9A8A9552-9964-4F98-8A86-C2617996DCB8}"/>
                </a:ext>
              </a:extLst>
            </p:cNvPr>
            <p:cNvSpPr/>
            <p:nvPr/>
          </p:nvSpPr>
          <p:spPr>
            <a:xfrm>
              <a:off x="6939606" y="5653380"/>
              <a:ext cx="579873" cy="572083"/>
            </a:xfrm>
            <a:custGeom>
              <a:avLst/>
              <a:gdLst/>
              <a:ahLst/>
              <a:cxnLst/>
              <a:rect l="l" t="t" r="r" b="b"/>
              <a:pathLst>
                <a:path w="3240076" h="3196551">
                  <a:moveTo>
                    <a:pt x="2810300" y="1617710"/>
                  </a:moveTo>
                  <a:cubicBezTo>
                    <a:pt x="2817009" y="1615912"/>
                    <a:pt x="2824405" y="1616674"/>
                    <a:pt x="2830895" y="1620421"/>
                  </a:cubicBezTo>
                  <a:lnTo>
                    <a:pt x="3150571" y="1804986"/>
                  </a:lnTo>
                  <a:cubicBezTo>
                    <a:pt x="3163552" y="1812480"/>
                    <a:pt x="3168000" y="1829080"/>
                    <a:pt x="3160506" y="1842062"/>
                  </a:cubicBezTo>
                  <a:lnTo>
                    <a:pt x="3106222" y="1936084"/>
                  </a:lnTo>
                  <a:cubicBezTo>
                    <a:pt x="3098727" y="1949065"/>
                    <a:pt x="3082128" y="1953513"/>
                    <a:pt x="3069146" y="1946019"/>
                  </a:cubicBezTo>
                  <a:lnTo>
                    <a:pt x="2749470" y="1761453"/>
                  </a:lnTo>
                  <a:cubicBezTo>
                    <a:pt x="2736489" y="1753959"/>
                    <a:pt x="2732040" y="1737359"/>
                    <a:pt x="2739536" y="1724378"/>
                  </a:cubicBezTo>
                  <a:lnTo>
                    <a:pt x="2793819" y="1630356"/>
                  </a:lnTo>
                  <a:cubicBezTo>
                    <a:pt x="2797567" y="1623864"/>
                    <a:pt x="2803590" y="1619508"/>
                    <a:pt x="2810300" y="1617710"/>
                  </a:cubicBezTo>
                  <a:close/>
                  <a:moveTo>
                    <a:pt x="1308278" y="1324343"/>
                  </a:moveTo>
                  <a:cubicBezTo>
                    <a:pt x="1529714" y="1324343"/>
                    <a:pt x="1725574" y="1433852"/>
                    <a:pt x="1834882" y="1608603"/>
                  </a:cubicBezTo>
                  <a:cubicBezTo>
                    <a:pt x="1903747" y="1545710"/>
                    <a:pt x="1995954" y="1511368"/>
                    <a:pt x="2096186" y="1511368"/>
                  </a:cubicBezTo>
                  <a:cubicBezTo>
                    <a:pt x="2313867" y="1511368"/>
                    <a:pt x="2493715" y="1673353"/>
                    <a:pt x="2514185" y="1884371"/>
                  </a:cubicBezTo>
                  <a:cubicBezTo>
                    <a:pt x="2517944" y="1882108"/>
                    <a:pt x="2521751" y="1882074"/>
                    <a:pt x="2525567" y="1882074"/>
                  </a:cubicBezTo>
                  <a:cubicBezTo>
                    <a:pt x="2888547" y="1882074"/>
                    <a:pt x="3182805" y="2176332"/>
                    <a:pt x="3182805" y="2539312"/>
                  </a:cubicBezTo>
                  <a:cubicBezTo>
                    <a:pt x="3182805" y="2882034"/>
                    <a:pt x="2920478" y="3163490"/>
                    <a:pt x="2585635" y="3193518"/>
                  </a:cubicBezTo>
                  <a:lnTo>
                    <a:pt x="2585635" y="3196551"/>
                  </a:lnTo>
                  <a:lnTo>
                    <a:pt x="2525567" y="3196551"/>
                  </a:lnTo>
                  <a:lnTo>
                    <a:pt x="733485" y="3196551"/>
                  </a:lnTo>
                  <a:lnTo>
                    <a:pt x="733485" y="3191649"/>
                  </a:lnTo>
                  <a:cubicBezTo>
                    <a:pt x="708515" y="3195063"/>
                    <a:pt x="683050" y="3196551"/>
                    <a:pt x="657239" y="3196551"/>
                  </a:cubicBezTo>
                  <a:cubicBezTo>
                    <a:pt x="294258" y="3196551"/>
                    <a:pt x="0" y="2902293"/>
                    <a:pt x="0" y="2539312"/>
                  </a:cubicBezTo>
                  <a:cubicBezTo>
                    <a:pt x="0" y="2176332"/>
                    <a:pt x="294258" y="1882074"/>
                    <a:pt x="657239" y="1882074"/>
                  </a:cubicBezTo>
                  <a:lnTo>
                    <a:pt x="670588" y="1884770"/>
                  </a:lnTo>
                  <a:cubicBezTo>
                    <a:pt x="705989" y="1566750"/>
                    <a:pt x="978825" y="1324343"/>
                    <a:pt x="1308278" y="1324343"/>
                  </a:cubicBezTo>
                  <a:close/>
                  <a:moveTo>
                    <a:pt x="3166512" y="731828"/>
                  </a:moveTo>
                  <a:cubicBezTo>
                    <a:pt x="3180598" y="726701"/>
                    <a:pt x="3196172" y="733964"/>
                    <a:pt x="3201300" y="748050"/>
                  </a:cubicBezTo>
                  <a:lnTo>
                    <a:pt x="3238432" y="850070"/>
                  </a:lnTo>
                  <a:cubicBezTo>
                    <a:pt x="3243559" y="864156"/>
                    <a:pt x="3236295" y="879731"/>
                    <a:pt x="3222210" y="884857"/>
                  </a:cubicBezTo>
                  <a:lnTo>
                    <a:pt x="2875342" y="1011107"/>
                  </a:lnTo>
                  <a:cubicBezTo>
                    <a:pt x="2861256" y="1016234"/>
                    <a:pt x="2845680" y="1008972"/>
                    <a:pt x="2840554" y="994886"/>
                  </a:cubicBezTo>
                  <a:lnTo>
                    <a:pt x="2803421" y="892866"/>
                  </a:lnTo>
                  <a:cubicBezTo>
                    <a:pt x="2798295" y="878780"/>
                    <a:pt x="2805558" y="863204"/>
                    <a:pt x="2819643" y="858077"/>
                  </a:cubicBezTo>
                  <a:close/>
                  <a:moveTo>
                    <a:pt x="773619" y="731828"/>
                  </a:moveTo>
                  <a:lnTo>
                    <a:pt x="1120487" y="858077"/>
                  </a:lnTo>
                  <a:cubicBezTo>
                    <a:pt x="1134573" y="863204"/>
                    <a:pt x="1141836" y="878780"/>
                    <a:pt x="1136709" y="892866"/>
                  </a:cubicBezTo>
                  <a:lnTo>
                    <a:pt x="1099577" y="994886"/>
                  </a:lnTo>
                  <a:cubicBezTo>
                    <a:pt x="1094450" y="1008972"/>
                    <a:pt x="1078875" y="1016234"/>
                    <a:pt x="1064789" y="1011107"/>
                  </a:cubicBezTo>
                  <a:lnTo>
                    <a:pt x="717921" y="884857"/>
                  </a:lnTo>
                  <a:cubicBezTo>
                    <a:pt x="703835" y="879731"/>
                    <a:pt x="696572" y="864156"/>
                    <a:pt x="701699" y="850070"/>
                  </a:cubicBezTo>
                  <a:lnTo>
                    <a:pt x="738831" y="748050"/>
                  </a:lnTo>
                  <a:cubicBezTo>
                    <a:pt x="743958" y="733964"/>
                    <a:pt x="759534" y="726701"/>
                    <a:pt x="773619" y="731828"/>
                  </a:cubicBezTo>
                  <a:close/>
                  <a:moveTo>
                    <a:pt x="1970065" y="524905"/>
                  </a:moveTo>
                  <a:cubicBezTo>
                    <a:pt x="2386791" y="524905"/>
                    <a:pt x="2724614" y="862728"/>
                    <a:pt x="2724614" y="1279453"/>
                  </a:cubicBezTo>
                  <a:cubicBezTo>
                    <a:pt x="2724614" y="1453368"/>
                    <a:pt x="2665775" y="1613540"/>
                    <a:pt x="2564463" y="1739247"/>
                  </a:cubicBezTo>
                  <a:cubicBezTo>
                    <a:pt x="2529951" y="1545877"/>
                    <a:pt x="2358485" y="1402176"/>
                    <a:pt x="2153457" y="1402176"/>
                  </a:cubicBezTo>
                  <a:cubicBezTo>
                    <a:pt x="2053225" y="1402176"/>
                    <a:pt x="1961018" y="1436518"/>
                    <a:pt x="1892153" y="1499411"/>
                  </a:cubicBezTo>
                  <a:cubicBezTo>
                    <a:pt x="1782845" y="1324660"/>
                    <a:pt x="1586985" y="1215151"/>
                    <a:pt x="1365549" y="1215151"/>
                  </a:cubicBezTo>
                  <a:cubicBezTo>
                    <a:pt x="1314582" y="1215151"/>
                    <a:pt x="1264970" y="1220953"/>
                    <a:pt x="1217820" y="1233835"/>
                  </a:cubicBezTo>
                  <a:cubicBezTo>
                    <a:pt x="1240489" y="838320"/>
                    <a:pt x="1568676" y="524905"/>
                    <a:pt x="1970065" y="524905"/>
                  </a:cubicBezTo>
                  <a:close/>
                  <a:moveTo>
                    <a:pt x="2490093" y="928"/>
                  </a:moveTo>
                  <a:cubicBezTo>
                    <a:pt x="2496802" y="-869"/>
                    <a:pt x="2504197" y="-108"/>
                    <a:pt x="2510688" y="3640"/>
                  </a:cubicBezTo>
                  <a:lnTo>
                    <a:pt x="2604711" y="57924"/>
                  </a:lnTo>
                  <a:cubicBezTo>
                    <a:pt x="2617692" y="65419"/>
                    <a:pt x="2622140" y="82019"/>
                    <a:pt x="2614644" y="95000"/>
                  </a:cubicBezTo>
                  <a:lnTo>
                    <a:pt x="2430080" y="414676"/>
                  </a:lnTo>
                  <a:cubicBezTo>
                    <a:pt x="2422585" y="427657"/>
                    <a:pt x="2405985" y="432105"/>
                    <a:pt x="2393004" y="424610"/>
                  </a:cubicBezTo>
                  <a:lnTo>
                    <a:pt x="2298982" y="370326"/>
                  </a:lnTo>
                  <a:cubicBezTo>
                    <a:pt x="2286000" y="362831"/>
                    <a:pt x="2281552" y="346232"/>
                    <a:pt x="2289048" y="333250"/>
                  </a:cubicBezTo>
                  <a:lnTo>
                    <a:pt x="2473612" y="13574"/>
                  </a:lnTo>
                  <a:cubicBezTo>
                    <a:pt x="2477359" y="7084"/>
                    <a:pt x="2483383" y="2726"/>
                    <a:pt x="2490093" y="928"/>
                  </a:cubicBezTo>
                  <a:close/>
                  <a:moveTo>
                    <a:pt x="1450038" y="928"/>
                  </a:moveTo>
                  <a:cubicBezTo>
                    <a:pt x="1456747" y="2726"/>
                    <a:pt x="1462771" y="7084"/>
                    <a:pt x="1466519" y="13574"/>
                  </a:cubicBezTo>
                  <a:lnTo>
                    <a:pt x="1651083" y="333250"/>
                  </a:lnTo>
                  <a:cubicBezTo>
                    <a:pt x="1658578" y="346232"/>
                    <a:pt x="1654131" y="362831"/>
                    <a:pt x="1641149" y="370326"/>
                  </a:cubicBezTo>
                  <a:lnTo>
                    <a:pt x="1547127" y="424610"/>
                  </a:lnTo>
                  <a:cubicBezTo>
                    <a:pt x="1534145" y="432105"/>
                    <a:pt x="1517546" y="427657"/>
                    <a:pt x="1510050" y="414676"/>
                  </a:cubicBezTo>
                  <a:lnTo>
                    <a:pt x="1325486" y="95000"/>
                  </a:lnTo>
                  <a:cubicBezTo>
                    <a:pt x="1317991" y="82019"/>
                    <a:pt x="1322439" y="65419"/>
                    <a:pt x="1335420" y="57924"/>
                  </a:cubicBezTo>
                  <a:lnTo>
                    <a:pt x="1429442" y="3640"/>
                  </a:lnTo>
                  <a:cubicBezTo>
                    <a:pt x="1435933" y="-108"/>
                    <a:pt x="1443328" y="-869"/>
                    <a:pt x="1450038" y="928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" name="Teardrop 17">
              <a:extLst>
                <a:ext uri="{FF2B5EF4-FFF2-40B4-BE49-F238E27FC236}">
                  <a16:creationId xmlns:a16="http://schemas.microsoft.com/office/drawing/2014/main" id="{FA771B33-EC7C-44EF-B87F-5E0CBA6F5980}"/>
                </a:ext>
              </a:extLst>
            </p:cNvPr>
            <p:cNvSpPr/>
            <p:nvPr/>
          </p:nvSpPr>
          <p:spPr>
            <a:xfrm rot="18900000">
              <a:off x="5204982" y="5698880"/>
              <a:ext cx="473640" cy="481082"/>
            </a:xfrm>
            <a:custGeom>
              <a:avLst/>
              <a:gdLst/>
              <a:ahLst/>
              <a:cxnLst/>
              <a:rect l="l" t="t" r="r" b="b"/>
              <a:pathLst>
                <a:path w="2646489" h="2688071">
                  <a:moveTo>
                    <a:pt x="306023" y="2382048"/>
                  </a:moveTo>
                  <a:cubicBezTo>
                    <a:pt x="271732" y="2441625"/>
                    <a:pt x="254586" y="2501201"/>
                    <a:pt x="254586" y="2560778"/>
                  </a:cubicBezTo>
                  <a:cubicBezTo>
                    <a:pt x="254586" y="2631080"/>
                    <a:pt x="197595" y="2688071"/>
                    <a:pt x="127293" y="2688071"/>
                  </a:cubicBezTo>
                  <a:cubicBezTo>
                    <a:pt x="56991" y="2688071"/>
                    <a:pt x="0" y="2631081"/>
                    <a:pt x="0" y="2560778"/>
                  </a:cubicBezTo>
                  <a:cubicBezTo>
                    <a:pt x="0" y="2490477"/>
                    <a:pt x="56991" y="2433485"/>
                    <a:pt x="127293" y="2433485"/>
                  </a:cubicBezTo>
                  <a:cubicBezTo>
                    <a:pt x="186870" y="2433486"/>
                    <a:pt x="246446" y="2416340"/>
                    <a:pt x="306023" y="2382048"/>
                  </a:cubicBezTo>
                  <a:close/>
                  <a:moveTo>
                    <a:pt x="812224" y="2334103"/>
                  </a:moveTo>
                  <a:cubicBezTo>
                    <a:pt x="777933" y="2393681"/>
                    <a:pt x="760787" y="2453256"/>
                    <a:pt x="760787" y="2512834"/>
                  </a:cubicBezTo>
                  <a:cubicBezTo>
                    <a:pt x="760787" y="2583136"/>
                    <a:pt x="703796" y="2640127"/>
                    <a:pt x="633494" y="2640127"/>
                  </a:cubicBezTo>
                  <a:cubicBezTo>
                    <a:pt x="563192" y="2640127"/>
                    <a:pt x="506201" y="2583136"/>
                    <a:pt x="506201" y="2512834"/>
                  </a:cubicBezTo>
                  <a:cubicBezTo>
                    <a:pt x="506201" y="2442532"/>
                    <a:pt x="563192" y="2385541"/>
                    <a:pt x="633494" y="2385541"/>
                  </a:cubicBezTo>
                  <a:cubicBezTo>
                    <a:pt x="693071" y="2385540"/>
                    <a:pt x="752647" y="2368395"/>
                    <a:pt x="812224" y="2334103"/>
                  </a:cubicBezTo>
                  <a:close/>
                  <a:moveTo>
                    <a:pt x="353968" y="1875848"/>
                  </a:moveTo>
                  <a:cubicBezTo>
                    <a:pt x="319677" y="1935424"/>
                    <a:pt x="302531" y="1995001"/>
                    <a:pt x="302530" y="2054578"/>
                  </a:cubicBezTo>
                  <a:cubicBezTo>
                    <a:pt x="302530" y="2124880"/>
                    <a:pt x="245539" y="2181871"/>
                    <a:pt x="175237" y="2181871"/>
                  </a:cubicBezTo>
                  <a:cubicBezTo>
                    <a:pt x="104935" y="2181871"/>
                    <a:pt x="47945" y="2124880"/>
                    <a:pt x="47944" y="2054578"/>
                  </a:cubicBezTo>
                  <a:cubicBezTo>
                    <a:pt x="47944" y="1984276"/>
                    <a:pt x="104935" y="1927285"/>
                    <a:pt x="175237" y="1927285"/>
                  </a:cubicBezTo>
                  <a:cubicBezTo>
                    <a:pt x="234815" y="1927285"/>
                    <a:pt x="294391" y="1910139"/>
                    <a:pt x="353968" y="1875848"/>
                  </a:cubicBezTo>
                  <a:close/>
                  <a:moveTo>
                    <a:pt x="401912" y="1369646"/>
                  </a:moveTo>
                  <a:cubicBezTo>
                    <a:pt x="367621" y="1429223"/>
                    <a:pt x="350475" y="1488799"/>
                    <a:pt x="350475" y="1548377"/>
                  </a:cubicBezTo>
                  <a:cubicBezTo>
                    <a:pt x="350475" y="1618679"/>
                    <a:pt x="293484" y="1675670"/>
                    <a:pt x="223182" y="1675670"/>
                  </a:cubicBezTo>
                  <a:cubicBezTo>
                    <a:pt x="152880" y="1675670"/>
                    <a:pt x="95889" y="1618679"/>
                    <a:pt x="95889" y="1548377"/>
                  </a:cubicBezTo>
                  <a:cubicBezTo>
                    <a:pt x="95889" y="1478075"/>
                    <a:pt x="152880" y="1421084"/>
                    <a:pt x="223182" y="1421084"/>
                  </a:cubicBezTo>
                  <a:cubicBezTo>
                    <a:pt x="282759" y="1421084"/>
                    <a:pt x="342335" y="1403938"/>
                    <a:pt x="401912" y="1369646"/>
                  </a:cubicBezTo>
                  <a:close/>
                  <a:moveTo>
                    <a:pt x="1318425" y="2286158"/>
                  </a:moveTo>
                  <a:cubicBezTo>
                    <a:pt x="1284134" y="2345735"/>
                    <a:pt x="1266988" y="2405312"/>
                    <a:pt x="1266987" y="2464888"/>
                  </a:cubicBezTo>
                  <a:cubicBezTo>
                    <a:pt x="1266987" y="2535190"/>
                    <a:pt x="1209996" y="2592182"/>
                    <a:pt x="1139694" y="2592182"/>
                  </a:cubicBezTo>
                  <a:cubicBezTo>
                    <a:pt x="1069392" y="2592182"/>
                    <a:pt x="1012402" y="2535191"/>
                    <a:pt x="1012401" y="2464888"/>
                  </a:cubicBezTo>
                  <a:cubicBezTo>
                    <a:pt x="1012401" y="2394586"/>
                    <a:pt x="1069392" y="2337595"/>
                    <a:pt x="1139694" y="2337595"/>
                  </a:cubicBezTo>
                  <a:cubicBezTo>
                    <a:pt x="1199271" y="2337596"/>
                    <a:pt x="1258848" y="2320449"/>
                    <a:pt x="1318425" y="2286158"/>
                  </a:cubicBezTo>
                  <a:close/>
                  <a:moveTo>
                    <a:pt x="860169" y="1827902"/>
                  </a:moveTo>
                  <a:cubicBezTo>
                    <a:pt x="825878" y="1887479"/>
                    <a:pt x="808731" y="1947056"/>
                    <a:pt x="808731" y="2006633"/>
                  </a:cubicBezTo>
                  <a:cubicBezTo>
                    <a:pt x="808731" y="2076935"/>
                    <a:pt x="751740" y="2133926"/>
                    <a:pt x="681438" y="2133926"/>
                  </a:cubicBezTo>
                  <a:cubicBezTo>
                    <a:pt x="611136" y="2133926"/>
                    <a:pt x="554146" y="2076935"/>
                    <a:pt x="554145" y="2006633"/>
                  </a:cubicBezTo>
                  <a:cubicBezTo>
                    <a:pt x="554145" y="1936331"/>
                    <a:pt x="611136" y="1879340"/>
                    <a:pt x="681438" y="1879340"/>
                  </a:cubicBezTo>
                  <a:cubicBezTo>
                    <a:pt x="741015" y="1879340"/>
                    <a:pt x="800591" y="1862193"/>
                    <a:pt x="860169" y="1827902"/>
                  </a:cubicBezTo>
                  <a:close/>
                  <a:moveTo>
                    <a:pt x="2096803" y="190871"/>
                  </a:moveTo>
                  <a:cubicBezTo>
                    <a:pt x="2253382" y="347450"/>
                    <a:pt x="2314442" y="563378"/>
                    <a:pt x="2268166" y="764238"/>
                  </a:cubicBezTo>
                  <a:cubicBezTo>
                    <a:pt x="2361334" y="768461"/>
                    <a:pt x="2450817" y="809378"/>
                    <a:pt x="2521691" y="880252"/>
                  </a:cubicBezTo>
                  <a:cubicBezTo>
                    <a:pt x="2675615" y="1034176"/>
                    <a:pt x="2688247" y="1275888"/>
                    <a:pt x="2553508" y="1439575"/>
                  </a:cubicBezTo>
                  <a:cubicBezTo>
                    <a:pt x="2557767" y="1440633"/>
                    <a:pt x="2560483" y="1443301"/>
                    <a:pt x="2563181" y="1445999"/>
                  </a:cubicBezTo>
                  <a:cubicBezTo>
                    <a:pt x="2819847" y="1702665"/>
                    <a:pt x="2819847" y="2118808"/>
                    <a:pt x="2563181" y="2375474"/>
                  </a:cubicBezTo>
                  <a:cubicBezTo>
                    <a:pt x="2320841" y="2617815"/>
                    <a:pt x="1936328" y="2631341"/>
                    <a:pt x="1678325" y="2415804"/>
                  </a:cubicBezTo>
                  <a:lnTo>
                    <a:pt x="1676180" y="2417949"/>
                  </a:lnTo>
                  <a:lnTo>
                    <a:pt x="1633705" y="2375475"/>
                  </a:lnTo>
                  <a:lnTo>
                    <a:pt x="366513" y="1108282"/>
                  </a:lnTo>
                  <a:lnTo>
                    <a:pt x="369979" y="1104815"/>
                  </a:lnTo>
                  <a:cubicBezTo>
                    <a:pt x="349908" y="1089573"/>
                    <a:pt x="330850" y="1072619"/>
                    <a:pt x="312598" y="1054367"/>
                  </a:cubicBezTo>
                  <a:cubicBezTo>
                    <a:pt x="55932" y="797701"/>
                    <a:pt x="55932" y="381558"/>
                    <a:pt x="312598" y="124891"/>
                  </a:cubicBezTo>
                  <a:cubicBezTo>
                    <a:pt x="569264" y="-131775"/>
                    <a:pt x="985408" y="-131775"/>
                    <a:pt x="1242074" y="124891"/>
                  </a:cubicBezTo>
                  <a:lnTo>
                    <a:pt x="1249606" y="136238"/>
                  </a:lnTo>
                  <a:cubicBezTo>
                    <a:pt x="1499513" y="-63604"/>
                    <a:pt x="1863845" y="-42087"/>
                    <a:pt x="2096803" y="190871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" name="Rectangle 23">
              <a:extLst>
                <a:ext uri="{FF2B5EF4-FFF2-40B4-BE49-F238E27FC236}">
                  <a16:creationId xmlns:a16="http://schemas.microsoft.com/office/drawing/2014/main" id="{61B6CC36-F9B7-4E0C-A11C-4AFEE7F8AE2D}"/>
                </a:ext>
              </a:extLst>
            </p:cNvPr>
            <p:cNvSpPr/>
            <p:nvPr/>
          </p:nvSpPr>
          <p:spPr>
            <a:xfrm>
              <a:off x="7804030" y="5649492"/>
              <a:ext cx="576449" cy="579858"/>
            </a:xfrm>
            <a:custGeom>
              <a:avLst/>
              <a:gdLst/>
              <a:ahLst/>
              <a:cxnLst/>
              <a:rect l="l" t="t" r="r" b="b"/>
              <a:pathLst>
                <a:path w="3220951" h="3240001">
                  <a:moveTo>
                    <a:pt x="1308278" y="1367793"/>
                  </a:moveTo>
                  <a:cubicBezTo>
                    <a:pt x="1529714" y="1367793"/>
                    <a:pt x="1725574" y="1477302"/>
                    <a:pt x="1834882" y="1652053"/>
                  </a:cubicBezTo>
                  <a:cubicBezTo>
                    <a:pt x="1903747" y="1589160"/>
                    <a:pt x="1995954" y="1554818"/>
                    <a:pt x="2096186" y="1554818"/>
                  </a:cubicBezTo>
                  <a:cubicBezTo>
                    <a:pt x="2313867" y="1554818"/>
                    <a:pt x="2493715" y="1716803"/>
                    <a:pt x="2514185" y="1927821"/>
                  </a:cubicBezTo>
                  <a:cubicBezTo>
                    <a:pt x="2517944" y="1925558"/>
                    <a:pt x="2521751" y="1925524"/>
                    <a:pt x="2525567" y="1925524"/>
                  </a:cubicBezTo>
                  <a:cubicBezTo>
                    <a:pt x="2888547" y="1925524"/>
                    <a:pt x="3182805" y="2219782"/>
                    <a:pt x="3182805" y="2582762"/>
                  </a:cubicBezTo>
                  <a:cubicBezTo>
                    <a:pt x="3182805" y="2925484"/>
                    <a:pt x="2920478" y="3206940"/>
                    <a:pt x="2585635" y="3236968"/>
                  </a:cubicBezTo>
                  <a:lnTo>
                    <a:pt x="2585635" y="3240001"/>
                  </a:lnTo>
                  <a:lnTo>
                    <a:pt x="2525567" y="3240001"/>
                  </a:lnTo>
                  <a:lnTo>
                    <a:pt x="733485" y="3240001"/>
                  </a:lnTo>
                  <a:lnTo>
                    <a:pt x="733485" y="3235099"/>
                  </a:lnTo>
                  <a:cubicBezTo>
                    <a:pt x="708515" y="3238513"/>
                    <a:pt x="683051" y="3240001"/>
                    <a:pt x="657239" y="3240001"/>
                  </a:cubicBezTo>
                  <a:cubicBezTo>
                    <a:pt x="294258" y="3240001"/>
                    <a:pt x="0" y="2945743"/>
                    <a:pt x="0" y="2582762"/>
                  </a:cubicBezTo>
                  <a:cubicBezTo>
                    <a:pt x="0" y="2219782"/>
                    <a:pt x="294258" y="1925524"/>
                    <a:pt x="657239" y="1925524"/>
                  </a:cubicBezTo>
                  <a:lnTo>
                    <a:pt x="670588" y="1928221"/>
                  </a:lnTo>
                  <a:cubicBezTo>
                    <a:pt x="705989" y="1610200"/>
                    <a:pt x="978825" y="1367793"/>
                    <a:pt x="1308278" y="1367793"/>
                  </a:cubicBezTo>
                  <a:close/>
                  <a:moveTo>
                    <a:pt x="1589786" y="0"/>
                  </a:moveTo>
                  <a:cubicBezTo>
                    <a:pt x="1520182" y="453314"/>
                    <a:pt x="1668069" y="912942"/>
                    <a:pt x="1988957" y="1240613"/>
                  </a:cubicBezTo>
                  <a:cubicBezTo>
                    <a:pt x="2309845" y="1568285"/>
                    <a:pt x="2766281" y="1725754"/>
                    <a:pt x="3220951" y="1665645"/>
                  </a:cubicBezTo>
                  <a:cubicBezTo>
                    <a:pt x="3108976" y="1775302"/>
                    <a:pt x="2980523" y="1857805"/>
                    <a:pt x="2843553" y="1912752"/>
                  </a:cubicBezTo>
                  <a:cubicBezTo>
                    <a:pt x="2756367" y="1866073"/>
                    <a:pt x="2656598" y="1841175"/>
                    <a:pt x="2551012" y="1841175"/>
                  </a:cubicBezTo>
                  <a:cubicBezTo>
                    <a:pt x="2547197" y="1841176"/>
                    <a:pt x="2543390" y="1841210"/>
                    <a:pt x="2539631" y="1843473"/>
                  </a:cubicBezTo>
                  <a:cubicBezTo>
                    <a:pt x="2519161" y="1632454"/>
                    <a:pt x="2339312" y="1470470"/>
                    <a:pt x="2121631" y="1470470"/>
                  </a:cubicBezTo>
                  <a:cubicBezTo>
                    <a:pt x="2021400" y="1470470"/>
                    <a:pt x="1929192" y="1504812"/>
                    <a:pt x="1860327" y="1567705"/>
                  </a:cubicBezTo>
                  <a:cubicBezTo>
                    <a:pt x="1751020" y="1392954"/>
                    <a:pt x="1555160" y="1283445"/>
                    <a:pt x="1333723" y="1283445"/>
                  </a:cubicBezTo>
                  <a:lnTo>
                    <a:pt x="1331160" y="1283679"/>
                  </a:lnTo>
                  <a:cubicBezTo>
                    <a:pt x="1150898" y="856385"/>
                    <a:pt x="1238290" y="344219"/>
                    <a:pt x="1589786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" name="Round Same Side Corner Rectangle 8">
              <a:extLst>
                <a:ext uri="{FF2B5EF4-FFF2-40B4-BE49-F238E27FC236}">
                  <a16:creationId xmlns:a16="http://schemas.microsoft.com/office/drawing/2014/main" id="{C2FA4C88-E1ED-4763-A426-F90170D793EB}"/>
                </a:ext>
              </a:extLst>
            </p:cNvPr>
            <p:cNvSpPr/>
            <p:nvPr/>
          </p:nvSpPr>
          <p:spPr>
            <a:xfrm>
              <a:off x="4455730" y="1450295"/>
              <a:ext cx="251302" cy="66186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" name="Round Same Side Corner Rectangle 20">
              <a:extLst>
                <a:ext uri="{FF2B5EF4-FFF2-40B4-BE49-F238E27FC236}">
                  <a16:creationId xmlns:a16="http://schemas.microsoft.com/office/drawing/2014/main" id="{56424BB4-8552-4314-8F99-1DAFEEE8AF5A}"/>
                </a:ext>
              </a:extLst>
            </p:cNvPr>
            <p:cNvSpPr/>
            <p:nvPr/>
          </p:nvSpPr>
          <p:spPr>
            <a:xfrm rot="10800000">
              <a:off x="5042893" y="1447239"/>
              <a:ext cx="313136" cy="667981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" name="Donut 87">
              <a:extLst>
                <a:ext uri="{FF2B5EF4-FFF2-40B4-BE49-F238E27FC236}">
                  <a16:creationId xmlns:a16="http://schemas.microsoft.com/office/drawing/2014/main" id="{F595705A-5D10-480E-A435-9624278236A6}"/>
                </a:ext>
              </a:extLst>
            </p:cNvPr>
            <p:cNvSpPr/>
            <p:nvPr/>
          </p:nvSpPr>
          <p:spPr>
            <a:xfrm>
              <a:off x="5691893" y="1539942"/>
              <a:ext cx="507661" cy="521714"/>
            </a:xfrm>
            <a:custGeom>
              <a:avLst/>
              <a:gdLst/>
              <a:ahLst/>
              <a:cxnLst/>
              <a:rect l="l" t="t" r="r" b="b"/>
              <a:pathLst>
                <a:path w="356471" h="366339">
                  <a:moveTo>
                    <a:pt x="144025" y="123680"/>
                  </a:moveTo>
                  <a:cubicBezTo>
                    <a:pt x="89551" y="123680"/>
                    <a:pt x="45391" y="167840"/>
                    <a:pt x="45391" y="222314"/>
                  </a:cubicBezTo>
                  <a:cubicBezTo>
                    <a:pt x="45391" y="276788"/>
                    <a:pt x="89551" y="320948"/>
                    <a:pt x="144025" y="320948"/>
                  </a:cubicBezTo>
                  <a:cubicBezTo>
                    <a:pt x="198499" y="320948"/>
                    <a:pt x="242659" y="276788"/>
                    <a:pt x="242659" y="222314"/>
                  </a:cubicBezTo>
                  <a:cubicBezTo>
                    <a:pt x="242659" y="167840"/>
                    <a:pt x="198499" y="123680"/>
                    <a:pt x="144025" y="123680"/>
                  </a:cubicBezTo>
                  <a:close/>
                  <a:moveTo>
                    <a:pt x="354808" y="0"/>
                  </a:moveTo>
                  <a:lnTo>
                    <a:pt x="356471" y="85288"/>
                  </a:lnTo>
                  <a:lnTo>
                    <a:pt x="334733" y="64382"/>
                  </a:lnTo>
                  <a:lnTo>
                    <a:pt x="260258" y="141819"/>
                  </a:lnTo>
                  <a:cubicBezTo>
                    <a:pt x="278587" y="163579"/>
                    <a:pt x="288050" y="191841"/>
                    <a:pt x="288050" y="222314"/>
                  </a:cubicBezTo>
                  <a:cubicBezTo>
                    <a:pt x="288050" y="301857"/>
                    <a:pt x="223568" y="366339"/>
                    <a:pt x="144025" y="366339"/>
                  </a:cubicBezTo>
                  <a:cubicBezTo>
                    <a:pt x="64482" y="366339"/>
                    <a:pt x="0" y="301857"/>
                    <a:pt x="0" y="222314"/>
                  </a:cubicBezTo>
                  <a:cubicBezTo>
                    <a:pt x="0" y="142771"/>
                    <a:pt x="64482" y="78289"/>
                    <a:pt x="144025" y="78289"/>
                  </a:cubicBezTo>
                  <a:cubicBezTo>
                    <a:pt x="170876" y="78289"/>
                    <a:pt x="196011" y="85637"/>
                    <a:pt x="216282" y="100527"/>
                  </a:cubicBezTo>
                  <a:lnTo>
                    <a:pt x="291257" y="22569"/>
                  </a:lnTo>
                  <a:lnTo>
                    <a:pt x="269519" y="1663"/>
                  </a:ln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6" name="Donut 90">
              <a:extLst>
                <a:ext uri="{FF2B5EF4-FFF2-40B4-BE49-F238E27FC236}">
                  <a16:creationId xmlns:a16="http://schemas.microsoft.com/office/drawing/2014/main" id="{3AE4C076-72F1-4E09-B1D5-D2C3F6CFC0E4}"/>
                </a:ext>
              </a:extLst>
            </p:cNvPr>
            <p:cNvSpPr/>
            <p:nvPr/>
          </p:nvSpPr>
          <p:spPr>
            <a:xfrm>
              <a:off x="6568402" y="1501877"/>
              <a:ext cx="532052" cy="543757"/>
            </a:xfrm>
            <a:custGeom>
              <a:avLst/>
              <a:gdLst/>
              <a:ahLst/>
              <a:cxnLst/>
              <a:rect l="l" t="t" r="r" b="b"/>
              <a:pathLst>
                <a:path w="373598" h="381817">
                  <a:moveTo>
                    <a:pt x="229573" y="45391"/>
                  </a:moveTo>
                  <a:cubicBezTo>
                    <a:pt x="175099" y="45391"/>
                    <a:pt x="130939" y="89551"/>
                    <a:pt x="130939" y="144025"/>
                  </a:cubicBezTo>
                  <a:cubicBezTo>
                    <a:pt x="130939" y="198499"/>
                    <a:pt x="175099" y="242659"/>
                    <a:pt x="229573" y="242659"/>
                  </a:cubicBezTo>
                  <a:cubicBezTo>
                    <a:pt x="284047" y="242659"/>
                    <a:pt x="328207" y="198499"/>
                    <a:pt x="328207" y="144025"/>
                  </a:cubicBezTo>
                  <a:cubicBezTo>
                    <a:pt x="328207" y="89551"/>
                    <a:pt x="284047" y="45391"/>
                    <a:pt x="229573" y="45391"/>
                  </a:cubicBezTo>
                  <a:close/>
                  <a:moveTo>
                    <a:pt x="229573" y="0"/>
                  </a:moveTo>
                  <a:cubicBezTo>
                    <a:pt x="309116" y="0"/>
                    <a:pt x="373598" y="64482"/>
                    <a:pt x="373598" y="144025"/>
                  </a:cubicBezTo>
                  <a:cubicBezTo>
                    <a:pt x="373598" y="223568"/>
                    <a:pt x="309116" y="288050"/>
                    <a:pt x="229573" y="288050"/>
                  </a:cubicBezTo>
                  <a:cubicBezTo>
                    <a:pt x="202172" y="288050"/>
                    <a:pt x="176558" y="280398"/>
                    <a:pt x="156060" y="264966"/>
                  </a:cubicBezTo>
                  <a:lnTo>
                    <a:pt x="128993" y="292033"/>
                  </a:lnTo>
                  <a:lnTo>
                    <a:pt x="160228" y="323268"/>
                  </a:lnTo>
                  <a:cubicBezTo>
                    <a:pt x="171055" y="334095"/>
                    <a:pt x="171055" y="351650"/>
                    <a:pt x="160228" y="362477"/>
                  </a:cubicBezTo>
                  <a:cubicBezTo>
                    <a:pt x="149401" y="373304"/>
                    <a:pt x="131846" y="373304"/>
                    <a:pt x="121019" y="362477"/>
                  </a:cubicBezTo>
                  <a:lnTo>
                    <a:pt x="89784" y="331242"/>
                  </a:lnTo>
                  <a:lnTo>
                    <a:pt x="39209" y="381817"/>
                  </a:lnTo>
                  <a:cubicBezTo>
                    <a:pt x="28381" y="392644"/>
                    <a:pt x="10827" y="392644"/>
                    <a:pt x="0" y="381817"/>
                  </a:cubicBezTo>
                  <a:cubicBezTo>
                    <a:pt x="-10828" y="370989"/>
                    <a:pt x="-10828" y="353435"/>
                    <a:pt x="0" y="342608"/>
                  </a:cubicBezTo>
                  <a:lnTo>
                    <a:pt x="50575" y="292033"/>
                  </a:lnTo>
                  <a:lnTo>
                    <a:pt x="16166" y="257624"/>
                  </a:lnTo>
                  <a:cubicBezTo>
                    <a:pt x="5339" y="246797"/>
                    <a:pt x="5339" y="229242"/>
                    <a:pt x="16166" y="218415"/>
                  </a:cubicBezTo>
                  <a:cubicBezTo>
                    <a:pt x="26993" y="207588"/>
                    <a:pt x="44548" y="207588"/>
                    <a:pt x="55375" y="218415"/>
                  </a:cubicBezTo>
                  <a:lnTo>
                    <a:pt x="89784" y="252824"/>
                  </a:lnTo>
                  <a:lnTo>
                    <a:pt x="115252" y="227356"/>
                  </a:lnTo>
                  <a:cubicBezTo>
                    <a:pt x="95803" y="205073"/>
                    <a:pt x="85548" y="175747"/>
                    <a:pt x="85548" y="144025"/>
                  </a:cubicBezTo>
                  <a:cubicBezTo>
                    <a:pt x="85548" y="64482"/>
                    <a:pt x="150030" y="0"/>
                    <a:pt x="229573" y="0"/>
                  </a:cubicBezTo>
                  <a:close/>
                </a:path>
              </a:pathLst>
            </a:custGeom>
            <a:solidFill>
              <a:srgbClr val="FEB7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7" name="Oval 6">
              <a:extLst>
                <a:ext uri="{FF2B5EF4-FFF2-40B4-BE49-F238E27FC236}">
                  <a16:creationId xmlns:a16="http://schemas.microsoft.com/office/drawing/2014/main" id="{6512D11B-69EA-41B9-8EF8-F49CE61D33B8}"/>
                </a:ext>
              </a:extLst>
            </p:cNvPr>
            <p:cNvSpPr/>
            <p:nvPr/>
          </p:nvSpPr>
          <p:spPr>
            <a:xfrm>
              <a:off x="7560710" y="2604583"/>
              <a:ext cx="507960" cy="502639"/>
            </a:xfrm>
            <a:custGeom>
              <a:avLst/>
              <a:gdLst/>
              <a:ahLst/>
              <a:cxnLst/>
              <a:rect l="l" t="t" r="r" b="b"/>
              <a:pathLst>
                <a:path w="3220460" h="3186731">
                  <a:moveTo>
                    <a:pt x="1762834" y="1282034"/>
                  </a:moveTo>
                  <a:lnTo>
                    <a:pt x="273698" y="2771171"/>
                  </a:lnTo>
                  <a:cubicBezTo>
                    <a:pt x="253145" y="2791724"/>
                    <a:pt x="253145" y="2825048"/>
                    <a:pt x="273698" y="2845601"/>
                  </a:cubicBezTo>
                  <a:cubicBezTo>
                    <a:pt x="294251" y="2866154"/>
                    <a:pt x="327575" y="2866154"/>
                    <a:pt x="348128" y="2845601"/>
                  </a:cubicBezTo>
                  <a:lnTo>
                    <a:pt x="1830131" y="1363598"/>
                  </a:lnTo>
                  <a:close/>
                  <a:moveTo>
                    <a:pt x="2703218" y="237332"/>
                  </a:moveTo>
                  <a:cubicBezTo>
                    <a:pt x="2623680" y="237332"/>
                    <a:pt x="2559202" y="301810"/>
                    <a:pt x="2559202" y="381348"/>
                  </a:cubicBezTo>
                  <a:cubicBezTo>
                    <a:pt x="2559202" y="460886"/>
                    <a:pt x="2623680" y="525364"/>
                    <a:pt x="2703218" y="525364"/>
                  </a:cubicBezTo>
                  <a:cubicBezTo>
                    <a:pt x="2782756" y="525364"/>
                    <a:pt x="2847234" y="460886"/>
                    <a:pt x="2847234" y="381348"/>
                  </a:cubicBezTo>
                  <a:cubicBezTo>
                    <a:pt x="2847234" y="301810"/>
                    <a:pt x="2782756" y="237332"/>
                    <a:pt x="2703218" y="237332"/>
                  </a:cubicBezTo>
                  <a:close/>
                  <a:moveTo>
                    <a:pt x="2413103" y="0"/>
                  </a:moveTo>
                  <a:cubicBezTo>
                    <a:pt x="2858994" y="0"/>
                    <a:pt x="3220460" y="361466"/>
                    <a:pt x="3220460" y="807357"/>
                  </a:cubicBezTo>
                  <a:cubicBezTo>
                    <a:pt x="3220460" y="1253248"/>
                    <a:pt x="2858994" y="1614714"/>
                    <a:pt x="2413103" y="1614714"/>
                  </a:cubicBezTo>
                  <a:cubicBezTo>
                    <a:pt x="2305542" y="1614714"/>
                    <a:pt x="2202893" y="1593680"/>
                    <a:pt x="2109223" y="1555067"/>
                  </a:cubicBezTo>
                  <a:lnTo>
                    <a:pt x="2191945" y="1637789"/>
                  </a:lnTo>
                  <a:cubicBezTo>
                    <a:pt x="2226856" y="1672699"/>
                    <a:pt x="2226855" y="1729300"/>
                    <a:pt x="2191945" y="1764210"/>
                  </a:cubicBezTo>
                  <a:lnTo>
                    <a:pt x="2045068" y="1911087"/>
                  </a:lnTo>
                  <a:cubicBezTo>
                    <a:pt x="2010158" y="1945998"/>
                    <a:pt x="1953557" y="1945998"/>
                    <a:pt x="1918647" y="1911087"/>
                  </a:cubicBezTo>
                  <a:lnTo>
                    <a:pt x="1799123" y="1791564"/>
                  </a:lnTo>
                  <a:lnTo>
                    <a:pt x="1749496" y="1841190"/>
                  </a:lnTo>
                  <a:lnTo>
                    <a:pt x="1832980" y="1924673"/>
                  </a:lnTo>
                  <a:lnTo>
                    <a:pt x="1761893" y="1995760"/>
                  </a:lnTo>
                  <a:lnTo>
                    <a:pt x="1678410" y="1912277"/>
                  </a:lnTo>
                  <a:lnTo>
                    <a:pt x="1650246" y="1940441"/>
                  </a:lnTo>
                  <a:lnTo>
                    <a:pt x="1735612" y="2025807"/>
                  </a:lnTo>
                  <a:lnTo>
                    <a:pt x="1573330" y="2188089"/>
                  </a:lnTo>
                  <a:lnTo>
                    <a:pt x="1487964" y="2102723"/>
                  </a:lnTo>
                  <a:lnTo>
                    <a:pt x="1451742" y="2138944"/>
                  </a:lnTo>
                  <a:lnTo>
                    <a:pt x="1537109" y="2224311"/>
                  </a:lnTo>
                  <a:lnTo>
                    <a:pt x="1374830" y="2386590"/>
                  </a:lnTo>
                  <a:lnTo>
                    <a:pt x="1289463" y="2301223"/>
                  </a:lnTo>
                  <a:lnTo>
                    <a:pt x="1225079" y="2365608"/>
                  </a:lnTo>
                  <a:lnTo>
                    <a:pt x="1310445" y="2450974"/>
                  </a:lnTo>
                  <a:lnTo>
                    <a:pt x="1239358" y="2522061"/>
                  </a:lnTo>
                  <a:lnTo>
                    <a:pt x="1153992" y="2436695"/>
                  </a:lnTo>
                  <a:lnTo>
                    <a:pt x="1104364" y="2486322"/>
                  </a:lnTo>
                  <a:lnTo>
                    <a:pt x="1189730" y="2571689"/>
                  </a:lnTo>
                  <a:lnTo>
                    <a:pt x="1034153" y="2727266"/>
                  </a:lnTo>
                  <a:lnTo>
                    <a:pt x="948787" y="2641900"/>
                  </a:lnTo>
                  <a:lnTo>
                    <a:pt x="905863" y="2684824"/>
                  </a:lnTo>
                  <a:lnTo>
                    <a:pt x="991230" y="2770191"/>
                  </a:lnTo>
                  <a:lnTo>
                    <a:pt x="842353" y="2919067"/>
                  </a:lnTo>
                  <a:lnTo>
                    <a:pt x="756986" y="2833700"/>
                  </a:lnTo>
                  <a:lnTo>
                    <a:pt x="692119" y="2898567"/>
                  </a:lnTo>
                  <a:lnTo>
                    <a:pt x="777486" y="2983934"/>
                  </a:lnTo>
                  <a:lnTo>
                    <a:pt x="628610" y="3132811"/>
                  </a:lnTo>
                  <a:lnTo>
                    <a:pt x="618557" y="3122757"/>
                  </a:lnTo>
                  <a:lnTo>
                    <a:pt x="622830" y="3134825"/>
                  </a:lnTo>
                  <a:lnTo>
                    <a:pt x="346551" y="3150831"/>
                  </a:lnTo>
                  <a:lnTo>
                    <a:pt x="0" y="3186731"/>
                  </a:lnTo>
                  <a:lnTo>
                    <a:pt x="51749" y="2750557"/>
                  </a:lnTo>
                  <a:lnTo>
                    <a:pt x="48979" y="2747788"/>
                  </a:lnTo>
                  <a:lnTo>
                    <a:pt x="52495" y="2744272"/>
                  </a:lnTo>
                  <a:lnTo>
                    <a:pt x="52938" y="2740533"/>
                  </a:lnTo>
                  <a:lnTo>
                    <a:pt x="54575" y="2742192"/>
                  </a:lnTo>
                  <a:lnTo>
                    <a:pt x="1671288" y="1125479"/>
                  </a:lnTo>
                  <a:cubicBezTo>
                    <a:pt x="1628971" y="1027979"/>
                    <a:pt x="1605746" y="920380"/>
                    <a:pt x="1605746" y="807357"/>
                  </a:cubicBezTo>
                  <a:cubicBezTo>
                    <a:pt x="1605746" y="361466"/>
                    <a:pt x="1967212" y="0"/>
                    <a:pt x="2413103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" name="Block Arc 25">
              <a:extLst>
                <a:ext uri="{FF2B5EF4-FFF2-40B4-BE49-F238E27FC236}">
                  <a16:creationId xmlns:a16="http://schemas.microsoft.com/office/drawing/2014/main" id="{7A88F0F4-3EEC-498A-8F34-30FB3B719BEA}"/>
                </a:ext>
              </a:extLst>
            </p:cNvPr>
            <p:cNvSpPr/>
            <p:nvPr/>
          </p:nvSpPr>
          <p:spPr>
            <a:xfrm>
              <a:off x="5081797" y="2603460"/>
              <a:ext cx="349473" cy="504884"/>
            </a:xfrm>
            <a:custGeom>
              <a:avLst/>
              <a:gdLst/>
              <a:ahLst/>
              <a:cxnLst/>
              <a:rect l="l" t="t" r="r" b="b"/>
              <a:pathLst>
                <a:path w="2215656" h="3200962">
                  <a:moveTo>
                    <a:pt x="1107829" y="2097026"/>
                  </a:moveTo>
                  <a:cubicBezTo>
                    <a:pt x="1025315" y="2097026"/>
                    <a:pt x="958423" y="2163918"/>
                    <a:pt x="958423" y="2246432"/>
                  </a:cubicBezTo>
                  <a:cubicBezTo>
                    <a:pt x="958423" y="2302715"/>
                    <a:pt x="989546" y="2351730"/>
                    <a:pt x="1036590" y="2375275"/>
                  </a:cubicBezTo>
                  <a:lnTo>
                    <a:pt x="985422" y="2684898"/>
                  </a:lnTo>
                  <a:lnTo>
                    <a:pt x="1230236" y="2684898"/>
                  </a:lnTo>
                  <a:lnTo>
                    <a:pt x="1179068" y="2375275"/>
                  </a:lnTo>
                  <a:cubicBezTo>
                    <a:pt x="1226112" y="2351730"/>
                    <a:pt x="1257234" y="2302715"/>
                    <a:pt x="1257234" y="2246432"/>
                  </a:cubicBezTo>
                  <a:cubicBezTo>
                    <a:pt x="1257234" y="2163918"/>
                    <a:pt x="1190343" y="2097026"/>
                    <a:pt x="1107829" y="2097026"/>
                  </a:cubicBezTo>
                  <a:close/>
                  <a:moveTo>
                    <a:pt x="1102513" y="266871"/>
                  </a:moveTo>
                  <a:cubicBezTo>
                    <a:pt x="874876" y="269781"/>
                    <a:pt x="691868" y="455143"/>
                    <a:pt x="691868" y="682798"/>
                  </a:cubicBezTo>
                  <a:lnTo>
                    <a:pt x="690469" y="682798"/>
                  </a:lnTo>
                  <a:lnTo>
                    <a:pt x="690469" y="1580962"/>
                  </a:lnTo>
                  <a:lnTo>
                    <a:pt x="1525188" y="1580962"/>
                  </a:lnTo>
                  <a:lnTo>
                    <a:pt x="1525188" y="672127"/>
                  </a:lnTo>
                  <a:lnTo>
                    <a:pt x="1523654" y="672166"/>
                  </a:lnTo>
                  <a:cubicBezTo>
                    <a:pt x="1517835" y="444585"/>
                    <a:pt x="1330149" y="263961"/>
                    <a:pt x="1102513" y="266871"/>
                  </a:cubicBezTo>
                  <a:close/>
                  <a:moveTo>
                    <a:pt x="1099102" y="56"/>
                  </a:moveTo>
                  <a:cubicBezTo>
                    <a:pt x="1472767" y="-4720"/>
                    <a:pt x="1780852" y="291773"/>
                    <a:pt x="1790404" y="665346"/>
                  </a:cubicBezTo>
                  <a:lnTo>
                    <a:pt x="1742843" y="666562"/>
                  </a:lnTo>
                  <a:lnTo>
                    <a:pt x="1790627" y="666562"/>
                  </a:lnTo>
                  <a:lnTo>
                    <a:pt x="1790627" y="1580962"/>
                  </a:lnTo>
                  <a:lnTo>
                    <a:pt x="2041344" y="1580962"/>
                  </a:lnTo>
                  <a:cubicBezTo>
                    <a:pt x="2137614" y="1580962"/>
                    <a:pt x="2215656" y="1659004"/>
                    <a:pt x="2215656" y="1755274"/>
                  </a:cubicBezTo>
                  <a:lnTo>
                    <a:pt x="2215656" y="3026650"/>
                  </a:lnTo>
                  <a:cubicBezTo>
                    <a:pt x="2215656" y="3122920"/>
                    <a:pt x="2137614" y="3200962"/>
                    <a:pt x="2041344" y="3200962"/>
                  </a:cubicBezTo>
                  <a:lnTo>
                    <a:pt x="174312" y="3200962"/>
                  </a:lnTo>
                  <a:cubicBezTo>
                    <a:pt x="78042" y="3200962"/>
                    <a:pt x="0" y="3122920"/>
                    <a:pt x="0" y="3026650"/>
                  </a:cubicBezTo>
                  <a:lnTo>
                    <a:pt x="0" y="1755274"/>
                  </a:lnTo>
                  <a:cubicBezTo>
                    <a:pt x="0" y="1659004"/>
                    <a:pt x="78042" y="1580962"/>
                    <a:pt x="174312" y="1580962"/>
                  </a:cubicBezTo>
                  <a:lnTo>
                    <a:pt x="425030" y="1580962"/>
                  </a:lnTo>
                  <a:lnTo>
                    <a:pt x="425030" y="676764"/>
                  </a:lnTo>
                  <a:lnTo>
                    <a:pt x="425634" y="676764"/>
                  </a:lnTo>
                  <a:cubicBezTo>
                    <a:pt x="428273" y="305830"/>
                    <a:pt x="727452" y="4806"/>
                    <a:pt x="1099102" y="5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9" name="Block Arc 31">
              <a:extLst>
                <a:ext uri="{FF2B5EF4-FFF2-40B4-BE49-F238E27FC236}">
                  <a16:creationId xmlns:a16="http://schemas.microsoft.com/office/drawing/2014/main" id="{9EF1E20F-2A0B-46B5-A3FC-E6C58F89034D}"/>
                </a:ext>
              </a:extLst>
            </p:cNvPr>
            <p:cNvSpPr/>
            <p:nvPr/>
          </p:nvSpPr>
          <p:spPr>
            <a:xfrm>
              <a:off x="8411005" y="2603460"/>
              <a:ext cx="455959" cy="504884"/>
            </a:xfrm>
            <a:custGeom>
              <a:avLst/>
              <a:gdLst/>
              <a:ahLst/>
              <a:cxnLst/>
              <a:rect l="l" t="t" r="r" b="b"/>
              <a:pathLst>
                <a:path w="2890784" h="3200962">
                  <a:moveTo>
                    <a:pt x="1107828" y="2097026"/>
                  </a:moveTo>
                  <a:cubicBezTo>
                    <a:pt x="1025313" y="2097026"/>
                    <a:pt x="958422" y="2163918"/>
                    <a:pt x="958422" y="2246432"/>
                  </a:cubicBezTo>
                  <a:cubicBezTo>
                    <a:pt x="958422" y="2302715"/>
                    <a:pt x="989545" y="2351730"/>
                    <a:pt x="1036589" y="2375275"/>
                  </a:cubicBezTo>
                  <a:lnTo>
                    <a:pt x="985421" y="2684898"/>
                  </a:lnTo>
                  <a:lnTo>
                    <a:pt x="1230235" y="2684898"/>
                  </a:lnTo>
                  <a:lnTo>
                    <a:pt x="1179067" y="2375275"/>
                  </a:lnTo>
                  <a:cubicBezTo>
                    <a:pt x="1226111" y="2351730"/>
                    <a:pt x="1257233" y="2302715"/>
                    <a:pt x="1257233" y="2246432"/>
                  </a:cubicBezTo>
                  <a:cubicBezTo>
                    <a:pt x="1257233" y="2163918"/>
                    <a:pt x="1190342" y="2097026"/>
                    <a:pt x="1107828" y="2097026"/>
                  </a:cubicBezTo>
                  <a:close/>
                  <a:moveTo>
                    <a:pt x="2199259" y="56"/>
                  </a:moveTo>
                  <a:cubicBezTo>
                    <a:pt x="2572924" y="-4720"/>
                    <a:pt x="2881009" y="291773"/>
                    <a:pt x="2890561" y="665346"/>
                  </a:cubicBezTo>
                  <a:lnTo>
                    <a:pt x="2843000" y="666562"/>
                  </a:lnTo>
                  <a:lnTo>
                    <a:pt x="2890784" y="666562"/>
                  </a:lnTo>
                  <a:lnTo>
                    <a:pt x="2890784" y="1580962"/>
                  </a:lnTo>
                  <a:lnTo>
                    <a:pt x="2625345" y="1580962"/>
                  </a:lnTo>
                  <a:lnTo>
                    <a:pt x="2625345" y="672127"/>
                  </a:lnTo>
                  <a:lnTo>
                    <a:pt x="2623811" y="672166"/>
                  </a:lnTo>
                  <a:cubicBezTo>
                    <a:pt x="2617992" y="444585"/>
                    <a:pt x="2430306" y="263961"/>
                    <a:pt x="2202670" y="266871"/>
                  </a:cubicBezTo>
                  <a:cubicBezTo>
                    <a:pt x="1975033" y="269781"/>
                    <a:pt x="1792025" y="455143"/>
                    <a:pt x="1792025" y="682798"/>
                  </a:cubicBezTo>
                  <a:lnTo>
                    <a:pt x="1790626" y="682798"/>
                  </a:lnTo>
                  <a:lnTo>
                    <a:pt x="1790626" y="1580962"/>
                  </a:lnTo>
                  <a:lnTo>
                    <a:pt x="2041344" y="1580962"/>
                  </a:lnTo>
                  <a:cubicBezTo>
                    <a:pt x="2137614" y="1580962"/>
                    <a:pt x="2215656" y="1659004"/>
                    <a:pt x="2215656" y="1755274"/>
                  </a:cubicBezTo>
                  <a:lnTo>
                    <a:pt x="2215656" y="3026650"/>
                  </a:lnTo>
                  <a:cubicBezTo>
                    <a:pt x="2215656" y="3122920"/>
                    <a:pt x="2137614" y="3200962"/>
                    <a:pt x="2041344" y="3200962"/>
                  </a:cubicBezTo>
                  <a:lnTo>
                    <a:pt x="174312" y="3200962"/>
                  </a:lnTo>
                  <a:cubicBezTo>
                    <a:pt x="78042" y="3200962"/>
                    <a:pt x="0" y="3122920"/>
                    <a:pt x="0" y="3026650"/>
                  </a:cubicBezTo>
                  <a:lnTo>
                    <a:pt x="0" y="1755274"/>
                  </a:lnTo>
                  <a:cubicBezTo>
                    <a:pt x="0" y="1659004"/>
                    <a:pt x="78042" y="1580962"/>
                    <a:pt x="174312" y="1580962"/>
                  </a:cubicBezTo>
                  <a:lnTo>
                    <a:pt x="1525187" y="1580962"/>
                  </a:lnTo>
                  <a:lnTo>
                    <a:pt x="1525187" y="676764"/>
                  </a:lnTo>
                  <a:lnTo>
                    <a:pt x="1525791" y="676764"/>
                  </a:lnTo>
                  <a:cubicBezTo>
                    <a:pt x="1528430" y="305830"/>
                    <a:pt x="1827609" y="4806"/>
                    <a:pt x="2199259" y="56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08AD8ADF-7F13-4216-B89A-CCD71E6A9BC3}"/>
                </a:ext>
              </a:extLst>
            </p:cNvPr>
            <p:cNvSpPr/>
            <p:nvPr/>
          </p:nvSpPr>
          <p:spPr>
            <a:xfrm>
              <a:off x="10130939" y="2599748"/>
              <a:ext cx="499664" cy="512309"/>
            </a:xfrm>
            <a:custGeom>
              <a:avLst/>
              <a:gdLst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38125 w 2305050"/>
                <a:gd name="connsiteY16" fmla="*/ 2171700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60071 w 2305050"/>
                <a:gd name="connsiteY16" fmla="*/ 2087575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96647 w 2305050"/>
                <a:gd name="connsiteY16" fmla="*/ 2094890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47675 w 2305050"/>
                <a:gd name="connsiteY15" fmla="*/ 227647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66950 w 2305050"/>
                <a:gd name="connsiteY3" fmla="*/ 657225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19300 w 2305050"/>
                <a:gd name="connsiteY2" fmla="*/ 428625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81480 w 2305050"/>
                <a:gd name="connsiteY2" fmla="*/ 476174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04671 w 2305050"/>
                <a:gd name="connsiteY2" fmla="*/ 468859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60779 w 2305050"/>
                <a:gd name="connsiteY2" fmla="*/ 472517 h 2352675"/>
                <a:gd name="connsiteX3" fmla="*/ 2292554 w 2305050"/>
                <a:gd name="connsiteY3" fmla="*/ 627964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60779 w 2305050"/>
                <a:gd name="connsiteY2" fmla="*/ 472517 h 2352675"/>
                <a:gd name="connsiteX3" fmla="*/ 2270609 w 2305050"/>
                <a:gd name="connsiteY3" fmla="*/ 649910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60779 w 2305050"/>
                <a:gd name="connsiteY2" fmla="*/ 472517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1982725 w 2305050"/>
                <a:gd name="connsiteY2" fmla="*/ 494463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3875 w 2305050"/>
                <a:gd name="connsiteY17" fmla="*/ 714375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305050"/>
                <a:gd name="connsiteY0" fmla="*/ 0 h 2352675"/>
                <a:gd name="connsiteX1" fmla="*/ 771525 w 2305050"/>
                <a:gd name="connsiteY1" fmla="*/ 561975 h 2352675"/>
                <a:gd name="connsiteX2" fmla="*/ 2041246 w 2305050"/>
                <a:gd name="connsiteY2" fmla="*/ 498120 h 2352675"/>
                <a:gd name="connsiteX3" fmla="*/ 2296212 w 2305050"/>
                <a:gd name="connsiteY3" fmla="*/ 646252 h 2352675"/>
                <a:gd name="connsiteX4" fmla="*/ 1143000 w 2305050"/>
                <a:gd name="connsiteY4" fmla="*/ 1009650 h 2352675"/>
                <a:gd name="connsiteX5" fmla="*/ 1628775 w 2305050"/>
                <a:gd name="connsiteY5" fmla="*/ 1533525 h 2352675"/>
                <a:gd name="connsiteX6" fmla="*/ 2076450 w 2305050"/>
                <a:gd name="connsiteY6" fmla="*/ 1533525 h 2352675"/>
                <a:gd name="connsiteX7" fmla="*/ 2305050 w 2305050"/>
                <a:gd name="connsiteY7" fmla="*/ 1724025 h 2352675"/>
                <a:gd name="connsiteX8" fmla="*/ 1838325 w 2305050"/>
                <a:gd name="connsiteY8" fmla="*/ 1857375 h 2352675"/>
                <a:gd name="connsiteX9" fmla="*/ 2009775 w 2305050"/>
                <a:gd name="connsiteY9" fmla="*/ 2105025 h 2352675"/>
                <a:gd name="connsiteX10" fmla="*/ 1733550 w 2305050"/>
                <a:gd name="connsiteY10" fmla="*/ 1971675 h 2352675"/>
                <a:gd name="connsiteX11" fmla="*/ 1543050 w 2305050"/>
                <a:gd name="connsiteY11" fmla="*/ 2352675 h 2352675"/>
                <a:gd name="connsiteX12" fmla="*/ 1314450 w 2305050"/>
                <a:gd name="connsiteY12" fmla="*/ 2133600 h 2352675"/>
                <a:gd name="connsiteX13" fmla="*/ 1447800 w 2305050"/>
                <a:gd name="connsiteY13" fmla="*/ 1771650 h 2352675"/>
                <a:gd name="connsiteX14" fmla="*/ 923925 w 2305050"/>
                <a:gd name="connsiteY14" fmla="*/ 1190625 h 2352675"/>
                <a:gd name="connsiteX15" fmla="*/ 414757 w 2305050"/>
                <a:gd name="connsiteY15" fmla="*/ 2305735 h 2352675"/>
                <a:gd name="connsiteX16" fmla="*/ 292990 w 2305050"/>
                <a:gd name="connsiteY16" fmla="*/ 2036368 h 2352675"/>
                <a:gd name="connsiteX17" fmla="*/ 520217 w 2305050"/>
                <a:gd name="connsiteY17" fmla="*/ 750951 h 2352675"/>
                <a:gd name="connsiteX18" fmla="*/ 0 w 2305050"/>
                <a:gd name="connsiteY18" fmla="*/ 0 h 2352675"/>
                <a:gd name="connsiteX0" fmla="*/ 0 w 2294077"/>
                <a:gd name="connsiteY0" fmla="*/ 0 h 2363647"/>
                <a:gd name="connsiteX1" fmla="*/ 760552 w 2294077"/>
                <a:gd name="connsiteY1" fmla="*/ 572947 h 2363647"/>
                <a:gd name="connsiteX2" fmla="*/ 2030273 w 2294077"/>
                <a:gd name="connsiteY2" fmla="*/ 509092 h 2363647"/>
                <a:gd name="connsiteX3" fmla="*/ 2285239 w 2294077"/>
                <a:gd name="connsiteY3" fmla="*/ 657224 h 2363647"/>
                <a:gd name="connsiteX4" fmla="*/ 1132027 w 2294077"/>
                <a:gd name="connsiteY4" fmla="*/ 1020622 h 2363647"/>
                <a:gd name="connsiteX5" fmla="*/ 1617802 w 2294077"/>
                <a:gd name="connsiteY5" fmla="*/ 1544497 h 2363647"/>
                <a:gd name="connsiteX6" fmla="*/ 2065477 w 2294077"/>
                <a:gd name="connsiteY6" fmla="*/ 1544497 h 2363647"/>
                <a:gd name="connsiteX7" fmla="*/ 2294077 w 2294077"/>
                <a:gd name="connsiteY7" fmla="*/ 1734997 h 2363647"/>
                <a:gd name="connsiteX8" fmla="*/ 1827352 w 2294077"/>
                <a:gd name="connsiteY8" fmla="*/ 1868347 h 2363647"/>
                <a:gd name="connsiteX9" fmla="*/ 1998802 w 2294077"/>
                <a:gd name="connsiteY9" fmla="*/ 2115997 h 2363647"/>
                <a:gd name="connsiteX10" fmla="*/ 1722577 w 2294077"/>
                <a:gd name="connsiteY10" fmla="*/ 1982647 h 2363647"/>
                <a:gd name="connsiteX11" fmla="*/ 1532077 w 2294077"/>
                <a:gd name="connsiteY11" fmla="*/ 2363647 h 2363647"/>
                <a:gd name="connsiteX12" fmla="*/ 1303477 w 2294077"/>
                <a:gd name="connsiteY12" fmla="*/ 2144572 h 2363647"/>
                <a:gd name="connsiteX13" fmla="*/ 1436827 w 2294077"/>
                <a:gd name="connsiteY13" fmla="*/ 1782622 h 2363647"/>
                <a:gd name="connsiteX14" fmla="*/ 912952 w 2294077"/>
                <a:gd name="connsiteY14" fmla="*/ 1201597 h 2363647"/>
                <a:gd name="connsiteX15" fmla="*/ 403784 w 2294077"/>
                <a:gd name="connsiteY15" fmla="*/ 2316707 h 2363647"/>
                <a:gd name="connsiteX16" fmla="*/ 282017 w 2294077"/>
                <a:gd name="connsiteY16" fmla="*/ 2047340 h 2363647"/>
                <a:gd name="connsiteX17" fmla="*/ 509244 w 2294077"/>
                <a:gd name="connsiteY17" fmla="*/ 761923 h 2363647"/>
                <a:gd name="connsiteX18" fmla="*/ 0 w 2294077"/>
                <a:gd name="connsiteY18" fmla="*/ 0 h 2363647"/>
                <a:gd name="connsiteX0" fmla="*/ 6569 w 2300646"/>
                <a:gd name="connsiteY0" fmla="*/ 0 h 2363647"/>
                <a:gd name="connsiteX1" fmla="*/ 767121 w 2300646"/>
                <a:gd name="connsiteY1" fmla="*/ 572947 h 2363647"/>
                <a:gd name="connsiteX2" fmla="*/ 2036842 w 2300646"/>
                <a:gd name="connsiteY2" fmla="*/ 509092 h 2363647"/>
                <a:gd name="connsiteX3" fmla="*/ 2291808 w 2300646"/>
                <a:gd name="connsiteY3" fmla="*/ 657224 h 2363647"/>
                <a:gd name="connsiteX4" fmla="*/ 1138596 w 2300646"/>
                <a:gd name="connsiteY4" fmla="*/ 1020622 h 2363647"/>
                <a:gd name="connsiteX5" fmla="*/ 1624371 w 2300646"/>
                <a:gd name="connsiteY5" fmla="*/ 1544497 h 2363647"/>
                <a:gd name="connsiteX6" fmla="*/ 2072046 w 2300646"/>
                <a:gd name="connsiteY6" fmla="*/ 1544497 h 2363647"/>
                <a:gd name="connsiteX7" fmla="*/ 2300646 w 2300646"/>
                <a:gd name="connsiteY7" fmla="*/ 1734997 h 2363647"/>
                <a:gd name="connsiteX8" fmla="*/ 1833921 w 2300646"/>
                <a:gd name="connsiteY8" fmla="*/ 1868347 h 2363647"/>
                <a:gd name="connsiteX9" fmla="*/ 2005371 w 2300646"/>
                <a:gd name="connsiteY9" fmla="*/ 2115997 h 2363647"/>
                <a:gd name="connsiteX10" fmla="*/ 1729146 w 2300646"/>
                <a:gd name="connsiteY10" fmla="*/ 1982647 h 2363647"/>
                <a:gd name="connsiteX11" fmla="*/ 1538646 w 2300646"/>
                <a:gd name="connsiteY11" fmla="*/ 2363647 h 2363647"/>
                <a:gd name="connsiteX12" fmla="*/ 1310046 w 2300646"/>
                <a:gd name="connsiteY12" fmla="*/ 2144572 h 2363647"/>
                <a:gd name="connsiteX13" fmla="*/ 1443396 w 2300646"/>
                <a:gd name="connsiteY13" fmla="*/ 1782622 h 2363647"/>
                <a:gd name="connsiteX14" fmla="*/ 919521 w 2300646"/>
                <a:gd name="connsiteY14" fmla="*/ 1201597 h 2363647"/>
                <a:gd name="connsiteX15" fmla="*/ 410353 w 2300646"/>
                <a:gd name="connsiteY15" fmla="*/ 2316707 h 2363647"/>
                <a:gd name="connsiteX16" fmla="*/ 288586 w 2300646"/>
                <a:gd name="connsiteY16" fmla="*/ 2047340 h 2363647"/>
                <a:gd name="connsiteX17" fmla="*/ 515813 w 2300646"/>
                <a:gd name="connsiteY17" fmla="*/ 761923 h 2363647"/>
                <a:gd name="connsiteX18" fmla="*/ 6569 w 2300646"/>
                <a:gd name="connsiteY18" fmla="*/ 0 h 2363647"/>
                <a:gd name="connsiteX0" fmla="*/ 6569 w 2300646"/>
                <a:gd name="connsiteY0" fmla="*/ 5505 h 2369152"/>
                <a:gd name="connsiteX1" fmla="*/ 767121 w 2300646"/>
                <a:gd name="connsiteY1" fmla="*/ 578452 h 2369152"/>
                <a:gd name="connsiteX2" fmla="*/ 2036842 w 2300646"/>
                <a:gd name="connsiteY2" fmla="*/ 514597 h 2369152"/>
                <a:gd name="connsiteX3" fmla="*/ 2291808 w 2300646"/>
                <a:gd name="connsiteY3" fmla="*/ 662729 h 2369152"/>
                <a:gd name="connsiteX4" fmla="*/ 1138596 w 2300646"/>
                <a:gd name="connsiteY4" fmla="*/ 1026127 h 2369152"/>
                <a:gd name="connsiteX5" fmla="*/ 1624371 w 2300646"/>
                <a:gd name="connsiteY5" fmla="*/ 1550002 h 2369152"/>
                <a:gd name="connsiteX6" fmla="*/ 2072046 w 2300646"/>
                <a:gd name="connsiteY6" fmla="*/ 1550002 h 2369152"/>
                <a:gd name="connsiteX7" fmla="*/ 2300646 w 2300646"/>
                <a:gd name="connsiteY7" fmla="*/ 1740502 h 2369152"/>
                <a:gd name="connsiteX8" fmla="*/ 1833921 w 2300646"/>
                <a:gd name="connsiteY8" fmla="*/ 1873852 h 2369152"/>
                <a:gd name="connsiteX9" fmla="*/ 2005371 w 2300646"/>
                <a:gd name="connsiteY9" fmla="*/ 2121502 h 2369152"/>
                <a:gd name="connsiteX10" fmla="*/ 1729146 w 2300646"/>
                <a:gd name="connsiteY10" fmla="*/ 1988152 h 2369152"/>
                <a:gd name="connsiteX11" fmla="*/ 1538646 w 2300646"/>
                <a:gd name="connsiteY11" fmla="*/ 2369152 h 2369152"/>
                <a:gd name="connsiteX12" fmla="*/ 1310046 w 2300646"/>
                <a:gd name="connsiteY12" fmla="*/ 2150077 h 2369152"/>
                <a:gd name="connsiteX13" fmla="*/ 1443396 w 2300646"/>
                <a:gd name="connsiteY13" fmla="*/ 1788127 h 2369152"/>
                <a:gd name="connsiteX14" fmla="*/ 919521 w 2300646"/>
                <a:gd name="connsiteY14" fmla="*/ 1207102 h 2369152"/>
                <a:gd name="connsiteX15" fmla="*/ 410353 w 2300646"/>
                <a:gd name="connsiteY15" fmla="*/ 2322212 h 2369152"/>
                <a:gd name="connsiteX16" fmla="*/ 288586 w 2300646"/>
                <a:gd name="connsiteY16" fmla="*/ 2052845 h 2369152"/>
                <a:gd name="connsiteX17" fmla="*/ 515813 w 2300646"/>
                <a:gd name="connsiteY17" fmla="*/ 767428 h 2369152"/>
                <a:gd name="connsiteX18" fmla="*/ 6569 w 2300646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43194 w 2305244"/>
                <a:gd name="connsiteY4" fmla="*/ 1026127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24119 w 2305244"/>
                <a:gd name="connsiteY14" fmla="*/ 1207102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43194 w 2305244"/>
                <a:gd name="connsiteY4" fmla="*/ 1026127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09489 w 2305244"/>
                <a:gd name="connsiteY14" fmla="*/ 1185156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06618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09489 w 2305244"/>
                <a:gd name="connsiteY14" fmla="*/ 1185156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06618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898516 w 2305244"/>
                <a:gd name="connsiteY14" fmla="*/ 1196129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898516 w 2305244"/>
                <a:gd name="connsiteY14" fmla="*/ 1196129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47994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73597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513830 w 2305244"/>
                <a:gd name="connsiteY13" fmla="*/ 1784469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28969 w 2305244"/>
                <a:gd name="connsiteY5" fmla="*/ 1550002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50914 w 2305244"/>
                <a:gd name="connsiteY5" fmla="*/ 1597551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76517 w 2305244"/>
                <a:gd name="connsiteY5" fmla="*/ 1608523 h 2369152"/>
                <a:gd name="connsiteX6" fmla="*/ 2076644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11167 w 2305244"/>
                <a:gd name="connsiteY0" fmla="*/ 5505 h 2369152"/>
                <a:gd name="connsiteX1" fmla="*/ 771719 w 2305244"/>
                <a:gd name="connsiteY1" fmla="*/ 578452 h 2369152"/>
                <a:gd name="connsiteX2" fmla="*/ 2041440 w 2305244"/>
                <a:gd name="connsiteY2" fmla="*/ 514597 h 2369152"/>
                <a:gd name="connsiteX3" fmla="*/ 2296406 w 2305244"/>
                <a:gd name="connsiteY3" fmla="*/ 662729 h 2369152"/>
                <a:gd name="connsiteX4" fmla="*/ 1124906 w 2305244"/>
                <a:gd name="connsiteY4" fmla="*/ 1004182 h 2369152"/>
                <a:gd name="connsiteX5" fmla="*/ 1676517 w 2305244"/>
                <a:gd name="connsiteY5" fmla="*/ 1608523 h 2369152"/>
                <a:gd name="connsiteX6" fmla="*/ 2032752 w 2305244"/>
                <a:gd name="connsiteY6" fmla="*/ 1550002 h 2369152"/>
                <a:gd name="connsiteX7" fmla="*/ 2305244 w 2305244"/>
                <a:gd name="connsiteY7" fmla="*/ 1740502 h 2369152"/>
                <a:gd name="connsiteX8" fmla="*/ 1838519 w 2305244"/>
                <a:gd name="connsiteY8" fmla="*/ 1873852 h 2369152"/>
                <a:gd name="connsiteX9" fmla="*/ 2009969 w 2305244"/>
                <a:gd name="connsiteY9" fmla="*/ 2121502 h 2369152"/>
                <a:gd name="connsiteX10" fmla="*/ 1733744 w 2305244"/>
                <a:gd name="connsiteY10" fmla="*/ 1988152 h 2369152"/>
                <a:gd name="connsiteX11" fmla="*/ 1543244 w 2305244"/>
                <a:gd name="connsiteY11" fmla="*/ 2369152 h 2369152"/>
                <a:gd name="connsiteX12" fmla="*/ 1314644 w 2305244"/>
                <a:gd name="connsiteY12" fmla="*/ 2150077 h 2369152"/>
                <a:gd name="connsiteX13" fmla="*/ 1495542 w 2305244"/>
                <a:gd name="connsiteY13" fmla="*/ 1788127 h 2369152"/>
                <a:gd name="connsiteX14" fmla="*/ 909489 w 2305244"/>
                <a:gd name="connsiteY14" fmla="*/ 1225390 h 2369152"/>
                <a:gd name="connsiteX15" fmla="*/ 414951 w 2305244"/>
                <a:gd name="connsiteY15" fmla="*/ 2322212 h 2369152"/>
                <a:gd name="connsiteX16" fmla="*/ 293184 w 2305244"/>
                <a:gd name="connsiteY16" fmla="*/ 2052845 h 2369152"/>
                <a:gd name="connsiteX17" fmla="*/ 520411 w 2305244"/>
                <a:gd name="connsiteY17" fmla="*/ 767428 h 2369152"/>
                <a:gd name="connsiteX18" fmla="*/ 11167 w 2305244"/>
                <a:gd name="connsiteY18" fmla="*/ 5505 h 2369152"/>
                <a:gd name="connsiteX0" fmla="*/ 2305244 w 2305244"/>
                <a:gd name="connsiteY0" fmla="*/ 1740502 h 2369152"/>
                <a:gd name="connsiteX1" fmla="*/ 1838519 w 2305244"/>
                <a:gd name="connsiteY1" fmla="*/ 1873852 h 2369152"/>
                <a:gd name="connsiteX2" fmla="*/ 2009969 w 2305244"/>
                <a:gd name="connsiteY2" fmla="*/ 2121502 h 2369152"/>
                <a:gd name="connsiteX3" fmla="*/ 1733744 w 2305244"/>
                <a:gd name="connsiteY3" fmla="*/ 1988152 h 2369152"/>
                <a:gd name="connsiteX4" fmla="*/ 1543244 w 2305244"/>
                <a:gd name="connsiteY4" fmla="*/ 2369152 h 2369152"/>
                <a:gd name="connsiteX5" fmla="*/ 1314644 w 2305244"/>
                <a:gd name="connsiteY5" fmla="*/ 2150077 h 2369152"/>
                <a:gd name="connsiteX6" fmla="*/ 1495542 w 2305244"/>
                <a:gd name="connsiteY6" fmla="*/ 1788127 h 2369152"/>
                <a:gd name="connsiteX7" fmla="*/ 909489 w 2305244"/>
                <a:gd name="connsiteY7" fmla="*/ 1225390 h 2369152"/>
                <a:gd name="connsiteX8" fmla="*/ 414951 w 2305244"/>
                <a:gd name="connsiteY8" fmla="*/ 2322212 h 2369152"/>
                <a:gd name="connsiteX9" fmla="*/ 293184 w 2305244"/>
                <a:gd name="connsiteY9" fmla="*/ 2052845 h 2369152"/>
                <a:gd name="connsiteX10" fmla="*/ 520411 w 2305244"/>
                <a:gd name="connsiteY10" fmla="*/ 767428 h 2369152"/>
                <a:gd name="connsiteX11" fmla="*/ 11167 w 2305244"/>
                <a:gd name="connsiteY11" fmla="*/ 5505 h 2369152"/>
                <a:gd name="connsiteX12" fmla="*/ 771719 w 2305244"/>
                <a:gd name="connsiteY12" fmla="*/ 578452 h 2369152"/>
                <a:gd name="connsiteX13" fmla="*/ 2041440 w 2305244"/>
                <a:gd name="connsiteY13" fmla="*/ 514597 h 2369152"/>
                <a:gd name="connsiteX14" fmla="*/ 2296406 w 2305244"/>
                <a:gd name="connsiteY14" fmla="*/ 662729 h 2369152"/>
                <a:gd name="connsiteX15" fmla="*/ 1124906 w 2305244"/>
                <a:gd name="connsiteY15" fmla="*/ 1004182 h 2369152"/>
                <a:gd name="connsiteX16" fmla="*/ 1676517 w 2305244"/>
                <a:gd name="connsiteY16" fmla="*/ 1608523 h 2369152"/>
                <a:gd name="connsiteX17" fmla="*/ 2124192 w 2305244"/>
                <a:gd name="connsiteY17" fmla="*/ 1641442 h 2369152"/>
                <a:gd name="connsiteX0" fmla="*/ 2305244 w 2305244"/>
                <a:gd name="connsiteY0" fmla="*/ 1740502 h 2369152"/>
                <a:gd name="connsiteX1" fmla="*/ 1838519 w 2305244"/>
                <a:gd name="connsiteY1" fmla="*/ 1873852 h 2369152"/>
                <a:gd name="connsiteX2" fmla="*/ 2009969 w 2305244"/>
                <a:gd name="connsiteY2" fmla="*/ 2121502 h 2369152"/>
                <a:gd name="connsiteX3" fmla="*/ 1733744 w 2305244"/>
                <a:gd name="connsiteY3" fmla="*/ 1988152 h 2369152"/>
                <a:gd name="connsiteX4" fmla="*/ 1543244 w 2305244"/>
                <a:gd name="connsiteY4" fmla="*/ 2369152 h 2369152"/>
                <a:gd name="connsiteX5" fmla="*/ 1314644 w 2305244"/>
                <a:gd name="connsiteY5" fmla="*/ 2150077 h 2369152"/>
                <a:gd name="connsiteX6" fmla="*/ 1495542 w 2305244"/>
                <a:gd name="connsiteY6" fmla="*/ 1788127 h 2369152"/>
                <a:gd name="connsiteX7" fmla="*/ 909489 w 2305244"/>
                <a:gd name="connsiteY7" fmla="*/ 1225390 h 2369152"/>
                <a:gd name="connsiteX8" fmla="*/ 414951 w 2305244"/>
                <a:gd name="connsiteY8" fmla="*/ 2322212 h 2369152"/>
                <a:gd name="connsiteX9" fmla="*/ 293184 w 2305244"/>
                <a:gd name="connsiteY9" fmla="*/ 2052845 h 2369152"/>
                <a:gd name="connsiteX10" fmla="*/ 520411 w 2305244"/>
                <a:gd name="connsiteY10" fmla="*/ 767428 h 2369152"/>
                <a:gd name="connsiteX11" fmla="*/ 11167 w 2305244"/>
                <a:gd name="connsiteY11" fmla="*/ 5505 h 2369152"/>
                <a:gd name="connsiteX12" fmla="*/ 771719 w 2305244"/>
                <a:gd name="connsiteY12" fmla="*/ 578452 h 2369152"/>
                <a:gd name="connsiteX13" fmla="*/ 2041440 w 2305244"/>
                <a:gd name="connsiteY13" fmla="*/ 514597 h 2369152"/>
                <a:gd name="connsiteX14" fmla="*/ 2296406 w 2305244"/>
                <a:gd name="connsiteY14" fmla="*/ 662729 h 2369152"/>
                <a:gd name="connsiteX15" fmla="*/ 1124906 w 2305244"/>
                <a:gd name="connsiteY15" fmla="*/ 1004182 h 2369152"/>
                <a:gd name="connsiteX16" fmla="*/ 1676517 w 2305244"/>
                <a:gd name="connsiteY16" fmla="*/ 1608523 h 2369152"/>
                <a:gd name="connsiteX17" fmla="*/ 2102246 w 2305244"/>
                <a:gd name="connsiteY17" fmla="*/ 1579262 h 2369152"/>
                <a:gd name="connsiteX0" fmla="*/ 2275983 w 2296406"/>
                <a:gd name="connsiteY0" fmla="*/ 1747817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102246 w 2296406"/>
                <a:gd name="connsiteY17" fmla="*/ 1579262 h 2369152"/>
                <a:gd name="connsiteX0" fmla="*/ 2290614 w 2296406"/>
                <a:gd name="connsiteY0" fmla="*/ 177707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102246 w 2296406"/>
                <a:gd name="connsiteY17" fmla="*/ 1579262 h 2369152"/>
                <a:gd name="connsiteX0" fmla="*/ 2290614 w 2296406"/>
                <a:gd name="connsiteY0" fmla="*/ 1740502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102246 w 2296406"/>
                <a:gd name="connsiteY17" fmla="*/ 1579262 h 2369152"/>
                <a:gd name="connsiteX0" fmla="*/ 2290614 w 2296406"/>
                <a:gd name="connsiteY0" fmla="*/ 1740502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62012 w 2296406"/>
                <a:gd name="connsiteY17" fmla="*/ 1560974 h 2369152"/>
                <a:gd name="connsiteX0" fmla="*/ 2257695 w 2296406"/>
                <a:gd name="connsiteY0" fmla="*/ 1755133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62012 w 2296406"/>
                <a:gd name="connsiteY17" fmla="*/ 1560974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62012 w 2296406"/>
                <a:gd name="connsiteY17" fmla="*/ 1560974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1464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94931 w 2296406"/>
                <a:gd name="connsiteY17" fmla="*/ 1557316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91454 w 2296406"/>
                <a:gd name="connsiteY5" fmla="*/ 2150077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94931 w 2296406"/>
                <a:gd name="connsiteY17" fmla="*/ 1557316 h 2369152"/>
                <a:gd name="connsiteX0" fmla="*/ 2279640 w 2296406"/>
                <a:gd name="connsiteY0" fmla="*/ 1747818 h 2369152"/>
                <a:gd name="connsiteX1" fmla="*/ 1838519 w 2296406"/>
                <a:gd name="connsiteY1" fmla="*/ 1873852 h 2369152"/>
                <a:gd name="connsiteX2" fmla="*/ 2009969 w 2296406"/>
                <a:gd name="connsiteY2" fmla="*/ 2121502 h 2369152"/>
                <a:gd name="connsiteX3" fmla="*/ 1733744 w 2296406"/>
                <a:gd name="connsiteY3" fmla="*/ 1988152 h 2369152"/>
                <a:gd name="connsiteX4" fmla="*/ 1543244 w 2296406"/>
                <a:gd name="connsiteY4" fmla="*/ 2369152 h 2369152"/>
                <a:gd name="connsiteX5" fmla="*/ 1380482 w 2296406"/>
                <a:gd name="connsiteY5" fmla="*/ 2120816 h 2369152"/>
                <a:gd name="connsiteX6" fmla="*/ 1495542 w 2296406"/>
                <a:gd name="connsiteY6" fmla="*/ 1788127 h 2369152"/>
                <a:gd name="connsiteX7" fmla="*/ 909489 w 2296406"/>
                <a:gd name="connsiteY7" fmla="*/ 1225390 h 2369152"/>
                <a:gd name="connsiteX8" fmla="*/ 414951 w 2296406"/>
                <a:gd name="connsiteY8" fmla="*/ 2322212 h 2369152"/>
                <a:gd name="connsiteX9" fmla="*/ 293184 w 2296406"/>
                <a:gd name="connsiteY9" fmla="*/ 2052845 h 2369152"/>
                <a:gd name="connsiteX10" fmla="*/ 520411 w 2296406"/>
                <a:gd name="connsiteY10" fmla="*/ 767428 h 2369152"/>
                <a:gd name="connsiteX11" fmla="*/ 11167 w 2296406"/>
                <a:gd name="connsiteY11" fmla="*/ 5505 h 2369152"/>
                <a:gd name="connsiteX12" fmla="*/ 771719 w 2296406"/>
                <a:gd name="connsiteY12" fmla="*/ 578452 h 2369152"/>
                <a:gd name="connsiteX13" fmla="*/ 2041440 w 2296406"/>
                <a:gd name="connsiteY13" fmla="*/ 514597 h 2369152"/>
                <a:gd name="connsiteX14" fmla="*/ 2296406 w 2296406"/>
                <a:gd name="connsiteY14" fmla="*/ 662729 h 2369152"/>
                <a:gd name="connsiteX15" fmla="*/ 1124906 w 2296406"/>
                <a:gd name="connsiteY15" fmla="*/ 1004182 h 2369152"/>
                <a:gd name="connsiteX16" fmla="*/ 1676517 w 2296406"/>
                <a:gd name="connsiteY16" fmla="*/ 1608523 h 2369152"/>
                <a:gd name="connsiteX17" fmla="*/ 2094931 w 2296406"/>
                <a:gd name="connsiteY17" fmla="*/ 1557316 h 2369152"/>
                <a:gd name="connsiteX0" fmla="*/ 2279640 w 2296406"/>
                <a:gd name="connsiteY0" fmla="*/ 1747818 h 2354521"/>
                <a:gd name="connsiteX1" fmla="*/ 1838519 w 2296406"/>
                <a:gd name="connsiteY1" fmla="*/ 1873852 h 2354521"/>
                <a:gd name="connsiteX2" fmla="*/ 2009969 w 2296406"/>
                <a:gd name="connsiteY2" fmla="*/ 2121502 h 2354521"/>
                <a:gd name="connsiteX3" fmla="*/ 1733744 w 2296406"/>
                <a:gd name="connsiteY3" fmla="*/ 1988152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38519 w 2296406"/>
                <a:gd name="connsiteY1" fmla="*/ 1873852 h 2354521"/>
                <a:gd name="connsiteX2" fmla="*/ 2009969 w 2296406"/>
                <a:gd name="connsiteY2" fmla="*/ 2121502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2009969 w 2296406"/>
                <a:gd name="connsiteY2" fmla="*/ 2121502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91681 w 2296406"/>
                <a:gd name="connsiteY2" fmla="*/ 2136133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2042887 w 2296406"/>
                <a:gd name="connsiteY2" fmla="*/ 2194655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16574 w 2296406"/>
                <a:gd name="connsiteY1" fmla="*/ 185190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23889 w 2296406"/>
                <a:gd name="connsiteY1" fmla="*/ 1837277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  <a:gd name="connsiteX0" fmla="*/ 2279640 w 2296406"/>
                <a:gd name="connsiteY0" fmla="*/ 1747818 h 2354521"/>
                <a:gd name="connsiteX1" fmla="*/ 1827546 w 2296406"/>
                <a:gd name="connsiteY1" fmla="*/ 1826304 h 2354521"/>
                <a:gd name="connsiteX2" fmla="*/ 1955104 w 2296406"/>
                <a:gd name="connsiteY2" fmla="*/ 2095900 h 2354521"/>
                <a:gd name="connsiteX3" fmla="*/ 1682537 w 2296406"/>
                <a:gd name="connsiteY3" fmla="*/ 1962549 h 2354521"/>
                <a:gd name="connsiteX4" fmla="*/ 1528613 w 2296406"/>
                <a:gd name="connsiteY4" fmla="*/ 2354521 h 2354521"/>
                <a:gd name="connsiteX5" fmla="*/ 1380482 w 2296406"/>
                <a:gd name="connsiteY5" fmla="*/ 2120816 h 2354521"/>
                <a:gd name="connsiteX6" fmla="*/ 1495542 w 2296406"/>
                <a:gd name="connsiteY6" fmla="*/ 1788127 h 2354521"/>
                <a:gd name="connsiteX7" fmla="*/ 909489 w 2296406"/>
                <a:gd name="connsiteY7" fmla="*/ 1225390 h 2354521"/>
                <a:gd name="connsiteX8" fmla="*/ 414951 w 2296406"/>
                <a:gd name="connsiteY8" fmla="*/ 2322212 h 2354521"/>
                <a:gd name="connsiteX9" fmla="*/ 293184 w 2296406"/>
                <a:gd name="connsiteY9" fmla="*/ 2052845 h 2354521"/>
                <a:gd name="connsiteX10" fmla="*/ 520411 w 2296406"/>
                <a:gd name="connsiteY10" fmla="*/ 767428 h 2354521"/>
                <a:gd name="connsiteX11" fmla="*/ 11167 w 2296406"/>
                <a:gd name="connsiteY11" fmla="*/ 5505 h 2354521"/>
                <a:gd name="connsiteX12" fmla="*/ 771719 w 2296406"/>
                <a:gd name="connsiteY12" fmla="*/ 578452 h 2354521"/>
                <a:gd name="connsiteX13" fmla="*/ 2041440 w 2296406"/>
                <a:gd name="connsiteY13" fmla="*/ 514597 h 2354521"/>
                <a:gd name="connsiteX14" fmla="*/ 2296406 w 2296406"/>
                <a:gd name="connsiteY14" fmla="*/ 662729 h 2354521"/>
                <a:gd name="connsiteX15" fmla="*/ 1124906 w 2296406"/>
                <a:gd name="connsiteY15" fmla="*/ 1004182 h 2354521"/>
                <a:gd name="connsiteX16" fmla="*/ 1676517 w 2296406"/>
                <a:gd name="connsiteY16" fmla="*/ 1608523 h 2354521"/>
                <a:gd name="connsiteX17" fmla="*/ 2094931 w 2296406"/>
                <a:gd name="connsiteY17" fmla="*/ 1557316 h 2354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6406" h="2354521">
                  <a:moveTo>
                    <a:pt x="2279640" y="1747818"/>
                  </a:moveTo>
                  <a:lnTo>
                    <a:pt x="1827546" y="1826304"/>
                  </a:lnTo>
                  <a:cubicBezTo>
                    <a:pt x="1873723" y="1907635"/>
                    <a:pt x="1985737" y="2047488"/>
                    <a:pt x="1955104" y="2095900"/>
                  </a:cubicBezTo>
                  <a:cubicBezTo>
                    <a:pt x="1897166" y="2139232"/>
                    <a:pt x="1773393" y="2006999"/>
                    <a:pt x="1682537" y="1962549"/>
                  </a:cubicBezTo>
                  <a:lnTo>
                    <a:pt x="1528613" y="2354521"/>
                  </a:lnTo>
                  <a:lnTo>
                    <a:pt x="1380482" y="2120816"/>
                  </a:lnTo>
                  <a:lnTo>
                    <a:pt x="1495542" y="1788127"/>
                  </a:lnTo>
                  <a:lnTo>
                    <a:pt x="909489" y="1225390"/>
                  </a:lnTo>
                  <a:lnTo>
                    <a:pt x="414951" y="2322212"/>
                  </a:lnTo>
                  <a:lnTo>
                    <a:pt x="293184" y="2052845"/>
                  </a:lnTo>
                  <a:lnTo>
                    <a:pt x="520411" y="767428"/>
                  </a:lnTo>
                  <a:cubicBezTo>
                    <a:pt x="325060" y="542715"/>
                    <a:pt x="-71458" y="102202"/>
                    <a:pt x="11167" y="5505"/>
                  </a:cubicBezTo>
                  <a:cubicBezTo>
                    <a:pt x="111065" y="-52229"/>
                    <a:pt x="554777" y="358209"/>
                    <a:pt x="771719" y="578452"/>
                  </a:cubicBezTo>
                  <a:lnTo>
                    <a:pt x="2041440" y="514597"/>
                  </a:lnTo>
                  <a:lnTo>
                    <a:pt x="2296406" y="662729"/>
                  </a:lnTo>
                  <a:lnTo>
                    <a:pt x="1124906" y="1004182"/>
                  </a:lnTo>
                  <a:lnTo>
                    <a:pt x="1676517" y="1608523"/>
                  </a:lnTo>
                  <a:cubicBezTo>
                    <a:pt x="1795262" y="1589016"/>
                    <a:pt x="2094931" y="1557316"/>
                    <a:pt x="2094931" y="1557316"/>
                  </a:cubicBezTo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" name="Block Arc 10">
              <a:extLst>
                <a:ext uri="{FF2B5EF4-FFF2-40B4-BE49-F238E27FC236}">
                  <a16:creationId xmlns:a16="http://schemas.microsoft.com/office/drawing/2014/main" id="{2B54C15C-5738-4358-8FC9-2EDB047A5A6E}"/>
                </a:ext>
              </a:extLst>
            </p:cNvPr>
            <p:cNvSpPr/>
            <p:nvPr/>
          </p:nvSpPr>
          <p:spPr>
            <a:xfrm>
              <a:off x="10959168" y="4745774"/>
              <a:ext cx="614525" cy="416246"/>
            </a:xfrm>
            <a:custGeom>
              <a:avLst/>
              <a:gdLst/>
              <a:ahLst/>
              <a:cxnLst/>
              <a:rect l="l" t="t" r="r" b="b"/>
              <a:pathLst>
                <a:path w="3219104" h="2180445">
                  <a:moveTo>
                    <a:pt x="631935" y="660566"/>
                  </a:moveTo>
                  <a:cubicBezTo>
                    <a:pt x="582229" y="660566"/>
                    <a:pt x="541935" y="700860"/>
                    <a:pt x="541935" y="750566"/>
                  </a:cubicBezTo>
                  <a:cubicBezTo>
                    <a:pt x="541935" y="800272"/>
                    <a:pt x="582229" y="840566"/>
                    <a:pt x="631935" y="840566"/>
                  </a:cubicBezTo>
                  <a:cubicBezTo>
                    <a:pt x="681641" y="840566"/>
                    <a:pt x="721935" y="800272"/>
                    <a:pt x="721935" y="750566"/>
                  </a:cubicBezTo>
                  <a:cubicBezTo>
                    <a:pt x="721935" y="700860"/>
                    <a:pt x="681641" y="660566"/>
                    <a:pt x="631935" y="660566"/>
                  </a:cubicBezTo>
                  <a:close/>
                  <a:moveTo>
                    <a:pt x="2920524" y="132986"/>
                  </a:moveTo>
                  <a:cubicBezTo>
                    <a:pt x="2884582" y="132986"/>
                    <a:pt x="2855445" y="171564"/>
                    <a:pt x="2855445" y="219152"/>
                  </a:cubicBezTo>
                  <a:cubicBezTo>
                    <a:pt x="2855445" y="266740"/>
                    <a:pt x="2884582" y="305318"/>
                    <a:pt x="2920524" y="305318"/>
                  </a:cubicBezTo>
                  <a:cubicBezTo>
                    <a:pt x="2956466" y="305318"/>
                    <a:pt x="2985603" y="266740"/>
                    <a:pt x="2985603" y="219152"/>
                  </a:cubicBezTo>
                  <a:cubicBezTo>
                    <a:pt x="2985603" y="171564"/>
                    <a:pt x="2956466" y="132986"/>
                    <a:pt x="2920524" y="132986"/>
                  </a:cubicBezTo>
                  <a:close/>
                  <a:moveTo>
                    <a:pt x="1840097" y="123357"/>
                  </a:moveTo>
                  <a:cubicBezTo>
                    <a:pt x="1690593" y="125267"/>
                    <a:pt x="1541569" y="163386"/>
                    <a:pt x="1407089" y="237534"/>
                  </a:cubicBezTo>
                  <a:lnTo>
                    <a:pt x="1442443" y="299445"/>
                  </a:lnTo>
                  <a:cubicBezTo>
                    <a:pt x="1690026" y="162934"/>
                    <a:pt x="1991162" y="159087"/>
                    <a:pt x="2242273" y="289227"/>
                  </a:cubicBezTo>
                  <a:lnTo>
                    <a:pt x="2275978" y="226435"/>
                  </a:lnTo>
                  <a:cubicBezTo>
                    <a:pt x="2139582" y="155746"/>
                    <a:pt x="1989600" y="121447"/>
                    <a:pt x="1840097" y="123357"/>
                  </a:cubicBezTo>
                  <a:close/>
                  <a:moveTo>
                    <a:pt x="1808744" y="1233"/>
                  </a:moveTo>
                  <a:cubicBezTo>
                    <a:pt x="2156106" y="-14520"/>
                    <a:pt x="2554236" y="122009"/>
                    <a:pt x="2727916" y="332053"/>
                  </a:cubicBezTo>
                  <a:lnTo>
                    <a:pt x="2797407" y="426906"/>
                  </a:lnTo>
                  <a:cubicBezTo>
                    <a:pt x="2816730" y="407744"/>
                    <a:pt x="2822914" y="396798"/>
                    <a:pt x="2848347" y="374270"/>
                  </a:cubicBezTo>
                  <a:cubicBezTo>
                    <a:pt x="2789714" y="335227"/>
                    <a:pt x="2770554" y="301522"/>
                    <a:pt x="2770554" y="211287"/>
                  </a:cubicBezTo>
                  <a:cubicBezTo>
                    <a:pt x="2770554" y="109060"/>
                    <a:pt x="2826850" y="34523"/>
                    <a:pt x="2918697" y="33333"/>
                  </a:cubicBezTo>
                  <a:cubicBezTo>
                    <a:pt x="3010544" y="32143"/>
                    <a:pt x="3068737" y="122977"/>
                    <a:pt x="3064459" y="218431"/>
                  </a:cubicBezTo>
                  <a:cubicBezTo>
                    <a:pt x="3062319" y="266188"/>
                    <a:pt x="3063213" y="242475"/>
                    <a:pt x="3054577" y="285936"/>
                  </a:cubicBezTo>
                  <a:cubicBezTo>
                    <a:pt x="3088600" y="260795"/>
                    <a:pt x="3146396" y="297212"/>
                    <a:pt x="3198377" y="27802"/>
                  </a:cubicBezTo>
                  <a:cubicBezTo>
                    <a:pt x="3270974" y="270322"/>
                    <a:pt x="3142267" y="378871"/>
                    <a:pt x="2977023" y="405424"/>
                  </a:cubicBezTo>
                  <a:cubicBezTo>
                    <a:pt x="2937650" y="455263"/>
                    <a:pt x="2906651" y="507366"/>
                    <a:pt x="2854455" y="531728"/>
                  </a:cubicBezTo>
                  <a:cubicBezTo>
                    <a:pt x="2854593" y="531917"/>
                    <a:pt x="2854687" y="532126"/>
                    <a:pt x="2854781" y="532336"/>
                  </a:cubicBezTo>
                  <a:lnTo>
                    <a:pt x="2914835" y="719911"/>
                  </a:lnTo>
                  <a:cubicBezTo>
                    <a:pt x="2982387" y="1030651"/>
                    <a:pt x="2875068" y="1334999"/>
                    <a:pt x="2751965" y="1458417"/>
                  </a:cubicBezTo>
                  <a:cubicBezTo>
                    <a:pt x="2718119" y="1752479"/>
                    <a:pt x="2636178" y="1904762"/>
                    <a:pt x="2564924" y="2133185"/>
                  </a:cubicBezTo>
                  <a:cubicBezTo>
                    <a:pt x="2548001" y="2174319"/>
                    <a:pt x="2290597" y="2162941"/>
                    <a:pt x="2284362" y="2130560"/>
                  </a:cubicBezTo>
                  <a:cubicBezTo>
                    <a:pt x="2253189" y="1989654"/>
                    <a:pt x="2205984" y="1832997"/>
                    <a:pt x="2190842" y="1681589"/>
                  </a:cubicBezTo>
                  <a:cubicBezTo>
                    <a:pt x="1937891" y="1727975"/>
                    <a:pt x="1628829" y="1727099"/>
                    <a:pt x="1429318" y="1710471"/>
                  </a:cubicBezTo>
                  <a:cubicBezTo>
                    <a:pt x="1387456" y="1891634"/>
                    <a:pt x="1268107" y="2057044"/>
                    <a:pt x="1143413" y="2180445"/>
                  </a:cubicBezTo>
                  <a:lnTo>
                    <a:pt x="943012" y="2180445"/>
                  </a:lnTo>
                  <a:cubicBezTo>
                    <a:pt x="894916" y="2170818"/>
                    <a:pt x="902932" y="1825120"/>
                    <a:pt x="910948" y="1650083"/>
                  </a:cubicBezTo>
                  <a:cubicBezTo>
                    <a:pt x="600994" y="1508303"/>
                    <a:pt x="-80369" y="1319263"/>
                    <a:pt x="7807" y="838786"/>
                  </a:cubicBezTo>
                  <a:cubicBezTo>
                    <a:pt x="13151" y="796777"/>
                    <a:pt x="184160" y="802028"/>
                    <a:pt x="275009" y="799402"/>
                  </a:cubicBezTo>
                  <a:cubicBezTo>
                    <a:pt x="369419" y="659373"/>
                    <a:pt x="418407" y="582356"/>
                    <a:pt x="555570" y="465957"/>
                  </a:cubicBezTo>
                  <a:cubicBezTo>
                    <a:pt x="547554" y="374062"/>
                    <a:pt x="496786" y="206026"/>
                    <a:pt x="531522" y="190273"/>
                  </a:cubicBezTo>
                  <a:cubicBezTo>
                    <a:pt x="764877" y="64246"/>
                    <a:pt x="803177" y="250661"/>
                    <a:pt x="924308" y="355683"/>
                  </a:cubicBezTo>
                  <a:cubicBezTo>
                    <a:pt x="1130053" y="143013"/>
                    <a:pt x="1554903" y="11735"/>
                    <a:pt x="1808744" y="1233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2" name="Freeform 55">
              <a:extLst>
                <a:ext uri="{FF2B5EF4-FFF2-40B4-BE49-F238E27FC236}">
                  <a16:creationId xmlns:a16="http://schemas.microsoft.com/office/drawing/2014/main" id="{7A48F47F-25C0-4C91-897D-4036B3A5627E}"/>
                </a:ext>
              </a:extLst>
            </p:cNvPr>
            <p:cNvSpPr/>
            <p:nvPr/>
          </p:nvSpPr>
          <p:spPr>
            <a:xfrm>
              <a:off x="4423300" y="2468550"/>
              <a:ext cx="316162" cy="774705"/>
            </a:xfrm>
            <a:custGeom>
              <a:avLst/>
              <a:gdLst/>
              <a:ahLst/>
              <a:cxnLst/>
              <a:rect l="l" t="t" r="r" b="b"/>
              <a:pathLst>
                <a:path w="1060423" h="2598393">
                  <a:moveTo>
                    <a:pt x="511607" y="1989888"/>
                  </a:moveTo>
                  <a:cubicBezTo>
                    <a:pt x="421916" y="2038892"/>
                    <a:pt x="392123" y="2248491"/>
                    <a:pt x="577615" y="2379095"/>
                  </a:cubicBezTo>
                  <a:cubicBezTo>
                    <a:pt x="531205" y="2257454"/>
                    <a:pt x="562054" y="2197447"/>
                    <a:pt x="592034" y="2136572"/>
                  </a:cubicBezTo>
                  <a:cubicBezTo>
                    <a:pt x="592534" y="2167519"/>
                    <a:pt x="560915" y="2234057"/>
                    <a:pt x="638675" y="2272816"/>
                  </a:cubicBezTo>
                  <a:cubicBezTo>
                    <a:pt x="602283" y="2156226"/>
                    <a:pt x="756001" y="2119500"/>
                    <a:pt x="594605" y="1990756"/>
                  </a:cubicBezTo>
                  <a:cubicBezTo>
                    <a:pt x="828052" y="2024484"/>
                    <a:pt x="759407" y="2143283"/>
                    <a:pt x="814896" y="2262952"/>
                  </a:cubicBezTo>
                  <a:cubicBezTo>
                    <a:pt x="774295" y="2270013"/>
                    <a:pt x="715464" y="2161619"/>
                    <a:pt x="728685" y="2212952"/>
                  </a:cubicBezTo>
                  <a:cubicBezTo>
                    <a:pt x="798068" y="2415798"/>
                    <a:pt x="590532" y="2421590"/>
                    <a:pt x="656442" y="2598393"/>
                  </a:cubicBezTo>
                  <a:cubicBezTo>
                    <a:pt x="451592" y="2586815"/>
                    <a:pt x="511509" y="2396411"/>
                    <a:pt x="415171" y="2350110"/>
                  </a:cubicBezTo>
                  <a:cubicBezTo>
                    <a:pt x="389023" y="2345435"/>
                    <a:pt x="357666" y="2366802"/>
                    <a:pt x="415723" y="2461957"/>
                  </a:cubicBezTo>
                  <a:cubicBezTo>
                    <a:pt x="77590" y="2209980"/>
                    <a:pt x="314998" y="2004011"/>
                    <a:pt x="511607" y="1989888"/>
                  </a:cubicBezTo>
                  <a:close/>
                  <a:moveTo>
                    <a:pt x="344786" y="1884983"/>
                  </a:moveTo>
                  <a:lnTo>
                    <a:pt x="722598" y="1884983"/>
                  </a:lnTo>
                  <a:cubicBezTo>
                    <a:pt x="716460" y="1906965"/>
                    <a:pt x="711917" y="1928321"/>
                    <a:pt x="707988" y="1948728"/>
                  </a:cubicBezTo>
                  <a:lnTo>
                    <a:pt x="357819" y="1948059"/>
                  </a:lnTo>
                  <a:close/>
                  <a:moveTo>
                    <a:pt x="530212" y="651224"/>
                  </a:moveTo>
                  <a:cubicBezTo>
                    <a:pt x="585486" y="651224"/>
                    <a:pt x="630294" y="696033"/>
                    <a:pt x="630294" y="751307"/>
                  </a:cubicBezTo>
                  <a:cubicBezTo>
                    <a:pt x="630294" y="806581"/>
                    <a:pt x="585486" y="851389"/>
                    <a:pt x="530212" y="851389"/>
                  </a:cubicBezTo>
                  <a:cubicBezTo>
                    <a:pt x="474938" y="851389"/>
                    <a:pt x="430129" y="806581"/>
                    <a:pt x="430129" y="751307"/>
                  </a:cubicBezTo>
                  <a:cubicBezTo>
                    <a:pt x="430129" y="696033"/>
                    <a:pt x="474938" y="651224"/>
                    <a:pt x="530212" y="651224"/>
                  </a:cubicBezTo>
                  <a:close/>
                  <a:moveTo>
                    <a:pt x="530212" y="551141"/>
                  </a:moveTo>
                  <a:cubicBezTo>
                    <a:pt x="419664" y="551141"/>
                    <a:pt x="330046" y="640759"/>
                    <a:pt x="330046" y="751307"/>
                  </a:cubicBezTo>
                  <a:cubicBezTo>
                    <a:pt x="330046" y="861855"/>
                    <a:pt x="419664" y="951472"/>
                    <a:pt x="530212" y="951472"/>
                  </a:cubicBezTo>
                  <a:cubicBezTo>
                    <a:pt x="640760" y="951472"/>
                    <a:pt x="730377" y="861855"/>
                    <a:pt x="730377" y="751307"/>
                  </a:cubicBezTo>
                  <a:cubicBezTo>
                    <a:pt x="730377" y="640759"/>
                    <a:pt x="640760" y="551141"/>
                    <a:pt x="530212" y="551141"/>
                  </a:cubicBezTo>
                  <a:close/>
                  <a:moveTo>
                    <a:pt x="286245" y="353827"/>
                  </a:moveTo>
                  <a:cubicBezTo>
                    <a:pt x="438132" y="439406"/>
                    <a:pt x="623290" y="440561"/>
                    <a:pt x="776100" y="356932"/>
                  </a:cubicBezTo>
                  <a:cubicBezTo>
                    <a:pt x="941305" y="720175"/>
                    <a:pt x="898096" y="1115325"/>
                    <a:pt x="825241" y="1447764"/>
                  </a:cubicBezTo>
                  <a:lnTo>
                    <a:pt x="1060423" y="1673413"/>
                  </a:lnTo>
                  <a:lnTo>
                    <a:pt x="1021935" y="1978110"/>
                  </a:lnTo>
                  <a:lnTo>
                    <a:pt x="745125" y="1786699"/>
                  </a:lnTo>
                  <a:lnTo>
                    <a:pt x="734250" y="1834148"/>
                  </a:lnTo>
                  <a:lnTo>
                    <a:pt x="332991" y="1834148"/>
                  </a:lnTo>
                  <a:cubicBezTo>
                    <a:pt x="330005" y="1820736"/>
                    <a:pt x="326662" y="1807037"/>
                    <a:pt x="323192" y="1793020"/>
                  </a:cubicBezTo>
                  <a:lnTo>
                    <a:pt x="38489" y="1989888"/>
                  </a:lnTo>
                  <a:lnTo>
                    <a:pt x="0" y="1685191"/>
                  </a:lnTo>
                  <a:lnTo>
                    <a:pt x="237343" y="1457469"/>
                  </a:lnTo>
                  <a:lnTo>
                    <a:pt x="238009" y="1459571"/>
                  </a:lnTo>
                  <a:lnTo>
                    <a:pt x="242012" y="1446515"/>
                  </a:lnTo>
                  <a:cubicBezTo>
                    <a:pt x="171205" y="1115067"/>
                    <a:pt x="127758" y="714059"/>
                    <a:pt x="286245" y="353827"/>
                  </a:cubicBezTo>
                  <a:close/>
                  <a:moveTo>
                    <a:pt x="527942" y="0"/>
                  </a:moveTo>
                  <a:cubicBezTo>
                    <a:pt x="622760" y="95693"/>
                    <a:pt x="695048" y="196745"/>
                    <a:pt x="748164" y="301374"/>
                  </a:cubicBezTo>
                  <a:cubicBezTo>
                    <a:pt x="612692" y="376844"/>
                    <a:pt x="447588" y="375495"/>
                    <a:pt x="312997" y="298024"/>
                  </a:cubicBezTo>
                  <a:cubicBezTo>
                    <a:pt x="364591" y="193505"/>
                    <a:pt x="435080" y="93397"/>
                    <a:pt x="527942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" name="Round Same Side Corner Rectangle 36">
              <a:extLst>
                <a:ext uri="{FF2B5EF4-FFF2-40B4-BE49-F238E27FC236}">
                  <a16:creationId xmlns:a16="http://schemas.microsoft.com/office/drawing/2014/main" id="{7C7560AC-8C6A-4188-BAE4-2DDA588F21E0}"/>
                </a:ext>
              </a:extLst>
            </p:cNvPr>
            <p:cNvSpPr/>
            <p:nvPr/>
          </p:nvSpPr>
          <p:spPr>
            <a:xfrm>
              <a:off x="9209300" y="2626898"/>
              <a:ext cx="579306" cy="458009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" name="Oval 21">
              <a:extLst>
                <a:ext uri="{FF2B5EF4-FFF2-40B4-BE49-F238E27FC236}">
                  <a16:creationId xmlns:a16="http://schemas.microsoft.com/office/drawing/2014/main" id="{A8D92639-B714-4AC5-B362-393430E330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2100" y="4713438"/>
              <a:ext cx="476931" cy="480914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D94620AC-4C12-4C96-93BD-DEB654C580E2}"/>
                </a:ext>
              </a:extLst>
            </p:cNvPr>
            <p:cNvSpPr/>
            <p:nvPr/>
          </p:nvSpPr>
          <p:spPr>
            <a:xfrm>
              <a:off x="9307908" y="4680733"/>
              <a:ext cx="454128" cy="546324"/>
            </a:xfrm>
            <a:custGeom>
              <a:avLst/>
              <a:gdLst/>
              <a:ahLst/>
              <a:cxnLst/>
              <a:rect l="l" t="t" r="r" b="b"/>
              <a:pathLst>
                <a:path w="2671236" h="3213546">
                  <a:moveTo>
                    <a:pt x="1336943" y="151152"/>
                  </a:moveTo>
                  <a:cubicBezTo>
                    <a:pt x="1223677" y="151152"/>
                    <a:pt x="1131857" y="242973"/>
                    <a:pt x="1131857" y="356239"/>
                  </a:cubicBezTo>
                  <a:cubicBezTo>
                    <a:pt x="1131857" y="469506"/>
                    <a:pt x="1223677" y="561326"/>
                    <a:pt x="1336943" y="561326"/>
                  </a:cubicBezTo>
                  <a:cubicBezTo>
                    <a:pt x="1450210" y="561326"/>
                    <a:pt x="1542030" y="469506"/>
                    <a:pt x="1542030" y="356239"/>
                  </a:cubicBezTo>
                  <a:cubicBezTo>
                    <a:pt x="1542030" y="242973"/>
                    <a:pt x="1450210" y="151152"/>
                    <a:pt x="1336943" y="151152"/>
                  </a:cubicBezTo>
                  <a:close/>
                  <a:moveTo>
                    <a:pt x="1336943" y="0"/>
                  </a:moveTo>
                  <a:cubicBezTo>
                    <a:pt x="1533689" y="0"/>
                    <a:pt x="1693182" y="159493"/>
                    <a:pt x="1693182" y="356239"/>
                  </a:cubicBezTo>
                  <a:cubicBezTo>
                    <a:pt x="1693182" y="499348"/>
                    <a:pt x="1608797" y="622748"/>
                    <a:pt x="1486649" y="678491"/>
                  </a:cubicBezTo>
                  <a:lnTo>
                    <a:pt x="1504985" y="861628"/>
                  </a:lnTo>
                  <a:lnTo>
                    <a:pt x="2050955" y="861628"/>
                  </a:lnTo>
                  <a:cubicBezTo>
                    <a:pt x="2073924" y="808095"/>
                    <a:pt x="2127168" y="770742"/>
                    <a:pt x="2189136" y="770742"/>
                  </a:cubicBezTo>
                  <a:cubicBezTo>
                    <a:pt x="2272476" y="770742"/>
                    <a:pt x="2340037" y="838303"/>
                    <a:pt x="2340037" y="921643"/>
                  </a:cubicBezTo>
                  <a:cubicBezTo>
                    <a:pt x="2340037" y="1004983"/>
                    <a:pt x="2272476" y="1072544"/>
                    <a:pt x="2189136" y="1072544"/>
                  </a:cubicBezTo>
                  <a:cubicBezTo>
                    <a:pt x="2127168" y="1072544"/>
                    <a:pt x="2073924" y="1035191"/>
                    <a:pt x="2050955" y="981658"/>
                  </a:cubicBezTo>
                  <a:lnTo>
                    <a:pt x="1517002" y="981658"/>
                  </a:lnTo>
                  <a:lnTo>
                    <a:pt x="1678124" y="2590970"/>
                  </a:lnTo>
                  <a:cubicBezTo>
                    <a:pt x="2063444" y="2451708"/>
                    <a:pt x="2360829" y="2287813"/>
                    <a:pt x="2381761" y="1860600"/>
                  </a:cubicBezTo>
                  <a:cubicBezTo>
                    <a:pt x="2329006" y="1862811"/>
                    <a:pt x="2276981" y="1871755"/>
                    <a:pt x="2228094" y="1886075"/>
                  </a:cubicBezTo>
                  <a:cubicBezTo>
                    <a:pt x="2324645" y="1771974"/>
                    <a:pt x="2415523" y="1665436"/>
                    <a:pt x="2449665" y="1504055"/>
                  </a:cubicBezTo>
                  <a:cubicBezTo>
                    <a:pt x="2485699" y="1663545"/>
                    <a:pt x="2574685" y="1764408"/>
                    <a:pt x="2671236" y="1886075"/>
                  </a:cubicBezTo>
                  <a:cubicBezTo>
                    <a:pt x="2622475" y="1872164"/>
                    <a:pt x="2568855" y="1862858"/>
                    <a:pt x="2513341" y="1860541"/>
                  </a:cubicBezTo>
                  <a:cubicBezTo>
                    <a:pt x="2486075" y="2436981"/>
                    <a:pt x="2151724" y="2992040"/>
                    <a:pt x="1522375" y="3040581"/>
                  </a:cubicBezTo>
                  <a:cubicBezTo>
                    <a:pt x="1427529" y="3119259"/>
                    <a:pt x="1392747" y="3155891"/>
                    <a:pt x="1336943" y="3213546"/>
                  </a:cubicBezTo>
                  <a:cubicBezTo>
                    <a:pt x="1284048" y="3153728"/>
                    <a:pt x="1252174" y="3120936"/>
                    <a:pt x="1157234" y="3046101"/>
                  </a:cubicBezTo>
                  <a:cubicBezTo>
                    <a:pt x="592479" y="2980043"/>
                    <a:pt x="187829" y="2438320"/>
                    <a:pt x="160409" y="1860193"/>
                  </a:cubicBezTo>
                  <a:cubicBezTo>
                    <a:pt x="105366" y="1862056"/>
                    <a:pt x="50978" y="1871143"/>
                    <a:pt x="0" y="1886075"/>
                  </a:cubicBezTo>
                  <a:cubicBezTo>
                    <a:pt x="96552" y="1771974"/>
                    <a:pt x="187429" y="1665436"/>
                    <a:pt x="221571" y="1504055"/>
                  </a:cubicBezTo>
                  <a:cubicBezTo>
                    <a:pt x="257605" y="1663545"/>
                    <a:pt x="346591" y="1764408"/>
                    <a:pt x="443143" y="1886075"/>
                  </a:cubicBezTo>
                  <a:cubicBezTo>
                    <a:pt x="396276" y="1872705"/>
                    <a:pt x="344922" y="1863589"/>
                    <a:pt x="291687" y="1860996"/>
                  </a:cubicBezTo>
                  <a:cubicBezTo>
                    <a:pt x="313360" y="2289054"/>
                    <a:pt x="617325" y="2454996"/>
                    <a:pt x="1001768" y="2593980"/>
                  </a:cubicBezTo>
                  <a:lnTo>
                    <a:pt x="1157883" y="981658"/>
                  </a:lnTo>
                  <a:lnTo>
                    <a:pt x="666108" y="981658"/>
                  </a:lnTo>
                  <a:cubicBezTo>
                    <a:pt x="643139" y="1035191"/>
                    <a:pt x="589896" y="1072543"/>
                    <a:pt x="527928" y="1072543"/>
                  </a:cubicBezTo>
                  <a:cubicBezTo>
                    <a:pt x="444588" y="1072543"/>
                    <a:pt x="377027" y="1004982"/>
                    <a:pt x="377027" y="921642"/>
                  </a:cubicBezTo>
                  <a:cubicBezTo>
                    <a:pt x="377027" y="838302"/>
                    <a:pt x="444588" y="770741"/>
                    <a:pt x="527928" y="770741"/>
                  </a:cubicBezTo>
                  <a:cubicBezTo>
                    <a:pt x="589896" y="770741"/>
                    <a:pt x="643141" y="808095"/>
                    <a:pt x="666110" y="861628"/>
                  </a:cubicBezTo>
                  <a:lnTo>
                    <a:pt x="1169505" y="861628"/>
                  </a:lnTo>
                  <a:lnTo>
                    <a:pt x="1187237" y="678491"/>
                  </a:lnTo>
                  <a:cubicBezTo>
                    <a:pt x="1065090" y="622748"/>
                    <a:pt x="980704" y="499348"/>
                    <a:pt x="980704" y="356239"/>
                  </a:cubicBezTo>
                  <a:cubicBezTo>
                    <a:pt x="980704" y="159493"/>
                    <a:pt x="1140198" y="0"/>
                    <a:pt x="1336943" y="0"/>
                  </a:cubicBezTo>
                  <a:close/>
                </a:path>
              </a:pathLst>
            </a:custGeom>
            <a:solidFill>
              <a:srgbClr val="26262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86">
                <a:defRPr/>
              </a:pPr>
              <a:endParaRPr lang="ko-KR" altLang="en-US" sz="2700" kern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927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433570">
            <a:off x="1011178" y="713027"/>
            <a:ext cx="4446271" cy="3136265"/>
          </a:xfrm>
          <a:prstGeom prst="rect">
            <a:avLst/>
          </a:prstGeom>
          <a:gradFill>
            <a:gsLst>
              <a:gs pos="1869">
                <a:schemeClr val="bg1">
                  <a:lumMod val="95000"/>
                </a:schemeClr>
              </a:gs>
              <a:gs pos="73000">
                <a:schemeClr val="bg1"/>
              </a:gs>
              <a:gs pos="26200">
                <a:srgbClr val="FCFCFC"/>
              </a:gs>
              <a:gs pos="100000">
                <a:schemeClr val="bg1">
                  <a:lumMod val="95000"/>
                </a:schemeClr>
              </a:gs>
            </a:gsLst>
            <a:lin ang="30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71" name="图片 170">
            <a:extLst>
              <a:ext uri="{FF2B5EF4-FFF2-40B4-BE49-F238E27FC236}">
                <a16:creationId xmlns:a16="http://schemas.microsoft.com/office/drawing/2014/main" id="{CD959F0E-9BA3-430E-A65A-2FD40E53A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792">
            <a:off x="1293697" y="911795"/>
            <a:ext cx="3901680" cy="276968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rot="20893568">
            <a:off x="1743710" y="2957195"/>
            <a:ext cx="4311015" cy="3041015"/>
          </a:xfrm>
          <a:prstGeom prst="rect">
            <a:avLst/>
          </a:prstGeom>
          <a:gradFill>
            <a:gsLst>
              <a:gs pos="1869">
                <a:schemeClr val="bg1">
                  <a:lumMod val="95000"/>
                </a:schemeClr>
              </a:gs>
              <a:gs pos="73000">
                <a:schemeClr val="bg1"/>
              </a:gs>
              <a:gs pos="26200">
                <a:srgbClr val="FCFCFC"/>
              </a:gs>
              <a:gs pos="100000">
                <a:schemeClr val="bg1">
                  <a:lumMod val="95000"/>
                </a:schemeClr>
              </a:gs>
            </a:gsLst>
            <a:lin ang="3000000" scaled="0"/>
          </a:gradFill>
          <a:ln>
            <a:noFill/>
          </a:ln>
          <a:effectLst>
            <a:outerShdw blurRad="444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9" name="心形 28"/>
          <p:cNvSpPr/>
          <p:nvPr/>
        </p:nvSpPr>
        <p:spPr>
          <a:xfrm rot="19800000">
            <a:off x="6647815" y="2054225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6960870" y="2030095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48755" y="2713990"/>
            <a:ext cx="4545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Thank you for that time,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Let the two happy lifelines finally meet together...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540049" y="1896438"/>
            <a:ext cx="2922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Encounter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E6A349E-8125-4C65-BCBF-0C2D2E6DB4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167">
            <a:off x="1930895" y="3162702"/>
            <a:ext cx="3978769" cy="2655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205" y="3058795"/>
            <a:ext cx="3737610" cy="49517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5113" y="1689100"/>
            <a:ext cx="5014826" cy="1781908"/>
            <a:chOff x="876458" y="1450975"/>
            <a:chExt cx="5014826" cy="1781908"/>
          </a:xfrm>
        </p:grpSpPr>
        <p:sp>
          <p:nvSpPr>
            <p:cNvPr id="16" name="Rounded Rectangle 15"/>
            <p:cNvSpPr/>
            <p:nvPr/>
          </p:nvSpPr>
          <p:spPr>
            <a:xfrm>
              <a:off x="1750493" y="1450975"/>
              <a:ext cx="4140791" cy="1781907"/>
            </a:xfrm>
            <a:prstGeom prst="roundRect">
              <a:avLst>
                <a:gd name="adj" fmla="val 10540"/>
              </a:avLst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" name="Oval 6"/>
            <p:cNvSpPr/>
            <p:nvPr/>
          </p:nvSpPr>
          <p:spPr>
            <a:xfrm>
              <a:off x="876458" y="1450976"/>
              <a:ext cx="1781907" cy="1781907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872409" y="1630815"/>
              <a:ext cx="2880341" cy="1408193"/>
              <a:chOff x="2953370" y="1665128"/>
              <a:chExt cx="2880341" cy="140819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953371" y="1665128"/>
                <a:ext cx="28803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57888" y="1965325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53370" y="2242324"/>
                <a:ext cx="280483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Your content is here, or by copying your text, select Paste in this box and choose to keep only the text. Your content is here,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031926" y="1689101"/>
            <a:ext cx="5014826" cy="1781907"/>
            <a:chOff x="6353271" y="1450976"/>
            <a:chExt cx="5014826" cy="1781907"/>
          </a:xfrm>
        </p:grpSpPr>
        <p:sp>
          <p:nvSpPr>
            <p:cNvPr id="5" name="Rounded Rectangle 4"/>
            <p:cNvSpPr/>
            <p:nvPr/>
          </p:nvSpPr>
          <p:spPr>
            <a:xfrm>
              <a:off x="7227306" y="1450976"/>
              <a:ext cx="4140791" cy="1781907"/>
            </a:xfrm>
            <a:prstGeom prst="roundRect">
              <a:avLst>
                <a:gd name="adj" fmla="val 10540"/>
              </a:avLst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3271" y="1450976"/>
              <a:ext cx="1781907" cy="1781907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349222" y="1630815"/>
              <a:ext cx="2880341" cy="1408193"/>
              <a:chOff x="2953370" y="1665128"/>
              <a:chExt cx="2880341" cy="1408193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2953371" y="1665128"/>
                <a:ext cx="28803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957888" y="1965325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953370" y="2242324"/>
                <a:ext cx="280483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Your content is here, or by copying your text, select Paste in this box and choose to keep only the text. Your content is here,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55113" y="3723597"/>
            <a:ext cx="5014826" cy="1781907"/>
            <a:chOff x="876458" y="3485472"/>
            <a:chExt cx="5014826" cy="1781907"/>
          </a:xfrm>
        </p:grpSpPr>
        <p:sp>
          <p:nvSpPr>
            <p:cNvPr id="15" name="Rounded Rectangle 14"/>
            <p:cNvSpPr/>
            <p:nvPr/>
          </p:nvSpPr>
          <p:spPr>
            <a:xfrm>
              <a:off x="1750493" y="3485472"/>
              <a:ext cx="4140791" cy="1781907"/>
            </a:xfrm>
            <a:prstGeom prst="roundRect">
              <a:avLst>
                <a:gd name="adj" fmla="val 10540"/>
              </a:avLst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76458" y="3485472"/>
              <a:ext cx="1781907" cy="1781907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872409" y="3683079"/>
              <a:ext cx="2880341" cy="1408193"/>
              <a:chOff x="2953370" y="1665128"/>
              <a:chExt cx="2880341" cy="1408193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953371" y="1665128"/>
                <a:ext cx="28803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57888" y="1965325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953370" y="2242324"/>
                <a:ext cx="280483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Your content is here, or by copying your text, select Paste in this box and choose to keep only the text. Your content is here,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032412" y="3723596"/>
            <a:ext cx="5014340" cy="1781908"/>
            <a:chOff x="6353757" y="3485471"/>
            <a:chExt cx="5014340" cy="1781908"/>
          </a:xfrm>
        </p:grpSpPr>
        <p:sp>
          <p:nvSpPr>
            <p:cNvPr id="17" name="Rounded Rectangle 16"/>
            <p:cNvSpPr/>
            <p:nvPr/>
          </p:nvSpPr>
          <p:spPr>
            <a:xfrm>
              <a:off x="7227306" y="3485471"/>
              <a:ext cx="4140791" cy="1781907"/>
            </a:xfrm>
            <a:prstGeom prst="roundRect">
              <a:avLst>
                <a:gd name="adj" fmla="val 10540"/>
              </a:avLst>
            </a:prstGeom>
            <a:solidFill>
              <a:srgbClr val="FDE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353757" y="3485472"/>
              <a:ext cx="1781907" cy="1781907"/>
            </a:xfrm>
            <a:prstGeom prst="ellipse">
              <a:avLst/>
            </a:prstGeom>
            <a:blipFill rotWithShape="1">
              <a:blip r:embed="rId7"/>
              <a:stretch>
                <a:fillRect/>
              </a:stretch>
            </a:blip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349222" y="3683079"/>
              <a:ext cx="2880341" cy="1408193"/>
              <a:chOff x="2953370" y="1665128"/>
              <a:chExt cx="2880341" cy="14081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2953371" y="1665128"/>
                <a:ext cx="28803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b="1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Click here to add a title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957888" y="1965325"/>
                <a:ext cx="130997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CEO &amp; Director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953370" y="2242324"/>
                <a:ext cx="2804831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Your content is here, or by copying your text, select Paste in this box and choose to keep only the text. Your content is here,</a:t>
                </a:r>
                <a:endParaRPr lang="en-GB" sz="12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</p:grpSp>
      <p:grpSp>
        <p:nvGrpSpPr>
          <p:cNvPr id="19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433570">
            <a:off x="6484878" y="455852"/>
            <a:ext cx="4446271" cy="3136265"/>
            <a:chOff x="1059543" y="1465943"/>
            <a:chExt cx="3294702" cy="2323984"/>
          </a:xfrm>
        </p:grpSpPr>
        <p:sp>
          <p:nvSpPr>
            <p:cNvPr id="5" name="矩形 4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20893568">
            <a:off x="7217410" y="2688590"/>
            <a:ext cx="4311015" cy="304101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心形 28"/>
          <p:cNvSpPr/>
          <p:nvPr/>
        </p:nvSpPr>
        <p:spPr>
          <a:xfrm rot="19800000">
            <a:off x="1807845" y="2454910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2120900" y="2430780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375149" y="3266379"/>
            <a:ext cx="454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year,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We are eighteen years old...</a:t>
            </a:r>
          </a:p>
        </p:txBody>
      </p:sp>
      <p:sp>
        <p:nvSpPr>
          <p:cNvPr id="25" name="TextBox 18"/>
          <p:cNvSpPr txBox="1"/>
          <p:nvPr/>
        </p:nvSpPr>
        <p:spPr>
          <a:xfrm>
            <a:off x="2963992" y="2306412"/>
            <a:ext cx="2922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Encounter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145" y="3058795"/>
            <a:ext cx="3737610" cy="49517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1324" y="1578606"/>
            <a:ext cx="2261467" cy="233185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323" y="4182859"/>
            <a:ext cx="2261467" cy="233185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4353" y="1578606"/>
            <a:ext cx="2261467" cy="2331859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Rectangle 6"/>
          <p:cNvSpPr/>
          <p:nvPr/>
        </p:nvSpPr>
        <p:spPr>
          <a:xfrm>
            <a:off x="3554352" y="4182859"/>
            <a:ext cx="2261467" cy="2331859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77381" y="1578606"/>
            <a:ext cx="2261467" cy="2331859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7380" y="4182859"/>
            <a:ext cx="2261467" cy="2331859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00409" y="1578606"/>
            <a:ext cx="2261467" cy="2331859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00408" y="4182859"/>
            <a:ext cx="2261467" cy="2331859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323" y="3559126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54351" y="3559126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77380" y="3559126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96948" y="3559126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1323" y="6163380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54351" y="6163380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77380" y="6163380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196948" y="6163380"/>
            <a:ext cx="2261467" cy="351338"/>
          </a:xfrm>
          <a:prstGeom prst="rect">
            <a:avLst/>
          </a:prstGeom>
          <a:solidFill>
            <a:srgbClr val="FDEAD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Add title</a:t>
            </a:r>
          </a:p>
        </p:txBody>
      </p:sp>
      <p:grpSp>
        <p:nvGrpSpPr>
          <p:cNvPr id="3" name="组合 262"/>
          <p:cNvGrpSpPr/>
          <p:nvPr/>
        </p:nvGrpSpPr>
        <p:grpSpPr bwMode="auto">
          <a:xfrm>
            <a:off x="3464560" y="147955"/>
            <a:ext cx="5283200" cy="1209040"/>
            <a:chOff x="-445" y="-381"/>
            <a:chExt cx="6314549" cy="1444385"/>
          </a:xfrm>
        </p:grpSpPr>
        <p:grpSp>
          <p:nvGrpSpPr>
            <p:cNvPr id="9263" name="组合 263"/>
            <p:cNvGrpSpPr/>
            <p:nvPr/>
          </p:nvGrpSpPr>
          <p:grpSpPr bwMode="auto">
            <a:xfrm>
              <a:off x="-445" y="-381"/>
              <a:ext cx="6314549" cy="1444385"/>
              <a:chOff x="-445" y="-381"/>
              <a:chExt cx="6314549" cy="1444385"/>
            </a:xfrm>
          </p:grpSpPr>
          <p:pic>
            <p:nvPicPr>
              <p:cNvPr id="9264" name="Group 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5" y="-381"/>
                <a:ext cx="6314549" cy="144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65" name="文本框 266"/>
              <p:cNvSpPr txBox="1">
                <a:spLocks noChangeArrowheads="1"/>
              </p:cNvSpPr>
              <p:nvPr/>
            </p:nvSpPr>
            <p:spPr bwMode="auto">
              <a:xfrm>
                <a:off x="1719015" y="555387"/>
                <a:ext cx="2876137" cy="546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dirty="0">
                    <a:solidFill>
                      <a:srgbClr val="500D08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Enter title</a:t>
                </a:r>
                <a:endParaRPr lang="zh-CN" altLang="en-US" sz="2400" dirty="0">
                  <a:solidFill>
                    <a:srgbClr val="500D08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pic>
          <p:nvPicPr>
            <p:cNvPr id="9266" name="文本框 264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654" y="298247"/>
              <a:ext cx="1517686" cy="542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2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17409" name="组合 245"/>
          <p:cNvGrpSpPr/>
          <p:nvPr/>
        </p:nvGrpSpPr>
        <p:grpSpPr>
          <a:xfrm rot="-4061304">
            <a:off x="1535184" y="3420533"/>
            <a:ext cx="2927349" cy="1676400"/>
            <a:chOff x="6336054" y="1359421"/>
            <a:chExt cx="2264943" cy="1296208"/>
          </a:xfrm>
        </p:grpSpPr>
        <p:sp>
          <p:nvSpPr>
            <p:cNvPr id="174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5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7410" name="组合 135"/>
          <p:cNvGrpSpPr/>
          <p:nvPr/>
        </p:nvGrpSpPr>
        <p:grpSpPr>
          <a:xfrm>
            <a:off x="7235367" y="1341967"/>
            <a:ext cx="2927351" cy="1674284"/>
            <a:chOff x="6336054" y="1359421"/>
            <a:chExt cx="2264943" cy="1296208"/>
          </a:xfrm>
        </p:grpSpPr>
        <p:sp>
          <p:nvSpPr>
            <p:cNvPr id="17420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1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2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3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4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5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6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7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8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29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0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1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2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3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4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5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6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7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8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39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0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1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2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3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4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5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6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7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8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49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0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1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2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3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4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5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6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7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8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59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0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1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2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3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4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5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6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7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8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69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0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1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2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3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4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5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6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7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8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79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0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1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2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3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4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5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6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7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8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89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0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1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2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3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4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5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6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7497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7411" name="Freeform 440"/>
          <p:cNvSpPr/>
          <p:nvPr/>
        </p:nvSpPr>
        <p:spPr>
          <a:xfrm flipV="1">
            <a:off x="10719400" y="5306484"/>
            <a:ext cx="605367" cy="311149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1971600406" y="500241288"/>
              </a:cxn>
              <a:cxn ang="0">
                <a:pos x="541222646" y="912201219"/>
              </a:cxn>
              <a:cxn ang="0">
                <a:pos x="115975400" y="1265310362"/>
              </a:cxn>
              <a:cxn ang="0">
                <a:pos x="0" y="1265310362"/>
              </a:cxn>
              <a:cxn ang="0">
                <a:pos x="270611323" y="912201219"/>
              </a:cxn>
              <a:cxn ang="0">
                <a:pos x="618543693" y="500241288"/>
              </a:cxn>
              <a:cxn ang="0">
                <a:pos x="1275741691" y="205982679"/>
              </a:cxn>
              <a:cxn ang="0">
                <a:pos x="2126236281" y="147126591"/>
              </a:cxn>
              <a:cxn ang="0">
                <a:pos x="2147483647" y="411959932"/>
              </a:cxn>
              <a:cxn ang="0">
                <a:pos x="1971600406" y="500241288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2" name="Freeform 258"/>
          <p:cNvSpPr/>
          <p:nvPr/>
        </p:nvSpPr>
        <p:spPr>
          <a:xfrm rot="-2700000">
            <a:off x="811284" y="3141133"/>
            <a:ext cx="268816" cy="1181100"/>
          </a:xfrm>
          <a:custGeom>
            <a:avLst/>
            <a:gdLst>
              <a:gd name="txL" fmla="*/ 0 w 26"/>
              <a:gd name="txT" fmla="*/ 0 h 132"/>
              <a:gd name="txR" fmla="*/ 26 w 26"/>
              <a:gd name="txB" fmla="*/ 132 h 132"/>
            </a:gdLst>
            <a:ahLst/>
            <a:cxnLst>
              <a:cxn ang="0">
                <a:pos x="663024373" y="270364507"/>
              </a:cxn>
              <a:cxn ang="0">
                <a:pos x="421927388" y="2072790116"/>
              </a:cxn>
              <a:cxn ang="0">
                <a:pos x="421927388" y="2147483647"/>
              </a:cxn>
              <a:cxn ang="0">
                <a:pos x="60274231" y="2147483647"/>
              </a:cxn>
              <a:cxn ang="0">
                <a:pos x="783580559" y="2147483647"/>
              </a:cxn>
              <a:cxn ang="0">
                <a:pos x="1386330716" y="2147483647"/>
              </a:cxn>
              <a:cxn ang="0">
                <a:pos x="1084951881" y="1712306063"/>
              </a:cxn>
              <a:cxn ang="0">
                <a:pos x="663024373" y="720967475"/>
              </a:cxn>
              <a:cxn ang="0">
                <a:pos x="663024373" y="270364507"/>
              </a:cxn>
            </a:cxnLst>
            <a:rect l="txL" t="txT" r="txR" b="txB"/>
            <a:pathLst>
              <a:path w="26" h="132">
                <a:moveTo>
                  <a:pt x="11" y="6"/>
                </a:moveTo>
                <a:cubicBezTo>
                  <a:pt x="2" y="18"/>
                  <a:pt x="5" y="38"/>
                  <a:pt x="7" y="46"/>
                </a:cubicBezTo>
                <a:cubicBezTo>
                  <a:pt x="8" y="52"/>
                  <a:pt x="11" y="63"/>
                  <a:pt x="7" y="72"/>
                </a:cubicBezTo>
                <a:cubicBezTo>
                  <a:pt x="3" y="82"/>
                  <a:pt x="0" y="88"/>
                  <a:pt x="1" y="101"/>
                </a:cubicBezTo>
                <a:cubicBezTo>
                  <a:pt x="4" y="132"/>
                  <a:pt x="9" y="123"/>
                  <a:pt x="13" y="115"/>
                </a:cubicBezTo>
                <a:cubicBezTo>
                  <a:pt x="26" y="94"/>
                  <a:pt x="23" y="78"/>
                  <a:pt x="23" y="67"/>
                </a:cubicBezTo>
                <a:cubicBezTo>
                  <a:pt x="23" y="55"/>
                  <a:pt x="19" y="40"/>
                  <a:pt x="18" y="38"/>
                </a:cubicBezTo>
                <a:cubicBezTo>
                  <a:pt x="15" y="24"/>
                  <a:pt x="10" y="25"/>
                  <a:pt x="11" y="16"/>
                </a:cubicBezTo>
                <a:cubicBezTo>
                  <a:pt x="11" y="9"/>
                  <a:pt x="14" y="0"/>
                  <a:pt x="11" y="6"/>
                </a:cubicBezTo>
                <a:close/>
              </a:path>
            </a:pathLst>
          </a:custGeom>
          <a:solidFill>
            <a:srgbClr val="F2ACC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7413" name="Freeform 440"/>
          <p:cNvSpPr/>
          <p:nvPr/>
        </p:nvSpPr>
        <p:spPr>
          <a:xfrm flipV="1">
            <a:off x="2256967" y="1051984"/>
            <a:ext cx="1087967" cy="558800"/>
          </a:xfrm>
          <a:custGeom>
            <a:avLst/>
            <a:gdLst>
              <a:gd name="txL" fmla="*/ 0 w 73"/>
              <a:gd name="txT" fmla="*/ 0 h 43"/>
              <a:gd name="txR" fmla="*/ 73 w 73"/>
              <a:gd name="txB" fmla="*/ 43 h 43"/>
            </a:gdLst>
            <a:ahLst/>
            <a:cxnLst>
              <a:cxn ang="0">
                <a:pos x="2147483647" y="1617209470"/>
              </a:cxn>
              <a:cxn ang="0">
                <a:pos x="1750959361" y="2147483647"/>
              </a:cxn>
              <a:cxn ang="0">
                <a:pos x="375203207" y="2147483647"/>
              </a:cxn>
              <a:cxn ang="0">
                <a:pos x="0" y="2147483647"/>
              </a:cxn>
              <a:cxn ang="0">
                <a:pos x="875474092" y="2147483647"/>
              </a:cxn>
              <a:cxn ang="0">
                <a:pos x="2001094717" y="1617209470"/>
              </a:cxn>
              <a:cxn ang="0">
                <a:pos x="2147483647" y="665910982"/>
              </a:cxn>
              <a:cxn ang="0">
                <a:pos x="2147483647" y="475649244"/>
              </a:cxn>
              <a:cxn ang="0">
                <a:pos x="2147483647" y="1331821964"/>
              </a:cxn>
              <a:cxn ang="0">
                <a:pos x="2147483647" y="1617209470"/>
              </a:cxn>
            </a:cxnLst>
            <a:rect l="txL" t="txT" r="txR" b="txB"/>
            <a:pathLst>
              <a:path w="73" h="43">
                <a:moveTo>
                  <a:pt x="51" y="17"/>
                </a:moveTo>
                <a:cubicBezTo>
                  <a:pt x="39" y="17"/>
                  <a:pt x="27" y="19"/>
                  <a:pt x="14" y="31"/>
                </a:cubicBezTo>
                <a:cubicBezTo>
                  <a:pt x="10" y="35"/>
                  <a:pt x="6" y="40"/>
                  <a:pt x="3" y="43"/>
                </a:cubicBezTo>
                <a:cubicBezTo>
                  <a:pt x="0" y="43"/>
                  <a:pt x="0" y="43"/>
                  <a:pt x="0" y="43"/>
                </a:cubicBezTo>
                <a:cubicBezTo>
                  <a:pt x="1" y="40"/>
                  <a:pt x="2" y="35"/>
                  <a:pt x="7" y="31"/>
                </a:cubicBezTo>
                <a:cubicBezTo>
                  <a:pt x="14" y="26"/>
                  <a:pt x="10" y="23"/>
                  <a:pt x="16" y="17"/>
                </a:cubicBezTo>
                <a:cubicBezTo>
                  <a:pt x="21" y="12"/>
                  <a:pt x="28" y="11"/>
                  <a:pt x="33" y="7"/>
                </a:cubicBezTo>
                <a:cubicBezTo>
                  <a:pt x="44" y="0"/>
                  <a:pt x="47" y="7"/>
                  <a:pt x="55" y="5"/>
                </a:cubicBezTo>
                <a:cubicBezTo>
                  <a:pt x="69" y="1"/>
                  <a:pt x="73" y="12"/>
                  <a:pt x="68" y="14"/>
                </a:cubicBezTo>
                <a:cubicBezTo>
                  <a:pt x="65" y="16"/>
                  <a:pt x="57" y="16"/>
                  <a:pt x="51" y="17"/>
                </a:cubicBezTo>
                <a:close/>
              </a:path>
            </a:pathLst>
          </a:custGeom>
          <a:solidFill>
            <a:srgbClr val="F5CBD2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84" name="Freeform 13"/>
          <p:cNvSpPr/>
          <p:nvPr/>
        </p:nvSpPr>
        <p:spPr bwMode="auto">
          <a:xfrm>
            <a:off x="2791464" y="1996059"/>
            <a:ext cx="6610273" cy="2865882"/>
          </a:xfrm>
          <a:custGeom>
            <a:avLst/>
            <a:gdLst>
              <a:gd name="T0" fmla="*/ 1041 w 1239"/>
              <a:gd name="T1" fmla="*/ 537 h 537"/>
              <a:gd name="T2" fmla="*/ 198 w 1239"/>
              <a:gd name="T3" fmla="*/ 537 h 537"/>
              <a:gd name="T4" fmla="*/ 118 w 1239"/>
              <a:gd name="T5" fmla="*/ 455 h 537"/>
              <a:gd name="T6" fmla="*/ 0 w 1239"/>
              <a:gd name="T7" fmla="*/ 268 h 537"/>
              <a:gd name="T8" fmla="*/ 118 w 1239"/>
              <a:gd name="T9" fmla="*/ 82 h 537"/>
              <a:gd name="T10" fmla="*/ 198 w 1239"/>
              <a:gd name="T11" fmla="*/ 0 h 537"/>
              <a:gd name="T12" fmla="*/ 1041 w 1239"/>
              <a:gd name="T13" fmla="*/ 0 h 537"/>
              <a:gd name="T14" fmla="*/ 1121 w 1239"/>
              <a:gd name="T15" fmla="*/ 82 h 537"/>
              <a:gd name="T16" fmla="*/ 1239 w 1239"/>
              <a:gd name="T17" fmla="*/ 268 h 537"/>
              <a:gd name="T18" fmla="*/ 1121 w 1239"/>
              <a:gd name="T19" fmla="*/ 455 h 537"/>
              <a:gd name="T20" fmla="*/ 1041 w 1239"/>
              <a:gd name="T21" fmla="*/ 537 h 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39" h="537">
                <a:moveTo>
                  <a:pt x="1041" y="537"/>
                </a:moveTo>
                <a:cubicBezTo>
                  <a:pt x="198" y="537"/>
                  <a:pt x="198" y="537"/>
                  <a:pt x="198" y="537"/>
                </a:cubicBezTo>
                <a:cubicBezTo>
                  <a:pt x="155" y="537"/>
                  <a:pt x="119" y="500"/>
                  <a:pt x="118" y="455"/>
                </a:cubicBezTo>
                <a:cubicBezTo>
                  <a:pt x="53" y="454"/>
                  <a:pt x="0" y="371"/>
                  <a:pt x="0" y="268"/>
                </a:cubicBezTo>
                <a:cubicBezTo>
                  <a:pt x="0" y="166"/>
                  <a:pt x="53" y="83"/>
                  <a:pt x="118" y="82"/>
                </a:cubicBezTo>
                <a:cubicBezTo>
                  <a:pt x="119" y="37"/>
                  <a:pt x="155" y="0"/>
                  <a:pt x="198" y="0"/>
                </a:cubicBezTo>
                <a:cubicBezTo>
                  <a:pt x="1041" y="0"/>
                  <a:pt x="1041" y="0"/>
                  <a:pt x="1041" y="0"/>
                </a:cubicBezTo>
                <a:cubicBezTo>
                  <a:pt x="1085" y="0"/>
                  <a:pt x="1120" y="37"/>
                  <a:pt x="1121" y="82"/>
                </a:cubicBezTo>
                <a:cubicBezTo>
                  <a:pt x="1186" y="83"/>
                  <a:pt x="1239" y="166"/>
                  <a:pt x="1239" y="268"/>
                </a:cubicBezTo>
                <a:cubicBezTo>
                  <a:pt x="1239" y="371"/>
                  <a:pt x="1186" y="454"/>
                  <a:pt x="1121" y="455"/>
                </a:cubicBezTo>
                <a:cubicBezTo>
                  <a:pt x="1120" y="500"/>
                  <a:pt x="1085" y="537"/>
                  <a:pt x="1041" y="537"/>
                </a:cubicBezTo>
                <a:close/>
              </a:path>
            </a:pathLst>
          </a:custGeom>
          <a:solidFill>
            <a:srgbClr val="FDEADA"/>
          </a:solidFill>
          <a:ln w="44450">
            <a:gradFill flip="none" rotWithShape="1">
              <a:gsLst>
                <a:gs pos="39000">
                  <a:srgbClr val="FFF200"/>
                </a:gs>
                <a:gs pos="85000">
                  <a:srgbClr val="83621F"/>
                </a:gs>
                <a:gs pos="9000">
                  <a:srgbClr val="83621F"/>
                </a:gs>
              </a:gsLst>
              <a:lin ang="12600000" scaled="0"/>
              <a:tileRect/>
            </a:gradFill>
          </a:ln>
          <a:effectLst>
            <a:innerShdw blurRad="114300" dist="12700">
              <a:prstClr val="black"/>
            </a:inn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15" name="Freeform 1803"/>
          <p:cNvSpPr>
            <a:spLocks noEditPoints="1"/>
          </p:cNvSpPr>
          <p:nvPr/>
        </p:nvSpPr>
        <p:spPr bwMode="auto">
          <a:xfrm flipV="1">
            <a:off x="3425367" y="3031067"/>
            <a:ext cx="1828800" cy="1816100"/>
          </a:xfrm>
          <a:custGeom>
            <a:avLst/>
            <a:gdLst>
              <a:gd name="T0" fmla="*/ 277 w 359"/>
              <a:gd name="T1" fmla="*/ 31 h 356"/>
              <a:gd name="T2" fmla="*/ 189 w 359"/>
              <a:gd name="T3" fmla="*/ 137 h 356"/>
              <a:gd name="T4" fmla="*/ 118 w 359"/>
              <a:gd name="T5" fmla="*/ 344 h 356"/>
              <a:gd name="T6" fmla="*/ 61 w 359"/>
              <a:gd name="T7" fmla="*/ 310 h 356"/>
              <a:gd name="T8" fmla="*/ 36 w 359"/>
              <a:gd name="T9" fmla="*/ 272 h 356"/>
              <a:gd name="T10" fmla="*/ 23 w 359"/>
              <a:gd name="T11" fmla="*/ 221 h 356"/>
              <a:gd name="T12" fmla="*/ 96 w 359"/>
              <a:gd name="T13" fmla="*/ 88 h 356"/>
              <a:gd name="T14" fmla="*/ 175 w 359"/>
              <a:gd name="T15" fmla="*/ 22 h 356"/>
              <a:gd name="T16" fmla="*/ 46 w 359"/>
              <a:gd name="T17" fmla="*/ 79 h 356"/>
              <a:gd name="T18" fmla="*/ 52 w 359"/>
              <a:gd name="T19" fmla="*/ 55 h 356"/>
              <a:gd name="T20" fmla="*/ 350 w 359"/>
              <a:gd name="T21" fmla="*/ 41 h 356"/>
              <a:gd name="T22" fmla="*/ 227 w 359"/>
              <a:gd name="T23" fmla="*/ 25 h 356"/>
              <a:gd name="T24" fmla="*/ 126 w 359"/>
              <a:gd name="T25" fmla="*/ 41 h 356"/>
              <a:gd name="T26" fmla="*/ 183 w 359"/>
              <a:gd name="T27" fmla="*/ 43 h 356"/>
              <a:gd name="T28" fmla="*/ 189 w 359"/>
              <a:gd name="T29" fmla="*/ 110 h 356"/>
              <a:gd name="T30" fmla="*/ 255 w 359"/>
              <a:gd name="T31" fmla="*/ 77 h 356"/>
              <a:gd name="T32" fmla="*/ 294 w 359"/>
              <a:gd name="T33" fmla="*/ 96 h 356"/>
              <a:gd name="T34" fmla="*/ 96 w 359"/>
              <a:gd name="T35" fmla="*/ 50 h 356"/>
              <a:gd name="T36" fmla="*/ 126 w 359"/>
              <a:gd name="T37" fmla="*/ 145 h 356"/>
              <a:gd name="T38" fmla="*/ 113 w 359"/>
              <a:gd name="T39" fmla="*/ 120 h 356"/>
              <a:gd name="T40" fmla="*/ 90 w 359"/>
              <a:gd name="T41" fmla="*/ 103 h 356"/>
              <a:gd name="T42" fmla="*/ 276 w 359"/>
              <a:gd name="T43" fmla="*/ 98 h 356"/>
              <a:gd name="T44" fmla="*/ 267 w 359"/>
              <a:gd name="T45" fmla="*/ 153 h 356"/>
              <a:gd name="T46" fmla="*/ 274 w 359"/>
              <a:gd name="T47" fmla="*/ 95 h 356"/>
              <a:gd name="T48" fmla="*/ 278 w 359"/>
              <a:gd name="T49" fmla="*/ 109 h 356"/>
              <a:gd name="T50" fmla="*/ 136 w 359"/>
              <a:gd name="T51" fmla="*/ 115 h 356"/>
              <a:gd name="T52" fmla="*/ 144 w 359"/>
              <a:gd name="T53" fmla="*/ 115 h 356"/>
              <a:gd name="T54" fmla="*/ 159 w 359"/>
              <a:gd name="T55" fmla="*/ 155 h 356"/>
              <a:gd name="T56" fmla="*/ 152 w 359"/>
              <a:gd name="T57" fmla="*/ 135 h 356"/>
              <a:gd name="T58" fmla="*/ 112 w 359"/>
              <a:gd name="T59" fmla="*/ 154 h 356"/>
              <a:gd name="T60" fmla="*/ 192 w 359"/>
              <a:gd name="T61" fmla="*/ 147 h 356"/>
              <a:gd name="T62" fmla="*/ 129 w 359"/>
              <a:gd name="T63" fmla="*/ 153 h 356"/>
              <a:gd name="T64" fmla="*/ 124 w 359"/>
              <a:gd name="T65" fmla="*/ 161 h 356"/>
              <a:gd name="T66" fmla="*/ 81 w 359"/>
              <a:gd name="T67" fmla="*/ 162 h 356"/>
              <a:gd name="T68" fmla="*/ 129 w 359"/>
              <a:gd name="T69" fmla="*/ 167 h 356"/>
              <a:gd name="T70" fmla="*/ 68 w 359"/>
              <a:gd name="T71" fmla="*/ 173 h 356"/>
              <a:gd name="T72" fmla="*/ 67 w 359"/>
              <a:gd name="T73" fmla="*/ 178 h 356"/>
              <a:gd name="T74" fmla="*/ 64 w 359"/>
              <a:gd name="T75" fmla="*/ 177 h 356"/>
              <a:gd name="T76" fmla="*/ 94 w 359"/>
              <a:gd name="T77" fmla="*/ 181 h 356"/>
              <a:gd name="T78" fmla="*/ 37 w 359"/>
              <a:gd name="T79" fmla="*/ 197 h 356"/>
              <a:gd name="T80" fmla="*/ 66 w 359"/>
              <a:gd name="T81" fmla="*/ 185 h 356"/>
              <a:gd name="T82" fmla="*/ 88 w 359"/>
              <a:gd name="T83" fmla="*/ 192 h 356"/>
              <a:gd name="T84" fmla="*/ 53 w 359"/>
              <a:gd name="T85" fmla="*/ 195 h 356"/>
              <a:gd name="T86" fmla="*/ 82 w 359"/>
              <a:gd name="T87" fmla="*/ 217 h 356"/>
              <a:gd name="T88" fmla="*/ 126 w 359"/>
              <a:gd name="T89" fmla="*/ 253 h 356"/>
              <a:gd name="T90" fmla="*/ 123 w 359"/>
              <a:gd name="T91" fmla="*/ 264 h 356"/>
              <a:gd name="T92" fmla="*/ 149 w 359"/>
              <a:gd name="T93" fmla="*/ 256 h 356"/>
              <a:gd name="T94" fmla="*/ 166 w 359"/>
              <a:gd name="T95" fmla="*/ 271 h 356"/>
              <a:gd name="T96" fmla="*/ 213 w 359"/>
              <a:gd name="T97" fmla="*/ 305 h 356"/>
              <a:gd name="T98" fmla="*/ 124 w 359"/>
              <a:gd name="T99" fmla="*/ 211 h 356"/>
              <a:gd name="T100" fmla="*/ 51 w 359"/>
              <a:gd name="T101" fmla="*/ 221 h 356"/>
              <a:gd name="T102" fmla="*/ 30 w 359"/>
              <a:gd name="T103" fmla="*/ 248 h 356"/>
              <a:gd name="T104" fmla="*/ 68 w 359"/>
              <a:gd name="T105" fmla="*/ 256 h 356"/>
              <a:gd name="T106" fmla="*/ 144 w 359"/>
              <a:gd name="T107" fmla="*/ 251 h 356"/>
              <a:gd name="T108" fmla="*/ 125 w 359"/>
              <a:gd name="T109" fmla="*/ 267 h 356"/>
              <a:gd name="T110" fmla="*/ 116 w 359"/>
              <a:gd name="T111" fmla="*/ 284 h 356"/>
              <a:gd name="T112" fmla="*/ 145 w 359"/>
              <a:gd name="T113" fmla="*/ 266 h 356"/>
              <a:gd name="T114" fmla="*/ 160 w 359"/>
              <a:gd name="T115" fmla="*/ 275 h 356"/>
              <a:gd name="T116" fmla="*/ 130 w 359"/>
              <a:gd name="T117" fmla="*/ 288 h 356"/>
              <a:gd name="T118" fmla="*/ 121 w 359"/>
              <a:gd name="T119" fmla="*/ 290 h 356"/>
              <a:gd name="T120" fmla="*/ 129 w 359"/>
              <a:gd name="T121" fmla="*/ 296 h 356"/>
              <a:gd name="T122" fmla="*/ 143 w 359"/>
              <a:gd name="T123" fmla="*/ 294 h 356"/>
              <a:gd name="T124" fmla="*/ 146 w 359"/>
              <a:gd name="T125" fmla="*/ 303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59" h="356">
                <a:moveTo>
                  <a:pt x="226" y="13"/>
                </a:moveTo>
                <a:cubicBezTo>
                  <a:pt x="227" y="13"/>
                  <a:pt x="228" y="14"/>
                  <a:pt x="228" y="15"/>
                </a:cubicBezTo>
                <a:cubicBezTo>
                  <a:pt x="228" y="14"/>
                  <a:pt x="228" y="13"/>
                  <a:pt x="228" y="13"/>
                </a:cubicBezTo>
                <a:cubicBezTo>
                  <a:pt x="230" y="13"/>
                  <a:pt x="230" y="13"/>
                  <a:pt x="230" y="13"/>
                </a:cubicBezTo>
                <a:cubicBezTo>
                  <a:pt x="230" y="15"/>
                  <a:pt x="230" y="18"/>
                  <a:pt x="232" y="20"/>
                </a:cubicBezTo>
                <a:cubicBezTo>
                  <a:pt x="232" y="19"/>
                  <a:pt x="231" y="19"/>
                  <a:pt x="232" y="19"/>
                </a:cubicBezTo>
                <a:cubicBezTo>
                  <a:pt x="232" y="19"/>
                  <a:pt x="232" y="19"/>
                  <a:pt x="232" y="20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33" y="21"/>
                  <a:pt x="232" y="22"/>
                  <a:pt x="233" y="23"/>
                </a:cubicBezTo>
                <a:cubicBezTo>
                  <a:pt x="233" y="22"/>
                  <a:pt x="232" y="19"/>
                  <a:pt x="233" y="17"/>
                </a:cubicBezTo>
                <a:cubicBezTo>
                  <a:pt x="233" y="20"/>
                  <a:pt x="234" y="21"/>
                  <a:pt x="233" y="23"/>
                </a:cubicBezTo>
                <a:cubicBezTo>
                  <a:pt x="234" y="23"/>
                  <a:pt x="234" y="22"/>
                  <a:pt x="234" y="21"/>
                </a:cubicBezTo>
                <a:cubicBezTo>
                  <a:pt x="235" y="24"/>
                  <a:pt x="234" y="28"/>
                  <a:pt x="235" y="30"/>
                </a:cubicBezTo>
                <a:cubicBezTo>
                  <a:pt x="236" y="28"/>
                  <a:pt x="235" y="27"/>
                  <a:pt x="236" y="26"/>
                </a:cubicBezTo>
                <a:cubicBezTo>
                  <a:pt x="235" y="30"/>
                  <a:pt x="237" y="32"/>
                  <a:pt x="239" y="34"/>
                </a:cubicBezTo>
                <a:cubicBezTo>
                  <a:pt x="239" y="33"/>
                  <a:pt x="239" y="33"/>
                  <a:pt x="238" y="32"/>
                </a:cubicBezTo>
                <a:cubicBezTo>
                  <a:pt x="238" y="33"/>
                  <a:pt x="238" y="32"/>
                  <a:pt x="238" y="32"/>
                </a:cubicBezTo>
                <a:cubicBezTo>
                  <a:pt x="237" y="29"/>
                  <a:pt x="237" y="27"/>
                  <a:pt x="237" y="25"/>
                </a:cubicBezTo>
                <a:cubicBezTo>
                  <a:pt x="237" y="25"/>
                  <a:pt x="237" y="24"/>
                  <a:pt x="238" y="24"/>
                </a:cubicBezTo>
                <a:cubicBezTo>
                  <a:pt x="238" y="27"/>
                  <a:pt x="237" y="29"/>
                  <a:pt x="238" y="31"/>
                </a:cubicBezTo>
                <a:cubicBezTo>
                  <a:pt x="238" y="28"/>
                  <a:pt x="238" y="24"/>
                  <a:pt x="239" y="22"/>
                </a:cubicBezTo>
                <a:cubicBezTo>
                  <a:pt x="239" y="25"/>
                  <a:pt x="238" y="28"/>
                  <a:pt x="239" y="31"/>
                </a:cubicBezTo>
                <a:cubicBezTo>
                  <a:pt x="239" y="31"/>
                  <a:pt x="239" y="30"/>
                  <a:pt x="239" y="29"/>
                </a:cubicBezTo>
                <a:cubicBezTo>
                  <a:pt x="239" y="29"/>
                  <a:pt x="239" y="29"/>
                  <a:pt x="240" y="29"/>
                </a:cubicBezTo>
                <a:cubicBezTo>
                  <a:pt x="239" y="28"/>
                  <a:pt x="240" y="27"/>
                  <a:pt x="239" y="28"/>
                </a:cubicBezTo>
                <a:cubicBezTo>
                  <a:pt x="239" y="27"/>
                  <a:pt x="240" y="27"/>
                  <a:pt x="240" y="27"/>
                </a:cubicBezTo>
                <a:cubicBezTo>
                  <a:pt x="239" y="26"/>
                  <a:pt x="240" y="25"/>
                  <a:pt x="240" y="25"/>
                </a:cubicBezTo>
                <a:cubicBezTo>
                  <a:pt x="240" y="25"/>
                  <a:pt x="241" y="25"/>
                  <a:pt x="240" y="25"/>
                </a:cubicBezTo>
                <a:cubicBezTo>
                  <a:pt x="240" y="25"/>
                  <a:pt x="240" y="24"/>
                  <a:pt x="240" y="24"/>
                </a:cubicBezTo>
                <a:cubicBezTo>
                  <a:pt x="240" y="24"/>
                  <a:pt x="241" y="24"/>
                  <a:pt x="241" y="24"/>
                </a:cubicBezTo>
                <a:cubicBezTo>
                  <a:pt x="241" y="23"/>
                  <a:pt x="240" y="24"/>
                  <a:pt x="240" y="23"/>
                </a:cubicBezTo>
                <a:cubicBezTo>
                  <a:pt x="240" y="23"/>
                  <a:pt x="240" y="21"/>
                  <a:pt x="241" y="22"/>
                </a:cubicBezTo>
                <a:cubicBezTo>
                  <a:pt x="241" y="20"/>
                  <a:pt x="242" y="19"/>
                  <a:pt x="243" y="16"/>
                </a:cubicBezTo>
                <a:cubicBezTo>
                  <a:pt x="243" y="16"/>
                  <a:pt x="243" y="17"/>
                  <a:pt x="243" y="16"/>
                </a:cubicBezTo>
                <a:cubicBezTo>
                  <a:pt x="243" y="16"/>
                  <a:pt x="243" y="16"/>
                  <a:pt x="243" y="15"/>
                </a:cubicBezTo>
                <a:cubicBezTo>
                  <a:pt x="244" y="14"/>
                  <a:pt x="245" y="12"/>
                  <a:pt x="246" y="11"/>
                </a:cubicBezTo>
                <a:cubicBezTo>
                  <a:pt x="248" y="10"/>
                  <a:pt x="248" y="10"/>
                  <a:pt x="248" y="10"/>
                </a:cubicBezTo>
                <a:cubicBezTo>
                  <a:pt x="243" y="17"/>
                  <a:pt x="240" y="26"/>
                  <a:pt x="241" y="37"/>
                </a:cubicBezTo>
                <a:cubicBezTo>
                  <a:pt x="242" y="38"/>
                  <a:pt x="242" y="38"/>
                  <a:pt x="243" y="38"/>
                </a:cubicBezTo>
                <a:cubicBezTo>
                  <a:pt x="243" y="37"/>
                  <a:pt x="243" y="37"/>
                  <a:pt x="243" y="36"/>
                </a:cubicBezTo>
                <a:cubicBezTo>
                  <a:pt x="244" y="34"/>
                  <a:pt x="245" y="32"/>
                  <a:pt x="246" y="30"/>
                </a:cubicBezTo>
                <a:cubicBezTo>
                  <a:pt x="248" y="28"/>
                  <a:pt x="249" y="26"/>
                  <a:pt x="251" y="24"/>
                </a:cubicBezTo>
                <a:cubicBezTo>
                  <a:pt x="255" y="21"/>
                  <a:pt x="260" y="18"/>
                  <a:pt x="265" y="14"/>
                </a:cubicBezTo>
                <a:cubicBezTo>
                  <a:pt x="270" y="11"/>
                  <a:pt x="273" y="7"/>
                  <a:pt x="276" y="1"/>
                </a:cubicBezTo>
                <a:cubicBezTo>
                  <a:pt x="277" y="1"/>
                  <a:pt x="277" y="1"/>
                  <a:pt x="277" y="1"/>
                </a:cubicBezTo>
                <a:cubicBezTo>
                  <a:pt x="275" y="6"/>
                  <a:pt x="271" y="12"/>
                  <a:pt x="263" y="17"/>
                </a:cubicBezTo>
                <a:cubicBezTo>
                  <a:pt x="266" y="16"/>
                  <a:pt x="268" y="14"/>
                  <a:pt x="270" y="13"/>
                </a:cubicBezTo>
                <a:cubicBezTo>
                  <a:pt x="273" y="10"/>
                  <a:pt x="277" y="9"/>
                  <a:pt x="279" y="7"/>
                </a:cubicBezTo>
                <a:cubicBezTo>
                  <a:pt x="283" y="4"/>
                  <a:pt x="289" y="2"/>
                  <a:pt x="294" y="1"/>
                </a:cubicBezTo>
                <a:cubicBezTo>
                  <a:pt x="303" y="0"/>
                  <a:pt x="313" y="0"/>
                  <a:pt x="321" y="3"/>
                </a:cubicBezTo>
                <a:cubicBezTo>
                  <a:pt x="324" y="4"/>
                  <a:pt x="327" y="6"/>
                  <a:pt x="329" y="8"/>
                </a:cubicBezTo>
                <a:cubicBezTo>
                  <a:pt x="332" y="9"/>
                  <a:pt x="334" y="10"/>
                  <a:pt x="337" y="10"/>
                </a:cubicBezTo>
                <a:cubicBezTo>
                  <a:pt x="340" y="11"/>
                  <a:pt x="343" y="11"/>
                  <a:pt x="345" y="12"/>
                </a:cubicBezTo>
                <a:cubicBezTo>
                  <a:pt x="351" y="14"/>
                  <a:pt x="356" y="20"/>
                  <a:pt x="358" y="27"/>
                </a:cubicBezTo>
                <a:cubicBezTo>
                  <a:pt x="358" y="28"/>
                  <a:pt x="359" y="30"/>
                  <a:pt x="359" y="32"/>
                </a:cubicBezTo>
                <a:cubicBezTo>
                  <a:pt x="359" y="37"/>
                  <a:pt x="358" y="44"/>
                  <a:pt x="354" y="47"/>
                </a:cubicBezTo>
                <a:cubicBezTo>
                  <a:pt x="354" y="50"/>
                  <a:pt x="355" y="53"/>
                  <a:pt x="353" y="56"/>
                </a:cubicBezTo>
                <a:cubicBezTo>
                  <a:pt x="352" y="57"/>
                  <a:pt x="351" y="58"/>
                  <a:pt x="349" y="57"/>
                </a:cubicBezTo>
                <a:cubicBezTo>
                  <a:pt x="349" y="56"/>
                  <a:pt x="350" y="56"/>
                  <a:pt x="350" y="56"/>
                </a:cubicBezTo>
                <a:cubicBezTo>
                  <a:pt x="349" y="54"/>
                  <a:pt x="349" y="52"/>
                  <a:pt x="348" y="51"/>
                </a:cubicBezTo>
                <a:cubicBezTo>
                  <a:pt x="345" y="45"/>
                  <a:pt x="339" y="43"/>
                  <a:pt x="332" y="43"/>
                </a:cubicBezTo>
                <a:cubicBezTo>
                  <a:pt x="330" y="43"/>
                  <a:pt x="328" y="43"/>
                  <a:pt x="327" y="44"/>
                </a:cubicBezTo>
                <a:cubicBezTo>
                  <a:pt x="325" y="45"/>
                  <a:pt x="323" y="47"/>
                  <a:pt x="321" y="48"/>
                </a:cubicBezTo>
                <a:cubicBezTo>
                  <a:pt x="319" y="49"/>
                  <a:pt x="316" y="49"/>
                  <a:pt x="314" y="48"/>
                </a:cubicBezTo>
                <a:cubicBezTo>
                  <a:pt x="311" y="48"/>
                  <a:pt x="308" y="46"/>
                  <a:pt x="305" y="45"/>
                </a:cubicBezTo>
                <a:cubicBezTo>
                  <a:pt x="304" y="45"/>
                  <a:pt x="304" y="44"/>
                  <a:pt x="303" y="44"/>
                </a:cubicBezTo>
                <a:cubicBezTo>
                  <a:pt x="296" y="39"/>
                  <a:pt x="287" y="33"/>
                  <a:pt x="277" y="31"/>
                </a:cubicBezTo>
                <a:cubicBezTo>
                  <a:pt x="274" y="31"/>
                  <a:pt x="272" y="31"/>
                  <a:pt x="269" y="31"/>
                </a:cubicBezTo>
                <a:cubicBezTo>
                  <a:pt x="262" y="30"/>
                  <a:pt x="256" y="33"/>
                  <a:pt x="252" y="37"/>
                </a:cubicBezTo>
                <a:cubicBezTo>
                  <a:pt x="257" y="36"/>
                  <a:pt x="263" y="34"/>
                  <a:pt x="270" y="35"/>
                </a:cubicBezTo>
                <a:cubicBezTo>
                  <a:pt x="274" y="36"/>
                  <a:pt x="278" y="37"/>
                  <a:pt x="282" y="39"/>
                </a:cubicBezTo>
                <a:cubicBezTo>
                  <a:pt x="286" y="39"/>
                  <a:pt x="288" y="40"/>
                  <a:pt x="291" y="42"/>
                </a:cubicBezTo>
                <a:cubicBezTo>
                  <a:pt x="296" y="46"/>
                  <a:pt x="301" y="50"/>
                  <a:pt x="304" y="55"/>
                </a:cubicBezTo>
                <a:cubicBezTo>
                  <a:pt x="306" y="57"/>
                  <a:pt x="308" y="60"/>
                  <a:pt x="310" y="62"/>
                </a:cubicBezTo>
                <a:cubicBezTo>
                  <a:pt x="311" y="64"/>
                  <a:pt x="312" y="66"/>
                  <a:pt x="314" y="68"/>
                </a:cubicBezTo>
                <a:cubicBezTo>
                  <a:pt x="314" y="69"/>
                  <a:pt x="315" y="70"/>
                  <a:pt x="315" y="71"/>
                </a:cubicBezTo>
                <a:cubicBezTo>
                  <a:pt x="316" y="72"/>
                  <a:pt x="317" y="73"/>
                  <a:pt x="317" y="74"/>
                </a:cubicBezTo>
                <a:cubicBezTo>
                  <a:pt x="322" y="80"/>
                  <a:pt x="327" y="85"/>
                  <a:pt x="335" y="89"/>
                </a:cubicBezTo>
                <a:cubicBezTo>
                  <a:pt x="336" y="90"/>
                  <a:pt x="337" y="91"/>
                  <a:pt x="339" y="92"/>
                </a:cubicBezTo>
                <a:cubicBezTo>
                  <a:pt x="341" y="94"/>
                  <a:pt x="343" y="95"/>
                  <a:pt x="344" y="97"/>
                </a:cubicBezTo>
                <a:cubicBezTo>
                  <a:pt x="346" y="100"/>
                  <a:pt x="347" y="104"/>
                  <a:pt x="346" y="107"/>
                </a:cubicBezTo>
                <a:cubicBezTo>
                  <a:pt x="344" y="107"/>
                  <a:pt x="343" y="108"/>
                  <a:pt x="342" y="108"/>
                </a:cubicBezTo>
                <a:cubicBezTo>
                  <a:pt x="341" y="109"/>
                  <a:pt x="342" y="111"/>
                  <a:pt x="342" y="111"/>
                </a:cubicBezTo>
                <a:cubicBezTo>
                  <a:pt x="343" y="111"/>
                  <a:pt x="343" y="112"/>
                  <a:pt x="344" y="112"/>
                </a:cubicBezTo>
                <a:cubicBezTo>
                  <a:pt x="344" y="113"/>
                  <a:pt x="344" y="113"/>
                  <a:pt x="345" y="114"/>
                </a:cubicBezTo>
                <a:cubicBezTo>
                  <a:pt x="345" y="119"/>
                  <a:pt x="342" y="122"/>
                  <a:pt x="338" y="124"/>
                </a:cubicBezTo>
                <a:cubicBezTo>
                  <a:pt x="336" y="126"/>
                  <a:pt x="333" y="129"/>
                  <a:pt x="327" y="129"/>
                </a:cubicBezTo>
                <a:cubicBezTo>
                  <a:pt x="324" y="129"/>
                  <a:pt x="321" y="128"/>
                  <a:pt x="318" y="128"/>
                </a:cubicBezTo>
                <a:cubicBezTo>
                  <a:pt x="317" y="128"/>
                  <a:pt x="314" y="128"/>
                  <a:pt x="312" y="128"/>
                </a:cubicBezTo>
                <a:cubicBezTo>
                  <a:pt x="312" y="128"/>
                  <a:pt x="311" y="127"/>
                  <a:pt x="311" y="127"/>
                </a:cubicBezTo>
                <a:cubicBezTo>
                  <a:pt x="311" y="128"/>
                  <a:pt x="312" y="129"/>
                  <a:pt x="313" y="130"/>
                </a:cubicBezTo>
                <a:cubicBezTo>
                  <a:pt x="315" y="133"/>
                  <a:pt x="313" y="136"/>
                  <a:pt x="310" y="137"/>
                </a:cubicBezTo>
                <a:cubicBezTo>
                  <a:pt x="309" y="137"/>
                  <a:pt x="309" y="137"/>
                  <a:pt x="308" y="137"/>
                </a:cubicBezTo>
                <a:cubicBezTo>
                  <a:pt x="309" y="141"/>
                  <a:pt x="311" y="147"/>
                  <a:pt x="307" y="150"/>
                </a:cubicBezTo>
                <a:cubicBezTo>
                  <a:pt x="306" y="150"/>
                  <a:pt x="305" y="150"/>
                  <a:pt x="304" y="150"/>
                </a:cubicBezTo>
                <a:cubicBezTo>
                  <a:pt x="303" y="151"/>
                  <a:pt x="303" y="152"/>
                  <a:pt x="303" y="152"/>
                </a:cubicBezTo>
                <a:cubicBezTo>
                  <a:pt x="301" y="154"/>
                  <a:pt x="298" y="154"/>
                  <a:pt x="297" y="151"/>
                </a:cubicBezTo>
                <a:cubicBezTo>
                  <a:pt x="296" y="152"/>
                  <a:pt x="295" y="152"/>
                  <a:pt x="294" y="151"/>
                </a:cubicBezTo>
                <a:cubicBezTo>
                  <a:pt x="293" y="151"/>
                  <a:pt x="293" y="152"/>
                  <a:pt x="292" y="152"/>
                </a:cubicBezTo>
                <a:cubicBezTo>
                  <a:pt x="292" y="154"/>
                  <a:pt x="292" y="156"/>
                  <a:pt x="291" y="157"/>
                </a:cubicBezTo>
                <a:cubicBezTo>
                  <a:pt x="290" y="157"/>
                  <a:pt x="290" y="157"/>
                  <a:pt x="289" y="156"/>
                </a:cubicBezTo>
                <a:cubicBezTo>
                  <a:pt x="288" y="157"/>
                  <a:pt x="288" y="157"/>
                  <a:pt x="288" y="158"/>
                </a:cubicBezTo>
                <a:cubicBezTo>
                  <a:pt x="286" y="159"/>
                  <a:pt x="285" y="161"/>
                  <a:pt x="283" y="161"/>
                </a:cubicBezTo>
                <a:cubicBezTo>
                  <a:pt x="281" y="161"/>
                  <a:pt x="278" y="160"/>
                  <a:pt x="276" y="160"/>
                </a:cubicBezTo>
                <a:cubicBezTo>
                  <a:pt x="275" y="160"/>
                  <a:pt x="274" y="161"/>
                  <a:pt x="273" y="161"/>
                </a:cubicBezTo>
                <a:cubicBezTo>
                  <a:pt x="271" y="161"/>
                  <a:pt x="269" y="158"/>
                  <a:pt x="268" y="157"/>
                </a:cubicBezTo>
                <a:cubicBezTo>
                  <a:pt x="267" y="156"/>
                  <a:pt x="267" y="156"/>
                  <a:pt x="267" y="156"/>
                </a:cubicBezTo>
                <a:cubicBezTo>
                  <a:pt x="266" y="155"/>
                  <a:pt x="265" y="155"/>
                  <a:pt x="264" y="154"/>
                </a:cubicBezTo>
                <a:cubicBezTo>
                  <a:pt x="264" y="156"/>
                  <a:pt x="262" y="159"/>
                  <a:pt x="260" y="159"/>
                </a:cubicBezTo>
                <a:cubicBezTo>
                  <a:pt x="259" y="159"/>
                  <a:pt x="258" y="158"/>
                  <a:pt x="257" y="158"/>
                </a:cubicBezTo>
                <a:cubicBezTo>
                  <a:pt x="257" y="156"/>
                  <a:pt x="256" y="155"/>
                  <a:pt x="255" y="154"/>
                </a:cubicBezTo>
                <a:cubicBezTo>
                  <a:pt x="252" y="155"/>
                  <a:pt x="250" y="152"/>
                  <a:pt x="251" y="149"/>
                </a:cubicBezTo>
                <a:cubicBezTo>
                  <a:pt x="251" y="148"/>
                  <a:pt x="253" y="147"/>
                  <a:pt x="251" y="145"/>
                </a:cubicBezTo>
                <a:cubicBezTo>
                  <a:pt x="251" y="145"/>
                  <a:pt x="251" y="146"/>
                  <a:pt x="250" y="145"/>
                </a:cubicBezTo>
                <a:cubicBezTo>
                  <a:pt x="250" y="144"/>
                  <a:pt x="248" y="144"/>
                  <a:pt x="247" y="144"/>
                </a:cubicBezTo>
                <a:cubicBezTo>
                  <a:pt x="246" y="143"/>
                  <a:pt x="246" y="142"/>
                  <a:pt x="246" y="141"/>
                </a:cubicBezTo>
                <a:cubicBezTo>
                  <a:pt x="248" y="139"/>
                  <a:pt x="250" y="134"/>
                  <a:pt x="246" y="133"/>
                </a:cubicBezTo>
                <a:cubicBezTo>
                  <a:pt x="246" y="132"/>
                  <a:pt x="245" y="131"/>
                  <a:pt x="245" y="131"/>
                </a:cubicBezTo>
                <a:cubicBezTo>
                  <a:pt x="245" y="130"/>
                  <a:pt x="245" y="128"/>
                  <a:pt x="246" y="127"/>
                </a:cubicBezTo>
                <a:cubicBezTo>
                  <a:pt x="246" y="127"/>
                  <a:pt x="246" y="126"/>
                  <a:pt x="245" y="127"/>
                </a:cubicBezTo>
                <a:cubicBezTo>
                  <a:pt x="245" y="124"/>
                  <a:pt x="244" y="123"/>
                  <a:pt x="244" y="120"/>
                </a:cubicBezTo>
                <a:cubicBezTo>
                  <a:pt x="243" y="117"/>
                  <a:pt x="244" y="113"/>
                  <a:pt x="244" y="110"/>
                </a:cubicBezTo>
                <a:cubicBezTo>
                  <a:pt x="245" y="105"/>
                  <a:pt x="244" y="98"/>
                  <a:pt x="244" y="91"/>
                </a:cubicBezTo>
                <a:cubicBezTo>
                  <a:pt x="243" y="86"/>
                  <a:pt x="242" y="81"/>
                  <a:pt x="240" y="78"/>
                </a:cubicBezTo>
                <a:cubicBezTo>
                  <a:pt x="238" y="72"/>
                  <a:pt x="234" y="68"/>
                  <a:pt x="233" y="62"/>
                </a:cubicBezTo>
                <a:cubicBezTo>
                  <a:pt x="232" y="62"/>
                  <a:pt x="233" y="61"/>
                  <a:pt x="232" y="61"/>
                </a:cubicBezTo>
                <a:cubicBezTo>
                  <a:pt x="232" y="59"/>
                  <a:pt x="232" y="57"/>
                  <a:pt x="232" y="54"/>
                </a:cubicBezTo>
                <a:cubicBezTo>
                  <a:pt x="228" y="60"/>
                  <a:pt x="228" y="72"/>
                  <a:pt x="228" y="79"/>
                </a:cubicBezTo>
                <a:cubicBezTo>
                  <a:pt x="228" y="88"/>
                  <a:pt x="227" y="95"/>
                  <a:pt x="223" y="101"/>
                </a:cubicBezTo>
                <a:cubicBezTo>
                  <a:pt x="222" y="105"/>
                  <a:pt x="220" y="107"/>
                  <a:pt x="217" y="110"/>
                </a:cubicBezTo>
                <a:cubicBezTo>
                  <a:pt x="215" y="113"/>
                  <a:pt x="212" y="115"/>
                  <a:pt x="208" y="117"/>
                </a:cubicBezTo>
                <a:cubicBezTo>
                  <a:pt x="206" y="118"/>
                  <a:pt x="204" y="118"/>
                  <a:pt x="202" y="120"/>
                </a:cubicBezTo>
                <a:cubicBezTo>
                  <a:pt x="201" y="120"/>
                  <a:pt x="200" y="121"/>
                  <a:pt x="199" y="122"/>
                </a:cubicBezTo>
                <a:cubicBezTo>
                  <a:pt x="195" y="126"/>
                  <a:pt x="192" y="131"/>
                  <a:pt x="189" y="137"/>
                </a:cubicBezTo>
                <a:cubicBezTo>
                  <a:pt x="187" y="140"/>
                  <a:pt x="184" y="141"/>
                  <a:pt x="179" y="142"/>
                </a:cubicBezTo>
                <a:cubicBezTo>
                  <a:pt x="176" y="142"/>
                  <a:pt x="174" y="140"/>
                  <a:pt x="172" y="139"/>
                </a:cubicBezTo>
                <a:cubicBezTo>
                  <a:pt x="170" y="136"/>
                  <a:pt x="168" y="133"/>
                  <a:pt x="171" y="129"/>
                </a:cubicBezTo>
                <a:cubicBezTo>
                  <a:pt x="171" y="127"/>
                  <a:pt x="167" y="129"/>
                  <a:pt x="165" y="129"/>
                </a:cubicBezTo>
                <a:cubicBezTo>
                  <a:pt x="164" y="125"/>
                  <a:pt x="162" y="124"/>
                  <a:pt x="162" y="120"/>
                </a:cubicBezTo>
                <a:cubicBezTo>
                  <a:pt x="163" y="118"/>
                  <a:pt x="163" y="116"/>
                  <a:pt x="164" y="115"/>
                </a:cubicBezTo>
                <a:cubicBezTo>
                  <a:pt x="165" y="112"/>
                  <a:pt x="166" y="110"/>
                  <a:pt x="168" y="108"/>
                </a:cubicBezTo>
                <a:cubicBezTo>
                  <a:pt x="169" y="107"/>
                  <a:pt x="171" y="106"/>
                  <a:pt x="171" y="105"/>
                </a:cubicBezTo>
                <a:cubicBezTo>
                  <a:pt x="169" y="102"/>
                  <a:pt x="167" y="99"/>
                  <a:pt x="164" y="99"/>
                </a:cubicBezTo>
                <a:cubicBezTo>
                  <a:pt x="162" y="96"/>
                  <a:pt x="163" y="92"/>
                  <a:pt x="164" y="89"/>
                </a:cubicBezTo>
                <a:cubicBezTo>
                  <a:pt x="162" y="88"/>
                  <a:pt x="160" y="90"/>
                  <a:pt x="159" y="90"/>
                </a:cubicBezTo>
                <a:cubicBezTo>
                  <a:pt x="152" y="99"/>
                  <a:pt x="150" y="116"/>
                  <a:pt x="155" y="128"/>
                </a:cubicBezTo>
                <a:cubicBezTo>
                  <a:pt x="155" y="130"/>
                  <a:pt x="157" y="133"/>
                  <a:pt x="159" y="135"/>
                </a:cubicBezTo>
                <a:cubicBezTo>
                  <a:pt x="159" y="137"/>
                  <a:pt x="160" y="138"/>
                  <a:pt x="160" y="139"/>
                </a:cubicBezTo>
                <a:cubicBezTo>
                  <a:pt x="162" y="142"/>
                  <a:pt x="162" y="146"/>
                  <a:pt x="162" y="150"/>
                </a:cubicBezTo>
                <a:cubicBezTo>
                  <a:pt x="162" y="152"/>
                  <a:pt x="162" y="153"/>
                  <a:pt x="161" y="155"/>
                </a:cubicBezTo>
                <a:cubicBezTo>
                  <a:pt x="161" y="156"/>
                  <a:pt x="162" y="158"/>
                  <a:pt x="161" y="159"/>
                </a:cubicBezTo>
                <a:cubicBezTo>
                  <a:pt x="161" y="163"/>
                  <a:pt x="160" y="167"/>
                  <a:pt x="159" y="172"/>
                </a:cubicBezTo>
                <a:cubicBezTo>
                  <a:pt x="159" y="174"/>
                  <a:pt x="158" y="176"/>
                  <a:pt x="158" y="178"/>
                </a:cubicBezTo>
                <a:cubicBezTo>
                  <a:pt x="157" y="182"/>
                  <a:pt x="157" y="186"/>
                  <a:pt x="158" y="189"/>
                </a:cubicBezTo>
                <a:cubicBezTo>
                  <a:pt x="162" y="183"/>
                  <a:pt x="170" y="179"/>
                  <a:pt x="174" y="173"/>
                </a:cubicBezTo>
                <a:cubicBezTo>
                  <a:pt x="174" y="172"/>
                  <a:pt x="175" y="171"/>
                  <a:pt x="175" y="171"/>
                </a:cubicBezTo>
                <a:cubicBezTo>
                  <a:pt x="175" y="163"/>
                  <a:pt x="177" y="158"/>
                  <a:pt x="181" y="153"/>
                </a:cubicBezTo>
                <a:cubicBezTo>
                  <a:pt x="182" y="151"/>
                  <a:pt x="184" y="150"/>
                  <a:pt x="185" y="148"/>
                </a:cubicBezTo>
                <a:cubicBezTo>
                  <a:pt x="190" y="146"/>
                  <a:pt x="192" y="142"/>
                  <a:pt x="194" y="138"/>
                </a:cubicBezTo>
                <a:cubicBezTo>
                  <a:pt x="195" y="135"/>
                  <a:pt x="198" y="133"/>
                  <a:pt x="198" y="130"/>
                </a:cubicBezTo>
                <a:cubicBezTo>
                  <a:pt x="199" y="129"/>
                  <a:pt x="200" y="129"/>
                  <a:pt x="201" y="130"/>
                </a:cubicBezTo>
                <a:cubicBezTo>
                  <a:pt x="201" y="131"/>
                  <a:pt x="201" y="131"/>
                  <a:pt x="201" y="132"/>
                </a:cubicBezTo>
                <a:cubicBezTo>
                  <a:pt x="202" y="135"/>
                  <a:pt x="201" y="137"/>
                  <a:pt x="201" y="140"/>
                </a:cubicBezTo>
                <a:cubicBezTo>
                  <a:pt x="198" y="145"/>
                  <a:pt x="195" y="152"/>
                  <a:pt x="196" y="158"/>
                </a:cubicBezTo>
                <a:cubicBezTo>
                  <a:pt x="197" y="163"/>
                  <a:pt x="199" y="167"/>
                  <a:pt x="200" y="173"/>
                </a:cubicBezTo>
                <a:cubicBezTo>
                  <a:pt x="200" y="179"/>
                  <a:pt x="198" y="184"/>
                  <a:pt x="198" y="190"/>
                </a:cubicBezTo>
                <a:cubicBezTo>
                  <a:pt x="197" y="195"/>
                  <a:pt x="196" y="201"/>
                  <a:pt x="194" y="207"/>
                </a:cubicBezTo>
                <a:cubicBezTo>
                  <a:pt x="194" y="217"/>
                  <a:pt x="196" y="219"/>
                  <a:pt x="189" y="224"/>
                </a:cubicBezTo>
                <a:cubicBezTo>
                  <a:pt x="190" y="226"/>
                  <a:pt x="190" y="229"/>
                  <a:pt x="190" y="231"/>
                </a:cubicBezTo>
                <a:cubicBezTo>
                  <a:pt x="190" y="233"/>
                  <a:pt x="188" y="235"/>
                  <a:pt x="187" y="236"/>
                </a:cubicBezTo>
                <a:cubicBezTo>
                  <a:pt x="186" y="238"/>
                  <a:pt x="186" y="239"/>
                  <a:pt x="185" y="240"/>
                </a:cubicBezTo>
                <a:cubicBezTo>
                  <a:pt x="185" y="243"/>
                  <a:pt x="184" y="245"/>
                  <a:pt x="183" y="247"/>
                </a:cubicBezTo>
                <a:cubicBezTo>
                  <a:pt x="182" y="248"/>
                  <a:pt x="182" y="248"/>
                  <a:pt x="181" y="248"/>
                </a:cubicBezTo>
                <a:cubicBezTo>
                  <a:pt x="181" y="249"/>
                  <a:pt x="181" y="249"/>
                  <a:pt x="180" y="250"/>
                </a:cubicBezTo>
                <a:cubicBezTo>
                  <a:pt x="175" y="255"/>
                  <a:pt x="168" y="259"/>
                  <a:pt x="164" y="265"/>
                </a:cubicBezTo>
                <a:cubicBezTo>
                  <a:pt x="163" y="266"/>
                  <a:pt x="163" y="267"/>
                  <a:pt x="163" y="268"/>
                </a:cubicBezTo>
                <a:cubicBezTo>
                  <a:pt x="174" y="266"/>
                  <a:pt x="178" y="255"/>
                  <a:pt x="184" y="248"/>
                </a:cubicBezTo>
                <a:cubicBezTo>
                  <a:pt x="189" y="244"/>
                  <a:pt x="197" y="245"/>
                  <a:pt x="204" y="245"/>
                </a:cubicBezTo>
                <a:cubicBezTo>
                  <a:pt x="206" y="246"/>
                  <a:pt x="208" y="247"/>
                  <a:pt x="210" y="248"/>
                </a:cubicBezTo>
                <a:cubicBezTo>
                  <a:pt x="213" y="250"/>
                  <a:pt x="215" y="253"/>
                  <a:pt x="215" y="257"/>
                </a:cubicBezTo>
                <a:cubicBezTo>
                  <a:pt x="216" y="262"/>
                  <a:pt x="212" y="267"/>
                  <a:pt x="211" y="271"/>
                </a:cubicBezTo>
                <a:cubicBezTo>
                  <a:pt x="208" y="273"/>
                  <a:pt x="206" y="276"/>
                  <a:pt x="209" y="279"/>
                </a:cubicBezTo>
                <a:cubicBezTo>
                  <a:pt x="210" y="280"/>
                  <a:pt x="212" y="281"/>
                  <a:pt x="213" y="282"/>
                </a:cubicBezTo>
                <a:cubicBezTo>
                  <a:pt x="213" y="282"/>
                  <a:pt x="213" y="282"/>
                  <a:pt x="214" y="283"/>
                </a:cubicBezTo>
                <a:cubicBezTo>
                  <a:pt x="215" y="284"/>
                  <a:pt x="215" y="285"/>
                  <a:pt x="216" y="286"/>
                </a:cubicBezTo>
                <a:cubicBezTo>
                  <a:pt x="217" y="291"/>
                  <a:pt x="217" y="298"/>
                  <a:pt x="215" y="304"/>
                </a:cubicBezTo>
                <a:cubicBezTo>
                  <a:pt x="213" y="307"/>
                  <a:pt x="210" y="310"/>
                  <a:pt x="207" y="312"/>
                </a:cubicBezTo>
                <a:cubicBezTo>
                  <a:pt x="206" y="314"/>
                  <a:pt x="206" y="316"/>
                  <a:pt x="205" y="318"/>
                </a:cubicBezTo>
                <a:cubicBezTo>
                  <a:pt x="203" y="319"/>
                  <a:pt x="202" y="320"/>
                  <a:pt x="201" y="321"/>
                </a:cubicBezTo>
                <a:cubicBezTo>
                  <a:pt x="198" y="322"/>
                  <a:pt x="195" y="322"/>
                  <a:pt x="192" y="321"/>
                </a:cubicBezTo>
                <a:cubicBezTo>
                  <a:pt x="191" y="320"/>
                  <a:pt x="189" y="318"/>
                  <a:pt x="187" y="318"/>
                </a:cubicBezTo>
                <a:cubicBezTo>
                  <a:pt x="185" y="317"/>
                  <a:pt x="183" y="318"/>
                  <a:pt x="181" y="317"/>
                </a:cubicBezTo>
                <a:cubicBezTo>
                  <a:pt x="183" y="322"/>
                  <a:pt x="185" y="329"/>
                  <a:pt x="182" y="334"/>
                </a:cubicBezTo>
                <a:cubicBezTo>
                  <a:pt x="180" y="338"/>
                  <a:pt x="177" y="343"/>
                  <a:pt x="174" y="347"/>
                </a:cubicBezTo>
                <a:cubicBezTo>
                  <a:pt x="171" y="351"/>
                  <a:pt x="165" y="356"/>
                  <a:pt x="159" y="356"/>
                </a:cubicBezTo>
                <a:cubicBezTo>
                  <a:pt x="155" y="356"/>
                  <a:pt x="152" y="354"/>
                  <a:pt x="149" y="353"/>
                </a:cubicBezTo>
                <a:cubicBezTo>
                  <a:pt x="148" y="353"/>
                  <a:pt x="147" y="352"/>
                  <a:pt x="146" y="352"/>
                </a:cubicBezTo>
                <a:cubicBezTo>
                  <a:pt x="145" y="352"/>
                  <a:pt x="143" y="351"/>
                  <a:pt x="142" y="351"/>
                </a:cubicBezTo>
                <a:cubicBezTo>
                  <a:pt x="137" y="350"/>
                  <a:pt x="132" y="355"/>
                  <a:pt x="128" y="352"/>
                </a:cubicBezTo>
                <a:cubicBezTo>
                  <a:pt x="126" y="350"/>
                  <a:pt x="126" y="347"/>
                  <a:pt x="124" y="346"/>
                </a:cubicBezTo>
                <a:cubicBezTo>
                  <a:pt x="123" y="344"/>
                  <a:pt x="120" y="345"/>
                  <a:pt x="118" y="344"/>
                </a:cubicBezTo>
                <a:cubicBezTo>
                  <a:pt x="117" y="342"/>
                  <a:pt x="115" y="342"/>
                  <a:pt x="114" y="340"/>
                </a:cubicBezTo>
                <a:cubicBezTo>
                  <a:pt x="113" y="340"/>
                  <a:pt x="113" y="339"/>
                  <a:pt x="113" y="339"/>
                </a:cubicBezTo>
                <a:cubicBezTo>
                  <a:pt x="112" y="338"/>
                  <a:pt x="111" y="336"/>
                  <a:pt x="111" y="335"/>
                </a:cubicBezTo>
                <a:cubicBezTo>
                  <a:pt x="110" y="330"/>
                  <a:pt x="110" y="325"/>
                  <a:pt x="111" y="320"/>
                </a:cubicBezTo>
                <a:cubicBezTo>
                  <a:pt x="107" y="324"/>
                  <a:pt x="102" y="329"/>
                  <a:pt x="96" y="327"/>
                </a:cubicBezTo>
                <a:cubicBezTo>
                  <a:pt x="94" y="327"/>
                  <a:pt x="92" y="326"/>
                  <a:pt x="91" y="326"/>
                </a:cubicBezTo>
                <a:cubicBezTo>
                  <a:pt x="89" y="326"/>
                  <a:pt x="87" y="327"/>
                  <a:pt x="85" y="327"/>
                </a:cubicBezTo>
                <a:cubicBezTo>
                  <a:pt x="82" y="327"/>
                  <a:pt x="80" y="325"/>
                  <a:pt x="78" y="324"/>
                </a:cubicBezTo>
                <a:cubicBezTo>
                  <a:pt x="78" y="324"/>
                  <a:pt x="77" y="324"/>
                  <a:pt x="77" y="324"/>
                </a:cubicBezTo>
                <a:cubicBezTo>
                  <a:pt x="67" y="323"/>
                  <a:pt x="58" y="325"/>
                  <a:pt x="51" y="328"/>
                </a:cubicBezTo>
                <a:cubicBezTo>
                  <a:pt x="50" y="327"/>
                  <a:pt x="50" y="327"/>
                  <a:pt x="50" y="327"/>
                </a:cubicBezTo>
                <a:cubicBezTo>
                  <a:pt x="51" y="326"/>
                  <a:pt x="52" y="326"/>
                  <a:pt x="53" y="326"/>
                </a:cubicBezTo>
                <a:cubicBezTo>
                  <a:pt x="55" y="325"/>
                  <a:pt x="59" y="324"/>
                  <a:pt x="62" y="323"/>
                </a:cubicBezTo>
                <a:cubicBezTo>
                  <a:pt x="63" y="323"/>
                  <a:pt x="65" y="323"/>
                  <a:pt x="65" y="323"/>
                </a:cubicBezTo>
                <a:cubicBezTo>
                  <a:pt x="66" y="323"/>
                  <a:pt x="66" y="323"/>
                  <a:pt x="67" y="322"/>
                </a:cubicBezTo>
                <a:cubicBezTo>
                  <a:pt x="67" y="323"/>
                  <a:pt x="68" y="323"/>
                  <a:pt x="68" y="322"/>
                </a:cubicBezTo>
                <a:cubicBezTo>
                  <a:pt x="68" y="322"/>
                  <a:pt x="67" y="323"/>
                  <a:pt x="67" y="322"/>
                </a:cubicBezTo>
                <a:cubicBezTo>
                  <a:pt x="68" y="322"/>
                  <a:pt x="69" y="322"/>
                  <a:pt x="69" y="323"/>
                </a:cubicBezTo>
                <a:cubicBezTo>
                  <a:pt x="71" y="321"/>
                  <a:pt x="73" y="322"/>
                  <a:pt x="76" y="322"/>
                </a:cubicBezTo>
                <a:cubicBezTo>
                  <a:pt x="76" y="320"/>
                  <a:pt x="71" y="321"/>
                  <a:pt x="69" y="320"/>
                </a:cubicBezTo>
                <a:cubicBezTo>
                  <a:pt x="71" y="320"/>
                  <a:pt x="72" y="320"/>
                  <a:pt x="75" y="320"/>
                </a:cubicBezTo>
                <a:cubicBezTo>
                  <a:pt x="73" y="318"/>
                  <a:pt x="70" y="320"/>
                  <a:pt x="68" y="319"/>
                </a:cubicBezTo>
                <a:cubicBezTo>
                  <a:pt x="70" y="319"/>
                  <a:pt x="73" y="319"/>
                  <a:pt x="74" y="319"/>
                </a:cubicBezTo>
                <a:cubicBezTo>
                  <a:pt x="74" y="317"/>
                  <a:pt x="71" y="317"/>
                  <a:pt x="69" y="317"/>
                </a:cubicBezTo>
                <a:cubicBezTo>
                  <a:pt x="69" y="317"/>
                  <a:pt x="69" y="317"/>
                  <a:pt x="69" y="317"/>
                </a:cubicBezTo>
                <a:cubicBezTo>
                  <a:pt x="68" y="317"/>
                  <a:pt x="65" y="318"/>
                  <a:pt x="64" y="317"/>
                </a:cubicBezTo>
                <a:cubicBezTo>
                  <a:pt x="65" y="317"/>
                  <a:pt x="67" y="317"/>
                  <a:pt x="68" y="317"/>
                </a:cubicBezTo>
                <a:cubicBezTo>
                  <a:pt x="68" y="317"/>
                  <a:pt x="68" y="317"/>
                  <a:pt x="68" y="317"/>
                </a:cubicBezTo>
                <a:cubicBezTo>
                  <a:pt x="70" y="317"/>
                  <a:pt x="71" y="317"/>
                  <a:pt x="72" y="317"/>
                </a:cubicBezTo>
                <a:cubicBezTo>
                  <a:pt x="73" y="317"/>
                  <a:pt x="73" y="317"/>
                  <a:pt x="73" y="317"/>
                </a:cubicBezTo>
                <a:cubicBezTo>
                  <a:pt x="72" y="317"/>
                  <a:pt x="71" y="317"/>
                  <a:pt x="70" y="317"/>
                </a:cubicBezTo>
                <a:cubicBezTo>
                  <a:pt x="71" y="316"/>
                  <a:pt x="72" y="317"/>
                  <a:pt x="72" y="316"/>
                </a:cubicBezTo>
                <a:cubicBezTo>
                  <a:pt x="64" y="315"/>
                  <a:pt x="55" y="317"/>
                  <a:pt x="48" y="320"/>
                </a:cubicBezTo>
                <a:cubicBezTo>
                  <a:pt x="48" y="319"/>
                  <a:pt x="48" y="319"/>
                  <a:pt x="48" y="318"/>
                </a:cubicBezTo>
                <a:cubicBezTo>
                  <a:pt x="53" y="316"/>
                  <a:pt x="61" y="315"/>
                  <a:pt x="67" y="314"/>
                </a:cubicBezTo>
                <a:cubicBezTo>
                  <a:pt x="67" y="314"/>
                  <a:pt x="66" y="315"/>
                  <a:pt x="66" y="314"/>
                </a:cubicBezTo>
                <a:cubicBezTo>
                  <a:pt x="66" y="314"/>
                  <a:pt x="67" y="314"/>
                  <a:pt x="67" y="314"/>
                </a:cubicBezTo>
                <a:cubicBezTo>
                  <a:pt x="67" y="315"/>
                  <a:pt x="68" y="315"/>
                  <a:pt x="69" y="315"/>
                </a:cubicBezTo>
                <a:cubicBezTo>
                  <a:pt x="70" y="315"/>
                  <a:pt x="68" y="314"/>
                  <a:pt x="68" y="314"/>
                </a:cubicBezTo>
                <a:cubicBezTo>
                  <a:pt x="69" y="314"/>
                  <a:pt x="72" y="315"/>
                  <a:pt x="73" y="315"/>
                </a:cubicBezTo>
                <a:cubicBezTo>
                  <a:pt x="73" y="315"/>
                  <a:pt x="73" y="314"/>
                  <a:pt x="72" y="314"/>
                </a:cubicBezTo>
                <a:cubicBezTo>
                  <a:pt x="70" y="314"/>
                  <a:pt x="68" y="314"/>
                  <a:pt x="66" y="314"/>
                </a:cubicBezTo>
                <a:cubicBezTo>
                  <a:pt x="66" y="314"/>
                  <a:pt x="67" y="314"/>
                  <a:pt x="67" y="313"/>
                </a:cubicBezTo>
                <a:cubicBezTo>
                  <a:pt x="66" y="313"/>
                  <a:pt x="65" y="313"/>
                  <a:pt x="64" y="313"/>
                </a:cubicBezTo>
                <a:cubicBezTo>
                  <a:pt x="64" y="314"/>
                  <a:pt x="64" y="313"/>
                  <a:pt x="64" y="314"/>
                </a:cubicBezTo>
                <a:cubicBezTo>
                  <a:pt x="64" y="313"/>
                  <a:pt x="63" y="314"/>
                  <a:pt x="63" y="313"/>
                </a:cubicBezTo>
                <a:cubicBezTo>
                  <a:pt x="63" y="313"/>
                  <a:pt x="64" y="314"/>
                  <a:pt x="64" y="313"/>
                </a:cubicBezTo>
                <a:cubicBezTo>
                  <a:pt x="63" y="313"/>
                  <a:pt x="61" y="313"/>
                  <a:pt x="60" y="314"/>
                </a:cubicBezTo>
                <a:cubicBezTo>
                  <a:pt x="60" y="314"/>
                  <a:pt x="61" y="313"/>
                  <a:pt x="61" y="314"/>
                </a:cubicBezTo>
                <a:cubicBezTo>
                  <a:pt x="60" y="314"/>
                  <a:pt x="57" y="314"/>
                  <a:pt x="57" y="314"/>
                </a:cubicBezTo>
                <a:cubicBezTo>
                  <a:pt x="57" y="314"/>
                  <a:pt x="56" y="314"/>
                  <a:pt x="55" y="314"/>
                </a:cubicBezTo>
                <a:cubicBezTo>
                  <a:pt x="56" y="314"/>
                  <a:pt x="56" y="313"/>
                  <a:pt x="57" y="314"/>
                </a:cubicBezTo>
                <a:cubicBezTo>
                  <a:pt x="57" y="314"/>
                  <a:pt x="56" y="314"/>
                  <a:pt x="56" y="314"/>
                </a:cubicBezTo>
                <a:cubicBezTo>
                  <a:pt x="58" y="314"/>
                  <a:pt x="58" y="313"/>
                  <a:pt x="59" y="313"/>
                </a:cubicBezTo>
                <a:cubicBezTo>
                  <a:pt x="59" y="313"/>
                  <a:pt x="58" y="313"/>
                  <a:pt x="59" y="314"/>
                </a:cubicBezTo>
                <a:cubicBezTo>
                  <a:pt x="60" y="313"/>
                  <a:pt x="64" y="312"/>
                  <a:pt x="65" y="313"/>
                </a:cubicBezTo>
                <a:cubicBezTo>
                  <a:pt x="65" y="313"/>
                  <a:pt x="64" y="313"/>
                  <a:pt x="64" y="313"/>
                </a:cubicBezTo>
                <a:cubicBezTo>
                  <a:pt x="67" y="313"/>
                  <a:pt x="70" y="313"/>
                  <a:pt x="72" y="313"/>
                </a:cubicBezTo>
                <a:cubicBezTo>
                  <a:pt x="72" y="312"/>
                  <a:pt x="70" y="313"/>
                  <a:pt x="71" y="312"/>
                </a:cubicBezTo>
                <a:cubicBezTo>
                  <a:pt x="70" y="312"/>
                  <a:pt x="70" y="312"/>
                  <a:pt x="69" y="312"/>
                </a:cubicBezTo>
                <a:cubicBezTo>
                  <a:pt x="70" y="312"/>
                  <a:pt x="70" y="312"/>
                  <a:pt x="70" y="312"/>
                </a:cubicBezTo>
                <a:cubicBezTo>
                  <a:pt x="66" y="310"/>
                  <a:pt x="60" y="311"/>
                  <a:pt x="55" y="312"/>
                </a:cubicBezTo>
                <a:cubicBezTo>
                  <a:pt x="56" y="312"/>
                  <a:pt x="56" y="312"/>
                  <a:pt x="57" y="312"/>
                </a:cubicBezTo>
                <a:cubicBezTo>
                  <a:pt x="55" y="312"/>
                  <a:pt x="52" y="313"/>
                  <a:pt x="51" y="313"/>
                </a:cubicBezTo>
                <a:cubicBezTo>
                  <a:pt x="50" y="313"/>
                  <a:pt x="48" y="313"/>
                  <a:pt x="47" y="314"/>
                </a:cubicBezTo>
                <a:cubicBezTo>
                  <a:pt x="47" y="313"/>
                  <a:pt x="47" y="313"/>
                  <a:pt x="47" y="313"/>
                </a:cubicBezTo>
                <a:cubicBezTo>
                  <a:pt x="51" y="311"/>
                  <a:pt x="56" y="311"/>
                  <a:pt x="61" y="310"/>
                </a:cubicBezTo>
                <a:cubicBezTo>
                  <a:pt x="64" y="309"/>
                  <a:pt x="66" y="310"/>
                  <a:pt x="69" y="310"/>
                </a:cubicBezTo>
                <a:cubicBezTo>
                  <a:pt x="68" y="310"/>
                  <a:pt x="68" y="309"/>
                  <a:pt x="68" y="310"/>
                </a:cubicBezTo>
                <a:cubicBezTo>
                  <a:pt x="67" y="309"/>
                  <a:pt x="64" y="307"/>
                  <a:pt x="63" y="306"/>
                </a:cubicBezTo>
                <a:cubicBezTo>
                  <a:pt x="63" y="306"/>
                  <a:pt x="63" y="306"/>
                  <a:pt x="63" y="306"/>
                </a:cubicBezTo>
                <a:cubicBezTo>
                  <a:pt x="58" y="304"/>
                  <a:pt x="52" y="304"/>
                  <a:pt x="46" y="305"/>
                </a:cubicBezTo>
                <a:cubicBezTo>
                  <a:pt x="46" y="305"/>
                  <a:pt x="46" y="305"/>
                  <a:pt x="46" y="305"/>
                </a:cubicBezTo>
                <a:cubicBezTo>
                  <a:pt x="46" y="304"/>
                  <a:pt x="46" y="304"/>
                  <a:pt x="46" y="304"/>
                </a:cubicBezTo>
                <a:cubicBezTo>
                  <a:pt x="49" y="304"/>
                  <a:pt x="51" y="303"/>
                  <a:pt x="53" y="303"/>
                </a:cubicBezTo>
                <a:cubicBezTo>
                  <a:pt x="50" y="303"/>
                  <a:pt x="48" y="302"/>
                  <a:pt x="46" y="301"/>
                </a:cubicBezTo>
                <a:cubicBezTo>
                  <a:pt x="46" y="300"/>
                  <a:pt x="46" y="300"/>
                  <a:pt x="46" y="300"/>
                </a:cubicBezTo>
                <a:cubicBezTo>
                  <a:pt x="48" y="301"/>
                  <a:pt x="50" y="302"/>
                  <a:pt x="52" y="302"/>
                </a:cubicBezTo>
                <a:cubicBezTo>
                  <a:pt x="56" y="303"/>
                  <a:pt x="59" y="304"/>
                  <a:pt x="63" y="303"/>
                </a:cubicBezTo>
                <a:cubicBezTo>
                  <a:pt x="62" y="302"/>
                  <a:pt x="62" y="299"/>
                  <a:pt x="62" y="297"/>
                </a:cubicBezTo>
                <a:cubicBezTo>
                  <a:pt x="57" y="291"/>
                  <a:pt x="52" y="289"/>
                  <a:pt x="47" y="289"/>
                </a:cubicBezTo>
                <a:cubicBezTo>
                  <a:pt x="46" y="289"/>
                  <a:pt x="44" y="288"/>
                  <a:pt x="43" y="288"/>
                </a:cubicBezTo>
                <a:cubicBezTo>
                  <a:pt x="42" y="287"/>
                  <a:pt x="42" y="287"/>
                  <a:pt x="41" y="286"/>
                </a:cubicBezTo>
                <a:cubicBezTo>
                  <a:pt x="41" y="286"/>
                  <a:pt x="42" y="287"/>
                  <a:pt x="42" y="287"/>
                </a:cubicBezTo>
                <a:cubicBezTo>
                  <a:pt x="46" y="288"/>
                  <a:pt x="50" y="287"/>
                  <a:pt x="52" y="289"/>
                </a:cubicBezTo>
                <a:cubicBezTo>
                  <a:pt x="53" y="288"/>
                  <a:pt x="54" y="289"/>
                  <a:pt x="55" y="289"/>
                </a:cubicBezTo>
                <a:cubicBezTo>
                  <a:pt x="55" y="289"/>
                  <a:pt x="54" y="289"/>
                  <a:pt x="54" y="289"/>
                </a:cubicBezTo>
                <a:cubicBezTo>
                  <a:pt x="55" y="289"/>
                  <a:pt x="55" y="289"/>
                  <a:pt x="55" y="289"/>
                </a:cubicBezTo>
                <a:cubicBezTo>
                  <a:pt x="55" y="289"/>
                  <a:pt x="56" y="289"/>
                  <a:pt x="56" y="290"/>
                </a:cubicBezTo>
                <a:cubicBezTo>
                  <a:pt x="55" y="289"/>
                  <a:pt x="55" y="289"/>
                  <a:pt x="55" y="290"/>
                </a:cubicBezTo>
                <a:cubicBezTo>
                  <a:pt x="58" y="291"/>
                  <a:pt x="61" y="293"/>
                  <a:pt x="63" y="295"/>
                </a:cubicBezTo>
                <a:cubicBezTo>
                  <a:pt x="62" y="293"/>
                  <a:pt x="59" y="292"/>
                  <a:pt x="57" y="290"/>
                </a:cubicBezTo>
                <a:cubicBezTo>
                  <a:pt x="56" y="290"/>
                  <a:pt x="56" y="290"/>
                  <a:pt x="56" y="289"/>
                </a:cubicBezTo>
                <a:cubicBezTo>
                  <a:pt x="59" y="290"/>
                  <a:pt x="60" y="293"/>
                  <a:pt x="63" y="294"/>
                </a:cubicBezTo>
                <a:cubicBezTo>
                  <a:pt x="63" y="294"/>
                  <a:pt x="64" y="293"/>
                  <a:pt x="64" y="293"/>
                </a:cubicBezTo>
                <a:cubicBezTo>
                  <a:pt x="63" y="293"/>
                  <a:pt x="63" y="293"/>
                  <a:pt x="63" y="292"/>
                </a:cubicBezTo>
                <a:cubicBezTo>
                  <a:pt x="63" y="293"/>
                  <a:pt x="63" y="294"/>
                  <a:pt x="63" y="293"/>
                </a:cubicBezTo>
                <a:cubicBezTo>
                  <a:pt x="63" y="291"/>
                  <a:pt x="60" y="291"/>
                  <a:pt x="59" y="290"/>
                </a:cubicBezTo>
                <a:cubicBezTo>
                  <a:pt x="61" y="290"/>
                  <a:pt x="62" y="292"/>
                  <a:pt x="64" y="292"/>
                </a:cubicBezTo>
                <a:cubicBezTo>
                  <a:pt x="64" y="291"/>
                  <a:pt x="64" y="291"/>
                  <a:pt x="63" y="290"/>
                </a:cubicBezTo>
                <a:cubicBezTo>
                  <a:pt x="60" y="289"/>
                  <a:pt x="55" y="287"/>
                  <a:pt x="53" y="285"/>
                </a:cubicBezTo>
                <a:cubicBezTo>
                  <a:pt x="57" y="287"/>
                  <a:pt x="60" y="289"/>
                  <a:pt x="64" y="291"/>
                </a:cubicBezTo>
                <a:cubicBezTo>
                  <a:pt x="65" y="291"/>
                  <a:pt x="64" y="292"/>
                  <a:pt x="64" y="292"/>
                </a:cubicBezTo>
                <a:cubicBezTo>
                  <a:pt x="65" y="291"/>
                  <a:pt x="65" y="291"/>
                  <a:pt x="65" y="290"/>
                </a:cubicBezTo>
                <a:cubicBezTo>
                  <a:pt x="65" y="290"/>
                  <a:pt x="65" y="289"/>
                  <a:pt x="64" y="290"/>
                </a:cubicBezTo>
                <a:cubicBezTo>
                  <a:pt x="64" y="288"/>
                  <a:pt x="61" y="288"/>
                  <a:pt x="60" y="287"/>
                </a:cubicBezTo>
                <a:cubicBezTo>
                  <a:pt x="63" y="287"/>
                  <a:pt x="64" y="289"/>
                  <a:pt x="66" y="290"/>
                </a:cubicBezTo>
                <a:cubicBezTo>
                  <a:pt x="66" y="289"/>
                  <a:pt x="67" y="289"/>
                  <a:pt x="67" y="289"/>
                </a:cubicBezTo>
                <a:cubicBezTo>
                  <a:pt x="65" y="288"/>
                  <a:pt x="63" y="287"/>
                  <a:pt x="62" y="286"/>
                </a:cubicBezTo>
                <a:cubicBezTo>
                  <a:pt x="63" y="287"/>
                  <a:pt x="66" y="287"/>
                  <a:pt x="67" y="289"/>
                </a:cubicBezTo>
                <a:cubicBezTo>
                  <a:pt x="67" y="288"/>
                  <a:pt x="68" y="288"/>
                  <a:pt x="68" y="287"/>
                </a:cubicBezTo>
                <a:cubicBezTo>
                  <a:pt x="65" y="287"/>
                  <a:pt x="63" y="286"/>
                  <a:pt x="61" y="285"/>
                </a:cubicBezTo>
                <a:cubicBezTo>
                  <a:pt x="63" y="285"/>
                  <a:pt x="65" y="286"/>
                  <a:pt x="66" y="287"/>
                </a:cubicBezTo>
                <a:cubicBezTo>
                  <a:pt x="67" y="287"/>
                  <a:pt x="69" y="287"/>
                  <a:pt x="69" y="286"/>
                </a:cubicBezTo>
                <a:cubicBezTo>
                  <a:pt x="66" y="285"/>
                  <a:pt x="63" y="285"/>
                  <a:pt x="61" y="284"/>
                </a:cubicBezTo>
                <a:cubicBezTo>
                  <a:pt x="64" y="285"/>
                  <a:pt x="67" y="286"/>
                  <a:pt x="70" y="286"/>
                </a:cubicBezTo>
                <a:cubicBezTo>
                  <a:pt x="70" y="285"/>
                  <a:pt x="70" y="285"/>
                  <a:pt x="71" y="284"/>
                </a:cubicBezTo>
                <a:cubicBezTo>
                  <a:pt x="70" y="284"/>
                  <a:pt x="69" y="284"/>
                  <a:pt x="68" y="283"/>
                </a:cubicBezTo>
                <a:cubicBezTo>
                  <a:pt x="69" y="283"/>
                  <a:pt x="70" y="284"/>
                  <a:pt x="71" y="284"/>
                </a:cubicBezTo>
                <a:cubicBezTo>
                  <a:pt x="68" y="282"/>
                  <a:pt x="64" y="282"/>
                  <a:pt x="62" y="281"/>
                </a:cubicBezTo>
                <a:cubicBezTo>
                  <a:pt x="61" y="281"/>
                  <a:pt x="60" y="280"/>
                  <a:pt x="59" y="280"/>
                </a:cubicBezTo>
                <a:cubicBezTo>
                  <a:pt x="60" y="279"/>
                  <a:pt x="62" y="281"/>
                  <a:pt x="63" y="281"/>
                </a:cubicBezTo>
                <a:cubicBezTo>
                  <a:pt x="66" y="282"/>
                  <a:pt x="69" y="282"/>
                  <a:pt x="71" y="283"/>
                </a:cubicBezTo>
                <a:cubicBezTo>
                  <a:pt x="71" y="281"/>
                  <a:pt x="68" y="282"/>
                  <a:pt x="67" y="281"/>
                </a:cubicBezTo>
                <a:cubicBezTo>
                  <a:pt x="69" y="281"/>
                  <a:pt x="70" y="281"/>
                  <a:pt x="72" y="282"/>
                </a:cubicBezTo>
                <a:cubicBezTo>
                  <a:pt x="70" y="280"/>
                  <a:pt x="66" y="280"/>
                  <a:pt x="64" y="278"/>
                </a:cubicBezTo>
                <a:cubicBezTo>
                  <a:pt x="65" y="279"/>
                  <a:pt x="67" y="279"/>
                  <a:pt x="68" y="280"/>
                </a:cubicBezTo>
                <a:cubicBezTo>
                  <a:pt x="64" y="277"/>
                  <a:pt x="58" y="276"/>
                  <a:pt x="55" y="276"/>
                </a:cubicBezTo>
                <a:cubicBezTo>
                  <a:pt x="55" y="276"/>
                  <a:pt x="55" y="276"/>
                  <a:pt x="55" y="276"/>
                </a:cubicBezTo>
                <a:cubicBezTo>
                  <a:pt x="55" y="276"/>
                  <a:pt x="54" y="276"/>
                  <a:pt x="54" y="276"/>
                </a:cubicBezTo>
                <a:cubicBezTo>
                  <a:pt x="54" y="276"/>
                  <a:pt x="55" y="276"/>
                  <a:pt x="55" y="276"/>
                </a:cubicBezTo>
                <a:cubicBezTo>
                  <a:pt x="54" y="275"/>
                  <a:pt x="53" y="275"/>
                  <a:pt x="53" y="276"/>
                </a:cubicBezTo>
                <a:cubicBezTo>
                  <a:pt x="53" y="275"/>
                  <a:pt x="53" y="275"/>
                  <a:pt x="53" y="275"/>
                </a:cubicBezTo>
                <a:cubicBezTo>
                  <a:pt x="47" y="274"/>
                  <a:pt x="42" y="273"/>
                  <a:pt x="36" y="272"/>
                </a:cubicBezTo>
                <a:cubicBezTo>
                  <a:pt x="32" y="270"/>
                  <a:pt x="27" y="267"/>
                  <a:pt x="23" y="265"/>
                </a:cubicBezTo>
                <a:cubicBezTo>
                  <a:pt x="22" y="264"/>
                  <a:pt x="22" y="263"/>
                  <a:pt x="21" y="262"/>
                </a:cubicBezTo>
                <a:cubicBezTo>
                  <a:pt x="23" y="263"/>
                  <a:pt x="24" y="264"/>
                  <a:pt x="26" y="265"/>
                </a:cubicBezTo>
                <a:cubicBezTo>
                  <a:pt x="32" y="269"/>
                  <a:pt x="38" y="271"/>
                  <a:pt x="45" y="272"/>
                </a:cubicBezTo>
                <a:cubicBezTo>
                  <a:pt x="51" y="274"/>
                  <a:pt x="59" y="275"/>
                  <a:pt x="65" y="277"/>
                </a:cubicBezTo>
                <a:cubicBezTo>
                  <a:pt x="68" y="278"/>
                  <a:pt x="70" y="279"/>
                  <a:pt x="72" y="280"/>
                </a:cubicBezTo>
                <a:cubicBezTo>
                  <a:pt x="72" y="278"/>
                  <a:pt x="71" y="276"/>
                  <a:pt x="71" y="275"/>
                </a:cubicBezTo>
                <a:cubicBezTo>
                  <a:pt x="70" y="273"/>
                  <a:pt x="72" y="271"/>
                  <a:pt x="73" y="270"/>
                </a:cubicBezTo>
                <a:cubicBezTo>
                  <a:pt x="77" y="267"/>
                  <a:pt x="82" y="266"/>
                  <a:pt x="85" y="265"/>
                </a:cubicBezTo>
                <a:cubicBezTo>
                  <a:pt x="83" y="264"/>
                  <a:pt x="80" y="264"/>
                  <a:pt x="77" y="263"/>
                </a:cubicBezTo>
                <a:cubicBezTo>
                  <a:pt x="76" y="263"/>
                  <a:pt x="75" y="262"/>
                  <a:pt x="74" y="262"/>
                </a:cubicBezTo>
                <a:cubicBezTo>
                  <a:pt x="74" y="261"/>
                  <a:pt x="73" y="262"/>
                  <a:pt x="73" y="261"/>
                </a:cubicBezTo>
                <a:cubicBezTo>
                  <a:pt x="70" y="261"/>
                  <a:pt x="68" y="260"/>
                  <a:pt x="65" y="261"/>
                </a:cubicBezTo>
                <a:cubicBezTo>
                  <a:pt x="53" y="262"/>
                  <a:pt x="39" y="263"/>
                  <a:pt x="28" y="256"/>
                </a:cubicBezTo>
                <a:cubicBezTo>
                  <a:pt x="23" y="255"/>
                  <a:pt x="19" y="253"/>
                  <a:pt x="15" y="250"/>
                </a:cubicBezTo>
                <a:cubicBezTo>
                  <a:pt x="15" y="250"/>
                  <a:pt x="15" y="250"/>
                  <a:pt x="15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4" y="249"/>
                </a:cubicBezTo>
                <a:cubicBezTo>
                  <a:pt x="14" y="249"/>
                  <a:pt x="14" y="249"/>
                  <a:pt x="13" y="249"/>
                </a:cubicBezTo>
                <a:cubicBezTo>
                  <a:pt x="13" y="248"/>
                  <a:pt x="13" y="247"/>
                  <a:pt x="12" y="246"/>
                </a:cubicBezTo>
                <a:cubicBezTo>
                  <a:pt x="13" y="247"/>
                  <a:pt x="14" y="248"/>
                  <a:pt x="15" y="248"/>
                </a:cubicBezTo>
                <a:cubicBezTo>
                  <a:pt x="17" y="251"/>
                  <a:pt x="20" y="252"/>
                  <a:pt x="23" y="253"/>
                </a:cubicBezTo>
                <a:cubicBezTo>
                  <a:pt x="24" y="253"/>
                  <a:pt x="23" y="252"/>
                  <a:pt x="24" y="252"/>
                </a:cubicBezTo>
                <a:cubicBezTo>
                  <a:pt x="25" y="252"/>
                  <a:pt x="24" y="253"/>
                  <a:pt x="23" y="253"/>
                </a:cubicBezTo>
                <a:cubicBezTo>
                  <a:pt x="24" y="254"/>
                  <a:pt x="25" y="254"/>
                  <a:pt x="25" y="254"/>
                </a:cubicBezTo>
                <a:cubicBezTo>
                  <a:pt x="26" y="253"/>
                  <a:pt x="27" y="252"/>
                  <a:pt x="28" y="250"/>
                </a:cubicBezTo>
                <a:cubicBezTo>
                  <a:pt x="27" y="250"/>
                  <a:pt x="27" y="251"/>
                  <a:pt x="27" y="251"/>
                </a:cubicBezTo>
                <a:cubicBezTo>
                  <a:pt x="28" y="250"/>
                  <a:pt x="28" y="249"/>
                  <a:pt x="28" y="248"/>
                </a:cubicBezTo>
                <a:cubicBezTo>
                  <a:pt x="28" y="248"/>
                  <a:pt x="28" y="249"/>
                  <a:pt x="27" y="250"/>
                </a:cubicBezTo>
                <a:cubicBezTo>
                  <a:pt x="28" y="248"/>
                  <a:pt x="30" y="247"/>
                  <a:pt x="30" y="244"/>
                </a:cubicBezTo>
                <a:cubicBezTo>
                  <a:pt x="29" y="245"/>
                  <a:pt x="29" y="246"/>
                  <a:pt x="28" y="247"/>
                </a:cubicBezTo>
                <a:cubicBezTo>
                  <a:pt x="29" y="245"/>
                  <a:pt x="30" y="244"/>
                  <a:pt x="30" y="242"/>
                </a:cubicBezTo>
                <a:cubicBezTo>
                  <a:pt x="30" y="243"/>
                  <a:pt x="29" y="244"/>
                  <a:pt x="28" y="245"/>
                </a:cubicBezTo>
                <a:cubicBezTo>
                  <a:pt x="28" y="245"/>
                  <a:pt x="29" y="244"/>
                  <a:pt x="30" y="243"/>
                </a:cubicBezTo>
                <a:cubicBezTo>
                  <a:pt x="30" y="242"/>
                  <a:pt x="30" y="241"/>
                  <a:pt x="30" y="242"/>
                </a:cubicBezTo>
                <a:cubicBezTo>
                  <a:pt x="31" y="240"/>
                  <a:pt x="31" y="239"/>
                  <a:pt x="31" y="237"/>
                </a:cubicBezTo>
                <a:cubicBezTo>
                  <a:pt x="31" y="237"/>
                  <a:pt x="31" y="237"/>
                  <a:pt x="31" y="236"/>
                </a:cubicBezTo>
                <a:cubicBezTo>
                  <a:pt x="31" y="236"/>
                  <a:pt x="31" y="236"/>
                  <a:pt x="31" y="236"/>
                </a:cubicBezTo>
                <a:cubicBezTo>
                  <a:pt x="32" y="234"/>
                  <a:pt x="33" y="229"/>
                  <a:pt x="34" y="226"/>
                </a:cubicBezTo>
                <a:cubicBezTo>
                  <a:pt x="33" y="227"/>
                  <a:pt x="32" y="228"/>
                  <a:pt x="31" y="229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30" y="230"/>
                  <a:pt x="30" y="230"/>
                  <a:pt x="30" y="230"/>
                </a:cubicBezTo>
                <a:cubicBezTo>
                  <a:pt x="29" y="231"/>
                  <a:pt x="29" y="232"/>
                  <a:pt x="29" y="231"/>
                </a:cubicBezTo>
                <a:cubicBezTo>
                  <a:pt x="28" y="232"/>
                  <a:pt x="29" y="231"/>
                  <a:pt x="28" y="232"/>
                </a:cubicBezTo>
                <a:cubicBezTo>
                  <a:pt x="27" y="233"/>
                  <a:pt x="26" y="234"/>
                  <a:pt x="24" y="234"/>
                </a:cubicBezTo>
                <a:cubicBezTo>
                  <a:pt x="25" y="233"/>
                  <a:pt x="27" y="232"/>
                  <a:pt x="27" y="231"/>
                </a:cubicBezTo>
                <a:cubicBezTo>
                  <a:pt x="28" y="231"/>
                  <a:pt x="28" y="230"/>
                  <a:pt x="28" y="230"/>
                </a:cubicBezTo>
                <a:cubicBezTo>
                  <a:pt x="29" y="230"/>
                  <a:pt x="30" y="229"/>
                  <a:pt x="31" y="228"/>
                </a:cubicBezTo>
                <a:cubicBezTo>
                  <a:pt x="33" y="226"/>
                  <a:pt x="35" y="223"/>
                  <a:pt x="36" y="220"/>
                </a:cubicBezTo>
                <a:cubicBezTo>
                  <a:pt x="36" y="220"/>
                  <a:pt x="35" y="221"/>
                  <a:pt x="35" y="222"/>
                </a:cubicBezTo>
                <a:cubicBezTo>
                  <a:pt x="34" y="221"/>
                  <a:pt x="35" y="221"/>
                  <a:pt x="35" y="221"/>
                </a:cubicBezTo>
                <a:cubicBezTo>
                  <a:pt x="34" y="220"/>
                  <a:pt x="34" y="221"/>
                  <a:pt x="33" y="221"/>
                </a:cubicBezTo>
                <a:cubicBezTo>
                  <a:pt x="34" y="221"/>
                  <a:pt x="32" y="221"/>
                  <a:pt x="32" y="221"/>
                </a:cubicBezTo>
                <a:cubicBezTo>
                  <a:pt x="32" y="220"/>
                  <a:pt x="31" y="220"/>
                  <a:pt x="31" y="220"/>
                </a:cubicBezTo>
                <a:cubicBezTo>
                  <a:pt x="30" y="220"/>
                  <a:pt x="30" y="221"/>
                  <a:pt x="29" y="221"/>
                </a:cubicBezTo>
                <a:cubicBezTo>
                  <a:pt x="30" y="220"/>
                  <a:pt x="30" y="220"/>
                  <a:pt x="31" y="220"/>
                </a:cubicBezTo>
                <a:cubicBezTo>
                  <a:pt x="30" y="219"/>
                  <a:pt x="30" y="219"/>
                  <a:pt x="30" y="219"/>
                </a:cubicBezTo>
                <a:cubicBezTo>
                  <a:pt x="29" y="219"/>
                  <a:pt x="28" y="220"/>
                  <a:pt x="27" y="220"/>
                </a:cubicBezTo>
                <a:cubicBezTo>
                  <a:pt x="27" y="219"/>
                  <a:pt x="29" y="219"/>
                  <a:pt x="29" y="218"/>
                </a:cubicBezTo>
                <a:cubicBezTo>
                  <a:pt x="28" y="217"/>
                  <a:pt x="29" y="215"/>
                  <a:pt x="29" y="213"/>
                </a:cubicBezTo>
                <a:cubicBezTo>
                  <a:pt x="27" y="212"/>
                  <a:pt x="27" y="214"/>
                  <a:pt x="25" y="215"/>
                </a:cubicBezTo>
                <a:cubicBezTo>
                  <a:pt x="26" y="214"/>
                  <a:pt x="27" y="213"/>
                  <a:pt x="28" y="213"/>
                </a:cubicBezTo>
                <a:cubicBezTo>
                  <a:pt x="27" y="212"/>
                  <a:pt x="25" y="213"/>
                  <a:pt x="25" y="214"/>
                </a:cubicBezTo>
                <a:cubicBezTo>
                  <a:pt x="24" y="214"/>
                  <a:pt x="24" y="215"/>
                  <a:pt x="23" y="215"/>
                </a:cubicBezTo>
                <a:cubicBezTo>
                  <a:pt x="22" y="216"/>
                  <a:pt x="20" y="218"/>
                  <a:pt x="20" y="219"/>
                </a:cubicBezTo>
                <a:cubicBezTo>
                  <a:pt x="20" y="221"/>
                  <a:pt x="22" y="220"/>
                  <a:pt x="23" y="221"/>
                </a:cubicBezTo>
                <a:cubicBezTo>
                  <a:pt x="21" y="223"/>
                  <a:pt x="19" y="225"/>
                  <a:pt x="20" y="229"/>
                </a:cubicBezTo>
                <a:cubicBezTo>
                  <a:pt x="20" y="232"/>
                  <a:pt x="21" y="234"/>
                  <a:pt x="21" y="237"/>
                </a:cubicBezTo>
                <a:cubicBezTo>
                  <a:pt x="22" y="237"/>
                  <a:pt x="23" y="236"/>
                  <a:pt x="24" y="236"/>
                </a:cubicBezTo>
                <a:cubicBezTo>
                  <a:pt x="24" y="240"/>
                  <a:pt x="22" y="245"/>
                  <a:pt x="20" y="248"/>
                </a:cubicBezTo>
                <a:cubicBezTo>
                  <a:pt x="19" y="249"/>
                  <a:pt x="18" y="250"/>
                  <a:pt x="17" y="250"/>
                </a:cubicBezTo>
                <a:cubicBezTo>
                  <a:pt x="19" y="247"/>
                  <a:pt x="22" y="243"/>
                  <a:pt x="22" y="238"/>
                </a:cubicBezTo>
                <a:cubicBezTo>
                  <a:pt x="22" y="238"/>
                  <a:pt x="20" y="237"/>
                  <a:pt x="20" y="238"/>
                </a:cubicBezTo>
                <a:cubicBezTo>
                  <a:pt x="18" y="235"/>
                  <a:pt x="18" y="228"/>
                  <a:pt x="18" y="227"/>
                </a:cubicBezTo>
                <a:cubicBezTo>
                  <a:pt x="18" y="225"/>
                  <a:pt x="19" y="223"/>
                  <a:pt x="21" y="222"/>
                </a:cubicBezTo>
                <a:cubicBezTo>
                  <a:pt x="15" y="219"/>
                  <a:pt x="24" y="213"/>
                  <a:pt x="26" y="212"/>
                </a:cubicBezTo>
                <a:cubicBezTo>
                  <a:pt x="25" y="210"/>
                  <a:pt x="26" y="208"/>
                  <a:pt x="27" y="207"/>
                </a:cubicBezTo>
                <a:cubicBezTo>
                  <a:pt x="22" y="208"/>
                  <a:pt x="19" y="204"/>
                  <a:pt x="19" y="199"/>
                </a:cubicBezTo>
                <a:cubicBezTo>
                  <a:pt x="20" y="198"/>
                  <a:pt x="22" y="199"/>
                  <a:pt x="23" y="198"/>
                </a:cubicBezTo>
                <a:cubicBezTo>
                  <a:pt x="25" y="197"/>
                  <a:pt x="24" y="194"/>
                  <a:pt x="26" y="192"/>
                </a:cubicBezTo>
                <a:cubicBezTo>
                  <a:pt x="27" y="192"/>
                  <a:pt x="27" y="192"/>
                  <a:pt x="28" y="192"/>
                </a:cubicBezTo>
                <a:cubicBezTo>
                  <a:pt x="27" y="190"/>
                  <a:pt x="25" y="190"/>
                  <a:pt x="24" y="188"/>
                </a:cubicBezTo>
                <a:cubicBezTo>
                  <a:pt x="24" y="186"/>
                  <a:pt x="24" y="182"/>
                  <a:pt x="24" y="180"/>
                </a:cubicBezTo>
                <a:cubicBezTo>
                  <a:pt x="25" y="180"/>
                  <a:pt x="25" y="179"/>
                  <a:pt x="26" y="179"/>
                </a:cubicBezTo>
                <a:cubicBezTo>
                  <a:pt x="26" y="179"/>
                  <a:pt x="27" y="180"/>
                  <a:pt x="27" y="180"/>
                </a:cubicBezTo>
                <a:cubicBezTo>
                  <a:pt x="28" y="180"/>
                  <a:pt x="30" y="180"/>
                  <a:pt x="31" y="180"/>
                </a:cubicBezTo>
                <a:cubicBezTo>
                  <a:pt x="32" y="181"/>
                  <a:pt x="32" y="183"/>
                  <a:pt x="34" y="183"/>
                </a:cubicBezTo>
                <a:cubicBezTo>
                  <a:pt x="34" y="182"/>
                  <a:pt x="34" y="181"/>
                  <a:pt x="34" y="181"/>
                </a:cubicBezTo>
                <a:cubicBezTo>
                  <a:pt x="33" y="180"/>
                  <a:pt x="32" y="180"/>
                  <a:pt x="31" y="180"/>
                </a:cubicBezTo>
                <a:cubicBezTo>
                  <a:pt x="29" y="179"/>
                  <a:pt x="28" y="176"/>
                  <a:pt x="27" y="174"/>
                </a:cubicBezTo>
                <a:cubicBezTo>
                  <a:pt x="26" y="173"/>
                  <a:pt x="26" y="172"/>
                  <a:pt x="27" y="170"/>
                </a:cubicBezTo>
                <a:cubicBezTo>
                  <a:pt x="27" y="170"/>
                  <a:pt x="27" y="170"/>
                  <a:pt x="27" y="170"/>
                </a:cubicBezTo>
                <a:cubicBezTo>
                  <a:pt x="27" y="169"/>
                  <a:pt x="27" y="169"/>
                  <a:pt x="27" y="168"/>
                </a:cubicBezTo>
                <a:cubicBezTo>
                  <a:pt x="27" y="166"/>
                  <a:pt x="29" y="164"/>
                  <a:pt x="31" y="164"/>
                </a:cubicBezTo>
                <a:cubicBezTo>
                  <a:pt x="32" y="164"/>
                  <a:pt x="33" y="165"/>
                  <a:pt x="33" y="165"/>
                </a:cubicBezTo>
                <a:cubicBezTo>
                  <a:pt x="35" y="165"/>
                  <a:pt x="36" y="165"/>
                  <a:pt x="37" y="166"/>
                </a:cubicBezTo>
                <a:cubicBezTo>
                  <a:pt x="37" y="163"/>
                  <a:pt x="35" y="161"/>
                  <a:pt x="35" y="158"/>
                </a:cubicBezTo>
                <a:cubicBezTo>
                  <a:pt x="34" y="158"/>
                  <a:pt x="34" y="157"/>
                  <a:pt x="35" y="156"/>
                </a:cubicBezTo>
                <a:cubicBezTo>
                  <a:pt x="35" y="155"/>
                  <a:pt x="36" y="155"/>
                  <a:pt x="36" y="154"/>
                </a:cubicBezTo>
                <a:cubicBezTo>
                  <a:pt x="37" y="153"/>
                  <a:pt x="36" y="151"/>
                  <a:pt x="37" y="150"/>
                </a:cubicBezTo>
                <a:cubicBezTo>
                  <a:pt x="37" y="149"/>
                  <a:pt x="38" y="149"/>
                  <a:pt x="39" y="148"/>
                </a:cubicBezTo>
                <a:cubicBezTo>
                  <a:pt x="46" y="148"/>
                  <a:pt x="48" y="153"/>
                  <a:pt x="53" y="157"/>
                </a:cubicBezTo>
                <a:cubicBezTo>
                  <a:pt x="53" y="156"/>
                  <a:pt x="52" y="155"/>
                  <a:pt x="52" y="155"/>
                </a:cubicBezTo>
                <a:cubicBezTo>
                  <a:pt x="51" y="152"/>
                  <a:pt x="50" y="149"/>
                  <a:pt x="50" y="147"/>
                </a:cubicBezTo>
                <a:cubicBezTo>
                  <a:pt x="51" y="144"/>
                  <a:pt x="51" y="142"/>
                  <a:pt x="52" y="140"/>
                </a:cubicBezTo>
                <a:cubicBezTo>
                  <a:pt x="53" y="140"/>
                  <a:pt x="53" y="139"/>
                  <a:pt x="54" y="139"/>
                </a:cubicBezTo>
                <a:cubicBezTo>
                  <a:pt x="55" y="139"/>
                  <a:pt x="56" y="140"/>
                  <a:pt x="57" y="140"/>
                </a:cubicBezTo>
                <a:cubicBezTo>
                  <a:pt x="59" y="140"/>
                  <a:pt x="60" y="140"/>
                  <a:pt x="61" y="141"/>
                </a:cubicBezTo>
                <a:cubicBezTo>
                  <a:pt x="64" y="143"/>
                  <a:pt x="66" y="147"/>
                  <a:pt x="68" y="151"/>
                </a:cubicBezTo>
                <a:cubicBezTo>
                  <a:pt x="68" y="147"/>
                  <a:pt x="67" y="142"/>
                  <a:pt x="66" y="138"/>
                </a:cubicBezTo>
                <a:cubicBezTo>
                  <a:pt x="67" y="137"/>
                  <a:pt x="68" y="135"/>
                  <a:pt x="69" y="135"/>
                </a:cubicBezTo>
                <a:cubicBezTo>
                  <a:pt x="70" y="135"/>
                  <a:pt x="70" y="134"/>
                  <a:pt x="71" y="134"/>
                </a:cubicBezTo>
                <a:cubicBezTo>
                  <a:pt x="71" y="134"/>
                  <a:pt x="72" y="133"/>
                  <a:pt x="72" y="132"/>
                </a:cubicBezTo>
                <a:cubicBezTo>
                  <a:pt x="72" y="132"/>
                  <a:pt x="73" y="132"/>
                  <a:pt x="73" y="132"/>
                </a:cubicBezTo>
                <a:cubicBezTo>
                  <a:pt x="79" y="133"/>
                  <a:pt x="82" y="140"/>
                  <a:pt x="83" y="146"/>
                </a:cubicBezTo>
                <a:cubicBezTo>
                  <a:pt x="83" y="141"/>
                  <a:pt x="86" y="139"/>
                  <a:pt x="89" y="136"/>
                </a:cubicBezTo>
                <a:cubicBezTo>
                  <a:pt x="89" y="134"/>
                  <a:pt x="89" y="133"/>
                  <a:pt x="89" y="131"/>
                </a:cubicBezTo>
                <a:cubicBezTo>
                  <a:pt x="89" y="128"/>
                  <a:pt x="88" y="126"/>
                  <a:pt x="89" y="124"/>
                </a:cubicBezTo>
                <a:cubicBezTo>
                  <a:pt x="88" y="122"/>
                  <a:pt x="89" y="120"/>
                  <a:pt x="88" y="119"/>
                </a:cubicBezTo>
                <a:cubicBezTo>
                  <a:pt x="89" y="116"/>
                  <a:pt x="88" y="115"/>
                  <a:pt x="88" y="113"/>
                </a:cubicBezTo>
                <a:cubicBezTo>
                  <a:pt x="88" y="111"/>
                  <a:pt x="88" y="108"/>
                  <a:pt x="88" y="106"/>
                </a:cubicBezTo>
                <a:cubicBezTo>
                  <a:pt x="88" y="98"/>
                  <a:pt x="90" y="87"/>
                  <a:pt x="89" y="81"/>
                </a:cubicBezTo>
                <a:cubicBezTo>
                  <a:pt x="90" y="79"/>
                  <a:pt x="90" y="76"/>
                  <a:pt x="90" y="74"/>
                </a:cubicBezTo>
                <a:cubicBezTo>
                  <a:pt x="90" y="70"/>
                  <a:pt x="91" y="67"/>
                  <a:pt x="91" y="63"/>
                </a:cubicBezTo>
                <a:cubicBezTo>
                  <a:pt x="91" y="62"/>
                  <a:pt x="91" y="61"/>
                  <a:pt x="91" y="60"/>
                </a:cubicBezTo>
                <a:cubicBezTo>
                  <a:pt x="91" y="60"/>
                  <a:pt x="92" y="59"/>
                  <a:pt x="92" y="58"/>
                </a:cubicBezTo>
                <a:cubicBezTo>
                  <a:pt x="92" y="57"/>
                  <a:pt x="92" y="56"/>
                  <a:pt x="92" y="55"/>
                </a:cubicBezTo>
                <a:cubicBezTo>
                  <a:pt x="92" y="53"/>
                  <a:pt x="93" y="51"/>
                  <a:pt x="94" y="49"/>
                </a:cubicBezTo>
                <a:cubicBezTo>
                  <a:pt x="95" y="48"/>
                  <a:pt x="95" y="47"/>
                  <a:pt x="96" y="47"/>
                </a:cubicBezTo>
                <a:cubicBezTo>
                  <a:pt x="97" y="47"/>
                  <a:pt x="98" y="48"/>
                  <a:pt x="98" y="49"/>
                </a:cubicBezTo>
                <a:cubicBezTo>
                  <a:pt x="99" y="51"/>
                  <a:pt x="99" y="54"/>
                  <a:pt x="98" y="57"/>
                </a:cubicBezTo>
                <a:cubicBezTo>
                  <a:pt x="97" y="61"/>
                  <a:pt x="97" y="66"/>
                  <a:pt x="97" y="71"/>
                </a:cubicBezTo>
                <a:cubicBezTo>
                  <a:pt x="97" y="77"/>
                  <a:pt x="96" y="82"/>
                  <a:pt x="96" y="88"/>
                </a:cubicBezTo>
                <a:cubicBezTo>
                  <a:pt x="96" y="90"/>
                  <a:pt x="97" y="92"/>
                  <a:pt x="97" y="94"/>
                </a:cubicBezTo>
                <a:cubicBezTo>
                  <a:pt x="98" y="102"/>
                  <a:pt x="95" y="109"/>
                  <a:pt x="96" y="118"/>
                </a:cubicBezTo>
                <a:cubicBezTo>
                  <a:pt x="96" y="118"/>
                  <a:pt x="96" y="120"/>
                  <a:pt x="96" y="121"/>
                </a:cubicBezTo>
                <a:cubicBezTo>
                  <a:pt x="99" y="111"/>
                  <a:pt x="105" y="101"/>
                  <a:pt x="100" y="91"/>
                </a:cubicBezTo>
                <a:cubicBezTo>
                  <a:pt x="100" y="89"/>
                  <a:pt x="101" y="87"/>
                  <a:pt x="101" y="85"/>
                </a:cubicBezTo>
                <a:cubicBezTo>
                  <a:pt x="100" y="82"/>
                  <a:pt x="99" y="79"/>
                  <a:pt x="98" y="76"/>
                </a:cubicBezTo>
                <a:cubicBezTo>
                  <a:pt x="98" y="70"/>
                  <a:pt x="103" y="66"/>
                  <a:pt x="104" y="62"/>
                </a:cubicBezTo>
                <a:cubicBezTo>
                  <a:pt x="105" y="61"/>
                  <a:pt x="105" y="59"/>
                  <a:pt x="106" y="58"/>
                </a:cubicBezTo>
                <a:cubicBezTo>
                  <a:pt x="107" y="58"/>
                  <a:pt x="108" y="59"/>
                  <a:pt x="109" y="59"/>
                </a:cubicBezTo>
                <a:cubicBezTo>
                  <a:pt x="110" y="67"/>
                  <a:pt x="113" y="73"/>
                  <a:pt x="116" y="79"/>
                </a:cubicBezTo>
                <a:cubicBezTo>
                  <a:pt x="118" y="83"/>
                  <a:pt x="121" y="86"/>
                  <a:pt x="123" y="92"/>
                </a:cubicBezTo>
                <a:cubicBezTo>
                  <a:pt x="125" y="95"/>
                  <a:pt x="126" y="100"/>
                  <a:pt x="128" y="104"/>
                </a:cubicBezTo>
                <a:cubicBezTo>
                  <a:pt x="129" y="102"/>
                  <a:pt x="129" y="100"/>
                  <a:pt x="131" y="99"/>
                </a:cubicBezTo>
                <a:cubicBezTo>
                  <a:pt x="129" y="95"/>
                  <a:pt x="128" y="90"/>
                  <a:pt x="127" y="85"/>
                </a:cubicBezTo>
                <a:cubicBezTo>
                  <a:pt x="127" y="84"/>
                  <a:pt x="127" y="83"/>
                  <a:pt x="127" y="82"/>
                </a:cubicBezTo>
                <a:cubicBezTo>
                  <a:pt x="127" y="81"/>
                  <a:pt x="127" y="81"/>
                  <a:pt x="127" y="80"/>
                </a:cubicBezTo>
                <a:cubicBezTo>
                  <a:pt x="127" y="78"/>
                  <a:pt x="126" y="77"/>
                  <a:pt x="126" y="75"/>
                </a:cubicBezTo>
                <a:cubicBezTo>
                  <a:pt x="126" y="75"/>
                  <a:pt x="126" y="74"/>
                  <a:pt x="126" y="74"/>
                </a:cubicBezTo>
                <a:cubicBezTo>
                  <a:pt x="126" y="73"/>
                  <a:pt x="126" y="72"/>
                  <a:pt x="126" y="71"/>
                </a:cubicBezTo>
                <a:cubicBezTo>
                  <a:pt x="125" y="65"/>
                  <a:pt x="125" y="57"/>
                  <a:pt x="125" y="51"/>
                </a:cubicBezTo>
                <a:cubicBezTo>
                  <a:pt x="125" y="43"/>
                  <a:pt x="125" y="33"/>
                  <a:pt x="126" y="24"/>
                </a:cubicBezTo>
                <a:cubicBezTo>
                  <a:pt x="124" y="22"/>
                  <a:pt x="125" y="18"/>
                  <a:pt x="127" y="16"/>
                </a:cubicBezTo>
                <a:cubicBezTo>
                  <a:pt x="126" y="15"/>
                  <a:pt x="126" y="14"/>
                  <a:pt x="126" y="13"/>
                </a:cubicBezTo>
                <a:cubicBezTo>
                  <a:pt x="127" y="13"/>
                  <a:pt x="127" y="13"/>
                  <a:pt x="127" y="13"/>
                </a:cubicBezTo>
                <a:cubicBezTo>
                  <a:pt x="127" y="13"/>
                  <a:pt x="127" y="14"/>
                  <a:pt x="127" y="15"/>
                </a:cubicBezTo>
                <a:cubicBezTo>
                  <a:pt x="128" y="15"/>
                  <a:pt x="128" y="14"/>
                  <a:pt x="129" y="14"/>
                </a:cubicBezTo>
                <a:cubicBezTo>
                  <a:pt x="129" y="13"/>
                  <a:pt x="129" y="13"/>
                  <a:pt x="129" y="13"/>
                </a:cubicBezTo>
                <a:cubicBezTo>
                  <a:pt x="134" y="13"/>
                  <a:pt x="134" y="13"/>
                  <a:pt x="134" y="13"/>
                </a:cubicBezTo>
                <a:cubicBezTo>
                  <a:pt x="130" y="15"/>
                  <a:pt x="126" y="17"/>
                  <a:pt x="127" y="22"/>
                </a:cubicBezTo>
                <a:cubicBezTo>
                  <a:pt x="127" y="21"/>
                  <a:pt x="127" y="20"/>
                  <a:pt x="128" y="19"/>
                </a:cubicBezTo>
                <a:cubicBezTo>
                  <a:pt x="128" y="20"/>
                  <a:pt x="127" y="23"/>
                  <a:pt x="129" y="24"/>
                </a:cubicBezTo>
                <a:cubicBezTo>
                  <a:pt x="131" y="23"/>
                  <a:pt x="132" y="20"/>
                  <a:pt x="135" y="18"/>
                </a:cubicBezTo>
                <a:cubicBezTo>
                  <a:pt x="134" y="21"/>
                  <a:pt x="132" y="22"/>
                  <a:pt x="131" y="24"/>
                </a:cubicBezTo>
                <a:cubicBezTo>
                  <a:pt x="134" y="23"/>
                  <a:pt x="136" y="21"/>
                  <a:pt x="137" y="18"/>
                </a:cubicBezTo>
                <a:cubicBezTo>
                  <a:pt x="137" y="18"/>
                  <a:pt x="137" y="17"/>
                  <a:pt x="137" y="17"/>
                </a:cubicBezTo>
                <a:cubicBezTo>
                  <a:pt x="137" y="15"/>
                  <a:pt x="138" y="14"/>
                  <a:pt x="139" y="13"/>
                </a:cubicBezTo>
                <a:cubicBezTo>
                  <a:pt x="140" y="13"/>
                  <a:pt x="140" y="13"/>
                  <a:pt x="140" y="13"/>
                </a:cubicBezTo>
                <a:cubicBezTo>
                  <a:pt x="139" y="16"/>
                  <a:pt x="138" y="20"/>
                  <a:pt x="135" y="23"/>
                </a:cubicBezTo>
                <a:cubicBezTo>
                  <a:pt x="135" y="24"/>
                  <a:pt x="135" y="26"/>
                  <a:pt x="134" y="27"/>
                </a:cubicBezTo>
                <a:cubicBezTo>
                  <a:pt x="133" y="38"/>
                  <a:pt x="132" y="49"/>
                  <a:pt x="132" y="62"/>
                </a:cubicBezTo>
                <a:cubicBezTo>
                  <a:pt x="133" y="64"/>
                  <a:pt x="133" y="65"/>
                  <a:pt x="133" y="68"/>
                </a:cubicBezTo>
                <a:cubicBezTo>
                  <a:pt x="133" y="69"/>
                  <a:pt x="133" y="71"/>
                  <a:pt x="134" y="72"/>
                </a:cubicBezTo>
                <a:cubicBezTo>
                  <a:pt x="134" y="74"/>
                  <a:pt x="134" y="76"/>
                  <a:pt x="134" y="78"/>
                </a:cubicBezTo>
                <a:cubicBezTo>
                  <a:pt x="134" y="79"/>
                  <a:pt x="135" y="79"/>
                  <a:pt x="135" y="80"/>
                </a:cubicBezTo>
                <a:cubicBezTo>
                  <a:pt x="135" y="81"/>
                  <a:pt x="135" y="82"/>
                  <a:pt x="136" y="82"/>
                </a:cubicBezTo>
                <a:cubicBezTo>
                  <a:pt x="138" y="76"/>
                  <a:pt x="142" y="70"/>
                  <a:pt x="144" y="64"/>
                </a:cubicBezTo>
                <a:cubicBezTo>
                  <a:pt x="141" y="63"/>
                  <a:pt x="137" y="60"/>
                  <a:pt x="136" y="56"/>
                </a:cubicBezTo>
                <a:cubicBezTo>
                  <a:pt x="136" y="54"/>
                  <a:pt x="136" y="52"/>
                  <a:pt x="135" y="51"/>
                </a:cubicBezTo>
                <a:cubicBezTo>
                  <a:pt x="136" y="50"/>
                  <a:pt x="136" y="50"/>
                  <a:pt x="136" y="50"/>
                </a:cubicBezTo>
                <a:cubicBezTo>
                  <a:pt x="135" y="47"/>
                  <a:pt x="135" y="44"/>
                  <a:pt x="137" y="42"/>
                </a:cubicBezTo>
                <a:cubicBezTo>
                  <a:pt x="137" y="42"/>
                  <a:pt x="138" y="41"/>
                  <a:pt x="138" y="41"/>
                </a:cubicBezTo>
                <a:cubicBezTo>
                  <a:pt x="139" y="42"/>
                  <a:pt x="139" y="43"/>
                  <a:pt x="140" y="43"/>
                </a:cubicBezTo>
                <a:cubicBezTo>
                  <a:pt x="140" y="43"/>
                  <a:pt x="142" y="43"/>
                  <a:pt x="142" y="43"/>
                </a:cubicBezTo>
                <a:cubicBezTo>
                  <a:pt x="153" y="40"/>
                  <a:pt x="153" y="25"/>
                  <a:pt x="167" y="24"/>
                </a:cubicBezTo>
                <a:cubicBezTo>
                  <a:pt x="167" y="23"/>
                  <a:pt x="167" y="24"/>
                  <a:pt x="168" y="24"/>
                </a:cubicBezTo>
                <a:cubicBezTo>
                  <a:pt x="167" y="23"/>
                  <a:pt x="168" y="23"/>
                  <a:pt x="168" y="22"/>
                </a:cubicBezTo>
                <a:cubicBezTo>
                  <a:pt x="170" y="20"/>
                  <a:pt x="170" y="16"/>
                  <a:pt x="172" y="14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2" y="13"/>
                  <a:pt x="172" y="13"/>
                  <a:pt x="172" y="13"/>
                </a:cubicBezTo>
                <a:cubicBezTo>
                  <a:pt x="177" y="13"/>
                  <a:pt x="177" y="13"/>
                  <a:pt x="177" y="13"/>
                </a:cubicBezTo>
                <a:cubicBezTo>
                  <a:pt x="175" y="15"/>
                  <a:pt x="174" y="18"/>
                  <a:pt x="173" y="21"/>
                </a:cubicBezTo>
                <a:cubicBezTo>
                  <a:pt x="173" y="21"/>
                  <a:pt x="173" y="21"/>
                  <a:pt x="173" y="21"/>
                </a:cubicBezTo>
                <a:cubicBezTo>
                  <a:pt x="175" y="18"/>
                  <a:pt x="177" y="15"/>
                  <a:pt x="177" y="13"/>
                </a:cubicBezTo>
                <a:cubicBezTo>
                  <a:pt x="179" y="13"/>
                  <a:pt x="179" y="13"/>
                  <a:pt x="179" y="13"/>
                </a:cubicBezTo>
                <a:cubicBezTo>
                  <a:pt x="178" y="14"/>
                  <a:pt x="178" y="14"/>
                  <a:pt x="178" y="14"/>
                </a:cubicBezTo>
                <a:cubicBezTo>
                  <a:pt x="178" y="16"/>
                  <a:pt x="177" y="19"/>
                  <a:pt x="176" y="21"/>
                </a:cubicBezTo>
                <a:cubicBezTo>
                  <a:pt x="176" y="21"/>
                  <a:pt x="176" y="22"/>
                  <a:pt x="175" y="22"/>
                </a:cubicBezTo>
                <a:cubicBezTo>
                  <a:pt x="175" y="23"/>
                  <a:pt x="175" y="23"/>
                  <a:pt x="174" y="24"/>
                </a:cubicBezTo>
                <a:cubicBezTo>
                  <a:pt x="185" y="26"/>
                  <a:pt x="193" y="20"/>
                  <a:pt x="201" y="20"/>
                </a:cubicBezTo>
                <a:cubicBezTo>
                  <a:pt x="203" y="19"/>
                  <a:pt x="205" y="20"/>
                  <a:pt x="207" y="20"/>
                </a:cubicBezTo>
                <a:cubicBezTo>
                  <a:pt x="214" y="20"/>
                  <a:pt x="219" y="20"/>
                  <a:pt x="225" y="23"/>
                </a:cubicBezTo>
                <a:cubicBezTo>
                  <a:pt x="223" y="19"/>
                  <a:pt x="220" y="17"/>
                  <a:pt x="217" y="14"/>
                </a:cubicBezTo>
                <a:cubicBezTo>
                  <a:pt x="217" y="13"/>
                  <a:pt x="216" y="13"/>
                  <a:pt x="216" y="13"/>
                </a:cubicBezTo>
                <a:cubicBezTo>
                  <a:pt x="218" y="13"/>
                  <a:pt x="218" y="13"/>
                  <a:pt x="218" y="13"/>
                </a:cubicBezTo>
                <a:cubicBezTo>
                  <a:pt x="219" y="13"/>
                  <a:pt x="219" y="14"/>
                  <a:pt x="220" y="15"/>
                </a:cubicBezTo>
                <a:cubicBezTo>
                  <a:pt x="220" y="14"/>
                  <a:pt x="220" y="16"/>
                  <a:pt x="221" y="15"/>
                </a:cubicBezTo>
                <a:cubicBezTo>
                  <a:pt x="220" y="14"/>
                  <a:pt x="219" y="13"/>
                  <a:pt x="219" y="13"/>
                </a:cubicBezTo>
                <a:cubicBezTo>
                  <a:pt x="221" y="14"/>
                  <a:pt x="221" y="16"/>
                  <a:pt x="223" y="17"/>
                </a:cubicBezTo>
                <a:cubicBezTo>
                  <a:pt x="223" y="17"/>
                  <a:pt x="222" y="17"/>
                  <a:pt x="222" y="17"/>
                </a:cubicBezTo>
                <a:cubicBezTo>
                  <a:pt x="224" y="19"/>
                  <a:pt x="226" y="21"/>
                  <a:pt x="227" y="23"/>
                </a:cubicBezTo>
                <a:cubicBezTo>
                  <a:pt x="228" y="23"/>
                  <a:pt x="228" y="24"/>
                  <a:pt x="229" y="24"/>
                </a:cubicBezTo>
                <a:cubicBezTo>
                  <a:pt x="228" y="22"/>
                  <a:pt x="226" y="21"/>
                  <a:pt x="226" y="20"/>
                </a:cubicBezTo>
                <a:cubicBezTo>
                  <a:pt x="227" y="21"/>
                  <a:pt x="228" y="22"/>
                  <a:pt x="229" y="24"/>
                </a:cubicBezTo>
                <a:cubicBezTo>
                  <a:pt x="229" y="24"/>
                  <a:pt x="229" y="25"/>
                  <a:pt x="230" y="24"/>
                </a:cubicBezTo>
                <a:cubicBezTo>
                  <a:pt x="230" y="24"/>
                  <a:pt x="229" y="24"/>
                  <a:pt x="229" y="23"/>
                </a:cubicBezTo>
                <a:cubicBezTo>
                  <a:pt x="229" y="23"/>
                  <a:pt x="229" y="23"/>
                  <a:pt x="230" y="24"/>
                </a:cubicBezTo>
                <a:cubicBezTo>
                  <a:pt x="230" y="23"/>
                  <a:pt x="228" y="22"/>
                  <a:pt x="228" y="21"/>
                </a:cubicBezTo>
                <a:cubicBezTo>
                  <a:pt x="229" y="22"/>
                  <a:pt x="230" y="24"/>
                  <a:pt x="231" y="25"/>
                </a:cubicBezTo>
                <a:cubicBezTo>
                  <a:pt x="231" y="25"/>
                  <a:pt x="232" y="26"/>
                  <a:pt x="232" y="25"/>
                </a:cubicBezTo>
                <a:cubicBezTo>
                  <a:pt x="231" y="23"/>
                  <a:pt x="230" y="21"/>
                  <a:pt x="229" y="20"/>
                </a:cubicBezTo>
                <a:cubicBezTo>
                  <a:pt x="229" y="20"/>
                  <a:pt x="229" y="20"/>
                  <a:pt x="229" y="20"/>
                </a:cubicBezTo>
                <a:cubicBezTo>
                  <a:pt x="229" y="20"/>
                  <a:pt x="230" y="21"/>
                  <a:pt x="230" y="21"/>
                </a:cubicBezTo>
                <a:cubicBezTo>
                  <a:pt x="229" y="18"/>
                  <a:pt x="227" y="15"/>
                  <a:pt x="225" y="13"/>
                </a:cubicBezTo>
                <a:cubicBezTo>
                  <a:pt x="226" y="13"/>
                  <a:pt x="226" y="13"/>
                  <a:pt x="226" y="13"/>
                </a:cubicBezTo>
                <a:close/>
                <a:moveTo>
                  <a:pt x="0" y="192"/>
                </a:moveTo>
                <a:cubicBezTo>
                  <a:pt x="1" y="190"/>
                  <a:pt x="1" y="188"/>
                  <a:pt x="2" y="186"/>
                </a:cubicBezTo>
                <a:cubicBezTo>
                  <a:pt x="3" y="186"/>
                  <a:pt x="4" y="186"/>
                  <a:pt x="4" y="186"/>
                </a:cubicBezTo>
                <a:cubicBezTo>
                  <a:pt x="5" y="190"/>
                  <a:pt x="4" y="200"/>
                  <a:pt x="2" y="203"/>
                </a:cubicBezTo>
                <a:cubicBezTo>
                  <a:pt x="2" y="205"/>
                  <a:pt x="2" y="207"/>
                  <a:pt x="1" y="209"/>
                </a:cubicBezTo>
                <a:cubicBezTo>
                  <a:pt x="1" y="208"/>
                  <a:pt x="1" y="207"/>
                  <a:pt x="1" y="206"/>
                </a:cubicBezTo>
                <a:cubicBezTo>
                  <a:pt x="1" y="206"/>
                  <a:pt x="1" y="206"/>
                  <a:pt x="1" y="206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1" y="205"/>
                  <a:pt x="1" y="205"/>
                  <a:pt x="1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05"/>
                  <a:pt x="1" y="205"/>
                  <a:pt x="1" y="204"/>
                </a:cubicBezTo>
                <a:cubicBezTo>
                  <a:pt x="1" y="203"/>
                  <a:pt x="2" y="201"/>
                  <a:pt x="2" y="200"/>
                </a:cubicBezTo>
                <a:cubicBezTo>
                  <a:pt x="1" y="200"/>
                  <a:pt x="1" y="201"/>
                  <a:pt x="0" y="201"/>
                </a:cubicBezTo>
                <a:cubicBezTo>
                  <a:pt x="0" y="201"/>
                  <a:pt x="0" y="200"/>
                  <a:pt x="0" y="199"/>
                </a:cubicBezTo>
                <a:cubicBezTo>
                  <a:pt x="2" y="197"/>
                  <a:pt x="3" y="194"/>
                  <a:pt x="2" y="191"/>
                </a:cubicBezTo>
                <a:cubicBezTo>
                  <a:pt x="2" y="193"/>
                  <a:pt x="1" y="194"/>
                  <a:pt x="0" y="195"/>
                </a:cubicBezTo>
                <a:cubicBezTo>
                  <a:pt x="0" y="194"/>
                  <a:pt x="0" y="193"/>
                  <a:pt x="0" y="193"/>
                </a:cubicBezTo>
                <a:cubicBezTo>
                  <a:pt x="0" y="192"/>
                  <a:pt x="0" y="192"/>
                  <a:pt x="0" y="192"/>
                </a:cubicBezTo>
                <a:close/>
                <a:moveTo>
                  <a:pt x="86" y="19"/>
                </a:moveTo>
                <a:cubicBezTo>
                  <a:pt x="85" y="19"/>
                  <a:pt x="85" y="19"/>
                  <a:pt x="85" y="19"/>
                </a:cubicBezTo>
                <a:cubicBezTo>
                  <a:pt x="85" y="24"/>
                  <a:pt x="85" y="28"/>
                  <a:pt x="86" y="32"/>
                </a:cubicBezTo>
                <a:cubicBezTo>
                  <a:pt x="86" y="37"/>
                  <a:pt x="87" y="42"/>
                  <a:pt x="88" y="48"/>
                </a:cubicBezTo>
                <a:cubicBezTo>
                  <a:pt x="88" y="52"/>
                  <a:pt x="89" y="56"/>
                  <a:pt x="89" y="60"/>
                </a:cubicBezTo>
                <a:cubicBezTo>
                  <a:pt x="89" y="61"/>
                  <a:pt x="89" y="63"/>
                  <a:pt x="89" y="65"/>
                </a:cubicBezTo>
                <a:cubicBezTo>
                  <a:pt x="89" y="69"/>
                  <a:pt x="88" y="75"/>
                  <a:pt x="86" y="79"/>
                </a:cubicBezTo>
                <a:cubicBezTo>
                  <a:pt x="85" y="81"/>
                  <a:pt x="84" y="82"/>
                  <a:pt x="83" y="84"/>
                </a:cubicBezTo>
                <a:cubicBezTo>
                  <a:pt x="81" y="84"/>
                  <a:pt x="79" y="86"/>
                  <a:pt x="76" y="86"/>
                </a:cubicBezTo>
                <a:cubicBezTo>
                  <a:pt x="74" y="85"/>
                  <a:pt x="73" y="83"/>
                  <a:pt x="70" y="83"/>
                </a:cubicBezTo>
                <a:cubicBezTo>
                  <a:pt x="68" y="83"/>
                  <a:pt x="66" y="84"/>
                  <a:pt x="65" y="85"/>
                </a:cubicBezTo>
                <a:cubicBezTo>
                  <a:pt x="65" y="85"/>
                  <a:pt x="65" y="85"/>
                  <a:pt x="64" y="85"/>
                </a:cubicBezTo>
                <a:cubicBezTo>
                  <a:pt x="63" y="85"/>
                  <a:pt x="63" y="86"/>
                  <a:pt x="62" y="87"/>
                </a:cubicBezTo>
                <a:cubicBezTo>
                  <a:pt x="61" y="87"/>
                  <a:pt x="59" y="87"/>
                  <a:pt x="59" y="88"/>
                </a:cubicBezTo>
                <a:cubicBezTo>
                  <a:pt x="53" y="88"/>
                  <a:pt x="48" y="84"/>
                  <a:pt x="46" y="79"/>
                </a:cubicBezTo>
                <a:cubicBezTo>
                  <a:pt x="46" y="80"/>
                  <a:pt x="46" y="80"/>
                  <a:pt x="46" y="81"/>
                </a:cubicBezTo>
                <a:cubicBezTo>
                  <a:pt x="46" y="83"/>
                  <a:pt x="46" y="83"/>
                  <a:pt x="46" y="83"/>
                </a:cubicBezTo>
                <a:cubicBezTo>
                  <a:pt x="48" y="84"/>
                  <a:pt x="49" y="86"/>
                  <a:pt x="51" y="87"/>
                </a:cubicBezTo>
                <a:cubicBezTo>
                  <a:pt x="54" y="90"/>
                  <a:pt x="61" y="90"/>
                  <a:pt x="64" y="87"/>
                </a:cubicBezTo>
                <a:cubicBezTo>
                  <a:pt x="65" y="86"/>
                  <a:pt x="66" y="86"/>
                  <a:pt x="67" y="85"/>
                </a:cubicBezTo>
                <a:cubicBezTo>
                  <a:pt x="68" y="85"/>
                  <a:pt x="69" y="84"/>
                  <a:pt x="70" y="84"/>
                </a:cubicBezTo>
                <a:cubicBezTo>
                  <a:pt x="73" y="84"/>
                  <a:pt x="73" y="87"/>
                  <a:pt x="75" y="87"/>
                </a:cubicBezTo>
                <a:cubicBezTo>
                  <a:pt x="77" y="88"/>
                  <a:pt x="79" y="87"/>
                  <a:pt x="80" y="87"/>
                </a:cubicBezTo>
                <a:cubicBezTo>
                  <a:pt x="81" y="86"/>
                  <a:pt x="82" y="86"/>
                  <a:pt x="84" y="85"/>
                </a:cubicBezTo>
                <a:cubicBezTo>
                  <a:pt x="87" y="81"/>
                  <a:pt x="88" y="76"/>
                  <a:pt x="89" y="72"/>
                </a:cubicBezTo>
                <a:cubicBezTo>
                  <a:pt x="90" y="69"/>
                  <a:pt x="90" y="67"/>
                  <a:pt x="90" y="65"/>
                </a:cubicBezTo>
                <a:cubicBezTo>
                  <a:pt x="91" y="61"/>
                  <a:pt x="90" y="57"/>
                  <a:pt x="90" y="53"/>
                </a:cubicBezTo>
                <a:cubicBezTo>
                  <a:pt x="89" y="52"/>
                  <a:pt x="90" y="52"/>
                  <a:pt x="90" y="51"/>
                </a:cubicBezTo>
                <a:cubicBezTo>
                  <a:pt x="88" y="41"/>
                  <a:pt x="86" y="30"/>
                  <a:pt x="86" y="19"/>
                </a:cubicBezTo>
                <a:close/>
                <a:moveTo>
                  <a:pt x="14" y="250"/>
                </a:moveTo>
                <a:cubicBezTo>
                  <a:pt x="14" y="250"/>
                  <a:pt x="14" y="250"/>
                  <a:pt x="14" y="250"/>
                </a:cubicBezTo>
                <a:cubicBezTo>
                  <a:pt x="14" y="250"/>
                  <a:pt x="14" y="249"/>
                  <a:pt x="14" y="249"/>
                </a:cubicBezTo>
                <a:cubicBezTo>
                  <a:pt x="14" y="250"/>
                  <a:pt x="14" y="250"/>
                  <a:pt x="14" y="250"/>
                </a:cubicBezTo>
                <a:close/>
                <a:moveTo>
                  <a:pt x="51" y="56"/>
                </a:moveTo>
                <a:cubicBezTo>
                  <a:pt x="52" y="57"/>
                  <a:pt x="53" y="58"/>
                  <a:pt x="54" y="58"/>
                </a:cubicBezTo>
                <a:cubicBezTo>
                  <a:pt x="53" y="61"/>
                  <a:pt x="56" y="63"/>
                  <a:pt x="59" y="62"/>
                </a:cubicBezTo>
                <a:cubicBezTo>
                  <a:pt x="64" y="60"/>
                  <a:pt x="67" y="55"/>
                  <a:pt x="68" y="48"/>
                </a:cubicBezTo>
                <a:cubicBezTo>
                  <a:pt x="69" y="47"/>
                  <a:pt x="69" y="45"/>
                  <a:pt x="69" y="43"/>
                </a:cubicBezTo>
                <a:cubicBezTo>
                  <a:pt x="69" y="39"/>
                  <a:pt x="68" y="35"/>
                  <a:pt x="67" y="32"/>
                </a:cubicBezTo>
                <a:cubicBezTo>
                  <a:pt x="67" y="32"/>
                  <a:pt x="66" y="33"/>
                  <a:pt x="66" y="33"/>
                </a:cubicBezTo>
                <a:cubicBezTo>
                  <a:pt x="67" y="37"/>
                  <a:pt x="67" y="40"/>
                  <a:pt x="67" y="44"/>
                </a:cubicBezTo>
                <a:cubicBezTo>
                  <a:pt x="68" y="46"/>
                  <a:pt x="66" y="49"/>
                  <a:pt x="66" y="50"/>
                </a:cubicBezTo>
                <a:cubicBezTo>
                  <a:pt x="66" y="51"/>
                  <a:pt x="67" y="52"/>
                  <a:pt x="66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50"/>
                  <a:pt x="66" y="51"/>
                  <a:pt x="66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50"/>
                  <a:pt x="66" y="49"/>
                  <a:pt x="66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6" y="48"/>
                  <a:pt x="66" y="49"/>
                  <a:pt x="66" y="48"/>
                </a:cubicBezTo>
                <a:cubicBezTo>
                  <a:pt x="66" y="48"/>
                  <a:pt x="66" y="48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6" y="47"/>
                  <a:pt x="66" y="48"/>
                </a:cubicBezTo>
                <a:cubicBezTo>
                  <a:pt x="65" y="47"/>
                  <a:pt x="66" y="48"/>
                  <a:pt x="65" y="48"/>
                </a:cubicBezTo>
                <a:cubicBezTo>
                  <a:pt x="65" y="47"/>
                  <a:pt x="65" y="46"/>
                  <a:pt x="64" y="46"/>
                </a:cubicBezTo>
                <a:cubicBezTo>
                  <a:pt x="63" y="48"/>
                  <a:pt x="66" y="49"/>
                  <a:pt x="64" y="51"/>
                </a:cubicBezTo>
                <a:cubicBezTo>
                  <a:pt x="64" y="52"/>
                  <a:pt x="65" y="52"/>
                  <a:pt x="65" y="53"/>
                </a:cubicBezTo>
                <a:cubicBezTo>
                  <a:pt x="65" y="52"/>
                  <a:pt x="65" y="51"/>
                  <a:pt x="66" y="51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6" y="52"/>
                  <a:pt x="66" y="52"/>
                  <a:pt x="66" y="52"/>
                </a:cubicBezTo>
                <a:cubicBezTo>
                  <a:pt x="65" y="52"/>
                  <a:pt x="66" y="52"/>
                  <a:pt x="65" y="53"/>
                </a:cubicBezTo>
                <a:cubicBezTo>
                  <a:pt x="66" y="53"/>
                  <a:pt x="66" y="53"/>
                  <a:pt x="66" y="53"/>
                </a:cubicBezTo>
                <a:cubicBezTo>
                  <a:pt x="66" y="53"/>
                  <a:pt x="66" y="54"/>
                  <a:pt x="65" y="54"/>
                </a:cubicBezTo>
                <a:cubicBezTo>
                  <a:pt x="65" y="54"/>
                  <a:pt x="65" y="56"/>
                  <a:pt x="64" y="56"/>
                </a:cubicBezTo>
                <a:cubicBezTo>
                  <a:pt x="64" y="56"/>
                  <a:pt x="63" y="57"/>
                  <a:pt x="63" y="58"/>
                </a:cubicBezTo>
                <a:cubicBezTo>
                  <a:pt x="63" y="56"/>
                  <a:pt x="63" y="54"/>
                  <a:pt x="62" y="52"/>
                </a:cubicBezTo>
                <a:cubicBezTo>
                  <a:pt x="62" y="54"/>
                  <a:pt x="63" y="54"/>
                  <a:pt x="62" y="56"/>
                </a:cubicBezTo>
                <a:cubicBezTo>
                  <a:pt x="62" y="56"/>
                  <a:pt x="62" y="57"/>
                  <a:pt x="61" y="57"/>
                </a:cubicBezTo>
                <a:cubicBezTo>
                  <a:pt x="61" y="58"/>
                  <a:pt x="62" y="58"/>
                  <a:pt x="63" y="58"/>
                </a:cubicBezTo>
                <a:cubicBezTo>
                  <a:pt x="61" y="59"/>
                  <a:pt x="58" y="62"/>
                  <a:pt x="56" y="60"/>
                </a:cubicBezTo>
                <a:cubicBezTo>
                  <a:pt x="56" y="59"/>
                  <a:pt x="57" y="58"/>
                  <a:pt x="57" y="57"/>
                </a:cubicBezTo>
                <a:cubicBezTo>
                  <a:pt x="58" y="57"/>
                  <a:pt x="57" y="57"/>
                  <a:pt x="57" y="58"/>
                </a:cubicBezTo>
                <a:cubicBezTo>
                  <a:pt x="58" y="56"/>
                  <a:pt x="59" y="54"/>
                  <a:pt x="58" y="53"/>
                </a:cubicBezTo>
                <a:cubicBezTo>
                  <a:pt x="61" y="49"/>
                  <a:pt x="61" y="45"/>
                  <a:pt x="60" y="39"/>
                </a:cubicBezTo>
                <a:cubicBezTo>
                  <a:pt x="60" y="40"/>
                  <a:pt x="60" y="40"/>
                  <a:pt x="60" y="41"/>
                </a:cubicBezTo>
                <a:cubicBezTo>
                  <a:pt x="60" y="41"/>
                  <a:pt x="60" y="42"/>
                  <a:pt x="60" y="42"/>
                </a:cubicBezTo>
                <a:cubicBezTo>
                  <a:pt x="59" y="47"/>
                  <a:pt x="59" y="51"/>
                  <a:pt x="56" y="54"/>
                </a:cubicBezTo>
                <a:cubicBezTo>
                  <a:pt x="56" y="56"/>
                  <a:pt x="55" y="56"/>
                  <a:pt x="55" y="56"/>
                </a:cubicBezTo>
                <a:cubicBezTo>
                  <a:pt x="54" y="56"/>
                  <a:pt x="55" y="55"/>
                  <a:pt x="55" y="54"/>
                </a:cubicBezTo>
                <a:cubicBezTo>
                  <a:pt x="54" y="55"/>
                  <a:pt x="55" y="56"/>
                  <a:pt x="54" y="56"/>
                </a:cubicBezTo>
                <a:cubicBezTo>
                  <a:pt x="53" y="56"/>
                  <a:pt x="52" y="56"/>
                  <a:pt x="52" y="55"/>
                </a:cubicBezTo>
                <a:cubicBezTo>
                  <a:pt x="51" y="55"/>
                  <a:pt x="51" y="56"/>
                  <a:pt x="51" y="56"/>
                </a:cubicBezTo>
                <a:close/>
                <a:moveTo>
                  <a:pt x="72" y="27"/>
                </a:moveTo>
                <a:cubicBezTo>
                  <a:pt x="72" y="28"/>
                  <a:pt x="72" y="29"/>
                  <a:pt x="72" y="31"/>
                </a:cubicBezTo>
                <a:cubicBezTo>
                  <a:pt x="73" y="30"/>
                  <a:pt x="72" y="28"/>
                  <a:pt x="73" y="27"/>
                </a:cubicBezTo>
                <a:cubicBezTo>
                  <a:pt x="73" y="30"/>
                  <a:pt x="73" y="33"/>
                  <a:pt x="73" y="36"/>
                </a:cubicBezTo>
                <a:cubicBezTo>
                  <a:pt x="73" y="42"/>
                  <a:pt x="73" y="47"/>
                  <a:pt x="72" y="52"/>
                </a:cubicBezTo>
                <a:cubicBezTo>
                  <a:pt x="71" y="61"/>
                  <a:pt x="71" y="70"/>
                  <a:pt x="67" y="77"/>
                </a:cubicBezTo>
                <a:cubicBezTo>
                  <a:pt x="70" y="77"/>
                  <a:pt x="70" y="74"/>
                  <a:pt x="71" y="72"/>
                </a:cubicBezTo>
                <a:cubicBezTo>
                  <a:pt x="73" y="61"/>
                  <a:pt x="74" y="45"/>
                  <a:pt x="74" y="34"/>
                </a:cubicBezTo>
                <a:cubicBezTo>
                  <a:pt x="74" y="33"/>
                  <a:pt x="74" y="32"/>
                  <a:pt x="74" y="31"/>
                </a:cubicBezTo>
                <a:cubicBezTo>
                  <a:pt x="74" y="30"/>
                  <a:pt x="74" y="29"/>
                  <a:pt x="74" y="27"/>
                </a:cubicBezTo>
                <a:cubicBezTo>
                  <a:pt x="74" y="26"/>
                  <a:pt x="74" y="26"/>
                  <a:pt x="74" y="26"/>
                </a:cubicBezTo>
                <a:cubicBezTo>
                  <a:pt x="73" y="26"/>
                  <a:pt x="73" y="27"/>
                  <a:pt x="72" y="27"/>
                </a:cubicBezTo>
                <a:close/>
                <a:moveTo>
                  <a:pt x="66" y="49"/>
                </a:moveTo>
                <a:cubicBezTo>
                  <a:pt x="66" y="49"/>
                  <a:pt x="66" y="49"/>
                  <a:pt x="66" y="49"/>
                </a:cubicBezTo>
                <a:cubicBezTo>
                  <a:pt x="66" y="49"/>
                  <a:pt x="66" y="48"/>
                  <a:pt x="66" y="48"/>
                </a:cubicBezTo>
                <a:cubicBezTo>
                  <a:pt x="66" y="48"/>
                  <a:pt x="65" y="49"/>
                  <a:pt x="66" y="49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8" y="12"/>
                </a:cubicBezTo>
                <a:cubicBezTo>
                  <a:pt x="338" y="11"/>
                  <a:pt x="338" y="12"/>
                  <a:pt x="337" y="12"/>
                </a:cubicBezTo>
                <a:cubicBezTo>
                  <a:pt x="329" y="10"/>
                  <a:pt x="324" y="5"/>
                  <a:pt x="316" y="2"/>
                </a:cubicBezTo>
                <a:cubicBezTo>
                  <a:pt x="310" y="1"/>
                  <a:pt x="300" y="1"/>
                  <a:pt x="294" y="3"/>
                </a:cubicBezTo>
                <a:cubicBezTo>
                  <a:pt x="288" y="4"/>
                  <a:pt x="284" y="5"/>
                  <a:pt x="280" y="8"/>
                </a:cubicBezTo>
                <a:cubicBezTo>
                  <a:pt x="279" y="9"/>
                  <a:pt x="276" y="10"/>
                  <a:pt x="274" y="11"/>
                </a:cubicBezTo>
                <a:cubicBezTo>
                  <a:pt x="270" y="14"/>
                  <a:pt x="266" y="18"/>
                  <a:pt x="260" y="19"/>
                </a:cubicBezTo>
                <a:cubicBezTo>
                  <a:pt x="260" y="20"/>
                  <a:pt x="258" y="21"/>
                  <a:pt x="257" y="21"/>
                </a:cubicBezTo>
                <a:cubicBezTo>
                  <a:pt x="251" y="25"/>
                  <a:pt x="247" y="30"/>
                  <a:pt x="244" y="37"/>
                </a:cubicBezTo>
                <a:cubicBezTo>
                  <a:pt x="245" y="36"/>
                  <a:pt x="247" y="35"/>
                  <a:pt x="248" y="34"/>
                </a:cubicBezTo>
                <a:cubicBezTo>
                  <a:pt x="250" y="33"/>
                  <a:pt x="252" y="32"/>
                  <a:pt x="253" y="31"/>
                </a:cubicBezTo>
                <a:cubicBezTo>
                  <a:pt x="260" y="27"/>
                  <a:pt x="268" y="23"/>
                  <a:pt x="276" y="20"/>
                </a:cubicBezTo>
                <a:cubicBezTo>
                  <a:pt x="282" y="18"/>
                  <a:pt x="290" y="17"/>
                  <a:pt x="296" y="17"/>
                </a:cubicBezTo>
                <a:cubicBezTo>
                  <a:pt x="296" y="17"/>
                  <a:pt x="296" y="17"/>
                  <a:pt x="296" y="17"/>
                </a:cubicBezTo>
                <a:cubicBezTo>
                  <a:pt x="297" y="17"/>
                  <a:pt x="297" y="18"/>
                  <a:pt x="298" y="17"/>
                </a:cubicBezTo>
                <a:cubicBezTo>
                  <a:pt x="298" y="18"/>
                  <a:pt x="299" y="17"/>
                  <a:pt x="301" y="17"/>
                </a:cubicBezTo>
                <a:cubicBezTo>
                  <a:pt x="301" y="18"/>
                  <a:pt x="301" y="18"/>
                  <a:pt x="301" y="17"/>
                </a:cubicBezTo>
                <a:cubicBezTo>
                  <a:pt x="301" y="18"/>
                  <a:pt x="302" y="18"/>
                  <a:pt x="303" y="18"/>
                </a:cubicBezTo>
                <a:cubicBezTo>
                  <a:pt x="305" y="18"/>
                  <a:pt x="307" y="18"/>
                  <a:pt x="308" y="19"/>
                </a:cubicBezTo>
                <a:cubicBezTo>
                  <a:pt x="309" y="19"/>
                  <a:pt x="312" y="20"/>
                  <a:pt x="311" y="20"/>
                </a:cubicBezTo>
                <a:cubicBezTo>
                  <a:pt x="311" y="20"/>
                  <a:pt x="312" y="20"/>
                  <a:pt x="312" y="20"/>
                </a:cubicBezTo>
                <a:cubicBezTo>
                  <a:pt x="318" y="22"/>
                  <a:pt x="323" y="26"/>
                  <a:pt x="329" y="27"/>
                </a:cubicBezTo>
                <a:cubicBezTo>
                  <a:pt x="329" y="27"/>
                  <a:pt x="329" y="27"/>
                  <a:pt x="330" y="27"/>
                </a:cubicBezTo>
                <a:cubicBezTo>
                  <a:pt x="331" y="27"/>
                  <a:pt x="332" y="27"/>
                  <a:pt x="333" y="28"/>
                </a:cubicBezTo>
                <a:cubicBezTo>
                  <a:pt x="343" y="30"/>
                  <a:pt x="351" y="36"/>
                  <a:pt x="354" y="45"/>
                </a:cubicBezTo>
                <a:cubicBezTo>
                  <a:pt x="357" y="42"/>
                  <a:pt x="357" y="38"/>
                  <a:pt x="357" y="33"/>
                </a:cubicBezTo>
                <a:cubicBezTo>
                  <a:pt x="357" y="23"/>
                  <a:pt x="351" y="13"/>
                  <a:pt x="341" y="12"/>
                </a:cubicBezTo>
                <a:cubicBezTo>
                  <a:pt x="342" y="13"/>
                  <a:pt x="344" y="13"/>
                  <a:pt x="344" y="14"/>
                </a:cubicBezTo>
                <a:cubicBezTo>
                  <a:pt x="342" y="13"/>
                  <a:pt x="338" y="13"/>
                  <a:pt x="336" y="12"/>
                </a:cubicBezTo>
                <a:cubicBezTo>
                  <a:pt x="338" y="12"/>
                  <a:pt x="339" y="13"/>
                  <a:pt x="340" y="13"/>
                </a:cubicBezTo>
                <a:cubicBezTo>
                  <a:pt x="340" y="13"/>
                  <a:pt x="340" y="11"/>
                  <a:pt x="339" y="12"/>
                </a:cubicBezTo>
                <a:cubicBezTo>
                  <a:pt x="339" y="12"/>
                  <a:pt x="340" y="12"/>
                  <a:pt x="339" y="12"/>
                </a:cubicBezTo>
                <a:cubicBezTo>
                  <a:pt x="339" y="12"/>
                  <a:pt x="338" y="12"/>
                  <a:pt x="338" y="12"/>
                </a:cubicBezTo>
                <a:cubicBezTo>
                  <a:pt x="338" y="12"/>
                  <a:pt x="338" y="12"/>
                  <a:pt x="338" y="12"/>
                </a:cubicBezTo>
                <a:close/>
                <a:moveTo>
                  <a:pt x="174" y="14"/>
                </a:moveTo>
                <a:cubicBezTo>
                  <a:pt x="174" y="14"/>
                  <a:pt x="174" y="14"/>
                  <a:pt x="174" y="14"/>
                </a:cubicBezTo>
                <a:cubicBezTo>
                  <a:pt x="175" y="14"/>
                  <a:pt x="175" y="13"/>
                  <a:pt x="175" y="13"/>
                </a:cubicBezTo>
                <a:cubicBezTo>
                  <a:pt x="174" y="13"/>
                  <a:pt x="174" y="14"/>
                  <a:pt x="174" y="14"/>
                </a:cubicBezTo>
                <a:close/>
                <a:moveTo>
                  <a:pt x="170" y="22"/>
                </a:moveTo>
                <a:cubicBezTo>
                  <a:pt x="170" y="22"/>
                  <a:pt x="170" y="22"/>
                  <a:pt x="170" y="22"/>
                </a:cubicBezTo>
                <a:cubicBezTo>
                  <a:pt x="172" y="21"/>
                  <a:pt x="172" y="18"/>
                  <a:pt x="173" y="16"/>
                </a:cubicBezTo>
                <a:cubicBezTo>
                  <a:pt x="172" y="18"/>
                  <a:pt x="171" y="20"/>
                  <a:pt x="170" y="22"/>
                </a:cubicBezTo>
                <a:close/>
                <a:moveTo>
                  <a:pt x="299" y="18"/>
                </a:moveTo>
                <a:cubicBezTo>
                  <a:pt x="299" y="18"/>
                  <a:pt x="299" y="18"/>
                  <a:pt x="299" y="18"/>
                </a:cubicBezTo>
                <a:cubicBezTo>
                  <a:pt x="300" y="18"/>
                  <a:pt x="300" y="18"/>
                  <a:pt x="300" y="17"/>
                </a:cubicBezTo>
                <a:cubicBezTo>
                  <a:pt x="300" y="17"/>
                  <a:pt x="299" y="17"/>
                  <a:pt x="299" y="17"/>
                </a:cubicBezTo>
                <a:cubicBezTo>
                  <a:pt x="299" y="17"/>
                  <a:pt x="299" y="18"/>
                  <a:pt x="299" y="18"/>
                </a:cubicBezTo>
                <a:close/>
                <a:moveTo>
                  <a:pt x="350" y="41"/>
                </a:moveTo>
                <a:cubicBezTo>
                  <a:pt x="350" y="41"/>
                  <a:pt x="350" y="41"/>
                  <a:pt x="350" y="41"/>
                </a:cubicBezTo>
                <a:cubicBezTo>
                  <a:pt x="350" y="40"/>
                  <a:pt x="350" y="40"/>
                  <a:pt x="350" y="40"/>
                </a:cubicBezTo>
                <a:cubicBezTo>
                  <a:pt x="350" y="40"/>
                  <a:pt x="349" y="40"/>
                  <a:pt x="349" y="40"/>
                </a:cubicBezTo>
                <a:cubicBezTo>
                  <a:pt x="346" y="35"/>
                  <a:pt x="341" y="31"/>
                  <a:pt x="334" y="29"/>
                </a:cubicBezTo>
                <a:cubicBezTo>
                  <a:pt x="332" y="29"/>
                  <a:pt x="329" y="29"/>
                  <a:pt x="327" y="28"/>
                </a:cubicBezTo>
                <a:cubicBezTo>
                  <a:pt x="323" y="27"/>
                  <a:pt x="318" y="25"/>
                  <a:pt x="314" y="23"/>
                </a:cubicBezTo>
                <a:cubicBezTo>
                  <a:pt x="308" y="20"/>
                  <a:pt x="301" y="18"/>
                  <a:pt x="294" y="19"/>
                </a:cubicBezTo>
                <a:cubicBezTo>
                  <a:pt x="282" y="19"/>
                  <a:pt x="270" y="23"/>
                  <a:pt x="260" y="28"/>
                </a:cubicBezTo>
                <a:cubicBezTo>
                  <a:pt x="260" y="28"/>
                  <a:pt x="260" y="29"/>
                  <a:pt x="259" y="29"/>
                </a:cubicBezTo>
                <a:cubicBezTo>
                  <a:pt x="255" y="32"/>
                  <a:pt x="250" y="34"/>
                  <a:pt x="246" y="38"/>
                </a:cubicBezTo>
                <a:cubicBezTo>
                  <a:pt x="250" y="37"/>
                  <a:pt x="253" y="34"/>
                  <a:pt x="257" y="32"/>
                </a:cubicBezTo>
                <a:cubicBezTo>
                  <a:pt x="265" y="28"/>
                  <a:pt x="275" y="29"/>
                  <a:pt x="284" y="32"/>
                </a:cubicBezTo>
                <a:cubicBezTo>
                  <a:pt x="284" y="32"/>
                  <a:pt x="285" y="33"/>
                  <a:pt x="286" y="33"/>
                </a:cubicBezTo>
                <a:cubicBezTo>
                  <a:pt x="289" y="34"/>
                  <a:pt x="292" y="36"/>
                  <a:pt x="295" y="37"/>
                </a:cubicBezTo>
                <a:cubicBezTo>
                  <a:pt x="295" y="38"/>
                  <a:pt x="296" y="38"/>
                  <a:pt x="297" y="38"/>
                </a:cubicBezTo>
                <a:cubicBezTo>
                  <a:pt x="299" y="40"/>
                  <a:pt x="300" y="42"/>
                  <a:pt x="303" y="42"/>
                </a:cubicBezTo>
                <a:cubicBezTo>
                  <a:pt x="303" y="43"/>
                  <a:pt x="303" y="42"/>
                  <a:pt x="303" y="43"/>
                </a:cubicBezTo>
                <a:cubicBezTo>
                  <a:pt x="308" y="45"/>
                  <a:pt x="314" y="49"/>
                  <a:pt x="320" y="46"/>
                </a:cubicBezTo>
                <a:cubicBezTo>
                  <a:pt x="320" y="46"/>
                  <a:pt x="319" y="46"/>
                  <a:pt x="319" y="46"/>
                </a:cubicBezTo>
                <a:cubicBezTo>
                  <a:pt x="321" y="46"/>
                  <a:pt x="323" y="45"/>
                  <a:pt x="323" y="43"/>
                </a:cubicBezTo>
                <a:cubicBezTo>
                  <a:pt x="322" y="43"/>
                  <a:pt x="321" y="44"/>
                  <a:pt x="320" y="44"/>
                </a:cubicBezTo>
                <a:cubicBezTo>
                  <a:pt x="323" y="43"/>
                  <a:pt x="324" y="43"/>
                  <a:pt x="325" y="42"/>
                </a:cubicBezTo>
                <a:cubicBezTo>
                  <a:pt x="324" y="42"/>
                  <a:pt x="322" y="42"/>
                  <a:pt x="321" y="42"/>
                </a:cubicBezTo>
                <a:cubicBezTo>
                  <a:pt x="322" y="42"/>
                  <a:pt x="324" y="42"/>
                  <a:pt x="325" y="41"/>
                </a:cubicBezTo>
                <a:cubicBezTo>
                  <a:pt x="326" y="41"/>
                  <a:pt x="324" y="42"/>
                  <a:pt x="323" y="41"/>
                </a:cubicBezTo>
                <a:cubicBezTo>
                  <a:pt x="325" y="41"/>
                  <a:pt x="328" y="40"/>
                  <a:pt x="329" y="39"/>
                </a:cubicBezTo>
                <a:cubicBezTo>
                  <a:pt x="328" y="39"/>
                  <a:pt x="327" y="39"/>
                  <a:pt x="327" y="39"/>
                </a:cubicBezTo>
                <a:cubicBezTo>
                  <a:pt x="329" y="38"/>
                  <a:pt x="331" y="38"/>
                  <a:pt x="333" y="37"/>
                </a:cubicBezTo>
                <a:cubicBezTo>
                  <a:pt x="332" y="37"/>
                  <a:pt x="329" y="37"/>
                  <a:pt x="328" y="37"/>
                </a:cubicBezTo>
                <a:cubicBezTo>
                  <a:pt x="330" y="36"/>
                  <a:pt x="333" y="38"/>
                  <a:pt x="335" y="37"/>
                </a:cubicBezTo>
                <a:cubicBezTo>
                  <a:pt x="335" y="37"/>
                  <a:pt x="334" y="38"/>
                  <a:pt x="334" y="37"/>
                </a:cubicBezTo>
                <a:cubicBezTo>
                  <a:pt x="337" y="37"/>
                  <a:pt x="343" y="38"/>
                  <a:pt x="345" y="39"/>
                </a:cubicBezTo>
                <a:cubicBezTo>
                  <a:pt x="345" y="39"/>
                  <a:pt x="343" y="39"/>
                  <a:pt x="344" y="38"/>
                </a:cubicBezTo>
                <a:cubicBezTo>
                  <a:pt x="344" y="39"/>
                  <a:pt x="344" y="38"/>
                  <a:pt x="344" y="38"/>
                </a:cubicBezTo>
                <a:cubicBezTo>
                  <a:pt x="344" y="38"/>
                  <a:pt x="344" y="38"/>
                  <a:pt x="344" y="39"/>
                </a:cubicBezTo>
                <a:cubicBezTo>
                  <a:pt x="346" y="39"/>
                  <a:pt x="347" y="41"/>
                  <a:pt x="349" y="42"/>
                </a:cubicBezTo>
                <a:cubicBezTo>
                  <a:pt x="348" y="40"/>
                  <a:pt x="346" y="39"/>
                  <a:pt x="345" y="39"/>
                </a:cubicBezTo>
                <a:cubicBezTo>
                  <a:pt x="346" y="38"/>
                  <a:pt x="346" y="39"/>
                  <a:pt x="347" y="39"/>
                </a:cubicBezTo>
                <a:cubicBezTo>
                  <a:pt x="346" y="39"/>
                  <a:pt x="347" y="39"/>
                  <a:pt x="347" y="40"/>
                </a:cubicBezTo>
                <a:cubicBezTo>
                  <a:pt x="349" y="40"/>
                  <a:pt x="351" y="43"/>
                  <a:pt x="352" y="45"/>
                </a:cubicBezTo>
                <a:cubicBezTo>
                  <a:pt x="352" y="43"/>
                  <a:pt x="351" y="41"/>
                  <a:pt x="350" y="41"/>
                </a:cubicBezTo>
                <a:close/>
                <a:moveTo>
                  <a:pt x="148" y="53"/>
                </a:moveTo>
                <a:cubicBezTo>
                  <a:pt x="148" y="53"/>
                  <a:pt x="148" y="53"/>
                  <a:pt x="148" y="53"/>
                </a:cubicBezTo>
                <a:cubicBezTo>
                  <a:pt x="150" y="51"/>
                  <a:pt x="153" y="51"/>
                  <a:pt x="155" y="49"/>
                </a:cubicBezTo>
                <a:cubicBezTo>
                  <a:pt x="155" y="50"/>
                  <a:pt x="156" y="49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7" y="49"/>
                  <a:pt x="157" y="49"/>
                  <a:pt x="157" y="49"/>
                </a:cubicBezTo>
                <a:cubicBezTo>
                  <a:pt x="157" y="48"/>
                  <a:pt x="157" y="49"/>
                  <a:pt x="156" y="49"/>
                </a:cubicBezTo>
                <a:cubicBezTo>
                  <a:pt x="157" y="48"/>
                  <a:pt x="158" y="48"/>
                  <a:pt x="158" y="48"/>
                </a:cubicBezTo>
                <a:cubicBezTo>
                  <a:pt x="159" y="48"/>
                  <a:pt x="161" y="46"/>
                  <a:pt x="163" y="46"/>
                </a:cubicBezTo>
                <a:cubicBezTo>
                  <a:pt x="163" y="46"/>
                  <a:pt x="162" y="47"/>
                  <a:pt x="163" y="46"/>
                </a:cubicBezTo>
                <a:cubicBezTo>
                  <a:pt x="164" y="46"/>
                  <a:pt x="166" y="45"/>
                  <a:pt x="167" y="45"/>
                </a:cubicBezTo>
                <a:cubicBezTo>
                  <a:pt x="168" y="44"/>
                  <a:pt x="170" y="44"/>
                  <a:pt x="172" y="44"/>
                </a:cubicBezTo>
                <a:cubicBezTo>
                  <a:pt x="169" y="45"/>
                  <a:pt x="165" y="46"/>
                  <a:pt x="162" y="47"/>
                </a:cubicBezTo>
                <a:cubicBezTo>
                  <a:pt x="164" y="48"/>
                  <a:pt x="167" y="46"/>
                  <a:pt x="168" y="46"/>
                </a:cubicBezTo>
                <a:cubicBezTo>
                  <a:pt x="168" y="47"/>
                  <a:pt x="167" y="47"/>
                  <a:pt x="167" y="47"/>
                </a:cubicBezTo>
                <a:cubicBezTo>
                  <a:pt x="172" y="48"/>
                  <a:pt x="174" y="46"/>
                  <a:pt x="177" y="44"/>
                </a:cubicBezTo>
                <a:cubicBezTo>
                  <a:pt x="179" y="44"/>
                  <a:pt x="181" y="43"/>
                  <a:pt x="182" y="42"/>
                </a:cubicBezTo>
                <a:cubicBezTo>
                  <a:pt x="185" y="40"/>
                  <a:pt x="187" y="39"/>
                  <a:pt x="190" y="37"/>
                </a:cubicBezTo>
                <a:cubicBezTo>
                  <a:pt x="191" y="36"/>
                  <a:pt x="193" y="36"/>
                  <a:pt x="194" y="35"/>
                </a:cubicBezTo>
                <a:cubicBezTo>
                  <a:pt x="197" y="34"/>
                  <a:pt x="200" y="32"/>
                  <a:pt x="203" y="31"/>
                </a:cubicBezTo>
                <a:cubicBezTo>
                  <a:pt x="207" y="30"/>
                  <a:pt x="211" y="29"/>
                  <a:pt x="216" y="29"/>
                </a:cubicBezTo>
                <a:cubicBezTo>
                  <a:pt x="223" y="29"/>
                  <a:pt x="229" y="30"/>
                  <a:pt x="234" y="34"/>
                </a:cubicBezTo>
                <a:cubicBezTo>
                  <a:pt x="235" y="34"/>
                  <a:pt x="236" y="35"/>
                  <a:pt x="236" y="36"/>
                </a:cubicBezTo>
                <a:cubicBezTo>
                  <a:pt x="238" y="37"/>
                  <a:pt x="238" y="38"/>
                  <a:pt x="239" y="40"/>
                </a:cubicBezTo>
                <a:cubicBezTo>
                  <a:pt x="239" y="39"/>
                  <a:pt x="239" y="39"/>
                  <a:pt x="240" y="38"/>
                </a:cubicBezTo>
                <a:cubicBezTo>
                  <a:pt x="239" y="35"/>
                  <a:pt x="237" y="33"/>
                  <a:pt x="235" y="31"/>
                </a:cubicBezTo>
                <a:cubicBezTo>
                  <a:pt x="233" y="28"/>
                  <a:pt x="231" y="26"/>
                  <a:pt x="227" y="25"/>
                </a:cubicBezTo>
                <a:cubicBezTo>
                  <a:pt x="215" y="18"/>
                  <a:pt x="197" y="22"/>
                  <a:pt x="188" y="29"/>
                </a:cubicBezTo>
                <a:cubicBezTo>
                  <a:pt x="189" y="29"/>
                  <a:pt x="189" y="29"/>
                  <a:pt x="188" y="29"/>
                </a:cubicBezTo>
                <a:cubicBezTo>
                  <a:pt x="188" y="29"/>
                  <a:pt x="187" y="30"/>
                  <a:pt x="187" y="30"/>
                </a:cubicBezTo>
                <a:cubicBezTo>
                  <a:pt x="186" y="30"/>
                  <a:pt x="185" y="31"/>
                  <a:pt x="185" y="31"/>
                </a:cubicBezTo>
                <a:cubicBezTo>
                  <a:pt x="180" y="33"/>
                  <a:pt x="174" y="32"/>
                  <a:pt x="170" y="33"/>
                </a:cubicBezTo>
                <a:cubicBezTo>
                  <a:pt x="170" y="32"/>
                  <a:pt x="169" y="32"/>
                  <a:pt x="169" y="32"/>
                </a:cubicBezTo>
                <a:cubicBezTo>
                  <a:pt x="172" y="30"/>
                  <a:pt x="177" y="32"/>
                  <a:pt x="181" y="31"/>
                </a:cubicBezTo>
                <a:cubicBezTo>
                  <a:pt x="183" y="31"/>
                  <a:pt x="185" y="29"/>
                  <a:pt x="187" y="28"/>
                </a:cubicBezTo>
                <a:cubicBezTo>
                  <a:pt x="188" y="27"/>
                  <a:pt x="189" y="27"/>
                  <a:pt x="189" y="27"/>
                </a:cubicBezTo>
                <a:cubicBezTo>
                  <a:pt x="194" y="24"/>
                  <a:pt x="198" y="22"/>
                  <a:pt x="203" y="21"/>
                </a:cubicBezTo>
                <a:cubicBezTo>
                  <a:pt x="196" y="21"/>
                  <a:pt x="190" y="24"/>
                  <a:pt x="185" y="25"/>
                </a:cubicBezTo>
                <a:cubicBezTo>
                  <a:pt x="178" y="26"/>
                  <a:pt x="171" y="24"/>
                  <a:pt x="164" y="26"/>
                </a:cubicBezTo>
                <a:cubicBezTo>
                  <a:pt x="163" y="26"/>
                  <a:pt x="162" y="27"/>
                  <a:pt x="161" y="27"/>
                </a:cubicBezTo>
                <a:cubicBezTo>
                  <a:pt x="158" y="29"/>
                  <a:pt x="156" y="32"/>
                  <a:pt x="154" y="34"/>
                </a:cubicBezTo>
                <a:cubicBezTo>
                  <a:pt x="153" y="36"/>
                  <a:pt x="152" y="37"/>
                  <a:pt x="152" y="39"/>
                </a:cubicBezTo>
                <a:cubicBezTo>
                  <a:pt x="149" y="42"/>
                  <a:pt x="146" y="44"/>
                  <a:pt x="142" y="45"/>
                </a:cubicBezTo>
                <a:cubicBezTo>
                  <a:pt x="141" y="45"/>
                  <a:pt x="140" y="45"/>
                  <a:pt x="139" y="44"/>
                </a:cubicBezTo>
                <a:cubicBezTo>
                  <a:pt x="139" y="45"/>
                  <a:pt x="140" y="45"/>
                  <a:pt x="140" y="46"/>
                </a:cubicBezTo>
                <a:cubicBezTo>
                  <a:pt x="141" y="46"/>
                  <a:pt x="142" y="47"/>
                  <a:pt x="144" y="47"/>
                </a:cubicBezTo>
                <a:cubicBezTo>
                  <a:pt x="147" y="47"/>
                  <a:pt x="149" y="46"/>
                  <a:pt x="152" y="45"/>
                </a:cubicBezTo>
                <a:cubicBezTo>
                  <a:pt x="152" y="45"/>
                  <a:pt x="152" y="46"/>
                  <a:pt x="152" y="46"/>
                </a:cubicBezTo>
                <a:cubicBezTo>
                  <a:pt x="152" y="45"/>
                  <a:pt x="154" y="44"/>
                  <a:pt x="154" y="44"/>
                </a:cubicBezTo>
                <a:cubicBezTo>
                  <a:pt x="155" y="43"/>
                  <a:pt x="156" y="42"/>
                  <a:pt x="157" y="42"/>
                </a:cubicBezTo>
                <a:cubicBezTo>
                  <a:pt x="160" y="38"/>
                  <a:pt x="164" y="34"/>
                  <a:pt x="169" y="32"/>
                </a:cubicBezTo>
                <a:cubicBezTo>
                  <a:pt x="169" y="33"/>
                  <a:pt x="169" y="33"/>
                  <a:pt x="169" y="33"/>
                </a:cubicBezTo>
                <a:cubicBezTo>
                  <a:pt x="164" y="35"/>
                  <a:pt x="161" y="39"/>
                  <a:pt x="158" y="43"/>
                </a:cubicBezTo>
                <a:cubicBezTo>
                  <a:pt x="158" y="42"/>
                  <a:pt x="158" y="42"/>
                  <a:pt x="159" y="42"/>
                </a:cubicBezTo>
                <a:cubicBezTo>
                  <a:pt x="158" y="42"/>
                  <a:pt x="157" y="44"/>
                  <a:pt x="155" y="44"/>
                </a:cubicBezTo>
                <a:cubicBezTo>
                  <a:pt x="152" y="48"/>
                  <a:pt x="144" y="50"/>
                  <a:pt x="139" y="47"/>
                </a:cubicBezTo>
                <a:cubicBezTo>
                  <a:pt x="139" y="46"/>
                  <a:pt x="138" y="46"/>
                  <a:pt x="138" y="46"/>
                </a:cubicBezTo>
                <a:cubicBezTo>
                  <a:pt x="138" y="45"/>
                  <a:pt x="137" y="45"/>
                  <a:pt x="137" y="44"/>
                </a:cubicBezTo>
                <a:cubicBezTo>
                  <a:pt x="136" y="47"/>
                  <a:pt x="137" y="49"/>
                  <a:pt x="138" y="51"/>
                </a:cubicBezTo>
                <a:cubicBezTo>
                  <a:pt x="139" y="52"/>
                  <a:pt x="140" y="53"/>
                  <a:pt x="141" y="54"/>
                </a:cubicBezTo>
                <a:cubicBezTo>
                  <a:pt x="143" y="53"/>
                  <a:pt x="144" y="54"/>
                  <a:pt x="144" y="55"/>
                </a:cubicBezTo>
                <a:cubicBezTo>
                  <a:pt x="148" y="55"/>
                  <a:pt x="151" y="53"/>
                  <a:pt x="153" y="52"/>
                </a:cubicBezTo>
                <a:cubicBezTo>
                  <a:pt x="155" y="51"/>
                  <a:pt x="157" y="50"/>
                  <a:pt x="159" y="49"/>
                </a:cubicBezTo>
                <a:cubicBezTo>
                  <a:pt x="155" y="50"/>
                  <a:pt x="152" y="52"/>
                  <a:pt x="148" y="53"/>
                </a:cubicBezTo>
                <a:close/>
                <a:moveTo>
                  <a:pt x="160" y="48"/>
                </a:moveTo>
                <a:cubicBezTo>
                  <a:pt x="160" y="48"/>
                  <a:pt x="160" y="48"/>
                  <a:pt x="160" y="48"/>
                </a:cubicBezTo>
                <a:cubicBezTo>
                  <a:pt x="161" y="48"/>
                  <a:pt x="162" y="47"/>
                  <a:pt x="162" y="47"/>
                </a:cubicBezTo>
                <a:cubicBezTo>
                  <a:pt x="161" y="47"/>
                  <a:pt x="161" y="47"/>
                  <a:pt x="160" y="48"/>
                </a:cubicBezTo>
                <a:close/>
                <a:moveTo>
                  <a:pt x="173" y="22"/>
                </a:moveTo>
                <a:cubicBezTo>
                  <a:pt x="173" y="22"/>
                  <a:pt x="173" y="22"/>
                  <a:pt x="173" y="22"/>
                </a:cubicBezTo>
                <a:cubicBezTo>
                  <a:pt x="173" y="22"/>
                  <a:pt x="173" y="21"/>
                  <a:pt x="173" y="21"/>
                </a:cubicBezTo>
                <a:cubicBezTo>
                  <a:pt x="173" y="22"/>
                  <a:pt x="172" y="22"/>
                  <a:pt x="173" y="22"/>
                </a:cubicBezTo>
                <a:close/>
                <a:moveTo>
                  <a:pt x="172" y="24"/>
                </a:moveTo>
                <a:cubicBezTo>
                  <a:pt x="172" y="24"/>
                  <a:pt x="172" y="24"/>
                  <a:pt x="172" y="24"/>
                </a:cubicBezTo>
                <a:cubicBezTo>
                  <a:pt x="172" y="23"/>
                  <a:pt x="172" y="24"/>
                  <a:pt x="172" y="24"/>
                </a:cubicBezTo>
                <a:cubicBezTo>
                  <a:pt x="172" y="23"/>
                  <a:pt x="172" y="23"/>
                  <a:pt x="172" y="23"/>
                </a:cubicBezTo>
                <a:cubicBezTo>
                  <a:pt x="172" y="23"/>
                  <a:pt x="171" y="24"/>
                  <a:pt x="172" y="24"/>
                </a:cubicBezTo>
                <a:close/>
                <a:moveTo>
                  <a:pt x="233" y="24"/>
                </a:moveTo>
                <a:cubicBezTo>
                  <a:pt x="233" y="24"/>
                  <a:pt x="233" y="24"/>
                  <a:pt x="233" y="24"/>
                </a:cubicBezTo>
                <a:cubicBezTo>
                  <a:pt x="234" y="24"/>
                  <a:pt x="233" y="26"/>
                  <a:pt x="234" y="26"/>
                </a:cubicBezTo>
                <a:cubicBezTo>
                  <a:pt x="234" y="25"/>
                  <a:pt x="234" y="25"/>
                  <a:pt x="234" y="24"/>
                </a:cubicBezTo>
                <a:cubicBezTo>
                  <a:pt x="234" y="24"/>
                  <a:pt x="233" y="24"/>
                  <a:pt x="233" y="24"/>
                </a:cubicBezTo>
                <a:close/>
                <a:moveTo>
                  <a:pt x="132" y="30"/>
                </a:moveTo>
                <a:cubicBezTo>
                  <a:pt x="132" y="30"/>
                  <a:pt x="132" y="30"/>
                  <a:pt x="132" y="30"/>
                </a:cubicBezTo>
                <a:cubicBezTo>
                  <a:pt x="132" y="29"/>
                  <a:pt x="132" y="27"/>
                  <a:pt x="133" y="25"/>
                </a:cubicBezTo>
                <a:cubicBezTo>
                  <a:pt x="132" y="26"/>
                  <a:pt x="131" y="26"/>
                  <a:pt x="130" y="26"/>
                </a:cubicBezTo>
                <a:cubicBezTo>
                  <a:pt x="129" y="29"/>
                  <a:pt x="129" y="32"/>
                  <a:pt x="128" y="35"/>
                </a:cubicBezTo>
                <a:cubicBezTo>
                  <a:pt x="127" y="33"/>
                  <a:pt x="130" y="29"/>
                  <a:pt x="129" y="26"/>
                </a:cubicBezTo>
                <a:cubicBezTo>
                  <a:pt x="128" y="26"/>
                  <a:pt x="128" y="27"/>
                  <a:pt x="128" y="28"/>
                </a:cubicBezTo>
                <a:cubicBezTo>
                  <a:pt x="127" y="30"/>
                  <a:pt x="127" y="33"/>
                  <a:pt x="127" y="36"/>
                </a:cubicBezTo>
                <a:cubicBezTo>
                  <a:pt x="126" y="36"/>
                  <a:pt x="127" y="36"/>
                  <a:pt x="127" y="36"/>
                </a:cubicBezTo>
                <a:cubicBezTo>
                  <a:pt x="126" y="36"/>
                  <a:pt x="127" y="37"/>
                  <a:pt x="127" y="37"/>
                </a:cubicBezTo>
                <a:cubicBezTo>
                  <a:pt x="127" y="37"/>
                  <a:pt x="127" y="35"/>
                  <a:pt x="128" y="36"/>
                </a:cubicBezTo>
                <a:cubicBezTo>
                  <a:pt x="127" y="37"/>
                  <a:pt x="127" y="39"/>
                  <a:pt x="126" y="41"/>
                </a:cubicBezTo>
                <a:cubicBezTo>
                  <a:pt x="127" y="41"/>
                  <a:pt x="127" y="41"/>
                  <a:pt x="127" y="41"/>
                </a:cubicBezTo>
                <a:cubicBezTo>
                  <a:pt x="127" y="42"/>
                  <a:pt x="126" y="43"/>
                  <a:pt x="126" y="45"/>
                </a:cubicBezTo>
                <a:cubicBezTo>
                  <a:pt x="126" y="61"/>
                  <a:pt x="128" y="80"/>
                  <a:pt x="132" y="97"/>
                </a:cubicBezTo>
                <a:cubicBezTo>
                  <a:pt x="132" y="96"/>
                  <a:pt x="132" y="95"/>
                  <a:pt x="132" y="94"/>
                </a:cubicBezTo>
                <a:cubicBezTo>
                  <a:pt x="131" y="92"/>
                  <a:pt x="132" y="89"/>
                  <a:pt x="131" y="87"/>
                </a:cubicBezTo>
                <a:cubicBezTo>
                  <a:pt x="132" y="87"/>
                  <a:pt x="132" y="86"/>
                  <a:pt x="132" y="86"/>
                </a:cubicBezTo>
                <a:cubicBezTo>
                  <a:pt x="132" y="85"/>
                  <a:pt x="131" y="86"/>
                  <a:pt x="131" y="85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1" y="85"/>
                  <a:pt x="131" y="85"/>
                  <a:pt x="132" y="85"/>
                </a:cubicBezTo>
                <a:cubicBezTo>
                  <a:pt x="132" y="84"/>
                  <a:pt x="131" y="80"/>
                  <a:pt x="131" y="80"/>
                </a:cubicBezTo>
                <a:cubicBezTo>
                  <a:pt x="131" y="79"/>
                  <a:pt x="131" y="78"/>
                  <a:pt x="131" y="78"/>
                </a:cubicBezTo>
                <a:cubicBezTo>
                  <a:pt x="131" y="80"/>
                  <a:pt x="133" y="82"/>
                  <a:pt x="132" y="85"/>
                </a:cubicBezTo>
                <a:cubicBezTo>
                  <a:pt x="133" y="85"/>
                  <a:pt x="132" y="86"/>
                  <a:pt x="133" y="87"/>
                </a:cubicBezTo>
                <a:cubicBezTo>
                  <a:pt x="133" y="85"/>
                  <a:pt x="133" y="84"/>
                  <a:pt x="133" y="82"/>
                </a:cubicBezTo>
                <a:cubicBezTo>
                  <a:pt x="133" y="82"/>
                  <a:pt x="133" y="83"/>
                  <a:pt x="133" y="83"/>
                </a:cubicBezTo>
                <a:cubicBezTo>
                  <a:pt x="132" y="74"/>
                  <a:pt x="130" y="66"/>
                  <a:pt x="131" y="56"/>
                </a:cubicBezTo>
                <a:cubicBezTo>
                  <a:pt x="131" y="50"/>
                  <a:pt x="131" y="42"/>
                  <a:pt x="131" y="34"/>
                </a:cubicBezTo>
                <a:cubicBezTo>
                  <a:pt x="131" y="35"/>
                  <a:pt x="132" y="35"/>
                  <a:pt x="131" y="35"/>
                </a:cubicBezTo>
                <a:cubicBezTo>
                  <a:pt x="131" y="34"/>
                  <a:pt x="132" y="35"/>
                  <a:pt x="132" y="34"/>
                </a:cubicBezTo>
                <a:cubicBezTo>
                  <a:pt x="132" y="33"/>
                  <a:pt x="132" y="34"/>
                  <a:pt x="131" y="34"/>
                </a:cubicBezTo>
                <a:cubicBezTo>
                  <a:pt x="132" y="33"/>
                  <a:pt x="131" y="32"/>
                  <a:pt x="132" y="32"/>
                </a:cubicBezTo>
                <a:cubicBezTo>
                  <a:pt x="132" y="32"/>
                  <a:pt x="132" y="32"/>
                  <a:pt x="132" y="31"/>
                </a:cubicBezTo>
                <a:cubicBezTo>
                  <a:pt x="132" y="32"/>
                  <a:pt x="132" y="30"/>
                  <a:pt x="132" y="30"/>
                </a:cubicBezTo>
                <a:close/>
                <a:moveTo>
                  <a:pt x="130" y="27"/>
                </a:moveTo>
                <a:cubicBezTo>
                  <a:pt x="130" y="27"/>
                  <a:pt x="130" y="27"/>
                  <a:pt x="130" y="27"/>
                </a:cubicBezTo>
                <a:cubicBezTo>
                  <a:pt x="130" y="27"/>
                  <a:pt x="130" y="26"/>
                  <a:pt x="130" y="26"/>
                </a:cubicBezTo>
                <a:cubicBezTo>
                  <a:pt x="129" y="26"/>
                  <a:pt x="129" y="27"/>
                  <a:pt x="130" y="27"/>
                </a:cubicBezTo>
                <a:close/>
                <a:moveTo>
                  <a:pt x="171" y="49"/>
                </a:moveTo>
                <a:cubicBezTo>
                  <a:pt x="171" y="49"/>
                  <a:pt x="171" y="49"/>
                  <a:pt x="171" y="49"/>
                </a:cubicBezTo>
                <a:cubicBezTo>
                  <a:pt x="169" y="50"/>
                  <a:pt x="164" y="50"/>
                  <a:pt x="161" y="51"/>
                </a:cubicBezTo>
                <a:cubicBezTo>
                  <a:pt x="161" y="51"/>
                  <a:pt x="162" y="51"/>
                  <a:pt x="163" y="50"/>
                </a:cubicBezTo>
                <a:cubicBezTo>
                  <a:pt x="160" y="51"/>
                  <a:pt x="159" y="51"/>
                  <a:pt x="157" y="52"/>
                </a:cubicBezTo>
                <a:cubicBezTo>
                  <a:pt x="157" y="52"/>
                  <a:pt x="157" y="51"/>
                  <a:pt x="157" y="51"/>
                </a:cubicBezTo>
                <a:cubicBezTo>
                  <a:pt x="158" y="51"/>
                  <a:pt x="159" y="50"/>
                  <a:pt x="160" y="50"/>
                </a:cubicBezTo>
                <a:cubicBezTo>
                  <a:pt x="161" y="50"/>
                  <a:pt x="162" y="50"/>
                  <a:pt x="163" y="50"/>
                </a:cubicBezTo>
                <a:cubicBezTo>
                  <a:pt x="163" y="50"/>
                  <a:pt x="164" y="50"/>
                  <a:pt x="164" y="49"/>
                </a:cubicBezTo>
                <a:cubicBezTo>
                  <a:pt x="165" y="49"/>
                  <a:pt x="166" y="49"/>
                  <a:pt x="167" y="49"/>
                </a:cubicBezTo>
                <a:cubicBezTo>
                  <a:pt x="168" y="49"/>
                  <a:pt x="169" y="49"/>
                  <a:pt x="169" y="48"/>
                </a:cubicBezTo>
                <a:cubicBezTo>
                  <a:pt x="165" y="48"/>
                  <a:pt x="159" y="49"/>
                  <a:pt x="156" y="52"/>
                </a:cubicBezTo>
                <a:cubicBezTo>
                  <a:pt x="154" y="52"/>
                  <a:pt x="153" y="53"/>
                  <a:pt x="151" y="54"/>
                </a:cubicBezTo>
                <a:cubicBezTo>
                  <a:pt x="150" y="54"/>
                  <a:pt x="151" y="55"/>
                  <a:pt x="151" y="55"/>
                </a:cubicBezTo>
                <a:cubicBezTo>
                  <a:pt x="151" y="54"/>
                  <a:pt x="151" y="54"/>
                  <a:pt x="150" y="54"/>
                </a:cubicBezTo>
                <a:cubicBezTo>
                  <a:pt x="149" y="55"/>
                  <a:pt x="149" y="55"/>
                  <a:pt x="148" y="55"/>
                </a:cubicBezTo>
                <a:cubicBezTo>
                  <a:pt x="143" y="56"/>
                  <a:pt x="140" y="55"/>
                  <a:pt x="137" y="52"/>
                </a:cubicBezTo>
                <a:cubicBezTo>
                  <a:pt x="136" y="59"/>
                  <a:pt x="143" y="64"/>
                  <a:pt x="149" y="63"/>
                </a:cubicBezTo>
                <a:cubicBezTo>
                  <a:pt x="149" y="63"/>
                  <a:pt x="149" y="63"/>
                  <a:pt x="149" y="64"/>
                </a:cubicBezTo>
                <a:cubicBezTo>
                  <a:pt x="149" y="64"/>
                  <a:pt x="149" y="63"/>
                  <a:pt x="150" y="63"/>
                </a:cubicBezTo>
                <a:cubicBezTo>
                  <a:pt x="151" y="64"/>
                  <a:pt x="152" y="63"/>
                  <a:pt x="152" y="63"/>
                </a:cubicBezTo>
                <a:cubicBezTo>
                  <a:pt x="156" y="63"/>
                  <a:pt x="158" y="65"/>
                  <a:pt x="161" y="65"/>
                </a:cubicBezTo>
                <a:cubicBezTo>
                  <a:pt x="163" y="65"/>
                  <a:pt x="165" y="65"/>
                  <a:pt x="167" y="65"/>
                </a:cubicBezTo>
                <a:cubicBezTo>
                  <a:pt x="170" y="64"/>
                  <a:pt x="175" y="62"/>
                  <a:pt x="177" y="59"/>
                </a:cubicBezTo>
                <a:cubicBezTo>
                  <a:pt x="179" y="57"/>
                  <a:pt x="181" y="55"/>
                  <a:pt x="184" y="54"/>
                </a:cubicBezTo>
                <a:cubicBezTo>
                  <a:pt x="188" y="49"/>
                  <a:pt x="197" y="51"/>
                  <a:pt x="203" y="52"/>
                </a:cubicBezTo>
                <a:cubicBezTo>
                  <a:pt x="204" y="51"/>
                  <a:pt x="204" y="51"/>
                  <a:pt x="205" y="51"/>
                </a:cubicBezTo>
                <a:cubicBezTo>
                  <a:pt x="207" y="50"/>
                  <a:pt x="209" y="49"/>
                  <a:pt x="210" y="49"/>
                </a:cubicBezTo>
                <a:cubicBezTo>
                  <a:pt x="211" y="48"/>
                  <a:pt x="213" y="47"/>
                  <a:pt x="214" y="46"/>
                </a:cubicBezTo>
                <a:cubicBezTo>
                  <a:pt x="215" y="45"/>
                  <a:pt x="216" y="45"/>
                  <a:pt x="217" y="44"/>
                </a:cubicBezTo>
                <a:cubicBezTo>
                  <a:pt x="219" y="42"/>
                  <a:pt x="222" y="41"/>
                  <a:pt x="224" y="40"/>
                </a:cubicBezTo>
                <a:cubicBezTo>
                  <a:pt x="224" y="39"/>
                  <a:pt x="225" y="40"/>
                  <a:pt x="225" y="40"/>
                </a:cubicBezTo>
                <a:cubicBezTo>
                  <a:pt x="227" y="39"/>
                  <a:pt x="230" y="38"/>
                  <a:pt x="232" y="38"/>
                </a:cubicBezTo>
                <a:cubicBezTo>
                  <a:pt x="233" y="38"/>
                  <a:pt x="235" y="38"/>
                  <a:pt x="237" y="39"/>
                </a:cubicBezTo>
                <a:cubicBezTo>
                  <a:pt x="236" y="38"/>
                  <a:pt x="236" y="38"/>
                  <a:pt x="236" y="37"/>
                </a:cubicBezTo>
                <a:cubicBezTo>
                  <a:pt x="235" y="37"/>
                  <a:pt x="234" y="36"/>
                  <a:pt x="233" y="35"/>
                </a:cubicBezTo>
                <a:cubicBezTo>
                  <a:pt x="231" y="34"/>
                  <a:pt x="229" y="32"/>
                  <a:pt x="227" y="31"/>
                </a:cubicBezTo>
                <a:cubicBezTo>
                  <a:pt x="221" y="29"/>
                  <a:pt x="213" y="30"/>
                  <a:pt x="208" y="31"/>
                </a:cubicBezTo>
                <a:cubicBezTo>
                  <a:pt x="204" y="31"/>
                  <a:pt x="201" y="33"/>
                  <a:pt x="198" y="34"/>
                </a:cubicBezTo>
                <a:cubicBezTo>
                  <a:pt x="193" y="36"/>
                  <a:pt x="188" y="39"/>
                  <a:pt x="183" y="43"/>
                </a:cubicBezTo>
                <a:cubicBezTo>
                  <a:pt x="179" y="45"/>
                  <a:pt x="175" y="48"/>
                  <a:pt x="170" y="48"/>
                </a:cubicBezTo>
                <a:cubicBezTo>
                  <a:pt x="170" y="48"/>
                  <a:pt x="171" y="48"/>
                  <a:pt x="171" y="48"/>
                </a:cubicBezTo>
                <a:cubicBezTo>
                  <a:pt x="170" y="49"/>
                  <a:pt x="169" y="49"/>
                  <a:pt x="169" y="49"/>
                </a:cubicBezTo>
                <a:cubicBezTo>
                  <a:pt x="170" y="49"/>
                  <a:pt x="171" y="49"/>
                  <a:pt x="171" y="49"/>
                </a:cubicBezTo>
                <a:close/>
                <a:moveTo>
                  <a:pt x="239" y="32"/>
                </a:moveTo>
                <a:cubicBezTo>
                  <a:pt x="239" y="32"/>
                  <a:pt x="239" y="32"/>
                  <a:pt x="239" y="32"/>
                </a:cubicBezTo>
                <a:cubicBezTo>
                  <a:pt x="240" y="34"/>
                  <a:pt x="240" y="31"/>
                  <a:pt x="239" y="31"/>
                </a:cubicBezTo>
                <a:cubicBezTo>
                  <a:pt x="239" y="32"/>
                  <a:pt x="239" y="32"/>
                  <a:pt x="239" y="32"/>
                </a:cubicBezTo>
                <a:close/>
                <a:moveTo>
                  <a:pt x="254" y="40"/>
                </a:moveTo>
                <a:cubicBezTo>
                  <a:pt x="254" y="40"/>
                  <a:pt x="254" y="40"/>
                  <a:pt x="254" y="40"/>
                </a:cubicBezTo>
                <a:cubicBezTo>
                  <a:pt x="259" y="40"/>
                  <a:pt x="264" y="42"/>
                  <a:pt x="269" y="44"/>
                </a:cubicBezTo>
                <a:cubicBezTo>
                  <a:pt x="269" y="44"/>
                  <a:pt x="269" y="44"/>
                  <a:pt x="269" y="44"/>
                </a:cubicBezTo>
                <a:cubicBezTo>
                  <a:pt x="273" y="45"/>
                  <a:pt x="276" y="48"/>
                  <a:pt x="280" y="50"/>
                </a:cubicBezTo>
                <a:cubicBezTo>
                  <a:pt x="285" y="53"/>
                  <a:pt x="289" y="57"/>
                  <a:pt x="293" y="62"/>
                </a:cubicBezTo>
                <a:cubicBezTo>
                  <a:pt x="295" y="64"/>
                  <a:pt x="297" y="67"/>
                  <a:pt x="299" y="70"/>
                </a:cubicBezTo>
                <a:cubicBezTo>
                  <a:pt x="302" y="74"/>
                  <a:pt x="304" y="80"/>
                  <a:pt x="306" y="85"/>
                </a:cubicBezTo>
                <a:cubicBezTo>
                  <a:pt x="308" y="88"/>
                  <a:pt x="310" y="92"/>
                  <a:pt x="313" y="95"/>
                </a:cubicBezTo>
                <a:cubicBezTo>
                  <a:pt x="315" y="97"/>
                  <a:pt x="316" y="99"/>
                  <a:pt x="318" y="101"/>
                </a:cubicBezTo>
                <a:cubicBezTo>
                  <a:pt x="321" y="103"/>
                  <a:pt x="325" y="106"/>
                  <a:pt x="330" y="106"/>
                </a:cubicBezTo>
                <a:cubicBezTo>
                  <a:pt x="332" y="107"/>
                  <a:pt x="333" y="106"/>
                  <a:pt x="335" y="106"/>
                </a:cubicBezTo>
                <a:cubicBezTo>
                  <a:pt x="338" y="107"/>
                  <a:pt x="341" y="107"/>
                  <a:pt x="344" y="106"/>
                </a:cubicBezTo>
                <a:cubicBezTo>
                  <a:pt x="344" y="105"/>
                  <a:pt x="344" y="105"/>
                  <a:pt x="345" y="105"/>
                </a:cubicBezTo>
                <a:cubicBezTo>
                  <a:pt x="345" y="98"/>
                  <a:pt x="340" y="95"/>
                  <a:pt x="337" y="92"/>
                </a:cubicBezTo>
                <a:cubicBezTo>
                  <a:pt x="335" y="91"/>
                  <a:pt x="334" y="90"/>
                  <a:pt x="332" y="89"/>
                </a:cubicBezTo>
                <a:cubicBezTo>
                  <a:pt x="330" y="88"/>
                  <a:pt x="329" y="87"/>
                  <a:pt x="327" y="86"/>
                </a:cubicBezTo>
                <a:cubicBezTo>
                  <a:pt x="318" y="80"/>
                  <a:pt x="313" y="69"/>
                  <a:pt x="307" y="60"/>
                </a:cubicBezTo>
                <a:cubicBezTo>
                  <a:pt x="304" y="56"/>
                  <a:pt x="301" y="52"/>
                  <a:pt x="298" y="49"/>
                </a:cubicBezTo>
                <a:cubicBezTo>
                  <a:pt x="295" y="47"/>
                  <a:pt x="291" y="43"/>
                  <a:pt x="287" y="41"/>
                </a:cubicBezTo>
                <a:cubicBezTo>
                  <a:pt x="285" y="40"/>
                  <a:pt x="282" y="40"/>
                  <a:pt x="280" y="39"/>
                </a:cubicBezTo>
                <a:cubicBezTo>
                  <a:pt x="278" y="39"/>
                  <a:pt x="277" y="38"/>
                  <a:pt x="276" y="38"/>
                </a:cubicBezTo>
                <a:cubicBezTo>
                  <a:pt x="270" y="36"/>
                  <a:pt x="262" y="36"/>
                  <a:pt x="256" y="38"/>
                </a:cubicBezTo>
                <a:cubicBezTo>
                  <a:pt x="258" y="39"/>
                  <a:pt x="260" y="39"/>
                  <a:pt x="263" y="41"/>
                </a:cubicBezTo>
                <a:cubicBezTo>
                  <a:pt x="260" y="40"/>
                  <a:pt x="257" y="39"/>
                  <a:pt x="255" y="38"/>
                </a:cubicBezTo>
                <a:cubicBezTo>
                  <a:pt x="254" y="38"/>
                  <a:pt x="253" y="38"/>
                  <a:pt x="253" y="39"/>
                </a:cubicBezTo>
                <a:cubicBezTo>
                  <a:pt x="253" y="39"/>
                  <a:pt x="253" y="39"/>
                  <a:pt x="254" y="40"/>
                </a:cubicBezTo>
                <a:cubicBezTo>
                  <a:pt x="254" y="39"/>
                  <a:pt x="255" y="39"/>
                  <a:pt x="256" y="39"/>
                </a:cubicBezTo>
                <a:cubicBezTo>
                  <a:pt x="255" y="39"/>
                  <a:pt x="254" y="39"/>
                  <a:pt x="254" y="40"/>
                </a:cubicBezTo>
                <a:cubicBezTo>
                  <a:pt x="255" y="40"/>
                  <a:pt x="254" y="40"/>
                  <a:pt x="254" y="40"/>
                </a:cubicBezTo>
                <a:close/>
                <a:moveTo>
                  <a:pt x="351" y="50"/>
                </a:moveTo>
                <a:cubicBezTo>
                  <a:pt x="351" y="50"/>
                  <a:pt x="351" y="50"/>
                  <a:pt x="351" y="50"/>
                </a:cubicBezTo>
                <a:cubicBezTo>
                  <a:pt x="351" y="48"/>
                  <a:pt x="350" y="46"/>
                  <a:pt x="349" y="44"/>
                </a:cubicBezTo>
                <a:cubicBezTo>
                  <a:pt x="348" y="44"/>
                  <a:pt x="348" y="43"/>
                  <a:pt x="348" y="42"/>
                </a:cubicBezTo>
                <a:cubicBezTo>
                  <a:pt x="346" y="41"/>
                  <a:pt x="344" y="41"/>
                  <a:pt x="342" y="40"/>
                </a:cubicBezTo>
                <a:cubicBezTo>
                  <a:pt x="341" y="40"/>
                  <a:pt x="341" y="39"/>
                  <a:pt x="340" y="39"/>
                </a:cubicBezTo>
                <a:cubicBezTo>
                  <a:pt x="336" y="38"/>
                  <a:pt x="330" y="39"/>
                  <a:pt x="327" y="42"/>
                </a:cubicBezTo>
                <a:cubicBezTo>
                  <a:pt x="336" y="39"/>
                  <a:pt x="346" y="43"/>
                  <a:pt x="350" y="51"/>
                </a:cubicBezTo>
                <a:cubicBezTo>
                  <a:pt x="350" y="52"/>
                  <a:pt x="351" y="53"/>
                  <a:pt x="351" y="55"/>
                </a:cubicBezTo>
                <a:cubicBezTo>
                  <a:pt x="351" y="53"/>
                  <a:pt x="351" y="52"/>
                  <a:pt x="351" y="50"/>
                </a:cubicBezTo>
                <a:close/>
                <a:moveTo>
                  <a:pt x="251" y="39"/>
                </a:moveTo>
                <a:cubicBezTo>
                  <a:pt x="251" y="39"/>
                  <a:pt x="251" y="39"/>
                  <a:pt x="251" y="39"/>
                </a:cubicBezTo>
                <a:cubicBezTo>
                  <a:pt x="251" y="40"/>
                  <a:pt x="253" y="40"/>
                  <a:pt x="254" y="40"/>
                </a:cubicBezTo>
                <a:cubicBezTo>
                  <a:pt x="253" y="39"/>
                  <a:pt x="252" y="39"/>
                  <a:pt x="251" y="39"/>
                </a:cubicBezTo>
                <a:close/>
                <a:moveTo>
                  <a:pt x="238" y="41"/>
                </a:moveTo>
                <a:cubicBezTo>
                  <a:pt x="238" y="41"/>
                  <a:pt x="238" y="41"/>
                  <a:pt x="238" y="41"/>
                </a:cubicBezTo>
                <a:cubicBezTo>
                  <a:pt x="237" y="41"/>
                  <a:pt x="236" y="41"/>
                  <a:pt x="236" y="42"/>
                </a:cubicBezTo>
                <a:cubicBezTo>
                  <a:pt x="236" y="41"/>
                  <a:pt x="234" y="42"/>
                  <a:pt x="233" y="42"/>
                </a:cubicBezTo>
                <a:cubicBezTo>
                  <a:pt x="230" y="44"/>
                  <a:pt x="227" y="46"/>
                  <a:pt x="224" y="48"/>
                </a:cubicBezTo>
                <a:cubicBezTo>
                  <a:pt x="220" y="51"/>
                  <a:pt x="218" y="54"/>
                  <a:pt x="215" y="59"/>
                </a:cubicBezTo>
                <a:cubicBezTo>
                  <a:pt x="212" y="61"/>
                  <a:pt x="210" y="64"/>
                  <a:pt x="209" y="67"/>
                </a:cubicBezTo>
                <a:cubicBezTo>
                  <a:pt x="208" y="67"/>
                  <a:pt x="209" y="68"/>
                  <a:pt x="208" y="68"/>
                </a:cubicBezTo>
                <a:cubicBezTo>
                  <a:pt x="208" y="69"/>
                  <a:pt x="207" y="70"/>
                  <a:pt x="206" y="72"/>
                </a:cubicBezTo>
                <a:cubicBezTo>
                  <a:pt x="205" y="73"/>
                  <a:pt x="205" y="74"/>
                  <a:pt x="204" y="76"/>
                </a:cubicBezTo>
                <a:cubicBezTo>
                  <a:pt x="202" y="80"/>
                  <a:pt x="200" y="85"/>
                  <a:pt x="199" y="90"/>
                </a:cubicBezTo>
                <a:cubicBezTo>
                  <a:pt x="198" y="93"/>
                  <a:pt x="197" y="96"/>
                  <a:pt x="196" y="99"/>
                </a:cubicBezTo>
                <a:cubicBezTo>
                  <a:pt x="194" y="103"/>
                  <a:pt x="192" y="107"/>
                  <a:pt x="190" y="110"/>
                </a:cubicBezTo>
                <a:cubicBezTo>
                  <a:pt x="187" y="113"/>
                  <a:pt x="184" y="117"/>
                  <a:pt x="180" y="119"/>
                </a:cubicBezTo>
                <a:cubicBezTo>
                  <a:pt x="183" y="116"/>
                  <a:pt x="186" y="113"/>
                  <a:pt x="189" y="110"/>
                </a:cubicBezTo>
                <a:cubicBezTo>
                  <a:pt x="194" y="102"/>
                  <a:pt x="197" y="92"/>
                  <a:pt x="200" y="82"/>
                </a:cubicBezTo>
                <a:cubicBezTo>
                  <a:pt x="203" y="74"/>
                  <a:pt x="207" y="68"/>
                  <a:pt x="211" y="61"/>
                </a:cubicBezTo>
                <a:cubicBezTo>
                  <a:pt x="212" y="61"/>
                  <a:pt x="212" y="60"/>
                  <a:pt x="213" y="59"/>
                </a:cubicBezTo>
                <a:cubicBezTo>
                  <a:pt x="214" y="56"/>
                  <a:pt x="217" y="55"/>
                  <a:pt x="218" y="52"/>
                </a:cubicBezTo>
                <a:cubicBezTo>
                  <a:pt x="223" y="47"/>
                  <a:pt x="228" y="42"/>
                  <a:pt x="237" y="40"/>
                </a:cubicBezTo>
                <a:cubicBezTo>
                  <a:pt x="234" y="40"/>
                  <a:pt x="232" y="39"/>
                  <a:pt x="229" y="40"/>
                </a:cubicBezTo>
                <a:cubicBezTo>
                  <a:pt x="219" y="42"/>
                  <a:pt x="214" y="50"/>
                  <a:pt x="203" y="53"/>
                </a:cubicBezTo>
                <a:cubicBezTo>
                  <a:pt x="201" y="55"/>
                  <a:pt x="199" y="57"/>
                  <a:pt x="198" y="60"/>
                </a:cubicBezTo>
                <a:cubicBezTo>
                  <a:pt x="197" y="63"/>
                  <a:pt x="196" y="68"/>
                  <a:pt x="194" y="72"/>
                </a:cubicBezTo>
                <a:cubicBezTo>
                  <a:pt x="192" y="75"/>
                  <a:pt x="190" y="79"/>
                  <a:pt x="188" y="82"/>
                </a:cubicBezTo>
                <a:cubicBezTo>
                  <a:pt x="187" y="83"/>
                  <a:pt x="187" y="84"/>
                  <a:pt x="187" y="85"/>
                </a:cubicBezTo>
                <a:cubicBezTo>
                  <a:pt x="183" y="88"/>
                  <a:pt x="178" y="90"/>
                  <a:pt x="178" y="97"/>
                </a:cubicBezTo>
                <a:cubicBezTo>
                  <a:pt x="177" y="98"/>
                  <a:pt x="177" y="99"/>
                  <a:pt x="176" y="99"/>
                </a:cubicBezTo>
                <a:cubicBezTo>
                  <a:pt x="177" y="100"/>
                  <a:pt x="178" y="101"/>
                  <a:pt x="179" y="102"/>
                </a:cubicBezTo>
                <a:cubicBezTo>
                  <a:pt x="180" y="106"/>
                  <a:pt x="175" y="106"/>
                  <a:pt x="172" y="106"/>
                </a:cubicBezTo>
                <a:cubicBezTo>
                  <a:pt x="168" y="109"/>
                  <a:pt x="163" y="116"/>
                  <a:pt x="164" y="123"/>
                </a:cubicBezTo>
                <a:cubicBezTo>
                  <a:pt x="165" y="124"/>
                  <a:pt x="166" y="126"/>
                  <a:pt x="167" y="127"/>
                </a:cubicBezTo>
                <a:cubicBezTo>
                  <a:pt x="169" y="127"/>
                  <a:pt x="170" y="126"/>
                  <a:pt x="172" y="127"/>
                </a:cubicBezTo>
                <a:cubicBezTo>
                  <a:pt x="175" y="129"/>
                  <a:pt x="171" y="131"/>
                  <a:pt x="171" y="133"/>
                </a:cubicBezTo>
                <a:cubicBezTo>
                  <a:pt x="170" y="137"/>
                  <a:pt x="174" y="139"/>
                  <a:pt x="177" y="140"/>
                </a:cubicBezTo>
                <a:cubicBezTo>
                  <a:pt x="179" y="141"/>
                  <a:pt x="184" y="140"/>
                  <a:pt x="186" y="139"/>
                </a:cubicBezTo>
                <a:cubicBezTo>
                  <a:pt x="189" y="137"/>
                  <a:pt x="190" y="133"/>
                  <a:pt x="192" y="129"/>
                </a:cubicBezTo>
                <a:cubicBezTo>
                  <a:pt x="194" y="126"/>
                  <a:pt x="197" y="122"/>
                  <a:pt x="199" y="121"/>
                </a:cubicBezTo>
                <a:cubicBezTo>
                  <a:pt x="201" y="118"/>
                  <a:pt x="205" y="117"/>
                  <a:pt x="208" y="115"/>
                </a:cubicBezTo>
                <a:cubicBezTo>
                  <a:pt x="211" y="114"/>
                  <a:pt x="213" y="112"/>
                  <a:pt x="215" y="111"/>
                </a:cubicBezTo>
                <a:cubicBezTo>
                  <a:pt x="218" y="108"/>
                  <a:pt x="221" y="104"/>
                  <a:pt x="223" y="100"/>
                </a:cubicBezTo>
                <a:cubicBezTo>
                  <a:pt x="224" y="99"/>
                  <a:pt x="224" y="98"/>
                  <a:pt x="224" y="97"/>
                </a:cubicBezTo>
                <a:cubicBezTo>
                  <a:pt x="223" y="98"/>
                  <a:pt x="224" y="99"/>
                  <a:pt x="223" y="99"/>
                </a:cubicBezTo>
                <a:cubicBezTo>
                  <a:pt x="227" y="92"/>
                  <a:pt x="227" y="79"/>
                  <a:pt x="227" y="69"/>
                </a:cubicBezTo>
                <a:cubicBezTo>
                  <a:pt x="227" y="63"/>
                  <a:pt x="229" y="58"/>
                  <a:pt x="231" y="53"/>
                </a:cubicBezTo>
                <a:cubicBezTo>
                  <a:pt x="230" y="53"/>
                  <a:pt x="230" y="54"/>
                  <a:pt x="230" y="54"/>
                </a:cubicBezTo>
                <a:cubicBezTo>
                  <a:pt x="231" y="53"/>
                  <a:pt x="231" y="52"/>
                  <a:pt x="231" y="51"/>
                </a:cubicBezTo>
                <a:cubicBezTo>
                  <a:pt x="232" y="51"/>
                  <a:pt x="231" y="52"/>
                  <a:pt x="231" y="52"/>
                </a:cubicBezTo>
                <a:cubicBezTo>
                  <a:pt x="232" y="51"/>
                  <a:pt x="232" y="51"/>
                  <a:pt x="231" y="51"/>
                </a:cubicBezTo>
                <a:cubicBezTo>
                  <a:pt x="232" y="50"/>
                  <a:pt x="233" y="49"/>
                  <a:pt x="233" y="48"/>
                </a:cubicBezTo>
                <a:cubicBezTo>
                  <a:pt x="234" y="47"/>
                  <a:pt x="234" y="46"/>
                  <a:pt x="234" y="46"/>
                </a:cubicBezTo>
                <a:cubicBezTo>
                  <a:pt x="234" y="46"/>
                  <a:pt x="234" y="47"/>
                  <a:pt x="233" y="46"/>
                </a:cubicBezTo>
                <a:cubicBezTo>
                  <a:pt x="235" y="45"/>
                  <a:pt x="237" y="43"/>
                  <a:pt x="237" y="42"/>
                </a:cubicBezTo>
                <a:cubicBezTo>
                  <a:pt x="237" y="43"/>
                  <a:pt x="236" y="43"/>
                  <a:pt x="235" y="43"/>
                </a:cubicBezTo>
                <a:cubicBezTo>
                  <a:pt x="235" y="42"/>
                  <a:pt x="234" y="44"/>
                  <a:pt x="234" y="44"/>
                </a:cubicBezTo>
                <a:cubicBezTo>
                  <a:pt x="235" y="43"/>
                  <a:pt x="236" y="42"/>
                  <a:pt x="238" y="41"/>
                </a:cubicBezTo>
                <a:close/>
                <a:moveTo>
                  <a:pt x="269" y="90"/>
                </a:moveTo>
                <a:cubicBezTo>
                  <a:pt x="269" y="90"/>
                  <a:pt x="269" y="90"/>
                  <a:pt x="269" y="90"/>
                </a:cubicBezTo>
                <a:cubicBezTo>
                  <a:pt x="270" y="90"/>
                  <a:pt x="270" y="92"/>
                  <a:pt x="272" y="92"/>
                </a:cubicBezTo>
                <a:cubicBezTo>
                  <a:pt x="274" y="91"/>
                  <a:pt x="273" y="89"/>
                  <a:pt x="273" y="87"/>
                </a:cubicBezTo>
                <a:cubicBezTo>
                  <a:pt x="274" y="86"/>
                  <a:pt x="275" y="85"/>
                  <a:pt x="277" y="84"/>
                </a:cubicBezTo>
                <a:cubicBezTo>
                  <a:pt x="279" y="84"/>
                  <a:pt x="280" y="87"/>
                  <a:pt x="283" y="86"/>
                </a:cubicBezTo>
                <a:cubicBezTo>
                  <a:pt x="283" y="86"/>
                  <a:pt x="283" y="86"/>
                  <a:pt x="283" y="85"/>
                </a:cubicBezTo>
                <a:cubicBezTo>
                  <a:pt x="281" y="86"/>
                  <a:pt x="279" y="84"/>
                  <a:pt x="277" y="83"/>
                </a:cubicBezTo>
                <a:cubicBezTo>
                  <a:pt x="275" y="81"/>
                  <a:pt x="272" y="79"/>
                  <a:pt x="270" y="77"/>
                </a:cubicBezTo>
                <a:cubicBezTo>
                  <a:pt x="264" y="70"/>
                  <a:pt x="261" y="62"/>
                  <a:pt x="257" y="54"/>
                </a:cubicBezTo>
                <a:cubicBezTo>
                  <a:pt x="256" y="52"/>
                  <a:pt x="256" y="51"/>
                  <a:pt x="255" y="49"/>
                </a:cubicBezTo>
                <a:cubicBezTo>
                  <a:pt x="252" y="45"/>
                  <a:pt x="250" y="40"/>
                  <a:pt x="244" y="41"/>
                </a:cubicBezTo>
                <a:cubicBezTo>
                  <a:pt x="245" y="41"/>
                  <a:pt x="246" y="42"/>
                  <a:pt x="246" y="42"/>
                </a:cubicBezTo>
                <a:cubicBezTo>
                  <a:pt x="249" y="46"/>
                  <a:pt x="252" y="50"/>
                  <a:pt x="253" y="56"/>
                </a:cubicBezTo>
                <a:cubicBezTo>
                  <a:pt x="254" y="58"/>
                  <a:pt x="253" y="61"/>
                  <a:pt x="254" y="63"/>
                </a:cubicBezTo>
                <a:cubicBezTo>
                  <a:pt x="254" y="64"/>
                  <a:pt x="255" y="64"/>
                  <a:pt x="255" y="65"/>
                </a:cubicBezTo>
                <a:cubicBezTo>
                  <a:pt x="255" y="68"/>
                  <a:pt x="255" y="70"/>
                  <a:pt x="256" y="72"/>
                </a:cubicBezTo>
                <a:cubicBezTo>
                  <a:pt x="257" y="78"/>
                  <a:pt x="259" y="81"/>
                  <a:pt x="261" y="85"/>
                </a:cubicBezTo>
                <a:cubicBezTo>
                  <a:pt x="263" y="87"/>
                  <a:pt x="264" y="89"/>
                  <a:pt x="266" y="89"/>
                </a:cubicBezTo>
                <a:cubicBezTo>
                  <a:pt x="266" y="89"/>
                  <a:pt x="266" y="89"/>
                  <a:pt x="266" y="89"/>
                </a:cubicBezTo>
                <a:cubicBezTo>
                  <a:pt x="266" y="89"/>
                  <a:pt x="266" y="90"/>
                  <a:pt x="266" y="90"/>
                </a:cubicBezTo>
                <a:cubicBezTo>
                  <a:pt x="267" y="89"/>
                  <a:pt x="268" y="89"/>
                  <a:pt x="269" y="89"/>
                </a:cubicBezTo>
                <a:cubicBezTo>
                  <a:pt x="269" y="89"/>
                  <a:pt x="269" y="89"/>
                  <a:pt x="269" y="89"/>
                </a:cubicBezTo>
                <a:cubicBezTo>
                  <a:pt x="269" y="89"/>
                  <a:pt x="270" y="89"/>
                  <a:pt x="269" y="90"/>
                </a:cubicBezTo>
                <a:close/>
                <a:moveTo>
                  <a:pt x="259" y="84"/>
                </a:moveTo>
                <a:cubicBezTo>
                  <a:pt x="258" y="82"/>
                  <a:pt x="256" y="79"/>
                  <a:pt x="255" y="77"/>
                </a:cubicBezTo>
                <a:cubicBezTo>
                  <a:pt x="254" y="70"/>
                  <a:pt x="253" y="62"/>
                  <a:pt x="252" y="56"/>
                </a:cubicBezTo>
                <a:cubicBezTo>
                  <a:pt x="250" y="53"/>
                  <a:pt x="250" y="49"/>
                  <a:pt x="248" y="46"/>
                </a:cubicBezTo>
                <a:cubicBezTo>
                  <a:pt x="247" y="44"/>
                  <a:pt x="245" y="42"/>
                  <a:pt x="243" y="41"/>
                </a:cubicBezTo>
                <a:cubicBezTo>
                  <a:pt x="242" y="41"/>
                  <a:pt x="241" y="41"/>
                  <a:pt x="241" y="41"/>
                </a:cubicBezTo>
                <a:cubicBezTo>
                  <a:pt x="240" y="42"/>
                  <a:pt x="237" y="44"/>
                  <a:pt x="236" y="46"/>
                </a:cubicBezTo>
                <a:cubicBezTo>
                  <a:pt x="234" y="49"/>
                  <a:pt x="233" y="55"/>
                  <a:pt x="233" y="60"/>
                </a:cubicBezTo>
                <a:cubicBezTo>
                  <a:pt x="233" y="61"/>
                  <a:pt x="234" y="61"/>
                  <a:pt x="234" y="62"/>
                </a:cubicBezTo>
                <a:cubicBezTo>
                  <a:pt x="235" y="66"/>
                  <a:pt x="238" y="70"/>
                  <a:pt x="240" y="73"/>
                </a:cubicBezTo>
                <a:cubicBezTo>
                  <a:pt x="241" y="76"/>
                  <a:pt x="243" y="79"/>
                  <a:pt x="244" y="82"/>
                </a:cubicBezTo>
                <a:cubicBezTo>
                  <a:pt x="245" y="86"/>
                  <a:pt x="245" y="92"/>
                  <a:pt x="245" y="97"/>
                </a:cubicBezTo>
                <a:cubicBezTo>
                  <a:pt x="246" y="100"/>
                  <a:pt x="245" y="102"/>
                  <a:pt x="245" y="105"/>
                </a:cubicBezTo>
                <a:cubicBezTo>
                  <a:pt x="246" y="113"/>
                  <a:pt x="244" y="120"/>
                  <a:pt x="247" y="126"/>
                </a:cubicBezTo>
                <a:cubicBezTo>
                  <a:pt x="248" y="125"/>
                  <a:pt x="250" y="124"/>
                  <a:pt x="250" y="123"/>
                </a:cubicBezTo>
                <a:cubicBezTo>
                  <a:pt x="248" y="122"/>
                  <a:pt x="248" y="118"/>
                  <a:pt x="251" y="117"/>
                </a:cubicBezTo>
                <a:cubicBezTo>
                  <a:pt x="251" y="117"/>
                  <a:pt x="252" y="118"/>
                  <a:pt x="252" y="118"/>
                </a:cubicBezTo>
                <a:cubicBezTo>
                  <a:pt x="253" y="116"/>
                  <a:pt x="251" y="114"/>
                  <a:pt x="250" y="113"/>
                </a:cubicBezTo>
                <a:cubicBezTo>
                  <a:pt x="250" y="111"/>
                  <a:pt x="250" y="107"/>
                  <a:pt x="253" y="106"/>
                </a:cubicBezTo>
                <a:cubicBezTo>
                  <a:pt x="254" y="107"/>
                  <a:pt x="256" y="106"/>
                  <a:pt x="257" y="105"/>
                </a:cubicBezTo>
                <a:cubicBezTo>
                  <a:pt x="257" y="103"/>
                  <a:pt x="258" y="101"/>
                  <a:pt x="260" y="100"/>
                </a:cubicBezTo>
                <a:cubicBezTo>
                  <a:pt x="260" y="99"/>
                  <a:pt x="259" y="98"/>
                  <a:pt x="258" y="97"/>
                </a:cubicBezTo>
                <a:cubicBezTo>
                  <a:pt x="258" y="94"/>
                  <a:pt x="259" y="91"/>
                  <a:pt x="261" y="91"/>
                </a:cubicBezTo>
                <a:cubicBezTo>
                  <a:pt x="263" y="91"/>
                  <a:pt x="263" y="93"/>
                  <a:pt x="265" y="94"/>
                </a:cubicBezTo>
                <a:cubicBezTo>
                  <a:pt x="265" y="93"/>
                  <a:pt x="266" y="92"/>
                  <a:pt x="266" y="91"/>
                </a:cubicBezTo>
                <a:cubicBezTo>
                  <a:pt x="262" y="89"/>
                  <a:pt x="260" y="85"/>
                  <a:pt x="259" y="84"/>
                </a:cubicBezTo>
                <a:close/>
                <a:moveTo>
                  <a:pt x="258" y="44"/>
                </a:moveTo>
                <a:cubicBezTo>
                  <a:pt x="258" y="44"/>
                  <a:pt x="258" y="44"/>
                  <a:pt x="258" y="44"/>
                </a:cubicBezTo>
                <a:cubicBezTo>
                  <a:pt x="256" y="43"/>
                  <a:pt x="255" y="41"/>
                  <a:pt x="253" y="41"/>
                </a:cubicBezTo>
                <a:cubicBezTo>
                  <a:pt x="254" y="42"/>
                  <a:pt x="256" y="43"/>
                  <a:pt x="258" y="44"/>
                </a:cubicBezTo>
                <a:close/>
                <a:moveTo>
                  <a:pt x="257" y="42"/>
                </a:moveTo>
                <a:cubicBezTo>
                  <a:pt x="257" y="42"/>
                  <a:pt x="257" y="42"/>
                  <a:pt x="257" y="42"/>
                </a:cubicBezTo>
                <a:cubicBezTo>
                  <a:pt x="258" y="43"/>
                  <a:pt x="259" y="43"/>
                  <a:pt x="260" y="44"/>
                </a:cubicBezTo>
                <a:cubicBezTo>
                  <a:pt x="260" y="44"/>
                  <a:pt x="259" y="43"/>
                  <a:pt x="259" y="43"/>
                </a:cubicBezTo>
                <a:cubicBezTo>
                  <a:pt x="259" y="44"/>
                  <a:pt x="260" y="44"/>
                  <a:pt x="261" y="45"/>
                </a:cubicBezTo>
                <a:cubicBezTo>
                  <a:pt x="261" y="45"/>
                  <a:pt x="261" y="45"/>
                  <a:pt x="261" y="45"/>
                </a:cubicBezTo>
                <a:cubicBezTo>
                  <a:pt x="262" y="46"/>
                  <a:pt x="264" y="47"/>
                  <a:pt x="265" y="48"/>
                </a:cubicBezTo>
                <a:cubicBezTo>
                  <a:pt x="265" y="48"/>
                  <a:pt x="265" y="48"/>
                  <a:pt x="265" y="48"/>
                </a:cubicBezTo>
                <a:cubicBezTo>
                  <a:pt x="265" y="49"/>
                  <a:pt x="266" y="48"/>
                  <a:pt x="266" y="49"/>
                </a:cubicBezTo>
                <a:cubicBezTo>
                  <a:pt x="266" y="49"/>
                  <a:pt x="266" y="49"/>
                  <a:pt x="266" y="50"/>
                </a:cubicBezTo>
                <a:cubicBezTo>
                  <a:pt x="266" y="50"/>
                  <a:pt x="266" y="49"/>
                  <a:pt x="267" y="49"/>
                </a:cubicBezTo>
                <a:cubicBezTo>
                  <a:pt x="269" y="51"/>
                  <a:pt x="270" y="52"/>
                  <a:pt x="272" y="53"/>
                </a:cubicBezTo>
                <a:cubicBezTo>
                  <a:pt x="270" y="52"/>
                  <a:pt x="269" y="50"/>
                  <a:pt x="266" y="50"/>
                </a:cubicBezTo>
                <a:cubicBezTo>
                  <a:pt x="266" y="50"/>
                  <a:pt x="267" y="50"/>
                  <a:pt x="267" y="50"/>
                </a:cubicBezTo>
                <a:cubicBezTo>
                  <a:pt x="266" y="50"/>
                  <a:pt x="264" y="50"/>
                  <a:pt x="264" y="49"/>
                </a:cubicBezTo>
                <a:cubicBezTo>
                  <a:pt x="264" y="49"/>
                  <a:pt x="264" y="48"/>
                  <a:pt x="263" y="48"/>
                </a:cubicBezTo>
                <a:cubicBezTo>
                  <a:pt x="264" y="49"/>
                  <a:pt x="264" y="49"/>
                  <a:pt x="265" y="50"/>
                </a:cubicBezTo>
                <a:cubicBezTo>
                  <a:pt x="263" y="48"/>
                  <a:pt x="261" y="46"/>
                  <a:pt x="259" y="45"/>
                </a:cubicBezTo>
                <a:cubicBezTo>
                  <a:pt x="261" y="47"/>
                  <a:pt x="263" y="48"/>
                  <a:pt x="265" y="51"/>
                </a:cubicBezTo>
                <a:cubicBezTo>
                  <a:pt x="264" y="51"/>
                  <a:pt x="264" y="51"/>
                  <a:pt x="264" y="51"/>
                </a:cubicBezTo>
                <a:cubicBezTo>
                  <a:pt x="265" y="51"/>
                  <a:pt x="265" y="52"/>
                  <a:pt x="265" y="52"/>
                </a:cubicBezTo>
                <a:cubicBezTo>
                  <a:pt x="265" y="52"/>
                  <a:pt x="265" y="52"/>
                  <a:pt x="265" y="52"/>
                </a:cubicBezTo>
                <a:cubicBezTo>
                  <a:pt x="265" y="52"/>
                  <a:pt x="266" y="52"/>
                  <a:pt x="266" y="52"/>
                </a:cubicBezTo>
                <a:cubicBezTo>
                  <a:pt x="265" y="51"/>
                  <a:pt x="265" y="51"/>
                  <a:pt x="265" y="50"/>
                </a:cubicBezTo>
                <a:cubicBezTo>
                  <a:pt x="265" y="51"/>
                  <a:pt x="266" y="51"/>
                  <a:pt x="266" y="52"/>
                </a:cubicBezTo>
                <a:cubicBezTo>
                  <a:pt x="267" y="52"/>
                  <a:pt x="268" y="54"/>
                  <a:pt x="268" y="55"/>
                </a:cubicBezTo>
                <a:cubicBezTo>
                  <a:pt x="267" y="54"/>
                  <a:pt x="267" y="53"/>
                  <a:pt x="266" y="52"/>
                </a:cubicBezTo>
                <a:cubicBezTo>
                  <a:pt x="267" y="55"/>
                  <a:pt x="269" y="58"/>
                  <a:pt x="271" y="60"/>
                </a:cubicBezTo>
                <a:cubicBezTo>
                  <a:pt x="272" y="62"/>
                  <a:pt x="272" y="64"/>
                  <a:pt x="273" y="66"/>
                </a:cubicBezTo>
                <a:cubicBezTo>
                  <a:pt x="273" y="67"/>
                  <a:pt x="274" y="68"/>
                  <a:pt x="274" y="69"/>
                </a:cubicBezTo>
                <a:cubicBezTo>
                  <a:pt x="277" y="74"/>
                  <a:pt x="279" y="79"/>
                  <a:pt x="282" y="83"/>
                </a:cubicBezTo>
                <a:cubicBezTo>
                  <a:pt x="283" y="83"/>
                  <a:pt x="283" y="82"/>
                  <a:pt x="282" y="82"/>
                </a:cubicBezTo>
                <a:cubicBezTo>
                  <a:pt x="283" y="82"/>
                  <a:pt x="283" y="82"/>
                  <a:pt x="283" y="82"/>
                </a:cubicBezTo>
                <a:cubicBezTo>
                  <a:pt x="284" y="81"/>
                  <a:pt x="285" y="80"/>
                  <a:pt x="287" y="80"/>
                </a:cubicBezTo>
                <a:cubicBezTo>
                  <a:pt x="287" y="80"/>
                  <a:pt x="287" y="80"/>
                  <a:pt x="287" y="80"/>
                </a:cubicBezTo>
                <a:cubicBezTo>
                  <a:pt x="289" y="80"/>
                  <a:pt x="290" y="80"/>
                  <a:pt x="291" y="81"/>
                </a:cubicBezTo>
                <a:cubicBezTo>
                  <a:pt x="291" y="82"/>
                  <a:pt x="292" y="82"/>
                  <a:pt x="293" y="83"/>
                </a:cubicBezTo>
                <a:cubicBezTo>
                  <a:pt x="293" y="85"/>
                  <a:pt x="295" y="86"/>
                  <a:pt x="295" y="89"/>
                </a:cubicBezTo>
                <a:cubicBezTo>
                  <a:pt x="295" y="91"/>
                  <a:pt x="292" y="94"/>
                  <a:pt x="294" y="96"/>
                </a:cubicBezTo>
                <a:cubicBezTo>
                  <a:pt x="295" y="94"/>
                  <a:pt x="295" y="91"/>
                  <a:pt x="299" y="92"/>
                </a:cubicBezTo>
                <a:cubicBezTo>
                  <a:pt x="299" y="92"/>
                  <a:pt x="300" y="93"/>
                  <a:pt x="299" y="94"/>
                </a:cubicBezTo>
                <a:cubicBezTo>
                  <a:pt x="300" y="95"/>
                  <a:pt x="301" y="98"/>
                  <a:pt x="303" y="98"/>
                </a:cubicBezTo>
                <a:cubicBezTo>
                  <a:pt x="303" y="98"/>
                  <a:pt x="303" y="98"/>
                  <a:pt x="303" y="99"/>
                </a:cubicBezTo>
                <a:cubicBezTo>
                  <a:pt x="306" y="99"/>
                  <a:pt x="306" y="104"/>
                  <a:pt x="306" y="106"/>
                </a:cubicBezTo>
                <a:cubicBezTo>
                  <a:pt x="306" y="109"/>
                  <a:pt x="309" y="110"/>
                  <a:pt x="309" y="112"/>
                </a:cubicBezTo>
                <a:cubicBezTo>
                  <a:pt x="309" y="114"/>
                  <a:pt x="310" y="117"/>
                  <a:pt x="309" y="118"/>
                </a:cubicBezTo>
                <a:cubicBezTo>
                  <a:pt x="312" y="120"/>
                  <a:pt x="313" y="123"/>
                  <a:pt x="310" y="126"/>
                </a:cubicBezTo>
                <a:cubicBezTo>
                  <a:pt x="312" y="126"/>
                  <a:pt x="313" y="127"/>
                  <a:pt x="314" y="127"/>
                </a:cubicBezTo>
                <a:cubicBezTo>
                  <a:pt x="316" y="127"/>
                  <a:pt x="319" y="126"/>
                  <a:pt x="321" y="126"/>
                </a:cubicBezTo>
                <a:cubicBezTo>
                  <a:pt x="323" y="126"/>
                  <a:pt x="324" y="127"/>
                  <a:pt x="326" y="127"/>
                </a:cubicBezTo>
                <a:cubicBezTo>
                  <a:pt x="330" y="128"/>
                  <a:pt x="334" y="126"/>
                  <a:pt x="336" y="124"/>
                </a:cubicBezTo>
                <a:cubicBezTo>
                  <a:pt x="336" y="123"/>
                  <a:pt x="338" y="122"/>
                  <a:pt x="338" y="122"/>
                </a:cubicBezTo>
                <a:cubicBezTo>
                  <a:pt x="340" y="121"/>
                  <a:pt x="341" y="119"/>
                  <a:pt x="343" y="118"/>
                </a:cubicBezTo>
                <a:cubicBezTo>
                  <a:pt x="343" y="117"/>
                  <a:pt x="343" y="116"/>
                  <a:pt x="343" y="115"/>
                </a:cubicBezTo>
                <a:cubicBezTo>
                  <a:pt x="342" y="114"/>
                  <a:pt x="340" y="114"/>
                  <a:pt x="339" y="113"/>
                </a:cubicBezTo>
                <a:cubicBezTo>
                  <a:pt x="341" y="113"/>
                  <a:pt x="342" y="114"/>
                  <a:pt x="343" y="114"/>
                </a:cubicBezTo>
                <a:cubicBezTo>
                  <a:pt x="342" y="113"/>
                  <a:pt x="338" y="112"/>
                  <a:pt x="337" y="111"/>
                </a:cubicBezTo>
                <a:cubicBezTo>
                  <a:pt x="339" y="111"/>
                  <a:pt x="340" y="112"/>
                  <a:pt x="341" y="112"/>
                </a:cubicBezTo>
                <a:cubicBezTo>
                  <a:pt x="341" y="112"/>
                  <a:pt x="341" y="112"/>
                  <a:pt x="341" y="111"/>
                </a:cubicBezTo>
                <a:cubicBezTo>
                  <a:pt x="339" y="111"/>
                  <a:pt x="338" y="110"/>
                  <a:pt x="337" y="109"/>
                </a:cubicBezTo>
                <a:cubicBezTo>
                  <a:pt x="338" y="110"/>
                  <a:pt x="339" y="110"/>
                  <a:pt x="340" y="110"/>
                </a:cubicBezTo>
                <a:cubicBezTo>
                  <a:pt x="340" y="108"/>
                  <a:pt x="337" y="109"/>
                  <a:pt x="336" y="108"/>
                </a:cubicBezTo>
                <a:cubicBezTo>
                  <a:pt x="336" y="108"/>
                  <a:pt x="335" y="108"/>
                  <a:pt x="334" y="108"/>
                </a:cubicBezTo>
                <a:cubicBezTo>
                  <a:pt x="335" y="109"/>
                  <a:pt x="336" y="109"/>
                  <a:pt x="336" y="109"/>
                </a:cubicBezTo>
                <a:cubicBezTo>
                  <a:pt x="332" y="107"/>
                  <a:pt x="330" y="108"/>
                  <a:pt x="326" y="107"/>
                </a:cubicBezTo>
                <a:cubicBezTo>
                  <a:pt x="328" y="108"/>
                  <a:pt x="330" y="109"/>
                  <a:pt x="332" y="110"/>
                </a:cubicBezTo>
                <a:cubicBezTo>
                  <a:pt x="329" y="109"/>
                  <a:pt x="326" y="107"/>
                  <a:pt x="324" y="107"/>
                </a:cubicBezTo>
                <a:cubicBezTo>
                  <a:pt x="324" y="107"/>
                  <a:pt x="324" y="106"/>
                  <a:pt x="324" y="106"/>
                </a:cubicBezTo>
                <a:cubicBezTo>
                  <a:pt x="320" y="105"/>
                  <a:pt x="317" y="101"/>
                  <a:pt x="314" y="98"/>
                </a:cubicBezTo>
                <a:cubicBezTo>
                  <a:pt x="313" y="97"/>
                  <a:pt x="313" y="96"/>
                  <a:pt x="312" y="95"/>
                </a:cubicBezTo>
                <a:cubicBezTo>
                  <a:pt x="306" y="89"/>
                  <a:pt x="303" y="80"/>
                  <a:pt x="299" y="72"/>
                </a:cubicBezTo>
                <a:cubicBezTo>
                  <a:pt x="294" y="64"/>
                  <a:pt x="289" y="58"/>
                  <a:pt x="282" y="53"/>
                </a:cubicBezTo>
                <a:cubicBezTo>
                  <a:pt x="281" y="53"/>
                  <a:pt x="280" y="52"/>
                  <a:pt x="279" y="52"/>
                </a:cubicBezTo>
                <a:cubicBezTo>
                  <a:pt x="280" y="52"/>
                  <a:pt x="281" y="53"/>
                  <a:pt x="281" y="53"/>
                </a:cubicBezTo>
                <a:cubicBezTo>
                  <a:pt x="279" y="52"/>
                  <a:pt x="277" y="50"/>
                  <a:pt x="275" y="49"/>
                </a:cubicBezTo>
                <a:cubicBezTo>
                  <a:pt x="275" y="49"/>
                  <a:pt x="273" y="48"/>
                  <a:pt x="273" y="47"/>
                </a:cubicBezTo>
                <a:cubicBezTo>
                  <a:pt x="273" y="47"/>
                  <a:pt x="273" y="48"/>
                  <a:pt x="273" y="48"/>
                </a:cubicBezTo>
                <a:cubicBezTo>
                  <a:pt x="272" y="46"/>
                  <a:pt x="270" y="45"/>
                  <a:pt x="269" y="45"/>
                </a:cubicBezTo>
                <a:cubicBezTo>
                  <a:pt x="270" y="46"/>
                  <a:pt x="270" y="46"/>
                  <a:pt x="270" y="46"/>
                </a:cubicBezTo>
                <a:cubicBezTo>
                  <a:pt x="269" y="46"/>
                  <a:pt x="268" y="45"/>
                  <a:pt x="267" y="45"/>
                </a:cubicBezTo>
                <a:cubicBezTo>
                  <a:pt x="266" y="44"/>
                  <a:pt x="263" y="43"/>
                  <a:pt x="262" y="43"/>
                </a:cubicBezTo>
                <a:cubicBezTo>
                  <a:pt x="262" y="43"/>
                  <a:pt x="262" y="43"/>
                  <a:pt x="262" y="44"/>
                </a:cubicBezTo>
                <a:cubicBezTo>
                  <a:pt x="260" y="43"/>
                  <a:pt x="259" y="42"/>
                  <a:pt x="257" y="42"/>
                </a:cubicBezTo>
                <a:close/>
                <a:moveTo>
                  <a:pt x="340" y="109"/>
                </a:moveTo>
                <a:cubicBezTo>
                  <a:pt x="340" y="109"/>
                  <a:pt x="340" y="109"/>
                  <a:pt x="340" y="109"/>
                </a:cubicBezTo>
                <a:cubicBezTo>
                  <a:pt x="340" y="109"/>
                  <a:pt x="340" y="109"/>
                  <a:pt x="340" y="108"/>
                </a:cubicBezTo>
                <a:cubicBezTo>
                  <a:pt x="339" y="108"/>
                  <a:pt x="338" y="108"/>
                  <a:pt x="337" y="108"/>
                </a:cubicBezTo>
                <a:cubicBezTo>
                  <a:pt x="337" y="109"/>
                  <a:pt x="339" y="109"/>
                  <a:pt x="340" y="109"/>
                </a:cubicBezTo>
                <a:close/>
                <a:moveTo>
                  <a:pt x="274" y="79"/>
                </a:moveTo>
                <a:cubicBezTo>
                  <a:pt x="274" y="79"/>
                  <a:pt x="274" y="79"/>
                  <a:pt x="274" y="79"/>
                </a:cubicBezTo>
                <a:cubicBezTo>
                  <a:pt x="276" y="81"/>
                  <a:pt x="278" y="82"/>
                  <a:pt x="281" y="83"/>
                </a:cubicBezTo>
                <a:cubicBezTo>
                  <a:pt x="276" y="77"/>
                  <a:pt x="273" y="67"/>
                  <a:pt x="269" y="60"/>
                </a:cubicBezTo>
                <a:cubicBezTo>
                  <a:pt x="266" y="55"/>
                  <a:pt x="263" y="51"/>
                  <a:pt x="259" y="48"/>
                </a:cubicBezTo>
                <a:cubicBezTo>
                  <a:pt x="257" y="46"/>
                  <a:pt x="254" y="44"/>
                  <a:pt x="252" y="43"/>
                </a:cubicBezTo>
                <a:cubicBezTo>
                  <a:pt x="252" y="43"/>
                  <a:pt x="252" y="43"/>
                  <a:pt x="252" y="43"/>
                </a:cubicBezTo>
                <a:cubicBezTo>
                  <a:pt x="261" y="53"/>
                  <a:pt x="263" y="71"/>
                  <a:pt x="274" y="79"/>
                </a:cubicBezTo>
                <a:close/>
                <a:moveTo>
                  <a:pt x="352" y="48"/>
                </a:moveTo>
                <a:cubicBezTo>
                  <a:pt x="352" y="48"/>
                  <a:pt x="352" y="48"/>
                  <a:pt x="352" y="48"/>
                </a:cubicBezTo>
                <a:cubicBezTo>
                  <a:pt x="352" y="48"/>
                  <a:pt x="353" y="47"/>
                  <a:pt x="352" y="46"/>
                </a:cubicBezTo>
                <a:cubicBezTo>
                  <a:pt x="352" y="47"/>
                  <a:pt x="352" y="48"/>
                  <a:pt x="352" y="48"/>
                </a:cubicBezTo>
                <a:close/>
                <a:moveTo>
                  <a:pt x="167" y="49"/>
                </a:moveTo>
                <a:cubicBezTo>
                  <a:pt x="167" y="49"/>
                  <a:pt x="167" y="49"/>
                  <a:pt x="167" y="49"/>
                </a:cubicBezTo>
                <a:cubicBezTo>
                  <a:pt x="168" y="49"/>
                  <a:pt x="168" y="49"/>
                  <a:pt x="169" y="49"/>
                </a:cubicBezTo>
                <a:cubicBezTo>
                  <a:pt x="168" y="49"/>
                  <a:pt x="167" y="49"/>
                  <a:pt x="167" y="49"/>
                </a:cubicBezTo>
                <a:close/>
                <a:moveTo>
                  <a:pt x="96" y="50"/>
                </a:moveTo>
                <a:cubicBezTo>
                  <a:pt x="96" y="50"/>
                  <a:pt x="96" y="50"/>
                  <a:pt x="96" y="50"/>
                </a:cubicBezTo>
                <a:cubicBezTo>
                  <a:pt x="96" y="51"/>
                  <a:pt x="96" y="52"/>
                  <a:pt x="96" y="53"/>
                </a:cubicBezTo>
                <a:cubicBezTo>
                  <a:pt x="96" y="56"/>
                  <a:pt x="96" y="58"/>
                  <a:pt x="96" y="60"/>
                </a:cubicBezTo>
                <a:cubicBezTo>
                  <a:pt x="95" y="62"/>
                  <a:pt x="94" y="64"/>
                  <a:pt x="94" y="66"/>
                </a:cubicBezTo>
                <a:cubicBezTo>
                  <a:pt x="94" y="67"/>
                  <a:pt x="94" y="68"/>
                  <a:pt x="94" y="69"/>
                </a:cubicBezTo>
                <a:cubicBezTo>
                  <a:pt x="93" y="70"/>
                  <a:pt x="94" y="72"/>
                  <a:pt x="94" y="74"/>
                </a:cubicBezTo>
                <a:cubicBezTo>
                  <a:pt x="94" y="75"/>
                  <a:pt x="93" y="75"/>
                  <a:pt x="93" y="76"/>
                </a:cubicBezTo>
                <a:cubicBezTo>
                  <a:pt x="93" y="78"/>
                  <a:pt x="93" y="80"/>
                  <a:pt x="93" y="81"/>
                </a:cubicBezTo>
                <a:cubicBezTo>
                  <a:pt x="94" y="82"/>
                  <a:pt x="94" y="83"/>
                  <a:pt x="94" y="84"/>
                </a:cubicBezTo>
                <a:cubicBezTo>
                  <a:pt x="95" y="85"/>
                  <a:pt x="94" y="88"/>
                  <a:pt x="94" y="90"/>
                </a:cubicBezTo>
                <a:cubicBezTo>
                  <a:pt x="94" y="96"/>
                  <a:pt x="95" y="103"/>
                  <a:pt x="94" y="109"/>
                </a:cubicBezTo>
                <a:cubicBezTo>
                  <a:pt x="95" y="108"/>
                  <a:pt x="95" y="107"/>
                  <a:pt x="95" y="106"/>
                </a:cubicBezTo>
                <a:cubicBezTo>
                  <a:pt x="95" y="101"/>
                  <a:pt x="96" y="97"/>
                  <a:pt x="96" y="93"/>
                </a:cubicBezTo>
                <a:cubicBezTo>
                  <a:pt x="96" y="91"/>
                  <a:pt x="95" y="90"/>
                  <a:pt x="95" y="88"/>
                </a:cubicBezTo>
                <a:cubicBezTo>
                  <a:pt x="94" y="82"/>
                  <a:pt x="96" y="76"/>
                  <a:pt x="95" y="70"/>
                </a:cubicBezTo>
                <a:cubicBezTo>
                  <a:pt x="95" y="68"/>
                  <a:pt x="95" y="66"/>
                  <a:pt x="95" y="64"/>
                </a:cubicBezTo>
                <a:cubicBezTo>
                  <a:pt x="96" y="63"/>
                  <a:pt x="96" y="62"/>
                  <a:pt x="96" y="61"/>
                </a:cubicBezTo>
                <a:cubicBezTo>
                  <a:pt x="96" y="61"/>
                  <a:pt x="96" y="60"/>
                  <a:pt x="96" y="60"/>
                </a:cubicBezTo>
                <a:cubicBezTo>
                  <a:pt x="97" y="57"/>
                  <a:pt x="98" y="52"/>
                  <a:pt x="97" y="50"/>
                </a:cubicBezTo>
                <a:cubicBezTo>
                  <a:pt x="96" y="50"/>
                  <a:pt x="96" y="50"/>
                  <a:pt x="96" y="50"/>
                </a:cubicBezTo>
                <a:close/>
                <a:moveTo>
                  <a:pt x="351" y="56"/>
                </a:moveTo>
                <a:cubicBezTo>
                  <a:pt x="351" y="56"/>
                  <a:pt x="351" y="56"/>
                  <a:pt x="351" y="56"/>
                </a:cubicBezTo>
                <a:cubicBezTo>
                  <a:pt x="353" y="55"/>
                  <a:pt x="352" y="53"/>
                  <a:pt x="352" y="51"/>
                </a:cubicBezTo>
                <a:cubicBezTo>
                  <a:pt x="352" y="52"/>
                  <a:pt x="352" y="55"/>
                  <a:pt x="351" y="56"/>
                </a:cubicBezTo>
                <a:close/>
                <a:moveTo>
                  <a:pt x="195" y="52"/>
                </a:moveTo>
                <a:cubicBezTo>
                  <a:pt x="195" y="52"/>
                  <a:pt x="195" y="52"/>
                  <a:pt x="195" y="52"/>
                </a:cubicBezTo>
                <a:cubicBezTo>
                  <a:pt x="192" y="52"/>
                  <a:pt x="190" y="52"/>
                  <a:pt x="188" y="53"/>
                </a:cubicBezTo>
                <a:cubicBezTo>
                  <a:pt x="185" y="54"/>
                  <a:pt x="183" y="55"/>
                  <a:pt x="181" y="57"/>
                </a:cubicBezTo>
                <a:cubicBezTo>
                  <a:pt x="180" y="57"/>
                  <a:pt x="180" y="58"/>
                  <a:pt x="179" y="59"/>
                </a:cubicBezTo>
                <a:cubicBezTo>
                  <a:pt x="179" y="59"/>
                  <a:pt x="178" y="59"/>
                  <a:pt x="178" y="60"/>
                </a:cubicBezTo>
                <a:cubicBezTo>
                  <a:pt x="176" y="61"/>
                  <a:pt x="174" y="64"/>
                  <a:pt x="172" y="65"/>
                </a:cubicBezTo>
                <a:cubicBezTo>
                  <a:pt x="171" y="65"/>
                  <a:pt x="169" y="65"/>
                  <a:pt x="168" y="65"/>
                </a:cubicBezTo>
                <a:cubicBezTo>
                  <a:pt x="167" y="66"/>
                  <a:pt x="166" y="66"/>
                  <a:pt x="165" y="66"/>
                </a:cubicBezTo>
                <a:cubicBezTo>
                  <a:pt x="161" y="67"/>
                  <a:pt x="158" y="65"/>
                  <a:pt x="154" y="64"/>
                </a:cubicBezTo>
                <a:cubicBezTo>
                  <a:pt x="154" y="65"/>
                  <a:pt x="153" y="66"/>
                  <a:pt x="153" y="67"/>
                </a:cubicBezTo>
                <a:cubicBezTo>
                  <a:pt x="151" y="68"/>
                  <a:pt x="151" y="70"/>
                  <a:pt x="149" y="73"/>
                </a:cubicBezTo>
                <a:cubicBezTo>
                  <a:pt x="149" y="74"/>
                  <a:pt x="147" y="76"/>
                  <a:pt x="147" y="78"/>
                </a:cubicBezTo>
                <a:cubicBezTo>
                  <a:pt x="145" y="82"/>
                  <a:pt x="144" y="88"/>
                  <a:pt x="142" y="92"/>
                </a:cubicBezTo>
                <a:cubicBezTo>
                  <a:pt x="142" y="93"/>
                  <a:pt x="141" y="93"/>
                  <a:pt x="141" y="94"/>
                </a:cubicBezTo>
                <a:cubicBezTo>
                  <a:pt x="141" y="94"/>
                  <a:pt x="141" y="95"/>
                  <a:pt x="141" y="95"/>
                </a:cubicBezTo>
                <a:cubicBezTo>
                  <a:pt x="141" y="95"/>
                  <a:pt x="140" y="96"/>
                  <a:pt x="140" y="96"/>
                </a:cubicBezTo>
                <a:cubicBezTo>
                  <a:pt x="140" y="98"/>
                  <a:pt x="141" y="100"/>
                  <a:pt x="141" y="101"/>
                </a:cubicBezTo>
                <a:cubicBezTo>
                  <a:pt x="142" y="103"/>
                  <a:pt x="143" y="106"/>
                  <a:pt x="143" y="107"/>
                </a:cubicBezTo>
                <a:cubicBezTo>
                  <a:pt x="143" y="105"/>
                  <a:pt x="143" y="102"/>
                  <a:pt x="144" y="100"/>
                </a:cubicBezTo>
                <a:cubicBezTo>
                  <a:pt x="144" y="98"/>
                  <a:pt x="145" y="96"/>
                  <a:pt x="145" y="95"/>
                </a:cubicBezTo>
                <a:cubicBezTo>
                  <a:pt x="146" y="94"/>
                  <a:pt x="147" y="92"/>
                  <a:pt x="147" y="91"/>
                </a:cubicBezTo>
                <a:cubicBezTo>
                  <a:pt x="148" y="90"/>
                  <a:pt x="149" y="88"/>
                  <a:pt x="149" y="87"/>
                </a:cubicBezTo>
                <a:cubicBezTo>
                  <a:pt x="149" y="87"/>
                  <a:pt x="153" y="84"/>
                  <a:pt x="153" y="84"/>
                </a:cubicBezTo>
                <a:cubicBezTo>
                  <a:pt x="154" y="83"/>
                  <a:pt x="155" y="83"/>
                  <a:pt x="156" y="82"/>
                </a:cubicBezTo>
                <a:cubicBezTo>
                  <a:pt x="156" y="82"/>
                  <a:pt x="157" y="82"/>
                  <a:pt x="158" y="81"/>
                </a:cubicBezTo>
                <a:cubicBezTo>
                  <a:pt x="159" y="81"/>
                  <a:pt x="160" y="80"/>
                  <a:pt x="161" y="80"/>
                </a:cubicBezTo>
                <a:cubicBezTo>
                  <a:pt x="164" y="79"/>
                  <a:pt x="170" y="81"/>
                  <a:pt x="171" y="83"/>
                </a:cubicBezTo>
                <a:cubicBezTo>
                  <a:pt x="172" y="84"/>
                  <a:pt x="172" y="85"/>
                  <a:pt x="172" y="85"/>
                </a:cubicBezTo>
                <a:cubicBezTo>
                  <a:pt x="174" y="86"/>
                  <a:pt x="170" y="92"/>
                  <a:pt x="175" y="98"/>
                </a:cubicBezTo>
                <a:cubicBezTo>
                  <a:pt x="177" y="97"/>
                  <a:pt x="177" y="94"/>
                  <a:pt x="177" y="92"/>
                </a:cubicBezTo>
                <a:cubicBezTo>
                  <a:pt x="178" y="91"/>
                  <a:pt x="178" y="90"/>
                  <a:pt x="179" y="89"/>
                </a:cubicBezTo>
                <a:cubicBezTo>
                  <a:pt x="181" y="87"/>
                  <a:pt x="185" y="85"/>
                  <a:pt x="187" y="83"/>
                </a:cubicBezTo>
                <a:cubicBezTo>
                  <a:pt x="187" y="82"/>
                  <a:pt x="188" y="81"/>
                  <a:pt x="188" y="80"/>
                </a:cubicBezTo>
                <a:cubicBezTo>
                  <a:pt x="190" y="78"/>
                  <a:pt x="191" y="75"/>
                  <a:pt x="193" y="73"/>
                </a:cubicBezTo>
                <a:cubicBezTo>
                  <a:pt x="195" y="69"/>
                  <a:pt x="195" y="64"/>
                  <a:pt x="197" y="60"/>
                </a:cubicBezTo>
                <a:cubicBezTo>
                  <a:pt x="198" y="57"/>
                  <a:pt x="200" y="55"/>
                  <a:pt x="201" y="53"/>
                </a:cubicBezTo>
                <a:cubicBezTo>
                  <a:pt x="199" y="53"/>
                  <a:pt x="197" y="52"/>
                  <a:pt x="195" y="52"/>
                </a:cubicBezTo>
                <a:close/>
                <a:moveTo>
                  <a:pt x="94" y="60"/>
                </a:moveTo>
                <a:cubicBezTo>
                  <a:pt x="94" y="60"/>
                  <a:pt x="94" y="60"/>
                  <a:pt x="94" y="60"/>
                </a:cubicBezTo>
                <a:cubicBezTo>
                  <a:pt x="94" y="59"/>
                  <a:pt x="95" y="57"/>
                  <a:pt x="94" y="55"/>
                </a:cubicBezTo>
                <a:cubicBezTo>
                  <a:pt x="94" y="57"/>
                  <a:pt x="93" y="59"/>
                  <a:pt x="94" y="60"/>
                </a:cubicBezTo>
                <a:close/>
                <a:moveTo>
                  <a:pt x="126" y="145"/>
                </a:moveTo>
                <a:cubicBezTo>
                  <a:pt x="126" y="145"/>
                  <a:pt x="126" y="145"/>
                  <a:pt x="126" y="145"/>
                </a:cubicBezTo>
                <a:cubicBezTo>
                  <a:pt x="126" y="145"/>
                  <a:pt x="126" y="145"/>
                  <a:pt x="126" y="145"/>
                </a:cubicBezTo>
                <a:cubicBezTo>
                  <a:pt x="127" y="145"/>
                  <a:pt x="126" y="144"/>
                  <a:pt x="127" y="144"/>
                </a:cubicBezTo>
                <a:cubicBezTo>
                  <a:pt x="127" y="146"/>
                  <a:pt x="125" y="148"/>
                  <a:pt x="125" y="150"/>
                </a:cubicBezTo>
                <a:cubicBezTo>
                  <a:pt x="126" y="149"/>
                  <a:pt x="126" y="147"/>
                  <a:pt x="127" y="145"/>
                </a:cubicBezTo>
                <a:cubicBezTo>
                  <a:pt x="127" y="145"/>
                  <a:pt x="128" y="145"/>
                  <a:pt x="127" y="144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28" y="143"/>
                  <a:pt x="128" y="143"/>
                  <a:pt x="128" y="142"/>
                </a:cubicBezTo>
                <a:cubicBezTo>
                  <a:pt x="129" y="143"/>
                  <a:pt x="127" y="145"/>
                  <a:pt x="129" y="145"/>
                </a:cubicBezTo>
                <a:cubicBezTo>
                  <a:pt x="129" y="145"/>
                  <a:pt x="129" y="143"/>
                  <a:pt x="129" y="142"/>
                </a:cubicBezTo>
                <a:cubicBezTo>
                  <a:pt x="129" y="142"/>
                  <a:pt x="129" y="143"/>
                  <a:pt x="129" y="142"/>
                </a:cubicBezTo>
                <a:cubicBezTo>
                  <a:pt x="129" y="142"/>
                  <a:pt x="129" y="142"/>
                  <a:pt x="130" y="142"/>
                </a:cubicBezTo>
                <a:cubicBezTo>
                  <a:pt x="131" y="131"/>
                  <a:pt x="131" y="119"/>
                  <a:pt x="128" y="109"/>
                </a:cubicBezTo>
                <a:cubicBezTo>
                  <a:pt x="128" y="109"/>
                  <a:pt x="128" y="108"/>
                  <a:pt x="128" y="108"/>
                </a:cubicBezTo>
                <a:cubicBezTo>
                  <a:pt x="127" y="106"/>
                  <a:pt x="126" y="104"/>
                  <a:pt x="126" y="101"/>
                </a:cubicBezTo>
                <a:cubicBezTo>
                  <a:pt x="124" y="96"/>
                  <a:pt x="121" y="91"/>
                  <a:pt x="119" y="86"/>
                </a:cubicBezTo>
                <a:cubicBezTo>
                  <a:pt x="116" y="84"/>
                  <a:pt x="115" y="80"/>
                  <a:pt x="113" y="77"/>
                </a:cubicBezTo>
                <a:cubicBezTo>
                  <a:pt x="112" y="73"/>
                  <a:pt x="110" y="70"/>
                  <a:pt x="109" y="65"/>
                </a:cubicBezTo>
                <a:cubicBezTo>
                  <a:pt x="108" y="64"/>
                  <a:pt x="108" y="63"/>
                  <a:pt x="107" y="63"/>
                </a:cubicBezTo>
                <a:cubicBezTo>
                  <a:pt x="107" y="72"/>
                  <a:pt x="113" y="79"/>
                  <a:pt x="114" y="88"/>
                </a:cubicBezTo>
                <a:cubicBezTo>
                  <a:pt x="118" y="97"/>
                  <a:pt x="120" y="105"/>
                  <a:pt x="122" y="115"/>
                </a:cubicBezTo>
                <a:cubicBezTo>
                  <a:pt x="122" y="115"/>
                  <a:pt x="122" y="115"/>
                  <a:pt x="123" y="116"/>
                </a:cubicBezTo>
                <a:cubicBezTo>
                  <a:pt x="122" y="116"/>
                  <a:pt x="123" y="116"/>
                  <a:pt x="123" y="117"/>
                </a:cubicBezTo>
                <a:cubicBezTo>
                  <a:pt x="123" y="116"/>
                  <a:pt x="123" y="118"/>
                  <a:pt x="123" y="117"/>
                </a:cubicBezTo>
                <a:cubicBezTo>
                  <a:pt x="122" y="118"/>
                  <a:pt x="123" y="119"/>
                  <a:pt x="123" y="120"/>
                </a:cubicBezTo>
                <a:cubicBezTo>
                  <a:pt x="123" y="124"/>
                  <a:pt x="123" y="130"/>
                  <a:pt x="123" y="135"/>
                </a:cubicBezTo>
                <a:cubicBezTo>
                  <a:pt x="123" y="138"/>
                  <a:pt x="122" y="141"/>
                  <a:pt x="122" y="143"/>
                </a:cubicBezTo>
                <a:cubicBezTo>
                  <a:pt x="122" y="141"/>
                  <a:pt x="122" y="141"/>
                  <a:pt x="122" y="140"/>
                </a:cubicBezTo>
                <a:cubicBezTo>
                  <a:pt x="122" y="140"/>
                  <a:pt x="122" y="140"/>
                  <a:pt x="121" y="140"/>
                </a:cubicBezTo>
                <a:cubicBezTo>
                  <a:pt x="121" y="138"/>
                  <a:pt x="122" y="137"/>
                  <a:pt x="121" y="136"/>
                </a:cubicBezTo>
                <a:cubicBezTo>
                  <a:pt x="123" y="136"/>
                  <a:pt x="121" y="135"/>
                  <a:pt x="122" y="135"/>
                </a:cubicBezTo>
                <a:cubicBezTo>
                  <a:pt x="122" y="135"/>
                  <a:pt x="122" y="135"/>
                  <a:pt x="122" y="135"/>
                </a:cubicBezTo>
                <a:cubicBezTo>
                  <a:pt x="122" y="131"/>
                  <a:pt x="122" y="126"/>
                  <a:pt x="122" y="121"/>
                </a:cubicBezTo>
                <a:cubicBezTo>
                  <a:pt x="122" y="118"/>
                  <a:pt x="121" y="115"/>
                  <a:pt x="120" y="112"/>
                </a:cubicBezTo>
                <a:cubicBezTo>
                  <a:pt x="120" y="112"/>
                  <a:pt x="120" y="112"/>
                  <a:pt x="120" y="112"/>
                </a:cubicBezTo>
                <a:cubicBezTo>
                  <a:pt x="120" y="110"/>
                  <a:pt x="120" y="108"/>
                  <a:pt x="119" y="107"/>
                </a:cubicBezTo>
                <a:cubicBezTo>
                  <a:pt x="119" y="105"/>
                  <a:pt x="118" y="103"/>
                  <a:pt x="117" y="100"/>
                </a:cubicBezTo>
                <a:cubicBezTo>
                  <a:pt x="116" y="98"/>
                  <a:pt x="115" y="94"/>
                  <a:pt x="115" y="92"/>
                </a:cubicBezTo>
                <a:cubicBezTo>
                  <a:pt x="114" y="92"/>
                  <a:pt x="114" y="92"/>
                  <a:pt x="114" y="92"/>
                </a:cubicBezTo>
                <a:cubicBezTo>
                  <a:pt x="114" y="92"/>
                  <a:pt x="113" y="91"/>
                  <a:pt x="114" y="91"/>
                </a:cubicBezTo>
                <a:cubicBezTo>
                  <a:pt x="114" y="91"/>
                  <a:pt x="114" y="91"/>
                  <a:pt x="114" y="91"/>
                </a:cubicBezTo>
                <a:cubicBezTo>
                  <a:pt x="113" y="86"/>
                  <a:pt x="111" y="79"/>
                  <a:pt x="108" y="74"/>
                </a:cubicBezTo>
                <a:cubicBezTo>
                  <a:pt x="107" y="73"/>
                  <a:pt x="107" y="69"/>
                  <a:pt x="106" y="67"/>
                </a:cubicBezTo>
                <a:cubicBezTo>
                  <a:pt x="106" y="67"/>
                  <a:pt x="106" y="68"/>
                  <a:pt x="106" y="68"/>
                </a:cubicBezTo>
                <a:cubicBezTo>
                  <a:pt x="106" y="67"/>
                  <a:pt x="106" y="67"/>
                  <a:pt x="106" y="67"/>
                </a:cubicBezTo>
                <a:cubicBezTo>
                  <a:pt x="105" y="67"/>
                  <a:pt x="106" y="65"/>
                  <a:pt x="106" y="64"/>
                </a:cubicBezTo>
                <a:cubicBezTo>
                  <a:pt x="105" y="64"/>
                  <a:pt x="106" y="65"/>
                  <a:pt x="106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5" y="66"/>
                  <a:pt x="105" y="67"/>
                  <a:pt x="105" y="67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4" y="69"/>
                  <a:pt x="105" y="71"/>
                  <a:pt x="104" y="73"/>
                </a:cubicBezTo>
                <a:cubicBezTo>
                  <a:pt x="105" y="73"/>
                  <a:pt x="104" y="72"/>
                  <a:pt x="105" y="72"/>
                </a:cubicBezTo>
                <a:cubicBezTo>
                  <a:pt x="105" y="73"/>
                  <a:pt x="104" y="72"/>
                  <a:pt x="104" y="73"/>
                </a:cubicBezTo>
                <a:cubicBezTo>
                  <a:pt x="104" y="73"/>
                  <a:pt x="105" y="73"/>
                  <a:pt x="105" y="74"/>
                </a:cubicBezTo>
                <a:cubicBezTo>
                  <a:pt x="105" y="74"/>
                  <a:pt x="105" y="73"/>
                  <a:pt x="104" y="73"/>
                </a:cubicBezTo>
                <a:cubicBezTo>
                  <a:pt x="104" y="77"/>
                  <a:pt x="104" y="79"/>
                  <a:pt x="106" y="81"/>
                </a:cubicBezTo>
                <a:cubicBezTo>
                  <a:pt x="106" y="82"/>
                  <a:pt x="107" y="83"/>
                  <a:pt x="108" y="83"/>
                </a:cubicBezTo>
                <a:cubicBezTo>
                  <a:pt x="108" y="83"/>
                  <a:pt x="107" y="83"/>
                  <a:pt x="107" y="84"/>
                </a:cubicBezTo>
                <a:cubicBezTo>
                  <a:pt x="108" y="84"/>
                  <a:pt x="109" y="85"/>
                  <a:pt x="109" y="86"/>
                </a:cubicBezTo>
                <a:cubicBezTo>
                  <a:pt x="109" y="85"/>
                  <a:pt x="109" y="85"/>
                  <a:pt x="109" y="85"/>
                </a:cubicBezTo>
                <a:cubicBezTo>
                  <a:pt x="110" y="85"/>
                  <a:pt x="110" y="86"/>
                  <a:pt x="109" y="86"/>
                </a:cubicBezTo>
                <a:cubicBezTo>
                  <a:pt x="109" y="86"/>
                  <a:pt x="110" y="86"/>
                  <a:pt x="110" y="86"/>
                </a:cubicBezTo>
                <a:cubicBezTo>
                  <a:pt x="111" y="89"/>
                  <a:pt x="112" y="93"/>
                  <a:pt x="112" y="97"/>
                </a:cubicBezTo>
                <a:cubicBezTo>
                  <a:pt x="112" y="97"/>
                  <a:pt x="112" y="97"/>
                  <a:pt x="112" y="97"/>
                </a:cubicBezTo>
                <a:cubicBezTo>
                  <a:pt x="112" y="97"/>
                  <a:pt x="112" y="98"/>
                  <a:pt x="112" y="98"/>
                </a:cubicBezTo>
                <a:cubicBezTo>
                  <a:pt x="111" y="99"/>
                  <a:pt x="112" y="102"/>
                  <a:pt x="112" y="104"/>
                </a:cubicBezTo>
                <a:cubicBezTo>
                  <a:pt x="112" y="104"/>
                  <a:pt x="112" y="104"/>
                  <a:pt x="112" y="105"/>
                </a:cubicBezTo>
                <a:cubicBezTo>
                  <a:pt x="111" y="110"/>
                  <a:pt x="111" y="115"/>
                  <a:pt x="113" y="120"/>
                </a:cubicBezTo>
                <a:cubicBezTo>
                  <a:pt x="113" y="121"/>
                  <a:pt x="114" y="121"/>
                  <a:pt x="113" y="121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2"/>
                  <a:pt x="114" y="122"/>
                  <a:pt x="114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5" y="124"/>
                  <a:pt x="115" y="124"/>
                  <a:pt x="115" y="124"/>
                </a:cubicBezTo>
                <a:cubicBezTo>
                  <a:pt x="118" y="131"/>
                  <a:pt x="120" y="139"/>
                  <a:pt x="118" y="144"/>
                </a:cubicBezTo>
                <a:cubicBezTo>
                  <a:pt x="120" y="144"/>
                  <a:pt x="121" y="145"/>
                  <a:pt x="122" y="146"/>
                </a:cubicBezTo>
                <a:cubicBezTo>
                  <a:pt x="123" y="146"/>
                  <a:pt x="122" y="145"/>
                  <a:pt x="123" y="145"/>
                </a:cubicBezTo>
                <a:cubicBezTo>
                  <a:pt x="123" y="146"/>
                  <a:pt x="122" y="147"/>
                  <a:pt x="123" y="148"/>
                </a:cubicBezTo>
                <a:cubicBezTo>
                  <a:pt x="123" y="148"/>
                  <a:pt x="123" y="147"/>
                  <a:pt x="123" y="147"/>
                </a:cubicBezTo>
                <a:cubicBezTo>
                  <a:pt x="123" y="149"/>
                  <a:pt x="123" y="151"/>
                  <a:pt x="123" y="152"/>
                </a:cubicBezTo>
                <a:cubicBezTo>
                  <a:pt x="123" y="150"/>
                  <a:pt x="124" y="147"/>
                  <a:pt x="125" y="145"/>
                </a:cubicBezTo>
                <a:cubicBezTo>
                  <a:pt x="124" y="148"/>
                  <a:pt x="124" y="150"/>
                  <a:pt x="123" y="153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24" y="152"/>
                  <a:pt x="124" y="152"/>
                  <a:pt x="124" y="152"/>
                </a:cubicBezTo>
                <a:cubicBezTo>
                  <a:pt x="124" y="149"/>
                  <a:pt x="125" y="147"/>
                  <a:pt x="126" y="145"/>
                </a:cubicBezTo>
                <a:close/>
                <a:moveTo>
                  <a:pt x="146" y="65"/>
                </a:moveTo>
                <a:cubicBezTo>
                  <a:pt x="146" y="65"/>
                  <a:pt x="146" y="65"/>
                  <a:pt x="146" y="65"/>
                </a:cubicBezTo>
                <a:cubicBezTo>
                  <a:pt x="143" y="69"/>
                  <a:pt x="142" y="73"/>
                  <a:pt x="140" y="77"/>
                </a:cubicBezTo>
                <a:cubicBezTo>
                  <a:pt x="139" y="78"/>
                  <a:pt x="138" y="80"/>
                  <a:pt x="137" y="81"/>
                </a:cubicBezTo>
                <a:cubicBezTo>
                  <a:pt x="136" y="85"/>
                  <a:pt x="136" y="89"/>
                  <a:pt x="134" y="94"/>
                </a:cubicBezTo>
                <a:cubicBezTo>
                  <a:pt x="135" y="93"/>
                  <a:pt x="135" y="91"/>
                  <a:pt x="136" y="90"/>
                </a:cubicBezTo>
                <a:cubicBezTo>
                  <a:pt x="136" y="89"/>
                  <a:pt x="136" y="89"/>
                  <a:pt x="137" y="88"/>
                </a:cubicBezTo>
                <a:cubicBezTo>
                  <a:pt x="137" y="86"/>
                  <a:pt x="137" y="85"/>
                  <a:pt x="138" y="83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39" y="79"/>
                  <a:pt x="140" y="75"/>
                  <a:pt x="143" y="73"/>
                </a:cubicBezTo>
                <a:cubicBezTo>
                  <a:pt x="144" y="72"/>
                  <a:pt x="143" y="73"/>
                  <a:pt x="144" y="73"/>
                </a:cubicBezTo>
                <a:cubicBezTo>
                  <a:pt x="145" y="70"/>
                  <a:pt x="146" y="67"/>
                  <a:pt x="147" y="65"/>
                </a:cubicBezTo>
                <a:cubicBezTo>
                  <a:pt x="147" y="65"/>
                  <a:pt x="146" y="64"/>
                  <a:pt x="146" y="65"/>
                </a:cubicBezTo>
                <a:close/>
                <a:moveTo>
                  <a:pt x="149" y="65"/>
                </a:moveTo>
                <a:cubicBezTo>
                  <a:pt x="149" y="65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7" y="68"/>
                  <a:pt x="146" y="72"/>
                  <a:pt x="144" y="75"/>
                </a:cubicBezTo>
                <a:cubicBezTo>
                  <a:pt x="143" y="76"/>
                  <a:pt x="142" y="78"/>
                  <a:pt x="142" y="80"/>
                </a:cubicBezTo>
                <a:cubicBezTo>
                  <a:pt x="143" y="80"/>
                  <a:pt x="143" y="78"/>
                  <a:pt x="143" y="78"/>
                </a:cubicBezTo>
                <a:cubicBezTo>
                  <a:pt x="144" y="76"/>
                  <a:pt x="145" y="74"/>
                  <a:pt x="146" y="72"/>
                </a:cubicBezTo>
                <a:cubicBezTo>
                  <a:pt x="148" y="69"/>
                  <a:pt x="150" y="67"/>
                  <a:pt x="151" y="65"/>
                </a:cubicBezTo>
                <a:cubicBezTo>
                  <a:pt x="150" y="65"/>
                  <a:pt x="150" y="65"/>
                  <a:pt x="149" y="65"/>
                </a:cubicBezTo>
                <a:close/>
                <a:moveTo>
                  <a:pt x="100" y="74"/>
                </a:moveTo>
                <a:cubicBezTo>
                  <a:pt x="100" y="74"/>
                  <a:pt x="100" y="74"/>
                  <a:pt x="100" y="74"/>
                </a:cubicBezTo>
                <a:cubicBezTo>
                  <a:pt x="99" y="78"/>
                  <a:pt x="102" y="82"/>
                  <a:pt x="102" y="86"/>
                </a:cubicBezTo>
                <a:cubicBezTo>
                  <a:pt x="101" y="88"/>
                  <a:pt x="101" y="90"/>
                  <a:pt x="102" y="92"/>
                </a:cubicBezTo>
                <a:cubicBezTo>
                  <a:pt x="102" y="92"/>
                  <a:pt x="102" y="92"/>
                  <a:pt x="102" y="93"/>
                </a:cubicBezTo>
                <a:cubicBezTo>
                  <a:pt x="103" y="95"/>
                  <a:pt x="103" y="97"/>
                  <a:pt x="103" y="100"/>
                </a:cubicBezTo>
                <a:cubicBezTo>
                  <a:pt x="104" y="109"/>
                  <a:pt x="97" y="117"/>
                  <a:pt x="97" y="126"/>
                </a:cubicBezTo>
                <a:cubicBezTo>
                  <a:pt x="98" y="128"/>
                  <a:pt x="99" y="131"/>
                  <a:pt x="99" y="134"/>
                </a:cubicBezTo>
                <a:cubicBezTo>
                  <a:pt x="100" y="134"/>
                  <a:pt x="101" y="134"/>
                  <a:pt x="102" y="135"/>
                </a:cubicBezTo>
                <a:cubicBezTo>
                  <a:pt x="103" y="134"/>
                  <a:pt x="103" y="133"/>
                  <a:pt x="104" y="133"/>
                </a:cubicBezTo>
                <a:cubicBezTo>
                  <a:pt x="109" y="131"/>
                  <a:pt x="111" y="139"/>
                  <a:pt x="111" y="142"/>
                </a:cubicBezTo>
                <a:cubicBezTo>
                  <a:pt x="111" y="141"/>
                  <a:pt x="113" y="141"/>
                  <a:pt x="113" y="141"/>
                </a:cubicBezTo>
                <a:cubicBezTo>
                  <a:pt x="115" y="141"/>
                  <a:pt x="115" y="144"/>
                  <a:pt x="117" y="144"/>
                </a:cubicBezTo>
                <a:cubicBezTo>
                  <a:pt x="118" y="140"/>
                  <a:pt x="117" y="135"/>
                  <a:pt x="116" y="131"/>
                </a:cubicBezTo>
                <a:cubicBezTo>
                  <a:pt x="115" y="128"/>
                  <a:pt x="114" y="125"/>
                  <a:pt x="112" y="123"/>
                </a:cubicBezTo>
                <a:cubicBezTo>
                  <a:pt x="112" y="121"/>
                  <a:pt x="111" y="120"/>
                  <a:pt x="111" y="118"/>
                </a:cubicBezTo>
                <a:cubicBezTo>
                  <a:pt x="109" y="113"/>
                  <a:pt x="111" y="108"/>
                  <a:pt x="110" y="105"/>
                </a:cubicBezTo>
                <a:cubicBezTo>
                  <a:pt x="111" y="104"/>
                  <a:pt x="111" y="102"/>
                  <a:pt x="111" y="101"/>
                </a:cubicBezTo>
                <a:cubicBezTo>
                  <a:pt x="111" y="95"/>
                  <a:pt x="111" y="90"/>
                  <a:pt x="108" y="87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05" y="84"/>
                  <a:pt x="103" y="80"/>
                  <a:pt x="103" y="76"/>
                </a:cubicBezTo>
                <a:cubicBezTo>
                  <a:pt x="103" y="75"/>
                  <a:pt x="103" y="73"/>
                  <a:pt x="103" y="72"/>
                </a:cubicBezTo>
                <a:cubicBezTo>
                  <a:pt x="103" y="71"/>
                  <a:pt x="103" y="68"/>
                  <a:pt x="103" y="67"/>
                </a:cubicBezTo>
                <a:cubicBezTo>
                  <a:pt x="102" y="69"/>
                  <a:pt x="100" y="71"/>
                  <a:pt x="100" y="74"/>
                </a:cubicBezTo>
                <a:close/>
                <a:moveTo>
                  <a:pt x="91" y="82"/>
                </a:moveTo>
                <a:cubicBezTo>
                  <a:pt x="91" y="82"/>
                  <a:pt x="91" y="82"/>
                  <a:pt x="91" y="82"/>
                </a:cubicBezTo>
                <a:cubicBezTo>
                  <a:pt x="91" y="83"/>
                  <a:pt x="91" y="84"/>
                  <a:pt x="91" y="85"/>
                </a:cubicBezTo>
                <a:cubicBezTo>
                  <a:pt x="91" y="87"/>
                  <a:pt x="90" y="89"/>
                  <a:pt x="90" y="92"/>
                </a:cubicBezTo>
                <a:cubicBezTo>
                  <a:pt x="90" y="95"/>
                  <a:pt x="90" y="99"/>
                  <a:pt x="90" y="103"/>
                </a:cubicBezTo>
                <a:cubicBezTo>
                  <a:pt x="89" y="110"/>
                  <a:pt x="89" y="115"/>
                  <a:pt x="90" y="121"/>
                </a:cubicBezTo>
                <a:cubicBezTo>
                  <a:pt x="90" y="123"/>
                  <a:pt x="90" y="125"/>
                  <a:pt x="91" y="127"/>
                </a:cubicBezTo>
                <a:cubicBezTo>
                  <a:pt x="91" y="122"/>
                  <a:pt x="91" y="116"/>
                  <a:pt x="91" y="111"/>
                </a:cubicBezTo>
                <a:cubicBezTo>
                  <a:pt x="91" y="106"/>
                  <a:pt x="91" y="101"/>
                  <a:pt x="91" y="96"/>
                </a:cubicBezTo>
                <a:cubicBezTo>
                  <a:pt x="92" y="89"/>
                  <a:pt x="92" y="81"/>
                  <a:pt x="92" y="73"/>
                </a:cubicBezTo>
                <a:cubicBezTo>
                  <a:pt x="91" y="76"/>
                  <a:pt x="91" y="79"/>
                  <a:pt x="91" y="82"/>
                </a:cubicBezTo>
                <a:close/>
                <a:moveTo>
                  <a:pt x="142" y="76"/>
                </a:moveTo>
                <a:cubicBezTo>
                  <a:pt x="142" y="76"/>
                  <a:pt x="142" y="76"/>
                  <a:pt x="142" y="76"/>
                </a:cubicBezTo>
                <a:cubicBezTo>
                  <a:pt x="142" y="75"/>
                  <a:pt x="143" y="74"/>
                  <a:pt x="143" y="73"/>
                </a:cubicBezTo>
                <a:cubicBezTo>
                  <a:pt x="143" y="74"/>
                  <a:pt x="142" y="75"/>
                  <a:pt x="142" y="76"/>
                </a:cubicBezTo>
                <a:close/>
                <a:moveTo>
                  <a:pt x="293" y="89"/>
                </a:moveTo>
                <a:cubicBezTo>
                  <a:pt x="293" y="89"/>
                  <a:pt x="293" y="89"/>
                  <a:pt x="293" y="89"/>
                </a:cubicBezTo>
                <a:cubicBezTo>
                  <a:pt x="293" y="88"/>
                  <a:pt x="293" y="86"/>
                  <a:pt x="292" y="85"/>
                </a:cubicBezTo>
                <a:cubicBezTo>
                  <a:pt x="291" y="83"/>
                  <a:pt x="289" y="81"/>
                  <a:pt x="287" y="81"/>
                </a:cubicBezTo>
                <a:cubicBezTo>
                  <a:pt x="286" y="82"/>
                  <a:pt x="284" y="82"/>
                  <a:pt x="284" y="84"/>
                </a:cubicBezTo>
                <a:cubicBezTo>
                  <a:pt x="286" y="82"/>
                  <a:pt x="290" y="82"/>
                  <a:pt x="291" y="85"/>
                </a:cubicBezTo>
                <a:cubicBezTo>
                  <a:pt x="291" y="88"/>
                  <a:pt x="289" y="92"/>
                  <a:pt x="292" y="95"/>
                </a:cubicBezTo>
                <a:cubicBezTo>
                  <a:pt x="291" y="93"/>
                  <a:pt x="293" y="90"/>
                  <a:pt x="293" y="89"/>
                </a:cubicBezTo>
                <a:close/>
                <a:moveTo>
                  <a:pt x="171" y="99"/>
                </a:moveTo>
                <a:cubicBezTo>
                  <a:pt x="171" y="99"/>
                  <a:pt x="171" y="99"/>
                  <a:pt x="171" y="99"/>
                </a:cubicBezTo>
                <a:cubicBezTo>
                  <a:pt x="170" y="98"/>
                  <a:pt x="168" y="97"/>
                  <a:pt x="168" y="95"/>
                </a:cubicBezTo>
                <a:cubicBezTo>
                  <a:pt x="168" y="93"/>
                  <a:pt x="169" y="91"/>
                  <a:pt x="170" y="90"/>
                </a:cubicBezTo>
                <a:cubicBezTo>
                  <a:pt x="170" y="90"/>
                  <a:pt x="170" y="90"/>
                  <a:pt x="170" y="90"/>
                </a:cubicBezTo>
                <a:cubicBezTo>
                  <a:pt x="170" y="89"/>
                  <a:pt x="171" y="87"/>
                  <a:pt x="170" y="86"/>
                </a:cubicBezTo>
                <a:cubicBezTo>
                  <a:pt x="170" y="85"/>
                  <a:pt x="169" y="84"/>
                  <a:pt x="168" y="83"/>
                </a:cubicBezTo>
                <a:cubicBezTo>
                  <a:pt x="168" y="83"/>
                  <a:pt x="167" y="83"/>
                  <a:pt x="166" y="82"/>
                </a:cubicBezTo>
                <a:cubicBezTo>
                  <a:pt x="165" y="82"/>
                  <a:pt x="164" y="81"/>
                  <a:pt x="161" y="81"/>
                </a:cubicBezTo>
                <a:cubicBezTo>
                  <a:pt x="153" y="84"/>
                  <a:pt x="149" y="88"/>
                  <a:pt x="147" y="95"/>
                </a:cubicBezTo>
                <a:cubicBezTo>
                  <a:pt x="146" y="98"/>
                  <a:pt x="143" y="101"/>
                  <a:pt x="144" y="109"/>
                </a:cubicBezTo>
                <a:cubicBezTo>
                  <a:pt x="145" y="115"/>
                  <a:pt x="148" y="124"/>
                  <a:pt x="149" y="127"/>
                </a:cubicBezTo>
                <a:cubicBezTo>
                  <a:pt x="149" y="128"/>
                  <a:pt x="150" y="129"/>
                  <a:pt x="150" y="129"/>
                </a:cubicBezTo>
                <a:cubicBezTo>
                  <a:pt x="152" y="133"/>
                  <a:pt x="156" y="136"/>
                  <a:pt x="158" y="140"/>
                </a:cubicBezTo>
                <a:cubicBezTo>
                  <a:pt x="159" y="140"/>
                  <a:pt x="159" y="141"/>
                  <a:pt x="160" y="141"/>
                </a:cubicBezTo>
                <a:cubicBezTo>
                  <a:pt x="159" y="140"/>
                  <a:pt x="159" y="140"/>
                  <a:pt x="158" y="139"/>
                </a:cubicBezTo>
                <a:cubicBezTo>
                  <a:pt x="158" y="136"/>
                  <a:pt x="155" y="133"/>
                  <a:pt x="154" y="130"/>
                </a:cubicBezTo>
                <a:cubicBezTo>
                  <a:pt x="152" y="126"/>
                  <a:pt x="151" y="119"/>
                  <a:pt x="150" y="115"/>
                </a:cubicBezTo>
                <a:cubicBezTo>
                  <a:pt x="151" y="113"/>
                  <a:pt x="150" y="111"/>
                  <a:pt x="151" y="110"/>
                </a:cubicBezTo>
                <a:cubicBezTo>
                  <a:pt x="150" y="103"/>
                  <a:pt x="155" y="92"/>
                  <a:pt x="158" y="89"/>
                </a:cubicBezTo>
                <a:cubicBezTo>
                  <a:pt x="160" y="87"/>
                  <a:pt x="164" y="86"/>
                  <a:pt x="166" y="89"/>
                </a:cubicBezTo>
                <a:cubicBezTo>
                  <a:pt x="165" y="91"/>
                  <a:pt x="164" y="94"/>
                  <a:pt x="165" y="97"/>
                </a:cubicBezTo>
                <a:cubicBezTo>
                  <a:pt x="168" y="99"/>
                  <a:pt x="171" y="102"/>
                  <a:pt x="173" y="105"/>
                </a:cubicBezTo>
                <a:cubicBezTo>
                  <a:pt x="174" y="105"/>
                  <a:pt x="178" y="106"/>
                  <a:pt x="178" y="102"/>
                </a:cubicBezTo>
                <a:cubicBezTo>
                  <a:pt x="175" y="102"/>
                  <a:pt x="173" y="101"/>
                  <a:pt x="171" y="99"/>
                </a:cubicBezTo>
                <a:close/>
                <a:moveTo>
                  <a:pt x="142" y="84"/>
                </a:moveTo>
                <a:cubicBezTo>
                  <a:pt x="142" y="84"/>
                  <a:pt x="142" y="84"/>
                  <a:pt x="142" y="84"/>
                </a:cubicBezTo>
                <a:cubicBezTo>
                  <a:pt x="142" y="86"/>
                  <a:pt x="140" y="88"/>
                  <a:pt x="140" y="90"/>
                </a:cubicBezTo>
                <a:cubicBezTo>
                  <a:pt x="140" y="91"/>
                  <a:pt x="139" y="93"/>
                  <a:pt x="140" y="93"/>
                </a:cubicBezTo>
                <a:cubicBezTo>
                  <a:pt x="140" y="90"/>
                  <a:pt x="143" y="86"/>
                  <a:pt x="143" y="82"/>
                </a:cubicBezTo>
                <a:cubicBezTo>
                  <a:pt x="142" y="83"/>
                  <a:pt x="142" y="84"/>
                  <a:pt x="142" y="84"/>
                </a:cubicBezTo>
                <a:close/>
                <a:moveTo>
                  <a:pt x="273" y="95"/>
                </a:moveTo>
                <a:cubicBezTo>
                  <a:pt x="273" y="95"/>
                  <a:pt x="273" y="95"/>
                  <a:pt x="273" y="95"/>
                </a:cubicBezTo>
                <a:cubicBezTo>
                  <a:pt x="273" y="96"/>
                  <a:pt x="274" y="96"/>
                  <a:pt x="274" y="97"/>
                </a:cubicBezTo>
                <a:cubicBezTo>
                  <a:pt x="275" y="97"/>
                  <a:pt x="275" y="98"/>
                  <a:pt x="275" y="98"/>
                </a:cubicBezTo>
                <a:cubicBezTo>
                  <a:pt x="272" y="97"/>
                  <a:pt x="272" y="93"/>
                  <a:pt x="269" y="92"/>
                </a:cubicBezTo>
                <a:cubicBezTo>
                  <a:pt x="270" y="93"/>
                  <a:pt x="270" y="94"/>
                  <a:pt x="271" y="95"/>
                </a:cubicBezTo>
                <a:cubicBezTo>
                  <a:pt x="272" y="96"/>
                  <a:pt x="274" y="97"/>
                  <a:pt x="273" y="98"/>
                </a:cubicBezTo>
                <a:cubicBezTo>
                  <a:pt x="273" y="97"/>
                  <a:pt x="271" y="96"/>
                  <a:pt x="270" y="94"/>
                </a:cubicBezTo>
                <a:cubicBezTo>
                  <a:pt x="270" y="96"/>
                  <a:pt x="271" y="96"/>
                  <a:pt x="272" y="98"/>
                </a:cubicBezTo>
                <a:cubicBezTo>
                  <a:pt x="272" y="98"/>
                  <a:pt x="271" y="98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1" y="97"/>
                  <a:pt x="271" y="97"/>
                  <a:pt x="271" y="97"/>
                </a:cubicBezTo>
                <a:cubicBezTo>
                  <a:pt x="270" y="96"/>
                  <a:pt x="269" y="94"/>
                  <a:pt x="268" y="93"/>
                </a:cubicBezTo>
                <a:cubicBezTo>
                  <a:pt x="269" y="95"/>
                  <a:pt x="269" y="97"/>
                  <a:pt x="270" y="99"/>
                </a:cubicBezTo>
                <a:cubicBezTo>
                  <a:pt x="272" y="99"/>
                  <a:pt x="272" y="100"/>
                  <a:pt x="274" y="99"/>
                </a:cubicBezTo>
                <a:cubicBezTo>
                  <a:pt x="274" y="99"/>
                  <a:pt x="273" y="98"/>
                  <a:pt x="274" y="98"/>
                </a:cubicBezTo>
                <a:cubicBezTo>
                  <a:pt x="274" y="99"/>
                  <a:pt x="275" y="99"/>
                  <a:pt x="276" y="99"/>
                </a:cubicBezTo>
                <a:cubicBezTo>
                  <a:pt x="276" y="99"/>
                  <a:pt x="275" y="99"/>
                  <a:pt x="276" y="98"/>
                </a:cubicBezTo>
                <a:cubicBezTo>
                  <a:pt x="276" y="98"/>
                  <a:pt x="276" y="99"/>
                  <a:pt x="276" y="99"/>
                </a:cubicBezTo>
                <a:cubicBezTo>
                  <a:pt x="281" y="99"/>
                  <a:pt x="283" y="102"/>
                  <a:pt x="283" y="106"/>
                </a:cubicBezTo>
                <a:cubicBezTo>
                  <a:pt x="282" y="107"/>
                  <a:pt x="282" y="107"/>
                  <a:pt x="282" y="108"/>
                </a:cubicBezTo>
                <a:cubicBezTo>
                  <a:pt x="280" y="109"/>
                  <a:pt x="277" y="112"/>
                  <a:pt x="273" y="111"/>
                </a:cubicBezTo>
                <a:cubicBezTo>
                  <a:pt x="273" y="111"/>
                  <a:pt x="273" y="111"/>
                  <a:pt x="273" y="111"/>
                </a:cubicBezTo>
                <a:cubicBezTo>
                  <a:pt x="273" y="110"/>
                  <a:pt x="272" y="110"/>
                  <a:pt x="271" y="110"/>
                </a:cubicBezTo>
                <a:cubicBezTo>
                  <a:pt x="271" y="110"/>
                  <a:pt x="272" y="110"/>
                  <a:pt x="271" y="110"/>
                </a:cubicBezTo>
                <a:cubicBezTo>
                  <a:pt x="269" y="108"/>
                  <a:pt x="268" y="106"/>
                  <a:pt x="265" y="104"/>
                </a:cubicBezTo>
                <a:cubicBezTo>
                  <a:pt x="266" y="105"/>
                  <a:pt x="268" y="107"/>
                  <a:pt x="268" y="108"/>
                </a:cubicBezTo>
                <a:cubicBezTo>
                  <a:pt x="268" y="108"/>
                  <a:pt x="268" y="108"/>
                  <a:pt x="268" y="108"/>
                </a:cubicBezTo>
                <a:cubicBezTo>
                  <a:pt x="269" y="111"/>
                  <a:pt x="271" y="113"/>
                  <a:pt x="273" y="115"/>
                </a:cubicBezTo>
                <a:cubicBezTo>
                  <a:pt x="274" y="117"/>
                  <a:pt x="275" y="120"/>
                  <a:pt x="276" y="122"/>
                </a:cubicBezTo>
                <a:cubicBezTo>
                  <a:pt x="276" y="123"/>
                  <a:pt x="277" y="125"/>
                  <a:pt x="276" y="126"/>
                </a:cubicBezTo>
                <a:cubicBezTo>
                  <a:pt x="275" y="122"/>
                  <a:pt x="274" y="118"/>
                  <a:pt x="272" y="116"/>
                </a:cubicBezTo>
                <a:cubicBezTo>
                  <a:pt x="269" y="113"/>
                  <a:pt x="267" y="111"/>
                  <a:pt x="266" y="107"/>
                </a:cubicBezTo>
                <a:cubicBezTo>
                  <a:pt x="265" y="106"/>
                  <a:pt x="265" y="105"/>
                  <a:pt x="264" y="103"/>
                </a:cubicBezTo>
                <a:cubicBezTo>
                  <a:pt x="263" y="104"/>
                  <a:pt x="264" y="104"/>
                  <a:pt x="263" y="105"/>
                </a:cubicBezTo>
                <a:cubicBezTo>
                  <a:pt x="264" y="104"/>
                  <a:pt x="261" y="105"/>
                  <a:pt x="261" y="105"/>
                </a:cubicBezTo>
                <a:cubicBezTo>
                  <a:pt x="263" y="107"/>
                  <a:pt x="264" y="110"/>
                  <a:pt x="265" y="112"/>
                </a:cubicBezTo>
                <a:cubicBezTo>
                  <a:pt x="265" y="111"/>
                  <a:pt x="264" y="110"/>
                  <a:pt x="264" y="109"/>
                </a:cubicBezTo>
                <a:cubicBezTo>
                  <a:pt x="265" y="110"/>
                  <a:pt x="266" y="112"/>
                  <a:pt x="265" y="113"/>
                </a:cubicBezTo>
                <a:cubicBezTo>
                  <a:pt x="264" y="109"/>
                  <a:pt x="261" y="107"/>
                  <a:pt x="260" y="103"/>
                </a:cubicBezTo>
                <a:cubicBezTo>
                  <a:pt x="259" y="103"/>
                  <a:pt x="259" y="103"/>
                  <a:pt x="260" y="104"/>
                </a:cubicBezTo>
                <a:cubicBezTo>
                  <a:pt x="261" y="106"/>
                  <a:pt x="262" y="108"/>
                  <a:pt x="263" y="110"/>
                </a:cubicBezTo>
                <a:cubicBezTo>
                  <a:pt x="261" y="109"/>
                  <a:pt x="261" y="106"/>
                  <a:pt x="260" y="105"/>
                </a:cubicBezTo>
                <a:cubicBezTo>
                  <a:pt x="260" y="106"/>
                  <a:pt x="260" y="106"/>
                  <a:pt x="260" y="106"/>
                </a:cubicBezTo>
                <a:cubicBezTo>
                  <a:pt x="261" y="107"/>
                  <a:pt x="262" y="110"/>
                  <a:pt x="263" y="112"/>
                </a:cubicBezTo>
                <a:cubicBezTo>
                  <a:pt x="263" y="112"/>
                  <a:pt x="264" y="114"/>
                  <a:pt x="264" y="114"/>
                </a:cubicBezTo>
                <a:cubicBezTo>
                  <a:pt x="263" y="114"/>
                  <a:pt x="263" y="113"/>
                  <a:pt x="263" y="113"/>
                </a:cubicBezTo>
                <a:cubicBezTo>
                  <a:pt x="263" y="113"/>
                  <a:pt x="263" y="113"/>
                  <a:pt x="263" y="113"/>
                </a:cubicBezTo>
                <a:cubicBezTo>
                  <a:pt x="262" y="111"/>
                  <a:pt x="262" y="111"/>
                  <a:pt x="261" y="109"/>
                </a:cubicBezTo>
                <a:cubicBezTo>
                  <a:pt x="261" y="110"/>
                  <a:pt x="262" y="111"/>
                  <a:pt x="261" y="112"/>
                </a:cubicBezTo>
                <a:cubicBezTo>
                  <a:pt x="261" y="111"/>
                  <a:pt x="261" y="110"/>
                  <a:pt x="260" y="108"/>
                </a:cubicBezTo>
                <a:cubicBezTo>
                  <a:pt x="260" y="111"/>
                  <a:pt x="261" y="113"/>
                  <a:pt x="261" y="115"/>
                </a:cubicBezTo>
                <a:cubicBezTo>
                  <a:pt x="260" y="113"/>
                  <a:pt x="260" y="110"/>
                  <a:pt x="259" y="108"/>
                </a:cubicBezTo>
                <a:cubicBezTo>
                  <a:pt x="259" y="109"/>
                  <a:pt x="258" y="110"/>
                  <a:pt x="257" y="110"/>
                </a:cubicBezTo>
                <a:cubicBezTo>
                  <a:pt x="257" y="112"/>
                  <a:pt x="258" y="113"/>
                  <a:pt x="257" y="115"/>
                </a:cubicBezTo>
                <a:cubicBezTo>
                  <a:pt x="256" y="114"/>
                  <a:pt x="257" y="111"/>
                  <a:pt x="255" y="110"/>
                </a:cubicBezTo>
                <a:cubicBezTo>
                  <a:pt x="255" y="112"/>
                  <a:pt x="255" y="113"/>
                  <a:pt x="255" y="114"/>
                </a:cubicBezTo>
                <a:cubicBezTo>
                  <a:pt x="257" y="115"/>
                  <a:pt x="257" y="119"/>
                  <a:pt x="255" y="120"/>
                </a:cubicBezTo>
                <a:cubicBezTo>
                  <a:pt x="255" y="121"/>
                  <a:pt x="256" y="124"/>
                  <a:pt x="255" y="124"/>
                </a:cubicBezTo>
                <a:cubicBezTo>
                  <a:pt x="254" y="123"/>
                  <a:pt x="254" y="121"/>
                  <a:pt x="254" y="120"/>
                </a:cubicBezTo>
                <a:cubicBezTo>
                  <a:pt x="252" y="121"/>
                  <a:pt x="252" y="119"/>
                  <a:pt x="250" y="119"/>
                </a:cubicBezTo>
                <a:cubicBezTo>
                  <a:pt x="250" y="119"/>
                  <a:pt x="250" y="120"/>
                  <a:pt x="250" y="119"/>
                </a:cubicBezTo>
                <a:cubicBezTo>
                  <a:pt x="251" y="120"/>
                  <a:pt x="250" y="120"/>
                  <a:pt x="250" y="121"/>
                </a:cubicBezTo>
                <a:cubicBezTo>
                  <a:pt x="250" y="121"/>
                  <a:pt x="252" y="122"/>
                  <a:pt x="252" y="123"/>
                </a:cubicBezTo>
                <a:cubicBezTo>
                  <a:pt x="252" y="124"/>
                  <a:pt x="250" y="125"/>
                  <a:pt x="249" y="126"/>
                </a:cubicBezTo>
                <a:cubicBezTo>
                  <a:pt x="249" y="127"/>
                  <a:pt x="249" y="127"/>
                  <a:pt x="248" y="128"/>
                </a:cubicBezTo>
                <a:cubicBezTo>
                  <a:pt x="249" y="129"/>
                  <a:pt x="249" y="129"/>
                  <a:pt x="249" y="130"/>
                </a:cubicBezTo>
                <a:cubicBezTo>
                  <a:pt x="250" y="130"/>
                  <a:pt x="250" y="129"/>
                  <a:pt x="250" y="130"/>
                </a:cubicBezTo>
                <a:cubicBezTo>
                  <a:pt x="250" y="130"/>
                  <a:pt x="251" y="131"/>
                  <a:pt x="252" y="131"/>
                </a:cubicBezTo>
                <a:cubicBezTo>
                  <a:pt x="252" y="132"/>
                  <a:pt x="252" y="133"/>
                  <a:pt x="252" y="134"/>
                </a:cubicBezTo>
                <a:cubicBezTo>
                  <a:pt x="252" y="137"/>
                  <a:pt x="250" y="138"/>
                  <a:pt x="250" y="140"/>
                </a:cubicBezTo>
                <a:cubicBezTo>
                  <a:pt x="249" y="141"/>
                  <a:pt x="250" y="142"/>
                  <a:pt x="251" y="144"/>
                </a:cubicBezTo>
                <a:cubicBezTo>
                  <a:pt x="253" y="144"/>
                  <a:pt x="253" y="147"/>
                  <a:pt x="254" y="148"/>
                </a:cubicBezTo>
                <a:cubicBezTo>
                  <a:pt x="252" y="149"/>
                  <a:pt x="252" y="152"/>
                  <a:pt x="253" y="153"/>
                </a:cubicBezTo>
                <a:cubicBezTo>
                  <a:pt x="254" y="153"/>
                  <a:pt x="255" y="153"/>
                  <a:pt x="256" y="153"/>
                </a:cubicBezTo>
                <a:cubicBezTo>
                  <a:pt x="257" y="155"/>
                  <a:pt x="258" y="156"/>
                  <a:pt x="259" y="157"/>
                </a:cubicBezTo>
                <a:cubicBezTo>
                  <a:pt x="262" y="157"/>
                  <a:pt x="262" y="154"/>
                  <a:pt x="263" y="152"/>
                </a:cubicBezTo>
                <a:cubicBezTo>
                  <a:pt x="261" y="148"/>
                  <a:pt x="263" y="142"/>
                  <a:pt x="267" y="140"/>
                </a:cubicBezTo>
                <a:cubicBezTo>
                  <a:pt x="266" y="139"/>
                  <a:pt x="267" y="138"/>
                  <a:pt x="267" y="137"/>
                </a:cubicBezTo>
                <a:cubicBezTo>
                  <a:pt x="266" y="136"/>
                  <a:pt x="265" y="135"/>
                  <a:pt x="266" y="134"/>
                </a:cubicBezTo>
                <a:cubicBezTo>
                  <a:pt x="261" y="131"/>
                  <a:pt x="265" y="120"/>
                  <a:pt x="270" y="124"/>
                </a:cubicBezTo>
                <a:cubicBezTo>
                  <a:pt x="271" y="129"/>
                  <a:pt x="267" y="131"/>
                  <a:pt x="267" y="135"/>
                </a:cubicBezTo>
                <a:cubicBezTo>
                  <a:pt x="268" y="137"/>
                  <a:pt x="269" y="139"/>
                  <a:pt x="268" y="140"/>
                </a:cubicBezTo>
                <a:cubicBezTo>
                  <a:pt x="267" y="141"/>
                  <a:pt x="267" y="141"/>
                  <a:pt x="266" y="142"/>
                </a:cubicBezTo>
                <a:cubicBezTo>
                  <a:pt x="264" y="145"/>
                  <a:pt x="262" y="153"/>
                  <a:pt x="267" y="153"/>
                </a:cubicBezTo>
                <a:cubicBezTo>
                  <a:pt x="268" y="150"/>
                  <a:pt x="269" y="146"/>
                  <a:pt x="270" y="142"/>
                </a:cubicBezTo>
                <a:cubicBezTo>
                  <a:pt x="271" y="143"/>
                  <a:pt x="270" y="144"/>
                  <a:pt x="270" y="145"/>
                </a:cubicBezTo>
                <a:cubicBezTo>
                  <a:pt x="269" y="148"/>
                  <a:pt x="269" y="151"/>
                  <a:pt x="269" y="154"/>
                </a:cubicBezTo>
                <a:cubicBezTo>
                  <a:pt x="270" y="157"/>
                  <a:pt x="271" y="159"/>
                  <a:pt x="274" y="159"/>
                </a:cubicBezTo>
                <a:cubicBezTo>
                  <a:pt x="277" y="159"/>
                  <a:pt x="279" y="158"/>
                  <a:pt x="282" y="159"/>
                </a:cubicBezTo>
                <a:cubicBezTo>
                  <a:pt x="283" y="159"/>
                  <a:pt x="285" y="159"/>
                  <a:pt x="286" y="158"/>
                </a:cubicBezTo>
                <a:cubicBezTo>
                  <a:pt x="286" y="158"/>
                  <a:pt x="286" y="158"/>
                  <a:pt x="286" y="157"/>
                </a:cubicBezTo>
                <a:cubicBezTo>
                  <a:pt x="287" y="157"/>
                  <a:pt x="288" y="154"/>
                  <a:pt x="290" y="155"/>
                </a:cubicBezTo>
                <a:cubicBezTo>
                  <a:pt x="291" y="155"/>
                  <a:pt x="291" y="153"/>
                  <a:pt x="291" y="152"/>
                </a:cubicBezTo>
                <a:cubicBezTo>
                  <a:pt x="291" y="152"/>
                  <a:pt x="290" y="151"/>
                  <a:pt x="290" y="150"/>
                </a:cubicBezTo>
                <a:cubicBezTo>
                  <a:pt x="290" y="150"/>
                  <a:pt x="290" y="149"/>
                  <a:pt x="290" y="148"/>
                </a:cubicBezTo>
                <a:cubicBezTo>
                  <a:pt x="290" y="147"/>
                  <a:pt x="291" y="146"/>
                  <a:pt x="292" y="146"/>
                </a:cubicBezTo>
                <a:cubicBezTo>
                  <a:pt x="290" y="143"/>
                  <a:pt x="285" y="141"/>
                  <a:pt x="283" y="138"/>
                </a:cubicBezTo>
                <a:cubicBezTo>
                  <a:pt x="285" y="139"/>
                  <a:pt x="287" y="140"/>
                  <a:pt x="289" y="142"/>
                </a:cubicBezTo>
                <a:cubicBezTo>
                  <a:pt x="291" y="143"/>
                  <a:pt x="293" y="145"/>
                  <a:pt x="294" y="146"/>
                </a:cubicBezTo>
                <a:cubicBezTo>
                  <a:pt x="294" y="148"/>
                  <a:pt x="295" y="150"/>
                  <a:pt x="296" y="150"/>
                </a:cubicBezTo>
                <a:cubicBezTo>
                  <a:pt x="299" y="150"/>
                  <a:pt x="296" y="146"/>
                  <a:pt x="298" y="144"/>
                </a:cubicBezTo>
                <a:cubicBezTo>
                  <a:pt x="299" y="143"/>
                  <a:pt x="299" y="144"/>
                  <a:pt x="300" y="143"/>
                </a:cubicBezTo>
                <a:cubicBezTo>
                  <a:pt x="301" y="141"/>
                  <a:pt x="300" y="139"/>
                  <a:pt x="299" y="137"/>
                </a:cubicBezTo>
                <a:cubicBezTo>
                  <a:pt x="297" y="137"/>
                  <a:pt x="296" y="138"/>
                  <a:pt x="294" y="137"/>
                </a:cubicBezTo>
                <a:cubicBezTo>
                  <a:pt x="294" y="135"/>
                  <a:pt x="293" y="135"/>
                  <a:pt x="293" y="134"/>
                </a:cubicBezTo>
                <a:cubicBezTo>
                  <a:pt x="290" y="132"/>
                  <a:pt x="282" y="132"/>
                  <a:pt x="284" y="126"/>
                </a:cubicBezTo>
                <a:cubicBezTo>
                  <a:pt x="284" y="125"/>
                  <a:pt x="283" y="124"/>
                  <a:pt x="283" y="123"/>
                </a:cubicBezTo>
                <a:cubicBezTo>
                  <a:pt x="283" y="123"/>
                  <a:pt x="283" y="122"/>
                  <a:pt x="283" y="122"/>
                </a:cubicBezTo>
                <a:cubicBezTo>
                  <a:pt x="283" y="118"/>
                  <a:pt x="287" y="120"/>
                  <a:pt x="288" y="123"/>
                </a:cubicBezTo>
                <a:cubicBezTo>
                  <a:pt x="289" y="126"/>
                  <a:pt x="287" y="128"/>
                  <a:pt x="288" y="131"/>
                </a:cubicBezTo>
                <a:cubicBezTo>
                  <a:pt x="290" y="132"/>
                  <a:pt x="293" y="132"/>
                  <a:pt x="295" y="134"/>
                </a:cubicBezTo>
                <a:cubicBezTo>
                  <a:pt x="295" y="135"/>
                  <a:pt x="296" y="136"/>
                  <a:pt x="295" y="136"/>
                </a:cubicBezTo>
                <a:cubicBezTo>
                  <a:pt x="297" y="137"/>
                  <a:pt x="297" y="136"/>
                  <a:pt x="299" y="136"/>
                </a:cubicBezTo>
                <a:cubicBezTo>
                  <a:pt x="299" y="137"/>
                  <a:pt x="299" y="137"/>
                  <a:pt x="299" y="137"/>
                </a:cubicBezTo>
                <a:cubicBezTo>
                  <a:pt x="303" y="137"/>
                  <a:pt x="302" y="143"/>
                  <a:pt x="301" y="145"/>
                </a:cubicBezTo>
                <a:cubicBezTo>
                  <a:pt x="297" y="144"/>
                  <a:pt x="299" y="148"/>
                  <a:pt x="298" y="150"/>
                </a:cubicBezTo>
                <a:cubicBezTo>
                  <a:pt x="299" y="150"/>
                  <a:pt x="299" y="151"/>
                  <a:pt x="299" y="152"/>
                </a:cubicBezTo>
                <a:cubicBezTo>
                  <a:pt x="303" y="152"/>
                  <a:pt x="303" y="148"/>
                  <a:pt x="307" y="148"/>
                </a:cubicBezTo>
                <a:cubicBezTo>
                  <a:pt x="308" y="147"/>
                  <a:pt x="308" y="146"/>
                  <a:pt x="308" y="143"/>
                </a:cubicBezTo>
                <a:cubicBezTo>
                  <a:pt x="307" y="141"/>
                  <a:pt x="305" y="140"/>
                  <a:pt x="305" y="137"/>
                </a:cubicBezTo>
                <a:cubicBezTo>
                  <a:pt x="306" y="134"/>
                  <a:pt x="312" y="136"/>
                  <a:pt x="311" y="132"/>
                </a:cubicBezTo>
                <a:cubicBezTo>
                  <a:pt x="310" y="131"/>
                  <a:pt x="310" y="131"/>
                  <a:pt x="310" y="130"/>
                </a:cubicBezTo>
                <a:cubicBezTo>
                  <a:pt x="308" y="130"/>
                  <a:pt x="307" y="129"/>
                  <a:pt x="307" y="128"/>
                </a:cubicBezTo>
                <a:cubicBezTo>
                  <a:pt x="307" y="127"/>
                  <a:pt x="308" y="126"/>
                  <a:pt x="309" y="125"/>
                </a:cubicBezTo>
                <a:cubicBezTo>
                  <a:pt x="309" y="125"/>
                  <a:pt x="309" y="124"/>
                  <a:pt x="310" y="124"/>
                </a:cubicBezTo>
                <a:cubicBezTo>
                  <a:pt x="309" y="123"/>
                  <a:pt x="309" y="123"/>
                  <a:pt x="309" y="122"/>
                </a:cubicBezTo>
                <a:cubicBezTo>
                  <a:pt x="307" y="122"/>
                  <a:pt x="305" y="122"/>
                  <a:pt x="305" y="120"/>
                </a:cubicBezTo>
                <a:cubicBezTo>
                  <a:pt x="305" y="118"/>
                  <a:pt x="307" y="117"/>
                  <a:pt x="308" y="116"/>
                </a:cubicBezTo>
                <a:cubicBezTo>
                  <a:pt x="309" y="113"/>
                  <a:pt x="306" y="113"/>
                  <a:pt x="304" y="112"/>
                </a:cubicBezTo>
                <a:cubicBezTo>
                  <a:pt x="303" y="111"/>
                  <a:pt x="302" y="109"/>
                  <a:pt x="301" y="107"/>
                </a:cubicBezTo>
                <a:cubicBezTo>
                  <a:pt x="301" y="105"/>
                  <a:pt x="302" y="104"/>
                  <a:pt x="302" y="102"/>
                </a:cubicBezTo>
                <a:cubicBezTo>
                  <a:pt x="301" y="100"/>
                  <a:pt x="299" y="100"/>
                  <a:pt x="297" y="99"/>
                </a:cubicBezTo>
                <a:cubicBezTo>
                  <a:pt x="296" y="97"/>
                  <a:pt x="298" y="95"/>
                  <a:pt x="298" y="93"/>
                </a:cubicBezTo>
                <a:cubicBezTo>
                  <a:pt x="295" y="93"/>
                  <a:pt x="297" y="97"/>
                  <a:pt x="293" y="97"/>
                </a:cubicBezTo>
                <a:cubicBezTo>
                  <a:pt x="293" y="97"/>
                  <a:pt x="292" y="97"/>
                  <a:pt x="292" y="96"/>
                </a:cubicBezTo>
                <a:cubicBezTo>
                  <a:pt x="291" y="96"/>
                  <a:pt x="290" y="96"/>
                  <a:pt x="290" y="95"/>
                </a:cubicBezTo>
                <a:cubicBezTo>
                  <a:pt x="289" y="95"/>
                  <a:pt x="289" y="93"/>
                  <a:pt x="289" y="92"/>
                </a:cubicBezTo>
                <a:cubicBezTo>
                  <a:pt x="288" y="88"/>
                  <a:pt x="292" y="83"/>
                  <a:pt x="286" y="84"/>
                </a:cubicBezTo>
                <a:cubicBezTo>
                  <a:pt x="285" y="86"/>
                  <a:pt x="284" y="91"/>
                  <a:pt x="279" y="90"/>
                </a:cubicBezTo>
                <a:cubicBezTo>
                  <a:pt x="282" y="92"/>
                  <a:pt x="285" y="93"/>
                  <a:pt x="287" y="95"/>
                </a:cubicBezTo>
                <a:cubicBezTo>
                  <a:pt x="284" y="94"/>
                  <a:pt x="282" y="91"/>
                  <a:pt x="279" y="91"/>
                </a:cubicBezTo>
                <a:cubicBezTo>
                  <a:pt x="280" y="92"/>
                  <a:pt x="282" y="93"/>
                  <a:pt x="282" y="93"/>
                </a:cubicBezTo>
                <a:cubicBezTo>
                  <a:pt x="280" y="93"/>
                  <a:pt x="279" y="91"/>
                  <a:pt x="277" y="90"/>
                </a:cubicBezTo>
                <a:cubicBezTo>
                  <a:pt x="277" y="91"/>
                  <a:pt x="277" y="91"/>
                  <a:pt x="277" y="91"/>
                </a:cubicBezTo>
                <a:cubicBezTo>
                  <a:pt x="278" y="91"/>
                  <a:pt x="277" y="91"/>
                  <a:pt x="278" y="91"/>
                </a:cubicBezTo>
                <a:cubicBezTo>
                  <a:pt x="279" y="93"/>
                  <a:pt x="282" y="95"/>
                  <a:pt x="283" y="97"/>
                </a:cubicBezTo>
                <a:cubicBezTo>
                  <a:pt x="281" y="96"/>
                  <a:pt x="279" y="93"/>
                  <a:pt x="277" y="92"/>
                </a:cubicBezTo>
                <a:cubicBezTo>
                  <a:pt x="277" y="93"/>
                  <a:pt x="276" y="94"/>
                  <a:pt x="275" y="94"/>
                </a:cubicBezTo>
                <a:cubicBezTo>
                  <a:pt x="278" y="96"/>
                  <a:pt x="279" y="98"/>
                  <a:pt x="281" y="100"/>
                </a:cubicBezTo>
                <a:cubicBezTo>
                  <a:pt x="278" y="98"/>
                  <a:pt x="277" y="96"/>
                  <a:pt x="275" y="94"/>
                </a:cubicBezTo>
                <a:cubicBezTo>
                  <a:pt x="275" y="95"/>
                  <a:pt x="273" y="94"/>
                  <a:pt x="274" y="95"/>
                </a:cubicBezTo>
                <a:cubicBezTo>
                  <a:pt x="274" y="95"/>
                  <a:pt x="274" y="95"/>
                  <a:pt x="274" y="95"/>
                </a:cubicBezTo>
                <a:cubicBezTo>
                  <a:pt x="275" y="96"/>
                  <a:pt x="277" y="97"/>
                  <a:pt x="277" y="98"/>
                </a:cubicBezTo>
                <a:cubicBezTo>
                  <a:pt x="276" y="97"/>
                  <a:pt x="274" y="97"/>
                  <a:pt x="274" y="95"/>
                </a:cubicBezTo>
                <a:cubicBezTo>
                  <a:pt x="274" y="96"/>
                  <a:pt x="273" y="95"/>
                  <a:pt x="273" y="95"/>
                </a:cubicBezTo>
                <a:close/>
                <a:moveTo>
                  <a:pt x="260" y="107"/>
                </a:move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8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ubicBezTo>
                  <a:pt x="260" y="107"/>
                  <a:pt x="260" y="107"/>
                  <a:pt x="260" y="107"/>
                </a:cubicBezTo>
                <a:close/>
                <a:moveTo>
                  <a:pt x="277" y="86"/>
                </a:moveTo>
                <a:cubicBezTo>
                  <a:pt x="277" y="86"/>
                  <a:pt x="277" y="86"/>
                  <a:pt x="277" y="86"/>
                </a:cubicBezTo>
                <a:cubicBezTo>
                  <a:pt x="274" y="87"/>
                  <a:pt x="275" y="91"/>
                  <a:pt x="273" y="93"/>
                </a:cubicBezTo>
                <a:cubicBezTo>
                  <a:pt x="275" y="94"/>
                  <a:pt x="275" y="93"/>
                  <a:pt x="276" y="92"/>
                </a:cubicBezTo>
                <a:cubicBezTo>
                  <a:pt x="275" y="89"/>
                  <a:pt x="278" y="88"/>
                  <a:pt x="280" y="89"/>
                </a:cubicBezTo>
                <a:cubicBezTo>
                  <a:pt x="281" y="89"/>
                  <a:pt x="283" y="89"/>
                  <a:pt x="282" y="88"/>
                </a:cubicBezTo>
                <a:cubicBezTo>
                  <a:pt x="280" y="89"/>
                  <a:pt x="279" y="87"/>
                  <a:pt x="277" y="86"/>
                </a:cubicBezTo>
                <a:close/>
                <a:moveTo>
                  <a:pt x="93" y="87"/>
                </a:moveTo>
                <a:cubicBezTo>
                  <a:pt x="93" y="87"/>
                  <a:pt x="93" y="87"/>
                  <a:pt x="93" y="87"/>
                </a:cubicBezTo>
                <a:cubicBezTo>
                  <a:pt x="93" y="87"/>
                  <a:pt x="93" y="86"/>
                  <a:pt x="93" y="86"/>
                </a:cubicBezTo>
                <a:cubicBezTo>
                  <a:pt x="93" y="86"/>
                  <a:pt x="93" y="87"/>
                  <a:pt x="93" y="87"/>
                </a:cubicBezTo>
                <a:close/>
                <a:moveTo>
                  <a:pt x="134" y="88"/>
                </a:moveTo>
                <a:cubicBezTo>
                  <a:pt x="134" y="88"/>
                  <a:pt x="134" y="88"/>
                  <a:pt x="134" y="88"/>
                </a:cubicBezTo>
                <a:cubicBezTo>
                  <a:pt x="134" y="87"/>
                  <a:pt x="134" y="86"/>
                  <a:pt x="133" y="86"/>
                </a:cubicBezTo>
                <a:cubicBezTo>
                  <a:pt x="134" y="87"/>
                  <a:pt x="133" y="88"/>
                  <a:pt x="134" y="88"/>
                </a:cubicBezTo>
                <a:close/>
                <a:moveTo>
                  <a:pt x="133" y="93"/>
                </a:moveTo>
                <a:cubicBezTo>
                  <a:pt x="133" y="93"/>
                  <a:pt x="133" y="93"/>
                  <a:pt x="133" y="93"/>
                </a:cubicBezTo>
                <a:cubicBezTo>
                  <a:pt x="133" y="91"/>
                  <a:pt x="132" y="89"/>
                  <a:pt x="132" y="88"/>
                </a:cubicBezTo>
                <a:cubicBezTo>
                  <a:pt x="132" y="88"/>
                  <a:pt x="132" y="86"/>
                  <a:pt x="131" y="87"/>
                </a:cubicBezTo>
                <a:cubicBezTo>
                  <a:pt x="132" y="89"/>
                  <a:pt x="132" y="92"/>
                  <a:pt x="133" y="93"/>
                </a:cubicBezTo>
                <a:close/>
                <a:moveTo>
                  <a:pt x="133" y="91"/>
                </a:moveTo>
                <a:cubicBezTo>
                  <a:pt x="133" y="91"/>
                  <a:pt x="133" y="91"/>
                  <a:pt x="133" y="91"/>
                </a:cubicBezTo>
                <a:cubicBezTo>
                  <a:pt x="134" y="90"/>
                  <a:pt x="133" y="89"/>
                  <a:pt x="133" y="88"/>
                </a:cubicBezTo>
                <a:cubicBezTo>
                  <a:pt x="133" y="89"/>
                  <a:pt x="133" y="88"/>
                  <a:pt x="132" y="89"/>
                </a:cubicBezTo>
                <a:cubicBezTo>
                  <a:pt x="133" y="90"/>
                  <a:pt x="133" y="90"/>
                  <a:pt x="133" y="91"/>
                </a:cubicBezTo>
                <a:close/>
                <a:moveTo>
                  <a:pt x="93" y="125"/>
                </a:moveTo>
                <a:cubicBezTo>
                  <a:pt x="93" y="125"/>
                  <a:pt x="93" y="125"/>
                  <a:pt x="93" y="125"/>
                </a:cubicBezTo>
                <a:cubicBezTo>
                  <a:pt x="93" y="125"/>
                  <a:pt x="92" y="123"/>
                  <a:pt x="93" y="122"/>
                </a:cubicBezTo>
                <a:cubicBezTo>
                  <a:pt x="93" y="122"/>
                  <a:pt x="93" y="121"/>
                  <a:pt x="93" y="121"/>
                </a:cubicBezTo>
                <a:cubicBezTo>
                  <a:pt x="94" y="118"/>
                  <a:pt x="93" y="113"/>
                  <a:pt x="93" y="109"/>
                </a:cubicBezTo>
                <a:cubicBezTo>
                  <a:pt x="92" y="102"/>
                  <a:pt x="93" y="95"/>
                  <a:pt x="93" y="88"/>
                </a:cubicBezTo>
                <a:cubicBezTo>
                  <a:pt x="92" y="100"/>
                  <a:pt x="92" y="114"/>
                  <a:pt x="93" y="125"/>
                </a:cubicBezTo>
                <a:close/>
                <a:moveTo>
                  <a:pt x="134" y="98"/>
                </a:moveTo>
                <a:cubicBezTo>
                  <a:pt x="134" y="98"/>
                  <a:pt x="134" y="98"/>
                  <a:pt x="134" y="98"/>
                </a:cubicBezTo>
                <a:cubicBezTo>
                  <a:pt x="134" y="99"/>
                  <a:pt x="135" y="99"/>
                  <a:pt x="135" y="99"/>
                </a:cubicBezTo>
                <a:cubicBezTo>
                  <a:pt x="133" y="102"/>
                  <a:pt x="133" y="104"/>
                  <a:pt x="131" y="107"/>
                </a:cubicBezTo>
                <a:cubicBezTo>
                  <a:pt x="131" y="109"/>
                  <a:pt x="129" y="110"/>
                  <a:pt x="130" y="111"/>
                </a:cubicBezTo>
                <a:cubicBezTo>
                  <a:pt x="131" y="107"/>
                  <a:pt x="133" y="105"/>
                  <a:pt x="134" y="101"/>
                </a:cubicBezTo>
                <a:cubicBezTo>
                  <a:pt x="136" y="97"/>
                  <a:pt x="138" y="93"/>
                  <a:pt x="138" y="88"/>
                </a:cubicBezTo>
                <a:cubicBezTo>
                  <a:pt x="138" y="88"/>
                  <a:pt x="138" y="88"/>
                  <a:pt x="138" y="88"/>
                </a:cubicBezTo>
                <a:cubicBezTo>
                  <a:pt x="137" y="91"/>
                  <a:pt x="136" y="95"/>
                  <a:pt x="134" y="98"/>
                </a:cubicBezTo>
                <a:close/>
                <a:moveTo>
                  <a:pt x="171" y="91"/>
                </a:moveTo>
                <a:cubicBezTo>
                  <a:pt x="169" y="94"/>
                  <a:pt x="170" y="96"/>
                  <a:pt x="172" y="98"/>
                </a:cubicBezTo>
                <a:cubicBezTo>
                  <a:pt x="173" y="98"/>
                  <a:pt x="175" y="100"/>
                  <a:pt x="175" y="100"/>
                </a:cubicBezTo>
                <a:cubicBezTo>
                  <a:pt x="173" y="98"/>
                  <a:pt x="171" y="95"/>
                  <a:pt x="171" y="91"/>
                </a:cubicBezTo>
                <a:close/>
                <a:moveTo>
                  <a:pt x="279" y="104"/>
                </a:moveTo>
                <a:cubicBezTo>
                  <a:pt x="279" y="104"/>
                  <a:pt x="279" y="104"/>
                  <a:pt x="279" y="104"/>
                </a:cubicBezTo>
                <a:cubicBezTo>
                  <a:pt x="279" y="104"/>
                  <a:pt x="278" y="103"/>
                  <a:pt x="278" y="103"/>
                </a:cubicBezTo>
                <a:cubicBezTo>
                  <a:pt x="277" y="103"/>
                  <a:pt x="277" y="102"/>
                  <a:pt x="276" y="102"/>
                </a:cubicBezTo>
                <a:cubicBezTo>
                  <a:pt x="272" y="103"/>
                  <a:pt x="269" y="101"/>
                  <a:pt x="268" y="98"/>
                </a:cubicBezTo>
                <a:cubicBezTo>
                  <a:pt x="267" y="97"/>
                  <a:pt x="267" y="95"/>
                  <a:pt x="266" y="94"/>
                </a:cubicBezTo>
                <a:cubicBezTo>
                  <a:pt x="266" y="94"/>
                  <a:pt x="266" y="95"/>
                  <a:pt x="265" y="95"/>
                </a:cubicBezTo>
                <a:cubicBezTo>
                  <a:pt x="263" y="96"/>
                  <a:pt x="263" y="93"/>
                  <a:pt x="261" y="92"/>
                </a:cubicBezTo>
                <a:cubicBezTo>
                  <a:pt x="261" y="93"/>
                  <a:pt x="261" y="93"/>
                  <a:pt x="260" y="93"/>
                </a:cubicBezTo>
                <a:cubicBezTo>
                  <a:pt x="260" y="96"/>
                  <a:pt x="263" y="97"/>
                  <a:pt x="264" y="100"/>
                </a:cubicBezTo>
                <a:cubicBezTo>
                  <a:pt x="265" y="100"/>
                  <a:pt x="265" y="102"/>
                  <a:pt x="266" y="102"/>
                </a:cubicBezTo>
                <a:cubicBezTo>
                  <a:pt x="269" y="105"/>
                  <a:pt x="271" y="109"/>
                  <a:pt x="275" y="110"/>
                </a:cubicBezTo>
                <a:cubicBezTo>
                  <a:pt x="276" y="109"/>
                  <a:pt x="278" y="109"/>
                  <a:pt x="278" y="109"/>
                </a:cubicBezTo>
                <a:cubicBezTo>
                  <a:pt x="278" y="109"/>
                  <a:pt x="278" y="109"/>
                  <a:pt x="278" y="108"/>
                </a:cubicBezTo>
                <a:cubicBezTo>
                  <a:pt x="278" y="108"/>
                  <a:pt x="277" y="108"/>
                  <a:pt x="277" y="108"/>
                </a:cubicBezTo>
                <a:cubicBezTo>
                  <a:pt x="277" y="108"/>
                  <a:pt x="277" y="108"/>
                  <a:pt x="277" y="107"/>
                </a:cubicBezTo>
                <a:cubicBezTo>
                  <a:pt x="277" y="107"/>
                  <a:pt x="277" y="107"/>
                  <a:pt x="278" y="107"/>
                </a:cubicBezTo>
                <a:cubicBezTo>
                  <a:pt x="277" y="106"/>
                  <a:pt x="277" y="106"/>
                  <a:pt x="278" y="105"/>
                </a:cubicBezTo>
                <a:cubicBezTo>
                  <a:pt x="278" y="105"/>
                  <a:pt x="277" y="105"/>
                  <a:pt x="277" y="104"/>
                </a:cubicBezTo>
                <a:cubicBezTo>
                  <a:pt x="277" y="104"/>
                  <a:pt x="277" y="104"/>
                  <a:pt x="278" y="104"/>
                </a:cubicBezTo>
                <a:cubicBezTo>
                  <a:pt x="278" y="104"/>
                  <a:pt x="279" y="104"/>
                  <a:pt x="279" y="104"/>
                </a:cubicBezTo>
                <a:close/>
                <a:moveTo>
                  <a:pt x="298" y="98"/>
                </a:moveTo>
                <a:cubicBezTo>
                  <a:pt x="298" y="98"/>
                  <a:pt x="298" y="98"/>
                  <a:pt x="298" y="98"/>
                </a:cubicBezTo>
                <a:cubicBezTo>
                  <a:pt x="299" y="98"/>
                  <a:pt x="299" y="98"/>
                  <a:pt x="299" y="98"/>
                </a:cubicBezTo>
                <a:cubicBezTo>
                  <a:pt x="301" y="99"/>
                  <a:pt x="303" y="100"/>
                  <a:pt x="303" y="102"/>
                </a:cubicBezTo>
                <a:cubicBezTo>
                  <a:pt x="302" y="105"/>
                  <a:pt x="304" y="111"/>
                  <a:pt x="307" y="111"/>
                </a:cubicBezTo>
                <a:cubicBezTo>
                  <a:pt x="305" y="110"/>
                  <a:pt x="303" y="107"/>
                  <a:pt x="305" y="103"/>
                </a:cubicBezTo>
                <a:cubicBezTo>
                  <a:pt x="305" y="102"/>
                  <a:pt x="304" y="101"/>
                  <a:pt x="304" y="100"/>
                </a:cubicBezTo>
                <a:cubicBezTo>
                  <a:pt x="301" y="99"/>
                  <a:pt x="300" y="97"/>
                  <a:pt x="299" y="96"/>
                </a:cubicBezTo>
                <a:cubicBezTo>
                  <a:pt x="299" y="97"/>
                  <a:pt x="298" y="97"/>
                  <a:pt x="298" y="98"/>
                </a:cubicBezTo>
                <a:close/>
                <a:moveTo>
                  <a:pt x="261" y="101"/>
                </a:moveTo>
                <a:cubicBezTo>
                  <a:pt x="261" y="101"/>
                  <a:pt x="261" y="101"/>
                  <a:pt x="261" y="101"/>
                </a:cubicBezTo>
                <a:cubicBezTo>
                  <a:pt x="261" y="102"/>
                  <a:pt x="262" y="102"/>
                  <a:pt x="262" y="103"/>
                </a:cubicBezTo>
                <a:cubicBezTo>
                  <a:pt x="264" y="101"/>
                  <a:pt x="262" y="99"/>
                  <a:pt x="260" y="97"/>
                </a:cubicBezTo>
                <a:cubicBezTo>
                  <a:pt x="261" y="98"/>
                  <a:pt x="262" y="100"/>
                  <a:pt x="261" y="101"/>
                </a:cubicBezTo>
                <a:close/>
                <a:moveTo>
                  <a:pt x="129" y="107"/>
                </a:moveTo>
                <a:cubicBezTo>
                  <a:pt x="129" y="107"/>
                  <a:pt x="129" y="107"/>
                  <a:pt x="129" y="107"/>
                </a:cubicBezTo>
                <a:cubicBezTo>
                  <a:pt x="130" y="105"/>
                  <a:pt x="132" y="102"/>
                  <a:pt x="132" y="99"/>
                </a:cubicBezTo>
                <a:cubicBezTo>
                  <a:pt x="131" y="101"/>
                  <a:pt x="131" y="103"/>
                  <a:pt x="130" y="105"/>
                </a:cubicBezTo>
                <a:cubicBezTo>
                  <a:pt x="130" y="106"/>
                  <a:pt x="128" y="106"/>
                  <a:pt x="129" y="107"/>
                </a:cubicBezTo>
                <a:close/>
                <a:moveTo>
                  <a:pt x="137" y="101"/>
                </a:moveTo>
                <a:cubicBezTo>
                  <a:pt x="137" y="101"/>
                  <a:pt x="137" y="101"/>
                  <a:pt x="137" y="101"/>
                </a:cubicBezTo>
                <a:cubicBezTo>
                  <a:pt x="137" y="103"/>
                  <a:pt x="139" y="105"/>
                  <a:pt x="138" y="106"/>
                </a:cubicBezTo>
                <a:cubicBezTo>
                  <a:pt x="138" y="106"/>
                  <a:pt x="138" y="104"/>
                  <a:pt x="137" y="103"/>
                </a:cubicBezTo>
                <a:cubicBezTo>
                  <a:pt x="137" y="103"/>
                  <a:pt x="136" y="103"/>
                  <a:pt x="136" y="104"/>
                </a:cubicBezTo>
                <a:cubicBezTo>
                  <a:pt x="137" y="106"/>
                  <a:pt x="138" y="109"/>
                  <a:pt x="138" y="111"/>
                </a:cubicBezTo>
                <a:cubicBezTo>
                  <a:pt x="137" y="110"/>
                  <a:pt x="137" y="107"/>
                  <a:pt x="136" y="104"/>
                </a:cubicBezTo>
                <a:cubicBezTo>
                  <a:pt x="135" y="106"/>
                  <a:pt x="137" y="108"/>
                  <a:pt x="137" y="109"/>
                </a:cubicBezTo>
                <a:cubicBezTo>
                  <a:pt x="136" y="108"/>
                  <a:pt x="136" y="106"/>
                  <a:pt x="135" y="105"/>
                </a:cubicBezTo>
                <a:cubicBezTo>
                  <a:pt x="136" y="110"/>
                  <a:pt x="138" y="114"/>
                  <a:pt x="139" y="118"/>
                </a:cubicBezTo>
                <a:cubicBezTo>
                  <a:pt x="141" y="115"/>
                  <a:pt x="141" y="112"/>
                  <a:pt x="142" y="109"/>
                </a:cubicBezTo>
                <a:cubicBezTo>
                  <a:pt x="141" y="108"/>
                  <a:pt x="141" y="104"/>
                  <a:pt x="140" y="105"/>
                </a:cubicBezTo>
                <a:cubicBezTo>
                  <a:pt x="139" y="103"/>
                  <a:pt x="140" y="101"/>
                  <a:pt x="138" y="100"/>
                </a:cubicBezTo>
                <a:cubicBezTo>
                  <a:pt x="137" y="101"/>
                  <a:pt x="139" y="104"/>
                  <a:pt x="139" y="106"/>
                </a:cubicBezTo>
                <a:cubicBezTo>
                  <a:pt x="138" y="104"/>
                  <a:pt x="138" y="103"/>
                  <a:pt x="137" y="101"/>
                </a:cubicBezTo>
                <a:close/>
                <a:moveTo>
                  <a:pt x="273" y="101"/>
                </a:moveTo>
                <a:cubicBezTo>
                  <a:pt x="273" y="101"/>
                  <a:pt x="273" y="101"/>
                  <a:pt x="273" y="101"/>
                </a:cubicBezTo>
                <a:cubicBezTo>
                  <a:pt x="277" y="100"/>
                  <a:pt x="281" y="102"/>
                  <a:pt x="281" y="106"/>
                </a:cubicBezTo>
                <a:cubicBezTo>
                  <a:pt x="283" y="102"/>
                  <a:pt x="277" y="99"/>
                  <a:pt x="273" y="101"/>
                </a:cubicBezTo>
                <a:close/>
                <a:moveTo>
                  <a:pt x="278" y="105"/>
                </a:moveTo>
                <a:cubicBezTo>
                  <a:pt x="278" y="105"/>
                  <a:pt x="278" y="105"/>
                  <a:pt x="278" y="105"/>
                </a:cubicBezTo>
                <a:cubicBezTo>
                  <a:pt x="279" y="105"/>
                  <a:pt x="279" y="106"/>
                  <a:pt x="279" y="107"/>
                </a:cubicBezTo>
                <a:cubicBezTo>
                  <a:pt x="279" y="107"/>
                  <a:pt x="279" y="107"/>
                  <a:pt x="279" y="107"/>
                </a:cubicBezTo>
                <a:cubicBezTo>
                  <a:pt x="280" y="106"/>
                  <a:pt x="280" y="105"/>
                  <a:pt x="279" y="104"/>
                </a:cubicBezTo>
                <a:cubicBezTo>
                  <a:pt x="279" y="105"/>
                  <a:pt x="279" y="105"/>
                  <a:pt x="278" y="105"/>
                </a:cubicBezTo>
                <a:close/>
                <a:moveTo>
                  <a:pt x="252" y="109"/>
                </a:moveTo>
                <a:cubicBezTo>
                  <a:pt x="252" y="109"/>
                  <a:pt x="252" y="109"/>
                  <a:pt x="252" y="109"/>
                </a:cubicBezTo>
                <a:cubicBezTo>
                  <a:pt x="254" y="109"/>
                  <a:pt x="256" y="110"/>
                  <a:pt x="257" y="109"/>
                </a:cubicBezTo>
                <a:cubicBezTo>
                  <a:pt x="258" y="107"/>
                  <a:pt x="259" y="106"/>
                  <a:pt x="258" y="105"/>
                </a:cubicBezTo>
                <a:cubicBezTo>
                  <a:pt x="258" y="108"/>
                  <a:pt x="253" y="107"/>
                  <a:pt x="252" y="109"/>
                </a:cubicBezTo>
                <a:close/>
                <a:moveTo>
                  <a:pt x="132" y="142"/>
                </a:moveTo>
                <a:cubicBezTo>
                  <a:pt x="132" y="142"/>
                  <a:pt x="132" y="142"/>
                  <a:pt x="132" y="142"/>
                </a:cubicBezTo>
                <a:cubicBezTo>
                  <a:pt x="132" y="141"/>
                  <a:pt x="132" y="141"/>
                  <a:pt x="132" y="140"/>
                </a:cubicBezTo>
                <a:cubicBezTo>
                  <a:pt x="133" y="140"/>
                  <a:pt x="133" y="140"/>
                  <a:pt x="134" y="139"/>
                </a:cubicBezTo>
                <a:cubicBezTo>
                  <a:pt x="134" y="138"/>
                  <a:pt x="134" y="137"/>
                  <a:pt x="135" y="136"/>
                </a:cubicBezTo>
                <a:cubicBezTo>
                  <a:pt x="135" y="136"/>
                  <a:pt x="135" y="136"/>
                  <a:pt x="136" y="135"/>
                </a:cubicBezTo>
                <a:cubicBezTo>
                  <a:pt x="136" y="135"/>
                  <a:pt x="135" y="135"/>
                  <a:pt x="135" y="135"/>
                </a:cubicBezTo>
                <a:cubicBezTo>
                  <a:pt x="136" y="133"/>
                  <a:pt x="138" y="130"/>
                  <a:pt x="137" y="127"/>
                </a:cubicBezTo>
                <a:cubicBezTo>
                  <a:pt x="137" y="127"/>
                  <a:pt x="137" y="126"/>
                  <a:pt x="137" y="124"/>
                </a:cubicBezTo>
                <a:cubicBezTo>
                  <a:pt x="138" y="121"/>
                  <a:pt x="137" y="118"/>
                  <a:pt x="136" y="115"/>
                </a:cubicBezTo>
                <a:cubicBezTo>
                  <a:pt x="136" y="115"/>
                  <a:pt x="136" y="115"/>
                  <a:pt x="136" y="115"/>
                </a:cubicBezTo>
                <a:cubicBezTo>
                  <a:pt x="136" y="115"/>
                  <a:pt x="137" y="115"/>
                  <a:pt x="137" y="115"/>
                </a:cubicBezTo>
                <a:cubicBezTo>
                  <a:pt x="136" y="114"/>
                  <a:pt x="135" y="111"/>
                  <a:pt x="134" y="109"/>
                </a:cubicBezTo>
                <a:cubicBezTo>
                  <a:pt x="133" y="111"/>
                  <a:pt x="133" y="115"/>
                  <a:pt x="131" y="117"/>
                </a:cubicBezTo>
                <a:cubicBezTo>
                  <a:pt x="132" y="124"/>
                  <a:pt x="132" y="132"/>
                  <a:pt x="131" y="139"/>
                </a:cubicBezTo>
                <a:cubicBezTo>
                  <a:pt x="131" y="141"/>
                  <a:pt x="130" y="144"/>
                  <a:pt x="130" y="146"/>
                </a:cubicBezTo>
                <a:cubicBezTo>
                  <a:pt x="130" y="144"/>
                  <a:pt x="132" y="143"/>
                  <a:pt x="132" y="142"/>
                </a:cubicBezTo>
                <a:close/>
                <a:moveTo>
                  <a:pt x="94" y="110"/>
                </a:moveTo>
                <a:cubicBezTo>
                  <a:pt x="94" y="110"/>
                  <a:pt x="94" y="110"/>
                  <a:pt x="94" y="110"/>
                </a:cubicBezTo>
                <a:cubicBezTo>
                  <a:pt x="95" y="110"/>
                  <a:pt x="95" y="109"/>
                  <a:pt x="94" y="109"/>
                </a:cubicBezTo>
                <a:cubicBezTo>
                  <a:pt x="94" y="109"/>
                  <a:pt x="94" y="110"/>
                  <a:pt x="94" y="110"/>
                </a:cubicBezTo>
                <a:close/>
                <a:moveTo>
                  <a:pt x="253" y="111"/>
                </a:moveTo>
                <a:cubicBezTo>
                  <a:pt x="253" y="111"/>
                  <a:pt x="253" y="111"/>
                  <a:pt x="253" y="111"/>
                </a:cubicBezTo>
                <a:cubicBezTo>
                  <a:pt x="253" y="112"/>
                  <a:pt x="254" y="112"/>
                  <a:pt x="253" y="113"/>
                </a:cubicBezTo>
                <a:cubicBezTo>
                  <a:pt x="254" y="113"/>
                  <a:pt x="254" y="114"/>
                  <a:pt x="255" y="114"/>
                </a:cubicBezTo>
                <a:cubicBezTo>
                  <a:pt x="254" y="113"/>
                  <a:pt x="254" y="111"/>
                  <a:pt x="254" y="110"/>
                </a:cubicBezTo>
                <a:cubicBezTo>
                  <a:pt x="254" y="110"/>
                  <a:pt x="254" y="110"/>
                  <a:pt x="253" y="111"/>
                </a:cubicBezTo>
                <a:close/>
                <a:moveTo>
                  <a:pt x="253" y="113"/>
                </a:moveTo>
                <a:cubicBezTo>
                  <a:pt x="253" y="113"/>
                  <a:pt x="253" y="113"/>
                  <a:pt x="253" y="113"/>
                </a:cubicBezTo>
                <a:cubicBezTo>
                  <a:pt x="253" y="112"/>
                  <a:pt x="253" y="112"/>
                  <a:pt x="253" y="111"/>
                </a:cubicBezTo>
                <a:cubicBezTo>
                  <a:pt x="253" y="111"/>
                  <a:pt x="253" y="111"/>
                  <a:pt x="252" y="111"/>
                </a:cubicBezTo>
                <a:cubicBezTo>
                  <a:pt x="252" y="112"/>
                  <a:pt x="252" y="112"/>
                  <a:pt x="253" y="113"/>
                </a:cubicBezTo>
                <a:close/>
                <a:moveTo>
                  <a:pt x="144" y="112"/>
                </a:moveTo>
                <a:cubicBezTo>
                  <a:pt x="144" y="112"/>
                  <a:pt x="144" y="112"/>
                  <a:pt x="144" y="112"/>
                </a:cubicBezTo>
                <a:cubicBezTo>
                  <a:pt x="143" y="111"/>
                  <a:pt x="144" y="111"/>
                  <a:pt x="143" y="111"/>
                </a:cubicBezTo>
                <a:cubicBezTo>
                  <a:pt x="143" y="111"/>
                  <a:pt x="143" y="112"/>
                  <a:pt x="144" y="112"/>
                </a:cubicBezTo>
                <a:close/>
                <a:moveTo>
                  <a:pt x="144" y="115"/>
                </a:moveTo>
                <a:cubicBezTo>
                  <a:pt x="144" y="115"/>
                  <a:pt x="144" y="115"/>
                  <a:pt x="144" y="115"/>
                </a:cubicBezTo>
                <a:cubicBezTo>
                  <a:pt x="143" y="115"/>
                  <a:pt x="143" y="115"/>
                  <a:pt x="143" y="115"/>
                </a:cubicBezTo>
                <a:cubicBezTo>
                  <a:pt x="144" y="114"/>
                  <a:pt x="144" y="113"/>
                  <a:pt x="143" y="112"/>
                </a:cubicBezTo>
                <a:cubicBezTo>
                  <a:pt x="142" y="117"/>
                  <a:pt x="139" y="121"/>
                  <a:pt x="138" y="126"/>
                </a:cubicBezTo>
                <a:cubicBezTo>
                  <a:pt x="138" y="128"/>
                  <a:pt x="139" y="130"/>
                  <a:pt x="139" y="132"/>
                </a:cubicBezTo>
                <a:cubicBezTo>
                  <a:pt x="139" y="133"/>
                  <a:pt x="138" y="134"/>
                  <a:pt x="137" y="135"/>
                </a:cubicBezTo>
                <a:cubicBezTo>
                  <a:pt x="137" y="136"/>
                  <a:pt x="136" y="138"/>
                  <a:pt x="136" y="139"/>
                </a:cubicBezTo>
                <a:cubicBezTo>
                  <a:pt x="136" y="139"/>
                  <a:pt x="134" y="141"/>
                  <a:pt x="134" y="141"/>
                </a:cubicBezTo>
                <a:cubicBezTo>
                  <a:pt x="131" y="146"/>
                  <a:pt x="131" y="151"/>
                  <a:pt x="130" y="156"/>
                </a:cubicBezTo>
                <a:cubicBezTo>
                  <a:pt x="133" y="158"/>
                  <a:pt x="137" y="159"/>
                  <a:pt x="137" y="162"/>
                </a:cubicBezTo>
                <a:cubicBezTo>
                  <a:pt x="137" y="163"/>
                  <a:pt x="136" y="164"/>
                  <a:pt x="135" y="165"/>
                </a:cubicBezTo>
                <a:cubicBezTo>
                  <a:pt x="137" y="165"/>
                  <a:pt x="138" y="165"/>
                  <a:pt x="139" y="167"/>
                </a:cubicBezTo>
                <a:cubicBezTo>
                  <a:pt x="139" y="168"/>
                  <a:pt x="139" y="170"/>
                  <a:pt x="140" y="172"/>
                </a:cubicBezTo>
                <a:cubicBezTo>
                  <a:pt x="140" y="173"/>
                  <a:pt x="141" y="174"/>
                  <a:pt x="142" y="174"/>
                </a:cubicBezTo>
                <a:cubicBezTo>
                  <a:pt x="142" y="175"/>
                  <a:pt x="143" y="176"/>
                  <a:pt x="143" y="178"/>
                </a:cubicBezTo>
                <a:cubicBezTo>
                  <a:pt x="141" y="179"/>
                  <a:pt x="139" y="179"/>
                  <a:pt x="138" y="179"/>
                </a:cubicBezTo>
                <a:cubicBezTo>
                  <a:pt x="139" y="180"/>
                  <a:pt x="139" y="181"/>
                  <a:pt x="139" y="183"/>
                </a:cubicBezTo>
                <a:cubicBezTo>
                  <a:pt x="140" y="185"/>
                  <a:pt x="143" y="185"/>
                  <a:pt x="144" y="189"/>
                </a:cubicBezTo>
                <a:cubicBezTo>
                  <a:pt x="143" y="191"/>
                  <a:pt x="142" y="194"/>
                  <a:pt x="138" y="194"/>
                </a:cubicBezTo>
                <a:cubicBezTo>
                  <a:pt x="141" y="196"/>
                  <a:pt x="143" y="199"/>
                  <a:pt x="143" y="203"/>
                </a:cubicBezTo>
                <a:cubicBezTo>
                  <a:pt x="143" y="200"/>
                  <a:pt x="144" y="197"/>
                  <a:pt x="144" y="193"/>
                </a:cubicBezTo>
                <a:cubicBezTo>
                  <a:pt x="144" y="193"/>
                  <a:pt x="144" y="193"/>
                  <a:pt x="144" y="192"/>
                </a:cubicBezTo>
                <a:cubicBezTo>
                  <a:pt x="144" y="192"/>
                  <a:pt x="144" y="191"/>
                  <a:pt x="144" y="191"/>
                </a:cubicBezTo>
                <a:cubicBezTo>
                  <a:pt x="145" y="187"/>
                  <a:pt x="145" y="184"/>
                  <a:pt x="146" y="180"/>
                </a:cubicBezTo>
                <a:cubicBezTo>
                  <a:pt x="147" y="175"/>
                  <a:pt x="146" y="168"/>
                  <a:pt x="145" y="163"/>
                </a:cubicBezTo>
                <a:cubicBezTo>
                  <a:pt x="145" y="159"/>
                  <a:pt x="144" y="156"/>
                  <a:pt x="144" y="153"/>
                </a:cubicBezTo>
                <a:cubicBezTo>
                  <a:pt x="145" y="149"/>
                  <a:pt x="146" y="146"/>
                  <a:pt x="147" y="142"/>
                </a:cubicBezTo>
                <a:cubicBezTo>
                  <a:pt x="148" y="139"/>
                  <a:pt x="147" y="136"/>
                  <a:pt x="147" y="133"/>
                </a:cubicBezTo>
                <a:cubicBezTo>
                  <a:pt x="147" y="133"/>
                  <a:pt x="147" y="133"/>
                  <a:pt x="147" y="133"/>
                </a:cubicBezTo>
                <a:cubicBezTo>
                  <a:pt x="146" y="131"/>
                  <a:pt x="147" y="128"/>
                  <a:pt x="146" y="126"/>
                </a:cubicBezTo>
                <a:cubicBezTo>
                  <a:pt x="146" y="127"/>
                  <a:pt x="146" y="129"/>
                  <a:pt x="146" y="130"/>
                </a:cubicBezTo>
                <a:cubicBezTo>
                  <a:pt x="146" y="128"/>
                  <a:pt x="145" y="125"/>
                  <a:pt x="145" y="122"/>
                </a:cubicBezTo>
                <a:cubicBezTo>
                  <a:pt x="145" y="122"/>
                  <a:pt x="145" y="122"/>
                  <a:pt x="145" y="122"/>
                </a:cubicBezTo>
                <a:cubicBezTo>
                  <a:pt x="145" y="120"/>
                  <a:pt x="144" y="118"/>
                  <a:pt x="144" y="117"/>
                </a:cubicBezTo>
                <a:cubicBezTo>
                  <a:pt x="144" y="117"/>
                  <a:pt x="145" y="119"/>
                  <a:pt x="144" y="118"/>
                </a:cubicBezTo>
                <a:cubicBezTo>
                  <a:pt x="144" y="116"/>
                  <a:pt x="144" y="116"/>
                  <a:pt x="144" y="114"/>
                </a:cubicBezTo>
                <a:cubicBezTo>
                  <a:pt x="144" y="115"/>
                  <a:pt x="143" y="117"/>
                  <a:pt x="144" y="118"/>
                </a:cubicBezTo>
                <a:cubicBezTo>
                  <a:pt x="143" y="118"/>
                  <a:pt x="144" y="119"/>
                  <a:pt x="143" y="119"/>
                </a:cubicBezTo>
                <a:cubicBezTo>
                  <a:pt x="143" y="118"/>
                  <a:pt x="143" y="116"/>
                  <a:pt x="143" y="115"/>
                </a:cubicBezTo>
                <a:cubicBezTo>
                  <a:pt x="142" y="116"/>
                  <a:pt x="143" y="115"/>
                  <a:pt x="144" y="115"/>
                </a:cubicBezTo>
                <a:close/>
                <a:moveTo>
                  <a:pt x="253" y="119"/>
                </a:moveTo>
                <a:cubicBezTo>
                  <a:pt x="253" y="119"/>
                  <a:pt x="253" y="119"/>
                  <a:pt x="253" y="119"/>
                </a:cubicBezTo>
                <a:cubicBezTo>
                  <a:pt x="254" y="119"/>
                  <a:pt x="254" y="119"/>
                  <a:pt x="255" y="119"/>
                </a:cubicBezTo>
                <a:cubicBezTo>
                  <a:pt x="256" y="117"/>
                  <a:pt x="255" y="115"/>
                  <a:pt x="252" y="114"/>
                </a:cubicBezTo>
                <a:cubicBezTo>
                  <a:pt x="253" y="115"/>
                  <a:pt x="255" y="118"/>
                  <a:pt x="253" y="119"/>
                </a:cubicBezTo>
                <a:close/>
                <a:moveTo>
                  <a:pt x="310" y="122"/>
                </a:moveTo>
                <a:cubicBezTo>
                  <a:pt x="310" y="122"/>
                  <a:pt x="310" y="122"/>
                  <a:pt x="310" y="122"/>
                </a:cubicBezTo>
                <a:cubicBezTo>
                  <a:pt x="310" y="122"/>
                  <a:pt x="310" y="123"/>
                  <a:pt x="310" y="123"/>
                </a:cubicBezTo>
                <a:cubicBezTo>
                  <a:pt x="311" y="121"/>
                  <a:pt x="308" y="120"/>
                  <a:pt x="308" y="118"/>
                </a:cubicBezTo>
                <a:cubicBezTo>
                  <a:pt x="307" y="119"/>
                  <a:pt x="307" y="119"/>
                  <a:pt x="307" y="120"/>
                </a:cubicBezTo>
                <a:cubicBezTo>
                  <a:pt x="309" y="120"/>
                  <a:pt x="310" y="120"/>
                  <a:pt x="310" y="122"/>
                </a:cubicBezTo>
                <a:close/>
                <a:moveTo>
                  <a:pt x="285" y="125"/>
                </a:moveTo>
                <a:cubicBezTo>
                  <a:pt x="285" y="125"/>
                  <a:pt x="285" y="125"/>
                  <a:pt x="285" y="125"/>
                </a:cubicBezTo>
                <a:cubicBezTo>
                  <a:pt x="285" y="127"/>
                  <a:pt x="285" y="129"/>
                  <a:pt x="287" y="130"/>
                </a:cubicBezTo>
                <a:cubicBezTo>
                  <a:pt x="286" y="128"/>
                  <a:pt x="287" y="127"/>
                  <a:pt x="286" y="125"/>
                </a:cubicBezTo>
                <a:cubicBezTo>
                  <a:pt x="286" y="125"/>
                  <a:pt x="287" y="125"/>
                  <a:pt x="287" y="125"/>
                </a:cubicBezTo>
                <a:cubicBezTo>
                  <a:pt x="287" y="123"/>
                  <a:pt x="287" y="122"/>
                  <a:pt x="285" y="121"/>
                </a:cubicBezTo>
                <a:cubicBezTo>
                  <a:pt x="284" y="122"/>
                  <a:pt x="285" y="124"/>
                  <a:pt x="285" y="125"/>
                </a:cubicBezTo>
                <a:close/>
                <a:moveTo>
                  <a:pt x="266" y="132"/>
                </a:moveTo>
                <a:cubicBezTo>
                  <a:pt x="266" y="132"/>
                  <a:pt x="266" y="132"/>
                  <a:pt x="266" y="132"/>
                </a:cubicBezTo>
                <a:cubicBezTo>
                  <a:pt x="267" y="130"/>
                  <a:pt x="269" y="128"/>
                  <a:pt x="268" y="125"/>
                </a:cubicBezTo>
                <a:cubicBezTo>
                  <a:pt x="265" y="124"/>
                  <a:pt x="264" y="130"/>
                  <a:pt x="266" y="132"/>
                </a:cubicBezTo>
                <a:close/>
                <a:moveTo>
                  <a:pt x="312" y="132"/>
                </a:moveTo>
                <a:cubicBezTo>
                  <a:pt x="312" y="132"/>
                  <a:pt x="312" y="132"/>
                  <a:pt x="312" y="132"/>
                </a:cubicBezTo>
                <a:cubicBezTo>
                  <a:pt x="313" y="130"/>
                  <a:pt x="309" y="129"/>
                  <a:pt x="309" y="127"/>
                </a:cubicBezTo>
                <a:cubicBezTo>
                  <a:pt x="309" y="127"/>
                  <a:pt x="309" y="127"/>
                  <a:pt x="308" y="127"/>
                </a:cubicBezTo>
                <a:cubicBezTo>
                  <a:pt x="310" y="129"/>
                  <a:pt x="312" y="130"/>
                  <a:pt x="312" y="132"/>
                </a:cubicBezTo>
                <a:close/>
                <a:moveTo>
                  <a:pt x="92" y="129"/>
                </a:moveTo>
                <a:cubicBezTo>
                  <a:pt x="92" y="129"/>
                  <a:pt x="92" y="129"/>
                  <a:pt x="92" y="129"/>
                </a:cubicBezTo>
                <a:cubicBezTo>
                  <a:pt x="92" y="129"/>
                  <a:pt x="93" y="128"/>
                  <a:pt x="92" y="128"/>
                </a:cubicBezTo>
                <a:cubicBezTo>
                  <a:pt x="92" y="128"/>
                  <a:pt x="92" y="129"/>
                  <a:pt x="92" y="129"/>
                </a:cubicBezTo>
                <a:close/>
                <a:moveTo>
                  <a:pt x="96" y="134"/>
                </a:moveTo>
                <a:cubicBezTo>
                  <a:pt x="96" y="134"/>
                  <a:pt x="96" y="134"/>
                  <a:pt x="96" y="134"/>
                </a:cubicBezTo>
                <a:cubicBezTo>
                  <a:pt x="96" y="132"/>
                  <a:pt x="95" y="130"/>
                  <a:pt x="94" y="128"/>
                </a:cubicBezTo>
                <a:cubicBezTo>
                  <a:pt x="94" y="131"/>
                  <a:pt x="94" y="132"/>
                  <a:pt x="96" y="134"/>
                </a:cubicBezTo>
                <a:close/>
                <a:moveTo>
                  <a:pt x="249" y="133"/>
                </a:moveTo>
                <a:cubicBezTo>
                  <a:pt x="249" y="133"/>
                  <a:pt x="249" y="133"/>
                  <a:pt x="249" y="133"/>
                </a:cubicBezTo>
                <a:cubicBezTo>
                  <a:pt x="249" y="132"/>
                  <a:pt x="249" y="131"/>
                  <a:pt x="249" y="131"/>
                </a:cubicBezTo>
                <a:cubicBezTo>
                  <a:pt x="248" y="131"/>
                  <a:pt x="248" y="129"/>
                  <a:pt x="247" y="129"/>
                </a:cubicBezTo>
                <a:cubicBezTo>
                  <a:pt x="247" y="131"/>
                  <a:pt x="247" y="132"/>
                  <a:pt x="249" y="133"/>
                </a:cubicBezTo>
                <a:close/>
                <a:moveTo>
                  <a:pt x="92" y="132"/>
                </a:moveTo>
                <a:cubicBezTo>
                  <a:pt x="92" y="132"/>
                  <a:pt x="92" y="132"/>
                  <a:pt x="92" y="132"/>
                </a:cubicBezTo>
                <a:cubicBezTo>
                  <a:pt x="92" y="131"/>
                  <a:pt x="92" y="130"/>
                  <a:pt x="92" y="130"/>
                </a:cubicBezTo>
                <a:cubicBezTo>
                  <a:pt x="92" y="130"/>
                  <a:pt x="91" y="132"/>
                  <a:pt x="92" y="132"/>
                </a:cubicBezTo>
                <a:close/>
                <a:moveTo>
                  <a:pt x="150" y="134"/>
                </a:moveTo>
                <a:cubicBezTo>
                  <a:pt x="150" y="134"/>
                  <a:pt x="150" y="134"/>
                  <a:pt x="150" y="134"/>
                </a:cubicBezTo>
                <a:cubicBezTo>
                  <a:pt x="150" y="135"/>
                  <a:pt x="151" y="136"/>
                  <a:pt x="150" y="137"/>
                </a:cubicBezTo>
                <a:cubicBezTo>
                  <a:pt x="150" y="136"/>
                  <a:pt x="150" y="135"/>
                  <a:pt x="149" y="135"/>
                </a:cubicBezTo>
                <a:cubicBezTo>
                  <a:pt x="150" y="135"/>
                  <a:pt x="150" y="136"/>
                  <a:pt x="149" y="136"/>
                </a:cubicBezTo>
                <a:cubicBezTo>
                  <a:pt x="149" y="135"/>
                  <a:pt x="149" y="133"/>
                  <a:pt x="149" y="132"/>
                </a:cubicBezTo>
                <a:cubicBezTo>
                  <a:pt x="149" y="136"/>
                  <a:pt x="149" y="139"/>
                  <a:pt x="149" y="141"/>
                </a:cubicBezTo>
                <a:cubicBezTo>
                  <a:pt x="149" y="141"/>
                  <a:pt x="149" y="141"/>
                  <a:pt x="149" y="141"/>
                </a:cubicBezTo>
                <a:cubicBezTo>
                  <a:pt x="148" y="142"/>
                  <a:pt x="149" y="143"/>
                  <a:pt x="148" y="144"/>
                </a:cubicBezTo>
                <a:cubicBezTo>
                  <a:pt x="148" y="146"/>
                  <a:pt x="146" y="149"/>
                  <a:pt x="146" y="151"/>
                </a:cubicBezTo>
                <a:cubicBezTo>
                  <a:pt x="145" y="156"/>
                  <a:pt x="146" y="162"/>
                  <a:pt x="147" y="166"/>
                </a:cubicBezTo>
                <a:cubicBezTo>
                  <a:pt x="149" y="177"/>
                  <a:pt x="145" y="189"/>
                  <a:pt x="145" y="200"/>
                </a:cubicBezTo>
                <a:cubicBezTo>
                  <a:pt x="147" y="199"/>
                  <a:pt x="147" y="198"/>
                  <a:pt x="149" y="199"/>
                </a:cubicBezTo>
                <a:cubicBezTo>
                  <a:pt x="151" y="195"/>
                  <a:pt x="151" y="190"/>
                  <a:pt x="150" y="185"/>
                </a:cubicBezTo>
                <a:cubicBezTo>
                  <a:pt x="150" y="181"/>
                  <a:pt x="151" y="176"/>
                  <a:pt x="153" y="172"/>
                </a:cubicBezTo>
                <a:cubicBezTo>
                  <a:pt x="152" y="170"/>
                  <a:pt x="154" y="168"/>
                  <a:pt x="153" y="166"/>
                </a:cubicBezTo>
                <a:cubicBezTo>
                  <a:pt x="154" y="166"/>
                  <a:pt x="154" y="165"/>
                  <a:pt x="154" y="165"/>
                </a:cubicBezTo>
                <a:cubicBezTo>
                  <a:pt x="155" y="164"/>
                  <a:pt x="156" y="163"/>
                  <a:pt x="156" y="163"/>
                </a:cubicBezTo>
                <a:cubicBezTo>
                  <a:pt x="156" y="162"/>
                  <a:pt x="156" y="161"/>
                  <a:pt x="156" y="161"/>
                </a:cubicBezTo>
                <a:cubicBezTo>
                  <a:pt x="157" y="161"/>
                  <a:pt x="157" y="161"/>
                  <a:pt x="157" y="160"/>
                </a:cubicBezTo>
                <a:cubicBezTo>
                  <a:pt x="157" y="160"/>
                  <a:pt x="157" y="159"/>
                  <a:pt x="157" y="159"/>
                </a:cubicBezTo>
                <a:cubicBezTo>
                  <a:pt x="158" y="158"/>
                  <a:pt x="158" y="157"/>
                  <a:pt x="159" y="156"/>
                </a:cubicBezTo>
                <a:cubicBezTo>
                  <a:pt x="159" y="155"/>
                  <a:pt x="159" y="155"/>
                  <a:pt x="159" y="155"/>
                </a:cubicBezTo>
                <a:cubicBezTo>
                  <a:pt x="159" y="153"/>
                  <a:pt x="159" y="152"/>
                  <a:pt x="159" y="151"/>
                </a:cubicBezTo>
                <a:cubicBezTo>
                  <a:pt x="159" y="151"/>
                  <a:pt x="159" y="151"/>
                  <a:pt x="159" y="150"/>
                </a:cubicBezTo>
                <a:cubicBezTo>
                  <a:pt x="159" y="149"/>
                  <a:pt x="160" y="145"/>
                  <a:pt x="159" y="146"/>
                </a:cubicBezTo>
                <a:cubicBezTo>
                  <a:pt x="158" y="144"/>
                  <a:pt x="159" y="143"/>
                  <a:pt x="158" y="142"/>
                </a:cubicBezTo>
                <a:cubicBezTo>
                  <a:pt x="158" y="145"/>
                  <a:pt x="158" y="149"/>
                  <a:pt x="158" y="151"/>
                </a:cubicBezTo>
                <a:cubicBezTo>
                  <a:pt x="158" y="150"/>
                  <a:pt x="157" y="148"/>
                  <a:pt x="158" y="147"/>
                </a:cubicBezTo>
                <a:cubicBezTo>
                  <a:pt x="157" y="146"/>
                  <a:pt x="157" y="143"/>
                  <a:pt x="158" y="142"/>
                </a:cubicBezTo>
                <a:cubicBezTo>
                  <a:pt x="157" y="141"/>
                  <a:pt x="157" y="139"/>
                  <a:pt x="156" y="140"/>
                </a:cubicBezTo>
                <a:cubicBezTo>
                  <a:pt x="156" y="141"/>
                  <a:pt x="156" y="144"/>
                  <a:pt x="157" y="145"/>
                </a:cubicBezTo>
                <a:cubicBezTo>
                  <a:pt x="157" y="146"/>
                  <a:pt x="157" y="147"/>
                  <a:pt x="157" y="147"/>
                </a:cubicBezTo>
                <a:cubicBezTo>
                  <a:pt x="157" y="147"/>
                  <a:pt x="157" y="146"/>
                  <a:pt x="156" y="146"/>
                </a:cubicBezTo>
                <a:cubicBezTo>
                  <a:pt x="157" y="146"/>
                  <a:pt x="156" y="147"/>
                  <a:pt x="156" y="148"/>
                </a:cubicBezTo>
                <a:cubicBezTo>
                  <a:pt x="157" y="147"/>
                  <a:pt x="157" y="148"/>
                  <a:pt x="157" y="148"/>
                </a:cubicBezTo>
                <a:cubicBezTo>
                  <a:pt x="157" y="148"/>
                  <a:pt x="157" y="148"/>
                  <a:pt x="156" y="148"/>
                </a:cubicBezTo>
                <a:cubicBezTo>
                  <a:pt x="156" y="150"/>
                  <a:pt x="157" y="151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2"/>
                  <a:pt x="156" y="152"/>
                  <a:pt x="156" y="152"/>
                </a:cubicBezTo>
                <a:cubicBezTo>
                  <a:pt x="156" y="153"/>
                  <a:pt x="157" y="153"/>
                  <a:pt x="156" y="153"/>
                </a:cubicBezTo>
                <a:cubicBezTo>
                  <a:pt x="156" y="153"/>
                  <a:pt x="156" y="153"/>
                  <a:pt x="156" y="153"/>
                </a:cubicBezTo>
                <a:cubicBezTo>
                  <a:pt x="156" y="150"/>
                  <a:pt x="156" y="145"/>
                  <a:pt x="155" y="142"/>
                </a:cubicBezTo>
                <a:cubicBezTo>
                  <a:pt x="155" y="143"/>
                  <a:pt x="156" y="148"/>
                  <a:pt x="155" y="147"/>
                </a:cubicBezTo>
                <a:cubicBezTo>
                  <a:pt x="155" y="148"/>
                  <a:pt x="156" y="147"/>
                  <a:pt x="156" y="148"/>
                </a:cubicBezTo>
                <a:cubicBezTo>
                  <a:pt x="155" y="148"/>
                  <a:pt x="155" y="149"/>
                  <a:pt x="155" y="150"/>
                </a:cubicBezTo>
                <a:cubicBezTo>
                  <a:pt x="154" y="150"/>
                  <a:pt x="155" y="151"/>
                  <a:pt x="154" y="151"/>
                </a:cubicBezTo>
                <a:cubicBezTo>
                  <a:pt x="155" y="148"/>
                  <a:pt x="155" y="144"/>
                  <a:pt x="153" y="141"/>
                </a:cubicBezTo>
                <a:cubicBezTo>
                  <a:pt x="153" y="139"/>
                  <a:pt x="151" y="138"/>
                  <a:pt x="152" y="137"/>
                </a:cubicBezTo>
                <a:cubicBezTo>
                  <a:pt x="152" y="137"/>
                  <a:pt x="153" y="138"/>
                  <a:pt x="152" y="138"/>
                </a:cubicBezTo>
                <a:cubicBezTo>
                  <a:pt x="154" y="139"/>
                  <a:pt x="153" y="142"/>
                  <a:pt x="154" y="142"/>
                </a:cubicBezTo>
                <a:cubicBezTo>
                  <a:pt x="154" y="142"/>
                  <a:pt x="154" y="142"/>
                  <a:pt x="154" y="143"/>
                </a:cubicBezTo>
                <a:cubicBezTo>
                  <a:pt x="155" y="143"/>
                  <a:pt x="155" y="142"/>
                  <a:pt x="155" y="141"/>
                </a:cubicBezTo>
                <a:cubicBezTo>
                  <a:pt x="155" y="141"/>
                  <a:pt x="154" y="140"/>
                  <a:pt x="154" y="139"/>
                </a:cubicBezTo>
                <a:cubicBezTo>
                  <a:pt x="154" y="140"/>
                  <a:pt x="154" y="139"/>
                  <a:pt x="154" y="139"/>
                </a:cubicBezTo>
                <a:cubicBezTo>
                  <a:pt x="154" y="138"/>
                  <a:pt x="154" y="139"/>
                  <a:pt x="154" y="139"/>
                </a:cubicBezTo>
                <a:cubicBezTo>
                  <a:pt x="154" y="138"/>
                  <a:pt x="154" y="138"/>
                  <a:pt x="153" y="138"/>
                </a:cubicBezTo>
                <a:cubicBezTo>
                  <a:pt x="153" y="137"/>
                  <a:pt x="153" y="136"/>
                  <a:pt x="152" y="136"/>
                </a:cubicBezTo>
                <a:cubicBezTo>
                  <a:pt x="152" y="136"/>
                  <a:pt x="152" y="136"/>
                  <a:pt x="152" y="136"/>
                </a:cubicBezTo>
                <a:cubicBezTo>
                  <a:pt x="152" y="136"/>
                  <a:pt x="152" y="135"/>
                  <a:pt x="151" y="134"/>
                </a:cubicBezTo>
                <a:cubicBezTo>
                  <a:pt x="151" y="135"/>
                  <a:pt x="151" y="136"/>
                  <a:pt x="152" y="137"/>
                </a:cubicBezTo>
                <a:cubicBezTo>
                  <a:pt x="150" y="137"/>
                  <a:pt x="151" y="135"/>
                  <a:pt x="150" y="134"/>
                </a:cubicBezTo>
                <a:close/>
                <a:moveTo>
                  <a:pt x="90" y="136"/>
                </a:moveTo>
                <a:cubicBezTo>
                  <a:pt x="90" y="136"/>
                  <a:pt x="90" y="136"/>
                  <a:pt x="90" y="136"/>
                </a:cubicBezTo>
                <a:cubicBezTo>
                  <a:pt x="89" y="137"/>
                  <a:pt x="89" y="138"/>
                  <a:pt x="88" y="139"/>
                </a:cubicBezTo>
                <a:cubicBezTo>
                  <a:pt x="87" y="139"/>
                  <a:pt x="86" y="140"/>
                  <a:pt x="85" y="141"/>
                </a:cubicBezTo>
                <a:cubicBezTo>
                  <a:pt x="84" y="142"/>
                  <a:pt x="85" y="147"/>
                  <a:pt x="84" y="149"/>
                </a:cubicBezTo>
                <a:cubicBezTo>
                  <a:pt x="84" y="150"/>
                  <a:pt x="84" y="151"/>
                  <a:pt x="84" y="152"/>
                </a:cubicBezTo>
                <a:cubicBezTo>
                  <a:pt x="85" y="149"/>
                  <a:pt x="87" y="147"/>
                  <a:pt x="89" y="145"/>
                </a:cubicBezTo>
                <a:cubicBezTo>
                  <a:pt x="89" y="144"/>
                  <a:pt x="89" y="142"/>
                  <a:pt x="91" y="141"/>
                </a:cubicBezTo>
                <a:cubicBezTo>
                  <a:pt x="91" y="142"/>
                  <a:pt x="90" y="144"/>
                  <a:pt x="90" y="145"/>
                </a:cubicBezTo>
                <a:cubicBezTo>
                  <a:pt x="93" y="144"/>
                  <a:pt x="95" y="141"/>
                  <a:pt x="96" y="139"/>
                </a:cubicBezTo>
                <a:cubicBezTo>
                  <a:pt x="95" y="138"/>
                  <a:pt x="95" y="137"/>
                  <a:pt x="95" y="135"/>
                </a:cubicBezTo>
                <a:cubicBezTo>
                  <a:pt x="94" y="135"/>
                  <a:pt x="94" y="133"/>
                  <a:pt x="93" y="133"/>
                </a:cubicBezTo>
                <a:cubicBezTo>
                  <a:pt x="92" y="134"/>
                  <a:pt x="91" y="135"/>
                  <a:pt x="90" y="136"/>
                </a:cubicBezTo>
                <a:close/>
                <a:moveTo>
                  <a:pt x="74" y="133"/>
                </a:moveTo>
                <a:cubicBezTo>
                  <a:pt x="74" y="133"/>
                  <a:pt x="74" y="133"/>
                  <a:pt x="74" y="133"/>
                </a:cubicBezTo>
                <a:cubicBezTo>
                  <a:pt x="74" y="133"/>
                  <a:pt x="73" y="133"/>
                  <a:pt x="73" y="133"/>
                </a:cubicBezTo>
                <a:cubicBezTo>
                  <a:pt x="72" y="134"/>
                  <a:pt x="72" y="137"/>
                  <a:pt x="69" y="136"/>
                </a:cubicBezTo>
                <a:cubicBezTo>
                  <a:pt x="67" y="137"/>
                  <a:pt x="68" y="140"/>
                  <a:pt x="69" y="143"/>
                </a:cubicBezTo>
                <a:cubicBezTo>
                  <a:pt x="69" y="146"/>
                  <a:pt x="69" y="149"/>
                  <a:pt x="69" y="152"/>
                </a:cubicBezTo>
                <a:cubicBezTo>
                  <a:pt x="70" y="151"/>
                  <a:pt x="70" y="149"/>
                  <a:pt x="71" y="146"/>
                </a:cubicBezTo>
                <a:cubicBezTo>
                  <a:pt x="71" y="145"/>
                  <a:pt x="70" y="143"/>
                  <a:pt x="71" y="142"/>
                </a:cubicBezTo>
                <a:cubicBezTo>
                  <a:pt x="71" y="141"/>
                  <a:pt x="74" y="142"/>
                  <a:pt x="75" y="142"/>
                </a:cubicBezTo>
                <a:cubicBezTo>
                  <a:pt x="75" y="141"/>
                  <a:pt x="73" y="139"/>
                  <a:pt x="74" y="139"/>
                </a:cubicBezTo>
                <a:cubicBezTo>
                  <a:pt x="76" y="140"/>
                  <a:pt x="76" y="142"/>
                  <a:pt x="77" y="143"/>
                </a:cubicBezTo>
                <a:cubicBezTo>
                  <a:pt x="78" y="146"/>
                  <a:pt x="80" y="148"/>
                  <a:pt x="82" y="151"/>
                </a:cubicBezTo>
                <a:cubicBezTo>
                  <a:pt x="82" y="151"/>
                  <a:pt x="82" y="151"/>
                  <a:pt x="82" y="152"/>
                </a:cubicBezTo>
                <a:cubicBezTo>
                  <a:pt x="82" y="144"/>
                  <a:pt x="80" y="136"/>
                  <a:pt x="74" y="133"/>
                </a:cubicBezTo>
                <a:close/>
                <a:moveTo>
                  <a:pt x="152" y="135"/>
                </a:moveTo>
                <a:cubicBezTo>
                  <a:pt x="152" y="135"/>
                  <a:pt x="152" y="135"/>
                  <a:pt x="152" y="135"/>
                </a:cubicBezTo>
                <a:cubicBezTo>
                  <a:pt x="152" y="134"/>
                  <a:pt x="152" y="134"/>
                  <a:pt x="151" y="134"/>
                </a:cubicBezTo>
                <a:cubicBezTo>
                  <a:pt x="151" y="134"/>
                  <a:pt x="152" y="135"/>
                  <a:pt x="152" y="135"/>
                </a:cubicBezTo>
                <a:close/>
                <a:moveTo>
                  <a:pt x="197" y="136"/>
                </a:moveTo>
                <a:cubicBezTo>
                  <a:pt x="197" y="136"/>
                  <a:pt x="197" y="136"/>
                  <a:pt x="197" y="136"/>
                </a:cubicBezTo>
                <a:cubicBezTo>
                  <a:pt x="197" y="135"/>
                  <a:pt x="199" y="135"/>
                  <a:pt x="198" y="134"/>
                </a:cubicBezTo>
                <a:cubicBezTo>
                  <a:pt x="198" y="135"/>
                  <a:pt x="197" y="135"/>
                  <a:pt x="197" y="136"/>
                </a:cubicBezTo>
                <a:close/>
                <a:moveTo>
                  <a:pt x="107" y="135"/>
                </a:moveTo>
                <a:cubicBezTo>
                  <a:pt x="107" y="135"/>
                  <a:pt x="107" y="135"/>
                  <a:pt x="107" y="135"/>
                </a:cubicBezTo>
                <a:cubicBezTo>
                  <a:pt x="105" y="134"/>
                  <a:pt x="103" y="135"/>
                  <a:pt x="102" y="136"/>
                </a:cubicBezTo>
                <a:cubicBezTo>
                  <a:pt x="101" y="136"/>
                  <a:pt x="101" y="135"/>
                  <a:pt x="100" y="135"/>
                </a:cubicBezTo>
                <a:cubicBezTo>
                  <a:pt x="98" y="135"/>
                  <a:pt x="97" y="138"/>
                  <a:pt x="97" y="140"/>
                </a:cubicBezTo>
                <a:cubicBezTo>
                  <a:pt x="100" y="140"/>
                  <a:pt x="100" y="142"/>
                  <a:pt x="101" y="144"/>
                </a:cubicBezTo>
                <a:cubicBezTo>
                  <a:pt x="101" y="145"/>
                  <a:pt x="102" y="145"/>
                  <a:pt x="103" y="145"/>
                </a:cubicBezTo>
                <a:cubicBezTo>
                  <a:pt x="103" y="144"/>
                  <a:pt x="103" y="142"/>
                  <a:pt x="104" y="141"/>
                </a:cubicBezTo>
                <a:cubicBezTo>
                  <a:pt x="105" y="143"/>
                  <a:pt x="104" y="146"/>
                  <a:pt x="104" y="148"/>
                </a:cubicBezTo>
                <a:cubicBezTo>
                  <a:pt x="105" y="148"/>
                  <a:pt x="106" y="146"/>
                  <a:pt x="108" y="146"/>
                </a:cubicBezTo>
                <a:cubicBezTo>
                  <a:pt x="110" y="143"/>
                  <a:pt x="109" y="137"/>
                  <a:pt x="107" y="135"/>
                </a:cubicBezTo>
                <a:close/>
                <a:moveTo>
                  <a:pt x="155" y="139"/>
                </a:moveTo>
                <a:cubicBezTo>
                  <a:pt x="155" y="139"/>
                  <a:pt x="155" y="139"/>
                  <a:pt x="155" y="139"/>
                </a:cubicBezTo>
                <a:cubicBezTo>
                  <a:pt x="155" y="138"/>
                  <a:pt x="155" y="137"/>
                  <a:pt x="154" y="137"/>
                </a:cubicBezTo>
                <a:cubicBezTo>
                  <a:pt x="155" y="138"/>
                  <a:pt x="154" y="138"/>
                  <a:pt x="155" y="139"/>
                </a:cubicBezTo>
                <a:close/>
                <a:moveTo>
                  <a:pt x="193" y="142"/>
                </a:moveTo>
                <a:cubicBezTo>
                  <a:pt x="193" y="142"/>
                  <a:pt x="193" y="142"/>
                  <a:pt x="193" y="142"/>
                </a:cubicBezTo>
                <a:cubicBezTo>
                  <a:pt x="194" y="142"/>
                  <a:pt x="194" y="141"/>
                  <a:pt x="195" y="141"/>
                </a:cubicBezTo>
                <a:cubicBezTo>
                  <a:pt x="194" y="141"/>
                  <a:pt x="195" y="140"/>
                  <a:pt x="195" y="140"/>
                </a:cubicBezTo>
                <a:cubicBezTo>
                  <a:pt x="194" y="141"/>
                  <a:pt x="194" y="141"/>
                  <a:pt x="193" y="142"/>
                </a:cubicBezTo>
                <a:close/>
                <a:moveTo>
                  <a:pt x="60" y="141"/>
                </a:moveTo>
                <a:cubicBezTo>
                  <a:pt x="60" y="141"/>
                  <a:pt x="60" y="141"/>
                  <a:pt x="60" y="141"/>
                </a:cubicBezTo>
                <a:cubicBezTo>
                  <a:pt x="58" y="141"/>
                  <a:pt x="58" y="141"/>
                  <a:pt x="56" y="141"/>
                </a:cubicBezTo>
                <a:cubicBezTo>
                  <a:pt x="55" y="140"/>
                  <a:pt x="54" y="140"/>
                  <a:pt x="53" y="141"/>
                </a:cubicBezTo>
                <a:cubicBezTo>
                  <a:pt x="53" y="143"/>
                  <a:pt x="52" y="144"/>
                  <a:pt x="51" y="146"/>
                </a:cubicBezTo>
                <a:cubicBezTo>
                  <a:pt x="51" y="149"/>
                  <a:pt x="52" y="152"/>
                  <a:pt x="53" y="154"/>
                </a:cubicBezTo>
                <a:cubicBezTo>
                  <a:pt x="53" y="155"/>
                  <a:pt x="54" y="157"/>
                  <a:pt x="55" y="157"/>
                </a:cubicBezTo>
                <a:cubicBezTo>
                  <a:pt x="55" y="154"/>
                  <a:pt x="55" y="149"/>
                  <a:pt x="57" y="147"/>
                </a:cubicBezTo>
                <a:cubicBezTo>
                  <a:pt x="56" y="147"/>
                  <a:pt x="55" y="146"/>
                  <a:pt x="55" y="145"/>
                </a:cubicBezTo>
                <a:cubicBezTo>
                  <a:pt x="58" y="146"/>
                  <a:pt x="59" y="150"/>
                  <a:pt x="62" y="148"/>
                </a:cubicBezTo>
                <a:cubicBezTo>
                  <a:pt x="64" y="149"/>
                  <a:pt x="65" y="150"/>
                  <a:pt x="66" y="150"/>
                </a:cubicBezTo>
                <a:cubicBezTo>
                  <a:pt x="65" y="147"/>
                  <a:pt x="62" y="144"/>
                  <a:pt x="60" y="141"/>
                </a:cubicBezTo>
                <a:close/>
                <a:moveTo>
                  <a:pt x="96" y="141"/>
                </a:moveTo>
                <a:cubicBezTo>
                  <a:pt x="96" y="141"/>
                  <a:pt x="96" y="141"/>
                  <a:pt x="96" y="141"/>
                </a:cubicBezTo>
                <a:cubicBezTo>
                  <a:pt x="96" y="142"/>
                  <a:pt x="95" y="143"/>
                  <a:pt x="94" y="144"/>
                </a:cubicBezTo>
                <a:cubicBezTo>
                  <a:pt x="90" y="146"/>
                  <a:pt x="86" y="149"/>
                  <a:pt x="84" y="154"/>
                </a:cubicBezTo>
                <a:cubicBezTo>
                  <a:pt x="85" y="155"/>
                  <a:pt x="84" y="156"/>
                  <a:pt x="85" y="156"/>
                </a:cubicBezTo>
                <a:cubicBezTo>
                  <a:pt x="86" y="156"/>
                  <a:pt x="88" y="156"/>
                  <a:pt x="88" y="157"/>
                </a:cubicBezTo>
                <a:cubicBezTo>
                  <a:pt x="88" y="159"/>
                  <a:pt x="91" y="160"/>
                  <a:pt x="93" y="160"/>
                </a:cubicBezTo>
                <a:cubicBezTo>
                  <a:pt x="93" y="157"/>
                  <a:pt x="93" y="152"/>
                  <a:pt x="95" y="150"/>
                </a:cubicBezTo>
                <a:cubicBezTo>
                  <a:pt x="94" y="153"/>
                  <a:pt x="94" y="158"/>
                  <a:pt x="94" y="161"/>
                </a:cubicBezTo>
                <a:cubicBezTo>
                  <a:pt x="95" y="159"/>
                  <a:pt x="99" y="158"/>
                  <a:pt x="99" y="161"/>
                </a:cubicBezTo>
                <a:cubicBezTo>
                  <a:pt x="102" y="159"/>
                  <a:pt x="103" y="154"/>
                  <a:pt x="103" y="151"/>
                </a:cubicBezTo>
                <a:cubicBezTo>
                  <a:pt x="103" y="150"/>
                  <a:pt x="102" y="150"/>
                  <a:pt x="102" y="150"/>
                </a:cubicBezTo>
                <a:cubicBezTo>
                  <a:pt x="103" y="148"/>
                  <a:pt x="102" y="146"/>
                  <a:pt x="100" y="146"/>
                </a:cubicBezTo>
                <a:cubicBezTo>
                  <a:pt x="99" y="144"/>
                  <a:pt x="99" y="142"/>
                  <a:pt x="98" y="141"/>
                </a:cubicBezTo>
                <a:cubicBezTo>
                  <a:pt x="97" y="141"/>
                  <a:pt x="97" y="141"/>
                  <a:pt x="96" y="141"/>
                </a:cubicBezTo>
                <a:close/>
                <a:moveTo>
                  <a:pt x="248" y="143"/>
                </a:moveTo>
                <a:cubicBezTo>
                  <a:pt x="248" y="143"/>
                  <a:pt x="248" y="143"/>
                  <a:pt x="248" y="143"/>
                </a:cubicBezTo>
                <a:cubicBezTo>
                  <a:pt x="248" y="143"/>
                  <a:pt x="249" y="143"/>
                  <a:pt x="249" y="143"/>
                </a:cubicBezTo>
                <a:cubicBezTo>
                  <a:pt x="249" y="142"/>
                  <a:pt x="248" y="142"/>
                  <a:pt x="248" y="141"/>
                </a:cubicBezTo>
                <a:cubicBezTo>
                  <a:pt x="248" y="141"/>
                  <a:pt x="248" y="142"/>
                  <a:pt x="248" y="143"/>
                </a:cubicBezTo>
                <a:close/>
                <a:moveTo>
                  <a:pt x="194" y="143"/>
                </a:moveTo>
                <a:cubicBezTo>
                  <a:pt x="194" y="143"/>
                  <a:pt x="194" y="143"/>
                  <a:pt x="194" y="143"/>
                </a:cubicBezTo>
                <a:cubicBezTo>
                  <a:pt x="195" y="143"/>
                  <a:pt x="195" y="143"/>
                  <a:pt x="195" y="142"/>
                </a:cubicBezTo>
                <a:cubicBezTo>
                  <a:pt x="194" y="142"/>
                  <a:pt x="194" y="143"/>
                  <a:pt x="194" y="143"/>
                </a:cubicBezTo>
                <a:close/>
                <a:moveTo>
                  <a:pt x="109" y="146"/>
                </a:moveTo>
                <a:cubicBezTo>
                  <a:pt x="109" y="146"/>
                  <a:pt x="109" y="146"/>
                  <a:pt x="109" y="146"/>
                </a:cubicBezTo>
                <a:cubicBezTo>
                  <a:pt x="113" y="147"/>
                  <a:pt x="111" y="151"/>
                  <a:pt x="111" y="153"/>
                </a:cubicBezTo>
                <a:cubicBezTo>
                  <a:pt x="111" y="153"/>
                  <a:pt x="112" y="154"/>
                  <a:pt x="112" y="154"/>
                </a:cubicBezTo>
                <a:cubicBezTo>
                  <a:pt x="112" y="156"/>
                  <a:pt x="112" y="157"/>
                  <a:pt x="112" y="158"/>
                </a:cubicBezTo>
                <a:cubicBezTo>
                  <a:pt x="113" y="157"/>
                  <a:pt x="113" y="155"/>
                  <a:pt x="114" y="155"/>
                </a:cubicBezTo>
                <a:cubicBezTo>
                  <a:pt x="114" y="157"/>
                  <a:pt x="112" y="160"/>
                  <a:pt x="112" y="162"/>
                </a:cubicBezTo>
                <a:cubicBezTo>
                  <a:pt x="114" y="160"/>
                  <a:pt x="115" y="157"/>
                  <a:pt x="119" y="157"/>
                </a:cubicBezTo>
                <a:cubicBezTo>
                  <a:pt x="120" y="154"/>
                  <a:pt x="122" y="151"/>
                  <a:pt x="121" y="147"/>
                </a:cubicBezTo>
                <a:cubicBezTo>
                  <a:pt x="120" y="144"/>
                  <a:pt x="114" y="148"/>
                  <a:pt x="114" y="143"/>
                </a:cubicBezTo>
                <a:cubicBezTo>
                  <a:pt x="112" y="141"/>
                  <a:pt x="110" y="144"/>
                  <a:pt x="109" y="146"/>
                </a:cubicBezTo>
                <a:close/>
                <a:moveTo>
                  <a:pt x="154" y="143"/>
                </a:moveTo>
                <a:cubicBezTo>
                  <a:pt x="154" y="143"/>
                  <a:pt x="154" y="143"/>
                  <a:pt x="154" y="143"/>
                </a:cubicBezTo>
                <a:cubicBezTo>
                  <a:pt x="155" y="143"/>
                  <a:pt x="154" y="144"/>
                  <a:pt x="155" y="144"/>
                </a:cubicBezTo>
                <a:cubicBezTo>
                  <a:pt x="155" y="144"/>
                  <a:pt x="155" y="142"/>
                  <a:pt x="154" y="143"/>
                </a:cubicBezTo>
                <a:cubicBezTo>
                  <a:pt x="155" y="143"/>
                  <a:pt x="154" y="143"/>
                  <a:pt x="154" y="143"/>
                </a:cubicBezTo>
                <a:close/>
                <a:moveTo>
                  <a:pt x="82" y="161"/>
                </a:moveTo>
                <a:cubicBezTo>
                  <a:pt x="82" y="161"/>
                  <a:pt x="82" y="161"/>
                  <a:pt x="82" y="161"/>
                </a:cubicBezTo>
                <a:cubicBezTo>
                  <a:pt x="81" y="159"/>
                  <a:pt x="82" y="158"/>
                  <a:pt x="82" y="156"/>
                </a:cubicBezTo>
                <a:cubicBezTo>
                  <a:pt x="82" y="152"/>
                  <a:pt x="79" y="149"/>
                  <a:pt x="77" y="147"/>
                </a:cubicBezTo>
                <a:cubicBezTo>
                  <a:pt x="76" y="145"/>
                  <a:pt x="74" y="142"/>
                  <a:pt x="72" y="143"/>
                </a:cubicBezTo>
                <a:cubicBezTo>
                  <a:pt x="73" y="150"/>
                  <a:pt x="68" y="153"/>
                  <a:pt x="69" y="160"/>
                </a:cubicBezTo>
                <a:cubicBezTo>
                  <a:pt x="71" y="160"/>
                  <a:pt x="72" y="162"/>
                  <a:pt x="73" y="163"/>
                </a:cubicBezTo>
                <a:cubicBezTo>
                  <a:pt x="72" y="160"/>
                  <a:pt x="73" y="158"/>
                  <a:pt x="74" y="157"/>
                </a:cubicBezTo>
                <a:cubicBezTo>
                  <a:pt x="75" y="158"/>
                  <a:pt x="76" y="158"/>
                  <a:pt x="76" y="158"/>
                </a:cubicBezTo>
                <a:cubicBezTo>
                  <a:pt x="76" y="156"/>
                  <a:pt x="75" y="154"/>
                  <a:pt x="75" y="152"/>
                </a:cubicBezTo>
                <a:cubicBezTo>
                  <a:pt x="77" y="154"/>
                  <a:pt x="77" y="156"/>
                  <a:pt x="77" y="159"/>
                </a:cubicBezTo>
                <a:cubicBezTo>
                  <a:pt x="79" y="157"/>
                  <a:pt x="82" y="160"/>
                  <a:pt x="82" y="161"/>
                </a:cubicBezTo>
                <a:close/>
                <a:moveTo>
                  <a:pt x="191" y="147"/>
                </a:moveTo>
                <a:cubicBezTo>
                  <a:pt x="191" y="147"/>
                  <a:pt x="191" y="147"/>
                  <a:pt x="191" y="147"/>
                </a:cubicBezTo>
                <a:cubicBezTo>
                  <a:pt x="191" y="146"/>
                  <a:pt x="194" y="144"/>
                  <a:pt x="192" y="144"/>
                </a:cubicBezTo>
                <a:cubicBezTo>
                  <a:pt x="192" y="144"/>
                  <a:pt x="192" y="144"/>
                  <a:pt x="192" y="145"/>
                </a:cubicBezTo>
                <a:cubicBezTo>
                  <a:pt x="192" y="145"/>
                  <a:pt x="192" y="145"/>
                  <a:pt x="192" y="145"/>
                </a:cubicBezTo>
                <a:cubicBezTo>
                  <a:pt x="191" y="145"/>
                  <a:pt x="190" y="147"/>
                  <a:pt x="189" y="147"/>
                </a:cubicBezTo>
                <a:cubicBezTo>
                  <a:pt x="188" y="149"/>
                  <a:pt x="186" y="150"/>
                  <a:pt x="185" y="151"/>
                </a:cubicBezTo>
                <a:cubicBezTo>
                  <a:pt x="180" y="155"/>
                  <a:pt x="177" y="159"/>
                  <a:pt x="176" y="165"/>
                </a:cubicBezTo>
                <a:cubicBezTo>
                  <a:pt x="176" y="168"/>
                  <a:pt x="176" y="170"/>
                  <a:pt x="176" y="172"/>
                </a:cubicBezTo>
                <a:cubicBezTo>
                  <a:pt x="174" y="177"/>
                  <a:pt x="170" y="179"/>
                  <a:pt x="166" y="182"/>
                </a:cubicBezTo>
                <a:cubicBezTo>
                  <a:pt x="166" y="183"/>
                  <a:pt x="165" y="183"/>
                  <a:pt x="165" y="183"/>
                </a:cubicBezTo>
                <a:cubicBezTo>
                  <a:pt x="164" y="184"/>
                  <a:pt x="163" y="185"/>
                  <a:pt x="162" y="186"/>
                </a:cubicBezTo>
                <a:cubicBezTo>
                  <a:pt x="160" y="188"/>
                  <a:pt x="158" y="190"/>
                  <a:pt x="158" y="191"/>
                </a:cubicBezTo>
                <a:cubicBezTo>
                  <a:pt x="158" y="191"/>
                  <a:pt x="158" y="192"/>
                  <a:pt x="157" y="193"/>
                </a:cubicBezTo>
                <a:cubicBezTo>
                  <a:pt x="157" y="195"/>
                  <a:pt x="156" y="197"/>
                  <a:pt x="156" y="199"/>
                </a:cubicBezTo>
                <a:cubicBezTo>
                  <a:pt x="157" y="199"/>
                  <a:pt x="156" y="199"/>
                  <a:pt x="156" y="200"/>
                </a:cubicBezTo>
                <a:cubicBezTo>
                  <a:pt x="157" y="200"/>
                  <a:pt x="156" y="201"/>
                  <a:pt x="156" y="202"/>
                </a:cubicBezTo>
                <a:cubicBezTo>
                  <a:pt x="159" y="202"/>
                  <a:pt x="161" y="205"/>
                  <a:pt x="163" y="205"/>
                </a:cubicBezTo>
                <a:cubicBezTo>
                  <a:pt x="164" y="205"/>
                  <a:pt x="166" y="205"/>
                  <a:pt x="167" y="205"/>
                </a:cubicBezTo>
                <a:cubicBezTo>
                  <a:pt x="168" y="205"/>
                  <a:pt x="170" y="204"/>
                  <a:pt x="171" y="204"/>
                </a:cubicBezTo>
                <a:cubicBezTo>
                  <a:pt x="174" y="204"/>
                  <a:pt x="176" y="205"/>
                  <a:pt x="178" y="207"/>
                </a:cubicBezTo>
                <a:cubicBezTo>
                  <a:pt x="179" y="198"/>
                  <a:pt x="182" y="191"/>
                  <a:pt x="185" y="183"/>
                </a:cubicBezTo>
                <a:cubicBezTo>
                  <a:pt x="184" y="182"/>
                  <a:pt x="185" y="181"/>
                  <a:pt x="185" y="179"/>
                </a:cubicBezTo>
                <a:cubicBezTo>
                  <a:pt x="186" y="173"/>
                  <a:pt x="184" y="166"/>
                  <a:pt x="185" y="161"/>
                </a:cubicBezTo>
                <a:cubicBezTo>
                  <a:pt x="185" y="161"/>
                  <a:pt x="185" y="161"/>
                  <a:pt x="185" y="161"/>
                </a:cubicBezTo>
                <a:cubicBezTo>
                  <a:pt x="186" y="161"/>
                  <a:pt x="185" y="160"/>
                  <a:pt x="186" y="160"/>
                </a:cubicBezTo>
                <a:cubicBezTo>
                  <a:pt x="185" y="158"/>
                  <a:pt x="187" y="157"/>
                  <a:pt x="186" y="156"/>
                </a:cubicBezTo>
                <a:cubicBezTo>
                  <a:pt x="187" y="156"/>
                  <a:pt x="187" y="155"/>
                  <a:pt x="187" y="155"/>
                </a:cubicBezTo>
                <a:cubicBezTo>
                  <a:pt x="188" y="154"/>
                  <a:pt x="189" y="152"/>
                  <a:pt x="190" y="150"/>
                </a:cubicBezTo>
                <a:cubicBezTo>
                  <a:pt x="187" y="152"/>
                  <a:pt x="186" y="156"/>
                  <a:pt x="185" y="158"/>
                </a:cubicBezTo>
                <a:cubicBezTo>
                  <a:pt x="185" y="157"/>
                  <a:pt x="186" y="156"/>
                  <a:pt x="186" y="156"/>
                </a:cubicBezTo>
                <a:cubicBezTo>
                  <a:pt x="187" y="154"/>
                  <a:pt x="188" y="150"/>
                  <a:pt x="190" y="149"/>
                </a:cubicBezTo>
                <a:cubicBezTo>
                  <a:pt x="190" y="149"/>
                  <a:pt x="189" y="149"/>
                  <a:pt x="190" y="150"/>
                </a:cubicBezTo>
                <a:cubicBezTo>
                  <a:pt x="190" y="149"/>
                  <a:pt x="190" y="148"/>
                  <a:pt x="190" y="148"/>
                </a:cubicBezTo>
                <a:cubicBezTo>
                  <a:pt x="190" y="148"/>
                  <a:pt x="191" y="148"/>
                  <a:pt x="191" y="147"/>
                </a:cubicBezTo>
                <a:cubicBezTo>
                  <a:pt x="190" y="147"/>
                  <a:pt x="191" y="146"/>
                  <a:pt x="192" y="146"/>
                </a:cubicBezTo>
                <a:cubicBezTo>
                  <a:pt x="192" y="146"/>
                  <a:pt x="191" y="147"/>
                  <a:pt x="191" y="147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7" y="148"/>
                  <a:pt x="128" y="146"/>
                  <a:pt x="127" y="145"/>
                </a:cubicBezTo>
                <a:cubicBezTo>
                  <a:pt x="127" y="147"/>
                  <a:pt x="126" y="149"/>
                  <a:pt x="126" y="150"/>
                </a:cubicBezTo>
                <a:close/>
                <a:moveTo>
                  <a:pt x="192" y="147"/>
                </a:moveTo>
                <a:cubicBezTo>
                  <a:pt x="192" y="147"/>
                  <a:pt x="192" y="147"/>
                  <a:pt x="192" y="147"/>
                </a:cubicBezTo>
                <a:cubicBezTo>
                  <a:pt x="193" y="146"/>
                  <a:pt x="193" y="146"/>
                  <a:pt x="193" y="145"/>
                </a:cubicBezTo>
                <a:cubicBezTo>
                  <a:pt x="193" y="145"/>
                  <a:pt x="192" y="146"/>
                  <a:pt x="192" y="147"/>
                </a:cubicBezTo>
                <a:close/>
                <a:moveTo>
                  <a:pt x="192" y="219"/>
                </a:moveTo>
                <a:cubicBezTo>
                  <a:pt x="192" y="219"/>
                  <a:pt x="192" y="219"/>
                  <a:pt x="192" y="219"/>
                </a:cubicBezTo>
                <a:cubicBezTo>
                  <a:pt x="193" y="217"/>
                  <a:pt x="192" y="212"/>
                  <a:pt x="192" y="208"/>
                </a:cubicBezTo>
                <a:cubicBezTo>
                  <a:pt x="193" y="207"/>
                  <a:pt x="192" y="206"/>
                  <a:pt x="192" y="206"/>
                </a:cubicBezTo>
                <a:cubicBezTo>
                  <a:pt x="194" y="203"/>
                  <a:pt x="194" y="200"/>
                  <a:pt x="195" y="197"/>
                </a:cubicBezTo>
                <a:cubicBezTo>
                  <a:pt x="195" y="197"/>
                  <a:pt x="195" y="197"/>
                  <a:pt x="195" y="196"/>
                </a:cubicBezTo>
                <a:cubicBezTo>
                  <a:pt x="196" y="195"/>
                  <a:pt x="196" y="194"/>
                  <a:pt x="196" y="193"/>
                </a:cubicBezTo>
                <a:cubicBezTo>
                  <a:pt x="197" y="186"/>
                  <a:pt x="199" y="178"/>
                  <a:pt x="198" y="172"/>
                </a:cubicBezTo>
                <a:cubicBezTo>
                  <a:pt x="198" y="171"/>
                  <a:pt x="198" y="170"/>
                  <a:pt x="198" y="169"/>
                </a:cubicBezTo>
                <a:cubicBezTo>
                  <a:pt x="197" y="165"/>
                  <a:pt x="195" y="160"/>
                  <a:pt x="195" y="156"/>
                </a:cubicBezTo>
                <a:cubicBezTo>
                  <a:pt x="195" y="153"/>
                  <a:pt x="196" y="149"/>
                  <a:pt x="196" y="147"/>
                </a:cubicBezTo>
                <a:cubicBezTo>
                  <a:pt x="196" y="148"/>
                  <a:pt x="195" y="149"/>
                  <a:pt x="194" y="149"/>
                </a:cubicBezTo>
                <a:cubicBezTo>
                  <a:pt x="191" y="153"/>
                  <a:pt x="190" y="159"/>
                  <a:pt x="190" y="163"/>
                </a:cubicBezTo>
                <a:cubicBezTo>
                  <a:pt x="191" y="166"/>
                  <a:pt x="192" y="168"/>
                  <a:pt x="193" y="171"/>
                </a:cubicBezTo>
                <a:cubicBezTo>
                  <a:pt x="193" y="174"/>
                  <a:pt x="191" y="177"/>
                  <a:pt x="190" y="179"/>
                </a:cubicBezTo>
                <a:cubicBezTo>
                  <a:pt x="190" y="181"/>
                  <a:pt x="189" y="183"/>
                  <a:pt x="189" y="184"/>
                </a:cubicBezTo>
                <a:cubicBezTo>
                  <a:pt x="189" y="186"/>
                  <a:pt x="188" y="187"/>
                  <a:pt x="188" y="189"/>
                </a:cubicBezTo>
                <a:cubicBezTo>
                  <a:pt x="188" y="195"/>
                  <a:pt x="190" y="202"/>
                  <a:pt x="188" y="208"/>
                </a:cubicBezTo>
                <a:cubicBezTo>
                  <a:pt x="188" y="208"/>
                  <a:pt x="188" y="208"/>
                  <a:pt x="188" y="209"/>
                </a:cubicBezTo>
                <a:cubicBezTo>
                  <a:pt x="188" y="209"/>
                  <a:pt x="188" y="209"/>
                  <a:pt x="187" y="210"/>
                </a:cubicBezTo>
                <a:cubicBezTo>
                  <a:pt x="187" y="212"/>
                  <a:pt x="184" y="214"/>
                  <a:pt x="183" y="216"/>
                </a:cubicBezTo>
                <a:cubicBezTo>
                  <a:pt x="185" y="218"/>
                  <a:pt x="187" y="220"/>
                  <a:pt x="188" y="223"/>
                </a:cubicBezTo>
                <a:cubicBezTo>
                  <a:pt x="189" y="221"/>
                  <a:pt x="190" y="220"/>
                  <a:pt x="192" y="219"/>
                </a:cubicBezTo>
                <a:close/>
                <a:moveTo>
                  <a:pt x="104" y="150"/>
                </a:moveTo>
                <a:cubicBezTo>
                  <a:pt x="104" y="150"/>
                  <a:pt x="104" y="150"/>
                  <a:pt x="104" y="150"/>
                </a:cubicBezTo>
                <a:cubicBezTo>
                  <a:pt x="104" y="151"/>
                  <a:pt x="104" y="152"/>
                  <a:pt x="104" y="152"/>
                </a:cubicBezTo>
                <a:cubicBezTo>
                  <a:pt x="104" y="156"/>
                  <a:pt x="102" y="160"/>
                  <a:pt x="100" y="162"/>
                </a:cubicBezTo>
                <a:cubicBezTo>
                  <a:pt x="102" y="163"/>
                  <a:pt x="103" y="164"/>
                  <a:pt x="104" y="166"/>
                </a:cubicBezTo>
                <a:cubicBezTo>
                  <a:pt x="106" y="163"/>
                  <a:pt x="107" y="160"/>
                  <a:pt x="107" y="156"/>
                </a:cubicBezTo>
                <a:cubicBezTo>
                  <a:pt x="108" y="156"/>
                  <a:pt x="108" y="155"/>
                  <a:pt x="108" y="155"/>
                </a:cubicBezTo>
                <a:cubicBezTo>
                  <a:pt x="108" y="159"/>
                  <a:pt x="106" y="163"/>
                  <a:pt x="105" y="168"/>
                </a:cubicBezTo>
                <a:cubicBezTo>
                  <a:pt x="106" y="168"/>
                  <a:pt x="106" y="168"/>
                  <a:pt x="107" y="169"/>
                </a:cubicBezTo>
                <a:cubicBezTo>
                  <a:pt x="108" y="166"/>
                  <a:pt x="111" y="162"/>
                  <a:pt x="111" y="158"/>
                </a:cubicBezTo>
                <a:cubicBezTo>
                  <a:pt x="111" y="156"/>
                  <a:pt x="110" y="154"/>
                  <a:pt x="110" y="152"/>
                </a:cubicBezTo>
                <a:cubicBezTo>
                  <a:pt x="110" y="150"/>
                  <a:pt x="111" y="149"/>
                  <a:pt x="110" y="148"/>
                </a:cubicBezTo>
                <a:cubicBezTo>
                  <a:pt x="108" y="147"/>
                  <a:pt x="105" y="148"/>
                  <a:pt x="104" y="150"/>
                </a:cubicBezTo>
                <a:close/>
                <a:moveTo>
                  <a:pt x="291" y="150"/>
                </a:moveTo>
                <a:cubicBezTo>
                  <a:pt x="291" y="150"/>
                  <a:pt x="291" y="150"/>
                  <a:pt x="291" y="150"/>
                </a:cubicBezTo>
                <a:cubicBezTo>
                  <a:pt x="292" y="150"/>
                  <a:pt x="293" y="150"/>
                  <a:pt x="293" y="150"/>
                </a:cubicBezTo>
                <a:cubicBezTo>
                  <a:pt x="294" y="146"/>
                  <a:pt x="290" y="147"/>
                  <a:pt x="291" y="150"/>
                </a:cubicBezTo>
                <a:close/>
                <a:moveTo>
                  <a:pt x="56" y="158"/>
                </a:moveTo>
                <a:cubicBezTo>
                  <a:pt x="56" y="158"/>
                  <a:pt x="56" y="158"/>
                  <a:pt x="56" y="158"/>
                </a:cubicBezTo>
                <a:cubicBezTo>
                  <a:pt x="57" y="161"/>
                  <a:pt x="60" y="163"/>
                  <a:pt x="61" y="165"/>
                </a:cubicBezTo>
                <a:cubicBezTo>
                  <a:pt x="62" y="165"/>
                  <a:pt x="63" y="166"/>
                  <a:pt x="64" y="166"/>
                </a:cubicBezTo>
                <a:cubicBezTo>
                  <a:pt x="64" y="162"/>
                  <a:pt x="62" y="161"/>
                  <a:pt x="61" y="158"/>
                </a:cubicBezTo>
                <a:cubicBezTo>
                  <a:pt x="63" y="160"/>
                  <a:pt x="64" y="161"/>
                  <a:pt x="65" y="163"/>
                </a:cubicBezTo>
                <a:cubicBezTo>
                  <a:pt x="66" y="162"/>
                  <a:pt x="67" y="161"/>
                  <a:pt x="68" y="160"/>
                </a:cubicBezTo>
                <a:cubicBezTo>
                  <a:pt x="65" y="158"/>
                  <a:pt x="66" y="154"/>
                  <a:pt x="65" y="151"/>
                </a:cubicBezTo>
                <a:cubicBezTo>
                  <a:pt x="63" y="149"/>
                  <a:pt x="62" y="151"/>
                  <a:pt x="60" y="150"/>
                </a:cubicBezTo>
                <a:cubicBezTo>
                  <a:pt x="58" y="150"/>
                  <a:pt x="59" y="149"/>
                  <a:pt x="57" y="149"/>
                </a:cubicBezTo>
                <a:cubicBezTo>
                  <a:pt x="56" y="152"/>
                  <a:pt x="55" y="155"/>
                  <a:pt x="56" y="158"/>
                </a:cubicBezTo>
                <a:close/>
                <a:moveTo>
                  <a:pt x="39" y="149"/>
                </a:moveTo>
                <a:cubicBezTo>
                  <a:pt x="39" y="149"/>
                  <a:pt x="39" y="149"/>
                  <a:pt x="39" y="149"/>
                </a:cubicBezTo>
                <a:cubicBezTo>
                  <a:pt x="37" y="150"/>
                  <a:pt x="38" y="154"/>
                  <a:pt x="37" y="156"/>
                </a:cubicBezTo>
                <a:cubicBezTo>
                  <a:pt x="37" y="156"/>
                  <a:pt x="36" y="156"/>
                  <a:pt x="36" y="157"/>
                </a:cubicBezTo>
                <a:cubicBezTo>
                  <a:pt x="36" y="161"/>
                  <a:pt x="37" y="164"/>
                  <a:pt x="39" y="165"/>
                </a:cubicBezTo>
                <a:cubicBezTo>
                  <a:pt x="39" y="164"/>
                  <a:pt x="39" y="164"/>
                  <a:pt x="39" y="163"/>
                </a:cubicBezTo>
                <a:cubicBezTo>
                  <a:pt x="40" y="162"/>
                  <a:pt x="41" y="161"/>
                  <a:pt x="43" y="161"/>
                </a:cubicBezTo>
                <a:cubicBezTo>
                  <a:pt x="43" y="158"/>
                  <a:pt x="40" y="157"/>
                  <a:pt x="40" y="155"/>
                </a:cubicBezTo>
                <a:cubicBezTo>
                  <a:pt x="41" y="156"/>
                  <a:pt x="42" y="158"/>
                  <a:pt x="43" y="158"/>
                </a:cubicBezTo>
                <a:cubicBezTo>
                  <a:pt x="44" y="155"/>
                  <a:pt x="49" y="156"/>
                  <a:pt x="51" y="157"/>
                </a:cubicBezTo>
                <a:cubicBezTo>
                  <a:pt x="48" y="154"/>
                  <a:pt x="45" y="149"/>
                  <a:pt x="39" y="149"/>
                </a:cubicBezTo>
                <a:close/>
                <a:moveTo>
                  <a:pt x="128" y="153"/>
                </a:moveTo>
                <a:cubicBezTo>
                  <a:pt x="128" y="153"/>
                  <a:pt x="128" y="153"/>
                  <a:pt x="128" y="153"/>
                </a:cubicBezTo>
                <a:cubicBezTo>
                  <a:pt x="129" y="153"/>
                  <a:pt x="129" y="153"/>
                  <a:pt x="129" y="153"/>
                </a:cubicBezTo>
                <a:cubicBezTo>
                  <a:pt x="128" y="152"/>
                  <a:pt x="130" y="150"/>
                  <a:pt x="129" y="150"/>
                </a:cubicBezTo>
                <a:cubicBezTo>
                  <a:pt x="128" y="151"/>
                  <a:pt x="129" y="152"/>
                  <a:pt x="128" y="153"/>
                </a:cubicBezTo>
                <a:close/>
                <a:moveTo>
                  <a:pt x="126" y="150"/>
                </a:moveTo>
                <a:cubicBezTo>
                  <a:pt x="126" y="150"/>
                  <a:pt x="126" y="150"/>
                  <a:pt x="126" y="150"/>
                </a:cubicBezTo>
                <a:cubicBezTo>
                  <a:pt x="126" y="151"/>
                  <a:pt x="125" y="151"/>
                  <a:pt x="125" y="152"/>
                </a:cubicBezTo>
                <a:cubicBezTo>
                  <a:pt x="125" y="152"/>
                  <a:pt x="124" y="153"/>
                  <a:pt x="124" y="153"/>
                </a:cubicBezTo>
                <a:cubicBezTo>
                  <a:pt x="125" y="152"/>
                  <a:pt x="126" y="153"/>
                  <a:pt x="127" y="152"/>
                </a:cubicBezTo>
                <a:cubicBezTo>
                  <a:pt x="125" y="152"/>
                  <a:pt x="127" y="151"/>
                  <a:pt x="126" y="151"/>
                </a:cubicBezTo>
                <a:cubicBezTo>
                  <a:pt x="126" y="151"/>
                  <a:pt x="126" y="152"/>
                  <a:pt x="126" y="152"/>
                </a:cubicBezTo>
                <a:cubicBezTo>
                  <a:pt x="126" y="151"/>
                  <a:pt x="126" y="150"/>
                  <a:pt x="126" y="150"/>
                </a:cubicBezTo>
                <a:cubicBezTo>
                  <a:pt x="126" y="150"/>
                  <a:pt x="126" y="150"/>
                  <a:pt x="126" y="150"/>
                </a:cubicBezTo>
                <a:close/>
                <a:moveTo>
                  <a:pt x="67" y="156"/>
                </a:moveTo>
                <a:cubicBezTo>
                  <a:pt x="67" y="156"/>
                  <a:pt x="67" y="156"/>
                  <a:pt x="67" y="156"/>
                </a:cubicBezTo>
                <a:cubicBezTo>
                  <a:pt x="67" y="155"/>
                  <a:pt x="67" y="152"/>
                  <a:pt x="66" y="152"/>
                </a:cubicBezTo>
                <a:cubicBezTo>
                  <a:pt x="67" y="153"/>
                  <a:pt x="66" y="155"/>
                  <a:pt x="67" y="156"/>
                </a:cubicBezTo>
                <a:close/>
                <a:moveTo>
                  <a:pt x="190" y="152"/>
                </a:moveTo>
                <a:cubicBezTo>
                  <a:pt x="190" y="152"/>
                  <a:pt x="190" y="152"/>
                  <a:pt x="190" y="152"/>
                </a:cubicBezTo>
                <a:cubicBezTo>
                  <a:pt x="188" y="156"/>
                  <a:pt x="186" y="162"/>
                  <a:pt x="186" y="166"/>
                </a:cubicBezTo>
                <a:cubicBezTo>
                  <a:pt x="187" y="166"/>
                  <a:pt x="187" y="166"/>
                  <a:pt x="187" y="166"/>
                </a:cubicBezTo>
                <a:cubicBezTo>
                  <a:pt x="186" y="166"/>
                  <a:pt x="186" y="167"/>
                  <a:pt x="187" y="166"/>
                </a:cubicBezTo>
                <a:cubicBezTo>
                  <a:pt x="186" y="167"/>
                  <a:pt x="187" y="167"/>
                  <a:pt x="187" y="168"/>
                </a:cubicBezTo>
                <a:cubicBezTo>
                  <a:pt x="187" y="168"/>
                  <a:pt x="186" y="169"/>
                  <a:pt x="186" y="170"/>
                </a:cubicBezTo>
                <a:cubicBezTo>
                  <a:pt x="186" y="172"/>
                  <a:pt x="187" y="173"/>
                  <a:pt x="187" y="175"/>
                </a:cubicBezTo>
                <a:cubicBezTo>
                  <a:pt x="186" y="176"/>
                  <a:pt x="187" y="177"/>
                  <a:pt x="187" y="178"/>
                </a:cubicBezTo>
                <a:cubicBezTo>
                  <a:pt x="187" y="179"/>
                  <a:pt x="186" y="179"/>
                  <a:pt x="186" y="180"/>
                </a:cubicBezTo>
                <a:cubicBezTo>
                  <a:pt x="186" y="183"/>
                  <a:pt x="186" y="185"/>
                  <a:pt x="185" y="187"/>
                </a:cubicBezTo>
                <a:cubicBezTo>
                  <a:pt x="185" y="189"/>
                  <a:pt x="184" y="191"/>
                  <a:pt x="183" y="194"/>
                </a:cubicBezTo>
                <a:cubicBezTo>
                  <a:pt x="183" y="197"/>
                  <a:pt x="181" y="199"/>
                  <a:pt x="181" y="202"/>
                </a:cubicBezTo>
                <a:cubicBezTo>
                  <a:pt x="180" y="206"/>
                  <a:pt x="180" y="211"/>
                  <a:pt x="182" y="215"/>
                </a:cubicBezTo>
                <a:cubicBezTo>
                  <a:pt x="183" y="213"/>
                  <a:pt x="185" y="211"/>
                  <a:pt x="187" y="208"/>
                </a:cubicBezTo>
                <a:cubicBezTo>
                  <a:pt x="187" y="208"/>
                  <a:pt x="187" y="207"/>
                  <a:pt x="187" y="207"/>
                </a:cubicBezTo>
                <a:cubicBezTo>
                  <a:pt x="187" y="206"/>
                  <a:pt x="188" y="202"/>
                  <a:pt x="187" y="202"/>
                </a:cubicBezTo>
                <a:cubicBezTo>
                  <a:pt x="188" y="200"/>
                  <a:pt x="187" y="197"/>
                  <a:pt x="187" y="195"/>
                </a:cubicBezTo>
                <a:cubicBezTo>
                  <a:pt x="186" y="195"/>
                  <a:pt x="187" y="196"/>
                  <a:pt x="186" y="196"/>
                </a:cubicBezTo>
                <a:cubicBezTo>
                  <a:pt x="187" y="193"/>
                  <a:pt x="186" y="189"/>
                  <a:pt x="187" y="187"/>
                </a:cubicBezTo>
                <a:cubicBezTo>
                  <a:pt x="187" y="187"/>
                  <a:pt x="186" y="187"/>
                  <a:pt x="186" y="188"/>
                </a:cubicBezTo>
                <a:cubicBezTo>
                  <a:pt x="187" y="189"/>
                  <a:pt x="186" y="189"/>
                  <a:pt x="185" y="190"/>
                </a:cubicBezTo>
                <a:cubicBezTo>
                  <a:pt x="186" y="190"/>
                  <a:pt x="186" y="190"/>
                  <a:pt x="186" y="190"/>
                </a:cubicBezTo>
                <a:cubicBezTo>
                  <a:pt x="186" y="191"/>
                  <a:pt x="185" y="191"/>
                  <a:pt x="186" y="191"/>
                </a:cubicBezTo>
                <a:cubicBezTo>
                  <a:pt x="185" y="191"/>
                  <a:pt x="185" y="191"/>
                  <a:pt x="185" y="191"/>
                </a:cubicBezTo>
                <a:cubicBezTo>
                  <a:pt x="186" y="191"/>
                  <a:pt x="185" y="190"/>
                  <a:pt x="185" y="190"/>
                </a:cubicBezTo>
                <a:cubicBezTo>
                  <a:pt x="186" y="190"/>
                  <a:pt x="186" y="190"/>
                  <a:pt x="186" y="189"/>
                </a:cubicBezTo>
                <a:cubicBezTo>
                  <a:pt x="185" y="189"/>
                  <a:pt x="186" y="189"/>
                  <a:pt x="186" y="188"/>
                </a:cubicBezTo>
                <a:cubicBezTo>
                  <a:pt x="185" y="188"/>
                  <a:pt x="186" y="187"/>
                  <a:pt x="186" y="186"/>
                </a:cubicBezTo>
                <a:cubicBezTo>
                  <a:pt x="186" y="187"/>
                  <a:pt x="187" y="187"/>
                  <a:pt x="187" y="187"/>
                </a:cubicBezTo>
                <a:cubicBezTo>
                  <a:pt x="187" y="187"/>
                  <a:pt x="186" y="185"/>
                  <a:pt x="187" y="186"/>
                </a:cubicBezTo>
                <a:cubicBezTo>
                  <a:pt x="187" y="185"/>
                  <a:pt x="187" y="185"/>
                  <a:pt x="187" y="185"/>
                </a:cubicBezTo>
                <a:cubicBezTo>
                  <a:pt x="187" y="185"/>
                  <a:pt x="187" y="186"/>
                  <a:pt x="187" y="185"/>
                </a:cubicBezTo>
                <a:cubicBezTo>
                  <a:pt x="188" y="184"/>
                  <a:pt x="188" y="179"/>
                  <a:pt x="189" y="177"/>
                </a:cubicBezTo>
                <a:cubicBezTo>
                  <a:pt x="190" y="176"/>
                  <a:pt x="190" y="176"/>
                  <a:pt x="190" y="175"/>
                </a:cubicBezTo>
                <a:cubicBezTo>
                  <a:pt x="191" y="175"/>
                  <a:pt x="192" y="170"/>
                  <a:pt x="190" y="170"/>
                </a:cubicBezTo>
                <a:cubicBezTo>
                  <a:pt x="191" y="167"/>
                  <a:pt x="189" y="165"/>
                  <a:pt x="189" y="163"/>
                </a:cubicBezTo>
                <a:cubicBezTo>
                  <a:pt x="188" y="163"/>
                  <a:pt x="189" y="164"/>
                  <a:pt x="188" y="164"/>
                </a:cubicBezTo>
                <a:cubicBezTo>
                  <a:pt x="188" y="164"/>
                  <a:pt x="189" y="163"/>
                  <a:pt x="188" y="163"/>
                </a:cubicBezTo>
                <a:cubicBezTo>
                  <a:pt x="188" y="166"/>
                  <a:pt x="189" y="170"/>
                  <a:pt x="188" y="173"/>
                </a:cubicBezTo>
                <a:cubicBezTo>
                  <a:pt x="188" y="168"/>
                  <a:pt x="188" y="166"/>
                  <a:pt x="188" y="162"/>
                </a:cubicBezTo>
                <a:cubicBezTo>
                  <a:pt x="187" y="159"/>
                  <a:pt x="189" y="155"/>
                  <a:pt x="190" y="152"/>
                </a:cubicBezTo>
                <a:close/>
                <a:moveTo>
                  <a:pt x="188" y="162"/>
                </a:moveTo>
                <a:cubicBezTo>
                  <a:pt x="188" y="162"/>
                  <a:pt x="188" y="162"/>
                  <a:pt x="188" y="162"/>
                </a:cubicBezTo>
                <a:cubicBezTo>
                  <a:pt x="189" y="161"/>
                  <a:pt x="188" y="158"/>
                  <a:pt x="189" y="157"/>
                </a:cubicBezTo>
                <a:cubicBezTo>
                  <a:pt x="188" y="157"/>
                  <a:pt x="189" y="160"/>
                  <a:pt x="188" y="159"/>
                </a:cubicBezTo>
                <a:cubicBezTo>
                  <a:pt x="188" y="160"/>
                  <a:pt x="188" y="162"/>
                  <a:pt x="188" y="162"/>
                </a:cubicBezTo>
                <a:close/>
                <a:moveTo>
                  <a:pt x="124" y="154"/>
                </a:moveTo>
                <a:cubicBezTo>
                  <a:pt x="124" y="154"/>
                  <a:pt x="124" y="154"/>
                  <a:pt x="124" y="154"/>
                </a:cubicBezTo>
                <a:cubicBezTo>
                  <a:pt x="124" y="154"/>
                  <a:pt x="124" y="154"/>
                  <a:pt x="124" y="154"/>
                </a:cubicBezTo>
                <a:cubicBezTo>
                  <a:pt x="122" y="154"/>
                  <a:pt x="121" y="156"/>
                  <a:pt x="121" y="157"/>
                </a:cubicBezTo>
                <a:cubicBezTo>
                  <a:pt x="123" y="157"/>
                  <a:pt x="124" y="159"/>
                  <a:pt x="124" y="161"/>
                </a:cubicBezTo>
                <a:cubicBezTo>
                  <a:pt x="126" y="160"/>
                  <a:pt x="127" y="158"/>
                  <a:pt x="129" y="158"/>
                </a:cubicBezTo>
                <a:cubicBezTo>
                  <a:pt x="128" y="159"/>
                  <a:pt x="126" y="160"/>
                  <a:pt x="124" y="162"/>
                </a:cubicBezTo>
                <a:cubicBezTo>
                  <a:pt x="126" y="163"/>
                  <a:pt x="128" y="163"/>
                  <a:pt x="128" y="165"/>
                </a:cubicBezTo>
                <a:cubicBezTo>
                  <a:pt x="131" y="165"/>
                  <a:pt x="133" y="164"/>
                  <a:pt x="135" y="163"/>
                </a:cubicBezTo>
                <a:cubicBezTo>
                  <a:pt x="135" y="162"/>
                  <a:pt x="136" y="162"/>
                  <a:pt x="135" y="161"/>
                </a:cubicBezTo>
                <a:cubicBezTo>
                  <a:pt x="135" y="161"/>
                  <a:pt x="135" y="160"/>
                  <a:pt x="134" y="159"/>
                </a:cubicBezTo>
                <a:cubicBezTo>
                  <a:pt x="131" y="159"/>
                  <a:pt x="129" y="157"/>
                  <a:pt x="128" y="154"/>
                </a:cubicBezTo>
                <a:cubicBezTo>
                  <a:pt x="127" y="153"/>
                  <a:pt x="126" y="153"/>
                  <a:pt x="124" y="154"/>
                </a:cubicBezTo>
                <a:close/>
                <a:moveTo>
                  <a:pt x="68" y="158"/>
                </a:moveTo>
                <a:cubicBezTo>
                  <a:pt x="68" y="158"/>
                  <a:pt x="68" y="158"/>
                  <a:pt x="68" y="158"/>
                </a:cubicBezTo>
                <a:cubicBezTo>
                  <a:pt x="67" y="158"/>
                  <a:pt x="68" y="157"/>
                  <a:pt x="67" y="156"/>
                </a:cubicBezTo>
                <a:cubicBezTo>
                  <a:pt x="67" y="157"/>
                  <a:pt x="67" y="158"/>
                  <a:pt x="68" y="158"/>
                </a:cubicBezTo>
                <a:close/>
                <a:moveTo>
                  <a:pt x="56" y="168"/>
                </a:moveTo>
                <a:cubicBezTo>
                  <a:pt x="56" y="168"/>
                  <a:pt x="56" y="168"/>
                  <a:pt x="56" y="168"/>
                </a:cubicBezTo>
                <a:cubicBezTo>
                  <a:pt x="57" y="167"/>
                  <a:pt x="59" y="167"/>
                  <a:pt x="60" y="166"/>
                </a:cubicBezTo>
                <a:cubicBezTo>
                  <a:pt x="58" y="164"/>
                  <a:pt x="56" y="162"/>
                  <a:pt x="54" y="160"/>
                </a:cubicBezTo>
                <a:cubicBezTo>
                  <a:pt x="52" y="159"/>
                  <a:pt x="50" y="158"/>
                  <a:pt x="47" y="157"/>
                </a:cubicBezTo>
                <a:cubicBezTo>
                  <a:pt x="46" y="157"/>
                  <a:pt x="46" y="157"/>
                  <a:pt x="45" y="157"/>
                </a:cubicBezTo>
                <a:cubicBezTo>
                  <a:pt x="44" y="159"/>
                  <a:pt x="45" y="161"/>
                  <a:pt x="44" y="162"/>
                </a:cubicBezTo>
                <a:cubicBezTo>
                  <a:pt x="43" y="163"/>
                  <a:pt x="41" y="162"/>
                  <a:pt x="41" y="163"/>
                </a:cubicBezTo>
                <a:cubicBezTo>
                  <a:pt x="40" y="169"/>
                  <a:pt x="45" y="171"/>
                  <a:pt x="50" y="173"/>
                </a:cubicBezTo>
                <a:cubicBezTo>
                  <a:pt x="51" y="174"/>
                  <a:pt x="52" y="174"/>
                  <a:pt x="53" y="175"/>
                </a:cubicBezTo>
                <a:cubicBezTo>
                  <a:pt x="54" y="174"/>
                  <a:pt x="55" y="175"/>
                  <a:pt x="56" y="175"/>
                </a:cubicBezTo>
                <a:cubicBezTo>
                  <a:pt x="55" y="174"/>
                  <a:pt x="55" y="171"/>
                  <a:pt x="55" y="169"/>
                </a:cubicBezTo>
                <a:cubicBezTo>
                  <a:pt x="53" y="168"/>
                  <a:pt x="51" y="167"/>
                  <a:pt x="49" y="165"/>
                </a:cubicBezTo>
                <a:cubicBezTo>
                  <a:pt x="52" y="166"/>
                  <a:pt x="54" y="168"/>
                  <a:pt x="56" y="168"/>
                </a:cubicBezTo>
                <a:close/>
                <a:moveTo>
                  <a:pt x="84" y="158"/>
                </a:moveTo>
                <a:cubicBezTo>
                  <a:pt x="84" y="158"/>
                  <a:pt x="84" y="158"/>
                  <a:pt x="84" y="158"/>
                </a:cubicBezTo>
                <a:cubicBezTo>
                  <a:pt x="82" y="160"/>
                  <a:pt x="83" y="163"/>
                  <a:pt x="84" y="164"/>
                </a:cubicBezTo>
                <a:cubicBezTo>
                  <a:pt x="85" y="164"/>
                  <a:pt x="85" y="162"/>
                  <a:pt x="87" y="162"/>
                </a:cubicBezTo>
                <a:cubicBezTo>
                  <a:pt x="88" y="162"/>
                  <a:pt x="90" y="164"/>
                  <a:pt x="90" y="165"/>
                </a:cubicBezTo>
                <a:cubicBezTo>
                  <a:pt x="91" y="164"/>
                  <a:pt x="92" y="164"/>
                  <a:pt x="93" y="164"/>
                </a:cubicBezTo>
                <a:cubicBezTo>
                  <a:pt x="94" y="160"/>
                  <a:pt x="92" y="161"/>
                  <a:pt x="90" y="161"/>
                </a:cubicBezTo>
                <a:cubicBezTo>
                  <a:pt x="88" y="160"/>
                  <a:pt x="87" y="159"/>
                  <a:pt x="87" y="158"/>
                </a:cubicBezTo>
                <a:cubicBezTo>
                  <a:pt x="85" y="157"/>
                  <a:pt x="85" y="159"/>
                  <a:pt x="84" y="158"/>
                </a:cubicBezTo>
                <a:close/>
                <a:moveTo>
                  <a:pt x="126" y="164"/>
                </a:moveTo>
                <a:cubicBezTo>
                  <a:pt x="126" y="164"/>
                  <a:pt x="126" y="164"/>
                  <a:pt x="126" y="164"/>
                </a:cubicBezTo>
                <a:cubicBezTo>
                  <a:pt x="125" y="163"/>
                  <a:pt x="123" y="163"/>
                  <a:pt x="123" y="162"/>
                </a:cubicBezTo>
                <a:cubicBezTo>
                  <a:pt x="122" y="160"/>
                  <a:pt x="122" y="159"/>
                  <a:pt x="122" y="158"/>
                </a:cubicBezTo>
                <a:cubicBezTo>
                  <a:pt x="119" y="156"/>
                  <a:pt x="116" y="159"/>
                  <a:pt x="115" y="161"/>
                </a:cubicBezTo>
                <a:cubicBezTo>
                  <a:pt x="112" y="164"/>
                  <a:pt x="109" y="166"/>
                  <a:pt x="108" y="170"/>
                </a:cubicBezTo>
                <a:cubicBezTo>
                  <a:pt x="109" y="171"/>
                  <a:pt x="110" y="171"/>
                  <a:pt x="111" y="173"/>
                </a:cubicBezTo>
                <a:cubicBezTo>
                  <a:pt x="113" y="172"/>
                  <a:pt x="114" y="170"/>
                  <a:pt x="116" y="169"/>
                </a:cubicBezTo>
                <a:cubicBezTo>
                  <a:pt x="115" y="173"/>
                  <a:pt x="110" y="173"/>
                  <a:pt x="108" y="176"/>
                </a:cubicBezTo>
                <a:cubicBezTo>
                  <a:pt x="108" y="177"/>
                  <a:pt x="109" y="177"/>
                  <a:pt x="109" y="178"/>
                </a:cubicBezTo>
                <a:cubicBezTo>
                  <a:pt x="109" y="178"/>
                  <a:pt x="110" y="178"/>
                  <a:pt x="110" y="178"/>
                </a:cubicBezTo>
                <a:cubicBezTo>
                  <a:pt x="112" y="176"/>
                  <a:pt x="114" y="173"/>
                  <a:pt x="118" y="172"/>
                </a:cubicBezTo>
                <a:cubicBezTo>
                  <a:pt x="120" y="171"/>
                  <a:pt x="123" y="170"/>
                  <a:pt x="126" y="169"/>
                </a:cubicBezTo>
                <a:cubicBezTo>
                  <a:pt x="126" y="168"/>
                  <a:pt x="127" y="168"/>
                  <a:pt x="127" y="167"/>
                </a:cubicBezTo>
                <a:cubicBezTo>
                  <a:pt x="127" y="166"/>
                  <a:pt x="127" y="165"/>
                  <a:pt x="126" y="164"/>
                </a:cubicBezTo>
                <a:close/>
                <a:moveTo>
                  <a:pt x="151" y="183"/>
                </a:moveTo>
                <a:cubicBezTo>
                  <a:pt x="151" y="183"/>
                  <a:pt x="151" y="183"/>
                  <a:pt x="151" y="183"/>
                </a:cubicBezTo>
                <a:cubicBezTo>
                  <a:pt x="151" y="184"/>
                  <a:pt x="151" y="185"/>
                  <a:pt x="151" y="185"/>
                </a:cubicBezTo>
                <a:cubicBezTo>
                  <a:pt x="152" y="190"/>
                  <a:pt x="152" y="195"/>
                  <a:pt x="151" y="199"/>
                </a:cubicBezTo>
                <a:cubicBezTo>
                  <a:pt x="152" y="199"/>
                  <a:pt x="154" y="200"/>
                  <a:pt x="154" y="200"/>
                </a:cubicBezTo>
                <a:cubicBezTo>
                  <a:pt x="154" y="197"/>
                  <a:pt x="154" y="194"/>
                  <a:pt x="156" y="191"/>
                </a:cubicBezTo>
                <a:cubicBezTo>
                  <a:pt x="156" y="189"/>
                  <a:pt x="156" y="185"/>
                  <a:pt x="156" y="183"/>
                </a:cubicBezTo>
                <a:cubicBezTo>
                  <a:pt x="156" y="181"/>
                  <a:pt x="156" y="179"/>
                  <a:pt x="156" y="177"/>
                </a:cubicBezTo>
                <a:cubicBezTo>
                  <a:pt x="156" y="176"/>
                  <a:pt x="157" y="176"/>
                  <a:pt x="157" y="175"/>
                </a:cubicBezTo>
                <a:cubicBezTo>
                  <a:pt x="157" y="174"/>
                  <a:pt x="157" y="173"/>
                  <a:pt x="157" y="172"/>
                </a:cubicBezTo>
                <a:cubicBezTo>
                  <a:pt x="158" y="167"/>
                  <a:pt x="160" y="162"/>
                  <a:pt x="160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56" y="166"/>
                  <a:pt x="152" y="174"/>
                  <a:pt x="151" y="183"/>
                </a:cubicBezTo>
                <a:close/>
                <a:moveTo>
                  <a:pt x="76" y="166"/>
                </a:moveTo>
                <a:cubicBezTo>
                  <a:pt x="76" y="166"/>
                  <a:pt x="76" y="166"/>
                  <a:pt x="76" y="166"/>
                </a:cubicBezTo>
                <a:cubicBezTo>
                  <a:pt x="76" y="165"/>
                  <a:pt x="76" y="165"/>
                  <a:pt x="76" y="164"/>
                </a:cubicBezTo>
                <a:cubicBezTo>
                  <a:pt x="79" y="164"/>
                  <a:pt x="78" y="161"/>
                  <a:pt x="81" y="162"/>
                </a:cubicBezTo>
                <a:cubicBezTo>
                  <a:pt x="81" y="161"/>
                  <a:pt x="80" y="161"/>
                  <a:pt x="80" y="160"/>
                </a:cubicBezTo>
                <a:cubicBezTo>
                  <a:pt x="79" y="160"/>
                  <a:pt x="78" y="161"/>
                  <a:pt x="76" y="160"/>
                </a:cubicBezTo>
                <a:cubicBezTo>
                  <a:pt x="76" y="160"/>
                  <a:pt x="75" y="159"/>
                  <a:pt x="74" y="159"/>
                </a:cubicBezTo>
                <a:cubicBezTo>
                  <a:pt x="73" y="161"/>
                  <a:pt x="74" y="164"/>
                  <a:pt x="76" y="166"/>
                </a:cubicBezTo>
                <a:close/>
                <a:moveTo>
                  <a:pt x="99" y="163"/>
                </a:moveTo>
                <a:cubicBezTo>
                  <a:pt x="99" y="163"/>
                  <a:pt x="99" y="163"/>
                  <a:pt x="99" y="163"/>
                </a:cubicBezTo>
                <a:cubicBezTo>
                  <a:pt x="98" y="162"/>
                  <a:pt x="98" y="161"/>
                  <a:pt x="98" y="160"/>
                </a:cubicBezTo>
                <a:cubicBezTo>
                  <a:pt x="95" y="160"/>
                  <a:pt x="95" y="163"/>
                  <a:pt x="94" y="164"/>
                </a:cubicBezTo>
                <a:cubicBezTo>
                  <a:pt x="94" y="165"/>
                  <a:pt x="95" y="166"/>
                  <a:pt x="96" y="166"/>
                </a:cubicBezTo>
                <a:cubicBezTo>
                  <a:pt x="98" y="166"/>
                  <a:pt x="99" y="168"/>
                  <a:pt x="100" y="169"/>
                </a:cubicBezTo>
                <a:cubicBezTo>
                  <a:pt x="101" y="168"/>
                  <a:pt x="101" y="167"/>
                  <a:pt x="102" y="167"/>
                </a:cubicBezTo>
                <a:cubicBezTo>
                  <a:pt x="102" y="166"/>
                  <a:pt x="102" y="165"/>
                  <a:pt x="102" y="165"/>
                </a:cubicBezTo>
                <a:cubicBezTo>
                  <a:pt x="101" y="164"/>
                  <a:pt x="98" y="164"/>
                  <a:pt x="99" y="163"/>
                </a:cubicBezTo>
                <a:close/>
                <a:moveTo>
                  <a:pt x="71" y="163"/>
                </a:moveTo>
                <a:cubicBezTo>
                  <a:pt x="71" y="163"/>
                  <a:pt x="71" y="163"/>
                  <a:pt x="71" y="163"/>
                </a:cubicBezTo>
                <a:cubicBezTo>
                  <a:pt x="69" y="161"/>
                  <a:pt x="66" y="162"/>
                  <a:pt x="65" y="164"/>
                </a:cubicBezTo>
                <a:cubicBezTo>
                  <a:pt x="65" y="164"/>
                  <a:pt x="65" y="164"/>
                  <a:pt x="65" y="164"/>
                </a:cubicBezTo>
                <a:cubicBezTo>
                  <a:pt x="64" y="167"/>
                  <a:pt x="66" y="168"/>
                  <a:pt x="67" y="169"/>
                </a:cubicBezTo>
                <a:cubicBezTo>
                  <a:pt x="67" y="168"/>
                  <a:pt x="67" y="168"/>
                  <a:pt x="67" y="168"/>
                </a:cubicBezTo>
                <a:cubicBezTo>
                  <a:pt x="68" y="167"/>
                  <a:pt x="70" y="167"/>
                  <a:pt x="71" y="168"/>
                </a:cubicBezTo>
                <a:cubicBezTo>
                  <a:pt x="72" y="167"/>
                  <a:pt x="74" y="167"/>
                  <a:pt x="75" y="167"/>
                </a:cubicBezTo>
                <a:cubicBezTo>
                  <a:pt x="74" y="165"/>
                  <a:pt x="72" y="165"/>
                  <a:pt x="71" y="163"/>
                </a:cubicBezTo>
                <a:close/>
                <a:moveTo>
                  <a:pt x="81" y="163"/>
                </a:moveTo>
                <a:cubicBezTo>
                  <a:pt x="81" y="163"/>
                  <a:pt x="81" y="163"/>
                  <a:pt x="81" y="163"/>
                </a:cubicBezTo>
                <a:cubicBezTo>
                  <a:pt x="79" y="163"/>
                  <a:pt x="79" y="166"/>
                  <a:pt x="77" y="165"/>
                </a:cubicBezTo>
                <a:cubicBezTo>
                  <a:pt x="76" y="167"/>
                  <a:pt x="77" y="168"/>
                  <a:pt x="77" y="169"/>
                </a:cubicBezTo>
                <a:cubicBezTo>
                  <a:pt x="77" y="169"/>
                  <a:pt x="78" y="169"/>
                  <a:pt x="79" y="169"/>
                </a:cubicBezTo>
                <a:cubicBezTo>
                  <a:pt x="80" y="168"/>
                  <a:pt x="81" y="167"/>
                  <a:pt x="82" y="167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3" y="168"/>
                  <a:pt x="84" y="167"/>
                  <a:pt x="84" y="167"/>
                </a:cubicBezTo>
                <a:cubicBezTo>
                  <a:pt x="83" y="165"/>
                  <a:pt x="82" y="164"/>
                  <a:pt x="81" y="163"/>
                </a:cubicBezTo>
                <a:close/>
                <a:moveTo>
                  <a:pt x="89" y="166"/>
                </a:moveTo>
                <a:cubicBezTo>
                  <a:pt x="89" y="166"/>
                  <a:pt x="89" y="166"/>
                  <a:pt x="89" y="166"/>
                </a:cubicBezTo>
                <a:cubicBezTo>
                  <a:pt x="89" y="165"/>
                  <a:pt x="88" y="163"/>
                  <a:pt x="86" y="163"/>
                </a:cubicBezTo>
                <a:cubicBezTo>
                  <a:pt x="85" y="164"/>
                  <a:pt x="85" y="166"/>
                  <a:pt x="84" y="167"/>
                </a:cubicBezTo>
                <a:cubicBezTo>
                  <a:pt x="85" y="167"/>
                  <a:pt x="85" y="167"/>
                  <a:pt x="86" y="167"/>
                </a:cubicBezTo>
                <a:cubicBezTo>
                  <a:pt x="86" y="167"/>
                  <a:pt x="86" y="168"/>
                  <a:pt x="87" y="168"/>
                </a:cubicBezTo>
                <a:cubicBezTo>
                  <a:pt x="87" y="167"/>
                  <a:pt x="88" y="167"/>
                  <a:pt x="89" y="167"/>
                </a:cubicBezTo>
                <a:cubicBezTo>
                  <a:pt x="89" y="167"/>
                  <a:pt x="89" y="167"/>
                  <a:pt x="89" y="166"/>
                </a:cubicBezTo>
                <a:close/>
                <a:moveTo>
                  <a:pt x="94" y="167"/>
                </a:moveTo>
                <a:cubicBezTo>
                  <a:pt x="94" y="167"/>
                  <a:pt x="94" y="167"/>
                  <a:pt x="94" y="167"/>
                </a:cubicBezTo>
                <a:cubicBezTo>
                  <a:pt x="93" y="166"/>
                  <a:pt x="93" y="165"/>
                  <a:pt x="93" y="165"/>
                </a:cubicBezTo>
                <a:cubicBezTo>
                  <a:pt x="92" y="165"/>
                  <a:pt x="91" y="166"/>
                  <a:pt x="91" y="166"/>
                </a:cubicBezTo>
                <a:cubicBezTo>
                  <a:pt x="90" y="167"/>
                  <a:pt x="91" y="168"/>
                  <a:pt x="91" y="169"/>
                </a:cubicBezTo>
                <a:cubicBezTo>
                  <a:pt x="91" y="169"/>
                  <a:pt x="92" y="169"/>
                  <a:pt x="92" y="169"/>
                </a:cubicBezTo>
                <a:cubicBezTo>
                  <a:pt x="92" y="169"/>
                  <a:pt x="93" y="169"/>
                  <a:pt x="93" y="170"/>
                </a:cubicBezTo>
                <a:cubicBezTo>
                  <a:pt x="96" y="170"/>
                  <a:pt x="97" y="172"/>
                  <a:pt x="96" y="175"/>
                </a:cubicBezTo>
                <a:cubicBezTo>
                  <a:pt x="97" y="175"/>
                  <a:pt x="97" y="175"/>
                  <a:pt x="97" y="175"/>
                </a:cubicBezTo>
                <a:cubicBezTo>
                  <a:pt x="96" y="172"/>
                  <a:pt x="98" y="172"/>
                  <a:pt x="98" y="169"/>
                </a:cubicBezTo>
                <a:cubicBezTo>
                  <a:pt x="98" y="167"/>
                  <a:pt x="95" y="168"/>
                  <a:pt x="94" y="167"/>
                </a:cubicBezTo>
                <a:close/>
                <a:moveTo>
                  <a:pt x="29" y="166"/>
                </a:moveTo>
                <a:cubicBezTo>
                  <a:pt x="29" y="166"/>
                  <a:pt x="29" y="166"/>
                  <a:pt x="29" y="166"/>
                </a:cubicBezTo>
                <a:cubicBezTo>
                  <a:pt x="29" y="167"/>
                  <a:pt x="29" y="168"/>
                  <a:pt x="29" y="169"/>
                </a:cubicBezTo>
                <a:cubicBezTo>
                  <a:pt x="29" y="170"/>
                  <a:pt x="28" y="171"/>
                  <a:pt x="28" y="172"/>
                </a:cubicBezTo>
                <a:cubicBezTo>
                  <a:pt x="29" y="175"/>
                  <a:pt x="30" y="178"/>
                  <a:pt x="34" y="179"/>
                </a:cubicBezTo>
                <a:cubicBezTo>
                  <a:pt x="34" y="177"/>
                  <a:pt x="34" y="174"/>
                  <a:pt x="35" y="174"/>
                </a:cubicBezTo>
                <a:cubicBezTo>
                  <a:pt x="38" y="173"/>
                  <a:pt x="39" y="176"/>
                  <a:pt x="42" y="176"/>
                </a:cubicBezTo>
                <a:cubicBezTo>
                  <a:pt x="42" y="176"/>
                  <a:pt x="43" y="176"/>
                  <a:pt x="43" y="175"/>
                </a:cubicBezTo>
                <a:cubicBezTo>
                  <a:pt x="44" y="175"/>
                  <a:pt x="45" y="175"/>
                  <a:pt x="46" y="174"/>
                </a:cubicBezTo>
                <a:cubicBezTo>
                  <a:pt x="43" y="174"/>
                  <a:pt x="39" y="174"/>
                  <a:pt x="37" y="172"/>
                </a:cubicBezTo>
                <a:cubicBezTo>
                  <a:pt x="41" y="172"/>
                  <a:pt x="45" y="173"/>
                  <a:pt x="48" y="173"/>
                </a:cubicBezTo>
                <a:cubicBezTo>
                  <a:pt x="45" y="172"/>
                  <a:pt x="41" y="172"/>
                  <a:pt x="40" y="168"/>
                </a:cubicBezTo>
                <a:cubicBezTo>
                  <a:pt x="37" y="168"/>
                  <a:pt x="32" y="164"/>
                  <a:pt x="29" y="166"/>
                </a:cubicBezTo>
                <a:close/>
                <a:moveTo>
                  <a:pt x="138" y="170"/>
                </a:moveTo>
                <a:cubicBezTo>
                  <a:pt x="138" y="170"/>
                  <a:pt x="138" y="170"/>
                  <a:pt x="138" y="170"/>
                </a:cubicBezTo>
                <a:cubicBezTo>
                  <a:pt x="138" y="168"/>
                  <a:pt x="138" y="167"/>
                  <a:pt x="136" y="166"/>
                </a:cubicBezTo>
                <a:cubicBezTo>
                  <a:pt x="134" y="165"/>
                  <a:pt x="131" y="166"/>
                  <a:pt x="129" y="167"/>
                </a:cubicBezTo>
                <a:cubicBezTo>
                  <a:pt x="129" y="168"/>
                  <a:pt x="129" y="168"/>
                  <a:pt x="129" y="168"/>
                </a:cubicBezTo>
                <a:cubicBezTo>
                  <a:pt x="127" y="169"/>
                  <a:pt x="127" y="170"/>
                  <a:pt x="125" y="170"/>
                </a:cubicBezTo>
                <a:cubicBezTo>
                  <a:pt x="124" y="171"/>
                  <a:pt x="123" y="171"/>
                  <a:pt x="122" y="172"/>
                </a:cubicBezTo>
                <a:cubicBezTo>
                  <a:pt x="124" y="173"/>
                  <a:pt x="129" y="172"/>
                  <a:pt x="131" y="174"/>
                </a:cubicBezTo>
                <a:cubicBezTo>
                  <a:pt x="128" y="173"/>
                  <a:pt x="125" y="174"/>
                  <a:pt x="123" y="173"/>
                </a:cubicBezTo>
                <a:cubicBezTo>
                  <a:pt x="125" y="174"/>
                  <a:pt x="126" y="175"/>
                  <a:pt x="128" y="175"/>
                </a:cubicBezTo>
                <a:cubicBezTo>
                  <a:pt x="130" y="175"/>
                  <a:pt x="132" y="175"/>
                  <a:pt x="133" y="176"/>
                </a:cubicBezTo>
                <a:cubicBezTo>
                  <a:pt x="136" y="176"/>
                  <a:pt x="138" y="179"/>
                  <a:pt x="141" y="177"/>
                </a:cubicBezTo>
                <a:cubicBezTo>
                  <a:pt x="140" y="175"/>
                  <a:pt x="138" y="173"/>
                  <a:pt x="138" y="170"/>
                </a:cubicBezTo>
                <a:close/>
                <a:moveTo>
                  <a:pt x="57" y="169"/>
                </a:moveTo>
                <a:cubicBezTo>
                  <a:pt x="57" y="169"/>
                  <a:pt x="57" y="169"/>
                  <a:pt x="57" y="169"/>
                </a:cubicBezTo>
                <a:cubicBezTo>
                  <a:pt x="55" y="172"/>
                  <a:pt x="58" y="177"/>
                  <a:pt x="60" y="177"/>
                </a:cubicBezTo>
                <a:cubicBezTo>
                  <a:pt x="60" y="175"/>
                  <a:pt x="59" y="171"/>
                  <a:pt x="63" y="172"/>
                </a:cubicBezTo>
                <a:cubicBezTo>
                  <a:pt x="64" y="171"/>
                  <a:pt x="64" y="170"/>
                  <a:pt x="65" y="169"/>
                </a:cubicBezTo>
                <a:cubicBezTo>
                  <a:pt x="64" y="169"/>
                  <a:pt x="63" y="168"/>
                  <a:pt x="63" y="167"/>
                </a:cubicBezTo>
                <a:cubicBezTo>
                  <a:pt x="60" y="167"/>
                  <a:pt x="59" y="169"/>
                  <a:pt x="57" y="169"/>
                </a:cubicBezTo>
                <a:close/>
                <a:moveTo>
                  <a:pt x="70" y="169"/>
                </a:moveTo>
                <a:cubicBezTo>
                  <a:pt x="70" y="169"/>
                  <a:pt x="70" y="169"/>
                  <a:pt x="70" y="169"/>
                </a:cubicBezTo>
                <a:cubicBezTo>
                  <a:pt x="70" y="169"/>
                  <a:pt x="69" y="168"/>
                  <a:pt x="69" y="168"/>
                </a:cubicBezTo>
                <a:cubicBezTo>
                  <a:pt x="67" y="169"/>
                  <a:pt x="69" y="171"/>
                  <a:pt x="69" y="173"/>
                </a:cubicBezTo>
                <a:cubicBezTo>
                  <a:pt x="70" y="172"/>
                  <a:pt x="70" y="171"/>
                  <a:pt x="71" y="171"/>
                </a:cubicBezTo>
                <a:cubicBezTo>
                  <a:pt x="72" y="171"/>
                  <a:pt x="72" y="172"/>
                  <a:pt x="73" y="172"/>
                </a:cubicBezTo>
                <a:cubicBezTo>
                  <a:pt x="73" y="171"/>
                  <a:pt x="74" y="170"/>
                  <a:pt x="75" y="171"/>
                </a:cubicBezTo>
                <a:cubicBezTo>
                  <a:pt x="75" y="170"/>
                  <a:pt x="75" y="169"/>
                  <a:pt x="74" y="168"/>
                </a:cubicBezTo>
                <a:cubicBezTo>
                  <a:pt x="73" y="168"/>
                  <a:pt x="71" y="169"/>
                  <a:pt x="70" y="169"/>
                </a:cubicBezTo>
                <a:close/>
                <a:moveTo>
                  <a:pt x="83" y="171"/>
                </a:moveTo>
                <a:cubicBezTo>
                  <a:pt x="83" y="171"/>
                  <a:pt x="83" y="171"/>
                  <a:pt x="83" y="171"/>
                </a:cubicBezTo>
                <a:cubicBezTo>
                  <a:pt x="84" y="171"/>
                  <a:pt x="85" y="170"/>
                  <a:pt x="85" y="171"/>
                </a:cubicBezTo>
                <a:cubicBezTo>
                  <a:pt x="85" y="170"/>
                  <a:pt x="85" y="170"/>
                  <a:pt x="85" y="169"/>
                </a:cubicBezTo>
                <a:cubicBezTo>
                  <a:pt x="84" y="168"/>
                  <a:pt x="84" y="170"/>
                  <a:pt x="83" y="171"/>
                </a:cubicBezTo>
                <a:close/>
                <a:moveTo>
                  <a:pt x="102" y="169"/>
                </a:moveTo>
                <a:cubicBezTo>
                  <a:pt x="102" y="169"/>
                  <a:pt x="102" y="169"/>
                  <a:pt x="102" y="169"/>
                </a:cubicBezTo>
                <a:cubicBezTo>
                  <a:pt x="102" y="169"/>
                  <a:pt x="103" y="169"/>
                  <a:pt x="103" y="168"/>
                </a:cubicBezTo>
                <a:cubicBezTo>
                  <a:pt x="102" y="169"/>
                  <a:pt x="102" y="169"/>
                  <a:pt x="102" y="169"/>
                </a:cubicBezTo>
                <a:close/>
                <a:moveTo>
                  <a:pt x="80" y="169"/>
                </a:moveTo>
                <a:cubicBezTo>
                  <a:pt x="80" y="169"/>
                  <a:pt x="80" y="169"/>
                  <a:pt x="80" y="169"/>
                </a:cubicBezTo>
                <a:cubicBezTo>
                  <a:pt x="80" y="170"/>
                  <a:pt x="80" y="171"/>
                  <a:pt x="80" y="173"/>
                </a:cubicBezTo>
                <a:cubicBezTo>
                  <a:pt x="81" y="172"/>
                  <a:pt x="82" y="172"/>
                  <a:pt x="83" y="172"/>
                </a:cubicBezTo>
                <a:cubicBezTo>
                  <a:pt x="82" y="171"/>
                  <a:pt x="82" y="170"/>
                  <a:pt x="81" y="169"/>
                </a:cubicBezTo>
                <a:cubicBezTo>
                  <a:pt x="81" y="168"/>
                  <a:pt x="81" y="169"/>
                  <a:pt x="80" y="169"/>
                </a:cubicBezTo>
                <a:close/>
                <a:moveTo>
                  <a:pt x="90" y="170"/>
                </a:moveTo>
                <a:cubicBezTo>
                  <a:pt x="90" y="170"/>
                  <a:pt x="90" y="170"/>
                  <a:pt x="90" y="170"/>
                </a:cubicBezTo>
                <a:cubicBezTo>
                  <a:pt x="89" y="168"/>
                  <a:pt x="88" y="169"/>
                  <a:pt x="87" y="169"/>
                </a:cubicBezTo>
                <a:cubicBezTo>
                  <a:pt x="87" y="171"/>
                  <a:pt x="87" y="172"/>
                  <a:pt x="88" y="173"/>
                </a:cubicBezTo>
                <a:cubicBezTo>
                  <a:pt x="88" y="172"/>
                  <a:pt x="89" y="172"/>
                  <a:pt x="90" y="172"/>
                </a:cubicBezTo>
                <a:cubicBezTo>
                  <a:pt x="89" y="171"/>
                  <a:pt x="90" y="171"/>
                  <a:pt x="90" y="170"/>
                </a:cubicBezTo>
                <a:close/>
                <a:moveTo>
                  <a:pt x="109" y="172"/>
                </a:moveTo>
                <a:cubicBezTo>
                  <a:pt x="109" y="172"/>
                  <a:pt x="109" y="172"/>
                  <a:pt x="109" y="172"/>
                </a:cubicBezTo>
                <a:cubicBezTo>
                  <a:pt x="108" y="172"/>
                  <a:pt x="107" y="171"/>
                  <a:pt x="106" y="171"/>
                </a:cubicBezTo>
                <a:cubicBezTo>
                  <a:pt x="105" y="170"/>
                  <a:pt x="105" y="169"/>
                  <a:pt x="104" y="169"/>
                </a:cubicBezTo>
                <a:cubicBezTo>
                  <a:pt x="103" y="169"/>
                  <a:pt x="101" y="172"/>
                  <a:pt x="101" y="172"/>
                </a:cubicBezTo>
                <a:cubicBezTo>
                  <a:pt x="101" y="172"/>
                  <a:pt x="101" y="172"/>
                  <a:pt x="102" y="172"/>
                </a:cubicBezTo>
                <a:cubicBezTo>
                  <a:pt x="103" y="173"/>
                  <a:pt x="103" y="175"/>
                  <a:pt x="104" y="176"/>
                </a:cubicBezTo>
                <a:cubicBezTo>
                  <a:pt x="105" y="174"/>
                  <a:pt x="107" y="173"/>
                  <a:pt x="109" y="173"/>
                </a:cubicBezTo>
                <a:cubicBezTo>
                  <a:pt x="109" y="173"/>
                  <a:pt x="109" y="173"/>
                  <a:pt x="109" y="172"/>
                </a:cubicBezTo>
                <a:close/>
                <a:moveTo>
                  <a:pt x="76" y="173"/>
                </a:moveTo>
                <a:cubicBezTo>
                  <a:pt x="76" y="173"/>
                  <a:pt x="76" y="173"/>
                  <a:pt x="76" y="173"/>
                </a:cubicBezTo>
                <a:cubicBezTo>
                  <a:pt x="77" y="173"/>
                  <a:pt x="78" y="172"/>
                  <a:pt x="79" y="172"/>
                </a:cubicBezTo>
                <a:cubicBezTo>
                  <a:pt x="79" y="172"/>
                  <a:pt x="79" y="171"/>
                  <a:pt x="79" y="170"/>
                </a:cubicBezTo>
                <a:cubicBezTo>
                  <a:pt x="77" y="170"/>
                  <a:pt x="77" y="172"/>
                  <a:pt x="76" y="173"/>
                </a:cubicBezTo>
                <a:close/>
                <a:moveTo>
                  <a:pt x="66" y="171"/>
                </a:moveTo>
                <a:cubicBezTo>
                  <a:pt x="66" y="171"/>
                  <a:pt x="66" y="171"/>
                  <a:pt x="66" y="171"/>
                </a:cubicBezTo>
                <a:cubicBezTo>
                  <a:pt x="64" y="171"/>
                  <a:pt x="64" y="174"/>
                  <a:pt x="62" y="173"/>
                </a:cubicBezTo>
                <a:cubicBezTo>
                  <a:pt x="61" y="174"/>
                  <a:pt x="62" y="176"/>
                  <a:pt x="62" y="177"/>
                </a:cubicBezTo>
                <a:cubicBezTo>
                  <a:pt x="63" y="177"/>
                  <a:pt x="64" y="176"/>
                  <a:pt x="65" y="176"/>
                </a:cubicBezTo>
                <a:cubicBezTo>
                  <a:pt x="65" y="175"/>
                  <a:pt x="65" y="175"/>
                  <a:pt x="65" y="174"/>
                </a:cubicBezTo>
                <a:cubicBezTo>
                  <a:pt x="66" y="174"/>
                  <a:pt x="67" y="173"/>
                  <a:pt x="68" y="173"/>
                </a:cubicBezTo>
                <a:cubicBezTo>
                  <a:pt x="68" y="172"/>
                  <a:pt x="67" y="172"/>
                  <a:pt x="66" y="171"/>
                </a:cubicBezTo>
                <a:close/>
                <a:moveTo>
                  <a:pt x="91" y="171"/>
                </a:moveTo>
                <a:cubicBezTo>
                  <a:pt x="91" y="171"/>
                  <a:pt x="91" y="171"/>
                  <a:pt x="91" y="171"/>
                </a:cubicBezTo>
                <a:cubicBezTo>
                  <a:pt x="90" y="172"/>
                  <a:pt x="91" y="173"/>
                  <a:pt x="91" y="174"/>
                </a:cubicBezTo>
                <a:cubicBezTo>
                  <a:pt x="91" y="174"/>
                  <a:pt x="91" y="174"/>
                  <a:pt x="92" y="174"/>
                </a:cubicBezTo>
                <a:cubicBezTo>
                  <a:pt x="92" y="172"/>
                  <a:pt x="92" y="171"/>
                  <a:pt x="91" y="171"/>
                </a:cubicBezTo>
                <a:close/>
                <a:moveTo>
                  <a:pt x="93" y="172"/>
                </a:moveTo>
                <a:cubicBezTo>
                  <a:pt x="93" y="172"/>
                  <a:pt x="93" y="172"/>
                  <a:pt x="93" y="172"/>
                </a:cubicBezTo>
                <a:cubicBezTo>
                  <a:pt x="93" y="174"/>
                  <a:pt x="93" y="175"/>
                  <a:pt x="94" y="176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95" y="174"/>
                  <a:pt x="95" y="174"/>
                  <a:pt x="95" y="172"/>
                </a:cubicBezTo>
                <a:cubicBezTo>
                  <a:pt x="95" y="172"/>
                  <a:pt x="94" y="171"/>
                  <a:pt x="93" y="172"/>
                </a:cubicBezTo>
                <a:close/>
                <a:moveTo>
                  <a:pt x="74" y="175"/>
                </a:moveTo>
                <a:cubicBezTo>
                  <a:pt x="74" y="175"/>
                  <a:pt x="74" y="175"/>
                  <a:pt x="74" y="175"/>
                </a:cubicBezTo>
                <a:cubicBezTo>
                  <a:pt x="74" y="174"/>
                  <a:pt x="74" y="174"/>
                  <a:pt x="75" y="174"/>
                </a:cubicBezTo>
                <a:cubicBezTo>
                  <a:pt x="75" y="173"/>
                  <a:pt x="75" y="172"/>
                  <a:pt x="74" y="172"/>
                </a:cubicBezTo>
                <a:cubicBezTo>
                  <a:pt x="74" y="172"/>
                  <a:pt x="74" y="174"/>
                  <a:pt x="74" y="175"/>
                </a:cubicBezTo>
                <a:close/>
                <a:moveTo>
                  <a:pt x="83" y="176"/>
                </a:moveTo>
                <a:cubicBezTo>
                  <a:pt x="83" y="176"/>
                  <a:pt x="83" y="176"/>
                  <a:pt x="83" y="176"/>
                </a:cubicBezTo>
                <a:cubicBezTo>
                  <a:pt x="83" y="175"/>
                  <a:pt x="83" y="173"/>
                  <a:pt x="81" y="173"/>
                </a:cubicBezTo>
                <a:cubicBezTo>
                  <a:pt x="82" y="174"/>
                  <a:pt x="81" y="175"/>
                  <a:pt x="81" y="175"/>
                </a:cubicBezTo>
                <a:cubicBezTo>
                  <a:pt x="81" y="175"/>
                  <a:pt x="81" y="176"/>
                  <a:pt x="81" y="177"/>
                </a:cubicBezTo>
                <a:cubicBezTo>
                  <a:pt x="82" y="176"/>
                  <a:pt x="83" y="177"/>
                  <a:pt x="84" y="177"/>
                </a:cubicBezTo>
                <a:cubicBezTo>
                  <a:pt x="84" y="176"/>
                  <a:pt x="87" y="176"/>
                  <a:pt x="87" y="177"/>
                </a:cubicBezTo>
                <a:cubicBezTo>
                  <a:pt x="88" y="176"/>
                  <a:pt x="89" y="176"/>
                  <a:pt x="90" y="176"/>
                </a:cubicBezTo>
                <a:cubicBezTo>
                  <a:pt x="90" y="175"/>
                  <a:pt x="89" y="174"/>
                  <a:pt x="89" y="174"/>
                </a:cubicBezTo>
                <a:cubicBezTo>
                  <a:pt x="88" y="175"/>
                  <a:pt x="87" y="175"/>
                  <a:pt x="87" y="176"/>
                </a:cubicBezTo>
                <a:cubicBezTo>
                  <a:pt x="86" y="175"/>
                  <a:pt x="87" y="173"/>
                  <a:pt x="86" y="172"/>
                </a:cubicBezTo>
                <a:cubicBezTo>
                  <a:pt x="83" y="171"/>
                  <a:pt x="85" y="175"/>
                  <a:pt x="83" y="176"/>
                </a:cubicBezTo>
                <a:close/>
                <a:moveTo>
                  <a:pt x="98" y="176"/>
                </a:moveTo>
                <a:cubicBezTo>
                  <a:pt x="98" y="176"/>
                  <a:pt x="98" y="176"/>
                  <a:pt x="98" y="176"/>
                </a:cubicBezTo>
                <a:cubicBezTo>
                  <a:pt x="98" y="177"/>
                  <a:pt x="98" y="176"/>
                  <a:pt x="98" y="176"/>
                </a:cubicBezTo>
                <a:cubicBezTo>
                  <a:pt x="98" y="177"/>
                  <a:pt x="98" y="177"/>
                  <a:pt x="98" y="178"/>
                </a:cubicBezTo>
                <a:cubicBezTo>
                  <a:pt x="99" y="177"/>
                  <a:pt x="101" y="177"/>
                  <a:pt x="102" y="177"/>
                </a:cubicBezTo>
                <a:cubicBezTo>
                  <a:pt x="102" y="177"/>
                  <a:pt x="102" y="177"/>
                  <a:pt x="102" y="177"/>
                </a:cubicBezTo>
                <a:cubicBezTo>
                  <a:pt x="102" y="176"/>
                  <a:pt x="100" y="175"/>
                  <a:pt x="101" y="173"/>
                </a:cubicBezTo>
                <a:cubicBezTo>
                  <a:pt x="99" y="171"/>
                  <a:pt x="99" y="174"/>
                  <a:pt x="98" y="176"/>
                </a:cubicBezTo>
                <a:close/>
                <a:moveTo>
                  <a:pt x="71" y="177"/>
                </a:moveTo>
                <a:cubicBezTo>
                  <a:pt x="71" y="177"/>
                  <a:pt x="71" y="177"/>
                  <a:pt x="71" y="177"/>
                </a:cubicBezTo>
                <a:cubicBezTo>
                  <a:pt x="71" y="176"/>
                  <a:pt x="71" y="175"/>
                  <a:pt x="72" y="175"/>
                </a:cubicBezTo>
                <a:cubicBezTo>
                  <a:pt x="72" y="175"/>
                  <a:pt x="72" y="175"/>
                  <a:pt x="72" y="174"/>
                </a:cubicBezTo>
                <a:cubicBezTo>
                  <a:pt x="71" y="174"/>
                  <a:pt x="72" y="173"/>
                  <a:pt x="71" y="173"/>
                </a:cubicBezTo>
                <a:cubicBezTo>
                  <a:pt x="70" y="174"/>
                  <a:pt x="70" y="176"/>
                  <a:pt x="71" y="177"/>
                </a:cubicBezTo>
                <a:close/>
                <a:moveTo>
                  <a:pt x="130" y="180"/>
                </a:moveTo>
                <a:cubicBezTo>
                  <a:pt x="130" y="180"/>
                  <a:pt x="130" y="180"/>
                  <a:pt x="130" y="180"/>
                </a:cubicBezTo>
                <a:cubicBezTo>
                  <a:pt x="131" y="179"/>
                  <a:pt x="132" y="179"/>
                  <a:pt x="132" y="178"/>
                </a:cubicBezTo>
                <a:cubicBezTo>
                  <a:pt x="132" y="177"/>
                  <a:pt x="131" y="177"/>
                  <a:pt x="131" y="176"/>
                </a:cubicBezTo>
                <a:cubicBezTo>
                  <a:pt x="128" y="175"/>
                  <a:pt x="124" y="176"/>
                  <a:pt x="122" y="174"/>
                </a:cubicBezTo>
                <a:cubicBezTo>
                  <a:pt x="122" y="174"/>
                  <a:pt x="121" y="174"/>
                  <a:pt x="121" y="173"/>
                </a:cubicBezTo>
                <a:cubicBezTo>
                  <a:pt x="117" y="173"/>
                  <a:pt x="114" y="175"/>
                  <a:pt x="113" y="177"/>
                </a:cubicBezTo>
                <a:cubicBezTo>
                  <a:pt x="115" y="178"/>
                  <a:pt x="117" y="178"/>
                  <a:pt x="120" y="179"/>
                </a:cubicBezTo>
                <a:cubicBezTo>
                  <a:pt x="121" y="180"/>
                  <a:pt x="124" y="180"/>
                  <a:pt x="124" y="181"/>
                </a:cubicBezTo>
                <a:cubicBezTo>
                  <a:pt x="121" y="179"/>
                  <a:pt x="116" y="179"/>
                  <a:pt x="112" y="178"/>
                </a:cubicBezTo>
                <a:cubicBezTo>
                  <a:pt x="114" y="179"/>
                  <a:pt x="116" y="182"/>
                  <a:pt x="114" y="183"/>
                </a:cubicBezTo>
                <a:cubicBezTo>
                  <a:pt x="115" y="184"/>
                  <a:pt x="116" y="184"/>
                  <a:pt x="117" y="185"/>
                </a:cubicBezTo>
                <a:cubicBezTo>
                  <a:pt x="118" y="185"/>
                  <a:pt x="119" y="186"/>
                  <a:pt x="120" y="186"/>
                </a:cubicBezTo>
                <a:cubicBezTo>
                  <a:pt x="120" y="186"/>
                  <a:pt x="121" y="186"/>
                  <a:pt x="121" y="186"/>
                </a:cubicBezTo>
                <a:cubicBezTo>
                  <a:pt x="124" y="187"/>
                  <a:pt x="127" y="189"/>
                  <a:pt x="129" y="187"/>
                </a:cubicBezTo>
                <a:cubicBezTo>
                  <a:pt x="127" y="184"/>
                  <a:pt x="128" y="181"/>
                  <a:pt x="130" y="180"/>
                </a:cubicBezTo>
                <a:close/>
                <a:moveTo>
                  <a:pt x="77" y="177"/>
                </a:moveTo>
                <a:cubicBezTo>
                  <a:pt x="77" y="177"/>
                  <a:pt x="77" y="177"/>
                  <a:pt x="77" y="177"/>
                </a:cubicBezTo>
                <a:cubicBezTo>
                  <a:pt x="78" y="177"/>
                  <a:pt x="79" y="177"/>
                  <a:pt x="80" y="177"/>
                </a:cubicBezTo>
                <a:cubicBezTo>
                  <a:pt x="80" y="176"/>
                  <a:pt x="79" y="175"/>
                  <a:pt x="79" y="174"/>
                </a:cubicBezTo>
                <a:cubicBezTo>
                  <a:pt x="77" y="173"/>
                  <a:pt x="77" y="175"/>
                  <a:pt x="77" y="177"/>
                </a:cubicBezTo>
                <a:close/>
                <a:moveTo>
                  <a:pt x="67" y="174"/>
                </a:moveTo>
                <a:cubicBezTo>
                  <a:pt x="67" y="174"/>
                  <a:pt x="67" y="174"/>
                  <a:pt x="67" y="174"/>
                </a:cubicBezTo>
                <a:cubicBezTo>
                  <a:pt x="66" y="176"/>
                  <a:pt x="66" y="177"/>
                  <a:pt x="67" y="178"/>
                </a:cubicBezTo>
                <a:cubicBezTo>
                  <a:pt x="68" y="178"/>
                  <a:pt x="69" y="177"/>
                  <a:pt x="70" y="177"/>
                </a:cubicBezTo>
                <a:cubicBezTo>
                  <a:pt x="69" y="176"/>
                  <a:pt x="69" y="174"/>
                  <a:pt x="67" y="174"/>
                </a:cubicBezTo>
                <a:close/>
                <a:moveTo>
                  <a:pt x="49" y="176"/>
                </a:moveTo>
                <a:cubicBezTo>
                  <a:pt x="49" y="176"/>
                  <a:pt x="49" y="176"/>
                  <a:pt x="49" y="176"/>
                </a:cubicBezTo>
                <a:cubicBezTo>
                  <a:pt x="48" y="176"/>
                  <a:pt x="47" y="176"/>
                  <a:pt x="46" y="176"/>
                </a:cubicBezTo>
                <a:cubicBezTo>
                  <a:pt x="44" y="176"/>
                  <a:pt x="43" y="177"/>
                  <a:pt x="41" y="177"/>
                </a:cubicBezTo>
                <a:cubicBezTo>
                  <a:pt x="39" y="177"/>
                  <a:pt x="38" y="175"/>
                  <a:pt x="36" y="175"/>
                </a:cubicBezTo>
                <a:cubicBezTo>
                  <a:pt x="35" y="179"/>
                  <a:pt x="34" y="188"/>
                  <a:pt x="38" y="189"/>
                </a:cubicBezTo>
                <a:cubicBezTo>
                  <a:pt x="40" y="189"/>
                  <a:pt x="43" y="188"/>
                  <a:pt x="44" y="187"/>
                </a:cubicBezTo>
                <a:cubicBezTo>
                  <a:pt x="45" y="185"/>
                  <a:pt x="47" y="184"/>
                  <a:pt x="48" y="183"/>
                </a:cubicBezTo>
                <a:cubicBezTo>
                  <a:pt x="50" y="183"/>
                  <a:pt x="51" y="182"/>
                  <a:pt x="52" y="182"/>
                </a:cubicBezTo>
                <a:cubicBezTo>
                  <a:pt x="52" y="182"/>
                  <a:pt x="52" y="180"/>
                  <a:pt x="51" y="181"/>
                </a:cubicBezTo>
                <a:cubicBezTo>
                  <a:pt x="48" y="180"/>
                  <a:pt x="45" y="184"/>
                  <a:pt x="42" y="184"/>
                </a:cubicBezTo>
                <a:cubicBezTo>
                  <a:pt x="40" y="184"/>
                  <a:pt x="39" y="183"/>
                  <a:pt x="38" y="181"/>
                </a:cubicBezTo>
                <a:cubicBezTo>
                  <a:pt x="39" y="181"/>
                  <a:pt x="40" y="183"/>
                  <a:pt x="42" y="183"/>
                </a:cubicBezTo>
                <a:cubicBezTo>
                  <a:pt x="45" y="182"/>
                  <a:pt x="47" y="180"/>
                  <a:pt x="50" y="180"/>
                </a:cubicBezTo>
                <a:cubicBezTo>
                  <a:pt x="51" y="178"/>
                  <a:pt x="51" y="178"/>
                  <a:pt x="52" y="177"/>
                </a:cubicBezTo>
                <a:cubicBezTo>
                  <a:pt x="51" y="176"/>
                  <a:pt x="50" y="176"/>
                  <a:pt x="49" y="176"/>
                </a:cubicBezTo>
                <a:close/>
                <a:moveTo>
                  <a:pt x="91" y="175"/>
                </a:moveTo>
                <a:cubicBezTo>
                  <a:pt x="91" y="175"/>
                  <a:pt x="91" y="175"/>
                  <a:pt x="91" y="175"/>
                </a:cubicBezTo>
                <a:cubicBezTo>
                  <a:pt x="91" y="176"/>
                  <a:pt x="91" y="177"/>
                  <a:pt x="91" y="178"/>
                </a:cubicBezTo>
                <a:cubicBezTo>
                  <a:pt x="91" y="178"/>
                  <a:pt x="92" y="177"/>
                  <a:pt x="93" y="177"/>
                </a:cubicBezTo>
                <a:cubicBezTo>
                  <a:pt x="92" y="177"/>
                  <a:pt x="93" y="176"/>
                  <a:pt x="92" y="175"/>
                </a:cubicBezTo>
                <a:cubicBezTo>
                  <a:pt x="92" y="175"/>
                  <a:pt x="91" y="175"/>
                  <a:pt x="91" y="175"/>
                </a:cubicBezTo>
                <a:close/>
                <a:moveTo>
                  <a:pt x="74" y="177"/>
                </a:moveTo>
                <a:cubicBezTo>
                  <a:pt x="74" y="177"/>
                  <a:pt x="74" y="177"/>
                  <a:pt x="74" y="177"/>
                </a:cubicBezTo>
                <a:cubicBezTo>
                  <a:pt x="74" y="178"/>
                  <a:pt x="75" y="178"/>
                  <a:pt x="76" y="178"/>
                </a:cubicBezTo>
                <a:cubicBezTo>
                  <a:pt x="78" y="176"/>
                  <a:pt x="74" y="174"/>
                  <a:pt x="74" y="177"/>
                </a:cubicBezTo>
                <a:close/>
                <a:moveTo>
                  <a:pt x="95" y="180"/>
                </a:moveTo>
                <a:cubicBezTo>
                  <a:pt x="95" y="180"/>
                  <a:pt x="95" y="180"/>
                  <a:pt x="95" y="180"/>
                </a:cubicBezTo>
                <a:cubicBezTo>
                  <a:pt x="96" y="179"/>
                  <a:pt x="96" y="179"/>
                  <a:pt x="97" y="178"/>
                </a:cubicBezTo>
                <a:cubicBezTo>
                  <a:pt x="96" y="177"/>
                  <a:pt x="97" y="176"/>
                  <a:pt x="96" y="176"/>
                </a:cubicBezTo>
                <a:cubicBezTo>
                  <a:pt x="95" y="177"/>
                  <a:pt x="95" y="178"/>
                  <a:pt x="95" y="180"/>
                </a:cubicBezTo>
                <a:close/>
                <a:moveTo>
                  <a:pt x="52" y="178"/>
                </a:moveTo>
                <a:cubicBezTo>
                  <a:pt x="52" y="178"/>
                  <a:pt x="52" y="178"/>
                  <a:pt x="52" y="178"/>
                </a:cubicBezTo>
                <a:cubicBezTo>
                  <a:pt x="53" y="180"/>
                  <a:pt x="54" y="182"/>
                  <a:pt x="55" y="183"/>
                </a:cubicBezTo>
                <a:cubicBezTo>
                  <a:pt x="56" y="184"/>
                  <a:pt x="57" y="183"/>
                  <a:pt x="59" y="183"/>
                </a:cubicBezTo>
                <a:cubicBezTo>
                  <a:pt x="57" y="181"/>
                  <a:pt x="58" y="179"/>
                  <a:pt x="60" y="178"/>
                </a:cubicBezTo>
                <a:cubicBezTo>
                  <a:pt x="57" y="177"/>
                  <a:pt x="53" y="175"/>
                  <a:pt x="52" y="178"/>
                </a:cubicBezTo>
                <a:close/>
                <a:moveTo>
                  <a:pt x="72" y="179"/>
                </a:moveTo>
                <a:cubicBezTo>
                  <a:pt x="72" y="179"/>
                  <a:pt x="72" y="179"/>
                  <a:pt x="72" y="179"/>
                </a:cubicBezTo>
                <a:cubicBezTo>
                  <a:pt x="73" y="179"/>
                  <a:pt x="73" y="180"/>
                  <a:pt x="74" y="181"/>
                </a:cubicBezTo>
                <a:cubicBezTo>
                  <a:pt x="74" y="180"/>
                  <a:pt x="74" y="179"/>
                  <a:pt x="74" y="179"/>
                </a:cubicBezTo>
                <a:cubicBezTo>
                  <a:pt x="73" y="178"/>
                  <a:pt x="73" y="177"/>
                  <a:pt x="72" y="177"/>
                </a:cubicBezTo>
                <a:cubicBezTo>
                  <a:pt x="72" y="178"/>
                  <a:pt x="72" y="178"/>
                  <a:pt x="72" y="179"/>
                </a:cubicBezTo>
                <a:close/>
                <a:moveTo>
                  <a:pt x="104" y="179"/>
                </a:moveTo>
                <a:cubicBezTo>
                  <a:pt x="104" y="179"/>
                  <a:pt x="104" y="179"/>
                  <a:pt x="104" y="179"/>
                </a:cubicBezTo>
                <a:cubicBezTo>
                  <a:pt x="104" y="180"/>
                  <a:pt x="105" y="182"/>
                  <a:pt x="104" y="183"/>
                </a:cubicBezTo>
                <a:cubicBezTo>
                  <a:pt x="106" y="182"/>
                  <a:pt x="111" y="183"/>
                  <a:pt x="113" y="182"/>
                </a:cubicBezTo>
                <a:cubicBezTo>
                  <a:pt x="112" y="181"/>
                  <a:pt x="112" y="181"/>
                  <a:pt x="112" y="180"/>
                </a:cubicBezTo>
                <a:cubicBezTo>
                  <a:pt x="110" y="180"/>
                  <a:pt x="108" y="179"/>
                  <a:pt x="107" y="177"/>
                </a:cubicBezTo>
                <a:cubicBezTo>
                  <a:pt x="105" y="177"/>
                  <a:pt x="105" y="178"/>
                  <a:pt x="104" y="179"/>
                </a:cubicBezTo>
                <a:close/>
                <a:moveTo>
                  <a:pt x="88" y="181"/>
                </a:moveTo>
                <a:cubicBezTo>
                  <a:pt x="88" y="181"/>
                  <a:pt x="88" y="181"/>
                  <a:pt x="88" y="181"/>
                </a:cubicBezTo>
                <a:cubicBezTo>
                  <a:pt x="89" y="181"/>
                  <a:pt x="89" y="180"/>
                  <a:pt x="90" y="180"/>
                </a:cubicBezTo>
                <a:cubicBezTo>
                  <a:pt x="89" y="179"/>
                  <a:pt x="91" y="177"/>
                  <a:pt x="89" y="177"/>
                </a:cubicBezTo>
                <a:cubicBezTo>
                  <a:pt x="89" y="179"/>
                  <a:pt x="87" y="179"/>
                  <a:pt x="88" y="181"/>
                </a:cubicBezTo>
                <a:close/>
                <a:moveTo>
                  <a:pt x="93" y="178"/>
                </a:moveTo>
                <a:cubicBezTo>
                  <a:pt x="93" y="178"/>
                  <a:pt x="93" y="178"/>
                  <a:pt x="93" y="178"/>
                </a:cubicBezTo>
                <a:cubicBezTo>
                  <a:pt x="94" y="178"/>
                  <a:pt x="93" y="179"/>
                  <a:pt x="94" y="179"/>
                </a:cubicBezTo>
                <a:cubicBezTo>
                  <a:pt x="94" y="178"/>
                  <a:pt x="94" y="178"/>
                  <a:pt x="94" y="177"/>
                </a:cubicBezTo>
                <a:cubicBezTo>
                  <a:pt x="94" y="177"/>
                  <a:pt x="94" y="177"/>
                  <a:pt x="94" y="177"/>
                </a:cubicBezTo>
                <a:cubicBezTo>
                  <a:pt x="94" y="178"/>
                  <a:pt x="93" y="178"/>
                  <a:pt x="93" y="178"/>
                </a:cubicBezTo>
                <a:close/>
                <a:moveTo>
                  <a:pt x="65" y="181"/>
                </a:moveTo>
                <a:cubicBezTo>
                  <a:pt x="65" y="181"/>
                  <a:pt x="65" y="181"/>
                  <a:pt x="65" y="181"/>
                </a:cubicBezTo>
                <a:cubicBezTo>
                  <a:pt x="65" y="180"/>
                  <a:pt x="66" y="181"/>
                  <a:pt x="67" y="180"/>
                </a:cubicBezTo>
                <a:cubicBezTo>
                  <a:pt x="66" y="179"/>
                  <a:pt x="66" y="177"/>
                  <a:pt x="64" y="177"/>
                </a:cubicBezTo>
                <a:cubicBezTo>
                  <a:pt x="64" y="179"/>
                  <a:pt x="64" y="180"/>
                  <a:pt x="65" y="181"/>
                </a:cubicBezTo>
                <a:close/>
                <a:moveTo>
                  <a:pt x="83" y="180"/>
                </a:moveTo>
                <a:cubicBezTo>
                  <a:pt x="83" y="180"/>
                  <a:pt x="83" y="180"/>
                  <a:pt x="83" y="180"/>
                </a:cubicBezTo>
                <a:cubicBezTo>
                  <a:pt x="83" y="179"/>
                  <a:pt x="83" y="179"/>
                  <a:pt x="83" y="178"/>
                </a:cubicBezTo>
                <a:cubicBezTo>
                  <a:pt x="83" y="178"/>
                  <a:pt x="82" y="178"/>
                  <a:pt x="82" y="178"/>
                </a:cubicBezTo>
                <a:cubicBezTo>
                  <a:pt x="82" y="178"/>
                  <a:pt x="81" y="179"/>
                  <a:pt x="81" y="179"/>
                </a:cubicBezTo>
                <a:cubicBezTo>
                  <a:pt x="81" y="180"/>
                  <a:pt x="81" y="180"/>
                  <a:pt x="81" y="181"/>
                </a:cubicBezTo>
                <a:cubicBezTo>
                  <a:pt x="82" y="181"/>
                  <a:pt x="84" y="180"/>
                  <a:pt x="85" y="181"/>
                </a:cubicBezTo>
                <a:cubicBezTo>
                  <a:pt x="85" y="180"/>
                  <a:pt x="86" y="180"/>
                  <a:pt x="87" y="180"/>
                </a:cubicBezTo>
                <a:cubicBezTo>
                  <a:pt x="87" y="179"/>
                  <a:pt x="87" y="179"/>
                  <a:pt x="87" y="178"/>
                </a:cubicBezTo>
                <a:cubicBezTo>
                  <a:pt x="85" y="176"/>
                  <a:pt x="85" y="179"/>
                  <a:pt x="83" y="180"/>
                </a:cubicBezTo>
                <a:close/>
                <a:moveTo>
                  <a:pt x="78" y="181"/>
                </a:moveTo>
                <a:cubicBezTo>
                  <a:pt x="78" y="181"/>
                  <a:pt x="78" y="181"/>
                  <a:pt x="78" y="181"/>
                </a:cubicBezTo>
                <a:cubicBezTo>
                  <a:pt x="79" y="181"/>
                  <a:pt x="80" y="180"/>
                  <a:pt x="79" y="179"/>
                </a:cubicBezTo>
                <a:cubicBezTo>
                  <a:pt x="79" y="178"/>
                  <a:pt x="78" y="179"/>
                  <a:pt x="77" y="178"/>
                </a:cubicBezTo>
                <a:cubicBezTo>
                  <a:pt x="78" y="179"/>
                  <a:pt x="77" y="181"/>
                  <a:pt x="78" y="181"/>
                </a:cubicBezTo>
                <a:close/>
                <a:moveTo>
                  <a:pt x="102" y="183"/>
                </a:moveTo>
                <a:cubicBezTo>
                  <a:pt x="102" y="183"/>
                  <a:pt x="102" y="183"/>
                  <a:pt x="102" y="183"/>
                </a:cubicBezTo>
                <a:cubicBezTo>
                  <a:pt x="103" y="182"/>
                  <a:pt x="103" y="182"/>
                  <a:pt x="103" y="181"/>
                </a:cubicBezTo>
                <a:cubicBezTo>
                  <a:pt x="102" y="178"/>
                  <a:pt x="99" y="178"/>
                  <a:pt x="98" y="180"/>
                </a:cubicBezTo>
                <a:cubicBezTo>
                  <a:pt x="96" y="179"/>
                  <a:pt x="95" y="181"/>
                  <a:pt x="95" y="182"/>
                </a:cubicBezTo>
                <a:cubicBezTo>
                  <a:pt x="97" y="181"/>
                  <a:pt x="98" y="182"/>
                  <a:pt x="99" y="183"/>
                </a:cubicBezTo>
                <a:cubicBezTo>
                  <a:pt x="99" y="185"/>
                  <a:pt x="98" y="186"/>
                  <a:pt x="97" y="188"/>
                </a:cubicBezTo>
                <a:cubicBezTo>
                  <a:pt x="99" y="186"/>
                  <a:pt x="100" y="184"/>
                  <a:pt x="102" y="183"/>
                </a:cubicBezTo>
                <a:close/>
                <a:moveTo>
                  <a:pt x="60" y="186"/>
                </a:moveTo>
                <a:cubicBezTo>
                  <a:pt x="60" y="186"/>
                  <a:pt x="60" y="186"/>
                  <a:pt x="60" y="186"/>
                </a:cubicBezTo>
                <a:cubicBezTo>
                  <a:pt x="63" y="186"/>
                  <a:pt x="64" y="188"/>
                  <a:pt x="65" y="188"/>
                </a:cubicBezTo>
                <a:cubicBezTo>
                  <a:pt x="65" y="185"/>
                  <a:pt x="62" y="185"/>
                  <a:pt x="62" y="183"/>
                </a:cubicBezTo>
                <a:cubicBezTo>
                  <a:pt x="62" y="182"/>
                  <a:pt x="63" y="180"/>
                  <a:pt x="62" y="179"/>
                </a:cubicBezTo>
                <a:cubicBezTo>
                  <a:pt x="58" y="179"/>
                  <a:pt x="61" y="183"/>
                  <a:pt x="60" y="186"/>
                </a:cubicBezTo>
                <a:close/>
                <a:moveTo>
                  <a:pt x="130" y="189"/>
                </a:moveTo>
                <a:cubicBezTo>
                  <a:pt x="130" y="189"/>
                  <a:pt x="130" y="189"/>
                  <a:pt x="130" y="189"/>
                </a:cubicBezTo>
                <a:cubicBezTo>
                  <a:pt x="133" y="190"/>
                  <a:pt x="137" y="192"/>
                  <a:pt x="141" y="192"/>
                </a:cubicBezTo>
                <a:cubicBezTo>
                  <a:pt x="141" y="191"/>
                  <a:pt x="141" y="191"/>
                  <a:pt x="142" y="191"/>
                </a:cubicBezTo>
                <a:cubicBezTo>
                  <a:pt x="144" y="187"/>
                  <a:pt x="140" y="186"/>
                  <a:pt x="138" y="185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7" y="183"/>
                  <a:pt x="137" y="182"/>
                  <a:pt x="137" y="181"/>
                </a:cubicBezTo>
                <a:cubicBezTo>
                  <a:pt x="137" y="180"/>
                  <a:pt x="136" y="179"/>
                  <a:pt x="135" y="179"/>
                </a:cubicBezTo>
                <a:cubicBezTo>
                  <a:pt x="133" y="178"/>
                  <a:pt x="133" y="180"/>
                  <a:pt x="132" y="180"/>
                </a:cubicBezTo>
                <a:cubicBezTo>
                  <a:pt x="131" y="181"/>
                  <a:pt x="130" y="181"/>
                  <a:pt x="130" y="182"/>
                </a:cubicBezTo>
                <a:cubicBezTo>
                  <a:pt x="131" y="183"/>
                  <a:pt x="133" y="184"/>
                  <a:pt x="134" y="185"/>
                </a:cubicBezTo>
                <a:cubicBezTo>
                  <a:pt x="132" y="185"/>
                  <a:pt x="131" y="183"/>
                  <a:pt x="129" y="183"/>
                </a:cubicBezTo>
                <a:cubicBezTo>
                  <a:pt x="129" y="185"/>
                  <a:pt x="131" y="188"/>
                  <a:pt x="129" y="189"/>
                </a:cubicBezTo>
                <a:cubicBezTo>
                  <a:pt x="129" y="189"/>
                  <a:pt x="130" y="189"/>
                  <a:pt x="130" y="189"/>
                </a:cubicBezTo>
                <a:close/>
                <a:moveTo>
                  <a:pt x="72" y="182"/>
                </a:moveTo>
                <a:cubicBezTo>
                  <a:pt x="72" y="182"/>
                  <a:pt x="72" y="182"/>
                  <a:pt x="72" y="182"/>
                </a:cubicBezTo>
                <a:cubicBezTo>
                  <a:pt x="71" y="182"/>
                  <a:pt x="70" y="180"/>
                  <a:pt x="70" y="179"/>
                </a:cubicBezTo>
                <a:cubicBezTo>
                  <a:pt x="69" y="179"/>
                  <a:pt x="69" y="179"/>
                  <a:pt x="69" y="179"/>
                </a:cubicBezTo>
                <a:cubicBezTo>
                  <a:pt x="69" y="180"/>
                  <a:pt x="69" y="182"/>
                  <a:pt x="71" y="183"/>
                </a:cubicBezTo>
                <a:cubicBezTo>
                  <a:pt x="71" y="183"/>
                  <a:pt x="72" y="181"/>
                  <a:pt x="72" y="182"/>
                </a:cubicBezTo>
                <a:close/>
                <a:moveTo>
                  <a:pt x="91" y="179"/>
                </a:moveTo>
                <a:cubicBezTo>
                  <a:pt x="91" y="179"/>
                  <a:pt x="91" y="179"/>
                  <a:pt x="91" y="179"/>
                </a:cubicBezTo>
                <a:cubicBezTo>
                  <a:pt x="91" y="180"/>
                  <a:pt x="92" y="180"/>
                  <a:pt x="92" y="181"/>
                </a:cubicBezTo>
                <a:cubicBezTo>
                  <a:pt x="92" y="183"/>
                  <a:pt x="91" y="184"/>
                  <a:pt x="91" y="186"/>
                </a:cubicBezTo>
                <a:cubicBezTo>
                  <a:pt x="93" y="185"/>
                  <a:pt x="93" y="184"/>
                  <a:pt x="93" y="183"/>
                </a:cubicBezTo>
                <a:cubicBezTo>
                  <a:pt x="93" y="182"/>
                  <a:pt x="93" y="183"/>
                  <a:pt x="93" y="183"/>
                </a:cubicBezTo>
                <a:cubicBezTo>
                  <a:pt x="92" y="183"/>
                  <a:pt x="92" y="183"/>
                  <a:pt x="92" y="182"/>
                </a:cubicBezTo>
                <a:cubicBezTo>
                  <a:pt x="93" y="182"/>
                  <a:pt x="93" y="181"/>
                  <a:pt x="93" y="179"/>
                </a:cubicBezTo>
                <a:cubicBezTo>
                  <a:pt x="93" y="179"/>
                  <a:pt x="93" y="179"/>
                  <a:pt x="92" y="179"/>
                </a:cubicBezTo>
                <a:cubicBezTo>
                  <a:pt x="92" y="180"/>
                  <a:pt x="92" y="180"/>
                  <a:pt x="91" y="179"/>
                </a:cubicBezTo>
                <a:close/>
                <a:moveTo>
                  <a:pt x="75" y="181"/>
                </a:moveTo>
                <a:cubicBezTo>
                  <a:pt x="75" y="181"/>
                  <a:pt x="75" y="181"/>
                  <a:pt x="75" y="181"/>
                </a:cubicBezTo>
                <a:cubicBezTo>
                  <a:pt x="76" y="181"/>
                  <a:pt x="76" y="181"/>
                  <a:pt x="77" y="181"/>
                </a:cubicBezTo>
                <a:cubicBezTo>
                  <a:pt x="76" y="180"/>
                  <a:pt x="76" y="179"/>
                  <a:pt x="75" y="179"/>
                </a:cubicBezTo>
                <a:cubicBezTo>
                  <a:pt x="75" y="180"/>
                  <a:pt x="75" y="180"/>
                  <a:pt x="75" y="181"/>
                </a:cubicBezTo>
                <a:close/>
                <a:moveTo>
                  <a:pt x="94" y="181"/>
                </a:moveTo>
                <a:cubicBezTo>
                  <a:pt x="94" y="181"/>
                  <a:pt x="94" y="181"/>
                  <a:pt x="94" y="181"/>
                </a:cubicBezTo>
                <a:cubicBezTo>
                  <a:pt x="94" y="182"/>
                  <a:pt x="94" y="180"/>
                  <a:pt x="94" y="180"/>
                </a:cubicBezTo>
                <a:cubicBezTo>
                  <a:pt x="94" y="180"/>
                  <a:pt x="94" y="181"/>
                  <a:pt x="94" y="181"/>
                </a:cubicBezTo>
                <a:close/>
                <a:moveTo>
                  <a:pt x="26" y="181"/>
                </a:moveTo>
                <a:cubicBezTo>
                  <a:pt x="26" y="181"/>
                  <a:pt x="26" y="181"/>
                  <a:pt x="26" y="181"/>
                </a:cubicBezTo>
                <a:cubicBezTo>
                  <a:pt x="25" y="182"/>
                  <a:pt x="26" y="183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26" y="186"/>
                  <a:pt x="26" y="186"/>
                  <a:pt x="26" y="188"/>
                </a:cubicBezTo>
                <a:cubicBezTo>
                  <a:pt x="29" y="192"/>
                  <a:pt x="34" y="193"/>
                  <a:pt x="39" y="193"/>
                </a:cubicBezTo>
                <a:cubicBezTo>
                  <a:pt x="39" y="193"/>
                  <a:pt x="39" y="193"/>
                  <a:pt x="40" y="193"/>
                </a:cubicBezTo>
                <a:cubicBezTo>
                  <a:pt x="41" y="193"/>
                  <a:pt x="43" y="191"/>
                  <a:pt x="43" y="189"/>
                </a:cubicBezTo>
                <a:cubicBezTo>
                  <a:pt x="41" y="190"/>
                  <a:pt x="40" y="190"/>
                  <a:pt x="38" y="191"/>
                </a:cubicBezTo>
                <a:cubicBezTo>
                  <a:pt x="35" y="190"/>
                  <a:pt x="32" y="189"/>
                  <a:pt x="30" y="187"/>
                </a:cubicBezTo>
                <a:cubicBezTo>
                  <a:pt x="32" y="187"/>
                  <a:pt x="33" y="189"/>
                  <a:pt x="35" y="189"/>
                </a:cubicBezTo>
                <a:cubicBezTo>
                  <a:pt x="34" y="188"/>
                  <a:pt x="34" y="186"/>
                  <a:pt x="34" y="185"/>
                </a:cubicBezTo>
                <a:cubicBezTo>
                  <a:pt x="31" y="184"/>
                  <a:pt x="29" y="179"/>
                  <a:pt x="26" y="181"/>
                </a:cubicBezTo>
                <a:close/>
                <a:moveTo>
                  <a:pt x="73" y="182"/>
                </a:moveTo>
                <a:cubicBezTo>
                  <a:pt x="73" y="182"/>
                  <a:pt x="73" y="182"/>
                  <a:pt x="73" y="182"/>
                </a:cubicBezTo>
                <a:cubicBezTo>
                  <a:pt x="73" y="182"/>
                  <a:pt x="73" y="182"/>
                  <a:pt x="74" y="182"/>
                </a:cubicBezTo>
                <a:cubicBezTo>
                  <a:pt x="73" y="181"/>
                  <a:pt x="74" y="181"/>
                  <a:pt x="73" y="181"/>
                </a:cubicBezTo>
                <a:cubicBezTo>
                  <a:pt x="73" y="181"/>
                  <a:pt x="73" y="181"/>
                  <a:pt x="73" y="182"/>
                </a:cubicBezTo>
                <a:close/>
                <a:moveTo>
                  <a:pt x="85" y="182"/>
                </a:moveTo>
                <a:cubicBezTo>
                  <a:pt x="85" y="182"/>
                  <a:pt x="85" y="182"/>
                  <a:pt x="85" y="182"/>
                </a:cubicBezTo>
                <a:cubicBezTo>
                  <a:pt x="86" y="183"/>
                  <a:pt x="85" y="184"/>
                  <a:pt x="86" y="185"/>
                </a:cubicBezTo>
                <a:cubicBezTo>
                  <a:pt x="86" y="184"/>
                  <a:pt x="87" y="184"/>
                  <a:pt x="87" y="183"/>
                </a:cubicBezTo>
                <a:cubicBezTo>
                  <a:pt x="87" y="182"/>
                  <a:pt x="88" y="182"/>
                  <a:pt x="87" y="181"/>
                </a:cubicBezTo>
                <a:cubicBezTo>
                  <a:pt x="86" y="181"/>
                  <a:pt x="86" y="181"/>
                  <a:pt x="85" y="182"/>
                </a:cubicBezTo>
                <a:close/>
                <a:moveTo>
                  <a:pt x="88" y="183"/>
                </a:moveTo>
                <a:cubicBezTo>
                  <a:pt x="88" y="183"/>
                  <a:pt x="88" y="183"/>
                  <a:pt x="88" y="183"/>
                </a:cubicBezTo>
                <a:cubicBezTo>
                  <a:pt x="89" y="183"/>
                  <a:pt x="90" y="183"/>
                  <a:pt x="90" y="184"/>
                </a:cubicBezTo>
                <a:cubicBezTo>
                  <a:pt x="90" y="183"/>
                  <a:pt x="91" y="182"/>
                  <a:pt x="90" y="181"/>
                </a:cubicBezTo>
                <a:cubicBezTo>
                  <a:pt x="90" y="182"/>
                  <a:pt x="89" y="182"/>
                  <a:pt x="88" y="183"/>
                </a:cubicBezTo>
                <a:close/>
                <a:moveTo>
                  <a:pt x="68" y="184"/>
                </a:moveTo>
                <a:cubicBezTo>
                  <a:pt x="68" y="184"/>
                  <a:pt x="68" y="184"/>
                  <a:pt x="68" y="184"/>
                </a:cubicBezTo>
                <a:cubicBezTo>
                  <a:pt x="68" y="183"/>
                  <a:pt x="67" y="182"/>
                  <a:pt x="66" y="182"/>
                </a:cubicBezTo>
                <a:cubicBezTo>
                  <a:pt x="65" y="183"/>
                  <a:pt x="67" y="183"/>
                  <a:pt x="68" y="184"/>
                </a:cubicBezTo>
                <a:close/>
                <a:moveTo>
                  <a:pt x="79" y="185"/>
                </a:moveTo>
                <a:cubicBezTo>
                  <a:pt x="79" y="185"/>
                  <a:pt x="79" y="185"/>
                  <a:pt x="79" y="185"/>
                </a:cubicBezTo>
                <a:cubicBezTo>
                  <a:pt x="78" y="185"/>
                  <a:pt x="78" y="184"/>
                  <a:pt x="78" y="183"/>
                </a:cubicBezTo>
                <a:cubicBezTo>
                  <a:pt x="77" y="182"/>
                  <a:pt x="74" y="182"/>
                  <a:pt x="75" y="184"/>
                </a:cubicBezTo>
                <a:cubicBezTo>
                  <a:pt x="77" y="184"/>
                  <a:pt x="77" y="185"/>
                  <a:pt x="77" y="186"/>
                </a:cubicBezTo>
                <a:cubicBezTo>
                  <a:pt x="78" y="185"/>
                  <a:pt x="79" y="186"/>
                  <a:pt x="79" y="186"/>
                </a:cubicBezTo>
                <a:cubicBezTo>
                  <a:pt x="79" y="185"/>
                  <a:pt x="80" y="184"/>
                  <a:pt x="81" y="183"/>
                </a:cubicBezTo>
                <a:cubicBezTo>
                  <a:pt x="81" y="183"/>
                  <a:pt x="81" y="183"/>
                  <a:pt x="81" y="18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79" y="183"/>
                  <a:pt x="79" y="184"/>
                  <a:pt x="79" y="185"/>
                </a:cubicBezTo>
                <a:close/>
                <a:moveTo>
                  <a:pt x="82" y="182"/>
                </a:moveTo>
                <a:cubicBezTo>
                  <a:pt x="82" y="182"/>
                  <a:pt x="82" y="182"/>
                  <a:pt x="82" y="182"/>
                </a:cubicBezTo>
                <a:cubicBezTo>
                  <a:pt x="83" y="182"/>
                  <a:pt x="82" y="183"/>
                  <a:pt x="82" y="183"/>
                </a:cubicBezTo>
                <a:cubicBezTo>
                  <a:pt x="84" y="183"/>
                  <a:pt x="84" y="184"/>
                  <a:pt x="84" y="184"/>
                </a:cubicBezTo>
                <a:cubicBezTo>
                  <a:pt x="85" y="183"/>
                  <a:pt x="84" y="181"/>
                  <a:pt x="82" y="182"/>
                </a:cubicBezTo>
                <a:close/>
                <a:moveTo>
                  <a:pt x="65" y="185"/>
                </a:moveTo>
                <a:cubicBezTo>
                  <a:pt x="65" y="185"/>
                  <a:pt x="65" y="185"/>
                  <a:pt x="65" y="185"/>
                </a:cubicBezTo>
                <a:cubicBezTo>
                  <a:pt x="64" y="184"/>
                  <a:pt x="64" y="182"/>
                  <a:pt x="63" y="182"/>
                </a:cubicBezTo>
                <a:cubicBezTo>
                  <a:pt x="63" y="183"/>
                  <a:pt x="64" y="184"/>
                  <a:pt x="65" y="185"/>
                </a:cubicBezTo>
                <a:close/>
                <a:moveTo>
                  <a:pt x="73" y="186"/>
                </a:moveTo>
                <a:cubicBezTo>
                  <a:pt x="73" y="186"/>
                  <a:pt x="73" y="186"/>
                  <a:pt x="73" y="186"/>
                </a:cubicBezTo>
                <a:cubicBezTo>
                  <a:pt x="73" y="186"/>
                  <a:pt x="73" y="185"/>
                  <a:pt x="74" y="184"/>
                </a:cubicBezTo>
                <a:cubicBezTo>
                  <a:pt x="73" y="184"/>
                  <a:pt x="73" y="184"/>
                  <a:pt x="73" y="183"/>
                </a:cubicBezTo>
                <a:cubicBezTo>
                  <a:pt x="73" y="183"/>
                  <a:pt x="73" y="183"/>
                  <a:pt x="73" y="183"/>
                </a:cubicBezTo>
                <a:cubicBezTo>
                  <a:pt x="72" y="184"/>
                  <a:pt x="72" y="186"/>
                  <a:pt x="73" y="186"/>
                </a:cubicBezTo>
                <a:close/>
                <a:moveTo>
                  <a:pt x="46" y="186"/>
                </a:moveTo>
                <a:cubicBezTo>
                  <a:pt x="46" y="186"/>
                  <a:pt x="46" y="186"/>
                  <a:pt x="46" y="186"/>
                </a:cubicBezTo>
                <a:cubicBezTo>
                  <a:pt x="46" y="187"/>
                  <a:pt x="46" y="187"/>
                  <a:pt x="46" y="187"/>
                </a:cubicBezTo>
                <a:cubicBezTo>
                  <a:pt x="45" y="188"/>
                  <a:pt x="45" y="189"/>
                  <a:pt x="44" y="191"/>
                </a:cubicBezTo>
                <a:cubicBezTo>
                  <a:pt x="44" y="192"/>
                  <a:pt x="43" y="192"/>
                  <a:pt x="43" y="193"/>
                </a:cubicBezTo>
                <a:cubicBezTo>
                  <a:pt x="43" y="193"/>
                  <a:pt x="43" y="194"/>
                  <a:pt x="42" y="194"/>
                </a:cubicBezTo>
                <a:cubicBezTo>
                  <a:pt x="40" y="195"/>
                  <a:pt x="38" y="195"/>
                  <a:pt x="37" y="197"/>
                </a:cubicBezTo>
                <a:cubicBezTo>
                  <a:pt x="36" y="199"/>
                  <a:pt x="39" y="203"/>
                  <a:pt x="41" y="204"/>
                </a:cubicBezTo>
                <a:cubicBezTo>
                  <a:pt x="42" y="204"/>
                  <a:pt x="43" y="203"/>
                  <a:pt x="45" y="203"/>
                </a:cubicBezTo>
                <a:cubicBezTo>
                  <a:pt x="45" y="204"/>
                  <a:pt x="45" y="204"/>
                  <a:pt x="46" y="204"/>
                </a:cubicBezTo>
                <a:cubicBezTo>
                  <a:pt x="49" y="202"/>
                  <a:pt x="49" y="198"/>
                  <a:pt x="52" y="196"/>
                </a:cubicBezTo>
                <a:cubicBezTo>
                  <a:pt x="52" y="195"/>
                  <a:pt x="53" y="195"/>
                  <a:pt x="53" y="194"/>
                </a:cubicBezTo>
                <a:cubicBezTo>
                  <a:pt x="51" y="193"/>
                  <a:pt x="53" y="190"/>
                  <a:pt x="53" y="189"/>
                </a:cubicBezTo>
                <a:cubicBezTo>
                  <a:pt x="51" y="188"/>
                  <a:pt x="50" y="191"/>
                  <a:pt x="49" y="192"/>
                </a:cubicBezTo>
                <a:cubicBezTo>
                  <a:pt x="49" y="193"/>
                  <a:pt x="47" y="194"/>
                  <a:pt x="47" y="195"/>
                </a:cubicBezTo>
                <a:cubicBezTo>
                  <a:pt x="46" y="196"/>
                  <a:pt x="45" y="199"/>
                  <a:pt x="44" y="199"/>
                </a:cubicBezTo>
                <a:cubicBezTo>
                  <a:pt x="45" y="197"/>
                  <a:pt x="47" y="194"/>
                  <a:pt x="48" y="192"/>
                </a:cubicBezTo>
                <a:cubicBezTo>
                  <a:pt x="50" y="190"/>
                  <a:pt x="50" y="187"/>
                  <a:pt x="53" y="186"/>
                </a:cubicBezTo>
                <a:cubicBezTo>
                  <a:pt x="53" y="185"/>
                  <a:pt x="54" y="184"/>
                  <a:pt x="53" y="183"/>
                </a:cubicBezTo>
                <a:cubicBezTo>
                  <a:pt x="51" y="183"/>
                  <a:pt x="48" y="184"/>
                  <a:pt x="46" y="186"/>
                </a:cubicBezTo>
                <a:close/>
                <a:moveTo>
                  <a:pt x="92" y="188"/>
                </a:moveTo>
                <a:cubicBezTo>
                  <a:pt x="92" y="188"/>
                  <a:pt x="92" y="188"/>
                  <a:pt x="92" y="188"/>
                </a:cubicBezTo>
                <a:cubicBezTo>
                  <a:pt x="93" y="190"/>
                  <a:pt x="92" y="191"/>
                  <a:pt x="92" y="192"/>
                </a:cubicBezTo>
                <a:cubicBezTo>
                  <a:pt x="92" y="192"/>
                  <a:pt x="92" y="192"/>
                  <a:pt x="93" y="192"/>
                </a:cubicBezTo>
                <a:cubicBezTo>
                  <a:pt x="94" y="190"/>
                  <a:pt x="96" y="187"/>
                  <a:pt x="97" y="184"/>
                </a:cubicBezTo>
                <a:cubicBezTo>
                  <a:pt x="97" y="184"/>
                  <a:pt x="97" y="183"/>
                  <a:pt x="96" y="183"/>
                </a:cubicBezTo>
                <a:cubicBezTo>
                  <a:pt x="94" y="184"/>
                  <a:pt x="93" y="186"/>
                  <a:pt x="92" y="188"/>
                </a:cubicBezTo>
                <a:close/>
                <a:moveTo>
                  <a:pt x="125" y="193"/>
                </a:moveTo>
                <a:cubicBezTo>
                  <a:pt x="125" y="193"/>
                  <a:pt x="125" y="193"/>
                  <a:pt x="125" y="193"/>
                </a:cubicBezTo>
                <a:cubicBezTo>
                  <a:pt x="124" y="192"/>
                  <a:pt x="122" y="192"/>
                  <a:pt x="120" y="191"/>
                </a:cubicBezTo>
                <a:cubicBezTo>
                  <a:pt x="118" y="190"/>
                  <a:pt x="117" y="187"/>
                  <a:pt x="115" y="185"/>
                </a:cubicBezTo>
                <a:cubicBezTo>
                  <a:pt x="113" y="183"/>
                  <a:pt x="110" y="184"/>
                  <a:pt x="107" y="184"/>
                </a:cubicBezTo>
                <a:cubicBezTo>
                  <a:pt x="110" y="186"/>
                  <a:pt x="114" y="187"/>
                  <a:pt x="117" y="190"/>
                </a:cubicBezTo>
                <a:cubicBezTo>
                  <a:pt x="118" y="190"/>
                  <a:pt x="119" y="192"/>
                  <a:pt x="119" y="194"/>
                </a:cubicBezTo>
                <a:cubicBezTo>
                  <a:pt x="118" y="190"/>
                  <a:pt x="114" y="189"/>
                  <a:pt x="111" y="187"/>
                </a:cubicBezTo>
                <a:cubicBezTo>
                  <a:pt x="109" y="187"/>
                  <a:pt x="107" y="185"/>
                  <a:pt x="106" y="185"/>
                </a:cubicBezTo>
                <a:cubicBezTo>
                  <a:pt x="109" y="185"/>
                  <a:pt x="113" y="191"/>
                  <a:pt x="109" y="194"/>
                </a:cubicBezTo>
                <a:cubicBezTo>
                  <a:pt x="112" y="194"/>
                  <a:pt x="113" y="196"/>
                  <a:pt x="116" y="197"/>
                </a:cubicBezTo>
                <a:cubicBezTo>
                  <a:pt x="119" y="197"/>
                  <a:pt x="121" y="195"/>
                  <a:pt x="124" y="196"/>
                </a:cubicBezTo>
                <a:cubicBezTo>
                  <a:pt x="125" y="195"/>
                  <a:pt x="125" y="194"/>
                  <a:pt x="125" y="193"/>
                </a:cubicBezTo>
                <a:close/>
                <a:moveTo>
                  <a:pt x="81" y="185"/>
                </a:moveTo>
                <a:cubicBezTo>
                  <a:pt x="81" y="185"/>
                  <a:pt x="81" y="185"/>
                  <a:pt x="81" y="185"/>
                </a:cubicBezTo>
                <a:cubicBezTo>
                  <a:pt x="79" y="187"/>
                  <a:pt x="81" y="189"/>
                  <a:pt x="81" y="192"/>
                </a:cubicBezTo>
                <a:cubicBezTo>
                  <a:pt x="82" y="191"/>
                  <a:pt x="84" y="191"/>
                  <a:pt x="85" y="191"/>
                </a:cubicBezTo>
                <a:cubicBezTo>
                  <a:pt x="85" y="190"/>
                  <a:pt x="86" y="188"/>
                  <a:pt x="85" y="187"/>
                </a:cubicBezTo>
                <a:cubicBezTo>
                  <a:pt x="85" y="185"/>
                  <a:pt x="84" y="186"/>
                  <a:pt x="83" y="184"/>
                </a:cubicBezTo>
                <a:cubicBezTo>
                  <a:pt x="83" y="184"/>
                  <a:pt x="82" y="185"/>
                  <a:pt x="82" y="184"/>
                </a:cubicBezTo>
                <a:cubicBezTo>
                  <a:pt x="82" y="184"/>
                  <a:pt x="82" y="185"/>
                  <a:pt x="81" y="185"/>
                </a:cubicBezTo>
                <a:close/>
                <a:moveTo>
                  <a:pt x="70" y="185"/>
                </a:moveTo>
                <a:cubicBezTo>
                  <a:pt x="70" y="185"/>
                  <a:pt x="70" y="185"/>
                  <a:pt x="70" y="185"/>
                </a:cubicBezTo>
                <a:cubicBezTo>
                  <a:pt x="70" y="185"/>
                  <a:pt x="69" y="186"/>
                  <a:pt x="70" y="186"/>
                </a:cubicBezTo>
                <a:cubicBezTo>
                  <a:pt x="70" y="186"/>
                  <a:pt x="71" y="186"/>
                  <a:pt x="72" y="185"/>
                </a:cubicBezTo>
                <a:cubicBezTo>
                  <a:pt x="71" y="185"/>
                  <a:pt x="71" y="184"/>
                  <a:pt x="70" y="184"/>
                </a:cubicBezTo>
                <a:cubicBezTo>
                  <a:pt x="70" y="185"/>
                  <a:pt x="70" y="185"/>
                  <a:pt x="70" y="185"/>
                </a:cubicBezTo>
                <a:close/>
                <a:moveTo>
                  <a:pt x="86" y="185"/>
                </a:moveTo>
                <a:cubicBezTo>
                  <a:pt x="86" y="185"/>
                  <a:pt x="86" y="185"/>
                  <a:pt x="86" y="185"/>
                </a:cubicBezTo>
                <a:cubicBezTo>
                  <a:pt x="87" y="187"/>
                  <a:pt x="86" y="190"/>
                  <a:pt x="86" y="192"/>
                </a:cubicBezTo>
                <a:cubicBezTo>
                  <a:pt x="88" y="190"/>
                  <a:pt x="90" y="191"/>
                  <a:pt x="91" y="191"/>
                </a:cubicBezTo>
                <a:cubicBezTo>
                  <a:pt x="91" y="191"/>
                  <a:pt x="91" y="190"/>
                  <a:pt x="91" y="189"/>
                </a:cubicBezTo>
                <a:cubicBezTo>
                  <a:pt x="89" y="188"/>
                  <a:pt x="89" y="186"/>
                  <a:pt x="89" y="185"/>
                </a:cubicBezTo>
                <a:cubicBezTo>
                  <a:pt x="88" y="184"/>
                  <a:pt x="87" y="185"/>
                  <a:pt x="86" y="185"/>
                </a:cubicBezTo>
                <a:close/>
                <a:moveTo>
                  <a:pt x="55" y="185"/>
                </a:moveTo>
                <a:cubicBezTo>
                  <a:pt x="55" y="185"/>
                  <a:pt x="55" y="185"/>
                  <a:pt x="55" y="185"/>
                </a:cubicBezTo>
                <a:cubicBezTo>
                  <a:pt x="55" y="186"/>
                  <a:pt x="55" y="187"/>
                  <a:pt x="54" y="188"/>
                </a:cubicBezTo>
                <a:cubicBezTo>
                  <a:pt x="54" y="188"/>
                  <a:pt x="55" y="188"/>
                  <a:pt x="55" y="189"/>
                </a:cubicBezTo>
                <a:cubicBezTo>
                  <a:pt x="54" y="190"/>
                  <a:pt x="53" y="191"/>
                  <a:pt x="54" y="193"/>
                </a:cubicBezTo>
                <a:cubicBezTo>
                  <a:pt x="55" y="194"/>
                  <a:pt x="58" y="192"/>
                  <a:pt x="59" y="193"/>
                </a:cubicBezTo>
                <a:cubicBezTo>
                  <a:pt x="59" y="193"/>
                  <a:pt x="61" y="192"/>
                  <a:pt x="61" y="192"/>
                </a:cubicBezTo>
                <a:cubicBezTo>
                  <a:pt x="60" y="191"/>
                  <a:pt x="59" y="190"/>
                  <a:pt x="59" y="190"/>
                </a:cubicBezTo>
                <a:cubicBezTo>
                  <a:pt x="59" y="188"/>
                  <a:pt x="59" y="187"/>
                  <a:pt x="60" y="187"/>
                </a:cubicBezTo>
                <a:cubicBezTo>
                  <a:pt x="59" y="186"/>
                  <a:pt x="58" y="186"/>
                  <a:pt x="58" y="185"/>
                </a:cubicBezTo>
                <a:cubicBezTo>
                  <a:pt x="57" y="185"/>
                  <a:pt x="56" y="185"/>
                  <a:pt x="55" y="185"/>
                </a:cubicBezTo>
                <a:close/>
                <a:moveTo>
                  <a:pt x="66" y="185"/>
                </a:moveTo>
                <a:cubicBezTo>
                  <a:pt x="66" y="185"/>
                  <a:pt x="66" y="185"/>
                  <a:pt x="66" y="185"/>
                </a:cubicBezTo>
                <a:cubicBezTo>
                  <a:pt x="67" y="186"/>
                  <a:pt x="67" y="187"/>
                  <a:pt x="67" y="187"/>
                </a:cubicBezTo>
                <a:cubicBezTo>
                  <a:pt x="68" y="186"/>
                  <a:pt x="67" y="185"/>
                  <a:pt x="67" y="185"/>
                </a:cubicBezTo>
                <a:cubicBezTo>
                  <a:pt x="67" y="185"/>
                  <a:pt x="66" y="185"/>
                  <a:pt x="66" y="185"/>
                </a:cubicBezTo>
                <a:close/>
                <a:moveTo>
                  <a:pt x="76" y="192"/>
                </a:moveTo>
                <a:cubicBezTo>
                  <a:pt x="76" y="192"/>
                  <a:pt x="76" y="192"/>
                  <a:pt x="76" y="192"/>
                </a:cubicBezTo>
                <a:cubicBezTo>
                  <a:pt x="77" y="191"/>
                  <a:pt x="79" y="192"/>
                  <a:pt x="80" y="192"/>
                </a:cubicBezTo>
                <a:cubicBezTo>
                  <a:pt x="79" y="190"/>
                  <a:pt x="79" y="189"/>
                  <a:pt x="78" y="187"/>
                </a:cubicBezTo>
                <a:cubicBezTo>
                  <a:pt x="76" y="188"/>
                  <a:pt x="76" y="186"/>
                  <a:pt x="75" y="186"/>
                </a:cubicBezTo>
                <a:cubicBezTo>
                  <a:pt x="74" y="188"/>
                  <a:pt x="75" y="190"/>
                  <a:pt x="76" y="192"/>
                </a:cubicBezTo>
                <a:close/>
                <a:moveTo>
                  <a:pt x="99" y="190"/>
                </a:moveTo>
                <a:cubicBezTo>
                  <a:pt x="99" y="190"/>
                  <a:pt x="99" y="190"/>
                  <a:pt x="99" y="190"/>
                </a:cubicBezTo>
                <a:cubicBezTo>
                  <a:pt x="99" y="190"/>
                  <a:pt x="99" y="190"/>
                  <a:pt x="99" y="190"/>
                </a:cubicBezTo>
                <a:cubicBezTo>
                  <a:pt x="101" y="191"/>
                  <a:pt x="101" y="192"/>
                  <a:pt x="103" y="193"/>
                </a:cubicBezTo>
                <a:cubicBezTo>
                  <a:pt x="104" y="190"/>
                  <a:pt x="108" y="193"/>
                  <a:pt x="109" y="191"/>
                </a:cubicBezTo>
                <a:cubicBezTo>
                  <a:pt x="109" y="186"/>
                  <a:pt x="99" y="185"/>
                  <a:pt x="99" y="190"/>
                </a:cubicBezTo>
                <a:close/>
                <a:moveTo>
                  <a:pt x="73" y="188"/>
                </a:moveTo>
                <a:cubicBezTo>
                  <a:pt x="73" y="188"/>
                  <a:pt x="73" y="188"/>
                  <a:pt x="73" y="188"/>
                </a:cubicBezTo>
                <a:cubicBezTo>
                  <a:pt x="71" y="187"/>
                  <a:pt x="70" y="188"/>
                  <a:pt x="68" y="188"/>
                </a:cubicBezTo>
                <a:cubicBezTo>
                  <a:pt x="69" y="188"/>
                  <a:pt x="67" y="189"/>
                  <a:pt x="67" y="189"/>
                </a:cubicBezTo>
                <a:cubicBezTo>
                  <a:pt x="67" y="190"/>
                  <a:pt x="68" y="191"/>
                  <a:pt x="68" y="192"/>
                </a:cubicBezTo>
                <a:cubicBezTo>
                  <a:pt x="70" y="191"/>
                  <a:pt x="72" y="192"/>
                  <a:pt x="74" y="191"/>
                </a:cubicBezTo>
                <a:cubicBezTo>
                  <a:pt x="74" y="190"/>
                  <a:pt x="73" y="189"/>
                  <a:pt x="73" y="188"/>
                </a:cubicBezTo>
                <a:close/>
                <a:moveTo>
                  <a:pt x="126" y="195"/>
                </a:moveTo>
                <a:cubicBezTo>
                  <a:pt x="126" y="195"/>
                  <a:pt x="126" y="195"/>
                  <a:pt x="126" y="195"/>
                </a:cubicBezTo>
                <a:cubicBezTo>
                  <a:pt x="127" y="197"/>
                  <a:pt x="130" y="200"/>
                  <a:pt x="129" y="201"/>
                </a:cubicBezTo>
                <a:cubicBezTo>
                  <a:pt x="128" y="200"/>
                  <a:pt x="127" y="198"/>
                  <a:pt x="125" y="197"/>
                </a:cubicBezTo>
                <a:cubicBezTo>
                  <a:pt x="124" y="198"/>
                  <a:pt x="123" y="197"/>
                  <a:pt x="122" y="197"/>
                </a:cubicBezTo>
                <a:cubicBezTo>
                  <a:pt x="121" y="198"/>
                  <a:pt x="119" y="198"/>
                  <a:pt x="118" y="198"/>
                </a:cubicBezTo>
                <a:cubicBezTo>
                  <a:pt x="122" y="200"/>
                  <a:pt x="122" y="206"/>
                  <a:pt x="128" y="207"/>
                </a:cubicBezTo>
                <a:cubicBezTo>
                  <a:pt x="129" y="206"/>
                  <a:pt x="131" y="206"/>
                  <a:pt x="133" y="207"/>
                </a:cubicBezTo>
                <a:cubicBezTo>
                  <a:pt x="135" y="205"/>
                  <a:pt x="136" y="200"/>
                  <a:pt x="134" y="197"/>
                </a:cubicBezTo>
                <a:cubicBezTo>
                  <a:pt x="133" y="195"/>
                  <a:pt x="132" y="194"/>
                  <a:pt x="130" y="193"/>
                </a:cubicBezTo>
                <a:cubicBezTo>
                  <a:pt x="128" y="189"/>
                  <a:pt x="122" y="188"/>
                  <a:pt x="119" y="187"/>
                </a:cubicBezTo>
                <a:cubicBezTo>
                  <a:pt x="121" y="190"/>
                  <a:pt x="127" y="190"/>
                  <a:pt x="126" y="195"/>
                </a:cubicBezTo>
                <a:close/>
                <a:moveTo>
                  <a:pt x="60" y="188"/>
                </a:moveTo>
                <a:cubicBezTo>
                  <a:pt x="60" y="188"/>
                  <a:pt x="60" y="188"/>
                  <a:pt x="60" y="188"/>
                </a:cubicBezTo>
                <a:cubicBezTo>
                  <a:pt x="60" y="190"/>
                  <a:pt x="63" y="191"/>
                  <a:pt x="64" y="192"/>
                </a:cubicBezTo>
                <a:cubicBezTo>
                  <a:pt x="64" y="192"/>
                  <a:pt x="64" y="193"/>
                  <a:pt x="64" y="193"/>
                </a:cubicBezTo>
                <a:cubicBezTo>
                  <a:pt x="64" y="193"/>
                  <a:pt x="65" y="194"/>
                  <a:pt x="66" y="194"/>
                </a:cubicBezTo>
                <a:cubicBezTo>
                  <a:pt x="66" y="193"/>
                  <a:pt x="67" y="193"/>
                  <a:pt x="67" y="192"/>
                </a:cubicBezTo>
                <a:cubicBezTo>
                  <a:pt x="66" y="191"/>
                  <a:pt x="65" y="191"/>
                  <a:pt x="65" y="189"/>
                </a:cubicBezTo>
                <a:cubicBezTo>
                  <a:pt x="63" y="190"/>
                  <a:pt x="63" y="187"/>
                  <a:pt x="60" y="188"/>
                </a:cubicBezTo>
                <a:close/>
                <a:moveTo>
                  <a:pt x="100" y="192"/>
                </a:moveTo>
                <a:cubicBezTo>
                  <a:pt x="100" y="192"/>
                  <a:pt x="100" y="192"/>
                  <a:pt x="100" y="192"/>
                </a:cubicBezTo>
                <a:cubicBezTo>
                  <a:pt x="98" y="191"/>
                  <a:pt x="94" y="191"/>
                  <a:pt x="94" y="194"/>
                </a:cubicBezTo>
                <a:cubicBezTo>
                  <a:pt x="95" y="195"/>
                  <a:pt x="97" y="195"/>
                  <a:pt x="97" y="197"/>
                </a:cubicBezTo>
                <a:cubicBezTo>
                  <a:pt x="98" y="197"/>
                  <a:pt x="99" y="196"/>
                  <a:pt x="100" y="196"/>
                </a:cubicBezTo>
                <a:cubicBezTo>
                  <a:pt x="101" y="196"/>
                  <a:pt x="102" y="198"/>
                  <a:pt x="103" y="197"/>
                </a:cubicBezTo>
                <a:cubicBezTo>
                  <a:pt x="105" y="194"/>
                  <a:pt x="100" y="195"/>
                  <a:pt x="100" y="192"/>
                </a:cubicBezTo>
                <a:close/>
                <a:moveTo>
                  <a:pt x="139" y="206"/>
                </a:moveTo>
                <a:cubicBezTo>
                  <a:pt x="139" y="206"/>
                  <a:pt x="139" y="206"/>
                  <a:pt x="139" y="206"/>
                </a:cubicBezTo>
                <a:cubicBezTo>
                  <a:pt x="138" y="205"/>
                  <a:pt x="138" y="204"/>
                  <a:pt x="138" y="204"/>
                </a:cubicBezTo>
                <a:cubicBezTo>
                  <a:pt x="136" y="200"/>
                  <a:pt x="135" y="195"/>
                  <a:pt x="132" y="193"/>
                </a:cubicBezTo>
                <a:cubicBezTo>
                  <a:pt x="133" y="195"/>
                  <a:pt x="136" y="198"/>
                  <a:pt x="136" y="202"/>
                </a:cubicBezTo>
                <a:cubicBezTo>
                  <a:pt x="136" y="204"/>
                  <a:pt x="135" y="208"/>
                  <a:pt x="133" y="208"/>
                </a:cubicBezTo>
                <a:cubicBezTo>
                  <a:pt x="132" y="209"/>
                  <a:pt x="132" y="208"/>
                  <a:pt x="131" y="208"/>
                </a:cubicBezTo>
                <a:cubicBezTo>
                  <a:pt x="132" y="210"/>
                  <a:pt x="133" y="211"/>
                  <a:pt x="135" y="212"/>
                </a:cubicBezTo>
                <a:cubicBezTo>
                  <a:pt x="136" y="211"/>
                  <a:pt x="137" y="210"/>
                  <a:pt x="140" y="211"/>
                </a:cubicBezTo>
                <a:cubicBezTo>
                  <a:pt x="140" y="209"/>
                  <a:pt x="141" y="208"/>
                  <a:pt x="142" y="206"/>
                </a:cubicBezTo>
                <a:cubicBezTo>
                  <a:pt x="143" y="201"/>
                  <a:pt x="139" y="196"/>
                  <a:pt x="136" y="193"/>
                </a:cubicBezTo>
                <a:cubicBezTo>
                  <a:pt x="135" y="193"/>
                  <a:pt x="134" y="192"/>
                  <a:pt x="133" y="192"/>
                </a:cubicBezTo>
                <a:cubicBezTo>
                  <a:pt x="136" y="195"/>
                  <a:pt x="139" y="200"/>
                  <a:pt x="139" y="206"/>
                </a:cubicBezTo>
                <a:close/>
                <a:moveTo>
                  <a:pt x="96" y="197"/>
                </a:moveTo>
                <a:cubicBezTo>
                  <a:pt x="96" y="197"/>
                  <a:pt x="96" y="197"/>
                  <a:pt x="96" y="197"/>
                </a:cubicBezTo>
                <a:cubicBezTo>
                  <a:pt x="96" y="197"/>
                  <a:pt x="96" y="197"/>
                  <a:pt x="96" y="196"/>
                </a:cubicBezTo>
                <a:cubicBezTo>
                  <a:pt x="93" y="195"/>
                  <a:pt x="92" y="193"/>
                  <a:pt x="90" y="192"/>
                </a:cubicBezTo>
                <a:cubicBezTo>
                  <a:pt x="89" y="192"/>
                  <a:pt x="88" y="192"/>
                  <a:pt x="88" y="192"/>
                </a:cubicBezTo>
                <a:cubicBezTo>
                  <a:pt x="89" y="194"/>
                  <a:pt x="90" y="196"/>
                  <a:pt x="90" y="197"/>
                </a:cubicBezTo>
                <a:cubicBezTo>
                  <a:pt x="92" y="198"/>
                  <a:pt x="94" y="197"/>
                  <a:pt x="96" y="199"/>
                </a:cubicBezTo>
                <a:cubicBezTo>
                  <a:pt x="96" y="198"/>
                  <a:pt x="96" y="198"/>
                  <a:pt x="96" y="197"/>
                </a:cubicBezTo>
                <a:close/>
                <a:moveTo>
                  <a:pt x="27" y="193"/>
                </a:moveTo>
                <a:cubicBezTo>
                  <a:pt x="27" y="193"/>
                  <a:pt x="27" y="193"/>
                  <a:pt x="27" y="193"/>
                </a:cubicBezTo>
                <a:cubicBezTo>
                  <a:pt x="25" y="195"/>
                  <a:pt x="25" y="198"/>
                  <a:pt x="23" y="199"/>
                </a:cubicBezTo>
                <a:cubicBezTo>
                  <a:pt x="22" y="200"/>
                  <a:pt x="21" y="200"/>
                  <a:pt x="21" y="200"/>
                </a:cubicBezTo>
                <a:cubicBezTo>
                  <a:pt x="22" y="208"/>
                  <a:pt x="27" y="206"/>
                  <a:pt x="31" y="205"/>
                </a:cubicBezTo>
                <a:cubicBezTo>
                  <a:pt x="31" y="203"/>
                  <a:pt x="28" y="203"/>
                  <a:pt x="29" y="200"/>
                </a:cubicBezTo>
                <a:cubicBezTo>
                  <a:pt x="28" y="200"/>
                  <a:pt x="26" y="201"/>
                  <a:pt x="25" y="201"/>
                </a:cubicBezTo>
                <a:cubicBezTo>
                  <a:pt x="25" y="199"/>
                  <a:pt x="26" y="200"/>
                  <a:pt x="27" y="199"/>
                </a:cubicBezTo>
                <a:cubicBezTo>
                  <a:pt x="29" y="198"/>
                  <a:pt x="30" y="197"/>
                  <a:pt x="31" y="195"/>
                </a:cubicBezTo>
                <a:cubicBezTo>
                  <a:pt x="33" y="195"/>
                  <a:pt x="35" y="195"/>
                  <a:pt x="37" y="194"/>
                </a:cubicBezTo>
                <a:cubicBezTo>
                  <a:pt x="33" y="194"/>
                  <a:pt x="30" y="191"/>
                  <a:pt x="27" y="193"/>
                </a:cubicBezTo>
                <a:close/>
                <a:moveTo>
                  <a:pt x="83" y="192"/>
                </a:moveTo>
                <a:cubicBezTo>
                  <a:pt x="83" y="192"/>
                  <a:pt x="83" y="192"/>
                  <a:pt x="83" y="192"/>
                </a:cubicBezTo>
                <a:cubicBezTo>
                  <a:pt x="80" y="195"/>
                  <a:pt x="85" y="197"/>
                  <a:pt x="86" y="200"/>
                </a:cubicBezTo>
                <a:cubicBezTo>
                  <a:pt x="86" y="201"/>
                  <a:pt x="85" y="202"/>
                  <a:pt x="85" y="203"/>
                </a:cubicBezTo>
                <a:cubicBezTo>
                  <a:pt x="86" y="201"/>
                  <a:pt x="88" y="199"/>
                  <a:pt x="89" y="198"/>
                </a:cubicBezTo>
                <a:cubicBezTo>
                  <a:pt x="89" y="196"/>
                  <a:pt x="88" y="195"/>
                  <a:pt x="87" y="194"/>
                </a:cubicBezTo>
                <a:cubicBezTo>
                  <a:pt x="86" y="193"/>
                  <a:pt x="85" y="192"/>
                  <a:pt x="83" y="192"/>
                </a:cubicBezTo>
                <a:close/>
                <a:moveTo>
                  <a:pt x="68" y="194"/>
                </a:moveTo>
                <a:cubicBezTo>
                  <a:pt x="68" y="194"/>
                  <a:pt x="68" y="194"/>
                  <a:pt x="68" y="194"/>
                </a:cubicBezTo>
                <a:cubicBezTo>
                  <a:pt x="68" y="193"/>
                  <a:pt x="68" y="193"/>
                  <a:pt x="68" y="193"/>
                </a:cubicBezTo>
                <a:cubicBezTo>
                  <a:pt x="67" y="196"/>
                  <a:pt x="66" y="197"/>
                  <a:pt x="66" y="199"/>
                </a:cubicBezTo>
                <a:cubicBezTo>
                  <a:pt x="66" y="199"/>
                  <a:pt x="67" y="199"/>
                  <a:pt x="68" y="199"/>
                </a:cubicBezTo>
                <a:cubicBezTo>
                  <a:pt x="69" y="197"/>
                  <a:pt x="70" y="197"/>
                  <a:pt x="71" y="196"/>
                </a:cubicBezTo>
                <a:cubicBezTo>
                  <a:pt x="73" y="195"/>
                  <a:pt x="74" y="196"/>
                  <a:pt x="75" y="195"/>
                </a:cubicBezTo>
                <a:cubicBezTo>
                  <a:pt x="76" y="192"/>
                  <a:pt x="70" y="192"/>
                  <a:pt x="68" y="194"/>
                </a:cubicBezTo>
                <a:close/>
                <a:moveTo>
                  <a:pt x="77" y="196"/>
                </a:moveTo>
                <a:cubicBezTo>
                  <a:pt x="77" y="196"/>
                  <a:pt x="77" y="196"/>
                  <a:pt x="77" y="196"/>
                </a:cubicBezTo>
                <a:cubicBezTo>
                  <a:pt x="77" y="197"/>
                  <a:pt x="76" y="197"/>
                  <a:pt x="75" y="197"/>
                </a:cubicBezTo>
                <a:cubicBezTo>
                  <a:pt x="76" y="198"/>
                  <a:pt x="74" y="199"/>
                  <a:pt x="75" y="201"/>
                </a:cubicBezTo>
                <a:cubicBezTo>
                  <a:pt x="77" y="201"/>
                  <a:pt x="78" y="199"/>
                  <a:pt x="80" y="200"/>
                </a:cubicBezTo>
                <a:cubicBezTo>
                  <a:pt x="81" y="198"/>
                  <a:pt x="80" y="195"/>
                  <a:pt x="80" y="193"/>
                </a:cubicBezTo>
                <a:cubicBezTo>
                  <a:pt x="79" y="193"/>
                  <a:pt x="78" y="193"/>
                  <a:pt x="76" y="193"/>
                </a:cubicBezTo>
                <a:cubicBezTo>
                  <a:pt x="77" y="194"/>
                  <a:pt x="77" y="195"/>
                  <a:pt x="77" y="196"/>
                </a:cubicBezTo>
                <a:close/>
                <a:moveTo>
                  <a:pt x="61" y="193"/>
                </a:moveTo>
                <a:cubicBezTo>
                  <a:pt x="61" y="193"/>
                  <a:pt x="61" y="193"/>
                  <a:pt x="61" y="193"/>
                </a:cubicBezTo>
                <a:cubicBezTo>
                  <a:pt x="59" y="194"/>
                  <a:pt x="58" y="197"/>
                  <a:pt x="58" y="199"/>
                </a:cubicBezTo>
                <a:cubicBezTo>
                  <a:pt x="60" y="198"/>
                  <a:pt x="63" y="197"/>
                  <a:pt x="65" y="195"/>
                </a:cubicBezTo>
                <a:cubicBezTo>
                  <a:pt x="64" y="194"/>
                  <a:pt x="63" y="193"/>
                  <a:pt x="61" y="193"/>
                </a:cubicBezTo>
                <a:close/>
                <a:moveTo>
                  <a:pt x="105" y="196"/>
                </a:moveTo>
                <a:cubicBezTo>
                  <a:pt x="105" y="196"/>
                  <a:pt x="105" y="196"/>
                  <a:pt x="105" y="196"/>
                </a:cubicBezTo>
                <a:cubicBezTo>
                  <a:pt x="108" y="200"/>
                  <a:pt x="111" y="204"/>
                  <a:pt x="113" y="209"/>
                </a:cubicBezTo>
                <a:cubicBezTo>
                  <a:pt x="111" y="207"/>
                  <a:pt x="111" y="205"/>
                  <a:pt x="110" y="203"/>
                </a:cubicBezTo>
                <a:cubicBezTo>
                  <a:pt x="109" y="202"/>
                  <a:pt x="107" y="201"/>
                  <a:pt x="106" y="199"/>
                </a:cubicBezTo>
                <a:cubicBezTo>
                  <a:pt x="106" y="199"/>
                  <a:pt x="106" y="199"/>
                  <a:pt x="106" y="199"/>
                </a:cubicBezTo>
                <a:cubicBezTo>
                  <a:pt x="106" y="198"/>
                  <a:pt x="105" y="198"/>
                  <a:pt x="104" y="198"/>
                </a:cubicBezTo>
                <a:cubicBezTo>
                  <a:pt x="104" y="198"/>
                  <a:pt x="104" y="199"/>
                  <a:pt x="103" y="199"/>
                </a:cubicBezTo>
                <a:cubicBezTo>
                  <a:pt x="102" y="199"/>
                  <a:pt x="101" y="198"/>
                  <a:pt x="100" y="198"/>
                </a:cubicBezTo>
                <a:cubicBezTo>
                  <a:pt x="103" y="200"/>
                  <a:pt x="105" y="202"/>
                  <a:pt x="106" y="205"/>
                </a:cubicBezTo>
                <a:cubicBezTo>
                  <a:pt x="106" y="205"/>
                  <a:pt x="107" y="205"/>
                  <a:pt x="107" y="206"/>
                </a:cubicBezTo>
                <a:cubicBezTo>
                  <a:pt x="108" y="208"/>
                  <a:pt x="108" y="211"/>
                  <a:pt x="110" y="213"/>
                </a:cubicBezTo>
                <a:cubicBezTo>
                  <a:pt x="110" y="213"/>
                  <a:pt x="110" y="214"/>
                  <a:pt x="110" y="214"/>
                </a:cubicBezTo>
                <a:cubicBezTo>
                  <a:pt x="111" y="214"/>
                  <a:pt x="111" y="214"/>
                  <a:pt x="112" y="215"/>
                </a:cubicBezTo>
                <a:cubicBezTo>
                  <a:pt x="113" y="214"/>
                  <a:pt x="113" y="213"/>
                  <a:pt x="114" y="212"/>
                </a:cubicBezTo>
                <a:cubicBezTo>
                  <a:pt x="116" y="212"/>
                  <a:pt x="116" y="213"/>
                  <a:pt x="117" y="213"/>
                </a:cubicBezTo>
                <a:cubicBezTo>
                  <a:pt x="117" y="212"/>
                  <a:pt x="117" y="212"/>
                  <a:pt x="118" y="211"/>
                </a:cubicBezTo>
                <a:cubicBezTo>
                  <a:pt x="118" y="209"/>
                  <a:pt x="118" y="207"/>
                  <a:pt x="117" y="205"/>
                </a:cubicBezTo>
                <a:cubicBezTo>
                  <a:pt x="115" y="203"/>
                  <a:pt x="112" y="201"/>
                  <a:pt x="110" y="198"/>
                </a:cubicBezTo>
                <a:cubicBezTo>
                  <a:pt x="110" y="198"/>
                  <a:pt x="110" y="196"/>
                  <a:pt x="109" y="196"/>
                </a:cubicBezTo>
                <a:cubicBezTo>
                  <a:pt x="109" y="195"/>
                  <a:pt x="107" y="195"/>
                  <a:pt x="106" y="194"/>
                </a:cubicBezTo>
                <a:cubicBezTo>
                  <a:pt x="106" y="194"/>
                  <a:pt x="105" y="194"/>
                  <a:pt x="105" y="194"/>
                </a:cubicBezTo>
                <a:cubicBezTo>
                  <a:pt x="105" y="194"/>
                  <a:pt x="105" y="195"/>
                  <a:pt x="105" y="196"/>
                </a:cubicBezTo>
                <a:close/>
                <a:moveTo>
                  <a:pt x="53" y="195"/>
                </a:moveTo>
                <a:cubicBezTo>
                  <a:pt x="53" y="195"/>
                  <a:pt x="53" y="195"/>
                  <a:pt x="53" y="195"/>
                </a:cubicBezTo>
                <a:cubicBezTo>
                  <a:pt x="52" y="197"/>
                  <a:pt x="50" y="199"/>
                  <a:pt x="50" y="201"/>
                </a:cubicBezTo>
                <a:cubicBezTo>
                  <a:pt x="50" y="204"/>
                  <a:pt x="50" y="208"/>
                  <a:pt x="49" y="210"/>
                </a:cubicBezTo>
                <a:cubicBezTo>
                  <a:pt x="47" y="211"/>
                  <a:pt x="45" y="215"/>
                  <a:pt x="48" y="216"/>
                </a:cubicBezTo>
                <a:cubicBezTo>
                  <a:pt x="49" y="217"/>
                  <a:pt x="50" y="216"/>
                  <a:pt x="51" y="217"/>
                </a:cubicBezTo>
                <a:cubicBezTo>
                  <a:pt x="53" y="216"/>
                  <a:pt x="54" y="214"/>
                  <a:pt x="56" y="214"/>
                </a:cubicBezTo>
                <a:cubicBezTo>
                  <a:pt x="57" y="212"/>
                  <a:pt x="58" y="211"/>
                  <a:pt x="58" y="209"/>
                </a:cubicBezTo>
                <a:cubicBezTo>
                  <a:pt x="58" y="208"/>
                  <a:pt x="57" y="206"/>
                  <a:pt x="58" y="205"/>
                </a:cubicBezTo>
                <a:cubicBezTo>
                  <a:pt x="58" y="204"/>
                  <a:pt x="58" y="204"/>
                  <a:pt x="58" y="204"/>
                </a:cubicBezTo>
                <a:cubicBezTo>
                  <a:pt x="59" y="202"/>
                  <a:pt x="58" y="201"/>
                  <a:pt x="59" y="200"/>
                </a:cubicBezTo>
                <a:cubicBezTo>
                  <a:pt x="58" y="200"/>
                  <a:pt x="57" y="200"/>
                  <a:pt x="56" y="199"/>
                </a:cubicBezTo>
                <a:cubicBezTo>
                  <a:pt x="53" y="204"/>
                  <a:pt x="52" y="209"/>
                  <a:pt x="50" y="215"/>
                </a:cubicBezTo>
                <a:cubicBezTo>
                  <a:pt x="50" y="209"/>
                  <a:pt x="53" y="202"/>
                  <a:pt x="56" y="197"/>
                </a:cubicBezTo>
                <a:cubicBezTo>
                  <a:pt x="56" y="196"/>
                  <a:pt x="57" y="195"/>
                  <a:pt x="57" y="194"/>
                </a:cubicBezTo>
                <a:cubicBezTo>
                  <a:pt x="56" y="195"/>
                  <a:pt x="54" y="195"/>
                  <a:pt x="53" y="195"/>
                </a:cubicBezTo>
                <a:close/>
                <a:moveTo>
                  <a:pt x="113" y="201"/>
                </a:moveTo>
                <a:cubicBezTo>
                  <a:pt x="113" y="201"/>
                  <a:pt x="113" y="201"/>
                  <a:pt x="113" y="201"/>
                </a:cubicBezTo>
                <a:cubicBezTo>
                  <a:pt x="114" y="201"/>
                  <a:pt x="114" y="201"/>
                  <a:pt x="115" y="201"/>
                </a:cubicBezTo>
                <a:cubicBezTo>
                  <a:pt x="118" y="204"/>
                  <a:pt x="121" y="210"/>
                  <a:pt x="118" y="214"/>
                </a:cubicBezTo>
                <a:cubicBezTo>
                  <a:pt x="117" y="214"/>
                  <a:pt x="117" y="214"/>
                  <a:pt x="116" y="215"/>
                </a:cubicBezTo>
                <a:cubicBezTo>
                  <a:pt x="116" y="216"/>
                  <a:pt x="117" y="218"/>
                  <a:pt x="116" y="218"/>
                </a:cubicBezTo>
                <a:cubicBezTo>
                  <a:pt x="115" y="217"/>
                  <a:pt x="116" y="215"/>
                  <a:pt x="115" y="214"/>
                </a:cubicBezTo>
                <a:cubicBezTo>
                  <a:pt x="114" y="215"/>
                  <a:pt x="113" y="216"/>
                  <a:pt x="111" y="216"/>
                </a:cubicBezTo>
                <a:cubicBezTo>
                  <a:pt x="112" y="217"/>
                  <a:pt x="112" y="218"/>
                  <a:pt x="112" y="220"/>
                </a:cubicBezTo>
                <a:cubicBezTo>
                  <a:pt x="114" y="221"/>
                  <a:pt x="116" y="221"/>
                  <a:pt x="117" y="223"/>
                </a:cubicBezTo>
                <a:cubicBezTo>
                  <a:pt x="119" y="222"/>
                  <a:pt x="119" y="219"/>
                  <a:pt x="120" y="218"/>
                </a:cubicBezTo>
                <a:cubicBezTo>
                  <a:pt x="121" y="214"/>
                  <a:pt x="122" y="208"/>
                  <a:pt x="119" y="204"/>
                </a:cubicBezTo>
                <a:cubicBezTo>
                  <a:pt x="118" y="202"/>
                  <a:pt x="115" y="200"/>
                  <a:pt x="114" y="198"/>
                </a:cubicBezTo>
                <a:cubicBezTo>
                  <a:pt x="113" y="197"/>
                  <a:pt x="112" y="196"/>
                  <a:pt x="110" y="195"/>
                </a:cubicBezTo>
                <a:cubicBezTo>
                  <a:pt x="111" y="197"/>
                  <a:pt x="112" y="199"/>
                  <a:pt x="113" y="201"/>
                </a:cubicBezTo>
                <a:close/>
                <a:moveTo>
                  <a:pt x="32" y="204"/>
                </a:moveTo>
                <a:cubicBezTo>
                  <a:pt x="32" y="204"/>
                  <a:pt x="32" y="204"/>
                  <a:pt x="32" y="204"/>
                </a:cubicBezTo>
                <a:cubicBezTo>
                  <a:pt x="32" y="206"/>
                  <a:pt x="33" y="210"/>
                  <a:pt x="35" y="210"/>
                </a:cubicBezTo>
                <a:cubicBezTo>
                  <a:pt x="38" y="210"/>
                  <a:pt x="40" y="206"/>
                  <a:pt x="42" y="205"/>
                </a:cubicBezTo>
                <a:cubicBezTo>
                  <a:pt x="40" y="205"/>
                  <a:pt x="39" y="204"/>
                  <a:pt x="38" y="203"/>
                </a:cubicBezTo>
                <a:cubicBezTo>
                  <a:pt x="37" y="203"/>
                  <a:pt x="35" y="204"/>
                  <a:pt x="34" y="204"/>
                </a:cubicBezTo>
                <a:cubicBezTo>
                  <a:pt x="34" y="203"/>
                  <a:pt x="36" y="202"/>
                  <a:pt x="37" y="202"/>
                </a:cubicBezTo>
                <a:cubicBezTo>
                  <a:pt x="36" y="200"/>
                  <a:pt x="36" y="199"/>
                  <a:pt x="35" y="197"/>
                </a:cubicBezTo>
                <a:cubicBezTo>
                  <a:pt x="35" y="196"/>
                  <a:pt x="36" y="196"/>
                  <a:pt x="36" y="196"/>
                </a:cubicBezTo>
                <a:cubicBezTo>
                  <a:pt x="31" y="196"/>
                  <a:pt x="28" y="201"/>
                  <a:pt x="32" y="204"/>
                </a:cubicBezTo>
                <a:close/>
                <a:moveTo>
                  <a:pt x="75" y="202"/>
                </a:moveTo>
                <a:cubicBezTo>
                  <a:pt x="75" y="202"/>
                  <a:pt x="75" y="202"/>
                  <a:pt x="75" y="202"/>
                </a:cubicBezTo>
                <a:cubicBezTo>
                  <a:pt x="73" y="201"/>
                  <a:pt x="73" y="198"/>
                  <a:pt x="74" y="197"/>
                </a:cubicBezTo>
                <a:cubicBezTo>
                  <a:pt x="74" y="197"/>
                  <a:pt x="73" y="197"/>
                  <a:pt x="72" y="197"/>
                </a:cubicBezTo>
                <a:cubicBezTo>
                  <a:pt x="71" y="197"/>
                  <a:pt x="71" y="198"/>
                  <a:pt x="70" y="199"/>
                </a:cubicBezTo>
                <a:cubicBezTo>
                  <a:pt x="70" y="201"/>
                  <a:pt x="69" y="203"/>
                  <a:pt x="69" y="205"/>
                </a:cubicBezTo>
                <a:cubicBezTo>
                  <a:pt x="68" y="210"/>
                  <a:pt x="70" y="215"/>
                  <a:pt x="73" y="219"/>
                </a:cubicBezTo>
                <a:cubicBezTo>
                  <a:pt x="73" y="221"/>
                  <a:pt x="74" y="223"/>
                  <a:pt x="76" y="225"/>
                </a:cubicBezTo>
                <a:cubicBezTo>
                  <a:pt x="76" y="224"/>
                  <a:pt x="76" y="224"/>
                  <a:pt x="77" y="224"/>
                </a:cubicBezTo>
                <a:cubicBezTo>
                  <a:pt x="76" y="223"/>
                  <a:pt x="76" y="223"/>
                  <a:pt x="76" y="223"/>
                </a:cubicBezTo>
                <a:cubicBezTo>
                  <a:pt x="77" y="222"/>
                  <a:pt x="77" y="221"/>
                  <a:pt x="77" y="219"/>
                </a:cubicBezTo>
                <a:cubicBezTo>
                  <a:pt x="75" y="215"/>
                  <a:pt x="77" y="208"/>
                  <a:pt x="77" y="202"/>
                </a:cubicBezTo>
                <a:cubicBezTo>
                  <a:pt x="77" y="202"/>
                  <a:pt x="76" y="202"/>
                  <a:pt x="76" y="202"/>
                </a:cubicBezTo>
                <a:cubicBezTo>
                  <a:pt x="75" y="205"/>
                  <a:pt x="75" y="209"/>
                  <a:pt x="74" y="212"/>
                </a:cubicBezTo>
                <a:cubicBezTo>
                  <a:pt x="74" y="213"/>
                  <a:pt x="75" y="214"/>
                  <a:pt x="74" y="214"/>
                </a:cubicBezTo>
                <a:cubicBezTo>
                  <a:pt x="74" y="211"/>
                  <a:pt x="74" y="206"/>
                  <a:pt x="75" y="202"/>
                </a:cubicBezTo>
                <a:close/>
                <a:moveTo>
                  <a:pt x="81" y="201"/>
                </a:moveTo>
                <a:cubicBezTo>
                  <a:pt x="81" y="201"/>
                  <a:pt x="81" y="201"/>
                  <a:pt x="81" y="201"/>
                </a:cubicBezTo>
                <a:cubicBezTo>
                  <a:pt x="80" y="201"/>
                  <a:pt x="80" y="201"/>
                  <a:pt x="79" y="201"/>
                </a:cubicBezTo>
                <a:cubicBezTo>
                  <a:pt x="79" y="204"/>
                  <a:pt x="77" y="209"/>
                  <a:pt x="77" y="213"/>
                </a:cubicBezTo>
                <a:cubicBezTo>
                  <a:pt x="77" y="215"/>
                  <a:pt x="78" y="218"/>
                  <a:pt x="79" y="219"/>
                </a:cubicBezTo>
                <a:cubicBezTo>
                  <a:pt x="79" y="221"/>
                  <a:pt x="80" y="224"/>
                  <a:pt x="80" y="226"/>
                </a:cubicBezTo>
                <a:cubicBezTo>
                  <a:pt x="81" y="226"/>
                  <a:pt x="82" y="227"/>
                  <a:pt x="83" y="226"/>
                </a:cubicBezTo>
                <a:cubicBezTo>
                  <a:pt x="84" y="224"/>
                  <a:pt x="85" y="223"/>
                  <a:pt x="87" y="223"/>
                </a:cubicBezTo>
                <a:cubicBezTo>
                  <a:pt x="87" y="221"/>
                  <a:pt x="88" y="220"/>
                  <a:pt x="88" y="217"/>
                </a:cubicBezTo>
                <a:cubicBezTo>
                  <a:pt x="89" y="212"/>
                  <a:pt x="92" y="207"/>
                  <a:pt x="89" y="201"/>
                </a:cubicBezTo>
                <a:cubicBezTo>
                  <a:pt x="87" y="202"/>
                  <a:pt x="87" y="206"/>
                  <a:pt x="84" y="205"/>
                </a:cubicBezTo>
                <a:cubicBezTo>
                  <a:pt x="84" y="209"/>
                  <a:pt x="83" y="213"/>
                  <a:pt x="82" y="217"/>
                </a:cubicBezTo>
                <a:cubicBezTo>
                  <a:pt x="82" y="216"/>
                  <a:pt x="81" y="217"/>
                  <a:pt x="81" y="216"/>
                </a:cubicBezTo>
                <a:cubicBezTo>
                  <a:pt x="82" y="215"/>
                  <a:pt x="82" y="212"/>
                  <a:pt x="83" y="210"/>
                </a:cubicBezTo>
                <a:cubicBezTo>
                  <a:pt x="83" y="207"/>
                  <a:pt x="84" y="202"/>
                  <a:pt x="83" y="199"/>
                </a:cubicBezTo>
                <a:cubicBezTo>
                  <a:pt x="83" y="198"/>
                  <a:pt x="82" y="197"/>
                  <a:pt x="81" y="197"/>
                </a:cubicBezTo>
                <a:cubicBezTo>
                  <a:pt x="82" y="198"/>
                  <a:pt x="81" y="199"/>
                  <a:pt x="81" y="201"/>
                </a:cubicBezTo>
                <a:close/>
                <a:moveTo>
                  <a:pt x="61" y="199"/>
                </a:moveTo>
                <a:cubicBezTo>
                  <a:pt x="61" y="199"/>
                  <a:pt x="61" y="199"/>
                  <a:pt x="61" y="199"/>
                </a:cubicBezTo>
                <a:cubicBezTo>
                  <a:pt x="59" y="203"/>
                  <a:pt x="58" y="208"/>
                  <a:pt x="60" y="212"/>
                </a:cubicBezTo>
                <a:cubicBezTo>
                  <a:pt x="60" y="215"/>
                  <a:pt x="62" y="217"/>
                  <a:pt x="61" y="219"/>
                </a:cubicBezTo>
                <a:cubicBezTo>
                  <a:pt x="61" y="221"/>
                  <a:pt x="59" y="222"/>
                  <a:pt x="59" y="224"/>
                </a:cubicBezTo>
                <a:cubicBezTo>
                  <a:pt x="60" y="226"/>
                  <a:pt x="63" y="227"/>
                  <a:pt x="65" y="225"/>
                </a:cubicBezTo>
                <a:cubicBezTo>
                  <a:pt x="65" y="224"/>
                  <a:pt x="65" y="222"/>
                  <a:pt x="66" y="221"/>
                </a:cubicBezTo>
                <a:cubicBezTo>
                  <a:pt x="67" y="220"/>
                  <a:pt x="68" y="220"/>
                  <a:pt x="69" y="220"/>
                </a:cubicBezTo>
                <a:cubicBezTo>
                  <a:pt x="69" y="219"/>
                  <a:pt x="69" y="218"/>
                  <a:pt x="70" y="217"/>
                </a:cubicBezTo>
                <a:cubicBezTo>
                  <a:pt x="70" y="215"/>
                  <a:pt x="68" y="213"/>
                  <a:pt x="68" y="210"/>
                </a:cubicBezTo>
                <a:cubicBezTo>
                  <a:pt x="67" y="207"/>
                  <a:pt x="68" y="204"/>
                  <a:pt x="69" y="200"/>
                </a:cubicBezTo>
                <a:cubicBezTo>
                  <a:pt x="64" y="201"/>
                  <a:pt x="65" y="206"/>
                  <a:pt x="65" y="210"/>
                </a:cubicBezTo>
                <a:cubicBezTo>
                  <a:pt x="63" y="207"/>
                  <a:pt x="64" y="203"/>
                  <a:pt x="65" y="201"/>
                </a:cubicBezTo>
                <a:cubicBezTo>
                  <a:pt x="63" y="200"/>
                  <a:pt x="65" y="198"/>
                  <a:pt x="64" y="197"/>
                </a:cubicBezTo>
                <a:cubicBezTo>
                  <a:pt x="63" y="198"/>
                  <a:pt x="62" y="199"/>
                  <a:pt x="61" y="199"/>
                </a:cubicBezTo>
                <a:close/>
                <a:moveTo>
                  <a:pt x="96" y="201"/>
                </a:moveTo>
                <a:cubicBezTo>
                  <a:pt x="96" y="201"/>
                  <a:pt x="96" y="201"/>
                  <a:pt x="96" y="201"/>
                </a:cubicBezTo>
                <a:cubicBezTo>
                  <a:pt x="98" y="204"/>
                  <a:pt x="99" y="209"/>
                  <a:pt x="99" y="213"/>
                </a:cubicBezTo>
                <a:cubicBezTo>
                  <a:pt x="97" y="207"/>
                  <a:pt x="97" y="198"/>
                  <a:pt x="90" y="199"/>
                </a:cubicBezTo>
                <a:cubicBezTo>
                  <a:pt x="90" y="200"/>
                  <a:pt x="91" y="200"/>
                  <a:pt x="91" y="201"/>
                </a:cubicBezTo>
                <a:cubicBezTo>
                  <a:pt x="92" y="202"/>
                  <a:pt x="92" y="203"/>
                  <a:pt x="93" y="204"/>
                </a:cubicBezTo>
                <a:cubicBezTo>
                  <a:pt x="93" y="207"/>
                  <a:pt x="93" y="212"/>
                  <a:pt x="94" y="216"/>
                </a:cubicBezTo>
                <a:cubicBezTo>
                  <a:pt x="94" y="218"/>
                  <a:pt x="95" y="220"/>
                  <a:pt x="97" y="220"/>
                </a:cubicBezTo>
                <a:cubicBezTo>
                  <a:pt x="99" y="220"/>
                  <a:pt x="100" y="217"/>
                  <a:pt x="102" y="217"/>
                </a:cubicBezTo>
                <a:cubicBezTo>
                  <a:pt x="103" y="217"/>
                  <a:pt x="104" y="218"/>
                  <a:pt x="105" y="218"/>
                </a:cubicBezTo>
                <a:cubicBezTo>
                  <a:pt x="107" y="216"/>
                  <a:pt x="104" y="214"/>
                  <a:pt x="103" y="212"/>
                </a:cubicBezTo>
                <a:cubicBezTo>
                  <a:pt x="103" y="210"/>
                  <a:pt x="103" y="208"/>
                  <a:pt x="102" y="206"/>
                </a:cubicBezTo>
                <a:cubicBezTo>
                  <a:pt x="101" y="204"/>
                  <a:pt x="100" y="201"/>
                  <a:pt x="98" y="198"/>
                </a:cubicBezTo>
                <a:cubicBezTo>
                  <a:pt x="97" y="199"/>
                  <a:pt x="97" y="200"/>
                  <a:pt x="96" y="201"/>
                </a:cubicBezTo>
                <a:close/>
                <a:moveTo>
                  <a:pt x="162" y="266"/>
                </a:moveTo>
                <a:cubicBezTo>
                  <a:pt x="162" y="266"/>
                  <a:pt x="162" y="266"/>
                  <a:pt x="162" y="266"/>
                </a:cubicBezTo>
                <a:cubicBezTo>
                  <a:pt x="162" y="266"/>
                  <a:pt x="162" y="266"/>
                  <a:pt x="162" y="265"/>
                </a:cubicBezTo>
                <a:cubicBezTo>
                  <a:pt x="163" y="263"/>
                  <a:pt x="165" y="261"/>
                  <a:pt x="167" y="259"/>
                </a:cubicBezTo>
                <a:cubicBezTo>
                  <a:pt x="167" y="259"/>
                  <a:pt x="167" y="259"/>
                  <a:pt x="168" y="259"/>
                </a:cubicBezTo>
                <a:cubicBezTo>
                  <a:pt x="171" y="257"/>
                  <a:pt x="173" y="254"/>
                  <a:pt x="176" y="252"/>
                </a:cubicBezTo>
                <a:cubicBezTo>
                  <a:pt x="178" y="250"/>
                  <a:pt x="179" y="249"/>
                  <a:pt x="181" y="247"/>
                </a:cubicBezTo>
                <a:cubicBezTo>
                  <a:pt x="183" y="245"/>
                  <a:pt x="184" y="242"/>
                  <a:pt x="184" y="238"/>
                </a:cubicBezTo>
                <a:cubicBezTo>
                  <a:pt x="185" y="235"/>
                  <a:pt x="188" y="234"/>
                  <a:pt x="189" y="231"/>
                </a:cubicBezTo>
                <a:cubicBezTo>
                  <a:pt x="189" y="229"/>
                  <a:pt x="188" y="227"/>
                  <a:pt x="188" y="225"/>
                </a:cubicBezTo>
                <a:cubicBezTo>
                  <a:pt x="187" y="223"/>
                  <a:pt x="186" y="222"/>
                  <a:pt x="185" y="220"/>
                </a:cubicBezTo>
                <a:cubicBezTo>
                  <a:pt x="184" y="219"/>
                  <a:pt x="182" y="218"/>
                  <a:pt x="181" y="217"/>
                </a:cubicBezTo>
                <a:cubicBezTo>
                  <a:pt x="181" y="216"/>
                  <a:pt x="180" y="213"/>
                  <a:pt x="179" y="212"/>
                </a:cubicBezTo>
                <a:cubicBezTo>
                  <a:pt x="179" y="211"/>
                  <a:pt x="178" y="211"/>
                  <a:pt x="178" y="210"/>
                </a:cubicBezTo>
                <a:cubicBezTo>
                  <a:pt x="177" y="210"/>
                  <a:pt x="177" y="210"/>
                  <a:pt x="177" y="209"/>
                </a:cubicBezTo>
                <a:cubicBezTo>
                  <a:pt x="178" y="207"/>
                  <a:pt x="175" y="206"/>
                  <a:pt x="173" y="205"/>
                </a:cubicBezTo>
                <a:cubicBezTo>
                  <a:pt x="171" y="205"/>
                  <a:pt x="169" y="205"/>
                  <a:pt x="167" y="206"/>
                </a:cubicBezTo>
                <a:cubicBezTo>
                  <a:pt x="164" y="206"/>
                  <a:pt x="160" y="206"/>
                  <a:pt x="158" y="203"/>
                </a:cubicBezTo>
                <a:cubicBezTo>
                  <a:pt x="154" y="202"/>
                  <a:pt x="149" y="197"/>
                  <a:pt x="145" y="202"/>
                </a:cubicBezTo>
                <a:cubicBezTo>
                  <a:pt x="144" y="204"/>
                  <a:pt x="144" y="205"/>
                  <a:pt x="143" y="206"/>
                </a:cubicBezTo>
                <a:cubicBezTo>
                  <a:pt x="143" y="209"/>
                  <a:pt x="141" y="210"/>
                  <a:pt x="140" y="212"/>
                </a:cubicBezTo>
                <a:cubicBezTo>
                  <a:pt x="137" y="212"/>
                  <a:pt x="136" y="213"/>
                  <a:pt x="135" y="214"/>
                </a:cubicBezTo>
                <a:cubicBezTo>
                  <a:pt x="134" y="214"/>
                  <a:pt x="134" y="213"/>
                  <a:pt x="133" y="213"/>
                </a:cubicBezTo>
                <a:cubicBezTo>
                  <a:pt x="132" y="214"/>
                  <a:pt x="132" y="215"/>
                  <a:pt x="131" y="216"/>
                </a:cubicBezTo>
                <a:cubicBezTo>
                  <a:pt x="131" y="217"/>
                  <a:pt x="130" y="219"/>
                  <a:pt x="131" y="220"/>
                </a:cubicBezTo>
                <a:cubicBezTo>
                  <a:pt x="130" y="222"/>
                  <a:pt x="128" y="225"/>
                  <a:pt x="126" y="222"/>
                </a:cubicBezTo>
                <a:cubicBezTo>
                  <a:pt x="125" y="222"/>
                  <a:pt x="124" y="224"/>
                  <a:pt x="123" y="225"/>
                </a:cubicBezTo>
                <a:cubicBezTo>
                  <a:pt x="123" y="229"/>
                  <a:pt x="122" y="230"/>
                  <a:pt x="121" y="233"/>
                </a:cubicBezTo>
                <a:cubicBezTo>
                  <a:pt x="121" y="234"/>
                  <a:pt x="122" y="234"/>
                  <a:pt x="122" y="234"/>
                </a:cubicBezTo>
                <a:cubicBezTo>
                  <a:pt x="121" y="237"/>
                  <a:pt x="122" y="241"/>
                  <a:pt x="124" y="244"/>
                </a:cubicBezTo>
                <a:cubicBezTo>
                  <a:pt x="124" y="245"/>
                  <a:pt x="125" y="244"/>
                  <a:pt x="125" y="245"/>
                </a:cubicBezTo>
                <a:cubicBezTo>
                  <a:pt x="125" y="247"/>
                  <a:pt x="127" y="250"/>
                  <a:pt x="127" y="253"/>
                </a:cubicBezTo>
                <a:cubicBezTo>
                  <a:pt x="126" y="253"/>
                  <a:pt x="127" y="253"/>
                  <a:pt x="126" y="253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6" y="253"/>
                  <a:pt x="126" y="254"/>
                  <a:pt x="126" y="254"/>
                </a:cubicBezTo>
                <a:cubicBezTo>
                  <a:pt x="125" y="252"/>
                  <a:pt x="123" y="251"/>
                  <a:pt x="123" y="249"/>
                </a:cubicBezTo>
                <a:cubicBezTo>
                  <a:pt x="122" y="248"/>
                  <a:pt x="123" y="247"/>
                  <a:pt x="123" y="245"/>
                </a:cubicBezTo>
                <a:cubicBezTo>
                  <a:pt x="122" y="242"/>
                  <a:pt x="120" y="239"/>
                  <a:pt x="120" y="236"/>
                </a:cubicBezTo>
                <a:cubicBezTo>
                  <a:pt x="120" y="236"/>
                  <a:pt x="120" y="235"/>
                  <a:pt x="120" y="235"/>
                </a:cubicBezTo>
                <a:cubicBezTo>
                  <a:pt x="121" y="232"/>
                  <a:pt x="121" y="229"/>
                  <a:pt x="121" y="224"/>
                </a:cubicBezTo>
                <a:cubicBezTo>
                  <a:pt x="121" y="224"/>
                  <a:pt x="121" y="223"/>
                  <a:pt x="120" y="223"/>
                </a:cubicBezTo>
                <a:cubicBezTo>
                  <a:pt x="120" y="224"/>
                  <a:pt x="120" y="225"/>
                  <a:pt x="120" y="226"/>
                </a:cubicBezTo>
                <a:cubicBezTo>
                  <a:pt x="121" y="230"/>
                  <a:pt x="118" y="235"/>
                  <a:pt x="114" y="232"/>
                </a:cubicBezTo>
                <a:cubicBezTo>
                  <a:pt x="111" y="231"/>
                  <a:pt x="111" y="234"/>
                  <a:pt x="109" y="233"/>
                </a:cubicBezTo>
                <a:cubicBezTo>
                  <a:pt x="108" y="231"/>
                  <a:pt x="106" y="226"/>
                  <a:pt x="103" y="227"/>
                </a:cubicBezTo>
                <a:cubicBezTo>
                  <a:pt x="104" y="229"/>
                  <a:pt x="105" y="231"/>
                  <a:pt x="104" y="233"/>
                </a:cubicBezTo>
                <a:cubicBezTo>
                  <a:pt x="104" y="235"/>
                  <a:pt x="102" y="238"/>
                  <a:pt x="100" y="238"/>
                </a:cubicBezTo>
                <a:cubicBezTo>
                  <a:pt x="98" y="238"/>
                  <a:pt x="97" y="236"/>
                  <a:pt x="96" y="236"/>
                </a:cubicBezTo>
                <a:cubicBezTo>
                  <a:pt x="95" y="236"/>
                  <a:pt x="94" y="238"/>
                  <a:pt x="93" y="238"/>
                </a:cubicBezTo>
                <a:cubicBezTo>
                  <a:pt x="91" y="237"/>
                  <a:pt x="91" y="235"/>
                  <a:pt x="91" y="233"/>
                </a:cubicBezTo>
                <a:cubicBezTo>
                  <a:pt x="91" y="233"/>
                  <a:pt x="91" y="232"/>
                  <a:pt x="90" y="231"/>
                </a:cubicBezTo>
                <a:cubicBezTo>
                  <a:pt x="89" y="232"/>
                  <a:pt x="89" y="232"/>
                  <a:pt x="88" y="232"/>
                </a:cubicBezTo>
                <a:cubicBezTo>
                  <a:pt x="89" y="236"/>
                  <a:pt x="85" y="242"/>
                  <a:pt x="80" y="240"/>
                </a:cubicBezTo>
                <a:cubicBezTo>
                  <a:pt x="79" y="239"/>
                  <a:pt x="79" y="239"/>
                  <a:pt x="78" y="238"/>
                </a:cubicBezTo>
                <a:cubicBezTo>
                  <a:pt x="77" y="238"/>
                  <a:pt x="76" y="239"/>
                  <a:pt x="75" y="239"/>
                </a:cubicBezTo>
                <a:cubicBezTo>
                  <a:pt x="73" y="238"/>
                  <a:pt x="73" y="236"/>
                  <a:pt x="73" y="234"/>
                </a:cubicBezTo>
                <a:cubicBezTo>
                  <a:pt x="74" y="232"/>
                  <a:pt x="71" y="232"/>
                  <a:pt x="70" y="231"/>
                </a:cubicBezTo>
                <a:cubicBezTo>
                  <a:pt x="71" y="234"/>
                  <a:pt x="71" y="239"/>
                  <a:pt x="67" y="239"/>
                </a:cubicBezTo>
                <a:cubicBezTo>
                  <a:pt x="65" y="241"/>
                  <a:pt x="67" y="243"/>
                  <a:pt x="68" y="244"/>
                </a:cubicBezTo>
                <a:cubicBezTo>
                  <a:pt x="69" y="246"/>
                  <a:pt x="70" y="248"/>
                  <a:pt x="70" y="250"/>
                </a:cubicBezTo>
                <a:cubicBezTo>
                  <a:pt x="71" y="252"/>
                  <a:pt x="70" y="253"/>
                  <a:pt x="71" y="255"/>
                </a:cubicBezTo>
                <a:cubicBezTo>
                  <a:pt x="71" y="257"/>
                  <a:pt x="74" y="260"/>
                  <a:pt x="75" y="260"/>
                </a:cubicBezTo>
                <a:cubicBezTo>
                  <a:pt x="78" y="263"/>
                  <a:pt x="84" y="262"/>
                  <a:pt x="88" y="265"/>
                </a:cubicBezTo>
                <a:cubicBezTo>
                  <a:pt x="88" y="265"/>
                  <a:pt x="88" y="265"/>
                  <a:pt x="89" y="265"/>
                </a:cubicBezTo>
                <a:cubicBezTo>
                  <a:pt x="89" y="266"/>
                  <a:pt x="91" y="266"/>
                  <a:pt x="91" y="267"/>
                </a:cubicBezTo>
                <a:cubicBezTo>
                  <a:pt x="91" y="267"/>
                  <a:pt x="92" y="267"/>
                  <a:pt x="92" y="267"/>
                </a:cubicBezTo>
                <a:cubicBezTo>
                  <a:pt x="96" y="271"/>
                  <a:pt x="103" y="269"/>
                  <a:pt x="109" y="270"/>
                </a:cubicBezTo>
                <a:cubicBezTo>
                  <a:pt x="111" y="271"/>
                  <a:pt x="115" y="271"/>
                  <a:pt x="117" y="273"/>
                </a:cubicBezTo>
                <a:cubicBezTo>
                  <a:pt x="117" y="274"/>
                  <a:pt x="118" y="275"/>
                  <a:pt x="118" y="275"/>
                </a:cubicBezTo>
                <a:cubicBezTo>
                  <a:pt x="120" y="276"/>
                  <a:pt x="120" y="276"/>
                  <a:pt x="121" y="276"/>
                </a:cubicBezTo>
                <a:cubicBezTo>
                  <a:pt x="122" y="276"/>
                  <a:pt x="121" y="276"/>
                  <a:pt x="121" y="275"/>
                </a:cubicBezTo>
                <a:cubicBezTo>
                  <a:pt x="121" y="275"/>
                  <a:pt x="122" y="275"/>
                  <a:pt x="122" y="275"/>
                </a:cubicBezTo>
                <a:cubicBezTo>
                  <a:pt x="121" y="275"/>
                  <a:pt x="121" y="275"/>
                  <a:pt x="121" y="274"/>
                </a:cubicBezTo>
                <a:cubicBezTo>
                  <a:pt x="121" y="274"/>
                  <a:pt x="121" y="275"/>
                  <a:pt x="122" y="275"/>
                </a:cubicBezTo>
                <a:cubicBezTo>
                  <a:pt x="122" y="274"/>
                  <a:pt x="123" y="274"/>
                  <a:pt x="123" y="274"/>
                </a:cubicBezTo>
                <a:cubicBezTo>
                  <a:pt x="123" y="274"/>
                  <a:pt x="122" y="274"/>
                  <a:pt x="122" y="273"/>
                </a:cubicBezTo>
                <a:cubicBezTo>
                  <a:pt x="123" y="273"/>
                  <a:pt x="123" y="272"/>
                  <a:pt x="123" y="271"/>
                </a:cubicBezTo>
                <a:cubicBezTo>
                  <a:pt x="122" y="271"/>
                  <a:pt x="122" y="270"/>
                  <a:pt x="121" y="269"/>
                </a:cubicBezTo>
                <a:cubicBezTo>
                  <a:pt x="120" y="270"/>
                  <a:pt x="120" y="268"/>
                  <a:pt x="119" y="269"/>
                </a:cubicBezTo>
                <a:cubicBezTo>
                  <a:pt x="120" y="269"/>
                  <a:pt x="120" y="269"/>
                  <a:pt x="121" y="270"/>
                </a:cubicBezTo>
                <a:cubicBezTo>
                  <a:pt x="120" y="270"/>
                  <a:pt x="119" y="269"/>
                  <a:pt x="118" y="268"/>
                </a:cubicBezTo>
                <a:cubicBezTo>
                  <a:pt x="118" y="267"/>
                  <a:pt x="118" y="267"/>
                  <a:pt x="118" y="266"/>
                </a:cubicBezTo>
                <a:cubicBezTo>
                  <a:pt x="118" y="265"/>
                  <a:pt x="119" y="265"/>
                  <a:pt x="119" y="265"/>
                </a:cubicBezTo>
                <a:cubicBezTo>
                  <a:pt x="118" y="264"/>
                  <a:pt x="117" y="263"/>
                  <a:pt x="116" y="263"/>
                </a:cubicBezTo>
                <a:cubicBezTo>
                  <a:pt x="118" y="264"/>
                  <a:pt x="122" y="265"/>
                  <a:pt x="123" y="268"/>
                </a:cubicBezTo>
                <a:cubicBezTo>
                  <a:pt x="123" y="268"/>
                  <a:pt x="123" y="267"/>
                  <a:pt x="123" y="267"/>
                </a:cubicBezTo>
                <a:cubicBezTo>
                  <a:pt x="123" y="267"/>
                  <a:pt x="123" y="267"/>
                  <a:pt x="124" y="267"/>
                </a:cubicBezTo>
                <a:cubicBezTo>
                  <a:pt x="124" y="267"/>
                  <a:pt x="124" y="267"/>
                  <a:pt x="124" y="267"/>
                </a:cubicBezTo>
                <a:cubicBezTo>
                  <a:pt x="121" y="265"/>
                  <a:pt x="118" y="262"/>
                  <a:pt x="115" y="260"/>
                </a:cubicBezTo>
                <a:cubicBezTo>
                  <a:pt x="118" y="262"/>
                  <a:pt x="121" y="264"/>
                  <a:pt x="124" y="266"/>
                </a:cubicBezTo>
                <a:cubicBezTo>
                  <a:pt x="125" y="266"/>
                  <a:pt x="125" y="266"/>
                  <a:pt x="125" y="266"/>
                </a:cubicBezTo>
                <a:cubicBezTo>
                  <a:pt x="124" y="266"/>
                  <a:pt x="124" y="265"/>
                  <a:pt x="123" y="264"/>
                </a:cubicBezTo>
                <a:cubicBezTo>
                  <a:pt x="123" y="265"/>
                  <a:pt x="124" y="265"/>
                  <a:pt x="124" y="266"/>
                </a:cubicBezTo>
                <a:cubicBezTo>
                  <a:pt x="122" y="264"/>
                  <a:pt x="120" y="261"/>
                  <a:pt x="117" y="260"/>
                </a:cubicBezTo>
                <a:cubicBezTo>
                  <a:pt x="119" y="260"/>
                  <a:pt x="120" y="263"/>
                  <a:pt x="122" y="263"/>
                </a:cubicBezTo>
                <a:cubicBezTo>
                  <a:pt x="122" y="263"/>
                  <a:pt x="122" y="263"/>
                  <a:pt x="122" y="262"/>
                </a:cubicBezTo>
                <a:cubicBezTo>
                  <a:pt x="122" y="263"/>
                  <a:pt x="123" y="263"/>
                  <a:pt x="123" y="263"/>
                </a:cubicBezTo>
                <a:cubicBezTo>
                  <a:pt x="122" y="263"/>
                  <a:pt x="122" y="263"/>
                  <a:pt x="122" y="263"/>
                </a:cubicBezTo>
                <a:cubicBezTo>
                  <a:pt x="122" y="263"/>
                  <a:pt x="122" y="264"/>
                  <a:pt x="123" y="264"/>
                </a:cubicBezTo>
                <a:cubicBezTo>
                  <a:pt x="123" y="264"/>
                  <a:pt x="122" y="264"/>
                  <a:pt x="123" y="264"/>
                </a:cubicBezTo>
                <a:cubicBezTo>
                  <a:pt x="123" y="264"/>
                  <a:pt x="124" y="264"/>
                  <a:pt x="124" y="264"/>
                </a:cubicBezTo>
                <a:cubicBezTo>
                  <a:pt x="123" y="263"/>
                  <a:pt x="122" y="261"/>
                  <a:pt x="121" y="260"/>
                </a:cubicBezTo>
                <a:cubicBezTo>
                  <a:pt x="119" y="261"/>
                  <a:pt x="118" y="259"/>
                  <a:pt x="118" y="258"/>
                </a:cubicBezTo>
                <a:cubicBezTo>
                  <a:pt x="118" y="257"/>
                  <a:pt x="119" y="257"/>
                  <a:pt x="119" y="257"/>
                </a:cubicBezTo>
                <a:cubicBezTo>
                  <a:pt x="121" y="256"/>
                  <a:pt x="122" y="258"/>
                  <a:pt x="123" y="259"/>
                </a:cubicBezTo>
                <a:cubicBezTo>
                  <a:pt x="124" y="259"/>
                  <a:pt x="125" y="260"/>
                  <a:pt x="125" y="260"/>
                </a:cubicBezTo>
                <a:cubicBezTo>
                  <a:pt x="125" y="260"/>
                  <a:pt x="125" y="260"/>
                  <a:pt x="125" y="259"/>
                </a:cubicBezTo>
                <a:cubicBezTo>
                  <a:pt x="125" y="258"/>
                  <a:pt x="126" y="258"/>
                  <a:pt x="126" y="258"/>
                </a:cubicBezTo>
                <a:cubicBezTo>
                  <a:pt x="126" y="257"/>
                  <a:pt x="124" y="256"/>
                  <a:pt x="124" y="254"/>
                </a:cubicBezTo>
                <a:cubicBezTo>
                  <a:pt x="126" y="255"/>
                  <a:pt x="126" y="258"/>
                  <a:pt x="127" y="259"/>
                </a:cubicBezTo>
                <a:cubicBezTo>
                  <a:pt x="128" y="259"/>
                  <a:pt x="128" y="258"/>
                  <a:pt x="128" y="258"/>
                </a:cubicBezTo>
                <a:cubicBezTo>
                  <a:pt x="128" y="259"/>
                  <a:pt x="129" y="259"/>
                  <a:pt x="130" y="259"/>
                </a:cubicBezTo>
                <a:cubicBezTo>
                  <a:pt x="130" y="259"/>
                  <a:pt x="130" y="259"/>
                  <a:pt x="130" y="259"/>
                </a:cubicBezTo>
                <a:cubicBezTo>
                  <a:pt x="130" y="259"/>
                  <a:pt x="130" y="259"/>
                  <a:pt x="131" y="260"/>
                </a:cubicBezTo>
                <a:cubicBezTo>
                  <a:pt x="130" y="260"/>
                  <a:pt x="131" y="261"/>
                  <a:pt x="131" y="261"/>
                </a:cubicBezTo>
                <a:cubicBezTo>
                  <a:pt x="131" y="261"/>
                  <a:pt x="131" y="261"/>
                  <a:pt x="132" y="261"/>
                </a:cubicBezTo>
                <a:cubicBezTo>
                  <a:pt x="132" y="260"/>
                  <a:pt x="132" y="261"/>
                  <a:pt x="132" y="260"/>
                </a:cubicBezTo>
                <a:cubicBezTo>
                  <a:pt x="132" y="260"/>
                  <a:pt x="132" y="261"/>
                  <a:pt x="133" y="261"/>
                </a:cubicBezTo>
                <a:cubicBezTo>
                  <a:pt x="133" y="260"/>
                  <a:pt x="133" y="260"/>
                  <a:pt x="132" y="260"/>
                </a:cubicBezTo>
                <a:cubicBezTo>
                  <a:pt x="133" y="260"/>
                  <a:pt x="133" y="260"/>
                  <a:pt x="133" y="260"/>
                </a:cubicBezTo>
                <a:cubicBezTo>
                  <a:pt x="133" y="259"/>
                  <a:pt x="132" y="258"/>
                  <a:pt x="133" y="257"/>
                </a:cubicBezTo>
                <a:cubicBezTo>
                  <a:pt x="133" y="258"/>
                  <a:pt x="133" y="257"/>
                  <a:pt x="133" y="257"/>
                </a:cubicBezTo>
                <a:cubicBezTo>
                  <a:pt x="133" y="258"/>
                  <a:pt x="133" y="259"/>
                  <a:pt x="133" y="260"/>
                </a:cubicBezTo>
                <a:cubicBezTo>
                  <a:pt x="134" y="260"/>
                  <a:pt x="134" y="259"/>
                  <a:pt x="135" y="259"/>
                </a:cubicBezTo>
                <a:cubicBezTo>
                  <a:pt x="134" y="258"/>
                  <a:pt x="135" y="257"/>
                  <a:pt x="134" y="256"/>
                </a:cubicBezTo>
                <a:cubicBezTo>
                  <a:pt x="134" y="256"/>
                  <a:pt x="132" y="255"/>
                  <a:pt x="133" y="253"/>
                </a:cubicBezTo>
                <a:cubicBezTo>
                  <a:pt x="133" y="254"/>
                  <a:pt x="133" y="254"/>
                  <a:pt x="133" y="254"/>
                </a:cubicBezTo>
                <a:cubicBezTo>
                  <a:pt x="133" y="253"/>
                  <a:pt x="133" y="252"/>
                  <a:pt x="133" y="252"/>
                </a:cubicBezTo>
                <a:cubicBezTo>
                  <a:pt x="133" y="252"/>
                  <a:pt x="133" y="252"/>
                  <a:pt x="133" y="252"/>
                </a:cubicBezTo>
                <a:cubicBezTo>
                  <a:pt x="133" y="252"/>
                  <a:pt x="134" y="252"/>
                  <a:pt x="134" y="252"/>
                </a:cubicBezTo>
                <a:cubicBezTo>
                  <a:pt x="134" y="251"/>
                  <a:pt x="133" y="251"/>
                  <a:pt x="134" y="250"/>
                </a:cubicBezTo>
                <a:cubicBezTo>
                  <a:pt x="134" y="251"/>
                  <a:pt x="134" y="251"/>
                  <a:pt x="134" y="252"/>
                </a:cubicBezTo>
                <a:cubicBezTo>
                  <a:pt x="139" y="251"/>
                  <a:pt x="136" y="257"/>
                  <a:pt x="137" y="259"/>
                </a:cubicBezTo>
                <a:cubicBezTo>
                  <a:pt x="138" y="259"/>
                  <a:pt x="138" y="258"/>
                  <a:pt x="138" y="257"/>
                </a:cubicBezTo>
                <a:cubicBezTo>
                  <a:pt x="138" y="257"/>
                  <a:pt x="138" y="256"/>
                  <a:pt x="138" y="256"/>
                </a:cubicBezTo>
                <a:cubicBezTo>
                  <a:pt x="138" y="255"/>
                  <a:pt x="137" y="255"/>
                  <a:pt x="138" y="255"/>
                </a:cubicBezTo>
                <a:cubicBezTo>
                  <a:pt x="138" y="255"/>
                  <a:pt x="138" y="255"/>
                  <a:pt x="138" y="255"/>
                </a:cubicBezTo>
                <a:cubicBezTo>
                  <a:pt x="138" y="255"/>
                  <a:pt x="137" y="254"/>
                  <a:pt x="138" y="254"/>
                </a:cubicBezTo>
                <a:cubicBezTo>
                  <a:pt x="138" y="254"/>
                  <a:pt x="138" y="254"/>
                  <a:pt x="138" y="255"/>
                </a:cubicBezTo>
                <a:cubicBezTo>
                  <a:pt x="138" y="254"/>
                  <a:pt x="139" y="255"/>
                  <a:pt x="140" y="255"/>
                </a:cubicBezTo>
                <a:cubicBezTo>
                  <a:pt x="140" y="255"/>
                  <a:pt x="139" y="254"/>
                  <a:pt x="140" y="254"/>
                </a:cubicBezTo>
                <a:cubicBezTo>
                  <a:pt x="140" y="254"/>
                  <a:pt x="140" y="255"/>
                  <a:pt x="140" y="255"/>
                </a:cubicBezTo>
                <a:cubicBezTo>
                  <a:pt x="141" y="255"/>
                  <a:pt x="141" y="255"/>
                  <a:pt x="142" y="256"/>
                </a:cubicBezTo>
                <a:cubicBezTo>
                  <a:pt x="142" y="257"/>
                  <a:pt x="143" y="258"/>
                  <a:pt x="142" y="259"/>
                </a:cubicBezTo>
                <a:cubicBezTo>
                  <a:pt x="144" y="257"/>
                  <a:pt x="143" y="255"/>
                  <a:pt x="143" y="253"/>
                </a:cubicBezTo>
                <a:cubicBezTo>
                  <a:pt x="141" y="252"/>
                  <a:pt x="141" y="250"/>
                  <a:pt x="141" y="249"/>
                </a:cubicBezTo>
                <a:cubicBezTo>
                  <a:pt x="141" y="250"/>
                  <a:pt x="141" y="249"/>
                  <a:pt x="140" y="248"/>
                </a:cubicBezTo>
                <a:cubicBezTo>
                  <a:pt x="141" y="248"/>
                  <a:pt x="141" y="249"/>
                  <a:pt x="141" y="249"/>
                </a:cubicBezTo>
                <a:cubicBezTo>
                  <a:pt x="141" y="248"/>
                  <a:pt x="142" y="248"/>
                  <a:pt x="142" y="247"/>
                </a:cubicBezTo>
                <a:cubicBezTo>
                  <a:pt x="143" y="247"/>
                  <a:pt x="143" y="248"/>
                  <a:pt x="143" y="248"/>
                </a:cubicBezTo>
                <a:cubicBezTo>
                  <a:pt x="145" y="249"/>
                  <a:pt x="146" y="252"/>
                  <a:pt x="144" y="253"/>
                </a:cubicBezTo>
                <a:cubicBezTo>
                  <a:pt x="144" y="254"/>
                  <a:pt x="144" y="257"/>
                  <a:pt x="144" y="257"/>
                </a:cubicBezTo>
                <a:cubicBezTo>
                  <a:pt x="144" y="257"/>
                  <a:pt x="144" y="257"/>
                  <a:pt x="144" y="257"/>
                </a:cubicBezTo>
                <a:cubicBezTo>
                  <a:pt x="144" y="257"/>
                  <a:pt x="144" y="257"/>
                  <a:pt x="144" y="258"/>
                </a:cubicBezTo>
                <a:cubicBezTo>
                  <a:pt x="144" y="259"/>
                  <a:pt x="144" y="259"/>
                  <a:pt x="144" y="259"/>
                </a:cubicBezTo>
                <a:cubicBezTo>
                  <a:pt x="145" y="258"/>
                  <a:pt x="145" y="257"/>
                  <a:pt x="146" y="255"/>
                </a:cubicBezTo>
                <a:cubicBezTo>
                  <a:pt x="146" y="256"/>
                  <a:pt x="145" y="257"/>
                  <a:pt x="146" y="258"/>
                </a:cubicBezTo>
                <a:cubicBezTo>
                  <a:pt x="146" y="257"/>
                  <a:pt x="148" y="256"/>
                  <a:pt x="149" y="255"/>
                </a:cubicBezTo>
                <a:cubicBezTo>
                  <a:pt x="149" y="255"/>
                  <a:pt x="149" y="254"/>
                  <a:pt x="149" y="254"/>
                </a:cubicBezTo>
                <a:cubicBezTo>
                  <a:pt x="150" y="254"/>
                  <a:pt x="150" y="255"/>
                  <a:pt x="150" y="254"/>
                </a:cubicBezTo>
                <a:cubicBezTo>
                  <a:pt x="150" y="254"/>
                  <a:pt x="150" y="254"/>
                  <a:pt x="149" y="254"/>
                </a:cubicBezTo>
                <a:cubicBezTo>
                  <a:pt x="149" y="253"/>
                  <a:pt x="149" y="252"/>
                  <a:pt x="150" y="252"/>
                </a:cubicBezTo>
                <a:cubicBezTo>
                  <a:pt x="151" y="253"/>
                  <a:pt x="152" y="255"/>
                  <a:pt x="154" y="255"/>
                </a:cubicBezTo>
                <a:cubicBezTo>
                  <a:pt x="153" y="256"/>
                  <a:pt x="153" y="259"/>
                  <a:pt x="152" y="258"/>
                </a:cubicBezTo>
                <a:cubicBezTo>
                  <a:pt x="152" y="258"/>
                  <a:pt x="152" y="258"/>
                  <a:pt x="152" y="258"/>
                </a:cubicBezTo>
                <a:cubicBezTo>
                  <a:pt x="151" y="257"/>
                  <a:pt x="150" y="258"/>
                  <a:pt x="149" y="258"/>
                </a:cubicBezTo>
                <a:cubicBezTo>
                  <a:pt x="149" y="258"/>
                  <a:pt x="148" y="257"/>
                  <a:pt x="149" y="256"/>
                </a:cubicBezTo>
                <a:cubicBezTo>
                  <a:pt x="147" y="257"/>
                  <a:pt x="146" y="259"/>
                  <a:pt x="146" y="261"/>
                </a:cubicBezTo>
                <a:cubicBezTo>
                  <a:pt x="146" y="260"/>
                  <a:pt x="146" y="259"/>
                  <a:pt x="147" y="260"/>
                </a:cubicBezTo>
                <a:cubicBezTo>
                  <a:pt x="147" y="260"/>
                  <a:pt x="146" y="260"/>
                  <a:pt x="146" y="261"/>
                </a:cubicBezTo>
                <a:cubicBezTo>
                  <a:pt x="147" y="261"/>
                  <a:pt x="146" y="260"/>
                  <a:pt x="147" y="260"/>
                </a:cubicBezTo>
                <a:cubicBezTo>
                  <a:pt x="147" y="261"/>
                  <a:pt x="147" y="261"/>
                  <a:pt x="147" y="261"/>
                </a:cubicBezTo>
                <a:cubicBezTo>
                  <a:pt x="148" y="260"/>
                  <a:pt x="148" y="259"/>
                  <a:pt x="149" y="259"/>
                </a:cubicBezTo>
                <a:cubicBezTo>
                  <a:pt x="149" y="259"/>
                  <a:pt x="148" y="261"/>
                  <a:pt x="148" y="261"/>
                </a:cubicBezTo>
                <a:cubicBezTo>
                  <a:pt x="149" y="261"/>
                  <a:pt x="149" y="260"/>
                  <a:pt x="150" y="260"/>
                </a:cubicBezTo>
                <a:cubicBezTo>
                  <a:pt x="151" y="261"/>
                  <a:pt x="149" y="261"/>
                  <a:pt x="149" y="262"/>
                </a:cubicBezTo>
                <a:cubicBezTo>
                  <a:pt x="149" y="262"/>
                  <a:pt x="149" y="262"/>
                  <a:pt x="148" y="262"/>
                </a:cubicBezTo>
                <a:cubicBezTo>
                  <a:pt x="149" y="263"/>
                  <a:pt x="149" y="263"/>
                  <a:pt x="149" y="264"/>
                </a:cubicBezTo>
                <a:cubicBezTo>
                  <a:pt x="150" y="263"/>
                  <a:pt x="150" y="262"/>
                  <a:pt x="151" y="260"/>
                </a:cubicBezTo>
                <a:cubicBezTo>
                  <a:pt x="151" y="261"/>
                  <a:pt x="151" y="261"/>
                  <a:pt x="151" y="261"/>
                </a:cubicBezTo>
                <a:cubicBezTo>
                  <a:pt x="152" y="261"/>
                  <a:pt x="151" y="260"/>
                  <a:pt x="151" y="260"/>
                </a:cubicBezTo>
                <a:cubicBezTo>
                  <a:pt x="152" y="260"/>
                  <a:pt x="152" y="259"/>
                  <a:pt x="153" y="258"/>
                </a:cubicBezTo>
                <a:cubicBezTo>
                  <a:pt x="152" y="261"/>
                  <a:pt x="150" y="262"/>
                  <a:pt x="149" y="265"/>
                </a:cubicBezTo>
                <a:cubicBezTo>
                  <a:pt x="150" y="265"/>
                  <a:pt x="150" y="265"/>
                  <a:pt x="150" y="265"/>
                </a:cubicBezTo>
                <a:cubicBezTo>
                  <a:pt x="151" y="262"/>
                  <a:pt x="154" y="260"/>
                  <a:pt x="155" y="256"/>
                </a:cubicBezTo>
                <a:cubicBezTo>
                  <a:pt x="155" y="259"/>
                  <a:pt x="153" y="260"/>
                  <a:pt x="152" y="263"/>
                </a:cubicBezTo>
                <a:cubicBezTo>
                  <a:pt x="154" y="262"/>
                  <a:pt x="154" y="260"/>
                  <a:pt x="155" y="259"/>
                </a:cubicBezTo>
                <a:cubicBezTo>
                  <a:pt x="155" y="261"/>
                  <a:pt x="154" y="262"/>
                  <a:pt x="153" y="263"/>
                </a:cubicBezTo>
                <a:cubicBezTo>
                  <a:pt x="154" y="263"/>
                  <a:pt x="153" y="264"/>
                  <a:pt x="154" y="264"/>
                </a:cubicBezTo>
                <a:cubicBezTo>
                  <a:pt x="154" y="262"/>
                  <a:pt x="156" y="261"/>
                  <a:pt x="155" y="259"/>
                </a:cubicBezTo>
                <a:cubicBezTo>
                  <a:pt x="156" y="259"/>
                  <a:pt x="156" y="257"/>
                  <a:pt x="156" y="256"/>
                </a:cubicBezTo>
                <a:cubicBezTo>
                  <a:pt x="156" y="256"/>
                  <a:pt x="156" y="255"/>
                  <a:pt x="156" y="255"/>
                </a:cubicBezTo>
                <a:cubicBezTo>
                  <a:pt x="156" y="256"/>
                  <a:pt x="156" y="256"/>
                  <a:pt x="155" y="256"/>
                </a:cubicBezTo>
                <a:cubicBezTo>
                  <a:pt x="156" y="256"/>
                  <a:pt x="155" y="256"/>
                  <a:pt x="155" y="256"/>
                </a:cubicBezTo>
                <a:cubicBezTo>
                  <a:pt x="156" y="256"/>
                  <a:pt x="156" y="256"/>
                  <a:pt x="156" y="255"/>
                </a:cubicBezTo>
                <a:cubicBezTo>
                  <a:pt x="156" y="254"/>
                  <a:pt x="158" y="252"/>
                  <a:pt x="159" y="253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162" y="256"/>
                  <a:pt x="161" y="261"/>
                  <a:pt x="157" y="261"/>
                </a:cubicBezTo>
                <a:cubicBezTo>
                  <a:pt x="157" y="261"/>
                  <a:pt x="157" y="260"/>
                  <a:pt x="156" y="260"/>
                </a:cubicBezTo>
                <a:cubicBezTo>
                  <a:pt x="156" y="262"/>
                  <a:pt x="155" y="263"/>
                  <a:pt x="155" y="264"/>
                </a:cubicBezTo>
                <a:cubicBezTo>
                  <a:pt x="155" y="263"/>
                  <a:pt x="156" y="263"/>
                  <a:pt x="157" y="262"/>
                </a:cubicBezTo>
                <a:cubicBezTo>
                  <a:pt x="157" y="263"/>
                  <a:pt x="156" y="263"/>
                  <a:pt x="156" y="264"/>
                </a:cubicBezTo>
                <a:cubicBezTo>
                  <a:pt x="156" y="264"/>
                  <a:pt x="155" y="265"/>
                  <a:pt x="156" y="265"/>
                </a:cubicBezTo>
                <a:cubicBezTo>
                  <a:pt x="156" y="265"/>
                  <a:pt x="156" y="265"/>
                  <a:pt x="157" y="265"/>
                </a:cubicBezTo>
                <a:cubicBezTo>
                  <a:pt x="157" y="265"/>
                  <a:pt x="156" y="265"/>
                  <a:pt x="156" y="265"/>
                </a:cubicBezTo>
                <a:cubicBezTo>
                  <a:pt x="157" y="265"/>
                  <a:pt x="157" y="264"/>
                  <a:pt x="158" y="265"/>
                </a:cubicBezTo>
                <a:cubicBezTo>
                  <a:pt x="158" y="264"/>
                  <a:pt x="159" y="263"/>
                  <a:pt x="159" y="263"/>
                </a:cubicBezTo>
                <a:cubicBezTo>
                  <a:pt x="158" y="264"/>
                  <a:pt x="157" y="266"/>
                  <a:pt x="156" y="267"/>
                </a:cubicBezTo>
                <a:cubicBezTo>
                  <a:pt x="158" y="266"/>
                  <a:pt x="159" y="265"/>
                  <a:pt x="160" y="265"/>
                </a:cubicBezTo>
                <a:cubicBezTo>
                  <a:pt x="159" y="266"/>
                  <a:pt x="158" y="268"/>
                  <a:pt x="157" y="267"/>
                </a:cubicBezTo>
                <a:cubicBezTo>
                  <a:pt x="157" y="268"/>
                  <a:pt x="157" y="268"/>
                  <a:pt x="158" y="268"/>
                </a:cubicBezTo>
                <a:cubicBezTo>
                  <a:pt x="158" y="268"/>
                  <a:pt x="158" y="268"/>
                  <a:pt x="158" y="268"/>
                </a:cubicBezTo>
                <a:cubicBezTo>
                  <a:pt x="158" y="267"/>
                  <a:pt x="157" y="268"/>
                  <a:pt x="157" y="268"/>
                </a:cubicBezTo>
                <a:cubicBezTo>
                  <a:pt x="158" y="267"/>
                  <a:pt x="158" y="267"/>
                  <a:pt x="159" y="267"/>
                </a:cubicBezTo>
                <a:cubicBezTo>
                  <a:pt x="158" y="268"/>
                  <a:pt x="160" y="266"/>
                  <a:pt x="159" y="266"/>
                </a:cubicBezTo>
                <a:cubicBezTo>
                  <a:pt x="159" y="266"/>
                  <a:pt x="160" y="266"/>
                  <a:pt x="160" y="265"/>
                </a:cubicBezTo>
                <a:cubicBezTo>
                  <a:pt x="160" y="266"/>
                  <a:pt x="160" y="266"/>
                  <a:pt x="160" y="266"/>
                </a:cubicBezTo>
                <a:cubicBezTo>
                  <a:pt x="160" y="266"/>
                  <a:pt x="161" y="265"/>
                  <a:pt x="161" y="266"/>
                </a:cubicBezTo>
                <a:cubicBezTo>
                  <a:pt x="160" y="266"/>
                  <a:pt x="159" y="269"/>
                  <a:pt x="157" y="269"/>
                </a:cubicBezTo>
                <a:cubicBezTo>
                  <a:pt x="158" y="269"/>
                  <a:pt x="158" y="270"/>
                  <a:pt x="158" y="270"/>
                </a:cubicBezTo>
                <a:cubicBezTo>
                  <a:pt x="158" y="270"/>
                  <a:pt x="159" y="270"/>
                  <a:pt x="159" y="269"/>
                </a:cubicBezTo>
                <a:cubicBezTo>
                  <a:pt x="160" y="269"/>
                  <a:pt x="161" y="267"/>
                  <a:pt x="160" y="268"/>
                </a:cubicBezTo>
                <a:cubicBezTo>
                  <a:pt x="160" y="269"/>
                  <a:pt x="160" y="269"/>
                  <a:pt x="159" y="270"/>
                </a:cubicBezTo>
                <a:cubicBezTo>
                  <a:pt x="159" y="270"/>
                  <a:pt x="159" y="270"/>
                  <a:pt x="158" y="270"/>
                </a:cubicBezTo>
                <a:cubicBezTo>
                  <a:pt x="158" y="271"/>
                  <a:pt x="158" y="271"/>
                  <a:pt x="157" y="271"/>
                </a:cubicBezTo>
                <a:cubicBezTo>
                  <a:pt x="157" y="272"/>
                  <a:pt x="158" y="271"/>
                  <a:pt x="158" y="272"/>
                </a:cubicBezTo>
                <a:cubicBezTo>
                  <a:pt x="158" y="272"/>
                  <a:pt x="158" y="272"/>
                  <a:pt x="159" y="272"/>
                </a:cubicBezTo>
                <a:cubicBezTo>
                  <a:pt x="159" y="271"/>
                  <a:pt x="158" y="272"/>
                  <a:pt x="158" y="271"/>
                </a:cubicBezTo>
                <a:cubicBezTo>
                  <a:pt x="160" y="271"/>
                  <a:pt x="161" y="271"/>
                  <a:pt x="162" y="270"/>
                </a:cubicBezTo>
                <a:cubicBezTo>
                  <a:pt x="162" y="270"/>
                  <a:pt x="162" y="270"/>
                  <a:pt x="162" y="270"/>
                </a:cubicBezTo>
                <a:cubicBezTo>
                  <a:pt x="164" y="270"/>
                  <a:pt x="165" y="269"/>
                  <a:pt x="167" y="269"/>
                </a:cubicBezTo>
                <a:cubicBezTo>
                  <a:pt x="165" y="270"/>
                  <a:pt x="162" y="270"/>
                  <a:pt x="161" y="271"/>
                </a:cubicBezTo>
                <a:cubicBezTo>
                  <a:pt x="163" y="271"/>
                  <a:pt x="165" y="270"/>
                  <a:pt x="168" y="270"/>
                </a:cubicBezTo>
                <a:cubicBezTo>
                  <a:pt x="167" y="270"/>
                  <a:pt x="167" y="270"/>
                  <a:pt x="166" y="271"/>
                </a:cubicBezTo>
                <a:cubicBezTo>
                  <a:pt x="165" y="271"/>
                  <a:pt x="163" y="271"/>
                  <a:pt x="162" y="272"/>
                </a:cubicBezTo>
                <a:cubicBezTo>
                  <a:pt x="164" y="272"/>
                  <a:pt x="164" y="274"/>
                  <a:pt x="165" y="275"/>
                </a:cubicBezTo>
                <a:cubicBezTo>
                  <a:pt x="164" y="275"/>
                  <a:pt x="165" y="276"/>
                  <a:pt x="164" y="276"/>
                </a:cubicBezTo>
                <a:cubicBezTo>
                  <a:pt x="166" y="276"/>
                  <a:pt x="167" y="276"/>
                  <a:pt x="168" y="276"/>
                </a:cubicBezTo>
                <a:cubicBezTo>
                  <a:pt x="167" y="276"/>
                  <a:pt x="164" y="276"/>
                  <a:pt x="163" y="277"/>
                </a:cubicBezTo>
                <a:cubicBezTo>
                  <a:pt x="163" y="277"/>
                  <a:pt x="163" y="276"/>
                  <a:pt x="162" y="276"/>
                </a:cubicBezTo>
                <a:cubicBezTo>
                  <a:pt x="160" y="276"/>
                  <a:pt x="160" y="276"/>
                  <a:pt x="158" y="276"/>
                </a:cubicBezTo>
                <a:cubicBezTo>
                  <a:pt x="158" y="276"/>
                  <a:pt x="158" y="277"/>
                  <a:pt x="158" y="277"/>
                </a:cubicBezTo>
                <a:cubicBezTo>
                  <a:pt x="157" y="278"/>
                  <a:pt x="156" y="278"/>
                  <a:pt x="156" y="278"/>
                </a:cubicBezTo>
                <a:cubicBezTo>
                  <a:pt x="156" y="278"/>
                  <a:pt x="156" y="279"/>
                  <a:pt x="156" y="278"/>
                </a:cubicBezTo>
                <a:cubicBezTo>
                  <a:pt x="157" y="278"/>
                  <a:pt x="158" y="278"/>
                  <a:pt x="159" y="278"/>
                </a:cubicBezTo>
                <a:cubicBezTo>
                  <a:pt x="159" y="278"/>
                  <a:pt x="159" y="279"/>
                  <a:pt x="159" y="279"/>
                </a:cubicBezTo>
                <a:cubicBezTo>
                  <a:pt x="160" y="279"/>
                  <a:pt x="160" y="279"/>
                  <a:pt x="160" y="278"/>
                </a:cubicBezTo>
                <a:cubicBezTo>
                  <a:pt x="160" y="278"/>
                  <a:pt x="159" y="278"/>
                  <a:pt x="159" y="278"/>
                </a:cubicBezTo>
                <a:cubicBezTo>
                  <a:pt x="160" y="278"/>
                  <a:pt x="161" y="278"/>
                  <a:pt x="161" y="278"/>
                </a:cubicBezTo>
                <a:cubicBezTo>
                  <a:pt x="161" y="278"/>
                  <a:pt x="160" y="278"/>
                  <a:pt x="160" y="278"/>
                </a:cubicBezTo>
                <a:cubicBezTo>
                  <a:pt x="161" y="279"/>
                  <a:pt x="164" y="278"/>
                  <a:pt x="164" y="279"/>
                </a:cubicBezTo>
                <a:cubicBezTo>
                  <a:pt x="162" y="278"/>
                  <a:pt x="159" y="279"/>
                  <a:pt x="156" y="279"/>
                </a:cubicBezTo>
                <a:cubicBezTo>
                  <a:pt x="157" y="280"/>
                  <a:pt x="158" y="279"/>
                  <a:pt x="158" y="280"/>
                </a:cubicBezTo>
                <a:cubicBezTo>
                  <a:pt x="159" y="279"/>
                  <a:pt x="161" y="279"/>
                  <a:pt x="161" y="280"/>
                </a:cubicBezTo>
                <a:cubicBezTo>
                  <a:pt x="161" y="280"/>
                  <a:pt x="160" y="280"/>
                  <a:pt x="159" y="280"/>
                </a:cubicBezTo>
                <a:cubicBezTo>
                  <a:pt x="160" y="280"/>
                  <a:pt x="159" y="280"/>
                  <a:pt x="159" y="280"/>
                </a:cubicBezTo>
                <a:cubicBezTo>
                  <a:pt x="161" y="280"/>
                  <a:pt x="162" y="280"/>
                  <a:pt x="165" y="280"/>
                </a:cubicBezTo>
                <a:cubicBezTo>
                  <a:pt x="165" y="279"/>
                  <a:pt x="165" y="279"/>
                  <a:pt x="165" y="278"/>
                </a:cubicBezTo>
                <a:cubicBezTo>
                  <a:pt x="165" y="278"/>
                  <a:pt x="164" y="279"/>
                  <a:pt x="164" y="278"/>
                </a:cubicBezTo>
                <a:cubicBezTo>
                  <a:pt x="166" y="278"/>
                  <a:pt x="166" y="277"/>
                  <a:pt x="169" y="277"/>
                </a:cubicBezTo>
                <a:cubicBezTo>
                  <a:pt x="169" y="277"/>
                  <a:pt x="169" y="277"/>
                  <a:pt x="169" y="278"/>
                </a:cubicBezTo>
                <a:cubicBezTo>
                  <a:pt x="169" y="278"/>
                  <a:pt x="170" y="278"/>
                  <a:pt x="170" y="278"/>
                </a:cubicBezTo>
                <a:cubicBezTo>
                  <a:pt x="171" y="279"/>
                  <a:pt x="171" y="281"/>
                  <a:pt x="169" y="282"/>
                </a:cubicBezTo>
                <a:cubicBezTo>
                  <a:pt x="168" y="281"/>
                  <a:pt x="166" y="282"/>
                  <a:pt x="165" y="282"/>
                </a:cubicBezTo>
                <a:cubicBezTo>
                  <a:pt x="165" y="281"/>
                  <a:pt x="165" y="281"/>
                  <a:pt x="165" y="281"/>
                </a:cubicBezTo>
                <a:cubicBezTo>
                  <a:pt x="163" y="281"/>
                  <a:pt x="160" y="281"/>
                  <a:pt x="157" y="281"/>
                </a:cubicBezTo>
                <a:cubicBezTo>
                  <a:pt x="157" y="282"/>
                  <a:pt x="158" y="282"/>
                  <a:pt x="158" y="283"/>
                </a:cubicBezTo>
                <a:cubicBezTo>
                  <a:pt x="158" y="283"/>
                  <a:pt x="159" y="283"/>
                  <a:pt x="160" y="283"/>
                </a:cubicBezTo>
                <a:cubicBezTo>
                  <a:pt x="159" y="283"/>
                  <a:pt x="158" y="283"/>
                  <a:pt x="158" y="283"/>
                </a:cubicBezTo>
                <a:cubicBezTo>
                  <a:pt x="159" y="284"/>
                  <a:pt x="161" y="284"/>
                  <a:pt x="161" y="282"/>
                </a:cubicBezTo>
                <a:cubicBezTo>
                  <a:pt x="163" y="281"/>
                  <a:pt x="165" y="284"/>
                  <a:pt x="167" y="283"/>
                </a:cubicBezTo>
                <a:cubicBezTo>
                  <a:pt x="167" y="284"/>
                  <a:pt x="166" y="283"/>
                  <a:pt x="166" y="284"/>
                </a:cubicBezTo>
                <a:cubicBezTo>
                  <a:pt x="166" y="284"/>
                  <a:pt x="166" y="287"/>
                  <a:pt x="165" y="287"/>
                </a:cubicBezTo>
                <a:cubicBezTo>
                  <a:pt x="162" y="286"/>
                  <a:pt x="159" y="286"/>
                  <a:pt x="157" y="285"/>
                </a:cubicBezTo>
                <a:cubicBezTo>
                  <a:pt x="157" y="285"/>
                  <a:pt x="157" y="285"/>
                  <a:pt x="157" y="285"/>
                </a:cubicBezTo>
                <a:cubicBezTo>
                  <a:pt x="158" y="286"/>
                  <a:pt x="159" y="286"/>
                  <a:pt x="160" y="286"/>
                </a:cubicBezTo>
                <a:cubicBezTo>
                  <a:pt x="158" y="286"/>
                  <a:pt x="158" y="286"/>
                  <a:pt x="157" y="286"/>
                </a:cubicBezTo>
                <a:cubicBezTo>
                  <a:pt x="158" y="287"/>
                  <a:pt x="161" y="287"/>
                  <a:pt x="163" y="288"/>
                </a:cubicBezTo>
                <a:cubicBezTo>
                  <a:pt x="160" y="288"/>
                  <a:pt x="156" y="287"/>
                  <a:pt x="154" y="285"/>
                </a:cubicBezTo>
                <a:cubicBezTo>
                  <a:pt x="154" y="285"/>
                  <a:pt x="153" y="285"/>
                  <a:pt x="153" y="285"/>
                </a:cubicBezTo>
                <a:cubicBezTo>
                  <a:pt x="154" y="286"/>
                  <a:pt x="156" y="286"/>
                  <a:pt x="157" y="287"/>
                </a:cubicBezTo>
                <a:cubicBezTo>
                  <a:pt x="156" y="288"/>
                  <a:pt x="156" y="287"/>
                  <a:pt x="156" y="287"/>
                </a:cubicBezTo>
                <a:cubicBezTo>
                  <a:pt x="157" y="287"/>
                  <a:pt x="158" y="290"/>
                  <a:pt x="159" y="289"/>
                </a:cubicBezTo>
                <a:cubicBezTo>
                  <a:pt x="158" y="288"/>
                  <a:pt x="157" y="288"/>
                  <a:pt x="157" y="287"/>
                </a:cubicBezTo>
                <a:cubicBezTo>
                  <a:pt x="158" y="287"/>
                  <a:pt x="158" y="287"/>
                  <a:pt x="158" y="288"/>
                </a:cubicBezTo>
                <a:cubicBezTo>
                  <a:pt x="158" y="288"/>
                  <a:pt x="157" y="287"/>
                  <a:pt x="157" y="288"/>
                </a:cubicBezTo>
                <a:cubicBezTo>
                  <a:pt x="158" y="288"/>
                  <a:pt x="159" y="288"/>
                  <a:pt x="159" y="288"/>
                </a:cubicBezTo>
                <a:cubicBezTo>
                  <a:pt x="159" y="288"/>
                  <a:pt x="158" y="288"/>
                  <a:pt x="158" y="288"/>
                </a:cubicBezTo>
                <a:cubicBezTo>
                  <a:pt x="160" y="289"/>
                  <a:pt x="163" y="289"/>
                  <a:pt x="165" y="289"/>
                </a:cubicBezTo>
                <a:cubicBezTo>
                  <a:pt x="170" y="292"/>
                  <a:pt x="173" y="297"/>
                  <a:pt x="174" y="302"/>
                </a:cubicBezTo>
                <a:cubicBezTo>
                  <a:pt x="175" y="302"/>
                  <a:pt x="175" y="303"/>
                  <a:pt x="175" y="303"/>
                </a:cubicBezTo>
                <a:cubicBezTo>
                  <a:pt x="177" y="307"/>
                  <a:pt x="181" y="314"/>
                  <a:pt x="186" y="312"/>
                </a:cubicBezTo>
                <a:cubicBezTo>
                  <a:pt x="190" y="313"/>
                  <a:pt x="193" y="317"/>
                  <a:pt x="195" y="319"/>
                </a:cubicBezTo>
                <a:cubicBezTo>
                  <a:pt x="196" y="319"/>
                  <a:pt x="197" y="320"/>
                  <a:pt x="198" y="320"/>
                </a:cubicBezTo>
                <a:cubicBezTo>
                  <a:pt x="200" y="320"/>
                  <a:pt x="201" y="318"/>
                  <a:pt x="202" y="319"/>
                </a:cubicBezTo>
                <a:cubicBezTo>
                  <a:pt x="204" y="317"/>
                  <a:pt x="204" y="314"/>
                  <a:pt x="205" y="311"/>
                </a:cubicBezTo>
                <a:cubicBezTo>
                  <a:pt x="205" y="311"/>
                  <a:pt x="206" y="311"/>
                  <a:pt x="206" y="310"/>
                </a:cubicBezTo>
                <a:cubicBezTo>
                  <a:pt x="207" y="309"/>
                  <a:pt x="209" y="309"/>
                  <a:pt x="210" y="308"/>
                </a:cubicBezTo>
                <a:cubicBezTo>
                  <a:pt x="211" y="307"/>
                  <a:pt x="211" y="306"/>
                  <a:pt x="212" y="306"/>
                </a:cubicBezTo>
                <a:cubicBezTo>
                  <a:pt x="212" y="306"/>
                  <a:pt x="212" y="306"/>
                  <a:pt x="213" y="305"/>
                </a:cubicBezTo>
                <a:cubicBezTo>
                  <a:pt x="213" y="305"/>
                  <a:pt x="212" y="305"/>
                  <a:pt x="213" y="305"/>
                </a:cubicBezTo>
                <a:cubicBezTo>
                  <a:pt x="213" y="305"/>
                  <a:pt x="213" y="305"/>
                  <a:pt x="214" y="304"/>
                </a:cubicBezTo>
                <a:cubicBezTo>
                  <a:pt x="214" y="304"/>
                  <a:pt x="215" y="302"/>
                  <a:pt x="215" y="301"/>
                </a:cubicBezTo>
                <a:cubicBezTo>
                  <a:pt x="215" y="301"/>
                  <a:pt x="215" y="301"/>
                  <a:pt x="215" y="300"/>
                </a:cubicBezTo>
                <a:cubicBezTo>
                  <a:pt x="216" y="294"/>
                  <a:pt x="216" y="286"/>
                  <a:pt x="212" y="282"/>
                </a:cubicBezTo>
                <a:cubicBezTo>
                  <a:pt x="210" y="281"/>
                  <a:pt x="208" y="280"/>
                  <a:pt x="207" y="279"/>
                </a:cubicBezTo>
                <a:cubicBezTo>
                  <a:pt x="206" y="278"/>
                  <a:pt x="206" y="277"/>
                  <a:pt x="206" y="276"/>
                </a:cubicBezTo>
                <a:cubicBezTo>
                  <a:pt x="206" y="275"/>
                  <a:pt x="207" y="274"/>
                  <a:pt x="207" y="273"/>
                </a:cubicBezTo>
                <a:cubicBezTo>
                  <a:pt x="210" y="271"/>
                  <a:pt x="211" y="267"/>
                  <a:pt x="213" y="265"/>
                </a:cubicBezTo>
                <a:cubicBezTo>
                  <a:pt x="213" y="262"/>
                  <a:pt x="214" y="261"/>
                  <a:pt x="214" y="259"/>
                </a:cubicBezTo>
                <a:cubicBezTo>
                  <a:pt x="214" y="256"/>
                  <a:pt x="213" y="252"/>
                  <a:pt x="211" y="249"/>
                </a:cubicBezTo>
                <a:cubicBezTo>
                  <a:pt x="210" y="248"/>
                  <a:pt x="207" y="247"/>
                  <a:pt x="205" y="247"/>
                </a:cubicBezTo>
                <a:cubicBezTo>
                  <a:pt x="204" y="247"/>
                  <a:pt x="203" y="247"/>
                  <a:pt x="202" y="247"/>
                </a:cubicBezTo>
                <a:cubicBezTo>
                  <a:pt x="196" y="246"/>
                  <a:pt x="189" y="246"/>
                  <a:pt x="185" y="249"/>
                </a:cubicBezTo>
                <a:cubicBezTo>
                  <a:pt x="184" y="250"/>
                  <a:pt x="184" y="250"/>
                  <a:pt x="183" y="251"/>
                </a:cubicBezTo>
                <a:cubicBezTo>
                  <a:pt x="178" y="258"/>
                  <a:pt x="174" y="268"/>
                  <a:pt x="162" y="269"/>
                </a:cubicBezTo>
                <a:cubicBezTo>
                  <a:pt x="162" y="269"/>
                  <a:pt x="161" y="267"/>
                  <a:pt x="161" y="267"/>
                </a:cubicBezTo>
                <a:cubicBezTo>
                  <a:pt x="161" y="268"/>
                  <a:pt x="161" y="266"/>
                  <a:pt x="162" y="266"/>
                </a:cubicBezTo>
                <a:close/>
                <a:moveTo>
                  <a:pt x="123" y="271"/>
                </a:moveTo>
                <a:cubicBezTo>
                  <a:pt x="123" y="271"/>
                  <a:pt x="123" y="271"/>
                  <a:pt x="123" y="271"/>
                </a:cubicBezTo>
                <a:cubicBezTo>
                  <a:pt x="123" y="271"/>
                  <a:pt x="123" y="270"/>
                  <a:pt x="122" y="271"/>
                </a:cubicBezTo>
                <a:cubicBezTo>
                  <a:pt x="123" y="271"/>
                  <a:pt x="123" y="271"/>
                  <a:pt x="123" y="271"/>
                </a:cubicBezTo>
                <a:close/>
                <a:moveTo>
                  <a:pt x="123" y="259"/>
                </a:moveTo>
                <a:cubicBezTo>
                  <a:pt x="123" y="259"/>
                  <a:pt x="123" y="259"/>
                  <a:pt x="123" y="259"/>
                </a:cubicBezTo>
                <a:cubicBezTo>
                  <a:pt x="123" y="260"/>
                  <a:pt x="123" y="260"/>
                  <a:pt x="122" y="261"/>
                </a:cubicBezTo>
                <a:cubicBezTo>
                  <a:pt x="123" y="261"/>
                  <a:pt x="124" y="262"/>
                  <a:pt x="124" y="262"/>
                </a:cubicBezTo>
                <a:cubicBezTo>
                  <a:pt x="124" y="263"/>
                  <a:pt x="124" y="262"/>
                  <a:pt x="124" y="263"/>
                </a:cubicBezTo>
                <a:cubicBezTo>
                  <a:pt x="125" y="263"/>
                  <a:pt x="125" y="263"/>
                  <a:pt x="126" y="264"/>
                </a:cubicBezTo>
                <a:cubicBezTo>
                  <a:pt x="126" y="264"/>
                  <a:pt x="126" y="264"/>
                  <a:pt x="125" y="264"/>
                </a:cubicBezTo>
                <a:cubicBezTo>
                  <a:pt x="126" y="265"/>
                  <a:pt x="126" y="264"/>
                  <a:pt x="127" y="265"/>
                </a:cubicBezTo>
                <a:cubicBezTo>
                  <a:pt x="126" y="264"/>
                  <a:pt x="125" y="263"/>
                  <a:pt x="125" y="262"/>
                </a:cubicBezTo>
                <a:cubicBezTo>
                  <a:pt x="124" y="262"/>
                  <a:pt x="124" y="261"/>
                  <a:pt x="124" y="261"/>
                </a:cubicBezTo>
                <a:cubicBezTo>
                  <a:pt x="125" y="262"/>
                  <a:pt x="126" y="262"/>
                  <a:pt x="126" y="264"/>
                </a:cubicBezTo>
                <a:cubicBezTo>
                  <a:pt x="127" y="264"/>
                  <a:pt x="127" y="265"/>
                  <a:pt x="128" y="265"/>
                </a:cubicBezTo>
                <a:cubicBezTo>
                  <a:pt x="127" y="263"/>
                  <a:pt x="125" y="261"/>
                  <a:pt x="124" y="259"/>
                </a:cubicBezTo>
                <a:cubicBezTo>
                  <a:pt x="123" y="259"/>
                  <a:pt x="123" y="259"/>
                  <a:pt x="123" y="259"/>
                </a:cubicBezTo>
                <a:close/>
                <a:moveTo>
                  <a:pt x="153" y="285"/>
                </a:moveTo>
                <a:cubicBezTo>
                  <a:pt x="153" y="285"/>
                  <a:pt x="153" y="285"/>
                  <a:pt x="153" y="285"/>
                </a:cubicBezTo>
                <a:cubicBezTo>
                  <a:pt x="153" y="286"/>
                  <a:pt x="152" y="286"/>
                  <a:pt x="152" y="286"/>
                </a:cubicBezTo>
                <a:cubicBezTo>
                  <a:pt x="153" y="287"/>
                  <a:pt x="154" y="286"/>
                  <a:pt x="154" y="287"/>
                </a:cubicBezTo>
                <a:cubicBezTo>
                  <a:pt x="154" y="286"/>
                  <a:pt x="154" y="286"/>
                  <a:pt x="153" y="285"/>
                </a:cubicBezTo>
                <a:close/>
                <a:moveTo>
                  <a:pt x="102" y="202"/>
                </a:moveTo>
                <a:cubicBezTo>
                  <a:pt x="102" y="202"/>
                  <a:pt x="102" y="202"/>
                  <a:pt x="102" y="202"/>
                </a:cubicBezTo>
                <a:cubicBezTo>
                  <a:pt x="102" y="202"/>
                  <a:pt x="103" y="204"/>
                  <a:pt x="103" y="205"/>
                </a:cubicBezTo>
                <a:cubicBezTo>
                  <a:pt x="104" y="206"/>
                  <a:pt x="104" y="208"/>
                  <a:pt x="104" y="210"/>
                </a:cubicBezTo>
                <a:cubicBezTo>
                  <a:pt x="105" y="212"/>
                  <a:pt x="107" y="214"/>
                  <a:pt x="107" y="216"/>
                </a:cubicBezTo>
                <a:cubicBezTo>
                  <a:pt x="107" y="217"/>
                  <a:pt x="106" y="219"/>
                  <a:pt x="105" y="219"/>
                </a:cubicBezTo>
                <a:cubicBezTo>
                  <a:pt x="104" y="219"/>
                  <a:pt x="103" y="219"/>
                  <a:pt x="103" y="219"/>
                </a:cubicBezTo>
                <a:cubicBezTo>
                  <a:pt x="103" y="220"/>
                  <a:pt x="104" y="222"/>
                  <a:pt x="103" y="222"/>
                </a:cubicBezTo>
                <a:cubicBezTo>
                  <a:pt x="102" y="221"/>
                  <a:pt x="103" y="219"/>
                  <a:pt x="102" y="219"/>
                </a:cubicBezTo>
                <a:cubicBezTo>
                  <a:pt x="100" y="220"/>
                  <a:pt x="98" y="221"/>
                  <a:pt x="97" y="221"/>
                </a:cubicBezTo>
                <a:cubicBezTo>
                  <a:pt x="97" y="223"/>
                  <a:pt x="97" y="224"/>
                  <a:pt x="98" y="226"/>
                </a:cubicBezTo>
                <a:cubicBezTo>
                  <a:pt x="99" y="226"/>
                  <a:pt x="99" y="226"/>
                  <a:pt x="100" y="226"/>
                </a:cubicBezTo>
                <a:cubicBezTo>
                  <a:pt x="102" y="225"/>
                  <a:pt x="105" y="225"/>
                  <a:pt x="107" y="226"/>
                </a:cubicBezTo>
                <a:cubicBezTo>
                  <a:pt x="109" y="222"/>
                  <a:pt x="108" y="217"/>
                  <a:pt x="108" y="213"/>
                </a:cubicBezTo>
                <a:cubicBezTo>
                  <a:pt x="105" y="210"/>
                  <a:pt x="106" y="203"/>
                  <a:pt x="101" y="201"/>
                </a:cubicBezTo>
                <a:cubicBezTo>
                  <a:pt x="102" y="201"/>
                  <a:pt x="102" y="202"/>
                  <a:pt x="102" y="202"/>
                </a:cubicBezTo>
                <a:close/>
                <a:moveTo>
                  <a:pt x="124" y="211"/>
                </a:moveTo>
                <a:cubicBezTo>
                  <a:pt x="124" y="211"/>
                  <a:pt x="124" y="211"/>
                  <a:pt x="124" y="211"/>
                </a:cubicBezTo>
                <a:cubicBezTo>
                  <a:pt x="125" y="212"/>
                  <a:pt x="126" y="214"/>
                  <a:pt x="126" y="215"/>
                </a:cubicBezTo>
                <a:cubicBezTo>
                  <a:pt x="124" y="213"/>
                  <a:pt x="123" y="211"/>
                  <a:pt x="122" y="208"/>
                </a:cubicBezTo>
                <a:cubicBezTo>
                  <a:pt x="123" y="212"/>
                  <a:pt x="122" y="218"/>
                  <a:pt x="120" y="221"/>
                </a:cubicBezTo>
                <a:cubicBezTo>
                  <a:pt x="121" y="222"/>
                  <a:pt x="121" y="223"/>
                  <a:pt x="123" y="223"/>
                </a:cubicBezTo>
                <a:cubicBezTo>
                  <a:pt x="124" y="221"/>
                  <a:pt x="126" y="220"/>
                  <a:pt x="128" y="222"/>
                </a:cubicBezTo>
                <a:cubicBezTo>
                  <a:pt x="130" y="221"/>
                  <a:pt x="130" y="217"/>
                  <a:pt x="129" y="214"/>
                </a:cubicBezTo>
                <a:cubicBezTo>
                  <a:pt x="129" y="212"/>
                  <a:pt x="127" y="210"/>
                  <a:pt x="127" y="208"/>
                </a:cubicBezTo>
                <a:cubicBezTo>
                  <a:pt x="124" y="207"/>
                  <a:pt x="123" y="205"/>
                  <a:pt x="121" y="203"/>
                </a:cubicBezTo>
                <a:cubicBezTo>
                  <a:pt x="122" y="206"/>
                  <a:pt x="123" y="209"/>
                  <a:pt x="124" y="211"/>
                </a:cubicBezTo>
                <a:close/>
                <a:moveTo>
                  <a:pt x="40" y="212"/>
                </a:moveTo>
                <a:cubicBezTo>
                  <a:pt x="40" y="212"/>
                  <a:pt x="40" y="212"/>
                  <a:pt x="40" y="212"/>
                </a:cubicBezTo>
                <a:cubicBezTo>
                  <a:pt x="40" y="214"/>
                  <a:pt x="41" y="215"/>
                  <a:pt x="41" y="216"/>
                </a:cubicBezTo>
                <a:cubicBezTo>
                  <a:pt x="42" y="217"/>
                  <a:pt x="42" y="218"/>
                  <a:pt x="44" y="218"/>
                </a:cubicBezTo>
                <a:cubicBezTo>
                  <a:pt x="45" y="220"/>
                  <a:pt x="46" y="221"/>
                  <a:pt x="47" y="222"/>
                </a:cubicBezTo>
                <a:cubicBezTo>
                  <a:pt x="49" y="222"/>
                  <a:pt x="50" y="220"/>
                  <a:pt x="50" y="218"/>
                </a:cubicBezTo>
                <a:cubicBezTo>
                  <a:pt x="48" y="218"/>
                  <a:pt x="45" y="216"/>
                  <a:pt x="45" y="214"/>
                </a:cubicBezTo>
                <a:cubicBezTo>
                  <a:pt x="45" y="212"/>
                  <a:pt x="48" y="210"/>
                  <a:pt x="49" y="208"/>
                </a:cubicBezTo>
                <a:cubicBezTo>
                  <a:pt x="49" y="207"/>
                  <a:pt x="49" y="206"/>
                  <a:pt x="49" y="205"/>
                </a:cubicBezTo>
                <a:cubicBezTo>
                  <a:pt x="47" y="207"/>
                  <a:pt x="46" y="210"/>
                  <a:pt x="44" y="211"/>
                </a:cubicBezTo>
                <a:cubicBezTo>
                  <a:pt x="45" y="209"/>
                  <a:pt x="46" y="207"/>
                  <a:pt x="47" y="205"/>
                </a:cubicBezTo>
                <a:cubicBezTo>
                  <a:pt x="46" y="206"/>
                  <a:pt x="45" y="205"/>
                  <a:pt x="44" y="205"/>
                </a:cubicBezTo>
                <a:cubicBezTo>
                  <a:pt x="43" y="207"/>
                  <a:pt x="41" y="209"/>
                  <a:pt x="40" y="212"/>
                </a:cubicBezTo>
                <a:close/>
                <a:moveTo>
                  <a:pt x="27" y="210"/>
                </a:moveTo>
                <a:cubicBezTo>
                  <a:pt x="27" y="210"/>
                  <a:pt x="27" y="210"/>
                  <a:pt x="27" y="210"/>
                </a:cubicBezTo>
                <a:cubicBezTo>
                  <a:pt x="28" y="212"/>
                  <a:pt x="30" y="211"/>
                  <a:pt x="31" y="213"/>
                </a:cubicBezTo>
                <a:cubicBezTo>
                  <a:pt x="31" y="214"/>
                  <a:pt x="30" y="215"/>
                  <a:pt x="30" y="217"/>
                </a:cubicBezTo>
                <a:cubicBezTo>
                  <a:pt x="31" y="218"/>
                  <a:pt x="32" y="219"/>
                  <a:pt x="33" y="220"/>
                </a:cubicBezTo>
                <a:cubicBezTo>
                  <a:pt x="36" y="219"/>
                  <a:pt x="37" y="216"/>
                  <a:pt x="39" y="215"/>
                </a:cubicBezTo>
                <a:cubicBezTo>
                  <a:pt x="39" y="212"/>
                  <a:pt x="40" y="209"/>
                  <a:pt x="42" y="207"/>
                </a:cubicBezTo>
                <a:cubicBezTo>
                  <a:pt x="40" y="209"/>
                  <a:pt x="38" y="211"/>
                  <a:pt x="35" y="211"/>
                </a:cubicBezTo>
                <a:cubicBezTo>
                  <a:pt x="34" y="212"/>
                  <a:pt x="34" y="213"/>
                  <a:pt x="33" y="214"/>
                </a:cubicBezTo>
                <a:cubicBezTo>
                  <a:pt x="32" y="213"/>
                  <a:pt x="34" y="212"/>
                  <a:pt x="34" y="210"/>
                </a:cubicBezTo>
                <a:cubicBezTo>
                  <a:pt x="32" y="210"/>
                  <a:pt x="32" y="208"/>
                  <a:pt x="31" y="206"/>
                </a:cubicBezTo>
                <a:cubicBezTo>
                  <a:pt x="30" y="207"/>
                  <a:pt x="27" y="209"/>
                  <a:pt x="27" y="210"/>
                </a:cubicBezTo>
                <a:close/>
                <a:moveTo>
                  <a:pt x="132" y="211"/>
                </a:moveTo>
                <a:cubicBezTo>
                  <a:pt x="132" y="211"/>
                  <a:pt x="132" y="211"/>
                  <a:pt x="132" y="211"/>
                </a:cubicBezTo>
                <a:cubicBezTo>
                  <a:pt x="132" y="211"/>
                  <a:pt x="131" y="210"/>
                  <a:pt x="131" y="210"/>
                </a:cubicBezTo>
                <a:cubicBezTo>
                  <a:pt x="130" y="208"/>
                  <a:pt x="130" y="207"/>
                  <a:pt x="128" y="208"/>
                </a:cubicBezTo>
                <a:cubicBezTo>
                  <a:pt x="129" y="210"/>
                  <a:pt x="130" y="212"/>
                  <a:pt x="131" y="214"/>
                </a:cubicBezTo>
                <a:cubicBezTo>
                  <a:pt x="131" y="213"/>
                  <a:pt x="132" y="213"/>
                  <a:pt x="132" y="211"/>
                </a:cubicBezTo>
                <a:close/>
                <a:moveTo>
                  <a:pt x="90" y="218"/>
                </a:moveTo>
                <a:cubicBezTo>
                  <a:pt x="90" y="218"/>
                  <a:pt x="90" y="218"/>
                  <a:pt x="90" y="218"/>
                </a:cubicBezTo>
                <a:cubicBezTo>
                  <a:pt x="89" y="221"/>
                  <a:pt x="88" y="223"/>
                  <a:pt x="87" y="226"/>
                </a:cubicBezTo>
                <a:cubicBezTo>
                  <a:pt x="87" y="226"/>
                  <a:pt x="87" y="224"/>
                  <a:pt x="86" y="224"/>
                </a:cubicBezTo>
                <a:cubicBezTo>
                  <a:pt x="85" y="225"/>
                  <a:pt x="84" y="226"/>
                  <a:pt x="84" y="227"/>
                </a:cubicBezTo>
                <a:cubicBezTo>
                  <a:pt x="83" y="228"/>
                  <a:pt x="82" y="227"/>
                  <a:pt x="80" y="227"/>
                </a:cubicBezTo>
                <a:cubicBezTo>
                  <a:pt x="81" y="229"/>
                  <a:pt x="81" y="230"/>
                  <a:pt x="82" y="231"/>
                </a:cubicBezTo>
                <a:cubicBezTo>
                  <a:pt x="84" y="231"/>
                  <a:pt x="85" y="230"/>
                  <a:pt x="86" y="230"/>
                </a:cubicBezTo>
                <a:cubicBezTo>
                  <a:pt x="87" y="230"/>
                  <a:pt x="89" y="231"/>
                  <a:pt x="90" y="230"/>
                </a:cubicBezTo>
                <a:cubicBezTo>
                  <a:pt x="91" y="230"/>
                  <a:pt x="91" y="229"/>
                  <a:pt x="92" y="229"/>
                </a:cubicBezTo>
                <a:cubicBezTo>
                  <a:pt x="93" y="225"/>
                  <a:pt x="93" y="221"/>
                  <a:pt x="91" y="218"/>
                </a:cubicBezTo>
                <a:cubicBezTo>
                  <a:pt x="91" y="215"/>
                  <a:pt x="92" y="212"/>
                  <a:pt x="91" y="210"/>
                </a:cubicBezTo>
                <a:cubicBezTo>
                  <a:pt x="91" y="212"/>
                  <a:pt x="89" y="216"/>
                  <a:pt x="90" y="218"/>
                </a:cubicBezTo>
                <a:close/>
                <a:moveTo>
                  <a:pt x="54" y="216"/>
                </a:moveTo>
                <a:cubicBezTo>
                  <a:pt x="54" y="216"/>
                  <a:pt x="54" y="216"/>
                  <a:pt x="54" y="216"/>
                </a:cubicBezTo>
                <a:cubicBezTo>
                  <a:pt x="54" y="217"/>
                  <a:pt x="54" y="217"/>
                  <a:pt x="53" y="218"/>
                </a:cubicBezTo>
                <a:cubicBezTo>
                  <a:pt x="51" y="220"/>
                  <a:pt x="52" y="223"/>
                  <a:pt x="54" y="224"/>
                </a:cubicBezTo>
                <a:cubicBezTo>
                  <a:pt x="55" y="224"/>
                  <a:pt x="55" y="224"/>
                  <a:pt x="56" y="225"/>
                </a:cubicBezTo>
                <a:cubicBezTo>
                  <a:pt x="57" y="225"/>
                  <a:pt x="58" y="227"/>
                  <a:pt x="58" y="228"/>
                </a:cubicBezTo>
                <a:cubicBezTo>
                  <a:pt x="59" y="228"/>
                  <a:pt x="59" y="228"/>
                  <a:pt x="60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57" y="225"/>
                  <a:pt x="57" y="221"/>
                  <a:pt x="60" y="220"/>
                </a:cubicBezTo>
                <a:cubicBezTo>
                  <a:pt x="60" y="217"/>
                  <a:pt x="60" y="215"/>
                  <a:pt x="59" y="213"/>
                </a:cubicBezTo>
                <a:cubicBezTo>
                  <a:pt x="58" y="215"/>
                  <a:pt x="58" y="218"/>
                  <a:pt x="56" y="220"/>
                </a:cubicBezTo>
                <a:cubicBezTo>
                  <a:pt x="56" y="218"/>
                  <a:pt x="58" y="215"/>
                  <a:pt x="57" y="215"/>
                </a:cubicBezTo>
                <a:cubicBezTo>
                  <a:pt x="57" y="216"/>
                  <a:pt x="55" y="216"/>
                  <a:pt x="54" y="216"/>
                </a:cubicBezTo>
                <a:close/>
                <a:moveTo>
                  <a:pt x="94" y="220"/>
                </a:moveTo>
                <a:cubicBezTo>
                  <a:pt x="94" y="220"/>
                  <a:pt x="94" y="220"/>
                  <a:pt x="94" y="220"/>
                </a:cubicBezTo>
                <a:cubicBezTo>
                  <a:pt x="94" y="219"/>
                  <a:pt x="93" y="217"/>
                  <a:pt x="93" y="215"/>
                </a:cubicBezTo>
                <a:cubicBezTo>
                  <a:pt x="92" y="216"/>
                  <a:pt x="93" y="218"/>
                  <a:pt x="94" y="220"/>
                </a:cubicBezTo>
                <a:close/>
                <a:moveTo>
                  <a:pt x="40" y="225"/>
                </a:moveTo>
                <a:cubicBezTo>
                  <a:pt x="41" y="226"/>
                  <a:pt x="43" y="226"/>
                  <a:pt x="44" y="226"/>
                </a:cubicBezTo>
                <a:cubicBezTo>
                  <a:pt x="45" y="228"/>
                  <a:pt x="47" y="233"/>
                  <a:pt x="49" y="233"/>
                </a:cubicBezTo>
                <a:cubicBezTo>
                  <a:pt x="49" y="234"/>
                  <a:pt x="52" y="236"/>
                  <a:pt x="53" y="234"/>
                </a:cubicBezTo>
                <a:cubicBezTo>
                  <a:pt x="54" y="231"/>
                  <a:pt x="51" y="228"/>
                  <a:pt x="53" y="225"/>
                </a:cubicBezTo>
                <a:cubicBezTo>
                  <a:pt x="52" y="224"/>
                  <a:pt x="51" y="222"/>
                  <a:pt x="51" y="221"/>
                </a:cubicBezTo>
                <a:cubicBezTo>
                  <a:pt x="50" y="222"/>
                  <a:pt x="49" y="223"/>
                  <a:pt x="47" y="223"/>
                </a:cubicBezTo>
                <a:cubicBezTo>
                  <a:pt x="46" y="224"/>
                  <a:pt x="48" y="227"/>
                  <a:pt x="46" y="227"/>
                </a:cubicBezTo>
                <a:cubicBezTo>
                  <a:pt x="46" y="225"/>
                  <a:pt x="45" y="224"/>
                  <a:pt x="46" y="223"/>
                </a:cubicBezTo>
                <a:cubicBezTo>
                  <a:pt x="45" y="222"/>
                  <a:pt x="44" y="221"/>
                  <a:pt x="43" y="219"/>
                </a:cubicBezTo>
                <a:cubicBezTo>
                  <a:pt x="42" y="219"/>
                  <a:pt x="41" y="218"/>
                  <a:pt x="40" y="218"/>
                </a:cubicBezTo>
                <a:cubicBezTo>
                  <a:pt x="40" y="221"/>
                  <a:pt x="40" y="222"/>
                  <a:pt x="40" y="225"/>
                </a:cubicBezTo>
                <a:close/>
                <a:moveTo>
                  <a:pt x="69" y="225"/>
                </a:moveTo>
                <a:cubicBezTo>
                  <a:pt x="69" y="225"/>
                  <a:pt x="69" y="225"/>
                  <a:pt x="69" y="225"/>
                </a:cubicBezTo>
                <a:cubicBezTo>
                  <a:pt x="69" y="224"/>
                  <a:pt x="70" y="222"/>
                  <a:pt x="70" y="220"/>
                </a:cubicBezTo>
                <a:cubicBezTo>
                  <a:pt x="69" y="220"/>
                  <a:pt x="69" y="221"/>
                  <a:pt x="69" y="221"/>
                </a:cubicBezTo>
                <a:cubicBezTo>
                  <a:pt x="66" y="222"/>
                  <a:pt x="65" y="225"/>
                  <a:pt x="65" y="230"/>
                </a:cubicBezTo>
                <a:cubicBezTo>
                  <a:pt x="67" y="231"/>
                  <a:pt x="71" y="229"/>
                  <a:pt x="72" y="231"/>
                </a:cubicBezTo>
                <a:cubicBezTo>
                  <a:pt x="72" y="231"/>
                  <a:pt x="73" y="231"/>
                  <a:pt x="73" y="231"/>
                </a:cubicBezTo>
                <a:cubicBezTo>
                  <a:pt x="75" y="230"/>
                  <a:pt x="76" y="228"/>
                  <a:pt x="76" y="226"/>
                </a:cubicBezTo>
                <a:cubicBezTo>
                  <a:pt x="73" y="225"/>
                  <a:pt x="72" y="222"/>
                  <a:pt x="71" y="219"/>
                </a:cubicBezTo>
                <a:cubicBezTo>
                  <a:pt x="70" y="221"/>
                  <a:pt x="70" y="223"/>
                  <a:pt x="69" y="225"/>
                </a:cubicBezTo>
                <a:close/>
                <a:moveTo>
                  <a:pt x="107" y="227"/>
                </a:moveTo>
                <a:cubicBezTo>
                  <a:pt x="107" y="227"/>
                  <a:pt x="107" y="227"/>
                  <a:pt x="107" y="227"/>
                </a:cubicBezTo>
                <a:cubicBezTo>
                  <a:pt x="108" y="229"/>
                  <a:pt x="109" y="230"/>
                  <a:pt x="110" y="232"/>
                </a:cubicBezTo>
                <a:cubicBezTo>
                  <a:pt x="110" y="231"/>
                  <a:pt x="111" y="231"/>
                  <a:pt x="112" y="231"/>
                </a:cubicBezTo>
                <a:cubicBezTo>
                  <a:pt x="113" y="230"/>
                  <a:pt x="115" y="232"/>
                  <a:pt x="117" y="231"/>
                </a:cubicBezTo>
                <a:cubicBezTo>
                  <a:pt x="119" y="231"/>
                  <a:pt x="120" y="225"/>
                  <a:pt x="119" y="223"/>
                </a:cubicBezTo>
                <a:cubicBezTo>
                  <a:pt x="116" y="226"/>
                  <a:pt x="114" y="221"/>
                  <a:pt x="112" y="221"/>
                </a:cubicBezTo>
                <a:cubicBezTo>
                  <a:pt x="112" y="222"/>
                  <a:pt x="114" y="225"/>
                  <a:pt x="113" y="226"/>
                </a:cubicBezTo>
                <a:cubicBezTo>
                  <a:pt x="111" y="224"/>
                  <a:pt x="111" y="221"/>
                  <a:pt x="110" y="219"/>
                </a:cubicBezTo>
                <a:cubicBezTo>
                  <a:pt x="110" y="222"/>
                  <a:pt x="110" y="225"/>
                  <a:pt x="107" y="227"/>
                </a:cubicBezTo>
                <a:close/>
                <a:moveTo>
                  <a:pt x="45" y="240"/>
                </a:move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40"/>
                  <a:pt x="45" y="240"/>
                </a:cubicBezTo>
                <a:cubicBezTo>
                  <a:pt x="45" y="240"/>
                  <a:pt x="45" y="239"/>
                  <a:pt x="45" y="239"/>
                </a:cubicBezTo>
                <a:cubicBezTo>
                  <a:pt x="46" y="238"/>
                  <a:pt x="46" y="236"/>
                  <a:pt x="46" y="235"/>
                </a:cubicBezTo>
                <a:cubicBezTo>
                  <a:pt x="46" y="235"/>
                  <a:pt x="46" y="236"/>
                  <a:pt x="46" y="235"/>
                </a:cubicBezTo>
                <a:cubicBezTo>
                  <a:pt x="46" y="235"/>
                  <a:pt x="47" y="234"/>
                  <a:pt x="47" y="234"/>
                </a:cubicBezTo>
                <a:cubicBezTo>
                  <a:pt x="47" y="233"/>
                  <a:pt x="46" y="233"/>
                  <a:pt x="46" y="232"/>
                </a:cubicBezTo>
                <a:cubicBezTo>
                  <a:pt x="46" y="232"/>
                  <a:pt x="46" y="233"/>
                  <a:pt x="45" y="232"/>
                </a:cubicBezTo>
                <a:cubicBezTo>
                  <a:pt x="45" y="231"/>
                  <a:pt x="45" y="230"/>
                  <a:pt x="44" y="229"/>
                </a:cubicBezTo>
                <a:cubicBezTo>
                  <a:pt x="44" y="229"/>
                  <a:pt x="44" y="230"/>
                  <a:pt x="44" y="230"/>
                </a:cubicBezTo>
                <a:cubicBezTo>
                  <a:pt x="44" y="230"/>
                  <a:pt x="43" y="229"/>
                  <a:pt x="44" y="227"/>
                </a:cubicBezTo>
                <a:cubicBezTo>
                  <a:pt x="43" y="227"/>
                  <a:pt x="43" y="227"/>
                  <a:pt x="43" y="227"/>
                </a:cubicBezTo>
                <a:cubicBezTo>
                  <a:pt x="43" y="227"/>
                  <a:pt x="43" y="228"/>
                  <a:pt x="43" y="228"/>
                </a:cubicBezTo>
                <a:cubicBezTo>
                  <a:pt x="42" y="228"/>
                  <a:pt x="42" y="227"/>
                  <a:pt x="42" y="227"/>
                </a:cubicBezTo>
                <a:cubicBezTo>
                  <a:pt x="42" y="227"/>
                  <a:pt x="42" y="227"/>
                  <a:pt x="42" y="227"/>
                </a:cubicBezTo>
                <a:cubicBezTo>
                  <a:pt x="42" y="227"/>
                  <a:pt x="41" y="227"/>
                  <a:pt x="41" y="227"/>
                </a:cubicBezTo>
                <a:cubicBezTo>
                  <a:pt x="38" y="226"/>
                  <a:pt x="39" y="223"/>
                  <a:pt x="39" y="220"/>
                </a:cubicBezTo>
                <a:cubicBezTo>
                  <a:pt x="38" y="220"/>
                  <a:pt x="38" y="221"/>
                  <a:pt x="38" y="222"/>
                </a:cubicBezTo>
                <a:cubicBezTo>
                  <a:pt x="36" y="227"/>
                  <a:pt x="37" y="236"/>
                  <a:pt x="38" y="241"/>
                </a:cubicBezTo>
                <a:cubicBezTo>
                  <a:pt x="37" y="241"/>
                  <a:pt x="37" y="239"/>
                  <a:pt x="37" y="237"/>
                </a:cubicBezTo>
                <a:cubicBezTo>
                  <a:pt x="36" y="237"/>
                  <a:pt x="37" y="237"/>
                  <a:pt x="36" y="237"/>
                </a:cubicBezTo>
                <a:cubicBezTo>
                  <a:pt x="36" y="235"/>
                  <a:pt x="36" y="232"/>
                  <a:pt x="36" y="229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36" y="230"/>
                  <a:pt x="36" y="230"/>
                  <a:pt x="36" y="229"/>
                </a:cubicBezTo>
                <a:cubicBezTo>
                  <a:pt x="36" y="229"/>
                  <a:pt x="36" y="229"/>
                  <a:pt x="36" y="229"/>
                </a:cubicBezTo>
                <a:cubicBezTo>
                  <a:pt x="36" y="226"/>
                  <a:pt x="36" y="224"/>
                  <a:pt x="36" y="223"/>
                </a:cubicBezTo>
                <a:cubicBezTo>
                  <a:pt x="35" y="225"/>
                  <a:pt x="35" y="229"/>
                  <a:pt x="34" y="231"/>
                </a:cubicBezTo>
                <a:cubicBezTo>
                  <a:pt x="33" y="233"/>
                  <a:pt x="33" y="235"/>
                  <a:pt x="33" y="237"/>
                </a:cubicBezTo>
                <a:cubicBezTo>
                  <a:pt x="33" y="236"/>
                  <a:pt x="32" y="237"/>
                  <a:pt x="32" y="237"/>
                </a:cubicBezTo>
                <a:cubicBezTo>
                  <a:pt x="33" y="238"/>
                  <a:pt x="32" y="238"/>
                  <a:pt x="32" y="238"/>
                </a:cubicBezTo>
                <a:cubicBezTo>
                  <a:pt x="32" y="239"/>
                  <a:pt x="32" y="241"/>
                  <a:pt x="32" y="241"/>
                </a:cubicBezTo>
                <a:cubicBezTo>
                  <a:pt x="32" y="242"/>
                  <a:pt x="32" y="243"/>
                  <a:pt x="31" y="244"/>
                </a:cubicBezTo>
                <a:cubicBezTo>
                  <a:pt x="32" y="244"/>
                  <a:pt x="32" y="244"/>
                  <a:pt x="32" y="244"/>
                </a:cubicBezTo>
                <a:cubicBezTo>
                  <a:pt x="32" y="244"/>
                  <a:pt x="32" y="245"/>
                  <a:pt x="32" y="245"/>
                </a:cubicBezTo>
                <a:cubicBezTo>
                  <a:pt x="32" y="247"/>
                  <a:pt x="33" y="249"/>
                  <a:pt x="32" y="249"/>
                </a:cubicBezTo>
                <a:cubicBezTo>
                  <a:pt x="33" y="250"/>
                  <a:pt x="33" y="253"/>
                  <a:pt x="34" y="254"/>
                </a:cubicBezTo>
                <a:cubicBezTo>
                  <a:pt x="34" y="254"/>
                  <a:pt x="34" y="255"/>
                  <a:pt x="34" y="255"/>
                </a:cubicBezTo>
                <a:cubicBezTo>
                  <a:pt x="32" y="255"/>
                  <a:pt x="32" y="250"/>
                  <a:pt x="31" y="248"/>
                </a:cubicBezTo>
                <a:cubicBezTo>
                  <a:pt x="31" y="249"/>
                  <a:pt x="31" y="249"/>
                  <a:pt x="30" y="249"/>
                </a:cubicBezTo>
                <a:cubicBezTo>
                  <a:pt x="31" y="249"/>
                  <a:pt x="30" y="248"/>
                  <a:pt x="30" y="248"/>
                </a:cubicBezTo>
                <a:cubicBezTo>
                  <a:pt x="29" y="250"/>
                  <a:pt x="28" y="252"/>
                  <a:pt x="27" y="255"/>
                </a:cubicBezTo>
                <a:cubicBezTo>
                  <a:pt x="29" y="256"/>
                  <a:pt x="32" y="257"/>
                  <a:pt x="34" y="257"/>
                </a:cubicBezTo>
                <a:cubicBezTo>
                  <a:pt x="34" y="257"/>
                  <a:pt x="34" y="257"/>
                  <a:pt x="34" y="257"/>
                </a:cubicBezTo>
                <a:cubicBezTo>
                  <a:pt x="35" y="258"/>
                  <a:pt x="36" y="258"/>
                  <a:pt x="37" y="259"/>
                </a:cubicBezTo>
                <a:cubicBezTo>
                  <a:pt x="37" y="258"/>
                  <a:pt x="38" y="258"/>
                  <a:pt x="38" y="258"/>
                </a:cubicBezTo>
                <a:cubicBezTo>
                  <a:pt x="39" y="257"/>
                  <a:pt x="39" y="255"/>
                  <a:pt x="40" y="255"/>
                </a:cubicBezTo>
                <a:cubicBezTo>
                  <a:pt x="40" y="255"/>
                  <a:pt x="40" y="255"/>
                  <a:pt x="41" y="255"/>
                </a:cubicBezTo>
                <a:cubicBezTo>
                  <a:pt x="40" y="255"/>
                  <a:pt x="41" y="255"/>
                  <a:pt x="41" y="254"/>
                </a:cubicBezTo>
                <a:cubicBezTo>
                  <a:pt x="42" y="252"/>
                  <a:pt x="42" y="247"/>
                  <a:pt x="43" y="245"/>
                </a:cubicBezTo>
                <a:cubicBezTo>
                  <a:pt x="43" y="243"/>
                  <a:pt x="43" y="241"/>
                  <a:pt x="45" y="241"/>
                </a:cubicBezTo>
                <a:cubicBezTo>
                  <a:pt x="45" y="240"/>
                  <a:pt x="45" y="241"/>
                  <a:pt x="45" y="240"/>
                </a:cubicBezTo>
                <a:close/>
                <a:moveTo>
                  <a:pt x="91" y="231"/>
                </a:moveTo>
                <a:cubicBezTo>
                  <a:pt x="91" y="231"/>
                  <a:pt x="91" y="231"/>
                  <a:pt x="91" y="231"/>
                </a:cubicBezTo>
                <a:cubicBezTo>
                  <a:pt x="92" y="233"/>
                  <a:pt x="92" y="234"/>
                  <a:pt x="93" y="236"/>
                </a:cubicBezTo>
                <a:cubicBezTo>
                  <a:pt x="94" y="236"/>
                  <a:pt x="95" y="234"/>
                  <a:pt x="97" y="235"/>
                </a:cubicBezTo>
                <a:cubicBezTo>
                  <a:pt x="98" y="236"/>
                  <a:pt x="99" y="237"/>
                  <a:pt x="101" y="236"/>
                </a:cubicBezTo>
                <a:cubicBezTo>
                  <a:pt x="103" y="235"/>
                  <a:pt x="103" y="229"/>
                  <a:pt x="102" y="227"/>
                </a:cubicBezTo>
                <a:cubicBezTo>
                  <a:pt x="99" y="229"/>
                  <a:pt x="96" y="227"/>
                  <a:pt x="96" y="224"/>
                </a:cubicBezTo>
                <a:cubicBezTo>
                  <a:pt x="96" y="228"/>
                  <a:pt x="98" y="231"/>
                  <a:pt x="98" y="235"/>
                </a:cubicBezTo>
                <a:cubicBezTo>
                  <a:pt x="96" y="233"/>
                  <a:pt x="96" y="231"/>
                  <a:pt x="96" y="229"/>
                </a:cubicBezTo>
                <a:cubicBezTo>
                  <a:pt x="95" y="226"/>
                  <a:pt x="95" y="223"/>
                  <a:pt x="94" y="220"/>
                </a:cubicBezTo>
                <a:cubicBezTo>
                  <a:pt x="95" y="223"/>
                  <a:pt x="94" y="229"/>
                  <a:pt x="91" y="231"/>
                </a:cubicBezTo>
                <a:close/>
                <a:moveTo>
                  <a:pt x="96" y="224"/>
                </a:moveTo>
                <a:cubicBezTo>
                  <a:pt x="96" y="224"/>
                  <a:pt x="96" y="224"/>
                  <a:pt x="96" y="224"/>
                </a:cubicBezTo>
                <a:cubicBezTo>
                  <a:pt x="96" y="223"/>
                  <a:pt x="96" y="222"/>
                  <a:pt x="95" y="222"/>
                </a:cubicBezTo>
                <a:cubicBezTo>
                  <a:pt x="95" y="222"/>
                  <a:pt x="95" y="223"/>
                  <a:pt x="96" y="224"/>
                </a:cubicBezTo>
                <a:close/>
                <a:moveTo>
                  <a:pt x="79" y="229"/>
                </a:moveTo>
                <a:cubicBezTo>
                  <a:pt x="79" y="229"/>
                  <a:pt x="79" y="229"/>
                  <a:pt x="79" y="229"/>
                </a:cubicBezTo>
                <a:cubicBezTo>
                  <a:pt x="79" y="231"/>
                  <a:pt x="80" y="233"/>
                  <a:pt x="80" y="234"/>
                </a:cubicBezTo>
                <a:cubicBezTo>
                  <a:pt x="77" y="232"/>
                  <a:pt x="78" y="228"/>
                  <a:pt x="77" y="226"/>
                </a:cubicBezTo>
                <a:cubicBezTo>
                  <a:pt x="77" y="229"/>
                  <a:pt x="76" y="231"/>
                  <a:pt x="74" y="232"/>
                </a:cubicBezTo>
                <a:cubicBezTo>
                  <a:pt x="75" y="234"/>
                  <a:pt x="74" y="237"/>
                  <a:pt x="76" y="237"/>
                </a:cubicBezTo>
                <a:cubicBezTo>
                  <a:pt x="77" y="237"/>
                  <a:pt x="78" y="236"/>
                  <a:pt x="79" y="237"/>
                </a:cubicBezTo>
                <a:cubicBezTo>
                  <a:pt x="80" y="237"/>
                  <a:pt x="81" y="238"/>
                  <a:pt x="81" y="239"/>
                </a:cubicBezTo>
                <a:cubicBezTo>
                  <a:pt x="86" y="239"/>
                  <a:pt x="88" y="235"/>
                  <a:pt x="87" y="231"/>
                </a:cubicBezTo>
                <a:cubicBezTo>
                  <a:pt x="87" y="231"/>
                  <a:pt x="86" y="231"/>
                  <a:pt x="86" y="231"/>
                </a:cubicBezTo>
                <a:cubicBezTo>
                  <a:pt x="84" y="232"/>
                  <a:pt x="82" y="232"/>
                  <a:pt x="80" y="231"/>
                </a:cubicBezTo>
                <a:cubicBezTo>
                  <a:pt x="79" y="229"/>
                  <a:pt x="79" y="226"/>
                  <a:pt x="78" y="224"/>
                </a:cubicBezTo>
                <a:cubicBezTo>
                  <a:pt x="78" y="227"/>
                  <a:pt x="79" y="228"/>
                  <a:pt x="79" y="229"/>
                </a:cubicBezTo>
                <a:close/>
                <a:moveTo>
                  <a:pt x="63" y="233"/>
                </a:moveTo>
                <a:cubicBezTo>
                  <a:pt x="63" y="233"/>
                  <a:pt x="63" y="233"/>
                  <a:pt x="63" y="233"/>
                </a:cubicBezTo>
                <a:cubicBezTo>
                  <a:pt x="62" y="232"/>
                  <a:pt x="62" y="231"/>
                  <a:pt x="62" y="230"/>
                </a:cubicBezTo>
                <a:cubicBezTo>
                  <a:pt x="62" y="229"/>
                  <a:pt x="62" y="227"/>
                  <a:pt x="62" y="227"/>
                </a:cubicBezTo>
                <a:cubicBezTo>
                  <a:pt x="62" y="227"/>
                  <a:pt x="62" y="227"/>
                  <a:pt x="61" y="227"/>
                </a:cubicBezTo>
                <a:cubicBezTo>
                  <a:pt x="61" y="228"/>
                  <a:pt x="61" y="229"/>
                  <a:pt x="60" y="230"/>
                </a:cubicBezTo>
                <a:cubicBezTo>
                  <a:pt x="58" y="230"/>
                  <a:pt x="57" y="228"/>
                  <a:pt x="56" y="227"/>
                </a:cubicBezTo>
                <a:cubicBezTo>
                  <a:pt x="56" y="230"/>
                  <a:pt x="59" y="232"/>
                  <a:pt x="58" y="235"/>
                </a:cubicBezTo>
                <a:cubicBezTo>
                  <a:pt x="60" y="236"/>
                  <a:pt x="63" y="236"/>
                  <a:pt x="65" y="237"/>
                </a:cubicBezTo>
                <a:cubicBezTo>
                  <a:pt x="65" y="237"/>
                  <a:pt x="66" y="238"/>
                  <a:pt x="66" y="238"/>
                </a:cubicBezTo>
                <a:cubicBezTo>
                  <a:pt x="70" y="239"/>
                  <a:pt x="70" y="233"/>
                  <a:pt x="69" y="231"/>
                </a:cubicBezTo>
                <a:cubicBezTo>
                  <a:pt x="67" y="232"/>
                  <a:pt x="64" y="231"/>
                  <a:pt x="64" y="229"/>
                </a:cubicBezTo>
                <a:cubicBezTo>
                  <a:pt x="64" y="228"/>
                  <a:pt x="64" y="227"/>
                  <a:pt x="64" y="226"/>
                </a:cubicBezTo>
                <a:cubicBezTo>
                  <a:pt x="62" y="227"/>
                  <a:pt x="64" y="232"/>
                  <a:pt x="63" y="233"/>
                </a:cubicBezTo>
                <a:close/>
                <a:moveTo>
                  <a:pt x="54" y="228"/>
                </a:moveTo>
                <a:cubicBezTo>
                  <a:pt x="54" y="228"/>
                  <a:pt x="54" y="228"/>
                  <a:pt x="54" y="228"/>
                </a:cubicBezTo>
                <a:cubicBezTo>
                  <a:pt x="54" y="227"/>
                  <a:pt x="54" y="227"/>
                  <a:pt x="54" y="227"/>
                </a:cubicBezTo>
                <a:cubicBezTo>
                  <a:pt x="53" y="226"/>
                  <a:pt x="54" y="228"/>
                  <a:pt x="54" y="228"/>
                </a:cubicBezTo>
                <a:close/>
                <a:moveTo>
                  <a:pt x="55" y="231"/>
                </a:moveTo>
                <a:cubicBezTo>
                  <a:pt x="55" y="231"/>
                  <a:pt x="55" y="231"/>
                  <a:pt x="55" y="231"/>
                </a:cubicBezTo>
                <a:cubicBezTo>
                  <a:pt x="55" y="231"/>
                  <a:pt x="55" y="232"/>
                  <a:pt x="55" y="232"/>
                </a:cubicBezTo>
                <a:cubicBezTo>
                  <a:pt x="55" y="230"/>
                  <a:pt x="55" y="229"/>
                  <a:pt x="54" y="228"/>
                </a:cubicBezTo>
                <a:cubicBezTo>
                  <a:pt x="55" y="231"/>
                  <a:pt x="55" y="238"/>
                  <a:pt x="50" y="236"/>
                </a:cubicBezTo>
                <a:cubicBezTo>
                  <a:pt x="51" y="241"/>
                  <a:pt x="52" y="244"/>
                  <a:pt x="55" y="247"/>
                </a:cubicBezTo>
                <a:cubicBezTo>
                  <a:pt x="55" y="246"/>
                  <a:pt x="55" y="245"/>
                  <a:pt x="57" y="245"/>
                </a:cubicBezTo>
                <a:cubicBezTo>
                  <a:pt x="57" y="251"/>
                  <a:pt x="61" y="255"/>
                  <a:pt x="66" y="257"/>
                </a:cubicBezTo>
                <a:cubicBezTo>
                  <a:pt x="66" y="257"/>
                  <a:pt x="66" y="256"/>
                  <a:pt x="67" y="256"/>
                </a:cubicBezTo>
                <a:cubicBezTo>
                  <a:pt x="67" y="256"/>
                  <a:pt x="68" y="256"/>
                  <a:pt x="68" y="256"/>
                </a:cubicBezTo>
                <a:cubicBezTo>
                  <a:pt x="68" y="256"/>
                  <a:pt x="68" y="255"/>
                  <a:pt x="68" y="255"/>
                </a:cubicBezTo>
                <a:cubicBezTo>
                  <a:pt x="69" y="257"/>
                  <a:pt x="70" y="259"/>
                  <a:pt x="72" y="260"/>
                </a:cubicBezTo>
                <a:cubicBezTo>
                  <a:pt x="72" y="258"/>
                  <a:pt x="70" y="257"/>
                  <a:pt x="69" y="256"/>
                </a:cubicBezTo>
                <a:cubicBezTo>
                  <a:pt x="69" y="256"/>
                  <a:pt x="69" y="256"/>
                  <a:pt x="69" y="257"/>
                </a:cubicBezTo>
                <a:cubicBezTo>
                  <a:pt x="69" y="255"/>
                  <a:pt x="69" y="255"/>
                  <a:pt x="69" y="254"/>
                </a:cubicBezTo>
                <a:cubicBezTo>
                  <a:pt x="69" y="254"/>
                  <a:pt x="69" y="255"/>
                  <a:pt x="69" y="256"/>
                </a:cubicBezTo>
                <a:cubicBezTo>
                  <a:pt x="70" y="255"/>
                  <a:pt x="69" y="253"/>
                  <a:pt x="69" y="253"/>
                </a:cubicBezTo>
                <a:cubicBezTo>
                  <a:pt x="69" y="253"/>
                  <a:pt x="69" y="253"/>
                  <a:pt x="69" y="253"/>
                </a:cubicBezTo>
                <a:cubicBezTo>
                  <a:pt x="69" y="252"/>
                  <a:pt x="68" y="252"/>
                  <a:pt x="68" y="250"/>
                </a:cubicBezTo>
                <a:cubicBezTo>
                  <a:pt x="68" y="250"/>
                  <a:pt x="68" y="251"/>
                  <a:pt x="67" y="251"/>
                </a:cubicBezTo>
                <a:cubicBezTo>
                  <a:pt x="68" y="250"/>
                  <a:pt x="67" y="250"/>
                  <a:pt x="68" y="249"/>
                </a:cubicBezTo>
                <a:cubicBezTo>
                  <a:pt x="67" y="250"/>
                  <a:pt x="67" y="250"/>
                  <a:pt x="68" y="250"/>
                </a:cubicBezTo>
                <a:cubicBezTo>
                  <a:pt x="68" y="249"/>
                  <a:pt x="68" y="248"/>
                  <a:pt x="67" y="247"/>
                </a:cubicBezTo>
                <a:cubicBezTo>
                  <a:pt x="67" y="247"/>
                  <a:pt x="67" y="249"/>
                  <a:pt x="67" y="249"/>
                </a:cubicBezTo>
                <a:cubicBezTo>
                  <a:pt x="67" y="248"/>
                  <a:pt x="67" y="245"/>
                  <a:pt x="66" y="245"/>
                </a:cubicBezTo>
                <a:cubicBezTo>
                  <a:pt x="66" y="245"/>
                  <a:pt x="66" y="246"/>
                  <a:pt x="66" y="246"/>
                </a:cubicBezTo>
                <a:cubicBezTo>
                  <a:pt x="66" y="244"/>
                  <a:pt x="64" y="243"/>
                  <a:pt x="65" y="242"/>
                </a:cubicBezTo>
                <a:cubicBezTo>
                  <a:pt x="64" y="241"/>
                  <a:pt x="65" y="240"/>
                  <a:pt x="65" y="239"/>
                </a:cubicBezTo>
                <a:cubicBezTo>
                  <a:pt x="63" y="238"/>
                  <a:pt x="62" y="238"/>
                  <a:pt x="61" y="238"/>
                </a:cubicBezTo>
                <a:cubicBezTo>
                  <a:pt x="61" y="238"/>
                  <a:pt x="62" y="239"/>
                  <a:pt x="62" y="240"/>
                </a:cubicBezTo>
                <a:cubicBezTo>
                  <a:pt x="62" y="240"/>
                  <a:pt x="62" y="240"/>
                  <a:pt x="62" y="240"/>
                </a:cubicBezTo>
                <a:cubicBezTo>
                  <a:pt x="62" y="241"/>
                  <a:pt x="62" y="244"/>
                  <a:pt x="63" y="244"/>
                </a:cubicBezTo>
                <a:cubicBezTo>
                  <a:pt x="63" y="245"/>
                  <a:pt x="62" y="245"/>
                  <a:pt x="62" y="246"/>
                </a:cubicBezTo>
                <a:cubicBezTo>
                  <a:pt x="62" y="246"/>
                  <a:pt x="63" y="245"/>
                  <a:pt x="63" y="246"/>
                </a:cubicBezTo>
                <a:cubicBezTo>
                  <a:pt x="63" y="246"/>
                  <a:pt x="62" y="246"/>
                  <a:pt x="62" y="246"/>
                </a:cubicBezTo>
                <a:cubicBezTo>
                  <a:pt x="62" y="245"/>
                  <a:pt x="62" y="245"/>
                  <a:pt x="63" y="244"/>
                </a:cubicBezTo>
                <a:cubicBezTo>
                  <a:pt x="62" y="244"/>
                  <a:pt x="61" y="244"/>
                  <a:pt x="62" y="244"/>
                </a:cubicBezTo>
                <a:cubicBezTo>
                  <a:pt x="62" y="244"/>
                  <a:pt x="62" y="245"/>
                  <a:pt x="62" y="245"/>
                </a:cubicBezTo>
                <a:cubicBezTo>
                  <a:pt x="62" y="244"/>
                  <a:pt x="61" y="246"/>
                  <a:pt x="61" y="246"/>
                </a:cubicBezTo>
                <a:cubicBezTo>
                  <a:pt x="61" y="244"/>
                  <a:pt x="61" y="241"/>
                  <a:pt x="60" y="239"/>
                </a:cubicBezTo>
                <a:cubicBezTo>
                  <a:pt x="60" y="238"/>
                  <a:pt x="60" y="237"/>
                  <a:pt x="59" y="237"/>
                </a:cubicBezTo>
                <a:cubicBezTo>
                  <a:pt x="60" y="238"/>
                  <a:pt x="59" y="238"/>
                  <a:pt x="59" y="238"/>
                </a:cubicBezTo>
                <a:cubicBezTo>
                  <a:pt x="59" y="239"/>
                  <a:pt x="60" y="238"/>
                  <a:pt x="60" y="239"/>
                </a:cubicBezTo>
                <a:cubicBezTo>
                  <a:pt x="59" y="239"/>
                  <a:pt x="60" y="239"/>
                  <a:pt x="59" y="240"/>
                </a:cubicBezTo>
                <a:cubicBezTo>
                  <a:pt x="59" y="239"/>
                  <a:pt x="59" y="239"/>
                  <a:pt x="59" y="238"/>
                </a:cubicBezTo>
                <a:cubicBezTo>
                  <a:pt x="57" y="237"/>
                  <a:pt x="56" y="235"/>
                  <a:pt x="57" y="232"/>
                </a:cubicBezTo>
                <a:cubicBezTo>
                  <a:pt x="56" y="231"/>
                  <a:pt x="56" y="229"/>
                  <a:pt x="55" y="228"/>
                </a:cubicBezTo>
                <a:cubicBezTo>
                  <a:pt x="55" y="230"/>
                  <a:pt x="56" y="231"/>
                  <a:pt x="56" y="232"/>
                </a:cubicBezTo>
                <a:cubicBezTo>
                  <a:pt x="55" y="232"/>
                  <a:pt x="56" y="231"/>
                  <a:pt x="55" y="231"/>
                </a:cubicBezTo>
                <a:close/>
                <a:moveTo>
                  <a:pt x="37" y="235"/>
                </a:moveTo>
                <a:cubicBezTo>
                  <a:pt x="37" y="235"/>
                  <a:pt x="37" y="235"/>
                  <a:pt x="37" y="235"/>
                </a:cubicBezTo>
                <a:cubicBezTo>
                  <a:pt x="37" y="234"/>
                  <a:pt x="37" y="233"/>
                  <a:pt x="36" y="233"/>
                </a:cubicBezTo>
                <a:cubicBezTo>
                  <a:pt x="36" y="234"/>
                  <a:pt x="36" y="234"/>
                  <a:pt x="37" y="235"/>
                </a:cubicBezTo>
                <a:close/>
                <a:moveTo>
                  <a:pt x="39" y="259"/>
                </a:moveTo>
                <a:cubicBezTo>
                  <a:pt x="39" y="259"/>
                  <a:pt x="39" y="259"/>
                  <a:pt x="39" y="259"/>
                </a:cubicBezTo>
                <a:cubicBezTo>
                  <a:pt x="49" y="261"/>
                  <a:pt x="59" y="260"/>
                  <a:pt x="69" y="259"/>
                </a:cubicBezTo>
                <a:cubicBezTo>
                  <a:pt x="69" y="259"/>
                  <a:pt x="68" y="257"/>
                  <a:pt x="67" y="258"/>
                </a:cubicBezTo>
                <a:cubicBezTo>
                  <a:pt x="67" y="258"/>
                  <a:pt x="67" y="258"/>
                  <a:pt x="67" y="259"/>
                </a:cubicBezTo>
                <a:cubicBezTo>
                  <a:pt x="62" y="257"/>
                  <a:pt x="57" y="252"/>
                  <a:pt x="56" y="247"/>
                </a:cubicBezTo>
                <a:cubicBezTo>
                  <a:pt x="55" y="247"/>
                  <a:pt x="55" y="248"/>
                  <a:pt x="55" y="249"/>
                </a:cubicBezTo>
                <a:cubicBezTo>
                  <a:pt x="53" y="248"/>
                  <a:pt x="52" y="246"/>
                  <a:pt x="52" y="244"/>
                </a:cubicBezTo>
                <a:cubicBezTo>
                  <a:pt x="50" y="242"/>
                  <a:pt x="49" y="239"/>
                  <a:pt x="50" y="236"/>
                </a:cubicBezTo>
                <a:cubicBezTo>
                  <a:pt x="49" y="235"/>
                  <a:pt x="49" y="235"/>
                  <a:pt x="48" y="235"/>
                </a:cubicBezTo>
                <a:cubicBezTo>
                  <a:pt x="47" y="237"/>
                  <a:pt x="45" y="240"/>
                  <a:pt x="46" y="243"/>
                </a:cubicBezTo>
                <a:cubicBezTo>
                  <a:pt x="46" y="243"/>
                  <a:pt x="46" y="244"/>
                  <a:pt x="45" y="244"/>
                </a:cubicBezTo>
                <a:cubicBezTo>
                  <a:pt x="45" y="243"/>
                  <a:pt x="45" y="243"/>
                  <a:pt x="45" y="243"/>
                </a:cubicBezTo>
                <a:cubicBezTo>
                  <a:pt x="43" y="247"/>
                  <a:pt x="45" y="252"/>
                  <a:pt x="41" y="257"/>
                </a:cubicBezTo>
                <a:cubicBezTo>
                  <a:pt x="41" y="257"/>
                  <a:pt x="41" y="257"/>
                  <a:pt x="40" y="257"/>
                </a:cubicBezTo>
                <a:cubicBezTo>
                  <a:pt x="40" y="257"/>
                  <a:pt x="39" y="259"/>
                  <a:pt x="39" y="259"/>
                </a:cubicBezTo>
                <a:close/>
                <a:moveTo>
                  <a:pt x="126" y="252"/>
                </a:moveTo>
                <a:cubicBezTo>
                  <a:pt x="126" y="252"/>
                  <a:pt x="126" y="252"/>
                  <a:pt x="126" y="252"/>
                </a:cubicBezTo>
                <a:cubicBezTo>
                  <a:pt x="125" y="251"/>
                  <a:pt x="125" y="249"/>
                  <a:pt x="124" y="247"/>
                </a:cubicBezTo>
                <a:cubicBezTo>
                  <a:pt x="123" y="249"/>
                  <a:pt x="125" y="251"/>
                  <a:pt x="126" y="252"/>
                </a:cubicBezTo>
                <a:close/>
                <a:moveTo>
                  <a:pt x="142" y="250"/>
                </a:moveTo>
                <a:cubicBezTo>
                  <a:pt x="142" y="250"/>
                  <a:pt x="142" y="250"/>
                  <a:pt x="142" y="250"/>
                </a:cubicBezTo>
                <a:cubicBezTo>
                  <a:pt x="142" y="250"/>
                  <a:pt x="142" y="251"/>
                  <a:pt x="142" y="251"/>
                </a:cubicBezTo>
                <a:cubicBezTo>
                  <a:pt x="143" y="251"/>
                  <a:pt x="143" y="251"/>
                  <a:pt x="144" y="251"/>
                </a:cubicBezTo>
                <a:cubicBezTo>
                  <a:pt x="144" y="250"/>
                  <a:pt x="144" y="250"/>
                  <a:pt x="143" y="249"/>
                </a:cubicBezTo>
                <a:cubicBezTo>
                  <a:pt x="143" y="249"/>
                  <a:pt x="143" y="250"/>
                  <a:pt x="142" y="250"/>
                </a:cubicBezTo>
                <a:close/>
                <a:moveTo>
                  <a:pt x="134" y="254"/>
                </a:moveTo>
                <a:cubicBezTo>
                  <a:pt x="134" y="254"/>
                  <a:pt x="134" y="254"/>
                  <a:pt x="134" y="254"/>
                </a:cubicBezTo>
                <a:cubicBezTo>
                  <a:pt x="134" y="254"/>
                  <a:pt x="134" y="254"/>
                  <a:pt x="134" y="255"/>
                </a:cubicBezTo>
                <a:cubicBezTo>
                  <a:pt x="135" y="254"/>
                  <a:pt x="136" y="254"/>
                  <a:pt x="136" y="254"/>
                </a:cubicBezTo>
                <a:cubicBezTo>
                  <a:pt x="136" y="254"/>
                  <a:pt x="135" y="253"/>
                  <a:pt x="135" y="253"/>
                </a:cubicBezTo>
                <a:cubicBezTo>
                  <a:pt x="135" y="254"/>
                  <a:pt x="135" y="254"/>
                  <a:pt x="134" y="254"/>
                </a:cubicBezTo>
                <a:close/>
                <a:moveTo>
                  <a:pt x="150" y="257"/>
                </a:moveTo>
                <a:cubicBezTo>
                  <a:pt x="150" y="257"/>
                  <a:pt x="150" y="257"/>
                  <a:pt x="150" y="257"/>
                </a:cubicBezTo>
                <a:cubicBezTo>
                  <a:pt x="151" y="256"/>
                  <a:pt x="152" y="256"/>
                  <a:pt x="152" y="256"/>
                </a:cubicBezTo>
                <a:cubicBezTo>
                  <a:pt x="151" y="255"/>
                  <a:pt x="151" y="255"/>
                  <a:pt x="150" y="255"/>
                </a:cubicBezTo>
                <a:cubicBezTo>
                  <a:pt x="150" y="256"/>
                  <a:pt x="150" y="257"/>
                  <a:pt x="150" y="257"/>
                </a:cubicBezTo>
                <a:close/>
                <a:moveTo>
                  <a:pt x="157" y="258"/>
                </a:moveTo>
                <a:cubicBezTo>
                  <a:pt x="157" y="258"/>
                  <a:pt x="157" y="258"/>
                  <a:pt x="157" y="258"/>
                </a:cubicBezTo>
                <a:cubicBezTo>
                  <a:pt x="157" y="258"/>
                  <a:pt x="157" y="259"/>
                  <a:pt x="157" y="259"/>
                </a:cubicBezTo>
                <a:cubicBezTo>
                  <a:pt x="159" y="259"/>
                  <a:pt x="160" y="256"/>
                  <a:pt x="158" y="256"/>
                </a:cubicBezTo>
                <a:cubicBezTo>
                  <a:pt x="158" y="257"/>
                  <a:pt x="158" y="258"/>
                  <a:pt x="157" y="258"/>
                </a:cubicBezTo>
                <a:close/>
                <a:moveTo>
                  <a:pt x="139" y="257"/>
                </a:moveTo>
                <a:cubicBezTo>
                  <a:pt x="139" y="257"/>
                  <a:pt x="139" y="257"/>
                  <a:pt x="139" y="257"/>
                </a:cubicBezTo>
                <a:cubicBezTo>
                  <a:pt x="139" y="257"/>
                  <a:pt x="139" y="257"/>
                  <a:pt x="140" y="257"/>
                </a:cubicBezTo>
                <a:cubicBezTo>
                  <a:pt x="140" y="257"/>
                  <a:pt x="140" y="257"/>
                  <a:pt x="140" y="256"/>
                </a:cubicBezTo>
                <a:cubicBezTo>
                  <a:pt x="139" y="256"/>
                  <a:pt x="139" y="257"/>
                  <a:pt x="139" y="257"/>
                </a:cubicBezTo>
                <a:close/>
                <a:moveTo>
                  <a:pt x="136" y="260"/>
                </a:moveTo>
                <a:cubicBezTo>
                  <a:pt x="136" y="260"/>
                  <a:pt x="136" y="260"/>
                  <a:pt x="136" y="260"/>
                </a:cubicBezTo>
                <a:cubicBezTo>
                  <a:pt x="137" y="259"/>
                  <a:pt x="136" y="258"/>
                  <a:pt x="136" y="257"/>
                </a:cubicBezTo>
                <a:cubicBezTo>
                  <a:pt x="136" y="257"/>
                  <a:pt x="136" y="257"/>
                  <a:pt x="135" y="257"/>
                </a:cubicBezTo>
                <a:cubicBezTo>
                  <a:pt x="135" y="258"/>
                  <a:pt x="136" y="259"/>
                  <a:pt x="136" y="260"/>
                </a:cubicBezTo>
                <a:close/>
                <a:moveTo>
                  <a:pt x="120" y="259"/>
                </a:moveTo>
                <a:cubicBezTo>
                  <a:pt x="120" y="259"/>
                  <a:pt x="120" y="259"/>
                  <a:pt x="120" y="259"/>
                </a:cubicBezTo>
                <a:cubicBezTo>
                  <a:pt x="120" y="259"/>
                  <a:pt x="120" y="259"/>
                  <a:pt x="121" y="259"/>
                </a:cubicBezTo>
                <a:cubicBezTo>
                  <a:pt x="121" y="258"/>
                  <a:pt x="120" y="258"/>
                  <a:pt x="120" y="258"/>
                </a:cubicBezTo>
                <a:cubicBezTo>
                  <a:pt x="120" y="258"/>
                  <a:pt x="120" y="259"/>
                  <a:pt x="120" y="259"/>
                </a:cubicBezTo>
                <a:close/>
                <a:moveTo>
                  <a:pt x="140" y="260"/>
                </a:moveTo>
                <a:cubicBezTo>
                  <a:pt x="140" y="260"/>
                  <a:pt x="140" y="260"/>
                  <a:pt x="140" y="260"/>
                </a:cubicBezTo>
                <a:cubicBezTo>
                  <a:pt x="140" y="259"/>
                  <a:pt x="140" y="259"/>
                  <a:pt x="140" y="259"/>
                </a:cubicBezTo>
                <a:cubicBezTo>
                  <a:pt x="140" y="258"/>
                  <a:pt x="140" y="259"/>
                  <a:pt x="139" y="259"/>
                </a:cubicBezTo>
                <a:cubicBezTo>
                  <a:pt x="139" y="261"/>
                  <a:pt x="141" y="261"/>
                  <a:pt x="141" y="259"/>
                </a:cubicBezTo>
                <a:cubicBezTo>
                  <a:pt x="141" y="259"/>
                  <a:pt x="141" y="259"/>
                  <a:pt x="142" y="258"/>
                </a:cubicBezTo>
                <a:cubicBezTo>
                  <a:pt x="141" y="258"/>
                  <a:pt x="141" y="259"/>
                  <a:pt x="140" y="259"/>
                </a:cubicBezTo>
                <a:cubicBezTo>
                  <a:pt x="141" y="259"/>
                  <a:pt x="140" y="259"/>
                  <a:pt x="140" y="260"/>
                </a:cubicBezTo>
                <a:close/>
                <a:moveTo>
                  <a:pt x="129" y="262"/>
                </a:move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29" y="262"/>
                  <a:pt x="129" y="262"/>
                </a:cubicBezTo>
                <a:cubicBezTo>
                  <a:pt x="129" y="262"/>
                  <a:pt x="130" y="262"/>
                  <a:pt x="131" y="261"/>
                </a:cubicBezTo>
                <a:cubicBezTo>
                  <a:pt x="130" y="261"/>
                  <a:pt x="130" y="260"/>
                  <a:pt x="130" y="260"/>
                </a:cubicBezTo>
                <a:cubicBezTo>
                  <a:pt x="130" y="261"/>
                  <a:pt x="129" y="261"/>
                  <a:pt x="129" y="262"/>
                </a:cubicBezTo>
                <a:close/>
                <a:moveTo>
                  <a:pt x="140" y="262"/>
                </a:moveTo>
                <a:cubicBezTo>
                  <a:pt x="140" y="262"/>
                  <a:pt x="140" y="262"/>
                  <a:pt x="140" y="262"/>
                </a:cubicBezTo>
                <a:cubicBezTo>
                  <a:pt x="140" y="262"/>
                  <a:pt x="139" y="262"/>
                  <a:pt x="138" y="261"/>
                </a:cubicBezTo>
                <a:cubicBezTo>
                  <a:pt x="137" y="261"/>
                  <a:pt x="135" y="260"/>
                  <a:pt x="134" y="261"/>
                </a:cubicBezTo>
                <a:cubicBezTo>
                  <a:pt x="134" y="264"/>
                  <a:pt x="137" y="262"/>
                  <a:pt x="138" y="264"/>
                </a:cubicBezTo>
                <a:cubicBezTo>
                  <a:pt x="140" y="262"/>
                  <a:pt x="142" y="264"/>
                  <a:pt x="144" y="264"/>
                </a:cubicBezTo>
                <a:cubicBezTo>
                  <a:pt x="144" y="263"/>
                  <a:pt x="143" y="262"/>
                  <a:pt x="144" y="261"/>
                </a:cubicBezTo>
                <a:cubicBezTo>
                  <a:pt x="143" y="259"/>
                  <a:pt x="142" y="262"/>
                  <a:pt x="140" y="262"/>
                </a:cubicBezTo>
                <a:close/>
                <a:moveTo>
                  <a:pt x="128" y="263"/>
                </a:moveTo>
                <a:cubicBezTo>
                  <a:pt x="128" y="263"/>
                  <a:pt x="128" y="263"/>
                  <a:pt x="128" y="263"/>
                </a:cubicBezTo>
                <a:cubicBezTo>
                  <a:pt x="128" y="262"/>
                  <a:pt x="127" y="262"/>
                  <a:pt x="127" y="262"/>
                </a:cubicBezTo>
                <a:cubicBezTo>
                  <a:pt x="127" y="262"/>
                  <a:pt x="127" y="262"/>
                  <a:pt x="127" y="262"/>
                </a:cubicBezTo>
                <a:cubicBezTo>
                  <a:pt x="127" y="262"/>
                  <a:pt x="127" y="263"/>
                  <a:pt x="128" y="263"/>
                </a:cubicBezTo>
                <a:close/>
                <a:moveTo>
                  <a:pt x="132" y="263"/>
                </a:moveTo>
                <a:cubicBezTo>
                  <a:pt x="132" y="263"/>
                  <a:pt x="132" y="263"/>
                  <a:pt x="132" y="263"/>
                </a:cubicBezTo>
                <a:cubicBezTo>
                  <a:pt x="131" y="263"/>
                  <a:pt x="131" y="262"/>
                  <a:pt x="130" y="263"/>
                </a:cubicBezTo>
                <a:cubicBezTo>
                  <a:pt x="131" y="264"/>
                  <a:pt x="131" y="264"/>
                  <a:pt x="131" y="265"/>
                </a:cubicBezTo>
                <a:cubicBezTo>
                  <a:pt x="130" y="266"/>
                  <a:pt x="128" y="265"/>
                  <a:pt x="128" y="267"/>
                </a:cubicBezTo>
                <a:cubicBezTo>
                  <a:pt x="129" y="268"/>
                  <a:pt x="128" y="268"/>
                  <a:pt x="128" y="269"/>
                </a:cubicBezTo>
                <a:cubicBezTo>
                  <a:pt x="127" y="269"/>
                  <a:pt x="126" y="267"/>
                  <a:pt x="125" y="267"/>
                </a:cubicBezTo>
                <a:cubicBezTo>
                  <a:pt x="125" y="268"/>
                  <a:pt x="125" y="268"/>
                  <a:pt x="124" y="268"/>
                </a:cubicBezTo>
                <a:cubicBezTo>
                  <a:pt x="124" y="270"/>
                  <a:pt x="125" y="270"/>
                  <a:pt x="126" y="271"/>
                </a:cubicBezTo>
                <a:cubicBezTo>
                  <a:pt x="125" y="272"/>
                  <a:pt x="124" y="272"/>
                  <a:pt x="124" y="273"/>
                </a:cubicBezTo>
                <a:cubicBezTo>
                  <a:pt x="124" y="274"/>
                  <a:pt x="125" y="274"/>
                  <a:pt x="125" y="274"/>
                </a:cubicBezTo>
                <a:cubicBezTo>
                  <a:pt x="126" y="275"/>
                  <a:pt x="125" y="275"/>
                  <a:pt x="125" y="276"/>
                </a:cubicBezTo>
                <a:cubicBezTo>
                  <a:pt x="125" y="276"/>
                  <a:pt x="127" y="276"/>
                  <a:pt x="127" y="275"/>
                </a:cubicBezTo>
                <a:cubicBezTo>
                  <a:pt x="126" y="275"/>
                  <a:pt x="127" y="275"/>
                  <a:pt x="127" y="274"/>
                </a:cubicBezTo>
                <a:cubicBezTo>
                  <a:pt x="127" y="273"/>
                  <a:pt x="126" y="272"/>
                  <a:pt x="126" y="271"/>
                </a:cubicBezTo>
                <a:cubicBezTo>
                  <a:pt x="127" y="269"/>
                  <a:pt x="130" y="268"/>
                  <a:pt x="131" y="270"/>
                </a:cubicBezTo>
                <a:cubicBezTo>
                  <a:pt x="131" y="270"/>
                  <a:pt x="132" y="270"/>
                  <a:pt x="132" y="269"/>
                </a:cubicBezTo>
                <a:cubicBezTo>
                  <a:pt x="131" y="269"/>
                  <a:pt x="130" y="267"/>
                  <a:pt x="131" y="266"/>
                </a:cubicBezTo>
                <a:cubicBezTo>
                  <a:pt x="132" y="265"/>
                  <a:pt x="133" y="265"/>
                  <a:pt x="134" y="265"/>
                </a:cubicBezTo>
                <a:cubicBezTo>
                  <a:pt x="135" y="265"/>
                  <a:pt x="134" y="265"/>
                  <a:pt x="135" y="264"/>
                </a:cubicBezTo>
                <a:cubicBezTo>
                  <a:pt x="134" y="264"/>
                  <a:pt x="134" y="264"/>
                  <a:pt x="134" y="264"/>
                </a:cubicBezTo>
                <a:cubicBezTo>
                  <a:pt x="133" y="264"/>
                  <a:pt x="133" y="263"/>
                  <a:pt x="133" y="262"/>
                </a:cubicBezTo>
                <a:cubicBezTo>
                  <a:pt x="133" y="262"/>
                  <a:pt x="132" y="262"/>
                  <a:pt x="132" y="262"/>
                </a:cubicBezTo>
                <a:cubicBezTo>
                  <a:pt x="132" y="262"/>
                  <a:pt x="131" y="262"/>
                  <a:pt x="132" y="263"/>
                </a:cubicBezTo>
                <a:close/>
                <a:moveTo>
                  <a:pt x="149" y="267"/>
                </a:moveTo>
                <a:cubicBezTo>
                  <a:pt x="149" y="267"/>
                  <a:pt x="149" y="267"/>
                  <a:pt x="149" y="267"/>
                </a:cubicBezTo>
                <a:cubicBezTo>
                  <a:pt x="149" y="267"/>
                  <a:pt x="149" y="268"/>
                  <a:pt x="148" y="269"/>
                </a:cubicBezTo>
                <a:cubicBezTo>
                  <a:pt x="151" y="267"/>
                  <a:pt x="153" y="268"/>
                  <a:pt x="154" y="271"/>
                </a:cubicBezTo>
                <a:cubicBezTo>
                  <a:pt x="153" y="271"/>
                  <a:pt x="153" y="272"/>
                  <a:pt x="153" y="273"/>
                </a:cubicBezTo>
                <a:cubicBezTo>
                  <a:pt x="154" y="272"/>
                  <a:pt x="155" y="271"/>
                  <a:pt x="157" y="271"/>
                </a:cubicBezTo>
                <a:cubicBezTo>
                  <a:pt x="157" y="267"/>
                  <a:pt x="154" y="268"/>
                  <a:pt x="152" y="266"/>
                </a:cubicBezTo>
                <a:cubicBezTo>
                  <a:pt x="151" y="269"/>
                  <a:pt x="147" y="265"/>
                  <a:pt x="147" y="263"/>
                </a:cubicBezTo>
                <a:cubicBezTo>
                  <a:pt x="147" y="264"/>
                  <a:pt x="145" y="264"/>
                  <a:pt x="145" y="265"/>
                </a:cubicBezTo>
                <a:cubicBezTo>
                  <a:pt x="146" y="265"/>
                  <a:pt x="149" y="265"/>
                  <a:pt x="149" y="267"/>
                </a:cubicBezTo>
                <a:close/>
                <a:moveTo>
                  <a:pt x="137" y="267"/>
                </a:moveTo>
                <a:cubicBezTo>
                  <a:pt x="137" y="267"/>
                  <a:pt x="137" y="267"/>
                  <a:pt x="137" y="267"/>
                </a:cubicBezTo>
                <a:cubicBezTo>
                  <a:pt x="140" y="266"/>
                  <a:pt x="141" y="268"/>
                  <a:pt x="143" y="270"/>
                </a:cubicBezTo>
                <a:cubicBezTo>
                  <a:pt x="143" y="269"/>
                  <a:pt x="144" y="269"/>
                  <a:pt x="144" y="268"/>
                </a:cubicBezTo>
                <a:cubicBezTo>
                  <a:pt x="143" y="268"/>
                  <a:pt x="144" y="266"/>
                  <a:pt x="143" y="265"/>
                </a:cubicBezTo>
                <a:cubicBezTo>
                  <a:pt x="141" y="264"/>
                  <a:pt x="141" y="265"/>
                  <a:pt x="139" y="264"/>
                </a:cubicBezTo>
                <a:cubicBezTo>
                  <a:pt x="139" y="265"/>
                  <a:pt x="139" y="265"/>
                  <a:pt x="138" y="265"/>
                </a:cubicBezTo>
                <a:cubicBezTo>
                  <a:pt x="138" y="265"/>
                  <a:pt x="137" y="264"/>
                  <a:pt x="136" y="264"/>
                </a:cubicBezTo>
                <a:cubicBezTo>
                  <a:pt x="136" y="265"/>
                  <a:pt x="136" y="266"/>
                  <a:pt x="137" y="267"/>
                </a:cubicBezTo>
                <a:close/>
                <a:moveTo>
                  <a:pt x="125" y="293"/>
                </a:moveTo>
                <a:cubicBezTo>
                  <a:pt x="125" y="293"/>
                  <a:pt x="125" y="293"/>
                  <a:pt x="125" y="293"/>
                </a:cubicBezTo>
                <a:cubicBezTo>
                  <a:pt x="125" y="293"/>
                  <a:pt x="126" y="292"/>
                  <a:pt x="126" y="291"/>
                </a:cubicBezTo>
                <a:cubicBezTo>
                  <a:pt x="125" y="291"/>
                  <a:pt x="124" y="293"/>
                  <a:pt x="124" y="292"/>
                </a:cubicBezTo>
                <a:cubicBezTo>
                  <a:pt x="124" y="293"/>
                  <a:pt x="123" y="294"/>
                  <a:pt x="123" y="294"/>
                </a:cubicBezTo>
                <a:cubicBezTo>
                  <a:pt x="123" y="294"/>
                  <a:pt x="123" y="293"/>
                  <a:pt x="123" y="293"/>
                </a:cubicBezTo>
                <a:cubicBezTo>
                  <a:pt x="122" y="293"/>
                  <a:pt x="122" y="294"/>
                  <a:pt x="121" y="295"/>
                </a:cubicBezTo>
                <a:cubicBezTo>
                  <a:pt x="122" y="294"/>
                  <a:pt x="123" y="293"/>
                  <a:pt x="124" y="291"/>
                </a:cubicBezTo>
                <a:cubicBezTo>
                  <a:pt x="123" y="291"/>
                  <a:pt x="122" y="293"/>
                  <a:pt x="121" y="293"/>
                </a:cubicBezTo>
                <a:cubicBezTo>
                  <a:pt x="122" y="292"/>
                  <a:pt x="123" y="292"/>
                  <a:pt x="124" y="291"/>
                </a:cubicBezTo>
                <a:cubicBezTo>
                  <a:pt x="123" y="291"/>
                  <a:pt x="123" y="291"/>
                  <a:pt x="123" y="291"/>
                </a:cubicBezTo>
                <a:cubicBezTo>
                  <a:pt x="122" y="291"/>
                  <a:pt x="121" y="292"/>
                  <a:pt x="120" y="293"/>
                </a:cubicBezTo>
                <a:cubicBezTo>
                  <a:pt x="120" y="293"/>
                  <a:pt x="120" y="294"/>
                  <a:pt x="120" y="294"/>
                </a:cubicBezTo>
                <a:cubicBezTo>
                  <a:pt x="120" y="294"/>
                  <a:pt x="119" y="294"/>
                  <a:pt x="119" y="293"/>
                </a:cubicBezTo>
                <a:cubicBezTo>
                  <a:pt x="118" y="293"/>
                  <a:pt x="116" y="292"/>
                  <a:pt x="116" y="291"/>
                </a:cubicBezTo>
                <a:cubicBezTo>
                  <a:pt x="115" y="290"/>
                  <a:pt x="116" y="290"/>
                  <a:pt x="116" y="289"/>
                </a:cubicBezTo>
                <a:cubicBezTo>
                  <a:pt x="116" y="289"/>
                  <a:pt x="115" y="290"/>
                  <a:pt x="115" y="289"/>
                </a:cubicBezTo>
                <a:cubicBezTo>
                  <a:pt x="117" y="289"/>
                  <a:pt x="118" y="288"/>
                  <a:pt x="119" y="287"/>
                </a:cubicBezTo>
                <a:cubicBezTo>
                  <a:pt x="119" y="287"/>
                  <a:pt x="118" y="287"/>
                  <a:pt x="118" y="287"/>
                </a:cubicBezTo>
                <a:cubicBezTo>
                  <a:pt x="120" y="287"/>
                  <a:pt x="120" y="286"/>
                  <a:pt x="122" y="287"/>
                </a:cubicBezTo>
                <a:cubicBezTo>
                  <a:pt x="121" y="287"/>
                  <a:pt x="120" y="287"/>
                  <a:pt x="119" y="288"/>
                </a:cubicBezTo>
                <a:cubicBezTo>
                  <a:pt x="121" y="288"/>
                  <a:pt x="121" y="287"/>
                  <a:pt x="122" y="287"/>
                </a:cubicBezTo>
                <a:cubicBezTo>
                  <a:pt x="121" y="285"/>
                  <a:pt x="118" y="288"/>
                  <a:pt x="116" y="288"/>
                </a:cubicBezTo>
                <a:cubicBezTo>
                  <a:pt x="117" y="287"/>
                  <a:pt x="119" y="286"/>
                  <a:pt x="121" y="286"/>
                </a:cubicBezTo>
                <a:cubicBezTo>
                  <a:pt x="121" y="285"/>
                  <a:pt x="121" y="285"/>
                  <a:pt x="121" y="285"/>
                </a:cubicBezTo>
                <a:cubicBezTo>
                  <a:pt x="118" y="285"/>
                  <a:pt x="114" y="287"/>
                  <a:pt x="111" y="287"/>
                </a:cubicBezTo>
                <a:cubicBezTo>
                  <a:pt x="113" y="287"/>
                  <a:pt x="114" y="286"/>
                  <a:pt x="115" y="286"/>
                </a:cubicBezTo>
                <a:cubicBezTo>
                  <a:pt x="115" y="286"/>
                  <a:pt x="115" y="286"/>
                  <a:pt x="115" y="286"/>
                </a:cubicBezTo>
                <a:cubicBezTo>
                  <a:pt x="116" y="285"/>
                  <a:pt x="120" y="285"/>
                  <a:pt x="121" y="284"/>
                </a:cubicBezTo>
                <a:cubicBezTo>
                  <a:pt x="119" y="284"/>
                  <a:pt x="118" y="284"/>
                  <a:pt x="117" y="285"/>
                </a:cubicBezTo>
                <a:cubicBezTo>
                  <a:pt x="117" y="284"/>
                  <a:pt x="117" y="284"/>
                  <a:pt x="116" y="284"/>
                </a:cubicBezTo>
                <a:cubicBezTo>
                  <a:pt x="115" y="285"/>
                  <a:pt x="112" y="285"/>
                  <a:pt x="111" y="285"/>
                </a:cubicBezTo>
                <a:cubicBezTo>
                  <a:pt x="114" y="284"/>
                  <a:pt x="117" y="283"/>
                  <a:pt x="119" y="284"/>
                </a:cubicBezTo>
                <a:cubicBezTo>
                  <a:pt x="119" y="283"/>
                  <a:pt x="121" y="284"/>
                  <a:pt x="121" y="282"/>
                </a:cubicBezTo>
                <a:cubicBezTo>
                  <a:pt x="119" y="282"/>
                  <a:pt x="117" y="283"/>
                  <a:pt x="115" y="282"/>
                </a:cubicBezTo>
                <a:cubicBezTo>
                  <a:pt x="116" y="282"/>
                  <a:pt x="118" y="282"/>
                  <a:pt x="120" y="282"/>
                </a:cubicBezTo>
                <a:cubicBezTo>
                  <a:pt x="120" y="281"/>
                  <a:pt x="120" y="282"/>
                  <a:pt x="120" y="281"/>
                </a:cubicBezTo>
                <a:cubicBezTo>
                  <a:pt x="118" y="281"/>
                  <a:pt x="116" y="280"/>
                  <a:pt x="113" y="279"/>
                </a:cubicBezTo>
                <a:cubicBezTo>
                  <a:pt x="113" y="282"/>
                  <a:pt x="112" y="281"/>
                  <a:pt x="110" y="281"/>
                </a:cubicBezTo>
                <a:cubicBezTo>
                  <a:pt x="108" y="280"/>
                  <a:pt x="109" y="277"/>
                  <a:pt x="111" y="277"/>
                </a:cubicBezTo>
                <a:cubicBezTo>
                  <a:pt x="112" y="277"/>
                  <a:pt x="113" y="278"/>
                  <a:pt x="113" y="279"/>
                </a:cubicBezTo>
                <a:cubicBezTo>
                  <a:pt x="115" y="279"/>
                  <a:pt x="117" y="280"/>
                  <a:pt x="119" y="279"/>
                </a:cubicBezTo>
                <a:cubicBezTo>
                  <a:pt x="119" y="279"/>
                  <a:pt x="118" y="279"/>
                  <a:pt x="119" y="280"/>
                </a:cubicBezTo>
                <a:cubicBezTo>
                  <a:pt x="119" y="279"/>
                  <a:pt x="120" y="279"/>
                  <a:pt x="121" y="280"/>
                </a:cubicBezTo>
                <a:cubicBezTo>
                  <a:pt x="121" y="279"/>
                  <a:pt x="120" y="279"/>
                  <a:pt x="120" y="279"/>
                </a:cubicBezTo>
                <a:cubicBezTo>
                  <a:pt x="121" y="279"/>
                  <a:pt x="121" y="279"/>
                  <a:pt x="121" y="279"/>
                </a:cubicBezTo>
                <a:cubicBezTo>
                  <a:pt x="121" y="278"/>
                  <a:pt x="121" y="279"/>
                  <a:pt x="122" y="278"/>
                </a:cubicBezTo>
                <a:cubicBezTo>
                  <a:pt x="121" y="277"/>
                  <a:pt x="120" y="277"/>
                  <a:pt x="119" y="277"/>
                </a:cubicBezTo>
                <a:cubicBezTo>
                  <a:pt x="120" y="277"/>
                  <a:pt x="121" y="277"/>
                  <a:pt x="121" y="277"/>
                </a:cubicBezTo>
                <a:cubicBezTo>
                  <a:pt x="120" y="276"/>
                  <a:pt x="119" y="276"/>
                  <a:pt x="118" y="276"/>
                </a:cubicBezTo>
                <a:cubicBezTo>
                  <a:pt x="113" y="277"/>
                  <a:pt x="110" y="273"/>
                  <a:pt x="107" y="271"/>
                </a:cubicBezTo>
                <a:cubicBezTo>
                  <a:pt x="107" y="271"/>
                  <a:pt x="107" y="271"/>
                  <a:pt x="107" y="271"/>
                </a:cubicBezTo>
                <a:cubicBezTo>
                  <a:pt x="102" y="270"/>
                  <a:pt x="97" y="272"/>
                  <a:pt x="92" y="269"/>
                </a:cubicBezTo>
                <a:cubicBezTo>
                  <a:pt x="91" y="269"/>
                  <a:pt x="90" y="267"/>
                  <a:pt x="89" y="266"/>
                </a:cubicBezTo>
                <a:cubicBezTo>
                  <a:pt x="86" y="265"/>
                  <a:pt x="84" y="267"/>
                  <a:pt x="81" y="267"/>
                </a:cubicBezTo>
                <a:cubicBezTo>
                  <a:pt x="78" y="268"/>
                  <a:pt x="74" y="270"/>
                  <a:pt x="72" y="273"/>
                </a:cubicBezTo>
                <a:cubicBezTo>
                  <a:pt x="71" y="276"/>
                  <a:pt x="74" y="279"/>
                  <a:pt x="74" y="282"/>
                </a:cubicBezTo>
                <a:cubicBezTo>
                  <a:pt x="74" y="282"/>
                  <a:pt x="73" y="283"/>
                  <a:pt x="73" y="283"/>
                </a:cubicBezTo>
                <a:cubicBezTo>
                  <a:pt x="73" y="283"/>
                  <a:pt x="73" y="283"/>
                  <a:pt x="73" y="284"/>
                </a:cubicBezTo>
                <a:cubicBezTo>
                  <a:pt x="71" y="286"/>
                  <a:pt x="69" y="288"/>
                  <a:pt x="67" y="290"/>
                </a:cubicBezTo>
                <a:cubicBezTo>
                  <a:pt x="64" y="294"/>
                  <a:pt x="63" y="299"/>
                  <a:pt x="64" y="303"/>
                </a:cubicBezTo>
                <a:cubicBezTo>
                  <a:pt x="66" y="305"/>
                  <a:pt x="67" y="308"/>
                  <a:pt x="70" y="308"/>
                </a:cubicBezTo>
                <a:cubicBezTo>
                  <a:pt x="71" y="308"/>
                  <a:pt x="73" y="307"/>
                  <a:pt x="74" y="307"/>
                </a:cubicBezTo>
                <a:cubicBezTo>
                  <a:pt x="76" y="308"/>
                  <a:pt x="79" y="310"/>
                  <a:pt x="79" y="312"/>
                </a:cubicBezTo>
                <a:cubicBezTo>
                  <a:pt x="80" y="316"/>
                  <a:pt x="78" y="321"/>
                  <a:pt x="83" y="320"/>
                </a:cubicBezTo>
                <a:cubicBezTo>
                  <a:pt x="85" y="321"/>
                  <a:pt x="86" y="321"/>
                  <a:pt x="88" y="321"/>
                </a:cubicBezTo>
                <a:cubicBezTo>
                  <a:pt x="88" y="322"/>
                  <a:pt x="88" y="322"/>
                  <a:pt x="88" y="322"/>
                </a:cubicBezTo>
                <a:cubicBezTo>
                  <a:pt x="93" y="322"/>
                  <a:pt x="94" y="326"/>
                  <a:pt x="97" y="326"/>
                </a:cubicBezTo>
                <a:cubicBezTo>
                  <a:pt x="101" y="327"/>
                  <a:pt x="102" y="325"/>
                  <a:pt x="104" y="324"/>
                </a:cubicBezTo>
                <a:cubicBezTo>
                  <a:pt x="107" y="322"/>
                  <a:pt x="109" y="320"/>
                  <a:pt x="110" y="317"/>
                </a:cubicBezTo>
                <a:cubicBezTo>
                  <a:pt x="110" y="316"/>
                  <a:pt x="111" y="316"/>
                  <a:pt x="111" y="316"/>
                </a:cubicBezTo>
                <a:cubicBezTo>
                  <a:pt x="113" y="307"/>
                  <a:pt x="118" y="301"/>
                  <a:pt x="123" y="295"/>
                </a:cubicBezTo>
                <a:cubicBezTo>
                  <a:pt x="123" y="296"/>
                  <a:pt x="123" y="295"/>
                  <a:pt x="123" y="295"/>
                </a:cubicBezTo>
                <a:cubicBezTo>
                  <a:pt x="123" y="295"/>
                  <a:pt x="124" y="294"/>
                  <a:pt x="124" y="294"/>
                </a:cubicBezTo>
                <a:cubicBezTo>
                  <a:pt x="125" y="294"/>
                  <a:pt x="125" y="293"/>
                  <a:pt x="126" y="293"/>
                </a:cubicBezTo>
                <a:cubicBezTo>
                  <a:pt x="125" y="292"/>
                  <a:pt x="125" y="294"/>
                  <a:pt x="125" y="293"/>
                </a:cubicBezTo>
                <a:close/>
                <a:moveTo>
                  <a:pt x="119" y="267"/>
                </a:moveTo>
                <a:cubicBezTo>
                  <a:pt x="119" y="267"/>
                  <a:pt x="119" y="267"/>
                  <a:pt x="119" y="267"/>
                </a:cubicBezTo>
                <a:cubicBezTo>
                  <a:pt x="120" y="266"/>
                  <a:pt x="121" y="268"/>
                  <a:pt x="121" y="267"/>
                </a:cubicBezTo>
                <a:cubicBezTo>
                  <a:pt x="121" y="266"/>
                  <a:pt x="120" y="266"/>
                  <a:pt x="120" y="266"/>
                </a:cubicBezTo>
                <a:cubicBezTo>
                  <a:pt x="119" y="266"/>
                  <a:pt x="119" y="267"/>
                  <a:pt x="119" y="267"/>
                </a:cubicBezTo>
                <a:close/>
                <a:moveTo>
                  <a:pt x="132" y="268"/>
                </a:moveTo>
                <a:cubicBezTo>
                  <a:pt x="132" y="268"/>
                  <a:pt x="132" y="268"/>
                  <a:pt x="132" y="268"/>
                </a:cubicBezTo>
                <a:cubicBezTo>
                  <a:pt x="133" y="268"/>
                  <a:pt x="134" y="268"/>
                  <a:pt x="134" y="269"/>
                </a:cubicBezTo>
                <a:cubicBezTo>
                  <a:pt x="133" y="270"/>
                  <a:pt x="132" y="270"/>
                  <a:pt x="132" y="271"/>
                </a:cubicBezTo>
                <a:cubicBezTo>
                  <a:pt x="132" y="272"/>
                  <a:pt x="131" y="272"/>
                  <a:pt x="131" y="273"/>
                </a:cubicBezTo>
                <a:cubicBezTo>
                  <a:pt x="132" y="273"/>
                  <a:pt x="132" y="273"/>
                  <a:pt x="132" y="273"/>
                </a:cubicBezTo>
                <a:cubicBezTo>
                  <a:pt x="132" y="272"/>
                  <a:pt x="132" y="270"/>
                  <a:pt x="134" y="270"/>
                </a:cubicBezTo>
                <a:cubicBezTo>
                  <a:pt x="134" y="269"/>
                  <a:pt x="135" y="268"/>
                  <a:pt x="135" y="267"/>
                </a:cubicBezTo>
                <a:cubicBezTo>
                  <a:pt x="134" y="266"/>
                  <a:pt x="131" y="265"/>
                  <a:pt x="132" y="268"/>
                </a:cubicBezTo>
                <a:close/>
                <a:moveTo>
                  <a:pt x="144" y="273"/>
                </a:moveTo>
                <a:cubicBezTo>
                  <a:pt x="144" y="273"/>
                  <a:pt x="144" y="273"/>
                  <a:pt x="144" y="273"/>
                </a:cubicBezTo>
                <a:cubicBezTo>
                  <a:pt x="144" y="273"/>
                  <a:pt x="145" y="272"/>
                  <a:pt x="146" y="273"/>
                </a:cubicBezTo>
                <a:cubicBezTo>
                  <a:pt x="147" y="274"/>
                  <a:pt x="147" y="275"/>
                  <a:pt x="146" y="276"/>
                </a:cubicBezTo>
                <a:cubicBezTo>
                  <a:pt x="147" y="278"/>
                  <a:pt x="148" y="278"/>
                  <a:pt x="149" y="276"/>
                </a:cubicBezTo>
                <a:cubicBezTo>
                  <a:pt x="148" y="275"/>
                  <a:pt x="147" y="273"/>
                  <a:pt x="148" y="272"/>
                </a:cubicBezTo>
                <a:cubicBezTo>
                  <a:pt x="148" y="270"/>
                  <a:pt x="147" y="269"/>
                  <a:pt x="147" y="267"/>
                </a:cubicBezTo>
                <a:cubicBezTo>
                  <a:pt x="147" y="266"/>
                  <a:pt x="146" y="266"/>
                  <a:pt x="145" y="266"/>
                </a:cubicBezTo>
                <a:cubicBezTo>
                  <a:pt x="146" y="269"/>
                  <a:pt x="143" y="270"/>
                  <a:pt x="144" y="273"/>
                </a:cubicBezTo>
                <a:close/>
                <a:moveTo>
                  <a:pt x="137" y="268"/>
                </a:moveTo>
                <a:cubicBezTo>
                  <a:pt x="137" y="268"/>
                  <a:pt x="137" y="268"/>
                  <a:pt x="137" y="268"/>
                </a:cubicBezTo>
                <a:cubicBezTo>
                  <a:pt x="138" y="271"/>
                  <a:pt x="134" y="271"/>
                  <a:pt x="134" y="273"/>
                </a:cubicBezTo>
                <a:cubicBezTo>
                  <a:pt x="134" y="273"/>
                  <a:pt x="135" y="274"/>
                  <a:pt x="135" y="275"/>
                </a:cubicBezTo>
                <a:cubicBezTo>
                  <a:pt x="134" y="276"/>
                  <a:pt x="133" y="276"/>
                  <a:pt x="133" y="277"/>
                </a:cubicBezTo>
                <a:cubicBezTo>
                  <a:pt x="131" y="276"/>
                  <a:pt x="130" y="278"/>
                  <a:pt x="130" y="280"/>
                </a:cubicBezTo>
                <a:cubicBezTo>
                  <a:pt x="131" y="281"/>
                  <a:pt x="132" y="281"/>
                  <a:pt x="133" y="281"/>
                </a:cubicBezTo>
                <a:cubicBezTo>
                  <a:pt x="134" y="283"/>
                  <a:pt x="133" y="285"/>
                  <a:pt x="134" y="286"/>
                </a:cubicBezTo>
                <a:cubicBezTo>
                  <a:pt x="137" y="286"/>
                  <a:pt x="139" y="286"/>
                  <a:pt x="140" y="285"/>
                </a:cubicBezTo>
                <a:cubicBezTo>
                  <a:pt x="139" y="284"/>
                  <a:pt x="139" y="282"/>
                  <a:pt x="136" y="283"/>
                </a:cubicBezTo>
                <a:cubicBezTo>
                  <a:pt x="134" y="282"/>
                  <a:pt x="134" y="280"/>
                  <a:pt x="135" y="278"/>
                </a:cubicBezTo>
                <a:cubicBezTo>
                  <a:pt x="136" y="277"/>
                  <a:pt x="138" y="277"/>
                  <a:pt x="138" y="275"/>
                </a:cubicBezTo>
                <a:cubicBezTo>
                  <a:pt x="137" y="274"/>
                  <a:pt x="137" y="269"/>
                  <a:pt x="141" y="270"/>
                </a:cubicBezTo>
                <a:cubicBezTo>
                  <a:pt x="140" y="269"/>
                  <a:pt x="138" y="268"/>
                  <a:pt x="137" y="268"/>
                </a:cubicBezTo>
                <a:close/>
                <a:moveTo>
                  <a:pt x="123" y="269"/>
                </a:moveTo>
                <a:cubicBezTo>
                  <a:pt x="123" y="269"/>
                  <a:pt x="123" y="269"/>
                  <a:pt x="123" y="269"/>
                </a:cubicBezTo>
                <a:cubicBezTo>
                  <a:pt x="122" y="269"/>
                  <a:pt x="122" y="268"/>
                  <a:pt x="122" y="269"/>
                </a:cubicBezTo>
                <a:cubicBezTo>
                  <a:pt x="122" y="269"/>
                  <a:pt x="122" y="270"/>
                  <a:pt x="123" y="269"/>
                </a:cubicBezTo>
                <a:close/>
                <a:moveTo>
                  <a:pt x="152" y="271"/>
                </a:moveTo>
                <a:cubicBezTo>
                  <a:pt x="152" y="271"/>
                  <a:pt x="152" y="271"/>
                  <a:pt x="152" y="271"/>
                </a:cubicBezTo>
                <a:cubicBezTo>
                  <a:pt x="152" y="269"/>
                  <a:pt x="150" y="269"/>
                  <a:pt x="149" y="270"/>
                </a:cubicBezTo>
                <a:cubicBezTo>
                  <a:pt x="150" y="271"/>
                  <a:pt x="150" y="273"/>
                  <a:pt x="149" y="274"/>
                </a:cubicBezTo>
                <a:cubicBezTo>
                  <a:pt x="149" y="274"/>
                  <a:pt x="150" y="275"/>
                  <a:pt x="151" y="276"/>
                </a:cubicBezTo>
                <a:cubicBezTo>
                  <a:pt x="151" y="275"/>
                  <a:pt x="151" y="275"/>
                  <a:pt x="152" y="275"/>
                </a:cubicBezTo>
                <a:cubicBezTo>
                  <a:pt x="150" y="273"/>
                  <a:pt x="152" y="271"/>
                  <a:pt x="152" y="271"/>
                </a:cubicBezTo>
                <a:close/>
                <a:moveTo>
                  <a:pt x="127" y="272"/>
                </a:moveTo>
                <a:cubicBezTo>
                  <a:pt x="127" y="272"/>
                  <a:pt x="127" y="272"/>
                  <a:pt x="127" y="272"/>
                </a:cubicBezTo>
                <a:cubicBezTo>
                  <a:pt x="127" y="273"/>
                  <a:pt x="129" y="273"/>
                  <a:pt x="129" y="274"/>
                </a:cubicBezTo>
                <a:cubicBezTo>
                  <a:pt x="129" y="276"/>
                  <a:pt x="127" y="276"/>
                  <a:pt x="127" y="277"/>
                </a:cubicBezTo>
                <a:cubicBezTo>
                  <a:pt x="128" y="278"/>
                  <a:pt x="128" y="278"/>
                  <a:pt x="129" y="278"/>
                </a:cubicBezTo>
                <a:cubicBezTo>
                  <a:pt x="129" y="277"/>
                  <a:pt x="130" y="276"/>
                  <a:pt x="131" y="275"/>
                </a:cubicBezTo>
                <a:cubicBezTo>
                  <a:pt x="131" y="274"/>
                  <a:pt x="130" y="275"/>
                  <a:pt x="130" y="274"/>
                </a:cubicBezTo>
                <a:cubicBezTo>
                  <a:pt x="130" y="273"/>
                  <a:pt x="130" y="272"/>
                  <a:pt x="130" y="271"/>
                </a:cubicBezTo>
                <a:cubicBezTo>
                  <a:pt x="129" y="270"/>
                  <a:pt x="128" y="270"/>
                  <a:pt x="127" y="272"/>
                </a:cubicBezTo>
                <a:close/>
                <a:moveTo>
                  <a:pt x="139" y="272"/>
                </a:moveTo>
                <a:cubicBezTo>
                  <a:pt x="139" y="272"/>
                  <a:pt x="139" y="272"/>
                  <a:pt x="139" y="272"/>
                </a:cubicBezTo>
                <a:cubicBezTo>
                  <a:pt x="139" y="274"/>
                  <a:pt x="140" y="274"/>
                  <a:pt x="140" y="275"/>
                </a:cubicBezTo>
                <a:cubicBezTo>
                  <a:pt x="140" y="278"/>
                  <a:pt x="133" y="278"/>
                  <a:pt x="136" y="281"/>
                </a:cubicBezTo>
                <a:cubicBezTo>
                  <a:pt x="137" y="282"/>
                  <a:pt x="138" y="281"/>
                  <a:pt x="140" y="281"/>
                </a:cubicBezTo>
                <a:cubicBezTo>
                  <a:pt x="141" y="282"/>
                  <a:pt x="140" y="284"/>
                  <a:pt x="142" y="284"/>
                </a:cubicBezTo>
                <a:cubicBezTo>
                  <a:pt x="143" y="284"/>
                  <a:pt x="144" y="282"/>
                  <a:pt x="144" y="282"/>
                </a:cubicBezTo>
                <a:cubicBezTo>
                  <a:pt x="144" y="281"/>
                  <a:pt x="141" y="280"/>
                  <a:pt x="141" y="278"/>
                </a:cubicBezTo>
                <a:cubicBezTo>
                  <a:pt x="141" y="276"/>
                  <a:pt x="144" y="276"/>
                  <a:pt x="145" y="275"/>
                </a:cubicBezTo>
                <a:cubicBezTo>
                  <a:pt x="145" y="274"/>
                  <a:pt x="145" y="275"/>
                  <a:pt x="145" y="274"/>
                </a:cubicBezTo>
                <a:cubicBezTo>
                  <a:pt x="144" y="274"/>
                  <a:pt x="143" y="274"/>
                  <a:pt x="142" y="274"/>
                </a:cubicBezTo>
                <a:cubicBezTo>
                  <a:pt x="141" y="274"/>
                  <a:pt x="141" y="272"/>
                  <a:pt x="141" y="271"/>
                </a:cubicBezTo>
                <a:cubicBezTo>
                  <a:pt x="139" y="271"/>
                  <a:pt x="139" y="272"/>
                  <a:pt x="139" y="272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60" y="272"/>
                  <a:pt x="160" y="271"/>
                  <a:pt x="160" y="271"/>
                </a:cubicBezTo>
                <a:cubicBezTo>
                  <a:pt x="160" y="271"/>
                  <a:pt x="159" y="271"/>
                  <a:pt x="159" y="272"/>
                </a:cubicBezTo>
                <a:close/>
                <a:moveTo>
                  <a:pt x="155" y="272"/>
                </a:moveTo>
                <a:cubicBezTo>
                  <a:pt x="155" y="272"/>
                  <a:pt x="155" y="272"/>
                  <a:pt x="155" y="272"/>
                </a:cubicBezTo>
                <a:cubicBezTo>
                  <a:pt x="156" y="272"/>
                  <a:pt x="156" y="272"/>
                  <a:pt x="156" y="272"/>
                </a:cubicBezTo>
                <a:cubicBezTo>
                  <a:pt x="156" y="272"/>
                  <a:pt x="155" y="272"/>
                  <a:pt x="155" y="272"/>
                </a:cubicBezTo>
                <a:close/>
                <a:moveTo>
                  <a:pt x="117" y="275"/>
                </a:moveTo>
                <a:cubicBezTo>
                  <a:pt x="117" y="275"/>
                  <a:pt x="117" y="275"/>
                  <a:pt x="117" y="275"/>
                </a:cubicBezTo>
                <a:cubicBezTo>
                  <a:pt x="115" y="273"/>
                  <a:pt x="114" y="272"/>
                  <a:pt x="111" y="272"/>
                </a:cubicBezTo>
                <a:cubicBezTo>
                  <a:pt x="112" y="273"/>
                  <a:pt x="115" y="274"/>
                  <a:pt x="117" y="275"/>
                </a:cubicBezTo>
                <a:close/>
                <a:moveTo>
                  <a:pt x="159" y="272"/>
                </a:moveTo>
                <a:cubicBezTo>
                  <a:pt x="159" y="272"/>
                  <a:pt x="159" y="272"/>
                  <a:pt x="159" y="272"/>
                </a:cubicBezTo>
                <a:cubicBezTo>
                  <a:pt x="159" y="272"/>
                  <a:pt x="161" y="273"/>
                  <a:pt x="161" y="272"/>
                </a:cubicBezTo>
                <a:cubicBezTo>
                  <a:pt x="160" y="272"/>
                  <a:pt x="159" y="272"/>
                  <a:pt x="159" y="272"/>
                </a:cubicBezTo>
                <a:close/>
                <a:moveTo>
                  <a:pt x="158" y="276"/>
                </a:moveTo>
                <a:cubicBezTo>
                  <a:pt x="158" y="276"/>
                  <a:pt x="158" y="276"/>
                  <a:pt x="158" y="276"/>
                </a:cubicBezTo>
                <a:cubicBezTo>
                  <a:pt x="159" y="276"/>
                  <a:pt x="159" y="276"/>
                  <a:pt x="160" y="275"/>
                </a:cubicBezTo>
                <a:cubicBezTo>
                  <a:pt x="160" y="274"/>
                  <a:pt x="160" y="274"/>
                  <a:pt x="160" y="273"/>
                </a:cubicBezTo>
                <a:cubicBezTo>
                  <a:pt x="159" y="273"/>
                  <a:pt x="157" y="272"/>
                  <a:pt x="156" y="273"/>
                </a:cubicBezTo>
                <a:cubicBezTo>
                  <a:pt x="157" y="274"/>
                  <a:pt x="157" y="274"/>
                  <a:pt x="158" y="276"/>
                </a:cubicBezTo>
                <a:close/>
                <a:moveTo>
                  <a:pt x="161" y="275"/>
                </a:moveTo>
                <a:cubicBezTo>
                  <a:pt x="161" y="275"/>
                  <a:pt x="161" y="275"/>
                  <a:pt x="161" y="275"/>
                </a:cubicBezTo>
                <a:cubicBezTo>
                  <a:pt x="162" y="275"/>
                  <a:pt x="163" y="275"/>
                  <a:pt x="163" y="274"/>
                </a:cubicBezTo>
                <a:cubicBezTo>
                  <a:pt x="163" y="274"/>
                  <a:pt x="162" y="273"/>
                  <a:pt x="161" y="273"/>
                </a:cubicBezTo>
                <a:cubicBezTo>
                  <a:pt x="161" y="274"/>
                  <a:pt x="161" y="274"/>
                  <a:pt x="161" y="275"/>
                </a:cubicBezTo>
                <a:close/>
                <a:moveTo>
                  <a:pt x="152" y="278"/>
                </a:moveTo>
                <a:cubicBezTo>
                  <a:pt x="152" y="278"/>
                  <a:pt x="152" y="278"/>
                  <a:pt x="152" y="278"/>
                </a:cubicBezTo>
                <a:cubicBezTo>
                  <a:pt x="152" y="278"/>
                  <a:pt x="152" y="277"/>
                  <a:pt x="152" y="277"/>
                </a:cubicBezTo>
                <a:cubicBezTo>
                  <a:pt x="152" y="279"/>
                  <a:pt x="154" y="280"/>
                  <a:pt x="153" y="281"/>
                </a:cubicBezTo>
                <a:cubicBezTo>
                  <a:pt x="153" y="282"/>
                  <a:pt x="153" y="282"/>
                  <a:pt x="153" y="282"/>
                </a:cubicBezTo>
                <a:cubicBezTo>
                  <a:pt x="153" y="283"/>
                  <a:pt x="152" y="283"/>
                  <a:pt x="152" y="283"/>
                </a:cubicBezTo>
                <a:cubicBezTo>
                  <a:pt x="152" y="284"/>
                  <a:pt x="152" y="284"/>
                  <a:pt x="152" y="284"/>
                </a:cubicBezTo>
                <a:cubicBezTo>
                  <a:pt x="153" y="283"/>
                  <a:pt x="155" y="284"/>
                  <a:pt x="156" y="285"/>
                </a:cubicBezTo>
                <a:cubicBezTo>
                  <a:pt x="156" y="284"/>
                  <a:pt x="157" y="283"/>
                  <a:pt x="156" y="283"/>
                </a:cubicBezTo>
                <a:cubicBezTo>
                  <a:pt x="156" y="280"/>
                  <a:pt x="153" y="279"/>
                  <a:pt x="155" y="277"/>
                </a:cubicBezTo>
                <a:cubicBezTo>
                  <a:pt x="155" y="277"/>
                  <a:pt x="156" y="277"/>
                  <a:pt x="157" y="276"/>
                </a:cubicBezTo>
                <a:cubicBezTo>
                  <a:pt x="156" y="273"/>
                  <a:pt x="153" y="277"/>
                  <a:pt x="152" y="278"/>
                </a:cubicBezTo>
                <a:close/>
                <a:moveTo>
                  <a:pt x="123" y="277"/>
                </a:moveTo>
                <a:cubicBezTo>
                  <a:pt x="123" y="277"/>
                  <a:pt x="123" y="277"/>
                  <a:pt x="123" y="277"/>
                </a:cubicBezTo>
                <a:cubicBezTo>
                  <a:pt x="123" y="277"/>
                  <a:pt x="123" y="277"/>
                  <a:pt x="124" y="277"/>
                </a:cubicBezTo>
                <a:cubicBezTo>
                  <a:pt x="125" y="278"/>
                  <a:pt x="124" y="279"/>
                  <a:pt x="123" y="279"/>
                </a:cubicBezTo>
                <a:cubicBezTo>
                  <a:pt x="122" y="280"/>
                  <a:pt x="122" y="281"/>
                  <a:pt x="122" y="281"/>
                </a:cubicBezTo>
                <a:cubicBezTo>
                  <a:pt x="124" y="282"/>
                  <a:pt x="123" y="284"/>
                  <a:pt x="122" y="285"/>
                </a:cubicBezTo>
                <a:cubicBezTo>
                  <a:pt x="124" y="287"/>
                  <a:pt x="127" y="286"/>
                  <a:pt x="127" y="284"/>
                </a:cubicBezTo>
                <a:cubicBezTo>
                  <a:pt x="124" y="282"/>
                  <a:pt x="126" y="281"/>
                  <a:pt x="127" y="279"/>
                </a:cubicBezTo>
                <a:cubicBezTo>
                  <a:pt x="126" y="279"/>
                  <a:pt x="126" y="277"/>
                  <a:pt x="126" y="277"/>
                </a:cubicBezTo>
                <a:cubicBezTo>
                  <a:pt x="125" y="277"/>
                  <a:pt x="123" y="276"/>
                  <a:pt x="123" y="275"/>
                </a:cubicBezTo>
                <a:cubicBezTo>
                  <a:pt x="123" y="275"/>
                  <a:pt x="122" y="276"/>
                  <a:pt x="123" y="277"/>
                </a:cubicBezTo>
                <a:close/>
                <a:moveTo>
                  <a:pt x="143" y="278"/>
                </a:moveTo>
                <a:cubicBezTo>
                  <a:pt x="143" y="278"/>
                  <a:pt x="143" y="278"/>
                  <a:pt x="143" y="278"/>
                </a:cubicBezTo>
                <a:cubicBezTo>
                  <a:pt x="143" y="278"/>
                  <a:pt x="143" y="279"/>
                  <a:pt x="143" y="279"/>
                </a:cubicBezTo>
                <a:cubicBezTo>
                  <a:pt x="144" y="279"/>
                  <a:pt x="145" y="278"/>
                  <a:pt x="145" y="277"/>
                </a:cubicBezTo>
                <a:cubicBezTo>
                  <a:pt x="144" y="278"/>
                  <a:pt x="144" y="278"/>
                  <a:pt x="143" y="278"/>
                </a:cubicBezTo>
                <a:close/>
                <a:moveTo>
                  <a:pt x="148" y="278"/>
                </a:moveTo>
                <a:cubicBezTo>
                  <a:pt x="148" y="278"/>
                  <a:pt x="148" y="278"/>
                  <a:pt x="148" y="278"/>
                </a:cubicBezTo>
                <a:cubicBezTo>
                  <a:pt x="148" y="281"/>
                  <a:pt x="149" y="282"/>
                  <a:pt x="151" y="282"/>
                </a:cubicBezTo>
                <a:cubicBezTo>
                  <a:pt x="151" y="282"/>
                  <a:pt x="151" y="282"/>
                  <a:pt x="152" y="281"/>
                </a:cubicBezTo>
                <a:cubicBezTo>
                  <a:pt x="152" y="280"/>
                  <a:pt x="152" y="280"/>
                  <a:pt x="151" y="279"/>
                </a:cubicBezTo>
                <a:cubicBezTo>
                  <a:pt x="150" y="279"/>
                  <a:pt x="150" y="278"/>
                  <a:pt x="150" y="277"/>
                </a:cubicBezTo>
                <a:cubicBezTo>
                  <a:pt x="149" y="278"/>
                  <a:pt x="149" y="278"/>
                  <a:pt x="148" y="278"/>
                </a:cubicBezTo>
                <a:close/>
                <a:moveTo>
                  <a:pt x="167" y="278"/>
                </a:moveTo>
                <a:cubicBezTo>
                  <a:pt x="167" y="278"/>
                  <a:pt x="167" y="278"/>
                  <a:pt x="167" y="278"/>
                </a:cubicBezTo>
                <a:cubicBezTo>
                  <a:pt x="167" y="279"/>
                  <a:pt x="167" y="279"/>
                  <a:pt x="167" y="280"/>
                </a:cubicBezTo>
                <a:cubicBezTo>
                  <a:pt x="167" y="280"/>
                  <a:pt x="167" y="280"/>
                  <a:pt x="166" y="280"/>
                </a:cubicBezTo>
                <a:cubicBezTo>
                  <a:pt x="167" y="282"/>
                  <a:pt x="168" y="279"/>
                  <a:pt x="169" y="280"/>
                </a:cubicBezTo>
                <a:cubicBezTo>
                  <a:pt x="170" y="278"/>
                  <a:pt x="168" y="278"/>
                  <a:pt x="167" y="278"/>
                </a:cubicBezTo>
                <a:close/>
                <a:moveTo>
                  <a:pt x="110" y="280"/>
                </a:moveTo>
                <a:cubicBezTo>
                  <a:pt x="110" y="280"/>
                  <a:pt x="110" y="280"/>
                  <a:pt x="110" y="280"/>
                </a:cubicBezTo>
                <a:cubicBezTo>
                  <a:pt x="110" y="280"/>
                  <a:pt x="111" y="280"/>
                  <a:pt x="111" y="279"/>
                </a:cubicBezTo>
                <a:cubicBezTo>
                  <a:pt x="111" y="279"/>
                  <a:pt x="112" y="279"/>
                  <a:pt x="111" y="279"/>
                </a:cubicBezTo>
                <a:cubicBezTo>
                  <a:pt x="111" y="279"/>
                  <a:pt x="111" y="278"/>
                  <a:pt x="110" y="278"/>
                </a:cubicBezTo>
                <a:cubicBezTo>
                  <a:pt x="110" y="279"/>
                  <a:pt x="110" y="279"/>
                  <a:pt x="110" y="280"/>
                </a:cubicBezTo>
                <a:close/>
                <a:moveTo>
                  <a:pt x="144" y="280"/>
                </a:moveTo>
                <a:cubicBezTo>
                  <a:pt x="144" y="280"/>
                  <a:pt x="144" y="280"/>
                  <a:pt x="144" y="280"/>
                </a:cubicBezTo>
                <a:cubicBezTo>
                  <a:pt x="145" y="281"/>
                  <a:pt x="147" y="282"/>
                  <a:pt x="146" y="283"/>
                </a:cubicBezTo>
                <a:cubicBezTo>
                  <a:pt x="147" y="284"/>
                  <a:pt x="147" y="287"/>
                  <a:pt x="145" y="287"/>
                </a:cubicBezTo>
                <a:cubicBezTo>
                  <a:pt x="145" y="290"/>
                  <a:pt x="147" y="290"/>
                  <a:pt x="148" y="288"/>
                </a:cubicBezTo>
                <a:cubicBezTo>
                  <a:pt x="148" y="286"/>
                  <a:pt x="148" y="285"/>
                  <a:pt x="149" y="283"/>
                </a:cubicBezTo>
                <a:cubicBezTo>
                  <a:pt x="148" y="282"/>
                  <a:pt x="147" y="281"/>
                  <a:pt x="147" y="279"/>
                </a:cubicBezTo>
                <a:cubicBezTo>
                  <a:pt x="146" y="278"/>
                  <a:pt x="145" y="279"/>
                  <a:pt x="144" y="280"/>
                </a:cubicBezTo>
                <a:close/>
                <a:moveTo>
                  <a:pt x="127" y="282"/>
                </a:moveTo>
                <a:cubicBezTo>
                  <a:pt x="127" y="282"/>
                  <a:pt x="127" y="282"/>
                  <a:pt x="127" y="282"/>
                </a:cubicBezTo>
                <a:cubicBezTo>
                  <a:pt x="127" y="283"/>
                  <a:pt x="128" y="283"/>
                  <a:pt x="128" y="284"/>
                </a:cubicBezTo>
                <a:cubicBezTo>
                  <a:pt x="127" y="286"/>
                  <a:pt x="126" y="289"/>
                  <a:pt x="130" y="288"/>
                </a:cubicBezTo>
                <a:cubicBezTo>
                  <a:pt x="131" y="287"/>
                  <a:pt x="129" y="286"/>
                  <a:pt x="129" y="285"/>
                </a:cubicBezTo>
                <a:cubicBezTo>
                  <a:pt x="129" y="284"/>
                  <a:pt x="130" y="283"/>
                  <a:pt x="130" y="282"/>
                </a:cubicBezTo>
                <a:cubicBezTo>
                  <a:pt x="129" y="281"/>
                  <a:pt x="127" y="280"/>
                  <a:pt x="127" y="282"/>
                </a:cubicBezTo>
                <a:close/>
                <a:moveTo>
                  <a:pt x="132" y="283"/>
                </a:moveTo>
                <a:cubicBezTo>
                  <a:pt x="132" y="283"/>
                  <a:pt x="132" y="283"/>
                  <a:pt x="132" y="283"/>
                </a:cubicBezTo>
                <a:cubicBezTo>
                  <a:pt x="132" y="283"/>
                  <a:pt x="131" y="283"/>
                  <a:pt x="131" y="283"/>
                </a:cubicBezTo>
                <a:cubicBezTo>
                  <a:pt x="131" y="284"/>
                  <a:pt x="130" y="284"/>
                  <a:pt x="130" y="285"/>
                </a:cubicBezTo>
                <a:cubicBezTo>
                  <a:pt x="132" y="286"/>
                  <a:pt x="133" y="288"/>
                  <a:pt x="131" y="290"/>
                </a:cubicBezTo>
                <a:cubicBezTo>
                  <a:pt x="131" y="293"/>
                  <a:pt x="136" y="289"/>
                  <a:pt x="137" y="292"/>
                </a:cubicBezTo>
                <a:cubicBezTo>
                  <a:pt x="138" y="292"/>
                  <a:pt x="139" y="292"/>
                  <a:pt x="139" y="291"/>
                </a:cubicBezTo>
                <a:cubicBezTo>
                  <a:pt x="138" y="292"/>
                  <a:pt x="138" y="291"/>
                  <a:pt x="137" y="291"/>
                </a:cubicBezTo>
                <a:cubicBezTo>
                  <a:pt x="137" y="289"/>
                  <a:pt x="138" y="288"/>
                  <a:pt x="137" y="287"/>
                </a:cubicBezTo>
                <a:cubicBezTo>
                  <a:pt x="136" y="287"/>
                  <a:pt x="134" y="288"/>
                  <a:pt x="133" y="287"/>
                </a:cubicBezTo>
                <a:cubicBezTo>
                  <a:pt x="132" y="286"/>
                  <a:pt x="133" y="284"/>
                  <a:pt x="132" y="283"/>
                </a:cubicBezTo>
                <a:close/>
                <a:moveTo>
                  <a:pt x="162" y="283"/>
                </a:moveTo>
                <a:cubicBezTo>
                  <a:pt x="162" y="283"/>
                  <a:pt x="162" y="283"/>
                  <a:pt x="162" y="283"/>
                </a:cubicBezTo>
                <a:cubicBezTo>
                  <a:pt x="162" y="284"/>
                  <a:pt x="162" y="284"/>
                  <a:pt x="162" y="285"/>
                </a:cubicBezTo>
                <a:cubicBezTo>
                  <a:pt x="163" y="285"/>
                  <a:pt x="164" y="284"/>
                  <a:pt x="165" y="285"/>
                </a:cubicBezTo>
                <a:cubicBezTo>
                  <a:pt x="165" y="284"/>
                  <a:pt x="164" y="284"/>
                  <a:pt x="165" y="284"/>
                </a:cubicBezTo>
                <a:cubicBezTo>
                  <a:pt x="163" y="284"/>
                  <a:pt x="163" y="283"/>
                  <a:pt x="162" y="283"/>
                </a:cubicBezTo>
                <a:close/>
                <a:moveTo>
                  <a:pt x="143" y="287"/>
                </a:moveTo>
                <a:cubicBezTo>
                  <a:pt x="143" y="287"/>
                  <a:pt x="143" y="287"/>
                  <a:pt x="143" y="287"/>
                </a:cubicBezTo>
                <a:cubicBezTo>
                  <a:pt x="144" y="287"/>
                  <a:pt x="146" y="286"/>
                  <a:pt x="145" y="285"/>
                </a:cubicBezTo>
                <a:cubicBezTo>
                  <a:pt x="145" y="282"/>
                  <a:pt x="142" y="286"/>
                  <a:pt x="141" y="285"/>
                </a:cubicBezTo>
                <a:cubicBezTo>
                  <a:pt x="142" y="286"/>
                  <a:pt x="142" y="287"/>
                  <a:pt x="143" y="287"/>
                </a:cubicBezTo>
                <a:close/>
                <a:moveTo>
                  <a:pt x="149" y="286"/>
                </a:moveTo>
                <a:cubicBezTo>
                  <a:pt x="149" y="286"/>
                  <a:pt x="149" y="286"/>
                  <a:pt x="149" y="286"/>
                </a:cubicBezTo>
                <a:cubicBezTo>
                  <a:pt x="150" y="286"/>
                  <a:pt x="150" y="285"/>
                  <a:pt x="151" y="285"/>
                </a:cubicBezTo>
                <a:cubicBezTo>
                  <a:pt x="151" y="285"/>
                  <a:pt x="150" y="284"/>
                  <a:pt x="150" y="284"/>
                </a:cubicBezTo>
                <a:cubicBezTo>
                  <a:pt x="150" y="285"/>
                  <a:pt x="149" y="285"/>
                  <a:pt x="149" y="286"/>
                </a:cubicBezTo>
                <a:close/>
                <a:moveTo>
                  <a:pt x="158" y="285"/>
                </a:moveTo>
                <a:cubicBezTo>
                  <a:pt x="158" y="285"/>
                  <a:pt x="158" y="285"/>
                  <a:pt x="158" y="285"/>
                </a:cubicBezTo>
                <a:cubicBezTo>
                  <a:pt x="159" y="285"/>
                  <a:pt x="161" y="286"/>
                  <a:pt x="161" y="285"/>
                </a:cubicBezTo>
                <a:cubicBezTo>
                  <a:pt x="160" y="285"/>
                  <a:pt x="161" y="284"/>
                  <a:pt x="160" y="284"/>
                </a:cubicBezTo>
                <a:cubicBezTo>
                  <a:pt x="160" y="285"/>
                  <a:pt x="159" y="285"/>
                  <a:pt x="158" y="285"/>
                </a:cubicBezTo>
                <a:close/>
                <a:moveTo>
                  <a:pt x="141" y="288"/>
                </a:moveTo>
                <a:cubicBezTo>
                  <a:pt x="141" y="288"/>
                  <a:pt x="141" y="288"/>
                  <a:pt x="141" y="288"/>
                </a:cubicBezTo>
                <a:cubicBezTo>
                  <a:pt x="141" y="287"/>
                  <a:pt x="140" y="287"/>
                  <a:pt x="139" y="287"/>
                </a:cubicBezTo>
                <a:cubicBezTo>
                  <a:pt x="139" y="288"/>
                  <a:pt x="139" y="288"/>
                  <a:pt x="139" y="290"/>
                </a:cubicBezTo>
                <a:cubicBezTo>
                  <a:pt x="140" y="291"/>
                  <a:pt x="143" y="291"/>
                  <a:pt x="143" y="293"/>
                </a:cubicBezTo>
                <a:cubicBezTo>
                  <a:pt x="143" y="293"/>
                  <a:pt x="143" y="292"/>
                  <a:pt x="144" y="292"/>
                </a:cubicBezTo>
                <a:cubicBezTo>
                  <a:pt x="145" y="289"/>
                  <a:pt x="142" y="289"/>
                  <a:pt x="141" y="288"/>
                </a:cubicBezTo>
                <a:close/>
                <a:moveTo>
                  <a:pt x="150" y="287"/>
                </a:moveTo>
                <a:cubicBezTo>
                  <a:pt x="150" y="287"/>
                  <a:pt x="150" y="287"/>
                  <a:pt x="150" y="287"/>
                </a:cubicBezTo>
                <a:cubicBezTo>
                  <a:pt x="151" y="288"/>
                  <a:pt x="149" y="289"/>
                  <a:pt x="148" y="290"/>
                </a:cubicBezTo>
                <a:cubicBezTo>
                  <a:pt x="150" y="290"/>
                  <a:pt x="153" y="290"/>
                  <a:pt x="153" y="288"/>
                </a:cubicBezTo>
                <a:cubicBezTo>
                  <a:pt x="152" y="288"/>
                  <a:pt x="151" y="286"/>
                  <a:pt x="150" y="287"/>
                </a:cubicBezTo>
                <a:close/>
                <a:moveTo>
                  <a:pt x="124" y="290"/>
                </a:moveTo>
                <a:cubicBezTo>
                  <a:pt x="124" y="290"/>
                  <a:pt x="124" y="290"/>
                  <a:pt x="124" y="290"/>
                </a:cubicBezTo>
                <a:cubicBezTo>
                  <a:pt x="126" y="290"/>
                  <a:pt x="126" y="290"/>
                  <a:pt x="127" y="290"/>
                </a:cubicBezTo>
                <a:cubicBezTo>
                  <a:pt x="128" y="291"/>
                  <a:pt x="127" y="292"/>
                  <a:pt x="127" y="293"/>
                </a:cubicBezTo>
                <a:cubicBezTo>
                  <a:pt x="128" y="294"/>
                  <a:pt x="128" y="294"/>
                  <a:pt x="129" y="294"/>
                </a:cubicBezTo>
                <a:cubicBezTo>
                  <a:pt x="130" y="293"/>
                  <a:pt x="131" y="296"/>
                  <a:pt x="132" y="296"/>
                </a:cubicBezTo>
                <a:cubicBezTo>
                  <a:pt x="133" y="296"/>
                  <a:pt x="134" y="294"/>
                  <a:pt x="133" y="292"/>
                </a:cubicBezTo>
                <a:cubicBezTo>
                  <a:pt x="131" y="293"/>
                  <a:pt x="129" y="291"/>
                  <a:pt x="130" y="289"/>
                </a:cubicBezTo>
                <a:cubicBezTo>
                  <a:pt x="128" y="289"/>
                  <a:pt x="127" y="289"/>
                  <a:pt x="126" y="288"/>
                </a:cubicBezTo>
                <a:cubicBezTo>
                  <a:pt x="126" y="288"/>
                  <a:pt x="126" y="287"/>
                  <a:pt x="125" y="287"/>
                </a:cubicBezTo>
                <a:cubicBezTo>
                  <a:pt x="124" y="287"/>
                  <a:pt x="123" y="289"/>
                  <a:pt x="124" y="290"/>
                </a:cubicBezTo>
                <a:close/>
                <a:moveTo>
                  <a:pt x="154" y="289"/>
                </a:moveTo>
                <a:cubicBezTo>
                  <a:pt x="154" y="289"/>
                  <a:pt x="154" y="289"/>
                  <a:pt x="154" y="289"/>
                </a:cubicBezTo>
                <a:cubicBezTo>
                  <a:pt x="155" y="289"/>
                  <a:pt x="156" y="290"/>
                  <a:pt x="157" y="291"/>
                </a:cubicBezTo>
                <a:cubicBezTo>
                  <a:pt x="157" y="291"/>
                  <a:pt x="158" y="290"/>
                  <a:pt x="158" y="289"/>
                </a:cubicBezTo>
                <a:cubicBezTo>
                  <a:pt x="157" y="289"/>
                  <a:pt x="154" y="289"/>
                  <a:pt x="155" y="288"/>
                </a:cubicBezTo>
                <a:cubicBezTo>
                  <a:pt x="155" y="288"/>
                  <a:pt x="155" y="288"/>
                  <a:pt x="155" y="287"/>
                </a:cubicBezTo>
                <a:cubicBezTo>
                  <a:pt x="154" y="288"/>
                  <a:pt x="154" y="288"/>
                  <a:pt x="154" y="289"/>
                </a:cubicBezTo>
                <a:close/>
                <a:moveTo>
                  <a:pt x="121" y="290"/>
                </a:moveTo>
                <a:cubicBezTo>
                  <a:pt x="121" y="290"/>
                  <a:pt x="121" y="290"/>
                  <a:pt x="121" y="290"/>
                </a:cubicBezTo>
                <a:cubicBezTo>
                  <a:pt x="121" y="290"/>
                  <a:pt x="121" y="290"/>
                  <a:pt x="121" y="290"/>
                </a:cubicBezTo>
                <a:cubicBezTo>
                  <a:pt x="122" y="289"/>
                  <a:pt x="123" y="289"/>
                  <a:pt x="122" y="288"/>
                </a:cubicBezTo>
                <a:cubicBezTo>
                  <a:pt x="122" y="289"/>
                  <a:pt x="121" y="289"/>
                  <a:pt x="121" y="290"/>
                </a:cubicBezTo>
                <a:close/>
                <a:moveTo>
                  <a:pt x="152" y="296"/>
                </a:moveTo>
                <a:cubicBezTo>
                  <a:pt x="152" y="296"/>
                  <a:pt x="152" y="296"/>
                  <a:pt x="152" y="296"/>
                </a:cubicBezTo>
                <a:cubicBezTo>
                  <a:pt x="152" y="297"/>
                  <a:pt x="153" y="297"/>
                  <a:pt x="153" y="298"/>
                </a:cubicBezTo>
                <a:cubicBezTo>
                  <a:pt x="153" y="298"/>
                  <a:pt x="154" y="297"/>
                  <a:pt x="154" y="299"/>
                </a:cubicBezTo>
                <a:cubicBezTo>
                  <a:pt x="154" y="298"/>
                  <a:pt x="154" y="298"/>
                  <a:pt x="153" y="298"/>
                </a:cubicBezTo>
                <a:cubicBezTo>
                  <a:pt x="154" y="299"/>
                  <a:pt x="155" y="300"/>
                  <a:pt x="154" y="301"/>
                </a:cubicBezTo>
                <a:cubicBezTo>
                  <a:pt x="154" y="301"/>
                  <a:pt x="154" y="300"/>
                  <a:pt x="154" y="300"/>
                </a:cubicBezTo>
                <a:cubicBezTo>
                  <a:pt x="154" y="301"/>
                  <a:pt x="153" y="301"/>
                  <a:pt x="153" y="302"/>
                </a:cubicBezTo>
                <a:cubicBezTo>
                  <a:pt x="152" y="302"/>
                  <a:pt x="150" y="302"/>
                  <a:pt x="150" y="302"/>
                </a:cubicBezTo>
                <a:cubicBezTo>
                  <a:pt x="151" y="304"/>
                  <a:pt x="152" y="305"/>
                  <a:pt x="152" y="306"/>
                </a:cubicBezTo>
                <a:cubicBezTo>
                  <a:pt x="150" y="303"/>
                  <a:pt x="149" y="301"/>
                  <a:pt x="148" y="298"/>
                </a:cubicBezTo>
                <a:cubicBezTo>
                  <a:pt x="149" y="298"/>
                  <a:pt x="149" y="300"/>
                  <a:pt x="149" y="300"/>
                </a:cubicBezTo>
                <a:cubicBezTo>
                  <a:pt x="149" y="299"/>
                  <a:pt x="150" y="299"/>
                  <a:pt x="150" y="298"/>
                </a:cubicBezTo>
                <a:cubicBezTo>
                  <a:pt x="150" y="298"/>
                  <a:pt x="149" y="297"/>
                  <a:pt x="149" y="296"/>
                </a:cubicBezTo>
                <a:cubicBezTo>
                  <a:pt x="148" y="296"/>
                  <a:pt x="148" y="296"/>
                  <a:pt x="147" y="296"/>
                </a:cubicBezTo>
                <a:cubicBezTo>
                  <a:pt x="147" y="299"/>
                  <a:pt x="148" y="301"/>
                  <a:pt x="149" y="302"/>
                </a:cubicBezTo>
                <a:cubicBezTo>
                  <a:pt x="150" y="303"/>
                  <a:pt x="149" y="302"/>
                  <a:pt x="149" y="302"/>
                </a:cubicBezTo>
                <a:cubicBezTo>
                  <a:pt x="149" y="303"/>
                  <a:pt x="150" y="304"/>
                  <a:pt x="150" y="305"/>
                </a:cubicBezTo>
                <a:cubicBezTo>
                  <a:pt x="150" y="304"/>
                  <a:pt x="149" y="303"/>
                  <a:pt x="149" y="303"/>
                </a:cubicBezTo>
                <a:cubicBezTo>
                  <a:pt x="149" y="303"/>
                  <a:pt x="149" y="303"/>
                  <a:pt x="148" y="303"/>
                </a:cubicBezTo>
                <a:cubicBezTo>
                  <a:pt x="149" y="302"/>
                  <a:pt x="148" y="302"/>
                  <a:pt x="148" y="302"/>
                </a:cubicBezTo>
                <a:cubicBezTo>
                  <a:pt x="148" y="303"/>
                  <a:pt x="147" y="305"/>
                  <a:pt x="145" y="304"/>
                </a:cubicBezTo>
                <a:cubicBezTo>
                  <a:pt x="145" y="303"/>
                  <a:pt x="144" y="303"/>
                  <a:pt x="143" y="302"/>
                </a:cubicBezTo>
                <a:cubicBezTo>
                  <a:pt x="143" y="300"/>
                  <a:pt x="142" y="298"/>
                  <a:pt x="142" y="296"/>
                </a:cubicBezTo>
                <a:cubicBezTo>
                  <a:pt x="143" y="298"/>
                  <a:pt x="143" y="299"/>
                  <a:pt x="143" y="300"/>
                </a:cubicBezTo>
                <a:cubicBezTo>
                  <a:pt x="144" y="300"/>
                  <a:pt x="144" y="300"/>
                  <a:pt x="144" y="300"/>
                </a:cubicBezTo>
                <a:cubicBezTo>
                  <a:pt x="143" y="298"/>
                  <a:pt x="143" y="297"/>
                  <a:pt x="142" y="295"/>
                </a:cubicBezTo>
                <a:cubicBezTo>
                  <a:pt x="142" y="295"/>
                  <a:pt x="141" y="294"/>
                  <a:pt x="141" y="295"/>
                </a:cubicBezTo>
                <a:cubicBezTo>
                  <a:pt x="142" y="298"/>
                  <a:pt x="143" y="302"/>
                  <a:pt x="143" y="303"/>
                </a:cubicBezTo>
                <a:cubicBezTo>
                  <a:pt x="142" y="302"/>
                  <a:pt x="142" y="299"/>
                  <a:pt x="141" y="298"/>
                </a:cubicBezTo>
                <a:cubicBezTo>
                  <a:pt x="141" y="298"/>
                  <a:pt x="140" y="298"/>
                  <a:pt x="140" y="298"/>
                </a:cubicBezTo>
                <a:cubicBezTo>
                  <a:pt x="140" y="300"/>
                  <a:pt x="141" y="302"/>
                  <a:pt x="141" y="304"/>
                </a:cubicBezTo>
                <a:cubicBezTo>
                  <a:pt x="141" y="304"/>
                  <a:pt x="140" y="304"/>
                  <a:pt x="140" y="304"/>
                </a:cubicBezTo>
                <a:cubicBezTo>
                  <a:pt x="140" y="302"/>
                  <a:pt x="140" y="300"/>
                  <a:pt x="139" y="298"/>
                </a:cubicBezTo>
                <a:cubicBezTo>
                  <a:pt x="139" y="299"/>
                  <a:pt x="140" y="299"/>
                  <a:pt x="139" y="299"/>
                </a:cubicBezTo>
                <a:cubicBezTo>
                  <a:pt x="139" y="299"/>
                  <a:pt x="139" y="299"/>
                  <a:pt x="139" y="298"/>
                </a:cubicBezTo>
                <a:cubicBezTo>
                  <a:pt x="138" y="298"/>
                  <a:pt x="138" y="298"/>
                  <a:pt x="138" y="298"/>
                </a:cubicBezTo>
                <a:cubicBezTo>
                  <a:pt x="137" y="300"/>
                  <a:pt x="138" y="301"/>
                  <a:pt x="138" y="302"/>
                </a:cubicBezTo>
                <a:cubicBezTo>
                  <a:pt x="137" y="301"/>
                  <a:pt x="138" y="298"/>
                  <a:pt x="137" y="297"/>
                </a:cubicBezTo>
                <a:cubicBezTo>
                  <a:pt x="136" y="299"/>
                  <a:pt x="137" y="300"/>
                  <a:pt x="136" y="301"/>
                </a:cubicBezTo>
                <a:cubicBezTo>
                  <a:pt x="136" y="299"/>
                  <a:pt x="136" y="297"/>
                  <a:pt x="137" y="295"/>
                </a:cubicBezTo>
                <a:cubicBezTo>
                  <a:pt x="136" y="295"/>
                  <a:pt x="136" y="295"/>
                  <a:pt x="136" y="295"/>
                </a:cubicBezTo>
                <a:cubicBezTo>
                  <a:pt x="135" y="297"/>
                  <a:pt x="136" y="300"/>
                  <a:pt x="135" y="301"/>
                </a:cubicBezTo>
                <a:cubicBezTo>
                  <a:pt x="135" y="301"/>
                  <a:pt x="135" y="300"/>
                  <a:pt x="135" y="301"/>
                </a:cubicBezTo>
                <a:cubicBezTo>
                  <a:pt x="135" y="301"/>
                  <a:pt x="134" y="301"/>
                  <a:pt x="134" y="302"/>
                </a:cubicBezTo>
                <a:cubicBezTo>
                  <a:pt x="135" y="303"/>
                  <a:pt x="135" y="304"/>
                  <a:pt x="136" y="305"/>
                </a:cubicBezTo>
                <a:cubicBezTo>
                  <a:pt x="136" y="304"/>
                  <a:pt x="136" y="304"/>
                  <a:pt x="136" y="304"/>
                </a:cubicBezTo>
                <a:cubicBezTo>
                  <a:pt x="136" y="305"/>
                  <a:pt x="136" y="306"/>
                  <a:pt x="135" y="306"/>
                </a:cubicBezTo>
                <a:cubicBezTo>
                  <a:pt x="134" y="306"/>
                  <a:pt x="134" y="307"/>
                  <a:pt x="133" y="307"/>
                </a:cubicBezTo>
                <a:cubicBezTo>
                  <a:pt x="130" y="306"/>
                  <a:pt x="130" y="303"/>
                  <a:pt x="133" y="302"/>
                </a:cubicBezTo>
                <a:cubicBezTo>
                  <a:pt x="133" y="300"/>
                  <a:pt x="135" y="297"/>
                  <a:pt x="135" y="295"/>
                </a:cubicBezTo>
                <a:cubicBezTo>
                  <a:pt x="133" y="297"/>
                  <a:pt x="133" y="299"/>
                  <a:pt x="132" y="302"/>
                </a:cubicBezTo>
                <a:cubicBezTo>
                  <a:pt x="132" y="300"/>
                  <a:pt x="133" y="298"/>
                  <a:pt x="133" y="297"/>
                </a:cubicBezTo>
                <a:cubicBezTo>
                  <a:pt x="131" y="298"/>
                  <a:pt x="132" y="302"/>
                  <a:pt x="131" y="304"/>
                </a:cubicBezTo>
                <a:cubicBezTo>
                  <a:pt x="130" y="303"/>
                  <a:pt x="131" y="302"/>
                  <a:pt x="130" y="303"/>
                </a:cubicBezTo>
                <a:cubicBezTo>
                  <a:pt x="131" y="301"/>
                  <a:pt x="132" y="299"/>
                  <a:pt x="132" y="297"/>
                </a:cubicBezTo>
                <a:cubicBezTo>
                  <a:pt x="130" y="299"/>
                  <a:pt x="130" y="302"/>
                  <a:pt x="129" y="304"/>
                </a:cubicBezTo>
                <a:cubicBezTo>
                  <a:pt x="130" y="302"/>
                  <a:pt x="130" y="300"/>
                  <a:pt x="131" y="298"/>
                </a:cubicBezTo>
                <a:cubicBezTo>
                  <a:pt x="130" y="298"/>
                  <a:pt x="130" y="299"/>
                  <a:pt x="130" y="298"/>
                </a:cubicBezTo>
                <a:cubicBezTo>
                  <a:pt x="131" y="298"/>
                  <a:pt x="130" y="297"/>
                  <a:pt x="130" y="297"/>
                </a:cubicBezTo>
                <a:cubicBezTo>
                  <a:pt x="130" y="298"/>
                  <a:pt x="130" y="298"/>
                  <a:pt x="129" y="299"/>
                </a:cubicBezTo>
                <a:cubicBezTo>
                  <a:pt x="129" y="299"/>
                  <a:pt x="130" y="298"/>
                  <a:pt x="129" y="298"/>
                </a:cubicBezTo>
                <a:cubicBezTo>
                  <a:pt x="129" y="299"/>
                  <a:pt x="129" y="299"/>
                  <a:pt x="128" y="300"/>
                </a:cubicBezTo>
                <a:cubicBezTo>
                  <a:pt x="128" y="299"/>
                  <a:pt x="129" y="298"/>
                  <a:pt x="129" y="296"/>
                </a:cubicBezTo>
                <a:cubicBezTo>
                  <a:pt x="129" y="296"/>
                  <a:pt x="129" y="298"/>
                  <a:pt x="128" y="298"/>
                </a:cubicBezTo>
                <a:cubicBezTo>
                  <a:pt x="129" y="297"/>
                  <a:pt x="129" y="296"/>
                  <a:pt x="129" y="295"/>
                </a:cubicBezTo>
                <a:cubicBezTo>
                  <a:pt x="127" y="296"/>
                  <a:pt x="127" y="299"/>
                  <a:pt x="126" y="299"/>
                </a:cubicBezTo>
                <a:cubicBezTo>
                  <a:pt x="127" y="298"/>
                  <a:pt x="127" y="297"/>
                  <a:pt x="128" y="295"/>
                </a:cubicBezTo>
                <a:cubicBezTo>
                  <a:pt x="126" y="296"/>
                  <a:pt x="126" y="298"/>
                  <a:pt x="125" y="299"/>
                </a:cubicBezTo>
                <a:cubicBezTo>
                  <a:pt x="123" y="300"/>
                  <a:pt x="121" y="301"/>
                  <a:pt x="119" y="302"/>
                </a:cubicBezTo>
                <a:cubicBezTo>
                  <a:pt x="119" y="302"/>
                  <a:pt x="119" y="302"/>
                  <a:pt x="119" y="302"/>
                </a:cubicBezTo>
                <a:cubicBezTo>
                  <a:pt x="113" y="310"/>
                  <a:pt x="109" y="323"/>
                  <a:pt x="112" y="335"/>
                </a:cubicBezTo>
                <a:cubicBezTo>
                  <a:pt x="114" y="339"/>
                  <a:pt x="117" y="342"/>
                  <a:pt x="121" y="343"/>
                </a:cubicBezTo>
                <a:cubicBezTo>
                  <a:pt x="124" y="344"/>
                  <a:pt x="126" y="345"/>
                  <a:pt x="127" y="347"/>
                </a:cubicBezTo>
                <a:cubicBezTo>
                  <a:pt x="127" y="347"/>
                  <a:pt x="127" y="347"/>
                  <a:pt x="127" y="347"/>
                </a:cubicBezTo>
                <a:cubicBezTo>
                  <a:pt x="129" y="355"/>
                  <a:pt x="136" y="350"/>
                  <a:pt x="141" y="350"/>
                </a:cubicBezTo>
                <a:cubicBezTo>
                  <a:pt x="143" y="350"/>
                  <a:pt x="144" y="351"/>
                  <a:pt x="146" y="351"/>
                </a:cubicBezTo>
                <a:cubicBezTo>
                  <a:pt x="151" y="353"/>
                  <a:pt x="155" y="356"/>
                  <a:pt x="161" y="354"/>
                </a:cubicBezTo>
                <a:cubicBezTo>
                  <a:pt x="166" y="353"/>
                  <a:pt x="170" y="349"/>
                  <a:pt x="173" y="345"/>
                </a:cubicBezTo>
                <a:cubicBezTo>
                  <a:pt x="176" y="342"/>
                  <a:pt x="179" y="339"/>
                  <a:pt x="181" y="335"/>
                </a:cubicBezTo>
                <a:cubicBezTo>
                  <a:pt x="183" y="331"/>
                  <a:pt x="182" y="322"/>
                  <a:pt x="180" y="317"/>
                </a:cubicBezTo>
                <a:cubicBezTo>
                  <a:pt x="180" y="315"/>
                  <a:pt x="178" y="313"/>
                  <a:pt x="177" y="311"/>
                </a:cubicBezTo>
                <a:cubicBezTo>
                  <a:pt x="177" y="311"/>
                  <a:pt x="177" y="311"/>
                  <a:pt x="177" y="310"/>
                </a:cubicBezTo>
                <a:cubicBezTo>
                  <a:pt x="177" y="310"/>
                  <a:pt x="176" y="309"/>
                  <a:pt x="175" y="308"/>
                </a:cubicBezTo>
                <a:cubicBezTo>
                  <a:pt x="174" y="307"/>
                  <a:pt x="173" y="306"/>
                  <a:pt x="173" y="305"/>
                </a:cubicBezTo>
                <a:cubicBezTo>
                  <a:pt x="170" y="302"/>
                  <a:pt x="166" y="300"/>
                  <a:pt x="162" y="298"/>
                </a:cubicBezTo>
                <a:cubicBezTo>
                  <a:pt x="159" y="298"/>
                  <a:pt x="158" y="296"/>
                  <a:pt x="157" y="295"/>
                </a:cubicBezTo>
                <a:cubicBezTo>
                  <a:pt x="157" y="295"/>
                  <a:pt x="157" y="295"/>
                  <a:pt x="157" y="294"/>
                </a:cubicBezTo>
                <a:cubicBezTo>
                  <a:pt x="156" y="292"/>
                  <a:pt x="155" y="291"/>
                  <a:pt x="153" y="290"/>
                </a:cubicBezTo>
                <a:cubicBezTo>
                  <a:pt x="154" y="291"/>
                  <a:pt x="155" y="292"/>
                  <a:pt x="156" y="292"/>
                </a:cubicBezTo>
                <a:cubicBezTo>
                  <a:pt x="156" y="291"/>
                  <a:pt x="154" y="288"/>
                  <a:pt x="153" y="290"/>
                </a:cubicBezTo>
                <a:cubicBezTo>
                  <a:pt x="154" y="292"/>
                  <a:pt x="155" y="293"/>
                  <a:pt x="157" y="294"/>
                </a:cubicBezTo>
                <a:cubicBezTo>
                  <a:pt x="156" y="294"/>
                  <a:pt x="156" y="295"/>
                  <a:pt x="156" y="295"/>
                </a:cubicBezTo>
                <a:cubicBezTo>
                  <a:pt x="156" y="294"/>
                  <a:pt x="155" y="294"/>
                  <a:pt x="155" y="294"/>
                </a:cubicBezTo>
                <a:cubicBezTo>
                  <a:pt x="154" y="293"/>
                  <a:pt x="153" y="291"/>
                  <a:pt x="152" y="291"/>
                </a:cubicBezTo>
                <a:cubicBezTo>
                  <a:pt x="152" y="292"/>
                  <a:pt x="154" y="293"/>
                  <a:pt x="154" y="294"/>
                </a:cubicBezTo>
                <a:cubicBezTo>
                  <a:pt x="153" y="294"/>
                  <a:pt x="152" y="292"/>
                  <a:pt x="151" y="291"/>
                </a:cubicBezTo>
                <a:cubicBezTo>
                  <a:pt x="151" y="292"/>
                  <a:pt x="153" y="293"/>
                  <a:pt x="153" y="294"/>
                </a:cubicBezTo>
                <a:cubicBezTo>
                  <a:pt x="152" y="293"/>
                  <a:pt x="151" y="292"/>
                  <a:pt x="150" y="291"/>
                </a:cubicBezTo>
                <a:cubicBezTo>
                  <a:pt x="150" y="292"/>
                  <a:pt x="150" y="292"/>
                  <a:pt x="150" y="292"/>
                </a:cubicBezTo>
                <a:cubicBezTo>
                  <a:pt x="150" y="292"/>
                  <a:pt x="150" y="292"/>
                  <a:pt x="151" y="292"/>
                </a:cubicBezTo>
                <a:cubicBezTo>
                  <a:pt x="153" y="295"/>
                  <a:pt x="156" y="297"/>
                  <a:pt x="157" y="299"/>
                </a:cubicBezTo>
                <a:cubicBezTo>
                  <a:pt x="157" y="299"/>
                  <a:pt x="155" y="298"/>
                  <a:pt x="155" y="297"/>
                </a:cubicBezTo>
                <a:cubicBezTo>
                  <a:pt x="155" y="297"/>
                  <a:pt x="155" y="297"/>
                  <a:pt x="155" y="297"/>
                </a:cubicBezTo>
                <a:cubicBezTo>
                  <a:pt x="154" y="297"/>
                  <a:pt x="154" y="297"/>
                  <a:pt x="154" y="296"/>
                </a:cubicBezTo>
                <a:cubicBezTo>
                  <a:pt x="153" y="296"/>
                  <a:pt x="154" y="296"/>
                  <a:pt x="153" y="296"/>
                </a:cubicBezTo>
                <a:cubicBezTo>
                  <a:pt x="153" y="295"/>
                  <a:pt x="152" y="294"/>
                  <a:pt x="151" y="294"/>
                </a:cubicBezTo>
                <a:cubicBezTo>
                  <a:pt x="151" y="294"/>
                  <a:pt x="151" y="294"/>
                  <a:pt x="151" y="295"/>
                </a:cubicBezTo>
                <a:cubicBezTo>
                  <a:pt x="152" y="296"/>
                  <a:pt x="153" y="297"/>
                  <a:pt x="153" y="298"/>
                </a:cubicBezTo>
                <a:cubicBezTo>
                  <a:pt x="153" y="297"/>
                  <a:pt x="152" y="296"/>
                  <a:pt x="152" y="296"/>
                </a:cubicBezTo>
                <a:close/>
                <a:moveTo>
                  <a:pt x="157" y="291"/>
                </a:moveTo>
                <a:cubicBezTo>
                  <a:pt x="157" y="291"/>
                  <a:pt x="157" y="291"/>
                  <a:pt x="157" y="291"/>
                </a:cubicBezTo>
                <a:cubicBezTo>
                  <a:pt x="156" y="291"/>
                  <a:pt x="156" y="290"/>
                  <a:pt x="155" y="290"/>
                </a:cubicBezTo>
                <a:cubicBezTo>
                  <a:pt x="155" y="290"/>
                  <a:pt x="156" y="291"/>
                  <a:pt x="157" y="291"/>
                </a:cubicBezTo>
                <a:close/>
                <a:moveTo>
                  <a:pt x="117" y="291"/>
                </a:moveTo>
                <a:cubicBezTo>
                  <a:pt x="117" y="291"/>
                  <a:pt x="117" y="291"/>
                  <a:pt x="117" y="291"/>
                </a:cubicBezTo>
                <a:cubicBezTo>
                  <a:pt x="117" y="291"/>
                  <a:pt x="117" y="291"/>
                  <a:pt x="117" y="291"/>
                </a:cubicBezTo>
                <a:cubicBezTo>
                  <a:pt x="118" y="291"/>
                  <a:pt x="119" y="291"/>
                  <a:pt x="120" y="291"/>
                </a:cubicBezTo>
                <a:cubicBezTo>
                  <a:pt x="120" y="290"/>
                  <a:pt x="118" y="290"/>
                  <a:pt x="119" y="289"/>
                </a:cubicBezTo>
                <a:cubicBezTo>
                  <a:pt x="118" y="289"/>
                  <a:pt x="117" y="290"/>
                  <a:pt x="117" y="291"/>
                </a:cubicBezTo>
                <a:close/>
                <a:moveTo>
                  <a:pt x="170" y="299"/>
                </a:moveTo>
                <a:cubicBezTo>
                  <a:pt x="170" y="299"/>
                  <a:pt x="170" y="299"/>
                  <a:pt x="170" y="299"/>
                </a:cubicBezTo>
                <a:cubicBezTo>
                  <a:pt x="169" y="296"/>
                  <a:pt x="167" y="294"/>
                  <a:pt x="165" y="292"/>
                </a:cubicBezTo>
                <a:cubicBezTo>
                  <a:pt x="164" y="291"/>
                  <a:pt x="160" y="289"/>
                  <a:pt x="159" y="291"/>
                </a:cubicBezTo>
                <a:cubicBezTo>
                  <a:pt x="159" y="292"/>
                  <a:pt x="158" y="292"/>
                  <a:pt x="158" y="294"/>
                </a:cubicBezTo>
                <a:cubicBezTo>
                  <a:pt x="160" y="297"/>
                  <a:pt x="165" y="298"/>
                  <a:pt x="168" y="300"/>
                </a:cubicBezTo>
                <a:cubicBezTo>
                  <a:pt x="169" y="301"/>
                  <a:pt x="170" y="302"/>
                  <a:pt x="172" y="302"/>
                </a:cubicBezTo>
                <a:cubicBezTo>
                  <a:pt x="170" y="301"/>
                  <a:pt x="170" y="300"/>
                  <a:pt x="170" y="299"/>
                </a:cubicBezTo>
                <a:close/>
                <a:moveTo>
                  <a:pt x="146" y="290"/>
                </a:moveTo>
                <a:cubicBezTo>
                  <a:pt x="146" y="290"/>
                  <a:pt x="146" y="290"/>
                  <a:pt x="146" y="290"/>
                </a:cubicBezTo>
                <a:cubicBezTo>
                  <a:pt x="145" y="292"/>
                  <a:pt x="145" y="294"/>
                  <a:pt x="143" y="294"/>
                </a:cubicBezTo>
                <a:cubicBezTo>
                  <a:pt x="143" y="295"/>
                  <a:pt x="144" y="293"/>
                  <a:pt x="145" y="294"/>
                </a:cubicBezTo>
                <a:cubicBezTo>
                  <a:pt x="146" y="294"/>
                  <a:pt x="146" y="294"/>
                  <a:pt x="147" y="295"/>
                </a:cubicBezTo>
                <a:cubicBezTo>
                  <a:pt x="148" y="295"/>
                  <a:pt x="149" y="295"/>
                  <a:pt x="149" y="294"/>
                </a:cubicBezTo>
                <a:cubicBezTo>
                  <a:pt x="149" y="293"/>
                  <a:pt x="148" y="293"/>
                  <a:pt x="147" y="292"/>
                </a:cubicBezTo>
                <a:cubicBezTo>
                  <a:pt x="147" y="291"/>
                  <a:pt x="147" y="290"/>
                  <a:pt x="148" y="290"/>
                </a:cubicBezTo>
                <a:cubicBezTo>
                  <a:pt x="147" y="291"/>
                  <a:pt x="146" y="291"/>
                  <a:pt x="146" y="290"/>
                </a:cubicBezTo>
                <a:close/>
                <a:moveTo>
                  <a:pt x="150" y="292"/>
                </a:moveTo>
                <a:cubicBezTo>
                  <a:pt x="150" y="292"/>
                  <a:pt x="150" y="292"/>
                  <a:pt x="150" y="292"/>
                </a:cubicBezTo>
                <a:cubicBezTo>
                  <a:pt x="149" y="292"/>
                  <a:pt x="150" y="291"/>
                  <a:pt x="149" y="292"/>
                </a:cubicBezTo>
                <a:cubicBezTo>
                  <a:pt x="149" y="292"/>
                  <a:pt x="149" y="293"/>
                  <a:pt x="150" y="292"/>
                </a:cubicBezTo>
                <a:close/>
                <a:moveTo>
                  <a:pt x="138" y="294"/>
                </a:moveTo>
                <a:cubicBezTo>
                  <a:pt x="138" y="294"/>
                  <a:pt x="138" y="294"/>
                  <a:pt x="138" y="294"/>
                </a:cubicBezTo>
                <a:cubicBezTo>
                  <a:pt x="137" y="294"/>
                  <a:pt x="136" y="293"/>
                  <a:pt x="135" y="293"/>
                </a:cubicBezTo>
                <a:cubicBezTo>
                  <a:pt x="136" y="293"/>
                  <a:pt x="134" y="293"/>
                  <a:pt x="135" y="294"/>
                </a:cubicBezTo>
                <a:cubicBezTo>
                  <a:pt x="137" y="294"/>
                  <a:pt x="139" y="294"/>
                  <a:pt x="138" y="297"/>
                </a:cubicBezTo>
                <a:cubicBezTo>
                  <a:pt x="139" y="297"/>
                  <a:pt x="139" y="297"/>
                  <a:pt x="140" y="297"/>
                </a:cubicBezTo>
                <a:cubicBezTo>
                  <a:pt x="140" y="295"/>
                  <a:pt x="139" y="295"/>
                  <a:pt x="140" y="294"/>
                </a:cubicBezTo>
                <a:cubicBezTo>
                  <a:pt x="140" y="293"/>
                  <a:pt x="141" y="293"/>
                  <a:pt x="141" y="293"/>
                </a:cubicBezTo>
                <a:cubicBezTo>
                  <a:pt x="140" y="291"/>
                  <a:pt x="139" y="293"/>
                  <a:pt x="138" y="294"/>
                </a:cubicBezTo>
                <a:close/>
                <a:moveTo>
                  <a:pt x="125" y="295"/>
                </a:moveTo>
                <a:cubicBezTo>
                  <a:pt x="125" y="295"/>
                  <a:pt x="125" y="295"/>
                  <a:pt x="125" y="295"/>
                </a:cubicBezTo>
                <a:cubicBezTo>
                  <a:pt x="126" y="295"/>
                  <a:pt x="126" y="295"/>
                  <a:pt x="126" y="296"/>
                </a:cubicBezTo>
                <a:cubicBezTo>
                  <a:pt x="126" y="295"/>
                  <a:pt x="127" y="295"/>
                  <a:pt x="127" y="295"/>
                </a:cubicBezTo>
                <a:cubicBezTo>
                  <a:pt x="126" y="295"/>
                  <a:pt x="126" y="295"/>
                  <a:pt x="126" y="294"/>
                </a:cubicBezTo>
                <a:cubicBezTo>
                  <a:pt x="126" y="295"/>
                  <a:pt x="125" y="295"/>
                  <a:pt x="125" y="295"/>
                </a:cubicBezTo>
                <a:close/>
                <a:moveTo>
                  <a:pt x="126" y="293"/>
                </a:moveTo>
                <a:cubicBezTo>
                  <a:pt x="126" y="293"/>
                  <a:pt x="126" y="293"/>
                  <a:pt x="126" y="293"/>
                </a:cubicBezTo>
                <a:cubicBezTo>
                  <a:pt x="125" y="294"/>
                  <a:pt x="124" y="294"/>
                  <a:pt x="123" y="295"/>
                </a:cubicBezTo>
                <a:cubicBezTo>
                  <a:pt x="125" y="295"/>
                  <a:pt x="127" y="294"/>
                  <a:pt x="126" y="293"/>
                </a:cubicBezTo>
                <a:close/>
                <a:moveTo>
                  <a:pt x="171" y="298"/>
                </a:moveTo>
                <a:cubicBezTo>
                  <a:pt x="171" y="298"/>
                  <a:pt x="171" y="298"/>
                  <a:pt x="171" y="298"/>
                </a:cubicBezTo>
                <a:cubicBezTo>
                  <a:pt x="171" y="297"/>
                  <a:pt x="170" y="296"/>
                  <a:pt x="169" y="295"/>
                </a:cubicBezTo>
                <a:cubicBezTo>
                  <a:pt x="170" y="296"/>
                  <a:pt x="171" y="297"/>
                  <a:pt x="171" y="298"/>
                </a:cubicBezTo>
                <a:close/>
                <a:moveTo>
                  <a:pt x="148" y="300"/>
                </a:moveTo>
                <a:cubicBezTo>
                  <a:pt x="148" y="300"/>
                  <a:pt x="148" y="300"/>
                  <a:pt x="148" y="300"/>
                </a:cubicBezTo>
                <a:cubicBezTo>
                  <a:pt x="147" y="298"/>
                  <a:pt x="146" y="296"/>
                  <a:pt x="145" y="295"/>
                </a:cubicBezTo>
                <a:cubicBezTo>
                  <a:pt x="145" y="296"/>
                  <a:pt x="145" y="297"/>
                  <a:pt x="145" y="298"/>
                </a:cubicBezTo>
                <a:cubicBezTo>
                  <a:pt x="145" y="297"/>
                  <a:pt x="145" y="296"/>
                  <a:pt x="144" y="296"/>
                </a:cubicBezTo>
                <a:cubicBezTo>
                  <a:pt x="144" y="296"/>
                  <a:pt x="144" y="296"/>
                  <a:pt x="144" y="296"/>
                </a:cubicBezTo>
                <a:cubicBezTo>
                  <a:pt x="144" y="297"/>
                  <a:pt x="144" y="298"/>
                  <a:pt x="145" y="299"/>
                </a:cubicBezTo>
                <a:cubicBezTo>
                  <a:pt x="146" y="299"/>
                  <a:pt x="146" y="300"/>
                  <a:pt x="146" y="300"/>
                </a:cubicBezTo>
                <a:cubicBezTo>
                  <a:pt x="146" y="299"/>
                  <a:pt x="145" y="299"/>
                  <a:pt x="146" y="298"/>
                </a:cubicBezTo>
                <a:cubicBezTo>
                  <a:pt x="146" y="299"/>
                  <a:pt x="146" y="300"/>
                  <a:pt x="148" y="300"/>
                </a:cubicBezTo>
                <a:close/>
                <a:moveTo>
                  <a:pt x="149" y="296"/>
                </a:moveTo>
                <a:cubicBezTo>
                  <a:pt x="149" y="296"/>
                  <a:pt x="149" y="296"/>
                  <a:pt x="149" y="296"/>
                </a:cubicBezTo>
                <a:cubicBezTo>
                  <a:pt x="151" y="296"/>
                  <a:pt x="150" y="297"/>
                  <a:pt x="151" y="298"/>
                </a:cubicBezTo>
                <a:cubicBezTo>
                  <a:pt x="151" y="297"/>
                  <a:pt x="152" y="298"/>
                  <a:pt x="152" y="297"/>
                </a:cubicBezTo>
                <a:cubicBezTo>
                  <a:pt x="151" y="297"/>
                  <a:pt x="151" y="296"/>
                  <a:pt x="150" y="295"/>
                </a:cubicBezTo>
                <a:cubicBezTo>
                  <a:pt x="150" y="296"/>
                  <a:pt x="149" y="295"/>
                  <a:pt x="149" y="296"/>
                </a:cubicBezTo>
                <a:close/>
                <a:moveTo>
                  <a:pt x="123" y="296"/>
                </a:moveTo>
                <a:cubicBezTo>
                  <a:pt x="123" y="296"/>
                  <a:pt x="123" y="296"/>
                  <a:pt x="123" y="296"/>
                </a:cubicBezTo>
                <a:cubicBezTo>
                  <a:pt x="122" y="297"/>
                  <a:pt x="121" y="299"/>
                  <a:pt x="120" y="300"/>
                </a:cubicBezTo>
                <a:cubicBezTo>
                  <a:pt x="122" y="299"/>
                  <a:pt x="124" y="298"/>
                  <a:pt x="124" y="296"/>
                </a:cubicBezTo>
                <a:cubicBezTo>
                  <a:pt x="124" y="296"/>
                  <a:pt x="124" y="296"/>
                  <a:pt x="123" y="296"/>
                </a:cubicBezTo>
                <a:cubicBezTo>
                  <a:pt x="123" y="296"/>
                  <a:pt x="124" y="296"/>
                  <a:pt x="123" y="296"/>
                </a:cubicBezTo>
                <a:close/>
                <a:moveTo>
                  <a:pt x="151" y="301"/>
                </a:moveTo>
                <a:cubicBezTo>
                  <a:pt x="151" y="301"/>
                  <a:pt x="151" y="301"/>
                  <a:pt x="151" y="301"/>
                </a:cubicBezTo>
                <a:cubicBezTo>
                  <a:pt x="152" y="301"/>
                  <a:pt x="152" y="300"/>
                  <a:pt x="153" y="300"/>
                </a:cubicBezTo>
                <a:cubicBezTo>
                  <a:pt x="153" y="300"/>
                  <a:pt x="153" y="299"/>
                  <a:pt x="152" y="299"/>
                </a:cubicBezTo>
                <a:cubicBezTo>
                  <a:pt x="151" y="298"/>
                  <a:pt x="150" y="300"/>
                  <a:pt x="151" y="301"/>
                </a:cubicBezTo>
                <a:close/>
                <a:moveTo>
                  <a:pt x="173" y="301"/>
                </a:moveTo>
                <a:cubicBezTo>
                  <a:pt x="173" y="301"/>
                  <a:pt x="173" y="301"/>
                  <a:pt x="173" y="301"/>
                </a:cubicBezTo>
                <a:cubicBezTo>
                  <a:pt x="172" y="300"/>
                  <a:pt x="172" y="299"/>
                  <a:pt x="171" y="299"/>
                </a:cubicBezTo>
                <a:cubicBezTo>
                  <a:pt x="172" y="299"/>
                  <a:pt x="172" y="301"/>
                  <a:pt x="173" y="301"/>
                </a:cubicBezTo>
                <a:close/>
                <a:moveTo>
                  <a:pt x="144" y="301"/>
                </a:moveTo>
                <a:cubicBezTo>
                  <a:pt x="144" y="301"/>
                  <a:pt x="144" y="301"/>
                  <a:pt x="144" y="301"/>
                </a:cubicBezTo>
                <a:cubicBezTo>
                  <a:pt x="145" y="302"/>
                  <a:pt x="145" y="302"/>
                  <a:pt x="146" y="303"/>
                </a:cubicBezTo>
                <a:cubicBezTo>
                  <a:pt x="146" y="302"/>
                  <a:pt x="147" y="302"/>
                  <a:pt x="147" y="301"/>
                </a:cubicBezTo>
                <a:cubicBezTo>
                  <a:pt x="146" y="301"/>
                  <a:pt x="145" y="301"/>
                  <a:pt x="144" y="301"/>
                </a:cubicBezTo>
                <a:close/>
                <a:moveTo>
                  <a:pt x="133" y="306"/>
                </a:moveTo>
                <a:cubicBezTo>
                  <a:pt x="133" y="306"/>
                  <a:pt x="133" y="306"/>
                  <a:pt x="133" y="306"/>
                </a:cubicBezTo>
                <a:cubicBezTo>
                  <a:pt x="134" y="306"/>
                  <a:pt x="134" y="305"/>
                  <a:pt x="134" y="305"/>
                </a:cubicBezTo>
                <a:cubicBezTo>
                  <a:pt x="134" y="302"/>
                  <a:pt x="132" y="303"/>
                  <a:pt x="133" y="306"/>
                </a:cubicBezTo>
                <a:close/>
                <a:moveTo>
                  <a:pt x="88" y="323"/>
                </a:moveTo>
                <a:cubicBezTo>
                  <a:pt x="88" y="323"/>
                  <a:pt x="88" y="323"/>
                  <a:pt x="88" y="323"/>
                </a:cubicBezTo>
                <a:cubicBezTo>
                  <a:pt x="85" y="323"/>
                  <a:pt x="84" y="322"/>
                  <a:pt x="81" y="322"/>
                </a:cubicBezTo>
                <a:cubicBezTo>
                  <a:pt x="81" y="321"/>
                  <a:pt x="80" y="321"/>
                  <a:pt x="80" y="321"/>
                </a:cubicBezTo>
                <a:cubicBezTo>
                  <a:pt x="77" y="319"/>
                  <a:pt x="79" y="313"/>
                  <a:pt x="77" y="310"/>
                </a:cubicBezTo>
                <a:cubicBezTo>
                  <a:pt x="76" y="309"/>
                  <a:pt x="73" y="308"/>
                  <a:pt x="71" y="309"/>
                </a:cubicBezTo>
                <a:cubicBezTo>
                  <a:pt x="77" y="312"/>
                  <a:pt x="75" y="322"/>
                  <a:pt x="81" y="324"/>
                </a:cubicBezTo>
                <a:cubicBezTo>
                  <a:pt x="84" y="325"/>
                  <a:pt x="87" y="325"/>
                  <a:pt x="89" y="325"/>
                </a:cubicBezTo>
                <a:cubicBezTo>
                  <a:pt x="89" y="324"/>
                  <a:pt x="88" y="324"/>
                  <a:pt x="88" y="323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90" y="316"/>
                  <a:pt x="192" y="320"/>
                  <a:pt x="195" y="320"/>
                </a:cubicBezTo>
                <a:cubicBezTo>
                  <a:pt x="193" y="319"/>
                  <a:pt x="192" y="317"/>
                  <a:pt x="190" y="316"/>
                </a:cubicBezTo>
                <a:cubicBezTo>
                  <a:pt x="189" y="313"/>
                  <a:pt x="185" y="315"/>
                  <a:pt x="182" y="314"/>
                </a:cubicBezTo>
                <a:cubicBezTo>
                  <a:pt x="181" y="313"/>
                  <a:pt x="180" y="312"/>
                  <a:pt x="179" y="311"/>
                </a:cubicBezTo>
                <a:cubicBezTo>
                  <a:pt x="180" y="314"/>
                  <a:pt x="182" y="316"/>
                  <a:pt x="186" y="316"/>
                </a:cubicBezTo>
                <a:close/>
                <a:moveTo>
                  <a:pt x="52" y="313"/>
                </a:moveTo>
                <a:cubicBezTo>
                  <a:pt x="52" y="313"/>
                  <a:pt x="52" y="313"/>
                  <a:pt x="52" y="313"/>
                </a:cubicBezTo>
                <a:cubicBezTo>
                  <a:pt x="52" y="312"/>
                  <a:pt x="53" y="313"/>
                  <a:pt x="53" y="312"/>
                </a:cubicBezTo>
                <a:cubicBezTo>
                  <a:pt x="53" y="312"/>
                  <a:pt x="52" y="312"/>
                  <a:pt x="52" y="313"/>
                </a:cubicBezTo>
                <a:close/>
                <a:moveTo>
                  <a:pt x="69" y="313"/>
                </a:moveTo>
                <a:cubicBezTo>
                  <a:pt x="69" y="313"/>
                  <a:pt x="69" y="313"/>
                  <a:pt x="69" y="313"/>
                </a:cubicBezTo>
                <a:cubicBezTo>
                  <a:pt x="68" y="313"/>
                  <a:pt x="68" y="314"/>
                  <a:pt x="67" y="313"/>
                </a:cubicBezTo>
                <a:cubicBezTo>
                  <a:pt x="67" y="314"/>
                  <a:pt x="69" y="314"/>
                  <a:pt x="69" y="313"/>
                </a:cubicBezTo>
                <a:close/>
                <a:moveTo>
                  <a:pt x="69" y="314"/>
                </a:moveTo>
                <a:cubicBezTo>
                  <a:pt x="69" y="314"/>
                  <a:pt x="69" y="314"/>
                  <a:pt x="69" y="314"/>
                </a:cubicBezTo>
                <a:cubicBezTo>
                  <a:pt x="71" y="314"/>
                  <a:pt x="71" y="313"/>
                  <a:pt x="69" y="314"/>
                </a:cubicBezTo>
                <a:close/>
              </a:path>
            </a:pathLst>
          </a:custGeom>
          <a:solidFill>
            <a:schemeClr val="accent2">
              <a:lumMod val="50000"/>
              <a:alpha val="35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4934233" y="2374900"/>
            <a:ext cx="285206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PART  2</a:t>
            </a:r>
          </a:p>
        </p:txBody>
      </p:sp>
      <p:sp>
        <p:nvSpPr>
          <p:cNvPr id="326" name="TextBox 325"/>
          <p:cNvSpPr txBox="1"/>
          <p:nvPr/>
        </p:nvSpPr>
        <p:spPr>
          <a:xfrm>
            <a:off x="3276976" y="3236595"/>
            <a:ext cx="5638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500D08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</a:rPr>
              <a:t>Click here to add a title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500D08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283567dc39ce0fed6c31c55ba98435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175" y="3058795"/>
            <a:ext cx="3737610" cy="495173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433570">
            <a:off x="1011178" y="713027"/>
            <a:ext cx="4446271" cy="3136265"/>
            <a:chOff x="1059543" y="1465943"/>
            <a:chExt cx="3294702" cy="2323984"/>
          </a:xfrm>
        </p:grpSpPr>
        <p:sp>
          <p:nvSpPr>
            <p:cNvPr id="5" name="矩形 4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20893568">
            <a:off x="1743710" y="2957195"/>
            <a:ext cx="4311015" cy="3041015"/>
            <a:chOff x="1059543" y="1465943"/>
            <a:chExt cx="3294702" cy="2323984"/>
          </a:xfrm>
        </p:grpSpPr>
        <p:sp>
          <p:nvSpPr>
            <p:cNvPr id="3" name="矩形 2"/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心形 28"/>
          <p:cNvSpPr/>
          <p:nvPr/>
        </p:nvSpPr>
        <p:spPr>
          <a:xfrm rot="19800000">
            <a:off x="6843395" y="1635125"/>
            <a:ext cx="605790" cy="55943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0" name="心形 29"/>
          <p:cNvSpPr/>
          <p:nvPr/>
        </p:nvSpPr>
        <p:spPr>
          <a:xfrm rot="2700000">
            <a:off x="7156450" y="1610995"/>
            <a:ext cx="570865" cy="528955"/>
          </a:xfrm>
          <a:prstGeom prst="heart">
            <a:avLst/>
          </a:prstGeom>
          <a:solidFill>
            <a:srgbClr val="F19EC2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72173" y="2499360"/>
            <a:ext cx="4918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That point,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I am convinced again that I will work with you all my life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Take up your slender little hand,</a:t>
            </a:r>
          </a:p>
          <a:p>
            <a:r>
              <a:rPr lang="en-US" sz="2400" dirty="0">
                <a:solidFill>
                  <a:srgbClr val="500D08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Instantly melted my beating heart...</a:t>
            </a:r>
            <a:endParaRPr sz="2400" dirty="0">
              <a:solidFill>
                <a:srgbClr val="500D08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7803437" y="1486611"/>
            <a:ext cx="14606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19EC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Love</a:t>
            </a:r>
            <a:endParaRPr lang="zh-CN" altLang="en-US" sz="4400" dirty="0">
              <a:solidFill>
                <a:srgbClr val="F19EC2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6387" name="组合 1671"/>
          <p:cNvGrpSpPr/>
          <p:nvPr/>
        </p:nvGrpSpPr>
        <p:grpSpPr>
          <a:xfrm rot="-815355">
            <a:off x="-833366" y="5465233"/>
            <a:ext cx="3020484" cy="1727200"/>
            <a:chOff x="6336054" y="1359421"/>
            <a:chExt cx="2264943" cy="1296208"/>
          </a:xfrm>
        </p:grpSpPr>
        <p:sp>
          <p:nvSpPr>
            <p:cNvPr id="16476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7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8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9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0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1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2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3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4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5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6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7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8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89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0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1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2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3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4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5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6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7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8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99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0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1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2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3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4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5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6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7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8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09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0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1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2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3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4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5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6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7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8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19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0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1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2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3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4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5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6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7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8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29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0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1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2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3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4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5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6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7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8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39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0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1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2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3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4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5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6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7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8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49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0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1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2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553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6388" name="组合 1750"/>
          <p:cNvGrpSpPr/>
          <p:nvPr/>
        </p:nvGrpSpPr>
        <p:grpSpPr>
          <a:xfrm rot="3818705">
            <a:off x="-1176266" y="3591984"/>
            <a:ext cx="2300817" cy="1316567"/>
            <a:chOff x="6336054" y="1359421"/>
            <a:chExt cx="2264943" cy="1296208"/>
          </a:xfrm>
        </p:grpSpPr>
        <p:sp>
          <p:nvSpPr>
            <p:cNvPr id="16398" name="Freeform 237"/>
            <p:cNvSpPr/>
            <p:nvPr/>
          </p:nvSpPr>
          <p:spPr>
            <a:xfrm flipH="1">
              <a:off x="7835730" y="2147365"/>
              <a:ext cx="524578" cy="502886"/>
            </a:xfrm>
            <a:custGeom>
              <a:avLst/>
              <a:gdLst>
                <a:gd name="txL" fmla="*/ 0 w 72"/>
                <a:gd name="txT" fmla="*/ 0 h 79"/>
                <a:gd name="txR" fmla="*/ 72 w 72"/>
                <a:gd name="txB" fmla="*/ 79 h 79"/>
              </a:gdLst>
              <a:ahLst/>
              <a:cxnLst>
                <a:cxn ang="0">
                  <a:pos x="424660396" y="1945029414"/>
                </a:cxn>
                <a:cxn ang="0">
                  <a:pos x="530829224" y="1620858641"/>
                </a:cxn>
                <a:cxn ang="0">
                  <a:pos x="53084371" y="1499293954"/>
                </a:cxn>
                <a:cxn ang="0">
                  <a:pos x="371583325" y="1215640897"/>
                </a:cxn>
                <a:cxn ang="0">
                  <a:pos x="636997937" y="1215640897"/>
                </a:cxn>
                <a:cxn ang="0">
                  <a:pos x="796243722" y="1013035208"/>
                </a:cxn>
                <a:cxn ang="0">
                  <a:pos x="106168742" y="405211477"/>
                </a:cxn>
                <a:cxn ang="0">
                  <a:pos x="583913581" y="445735261"/>
                </a:cxn>
                <a:cxn ang="0">
                  <a:pos x="690075008" y="81041027"/>
                </a:cxn>
                <a:cxn ang="0">
                  <a:pos x="1433241659" y="202605739"/>
                </a:cxn>
                <a:cxn ang="0">
                  <a:pos x="1964071111" y="0"/>
                </a:cxn>
                <a:cxn ang="0">
                  <a:pos x="2147483647" y="810429320"/>
                </a:cxn>
                <a:cxn ang="0">
                  <a:pos x="2147483647" y="1539817638"/>
                </a:cxn>
                <a:cxn ang="0">
                  <a:pos x="1751740514" y="2147483647"/>
                </a:cxn>
                <a:cxn ang="0">
                  <a:pos x="1857901942" y="2147483647"/>
                </a:cxn>
                <a:cxn ang="0">
                  <a:pos x="1486326016" y="2147483647"/>
                </a:cxn>
                <a:cxn ang="0">
                  <a:pos x="1751740514" y="2147483647"/>
                </a:cxn>
                <a:cxn ang="0">
                  <a:pos x="1008574091" y="2147483647"/>
                </a:cxn>
                <a:cxn ang="0">
                  <a:pos x="1008574091" y="2147483647"/>
                </a:cxn>
                <a:cxn ang="0">
                  <a:pos x="424660396" y="1945029414"/>
                </a:cxn>
              </a:cxnLst>
              <a:rect l="txL" t="txT" r="txR" b="txB"/>
              <a:pathLst>
                <a:path w="72" h="79">
                  <a:moveTo>
                    <a:pt x="8" y="48"/>
                  </a:moveTo>
                  <a:cubicBezTo>
                    <a:pt x="15" y="46"/>
                    <a:pt x="0" y="41"/>
                    <a:pt x="10" y="40"/>
                  </a:cubicBezTo>
                  <a:cubicBezTo>
                    <a:pt x="8" y="38"/>
                    <a:pt x="5" y="37"/>
                    <a:pt x="1" y="37"/>
                  </a:cubicBezTo>
                  <a:cubicBezTo>
                    <a:pt x="1" y="35"/>
                    <a:pt x="4" y="33"/>
                    <a:pt x="7" y="30"/>
                  </a:cubicBezTo>
                  <a:cubicBezTo>
                    <a:pt x="9" y="34"/>
                    <a:pt x="11" y="32"/>
                    <a:pt x="12" y="30"/>
                  </a:cubicBezTo>
                  <a:cubicBezTo>
                    <a:pt x="19" y="33"/>
                    <a:pt x="19" y="29"/>
                    <a:pt x="15" y="25"/>
                  </a:cubicBezTo>
                  <a:cubicBezTo>
                    <a:pt x="15" y="15"/>
                    <a:pt x="7" y="23"/>
                    <a:pt x="2" y="10"/>
                  </a:cubicBezTo>
                  <a:cubicBezTo>
                    <a:pt x="5" y="13"/>
                    <a:pt x="8" y="13"/>
                    <a:pt x="11" y="11"/>
                  </a:cubicBezTo>
                  <a:cubicBezTo>
                    <a:pt x="7" y="10"/>
                    <a:pt x="13" y="7"/>
                    <a:pt x="13" y="2"/>
                  </a:cubicBezTo>
                  <a:cubicBezTo>
                    <a:pt x="17" y="0"/>
                    <a:pt x="18" y="13"/>
                    <a:pt x="27" y="5"/>
                  </a:cubicBezTo>
                  <a:cubicBezTo>
                    <a:pt x="34" y="12"/>
                    <a:pt x="35" y="0"/>
                    <a:pt x="37" y="0"/>
                  </a:cubicBezTo>
                  <a:cubicBezTo>
                    <a:pt x="38" y="3"/>
                    <a:pt x="58" y="17"/>
                    <a:pt x="48" y="20"/>
                  </a:cubicBezTo>
                  <a:cubicBezTo>
                    <a:pt x="53" y="23"/>
                    <a:pt x="46" y="35"/>
                    <a:pt x="50" y="38"/>
                  </a:cubicBezTo>
                  <a:cubicBezTo>
                    <a:pt x="72" y="60"/>
                    <a:pt x="25" y="42"/>
                    <a:pt x="33" y="59"/>
                  </a:cubicBezTo>
                  <a:cubicBezTo>
                    <a:pt x="25" y="62"/>
                    <a:pt x="34" y="62"/>
                    <a:pt x="35" y="63"/>
                  </a:cubicBezTo>
                  <a:cubicBezTo>
                    <a:pt x="38" y="73"/>
                    <a:pt x="28" y="68"/>
                    <a:pt x="28" y="69"/>
                  </a:cubicBezTo>
                  <a:cubicBezTo>
                    <a:pt x="29" y="71"/>
                    <a:pt x="34" y="75"/>
                    <a:pt x="33" y="79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6"/>
                    <a:pt x="19" y="74"/>
                    <a:pt x="19" y="71"/>
                  </a:cubicBezTo>
                  <a:cubicBezTo>
                    <a:pt x="7" y="73"/>
                    <a:pt x="19" y="64"/>
                    <a:pt x="8" y="48"/>
                  </a:cubicBezTo>
                  <a:close/>
                </a:path>
              </a:pathLst>
            </a:custGeom>
            <a:solidFill>
              <a:srgbClr val="EAE4D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399" name="Freeform 357"/>
            <p:cNvSpPr/>
            <p:nvPr/>
          </p:nvSpPr>
          <p:spPr>
            <a:xfrm flipH="1">
              <a:off x="7363610" y="2193082"/>
              <a:ext cx="728238" cy="457169"/>
            </a:xfrm>
            <a:custGeom>
              <a:avLst/>
              <a:gdLst>
                <a:gd name="txL" fmla="*/ 0 w 100"/>
                <a:gd name="txT" fmla="*/ 0 h 72"/>
                <a:gd name="txR" fmla="*/ 100 w 100"/>
                <a:gd name="txB" fmla="*/ 72 h 72"/>
              </a:gdLst>
              <a:ahLst/>
              <a:cxnLst>
                <a:cxn ang="0">
                  <a:pos x="2147483647" y="483805437"/>
                </a:cxn>
                <a:cxn ang="0">
                  <a:pos x="2147483647" y="1814268852"/>
                </a:cxn>
                <a:cxn ang="0">
                  <a:pos x="1431890703" y="2147483647"/>
                </a:cxn>
                <a:cxn ang="0">
                  <a:pos x="212135722" y="2147483647"/>
                </a:cxn>
                <a:cxn ang="0">
                  <a:pos x="212135722" y="2147483647"/>
                </a:cxn>
                <a:cxn ang="0">
                  <a:pos x="795498046" y="1209510319"/>
                </a:cxn>
                <a:cxn ang="0">
                  <a:pos x="2147483647" y="483805437"/>
                </a:cxn>
              </a:cxnLst>
              <a:rect l="txL" t="txT" r="txR" b="txB"/>
              <a:pathLst>
                <a:path w="100" h="72">
                  <a:moveTo>
                    <a:pt x="89" y="12"/>
                  </a:moveTo>
                  <a:cubicBezTo>
                    <a:pt x="100" y="26"/>
                    <a:pt x="87" y="39"/>
                    <a:pt x="77" y="45"/>
                  </a:cubicBezTo>
                  <a:cubicBezTo>
                    <a:pt x="62" y="54"/>
                    <a:pt x="37" y="51"/>
                    <a:pt x="27" y="72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4" y="71"/>
                    <a:pt x="4" y="70"/>
                    <a:pt x="4" y="69"/>
                  </a:cubicBezTo>
                  <a:cubicBezTo>
                    <a:pt x="0" y="49"/>
                    <a:pt x="9" y="38"/>
                    <a:pt x="15" y="30"/>
                  </a:cubicBezTo>
                  <a:cubicBezTo>
                    <a:pt x="39" y="0"/>
                    <a:pt x="84" y="16"/>
                    <a:pt x="89" y="1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0" name="Freeform 358"/>
            <p:cNvSpPr/>
            <p:nvPr/>
          </p:nvSpPr>
          <p:spPr>
            <a:xfrm flipH="1">
              <a:off x="7363610" y="2257623"/>
              <a:ext cx="654180" cy="392627"/>
            </a:xfrm>
            <a:custGeom>
              <a:avLst/>
              <a:gdLst>
                <a:gd name="txL" fmla="*/ 0 w 90"/>
                <a:gd name="txT" fmla="*/ 0 h 62"/>
                <a:gd name="txR" fmla="*/ 90 w 90"/>
                <a:gd name="txB" fmla="*/ 62 h 62"/>
              </a:gdLst>
              <a:ahLst/>
              <a:cxnLst>
                <a:cxn ang="0">
                  <a:pos x="2147483647" y="80203569"/>
                </a:cxn>
                <a:cxn ang="0">
                  <a:pos x="2147483647" y="1403603579"/>
                </a:cxn>
                <a:cxn ang="0">
                  <a:pos x="2147483647" y="1724430817"/>
                </a:cxn>
                <a:cxn ang="0">
                  <a:pos x="2147483647" y="1443708518"/>
                </a:cxn>
                <a:cxn ang="0">
                  <a:pos x="2147483647" y="1203091553"/>
                </a:cxn>
                <a:cxn ang="0">
                  <a:pos x="2147483647" y="1203091553"/>
                </a:cxn>
                <a:cxn ang="0">
                  <a:pos x="1532169450" y="1243196491"/>
                </a:cxn>
                <a:cxn ang="0">
                  <a:pos x="1003839324" y="1604121938"/>
                </a:cxn>
                <a:cxn ang="0">
                  <a:pos x="422665668" y="2147483647"/>
                </a:cxn>
                <a:cxn ang="0">
                  <a:pos x="475501588" y="2147483647"/>
                </a:cxn>
                <a:cxn ang="0">
                  <a:pos x="158500548" y="2147483647"/>
                </a:cxn>
                <a:cxn ang="0">
                  <a:pos x="105664600" y="2147483647"/>
                </a:cxn>
                <a:cxn ang="0">
                  <a:pos x="317001097" y="1564017000"/>
                </a:cxn>
                <a:cxn ang="0">
                  <a:pos x="1109503895" y="882264711"/>
                </a:cxn>
                <a:cxn ang="0">
                  <a:pos x="2147483647" y="441135522"/>
                </a:cxn>
                <a:cxn ang="0">
                  <a:pos x="2147483647" y="200512076"/>
                </a:cxn>
                <a:cxn ang="0">
                  <a:pos x="2147483647" y="80203569"/>
                </a:cxn>
              </a:cxnLst>
              <a:rect l="txL" t="txT" r="txR" b="txB"/>
              <a:pathLst>
                <a:path w="90" h="62">
                  <a:moveTo>
                    <a:pt x="79" y="2"/>
                  </a:moveTo>
                  <a:cubicBezTo>
                    <a:pt x="90" y="16"/>
                    <a:pt x="77" y="29"/>
                    <a:pt x="67" y="35"/>
                  </a:cubicBezTo>
                  <a:cubicBezTo>
                    <a:pt x="60" y="39"/>
                    <a:pt x="51" y="41"/>
                    <a:pt x="42" y="43"/>
                  </a:cubicBezTo>
                  <a:cubicBezTo>
                    <a:pt x="56" y="39"/>
                    <a:pt x="52" y="41"/>
                    <a:pt x="62" y="36"/>
                  </a:cubicBezTo>
                  <a:cubicBezTo>
                    <a:pt x="70" y="31"/>
                    <a:pt x="59" y="27"/>
                    <a:pt x="58" y="30"/>
                  </a:cubicBezTo>
                  <a:cubicBezTo>
                    <a:pt x="55" y="33"/>
                    <a:pt x="51" y="31"/>
                    <a:pt x="49" y="30"/>
                  </a:cubicBezTo>
                  <a:cubicBezTo>
                    <a:pt x="40" y="23"/>
                    <a:pt x="38" y="30"/>
                    <a:pt x="29" y="31"/>
                  </a:cubicBezTo>
                  <a:cubicBezTo>
                    <a:pt x="19" y="33"/>
                    <a:pt x="20" y="38"/>
                    <a:pt x="19" y="40"/>
                  </a:cubicBezTo>
                  <a:cubicBezTo>
                    <a:pt x="16" y="45"/>
                    <a:pt x="7" y="50"/>
                    <a:pt x="8" y="59"/>
                  </a:cubicBezTo>
                  <a:cubicBezTo>
                    <a:pt x="8" y="59"/>
                    <a:pt x="9" y="60"/>
                    <a:pt x="9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59"/>
                    <a:pt x="2" y="57"/>
                    <a:pt x="2" y="57"/>
                  </a:cubicBezTo>
                  <a:cubicBezTo>
                    <a:pt x="0" y="49"/>
                    <a:pt x="7" y="45"/>
                    <a:pt x="6" y="39"/>
                  </a:cubicBezTo>
                  <a:cubicBezTo>
                    <a:pt x="4" y="33"/>
                    <a:pt x="13" y="25"/>
                    <a:pt x="21" y="22"/>
                  </a:cubicBezTo>
                  <a:cubicBezTo>
                    <a:pt x="33" y="18"/>
                    <a:pt x="36" y="14"/>
                    <a:pt x="51" y="11"/>
                  </a:cubicBezTo>
                  <a:cubicBezTo>
                    <a:pt x="58" y="10"/>
                    <a:pt x="58" y="6"/>
                    <a:pt x="61" y="5"/>
                  </a:cubicBezTo>
                  <a:cubicBezTo>
                    <a:pt x="70" y="0"/>
                    <a:pt x="72" y="6"/>
                    <a:pt x="79" y="2"/>
                  </a:cubicBezTo>
                  <a:close/>
                </a:path>
              </a:pathLst>
            </a:custGeom>
            <a:solidFill>
              <a:srgbClr val="F590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1" name="Rectangle 359"/>
            <p:cNvSpPr/>
            <p:nvPr/>
          </p:nvSpPr>
          <p:spPr>
            <a:xfrm flipH="1">
              <a:off x="7440754" y="2268380"/>
              <a:ext cx="3086" cy="2689"/>
            </a:xfrm>
            <a:prstGeom prst="rect">
              <a:avLst/>
            </a:prstGeom>
            <a:solidFill>
              <a:srgbClr val="F590A9"/>
            </a:solidFill>
            <a:ln w="9525">
              <a:noFill/>
            </a:ln>
          </p:spPr>
          <p:txBody>
            <a:bodyPr/>
            <a:lstStyle/>
            <a:p>
              <a:pPr lvl="0"/>
              <a:endParaRPr lang="zh-CN" altLang="en-US" sz="2400" b="1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2" name="Freeform 360"/>
            <p:cNvSpPr/>
            <p:nvPr/>
          </p:nvSpPr>
          <p:spPr>
            <a:xfrm flipH="1">
              <a:off x="7406811" y="2268380"/>
              <a:ext cx="540007" cy="228584"/>
            </a:xfrm>
            <a:custGeom>
              <a:avLst/>
              <a:gdLst>
                <a:gd name="txL" fmla="*/ 0 w 74"/>
                <a:gd name="txT" fmla="*/ 0 h 36"/>
                <a:gd name="txR" fmla="*/ 74 w 74"/>
                <a:gd name="txB" fmla="*/ 36 h 36"/>
              </a:gdLst>
              <a:ahLst/>
              <a:cxnLst>
                <a:cxn ang="0">
                  <a:pos x="2147483647" y="0"/>
                </a:cxn>
                <a:cxn ang="0">
                  <a:pos x="2147483647" y="766022955"/>
                </a:cxn>
                <a:cxn ang="0">
                  <a:pos x="2147483647" y="1169188013"/>
                </a:cxn>
                <a:cxn ang="0">
                  <a:pos x="2147483647" y="927289097"/>
                </a:cxn>
                <a:cxn ang="0">
                  <a:pos x="2076823193" y="1007922069"/>
                </a:cxn>
                <a:cxn ang="0">
                  <a:pos x="1331299597" y="967602408"/>
                </a:cxn>
                <a:cxn ang="0">
                  <a:pos x="372765333" y="1290140645"/>
                </a:cxn>
                <a:cxn ang="0">
                  <a:pos x="106505419" y="1370773617"/>
                </a:cxn>
                <a:cxn ang="0">
                  <a:pos x="852028759" y="886969436"/>
                </a:cxn>
                <a:cxn ang="0">
                  <a:pos x="2147483647" y="443484718"/>
                </a:cxn>
                <a:cxn ang="0">
                  <a:pos x="2147483647" y="80632997"/>
                </a:cxn>
                <a:cxn ang="0">
                  <a:pos x="2147483647" y="0"/>
                </a:cxn>
              </a:cxnLst>
              <a:rect l="txL" t="txT" r="txR" b="txB"/>
              <a:pathLst>
                <a:path w="74" h="36">
                  <a:moveTo>
                    <a:pt x="69" y="0"/>
                  </a:moveTo>
                  <a:cubicBezTo>
                    <a:pt x="74" y="7"/>
                    <a:pt x="74" y="14"/>
                    <a:pt x="71" y="19"/>
                  </a:cubicBezTo>
                  <a:cubicBezTo>
                    <a:pt x="69" y="25"/>
                    <a:pt x="59" y="33"/>
                    <a:pt x="56" y="29"/>
                  </a:cubicBezTo>
                  <a:cubicBezTo>
                    <a:pt x="54" y="26"/>
                    <a:pt x="56" y="24"/>
                    <a:pt x="51" y="23"/>
                  </a:cubicBezTo>
                  <a:cubicBezTo>
                    <a:pt x="46" y="21"/>
                    <a:pt x="44" y="29"/>
                    <a:pt x="39" y="25"/>
                  </a:cubicBezTo>
                  <a:cubicBezTo>
                    <a:pt x="36" y="22"/>
                    <a:pt x="31" y="26"/>
                    <a:pt x="25" y="24"/>
                  </a:cubicBezTo>
                  <a:cubicBezTo>
                    <a:pt x="20" y="23"/>
                    <a:pt x="9" y="30"/>
                    <a:pt x="7" y="32"/>
                  </a:cubicBezTo>
                  <a:cubicBezTo>
                    <a:pt x="6" y="33"/>
                    <a:pt x="2" y="36"/>
                    <a:pt x="2" y="34"/>
                  </a:cubicBezTo>
                  <a:cubicBezTo>
                    <a:pt x="0" y="26"/>
                    <a:pt x="13" y="24"/>
                    <a:pt x="16" y="22"/>
                  </a:cubicBezTo>
                  <a:cubicBezTo>
                    <a:pt x="26" y="13"/>
                    <a:pt x="38" y="11"/>
                    <a:pt x="44" y="11"/>
                  </a:cubicBezTo>
                  <a:cubicBezTo>
                    <a:pt x="51" y="11"/>
                    <a:pt x="50" y="2"/>
                    <a:pt x="58" y="2"/>
                  </a:cubicBezTo>
                  <a:cubicBezTo>
                    <a:pt x="65" y="2"/>
                    <a:pt x="66" y="3"/>
                    <a:pt x="69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3" name="Freeform 361"/>
            <p:cNvSpPr/>
            <p:nvPr/>
          </p:nvSpPr>
          <p:spPr>
            <a:xfrm flipH="1">
              <a:off x="7878931" y="2478140"/>
              <a:ext cx="117259" cy="147908"/>
            </a:xfrm>
            <a:custGeom>
              <a:avLst/>
              <a:gdLst>
                <a:gd name="txL" fmla="*/ 0 w 16"/>
                <a:gd name="txT" fmla="*/ 0 h 23"/>
                <a:gd name="txR" fmla="*/ 16 w 16"/>
                <a:gd name="txB" fmla="*/ 23 h 23"/>
              </a:gdLst>
              <a:ahLst/>
              <a:cxnLst>
                <a:cxn ang="0">
                  <a:pos x="590809419" y="82712724"/>
                </a:cxn>
                <a:cxn ang="0">
                  <a:pos x="214840429" y="330838033"/>
                </a:cxn>
                <a:cxn ang="0">
                  <a:pos x="0" y="744388764"/>
                </a:cxn>
                <a:cxn ang="0">
                  <a:pos x="161128504" y="785745113"/>
                </a:cxn>
                <a:cxn ang="0">
                  <a:pos x="322257008" y="372194382"/>
                </a:cxn>
                <a:cxn ang="0">
                  <a:pos x="590809419" y="165419016"/>
                </a:cxn>
                <a:cxn ang="0">
                  <a:pos x="590809419" y="82712724"/>
                </a:cxn>
              </a:cxnLst>
              <a:rect l="txL" t="txT" r="txR" b="txB"/>
              <a:pathLst>
                <a:path w="16" h="23">
                  <a:moveTo>
                    <a:pt x="11" y="2"/>
                  </a:moveTo>
                  <a:cubicBezTo>
                    <a:pt x="10" y="3"/>
                    <a:pt x="5" y="3"/>
                    <a:pt x="4" y="8"/>
                  </a:cubicBezTo>
                  <a:cubicBezTo>
                    <a:pt x="3" y="11"/>
                    <a:pt x="0" y="15"/>
                    <a:pt x="0" y="18"/>
                  </a:cubicBezTo>
                  <a:cubicBezTo>
                    <a:pt x="0" y="22"/>
                    <a:pt x="3" y="23"/>
                    <a:pt x="3" y="19"/>
                  </a:cubicBezTo>
                  <a:cubicBezTo>
                    <a:pt x="3" y="16"/>
                    <a:pt x="5" y="12"/>
                    <a:pt x="6" y="9"/>
                  </a:cubicBezTo>
                  <a:cubicBezTo>
                    <a:pt x="6" y="6"/>
                    <a:pt x="9" y="5"/>
                    <a:pt x="11" y="4"/>
                  </a:cubicBezTo>
                  <a:cubicBezTo>
                    <a:pt x="16" y="0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F788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4" name="Freeform 362"/>
            <p:cNvSpPr/>
            <p:nvPr/>
          </p:nvSpPr>
          <p:spPr>
            <a:xfrm flipH="1">
              <a:off x="7968418" y="2612601"/>
              <a:ext cx="37029" cy="37649"/>
            </a:xfrm>
            <a:custGeom>
              <a:avLst/>
              <a:gdLst>
                <a:gd name="txL" fmla="*/ 0 w 5"/>
                <a:gd name="txT" fmla="*/ 0 h 6"/>
                <a:gd name="txR" fmla="*/ 5 w 5"/>
                <a:gd name="txB" fmla="*/ 6 h 6"/>
              </a:gdLst>
              <a:ahLst/>
              <a:cxnLst>
                <a:cxn ang="0">
                  <a:pos x="274229379" y="236241223"/>
                </a:cxn>
                <a:cxn ang="0">
                  <a:pos x="274229379" y="236241223"/>
                </a:cxn>
                <a:cxn ang="0">
                  <a:pos x="109694697" y="157492041"/>
                </a:cxn>
                <a:cxn ang="0">
                  <a:pos x="109694697" y="236241223"/>
                </a:cxn>
                <a:cxn ang="0">
                  <a:pos x="274229379" y="236241223"/>
                </a:cxn>
              </a:cxnLst>
              <a:rect l="txL" t="txT" r="txR" b="txB"/>
              <a:pathLst>
                <a:path w="5" h="6">
                  <a:moveTo>
                    <a:pt x="5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1"/>
                    <a:pt x="0" y="0"/>
                    <a:pt x="2" y="4"/>
                  </a:cubicBezTo>
                  <a:cubicBezTo>
                    <a:pt x="2" y="5"/>
                    <a:pt x="2" y="5"/>
                    <a:pt x="2" y="6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rgbClr val="FC8AA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5" name="Freeform 363"/>
            <p:cNvSpPr/>
            <p:nvPr/>
          </p:nvSpPr>
          <p:spPr>
            <a:xfrm flipH="1">
              <a:off x="7412982" y="2268380"/>
              <a:ext cx="465949" cy="177489"/>
            </a:xfrm>
            <a:custGeom>
              <a:avLst/>
              <a:gdLst>
                <a:gd name="txL" fmla="*/ 0 w 64"/>
                <a:gd name="txT" fmla="*/ 0 h 28"/>
                <a:gd name="txR" fmla="*/ 64 w 64"/>
                <a:gd name="txB" fmla="*/ 28 h 28"/>
              </a:gdLst>
              <a:ahLst/>
              <a:cxnLst>
                <a:cxn ang="0">
                  <a:pos x="2147483647" y="0"/>
                </a:cxn>
                <a:cxn ang="0">
                  <a:pos x="2147483647" y="522362861"/>
                </a:cxn>
                <a:cxn ang="0">
                  <a:pos x="2147483647" y="723267676"/>
                </a:cxn>
                <a:cxn ang="0">
                  <a:pos x="2147483647" y="763449907"/>
                </a:cxn>
                <a:cxn ang="0">
                  <a:pos x="1749164887" y="723267676"/>
                </a:cxn>
                <a:cxn ang="0">
                  <a:pos x="1113101122" y="803632138"/>
                </a:cxn>
                <a:cxn ang="0">
                  <a:pos x="371033669" y="1004537151"/>
                </a:cxn>
                <a:cxn ang="0">
                  <a:pos x="371033669" y="924179028"/>
                </a:cxn>
                <a:cxn ang="0">
                  <a:pos x="1166110076" y="683085445"/>
                </a:cxn>
                <a:cxn ang="0">
                  <a:pos x="1749164887" y="482180630"/>
                </a:cxn>
                <a:cxn ang="0">
                  <a:pos x="2147483647" y="281269376"/>
                </a:cxn>
                <a:cxn ang="0">
                  <a:pos x="2147483647" y="0"/>
                </a:cxn>
              </a:cxnLst>
              <a:rect l="txL" t="txT" r="txR" b="txB"/>
              <a:pathLst>
                <a:path w="64" h="28">
                  <a:moveTo>
                    <a:pt x="60" y="0"/>
                  </a:moveTo>
                  <a:cubicBezTo>
                    <a:pt x="64" y="5"/>
                    <a:pt x="64" y="10"/>
                    <a:pt x="64" y="13"/>
                  </a:cubicBezTo>
                  <a:cubicBezTo>
                    <a:pt x="63" y="16"/>
                    <a:pt x="60" y="19"/>
                    <a:pt x="55" y="18"/>
                  </a:cubicBezTo>
                  <a:cubicBezTo>
                    <a:pt x="48" y="23"/>
                    <a:pt x="49" y="18"/>
                    <a:pt x="44" y="19"/>
                  </a:cubicBezTo>
                  <a:cubicBezTo>
                    <a:pt x="40" y="20"/>
                    <a:pt x="41" y="18"/>
                    <a:pt x="33" y="18"/>
                  </a:cubicBezTo>
                  <a:cubicBezTo>
                    <a:pt x="32" y="18"/>
                    <a:pt x="28" y="21"/>
                    <a:pt x="21" y="20"/>
                  </a:cubicBezTo>
                  <a:cubicBezTo>
                    <a:pt x="15" y="20"/>
                    <a:pt x="10" y="23"/>
                    <a:pt x="7" y="25"/>
                  </a:cubicBezTo>
                  <a:cubicBezTo>
                    <a:pt x="4" y="27"/>
                    <a:pt x="0" y="28"/>
                    <a:pt x="7" y="23"/>
                  </a:cubicBezTo>
                  <a:cubicBezTo>
                    <a:pt x="16" y="16"/>
                    <a:pt x="16" y="18"/>
                    <a:pt x="22" y="17"/>
                  </a:cubicBezTo>
                  <a:cubicBezTo>
                    <a:pt x="26" y="15"/>
                    <a:pt x="28" y="12"/>
                    <a:pt x="33" y="12"/>
                  </a:cubicBezTo>
                  <a:cubicBezTo>
                    <a:pt x="40" y="12"/>
                    <a:pt x="45" y="10"/>
                    <a:pt x="46" y="7"/>
                  </a:cubicBezTo>
                  <a:cubicBezTo>
                    <a:pt x="48" y="1"/>
                    <a:pt x="58" y="7"/>
                    <a:pt x="60" y="0"/>
                  </a:cubicBezTo>
                  <a:close/>
                </a:path>
              </a:pathLst>
            </a:custGeom>
            <a:solidFill>
              <a:srgbClr val="F5829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6" name="Freeform 364"/>
            <p:cNvSpPr/>
            <p:nvPr/>
          </p:nvSpPr>
          <p:spPr>
            <a:xfrm flipH="1">
              <a:off x="7610470" y="2427045"/>
              <a:ext cx="336347" cy="223206"/>
            </a:xfrm>
            <a:custGeom>
              <a:avLst/>
              <a:gdLst>
                <a:gd name="txL" fmla="*/ 0 w 46"/>
                <a:gd name="txT" fmla="*/ 0 h 35"/>
                <a:gd name="txR" fmla="*/ 46 w 46"/>
                <a:gd name="txB" fmla="*/ 35 h 35"/>
              </a:gdLst>
              <a:ahLst/>
              <a:cxnLst>
                <a:cxn ang="0">
                  <a:pos x="1550449934" y="691390049"/>
                </a:cxn>
                <a:cxn ang="0">
                  <a:pos x="374244523" y="1423454590"/>
                </a:cxn>
                <a:cxn ang="0">
                  <a:pos x="53464546" y="1423454590"/>
                </a:cxn>
                <a:cxn ang="0">
                  <a:pos x="53464546" y="1057422419"/>
                </a:cxn>
                <a:cxn ang="0">
                  <a:pos x="534638231" y="569379325"/>
                </a:cxn>
                <a:cxn ang="0">
                  <a:pos x="1443520871" y="284689663"/>
                </a:cxn>
                <a:cxn ang="0">
                  <a:pos x="2147483647" y="447368601"/>
                </a:cxn>
                <a:cxn ang="0">
                  <a:pos x="1550449934" y="691390049"/>
                </a:cxn>
              </a:cxnLst>
              <a:rect l="txL" t="txT" r="txR" b="txB"/>
              <a:pathLst>
                <a:path w="46" h="35">
                  <a:moveTo>
                    <a:pt x="29" y="17"/>
                  </a:moveTo>
                  <a:cubicBezTo>
                    <a:pt x="20" y="20"/>
                    <a:pt x="12" y="25"/>
                    <a:pt x="7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2"/>
                    <a:pt x="0" y="30"/>
                    <a:pt x="1" y="26"/>
                  </a:cubicBezTo>
                  <a:cubicBezTo>
                    <a:pt x="2" y="21"/>
                    <a:pt x="7" y="19"/>
                    <a:pt x="10" y="14"/>
                  </a:cubicBezTo>
                  <a:cubicBezTo>
                    <a:pt x="16" y="6"/>
                    <a:pt x="22" y="10"/>
                    <a:pt x="27" y="7"/>
                  </a:cubicBezTo>
                  <a:cubicBezTo>
                    <a:pt x="37" y="0"/>
                    <a:pt x="46" y="8"/>
                    <a:pt x="42" y="11"/>
                  </a:cubicBezTo>
                  <a:cubicBezTo>
                    <a:pt x="40" y="12"/>
                    <a:pt x="34" y="15"/>
                    <a:pt x="29" y="17"/>
                  </a:cubicBezTo>
                  <a:close/>
                </a:path>
              </a:pathLst>
            </a:custGeom>
            <a:solidFill>
              <a:srgbClr val="FC9F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7" name="Freeform 365"/>
            <p:cNvSpPr/>
            <p:nvPr/>
          </p:nvSpPr>
          <p:spPr>
            <a:xfrm flipH="1">
              <a:off x="7647499" y="2478140"/>
              <a:ext cx="277718" cy="172111"/>
            </a:xfrm>
            <a:custGeom>
              <a:avLst/>
              <a:gdLst>
                <a:gd name="txL" fmla="*/ 0 w 38"/>
                <a:gd name="txT" fmla="*/ 0 h 27"/>
                <a:gd name="txR" fmla="*/ 38 w 38"/>
                <a:gd name="txB" fmla="*/ 27 h 27"/>
              </a:gdLst>
              <a:ahLst/>
              <a:cxnLst>
                <a:cxn ang="0">
                  <a:pos x="1175068693" y="446972340"/>
                </a:cxn>
                <a:cxn ang="0">
                  <a:pos x="213645505" y="1097118471"/>
                </a:cxn>
                <a:cxn ang="0">
                  <a:pos x="53409549" y="1097118471"/>
                </a:cxn>
                <a:cxn ang="0">
                  <a:pos x="53409549" y="772045306"/>
                </a:cxn>
                <a:cxn ang="0">
                  <a:pos x="1014832780" y="162536533"/>
                </a:cxn>
                <a:cxn ang="0">
                  <a:pos x="1709193276" y="40630946"/>
                </a:cxn>
                <a:cxn ang="0">
                  <a:pos x="1175068693" y="446972340"/>
                </a:cxn>
              </a:cxnLst>
              <a:rect l="txL" t="txT" r="txR" b="txB"/>
              <a:pathLst>
                <a:path w="38" h="27">
                  <a:moveTo>
                    <a:pt x="22" y="11"/>
                  </a:moveTo>
                  <a:cubicBezTo>
                    <a:pt x="15" y="14"/>
                    <a:pt x="8" y="18"/>
                    <a:pt x="4" y="27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4"/>
                    <a:pt x="0" y="22"/>
                    <a:pt x="1" y="19"/>
                  </a:cubicBezTo>
                  <a:cubicBezTo>
                    <a:pt x="2" y="12"/>
                    <a:pt x="10" y="5"/>
                    <a:pt x="19" y="4"/>
                  </a:cubicBezTo>
                  <a:cubicBezTo>
                    <a:pt x="27" y="4"/>
                    <a:pt x="30" y="0"/>
                    <a:pt x="32" y="1"/>
                  </a:cubicBezTo>
                  <a:cubicBezTo>
                    <a:pt x="38" y="3"/>
                    <a:pt x="26" y="9"/>
                    <a:pt x="22" y="11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8" name="Freeform 366"/>
            <p:cNvSpPr/>
            <p:nvPr/>
          </p:nvSpPr>
          <p:spPr>
            <a:xfrm flipH="1">
              <a:off x="7990018" y="2505032"/>
              <a:ext cx="64801" cy="145218"/>
            </a:xfrm>
            <a:custGeom>
              <a:avLst/>
              <a:gdLst>
                <a:gd name="txL" fmla="*/ 0 w 9"/>
                <a:gd name="txT" fmla="*/ 0 h 23"/>
                <a:gd name="txR" fmla="*/ 9 w 9"/>
                <a:gd name="txB" fmla="*/ 23 h 23"/>
              </a:gdLst>
              <a:ahLst/>
              <a:cxnLst>
                <a:cxn ang="0">
                  <a:pos x="259211203" y="79730994"/>
                </a:cxn>
                <a:cxn ang="0">
                  <a:pos x="51840792" y="398642318"/>
                </a:cxn>
                <a:cxn ang="0">
                  <a:pos x="51840792" y="837150318"/>
                </a:cxn>
                <a:cxn ang="0">
                  <a:pos x="51840792" y="837150318"/>
                </a:cxn>
                <a:cxn ang="0">
                  <a:pos x="51840792" y="916881287"/>
                </a:cxn>
                <a:cxn ang="0">
                  <a:pos x="311051981" y="916881287"/>
                </a:cxn>
                <a:cxn ang="0">
                  <a:pos x="311051981" y="558104355"/>
                </a:cxn>
                <a:cxn ang="0">
                  <a:pos x="362892759" y="239186693"/>
                </a:cxn>
                <a:cxn ang="0">
                  <a:pos x="311051981" y="79730994"/>
                </a:cxn>
                <a:cxn ang="0">
                  <a:pos x="259211203" y="79730994"/>
                </a:cxn>
              </a:cxnLst>
              <a:rect l="txL" t="txT" r="txR" b="txB"/>
              <a:pathLst>
                <a:path w="9" h="23">
                  <a:moveTo>
                    <a:pt x="5" y="2"/>
                  </a:moveTo>
                  <a:cubicBezTo>
                    <a:pt x="2" y="4"/>
                    <a:pt x="2" y="6"/>
                    <a:pt x="1" y="10"/>
                  </a:cubicBezTo>
                  <a:cubicBezTo>
                    <a:pt x="1" y="13"/>
                    <a:pt x="0" y="18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2"/>
                    <a:pt x="1" y="22"/>
                    <a:pt x="1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8"/>
                    <a:pt x="6" y="18"/>
                    <a:pt x="6" y="14"/>
                  </a:cubicBezTo>
                  <a:cubicBezTo>
                    <a:pt x="6" y="11"/>
                    <a:pt x="7" y="9"/>
                    <a:pt x="7" y="6"/>
                  </a:cubicBezTo>
                  <a:cubicBezTo>
                    <a:pt x="7" y="6"/>
                    <a:pt x="9" y="0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09" name="Freeform 367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414731047" y="320826941"/>
                </a:cxn>
                <a:cxn ang="0">
                  <a:pos x="570252560" y="1203091553"/>
                </a:cxn>
                <a:cxn ang="0">
                  <a:pos x="259202447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9" y="5"/>
                    <a:pt x="8" y="8"/>
                  </a:cubicBezTo>
                  <a:cubicBezTo>
                    <a:pt x="7" y="13"/>
                    <a:pt x="10" y="19"/>
                    <a:pt x="11" y="30"/>
                  </a:cubicBezTo>
                  <a:cubicBezTo>
                    <a:pt x="11" y="42"/>
                    <a:pt x="8" y="52"/>
                    <a:pt x="5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C4B38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0" name="Freeform 368"/>
            <p:cNvSpPr/>
            <p:nvPr/>
          </p:nvSpPr>
          <p:spPr>
            <a:xfrm flipH="1">
              <a:off x="7363610" y="2257623"/>
              <a:ext cx="108001" cy="392627"/>
            </a:xfrm>
            <a:custGeom>
              <a:avLst/>
              <a:gdLst>
                <a:gd name="txL" fmla="*/ 0 w 15"/>
                <a:gd name="txT" fmla="*/ 0 h 62"/>
                <a:gd name="txR" fmla="*/ 15 w 15"/>
                <a:gd name="txB" fmla="*/ 62 h 62"/>
              </a:gdLst>
              <a:ahLst/>
              <a:cxnLst>
                <a:cxn ang="0">
                  <a:pos x="725773960" y="200512076"/>
                </a:cxn>
                <a:cxn ang="0">
                  <a:pos x="311042913" y="320826941"/>
                </a:cxn>
                <a:cxn ang="0">
                  <a:pos x="414731047" y="1122881676"/>
                </a:cxn>
                <a:cxn ang="0">
                  <a:pos x="103680962" y="2147483647"/>
                </a:cxn>
                <a:cxn ang="0">
                  <a:pos x="0" y="2147483647"/>
                </a:cxn>
                <a:cxn ang="0">
                  <a:pos x="311042913" y="1162986614"/>
                </a:cxn>
                <a:cxn ang="0">
                  <a:pos x="155521457" y="240617064"/>
                </a:cxn>
                <a:cxn ang="0">
                  <a:pos x="725773960" y="200512076"/>
                </a:cxn>
              </a:cxnLst>
              <a:rect l="txL" t="txT" r="txR" b="txB"/>
              <a:pathLst>
                <a:path w="15" h="62">
                  <a:moveTo>
                    <a:pt x="14" y="5"/>
                  </a:moveTo>
                  <a:cubicBezTo>
                    <a:pt x="11" y="5"/>
                    <a:pt x="7" y="4"/>
                    <a:pt x="6" y="8"/>
                  </a:cubicBezTo>
                  <a:cubicBezTo>
                    <a:pt x="5" y="13"/>
                    <a:pt x="8" y="18"/>
                    <a:pt x="8" y="28"/>
                  </a:cubicBezTo>
                  <a:cubicBezTo>
                    <a:pt x="9" y="41"/>
                    <a:pt x="5" y="52"/>
                    <a:pt x="2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4" y="52"/>
                    <a:pt x="7" y="41"/>
                    <a:pt x="6" y="29"/>
                  </a:cubicBezTo>
                  <a:cubicBezTo>
                    <a:pt x="5" y="21"/>
                    <a:pt x="0" y="14"/>
                    <a:pt x="3" y="6"/>
                  </a:cubicBezTo>
                  <a:cubicBezTo>
                    <a:pt x="5" y="0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B8A76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1" name="Freeform 369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9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4"/>
                    <a:pt x="9" y="5"/>
                  </a:cubicBezTo>
                  <a:cubicBezTo>
                    <a:pt x="7" y="6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2" name="Freeform 370"/>
            <p:cNvSpPr/>
            <p:nvPr/>
          </p:nvSpPr>
          <p:spPr>
            <a:xfrm flipH="1">
              <a:off x="6336054" y="1811211"/>
              <a:ext cx="166631" cy="56474"/>
            </a:xfrm>
            <a:custGeom>
              <a:avLst/>
              <a:gdLst>
                <a:gd name="txL" fmla="*/ 0 w 23"/>
                <a:gd name="txT" fmla="*/ 0 h 9"/>
                <a:gd name="txR" fmla="*/ 23 w 23"/>
                <a:gd name="txB" fmla="*/ 9 h 9"/>
              </a:gdLst>
              <a:ahLst/>
              <a:cxnLst>
                <a:cxn ang="0">
                  <a:pos x="1207212668" y="275618201"/>
                </a:cxn>
                <a:cxn ang="0">
                  <a:pos x="1154723920" y="354368023"/>
                </a:cxn>
                <a:cxn ang="0">
                  <a:pos x="1102235173" y="354368023"/>
                </a:cxn>
                <a:cxn ang="0">
                  <a:pos x="1049753670" y="354368023"/>
                </a:cxn>
                <a:cxn ang="0">
                  <a:pos x="472384352" y="196868330"/>
                </a:cxn>
                <a:cxn ang="0">
                  <a:pos x="52488762" y="354368023"/>
                </a:cxn>
                <a:cxn ang="0">
                  <a:pos x="682339455" y="39374923"/>
                </a:cxn>
                <a:cxn ang="0">
                  <a:pos x="1207212668" y="275618201"/>
                </a:cxn>
              </a:cxnLst>
              <a:rect l="txL" t="txT" r="txR" b="txB"/>
              <a:pathLst>
                <a:path w="23" h="9">
                  <a:moveTo>
                    <a:pt x="23" y="7"/>
                  </a:moveTo>
                  <a:cubicBezTo>
                    <a:pt x="23" y="7"/>
                    <a:pt x="22" y="8"/>
                    <a:pt x="22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8" y="5"/>
                    <a:pt x="13" y="3"/>
                    <a:pt x="9" y="5"/>
                  </a:cubicBezTo>
                  <a:cubicBezTo>
                    <a:pt x="7" y="5"/>
                    <a:pt x="3" y="7"/>
                    <a:pt x="1" y="9"/>
                  </a:cubicBezTo>
                  <a:cubicBezTo>
                    <a:pt x="0" y="7"/>
                    <a:pt x="8" y="2"/>
                    <a:pt x="13" y="1"/>
                  </a:cubicBezTo>
                  <a:cubicBezTo>
                    <a:pt x="17" y="0"/>
                    <a:pt x="22" y="3"/>
                    <a:pt x="23" y="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3" name="Freeform 371"/>
            <p:cNvSpPr/>
            <p:nvPr/>
          </p:nvSpPr>
          <p:spPr>
            <a:xfrm flipH="1">
              <a:off x="6336054" y="1819279"/>
              <a:ext cx="108001" cy="48406"/>
            </a:xfrm>
            <a:custGeom>
              <a:avLst/>
              <a:gdLst>
                <a:gd name="txL" fmla="*/ 0 w 15"/>
                <a:gd name="txT" fmla="*/ 0 h 8"/>
                <a:gd name="txR" fmla="*/ 15 w 15"/>
                <a:gd name="txB" fmla="*/ 8 h 8"/>
              </a:gdLst>
              <a:ahLst/>
              <a:cxnLst>
                <a:cxn ang="0">
                  <a:pos x="725773960" y="219666418"/>
                </a:cxn>
                <a:cxn ang="0">
                  <a:pos x="673933494" y="183059350"/>
                </a:cxn>
                <a:cxn ang="0">
                  <a:pos x="518412093" y="109833209"/>
                </a:cxn>
                <a:cxn ang="0">
                  <a:pos x="622093027" y="256279489"/>
                </a:cxn>
                <a:cxn ang="0">
                  <a:pos x="570252560" y="219666418"/>
                </a:cxn>
                <a:cxn ang="0">
                  <a:pos x="466571514" y="146446280"/>
                </a:cxn>
                <a:cxn ang="0">
                  <a:pos x="311042913" y="109833209"/>
                </a:cxn>
                <a:cxn ang="0">
                  <a:pos x="103680962" y="109833209"/>
                </a:cxn>
                <a:cxn ang="0">
                  <a:pos x="414731047" y="0"/>
                </a:cxn>
                <a:cxn ang="0">
                  <a:pos x="673933494" y="73226165"/>
                </a:cxn>
                <a:cxn ang="0">
                  <a:pos x="725773960" y="219666418"/>
                </a:cxn>
              </a:cxnLst>
              <a:rect l="txL" t="txT" r="txR" b="txB"/>
              <a:pathLst>
                <a:path w="15" h="8">
                  <a:moveTo>
                    <a:pt x="14" y="6"/>
                  </a:moveTo>
                  <a:cubicBezTo>
                    <a:pt x="14" y="8"/>
                    <a:pt x="13" y="6"/>
                    <a:pt x="13" y="5"/>
                  </a:cubicBezTo>
                  <a:cubicBezTo>
                    <a:pt x="13" y="5"/>
                    <a:pt x="11" y="3"/>
                    <a:pt x="10" y="3"/>
                  </a:cubicBezTo>
                  <a:cubicBezTo>
                    <a:pt x="10" y="3"/>
                    <a:pt x="13" y="5"/>
                    <a:pt x="12" y="7"/>
                  </a:cubicBezTo>
                  <a:cubicBezTo>
                    <a:pt x="12" y="8"/>
                    <a:pt x="12" y="7"/>
                    <a:pt x="11" y="6"/>
                  </a:cubicBezTo>
                  <a:cubicBezTo>
                    <a:pt x="10" y="5"/>
                    <a:pt x="11" y="5"/>
                    <a:pt x="9" y="4"/>
                  </a:cubicBezTo>
                  <a:cubicBezTo>
                    <a:pt x="8" y="4"/>
                    <a:pt x="8" y="3"/>
                    <a:pt x="6" y="3"/>
                  </a:cubicBezTo>
                  <a:cubicBezTo>
                    <a:pt x="5" y="3"/>
                    <a:pt x="5" y="2"/>
                    <a:pt x="2" y="3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9" y="0"/>
                    <a:pt x="12" y="0"/>
                    <a:pt x="13" y="2"/>
                  </a:cubicBezTo>
                  <a:cubicBezTo>
                    <a:pt x="14" y="4"/>
                    <a:pt x="15" y="5"/>
                    <a:pt x="14" y="6"/>
                  </a:cubicBezTo>
                  <a:close/>
                </a:path>
              </a:pathLst>
            </a:custGeom>
            <a:solidFill>
              <a:srgbClr val="FA8E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4" name="Freeform 372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6068873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1" y="76"/>
                    <a:pt x="92" y="62"/>
                  </a:cubicBezTo>
                  <a:cubicBezTo>
                    <a:pt x="103" y="55"/>
                    <a:pt x="117" y="35"/>
                    <a:pt x="129" y="23"/>
                  </a:cubicBezTo>
                  <a:cubicBezTo>
                    <a:pt x="134" y="17"/>
                    <a:pt x="147" y="13"/>
                    <a:pt x="150" y="20"/>
                  </a:cubicBezTo>
                  <a:cubicBezTo>
                    <a:pt x="150" y="10"/>
                    <a:pt x="127" y="0"/>
                    <a:pt x="104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5" name="Freeform 373"/>
            <p:cNvSpPr/>
            <p:nvPr/>
          </p:nvSpPr>
          <p:spPr>
            <a:xfrm flipH="1">
              <a:off x="6336054" y="1730534"/>
              <a:ext cx="1092357" cy="564738"/>
            </a:xfrm>
            <a:custGeom>
              <a:avLst/>
              <a:gdLst>
                <a:gd name="txL" fmla="*/ 0 w 150"/>
                <a:gd name="txT" fmla="*/ 0 h 89"/>
                <a:gd name="txR" fmla="*/ 150 w 150"/>
                <a:gd name="txB" fmla="*/ 89 h 89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885801164"/>
                </a:cxn>
                <a:cxn ang="0">
                  <a:pos x="2147483647" y="805271893"/>
                </a:cxn>
                <a:cxn ang="0">
                  <a:pos x="2147483647" y="362371410"/>
                </a:cxn>
                <a:cxn ang="0">
                  <a:pos x="0" y="2147483647"/>
                </a:cxn>
              </a:cxnLst>
              <a:rect l="txL" t="txT" r="txR" b="txB"/>
              <a:pathLst>
                <a:path w="150" h="89">
                  <a:moveTo>
                    <a:pt x="0" y="87"/>
                  </a:moveTo>
                  <a:cubicBezTo>
                    <a:pt x="44" y="89"/>
                    <a:pt x="70" y="73"/>
                    <a:pt x="87" y="62"/>
                  </a:cubicBezTo>
                  <a:cubicBezTo>
                    <a:pt x="102" y="53"/>
                    <a:pt x="117" y="35"/>
                    <a:pt x="128" y="22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7" y="0"/>
                    <a:pt x="103" y="9"/>
                  </a:cubicBezTo>
                  <a:cubicBezTo>
                    <a:pt x="90" y="14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6" name="Freeform 374"/>
            <p:cNvSpPr/>
            <p:nvPr/>
          </p:nvSpPr>
          <p:spPr>
            <a:xfrm flipH="1">
              <a:off x="6336054" y="1730534"/>
              <a:ext cx="1092357" cy="551292"/>
            </a:xfrm>
            <a:custGeom>
              <a:avLst/>
              <a:gdLst>
                <a:gd name="txL" fmla="*/ 0 w 150"/>
                <a:gd name="txT" fmla="*/ 0 h 87"/>
                <a:gd name="txR" fmla="*/ 150 w 150"/>
                <a:gd name="txB" fmla="*/ 87 h 8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923534569"/>
                </a:cxn>
                <a:cxn ang="0">
                  <a:pos x="2147483647" y="803073943"/>
                </a:cxn>
                <a:cxn ang="0">
                  <a:pos x="2147483647" y="401536972"/>
                </a:cxn>
                <a:cxn ang="0">
                  <a:pos x="0" y="2147483647"/>
                </a:cxn>
              </a:cxnLst>
              <a:rect l="txL" t="txT" r="txR" b="txB"/>
              <a:pathLst>
                <a:path w="150" h="87">
                  <a:moveTo>
                    <a:pt x="0" y="87"/>
                  </a:moveTo>
                  <a:cubicBezTo>
                    <a:pt x="43" y="87"/>
                    <a:pt x="68" y="78"/>
                    <a:pt x="91" y="63"/>
                  </a:cubicBezTo>
                  <a:cubicBezTo>
                    <a:pt x="101" y="55"/>
                    <a:pt x="117" y="35"/>
                    <a:pt x="128" y="23"/>
                  </a:cubicBezTo>
                  <a:cubicBezTo>
                    <a:pt x="134" y="17"/>
                    <a:pt x="147" y="12"/>
                    <a:pt x="150" y="20"/>
                  </a:cubicBezTo>
                  <a:cubicBezTo>
                    <a:pt x="150" y="10"/>
                    <a:pt x="128" y="0"/>
                    <a:pt x="104" y="10"/>
                  </a:cubicBezTo>
                  <a:cubicBezTo>
                    <a:pt x="90" y="16"/>
                    <a:pt x="14" y="43"/>
                    <a:pt x="0" y="87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7" name="Freeform 375"/>
            <p:cNvSpPr/>
            <p:nvPr/>
          </p:nvSpPr>
          <p:spPr>
            <a:xfrm flipH="1">
              <a:off x="7181551" y="2211906"/>
              <a:ext cx="246860" cy="75298"/>
            </a:xfrm>
            <a:custGeom>
              <a:avLst/>
              <a:gdLst>
                <a:gd name="txL" fmla="*/ 0 w 34"/>
                <a:gd name="txT" fmla="*/ 0 h 12"/>
                <a:gd name="txR" fmla="*/ 34 w 34"/>
                <a:gd name="txB" fmla="*/ 12 h 12"/>
              </a:gdLst>
              <a:ahLst/>
              <a:cxnLst>
                <a:cxn ang="0">
                  <a:pos x="0" y="433107880"/>
                </a:cxn>
                <a:cxn ang="0">
                  <a:pos x="1317905536" y="314990356"/>
                </a:cxn>
                <a:cxn ang="0">
                  <a:pos x="1739629354" y="236241223"/>
                </a:cxn>
                <a:cxn ang="0">
                  <a:pos x="843455123" y="118123749"/>
                </a:cxn>
                <a:cxn ang="0">
                  <a:pos x="369012084" y="196866607"/>
                </a:cxn>
                <a:cxn ang="0">
                  <a:pos x="0" y="433107880"/>
                </a:cxn>
              </a:cxnLst>
              <a:rect l="txL" t="txT" r="txR" b="txB"/>
              <a:pathLst>
                <a:path w="34" h="12">
                  <a:moveTo>
                    <a:pt x="0" y="11"/>
                  </a:moveTo>
                  <a:cubicBezTo>
                    <a:pt x="3" y="12"/>
                    <a:pt x="12" y="8"/>
                    <a:pt x="25" y="8"/>
                  </a:cubicBezTo>
                  <a:cubicBezTo>
                    <a:pt x="29" y="9"/>
                    <a:pt x="34" y="8"/>
                    <a:pt x="33" y="6"/>
                  </a:cubicBezTo>
                  <a:cubicBezTo>
                    <a:pt x="31" y="4"/>
                    <a:pt x="21" y="0"/>
                    <a:pt x="16" y="3"/>
                  </a:cubicBezTo>
                  <a:cubicBezTo>
                    <a:pt x="9" y="7"/>
                    <a:pt x="10" y="5"/>
                    <a:pt x="7" y="5"/>
                  </a:cubicBezTo>
                  <a:cubicBezTo>
                    <a:pt x="5" y="5"/>
                    <a:pt x="2" y="8"/>
                    <a:pt x="0" y="11"/>
                  </a:cubicBezTo>
                  <a:close/>
                </a:path>
              </a:pathLst>
            </a:custGeom>
            <a:solidFill>
              <a:srgbClr val="CFBA9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8" name="Freeform 376"/>
            <p:cNvSpPr/>
            <p:nvPr/>
          </p:nvSpPr>
          <p:spPr>
            <a:xfrm flipH="1">
              <a:off x="6379255" y="1754737"/>
              <a:ext cx="962755" cy="443723"/>
            </a:xfrm>
            <a:custGeom>
              <a:avLst/>
              <a:gdLst>
                <a:gd name="txL" fmla="*/ 0 w 132"/>
                <a:gd name="txT" fmla="*/ 0 h 70"/>
                <a:gd name="txR" fmla="*/ 132 w 132"/>
                <a:gd name="txB" fmla="*/ 70 h 70"/>
              </a:gdLst>
              <a:ahLst/>
              <a:cxnLst>
                <a:cxn ang="0">
                  <a:pos x="2147483647" y="321451917"/>
                </a:cxn>
                <a:cxn ang="0">
                  <a:pos x="2147483647" y="321451917"/>
                </a:cxn>
                <a:cxn ang="0">
                  <a:pos x="2147483647" y="723268373"/>
                </a:cxn>
                <a:cxn ang="0">
                  <a:pos x="2147483647" y="1285814006"/>
                </a:cxn>
                <a:cxn ang="0">
                  <a:pos x="1170323434" y="2147483647"/>
                </a:cxn>
                <a:cxn ang="0">
                  <a:pos x="159591212" y="2147483647"/>
                </a:cxn>
                <a:cxn ang="0">
                  <a:pos x="1649096898" y="1526901285"/>
                </a:cxn>
                <a:cxn ang="0">
                  <a:pos x="2147483647" y="924179919"/>
                </a:cxn>
                <a:cxn ang="0">
                  <a:pos x="2147483647" y="160729128"/>
                </a:cxn>
                <a:cxn ang="0">
                  <a:pos x="2147483647" y="241087378"/>
                </a:cxn>
                <a:cxn ang="0">
                  <a:pos x="2147483647" y="321451917"/>
                </a:cxn>
              </a:cxnLst>
              <a:rect l="txL" t="txT" r="txR" b="txB"/>
              <a:pathLst>
                <a:path w="132" h="70">
                  <a:moveTo>
                    <a:pt x="127" y="8"/>
                  </a:moveTo>
                  <a:cubicBezTo>
                    <a:pt x="118" y="4"/>
                    <a:pt x="111" y="5"/>
                    <a:pt x="104" y="8"/>
                  </a:cubicBezTo>
                  <a:cubicBezTo>
                    <a:pt x="95" y="12"/>
                    <a:pt x="95" y="11"/>
                    <a:pt x="89" y="18"/>
                  </a:cubicBezTo>
                  <a:cubicBezTo>
                    <a:pt x="85" y="22"/>
                    <a:pt x="76" y="22"/>
                    <a:pt x="68" y="32"/>
                  </a:cubicBezTo>
                  <a:cubicBezTo>
                    <a:pt x="55" y="47"/>
                    <a:pt x="28" y="52"/>
                    <a:pt x="22" y="58"/>
                  </a:cubicBezTo>
                  <a:cubicBezTo>
                    <a:pt x="11" y="69"/>
                    <a:pt x="0" y="70"/>
                    <a:pt x="3" y="63"/>
                  </a:cubicBezTo>
                  <a:cubicBezTo>
                    <a:pt x="10" y="50"/>
                    <a:pt x="27" y="41"/>
                    <a:pt x="31" y="38"/>
                  </a:cubicBezTo>
                  <a:cubicBezTo>
                    <a:pt x="40" y="31"/>
                    <a:pt x="51" y="28"/>
                    <a:pt x="59" y="23"/>
                  </a:cubicBezTo>
                  <a:cubicBezTo>
                    <a:pt x="67" y="16"/>
                    <a:pt x="90" y="6"/>
                    <a:pt x="101" y="4"/>
                  </a:cubicBezTo>
                  <a:cubicBezTo>
                    <a:pt x="115" y="0"/>
                    <a:pt x="129" y="6"/>
                    <a:pt x="129" y="6"/>
                  </a:cubicBezTo>
                  <a:cubicBezTo>
                    <a:pt x="132" y="7"/>
                    <a:pt x="132" y="9"/>
                    <a:pt x="127" y="8"/>
                  </a:cubicBezTo>
                  <a:close/>
                </a:path>
              </a:pathLst>
            </a:custGeom>
            <a:solidFill>
              <a:srgbClr val="EDAD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19" name="Freeform 377"/>
            <p:cNvSpPr/>
            <p:nvPr/>
          </p:nvSpPr>
          <p:spPr>
            <a:xfrm flipH="1">
              <a:off x="6379255" y="1819279"/>
              <a:ext cx="894869" cy="424898"/>
            </a:xfrm>
            <a:custGeom>
              <a:avLst/>
              <a:gdLst>
                <a:gd name="txL" fmla="*/ 0 w 123"/>
                <a:gd name="txT" fmla="*/ 0 h 67"/>
                <a:gd name="txR" fmla="*/ 123 w 123"/>
                <a:gd name="txB" fmla="*/ 67 h 67"/>
              </a:gdLst>
              <a:ahLst/>
              <a:cxnLst>
                <a:cxn ang="0">
                  <a:pos x="2147483647" y="0"/>
                </a:cxn>
                <a:cxn ang="0">
                  <a:pos x="2147483647" y="804357113"/>
                </a:cxn>
                <a:cxn ang="0">
                  <a:pos x="2147483647" y="1407629753"/>
                </a:cxn>
                <a:cxn ang="0">
                  <a:pos x="1376199505" y="1890244299"/>
                </a:cxn>
                <a:cxn ang="0">
                  <a:pos x="1058615668" y="2147483647"/>
                </a:cxn>
                <a:cxn ang="0">
                  <a:pos x="2147483647" y="1850024867"/>
                </a:cxn>
                <a:cxn ang="0">
                  <a:pos x="2147483647" y="1005448125"/>
                </a:cxn>
                <a:cxn ang="0">
                  <a:pos x="2147483647" y="241310344"/>
                </a:cxn>
                <a:cxn ang="0">
                  <a:pos x="2147483647" y="0"/>
                </a:cxn>
              </a:cxnLst>
              <a:rect l="txL" t="txT" r="txR" b="txB"/>
              <a:pathLst>
                <a:path w="123" h="67">
                  <a:moveTo>
                    <a:pt x="117" y="0"/>
                  </a:moveTo>
                  <a:cubicBezTo>
                    <a:pt x="101" y="0"/>
                    <a:pt x="84" y="14"/>
                    <a:pt x="79" y="20"/>
                  </a:cubicBezTo>
                  <a:cubicBezTo>
                    <a:pt x="73" y="25"/>
                    <a:pt x="65" y="33"/>
                    <a:pt x="55" y="35"/>
                  </a:cubicBezTo>
                  <a:cubicBezTo>
                    <a:pt x="44" y="37"/>
                    <a:pt x="37" y="38"/>
                    <a:pt x="26" y="47"/>
                  </a:cubicBezTo>
                  <a:cubicBezTo>
                    <a:pt x="0" y="67"/>
                    <a:pt x="11" y="66"/>
                    <a:pt x="20" y="66"/>
                  </a:cubicBezTo>
                  <a:cubicBezTo>
                    <a:pt x="46" y="64"/>
                    <a:pt x="59" y="52"/>
                    <a:pt x="69" y="46"/>
                  </a:cubicBezTo>
                  <a:cubicBezTo>
                    <a:pt x="80" y="40"/>
                    <a:pt x="90" y="27"/>
                    <a:pt x="92" y="25"/>
                  </a:cubicBezTo>
                  <a:cubicBezTo>
                    <a:pt x="102" y="14"/>
                    <a:pt x="99" y="11"/>
                    <a:pt x="108" y="6"/>
                  </a:cubicBezTo>
                  <a:cubicBezTo>
                    <a:pt x="114" y="2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F2ACC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0" name="Freeform 378"/>
            <p:cNvSpPr/>
            <p:nvPr/>
          </p:nvSpPr>
          <p:spPr>
            <a:xfrm flipH="1">
              <a:off x="6422455" y="1830036"/>
              <a:ext cx="780696" cy="395317"/>
            </a:xfrm>
            <a:custGeom>
              <a:avLst/>
              <a:gdLst>
                <a:gd name="txL" fmla="*/ 0 w 107"/>
                <a:gd name="txT" fmla="*/ 0 h 62"/>
                <a:gd name="txR" fmla="*/ 107 w 107"/>
                <a:gd name="txB" fmla="*/ 62 h 62"/>
              </a:gdLst>
              <a:ahLst/>
              <a:cxnLst>
                <a:cxn ang="0">
                  <a:pos x="2147483647" y="0"/>
                </a:cxn>
                <a:cxn ang="0">
                  <a:pos x="2147483647" y="1138321796"/>
                </a:cxn>
                <a:cxn ang="0">
                  <a:pos x="2147483647" y="1626174734"/>
                </a:cxn>
                <a:cxn ang="0">
                  <a:pos x="1277634632" y="2032720311"/>
                </a:cxn>
                <a:cxn ang="0">
                  <a:pos x="372647368" y="2147483647"/>
                </a:cxn>
                <a:cxn ang="0">
                  <a:pos x="2147483647" y="1910758670"/>
                </a:cxn>
                <a:cxn ang="0">
                  <a:pos x="2147483647" y="1219629556"/>
                </a:cxn>
                <a:cxn ang="0">
                  <a:pos x="2147483647" y="121961690"/>
                </a:cxn>
                <a:cxn ang="0">
                  <a:pos x="2147483647" y="0"/>
                </a:cxn>
              </a:cxnLst>
              <a:rect l="txL" t="txT" r="txR" b="txB"/>
              <a:pathLst>
                <a:path w="107" h="62">
                  <a:moveTo>
                    <a:pt x="102" y="0"/>
                  </a:moveTo>
                  <a:cubicBezTo>
                    <a:pt x="89" y="1"/>
                    <a:pt x="81" y="21"/>
                    <a:pt x="67" y="28"/>
                  </a:cubicBezTo>
                  <a:cubicBezTo>
                    <a:pt x="58" y="33"/>
                    <a:pt x="65" y="38"/>
                    <a:pt x="56" y="40"/>
                  </a:cubicBezTo>
                  <a:cubicBezTo>
                    <a:pt x="47" y="42"/>
                    <a:pt x="35" y="46"/>
                    <a:pt x="24" y="50"/>
                  </a:cubicBezTo>
                  <a:cubicBezTo>
                    <a:pt x="3" y="58"/>
                    <a:pt x="0" y="62"/>
                    <a:pt x="7" y="62"/>
                  </a:cubicBezTo>
                  <a:cubicBezTo>
                    <a:pt x="31" y="61"/>
                    <a:pt x="45" y="51"/>
                    <a:pt x="54" y="47"/>
                  </a:cubicBezTo>
                  <a:cubicBezTo>
                    <a:pt x="63" y="41"/>
                    <a:pt x="74" y="31"/>
                    <a:pt x="75" y="30"/>
                  </a:cubicBezTo>
                  <a:cubicBezTo>
                    <a:pt x="84" y="21"/>
                    <a:pt x="90" y="7"/>
                    <a:pt x="97" y="3"/>
                  </a:cubicBezTo>
                  <a:cubicBezTo>
                    <a:pt x="102" y="1"/>
                    <a:pt x="107" y="0"/>
                    <a:pt x="102" y="0"/>
                  </a:cubicBezTo>
                  <a:close/>
                </a:path>
              </a:pathLst>
            </a:custGeom>
            <a:solidFill>
              <a:srgbClr val="F29F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1" name="Freeform 379"/>
            <p:cNvSpPr/>
            <p:nvPr/>
          </p:nvSpPr>
          <p:spPr>
            <a:xfrm flipH="1">
              <a:off x="6385426" y="1787008"/>
              <a:ext cx="546178" cy="247409"/>
            </a:xfrm>
            <a:custGeom>
              <a:avLst/>
              <a:gdLst>
                <a:gd name="txL" fmla="*/ 0 w 75"/>
                <a:gd name="txT" fmla="*/ 0 h 39"/>
                <a:gd name="txR" fmla="*/ 75 w 75"/>
                <a:gd name="txB" fmla="*/ 39 h 39"/>
              </a:gdLst>
              <a:ahLst/>
              <a:cxnLst>
                <a:cxn ang="0">
                  <a:pos x="2147483647" y="120729251"/>
                </a:cxn>
                <a:cxn ang="0">
                  <a:pos x="2147483647" y="160974432"/>
                </a:cxn>
                <a:cxn ang="0">
                  <a:pos x="2147483647" y="321955208"/>
                </a:cxn>
                <a:cxn ang="0">
                  <a:pos x="1537956971" y="925614198"/>
                </a:cxn>
                <a:cxn ang="0">
                  <a:pos x="424263729" y="1529272890"/>
                </a:cxn>
                <a:cxn ang="0">
                  <a:pos x="583361788" y="1328053326"/>
                </a:cxn>
                <a:cxn ang="0">
                  <a:pos x="1325821522" y="804878455"/>
                </a:cxn>
                <a:cxn ang="0">
                  <a:pos x="1962221042" y="523174871"/>
                </a:cxn>
                <a:cxn ang="0">
                  <a:pos x="2147483647" y="80490388"/>
                </a:cxn>
                <a:cxn ang="0">
                  <a:pos x="2147483647" y="120729251"/>
                </a:cxn>
              </a:cxnLst>
              <a:rect l="txL" t="txT" r="txR" b="txB"/>
              <a:pathLst>
                <a:path w="75" h="39">
                  <a:moveTo>
                    <a:pt x="72" y="3"/>
                  </a:moveTo>
                  <a:cubicBezTo>
                    <a:pt x="75" y="5"/>
                    <a:pt x="73" y="4"/>
                    <a:pt x="68" y="4"/>
                  </a:cubicBezTo>
                  <a:cubicBezTo>
                    <a:pt x="63" y="3"/>
                    <a:pt x="56" y="6"/>
                    <a:pt x="52" y="8"/>
                  </a:cubicBezTo>
                  <a:cubicBezTo>
                    <a:pt x="45" y="11"/>
                    <a:pt x="34" y="17"/>
                    <a:pt x="29" y="23"/>
                  </a:cubicBezTo>
                  <a:cubicBezTo>
                    <a:pt x="25" y="28"/>
                    <a:pt x="19" y="36"/>
                    <a:pt x="8" y="38"/>
                  </a:cubicBezTo>
                  <a:cubicBezTo>
                    <a:pt x="0" y="39"/>
                    <a:pt x="8" y="36"/>
                    <a:pt x="11" y="33"/>
                  </a:cubicBezTo>
                  <a:cubicBezTo>
                    <a:pt x="15" y="29"/>
                    <a:pt x="14" y="25"/>
                    <a:pt x="25" y="20"/>
                  </a:cubicBezTo>
                  <a:cubicBezTo>
                    <a:pt x="27" y="19"/>
                    <a:pt x="35" y="15"/>
                    <a:pt x="37" y="13"/>
                  </a:cubicBezTo>
                  <a:cubicBezTo>
                    <a:pt x="42" y="7"/>
                    <a:pt x="52" y="2"/>
                    <a:pt x="59" y="2"/>
                  </a:cubicBezTo>
                  <a:cubicBezTo>
                    <a:pt x="66" y="3"/>
                    <a:pt x="63" y="0"/>
                    <a:pt x="72" y="3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2" name="Freeform 380"/>
            <p:cNvSpPr/>
            <p:nvPr/>
          </p:nvSpPr>
          <p:spPr>
            <a:xfrm flipH="1">
              <a:off x="6444055" y="1773562"/>
              <a:ext cx="379548" cy="145218"/>
            </a:xfrm>
            <a:custGeom>
              <a:avLst/>
              <a:gdLst>
                <a:gd name="txL" fmla="*/ 0 w 52"/>
                <a:gd name="txT" fmla="*/ 0 h 23"/>
                <a:gd name="txR" fmla="*/ 52 w 52"/>
                <a:gd name="txB" fmla="*/ 23 h 23"/>
              </a:gdLst>
              <a:ahLst/>
              <a:cxnLst>
                <a:cxn ang="0">
                  <a:pos x="2147483647" y="79730994"/>
                </a:cxn>
                <a:cxn ang="0">
                  <a:pos x="1917914786" y="119590190"/>
                </a:cxn>
                <a:cxn ang="0">
                  <a:pos x="1491711246" y="199321159"/>
                </a:cxn>
                <a:cxn ang="0">
                  <a:pos x="639304852" y="637829011"/>
                </a:cxn>
                <a:cxn ang="0">
                  <a:pos x="53275400" y="837150318"/>
                </a:cxn>
                <a:cxn ang="0">
                  <a:pos x="745855623" y="279052178"/>
                </a:cxn>
                <a:cxn ang="0">
                  <a:pos x="1758088173" y="0"/>
                </a:cxn>
                <a:cxn ang="0">
                  <a:pos x="2147483647" y="39865497"/>
                </a:cxn>
                <a:cxn ang="0">
                  <a:pos x="2147483647" y="79730994"/>
                </a:cxn>
              </a:cxnLst>
              <a:rect l="txL" t="txT" r="txR" b="txB"/>
              <a:pathLst>
                <a:path w="52" h="23">
                  <a:moveTo>
                    <a:pt x="49" y="2"/>
                  </a:moveTo>
                  <a:cubicBezTo>
                    <a:pt x="45" y="2"/>
                    <a:pt x="40" y="1"/>
                    <a:pt x="36" y="3"/>
                  </a:cubicBezTo>
                  <a:cubicBezTo>
                    <a:pt x="33" y="4"/>
                    <a:pt x="31" y="4"/>
                    <a:pt x="28" y="5"/>
                  </a:cubicBezTo>
                  <a:cubicBezTo>
                    <a:pt x="22" y="8"/>
                    <a:pt x="18" y="13"/>
                    <a:pt x="12" y="16"/>
                  </a:cubicBezTo>
                  <a:cubicBezTo>
                    <a:pt x="7" y="18"/>
                    <a:pt x="0" y="23"/>
                    <a:pt x="1" y="21"/>
                  </a:cubicBezTo>
                  <a:cubicBezTo>
                    <a:pt x="2" y="11"/>
                    <a:pt x="9" y="8"/>
                    <a:pt x="14" y="7"/>
                  </a:cubicBezTo>
                  <a:cubicBezTo>
                    <a:pt x="24" y="5"/>
                    <a:pt x="28" y="1"/>
                    <a:pt x="33" y="0"/>
                  </a:cubicBezTo>
                  <a:cubicBezTo>
                    <a:pt x="40" y="0"/>
                    <a:pt x="46" y="0"/>
                    <a:pt x="47" y="1"/>
                  </a:cubicBezTo>
                  <a:cubicBezTo>
                    <a:pt x="51" y="1"/>
                    <a:pt x="52" y="3"/>
                    <a:pt x="49" y="2"/>
                  </a:cubicBezTo>
                  <a:close/>
                </a:path>
              </a:pathLst>
            </a:custGeom>
            <a:solidFill>
              <a:srgbClr val="EBA7B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3" name="Freeform 381"/>
            <p:cNvSpPr/>
            <p:nvPr/>
          </p:nvSpPr>
          <p:spPr>
            <a:xfrm flipH="1">
              <a:off x="6876061" y="1359421"/>
              <a:ext cx="1172587" cy="922405"/>
            </a:xfrm>
            <a:custGeom>
              <a:avLst/>
              <a:gdLst>
                <a:gd name="txL" fmla="*/ 0 w 161"/>
                <a:gd name="txT" fmla="*/ 0 h 145"/>
                <a:gd name="txR" fmla="*/ 161 w 161"/>
                <a:gd name="txB" fmla="*/ 145 h 145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04311062"/>
                </a:cxn>
                <a:cxn ang="0">
                  <a:pos x="2147483647" y="1659170922"/>
                </a:cxn>
                <a:cxn ang="0">
                  <a:pos x="2147483647" y="1497298455"/>
                </a:cxn>
                <a:cxn ang="0">
                  <a:pos x="2147483647" y="1254496115"/>
                </a:cxn>
                <a:cxn ang="0">
                  <a:pos x="2147483647" y="930757542"/>
                </a:cxn>
                <a:cxn ang="0">
                  <a:pos x="2147483647" y="809349812"/>
                </a:cxn>
                <a:cxn ang="0">
                  <a:pos x="2147483647" y="445146303"/>
                </a:cxn>
                <a:cxn ang="0">
                  <a:pos x="2147483647" y="161872517"/>
                </a:cxn>
                <a:cxn ang="0">
                  <a:pos x="2147483647" y="323738672"/>
                </a:cxn>
                <a:cxn ang="0">
                  <a:pos x="2147483647" y="404674906"/>
                </a:cxn>
                <a:cxn ang="0">
                  <a:pos x="2147483647" y="161872517"/>
                </a:cxn>
                <a:cxn ang="0">
                  <a:pos x="2147483647" y="161872517"/>
                </a:cxn>
                <a:cxn ang="0">
                  <a:pos x="2147483647" y="242802439"/>
                </a:cxn>
                <a:cxn ang="0">
                  <a:pos x="2147483647" y="404674906"/>
                </a:cxn>
                <a:cxn ang="0">
                  <a:pos x="1962641328" y="566547473"/>
                </a:cxn>
                <a:cxn ang="0">
                  <a:pos x="1538281070" y="930757542"/>
                </a:cxn>
                <a:cxn ang="0">
                  <a:pos x="1432194761" y="1133094945"/>
                </a:cxn>
                <a:cxn ang="0">
                  <a:pos x="1273065297" y="1659170922"/>
                </a:cxn>
                <a:cxn ang="0">
                  <a:pos x="1113928550" y="2147483647"/>
                </a:cxn>
                <a:cxn ang="0">
                  <a:pos x="1060885396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61" h="145">
                  <a:moveTo>
                    <a:pt x="85" y="145"/>
                  </a:moveTo>
                  <a:cubicBezTo>
                    <a:pt x="90" y="141"/>
                    <a:pt x="120" y="133"/>
                    <a:pt x="130" y="122"/>
                  </a:cubicBezTo>
                  <a:cubicBezTo>
                    <a:pt x="135" y="117"/>
                    <a:pt x="154" y="105"/>
                    <a:pt x="150" y="101"/>
                  </a:cubicBezTo>
                  <a:cubicBezTo>
                    <a:pt x="146" y="98"/>
                    <a:pt x="156" y="98"/>
                    <a:pt x="154" y="94"/>
                  </a:cubicBezTo>
                  <a:cubicBezTo>
                    <a:pt x="154" y="93"/>
                    <a:pt x="155" y="92"/>
                    <a:pt x="153" y="91"/>
                  </a:cubicBezTo>
                  <a:cubicBezTo>
                    <a:pt x="157" y="90"/>
                    <a:pt x="152" y="87"/>
                    <a:pt x="156" y="86"/>
                  </a:cubicBezTo>
                  <a:cubicBezTo>
                    <a:pt x="161" y="82"/>
                    <a:pt x="160" y="69"/>
                    <a:pt x="153" y="63"/>
                  </a:cubicBezTo>
                  <a:cubicBezTo>
                    <a:pt x="147" y="63"/>
                    <a:pt x="153" y="53"/>
                    <a:pt x="145" y="52"/>
                  </a:cubicBezTo>
                  <a:cubicBezTo>
                    <a:pt x="140" y="52"/>
                    <a:pt x="148" y="45"/>
                    <a:pt x="142" y="41"/>
                  </a:cubicBezTo>
                  <a:cubicBezTo>
                    <a:pt x="140" y="40"/>
                    <a:pt x="142" y="38"/>
                    <a:pt x="142" y="37"/>
                  </a:cubicBezTo>
                  <a:cubicBezTo>
                    <a:pt x="145" y="35"/>
                    <a:pt x="140" y="33"/>
                    <a:pt x="141" y="31"/>
                  </a:cubicBezTo>
                  <a:cubicBezTo>
                    <a:pt x="138" y="28"/>
                    <a:pt x="143" y="28"/>
                    <a:pt x="139" y="23"/>
                  </a:cubicBezTo>
                  <a:cubicBezTo>
                    <a:pt x="138" y="23"/>
                    <a:pt x="137" y="18"/>
                    <a:pt x="133" y="20"/>
                  </a:cubicBezTo>
                  <a:cubicBezTo>
                    <a:pt x="135" y="18"/>
                    <a:pt x="132" y="11"/>
                    <a:pt x="125" y="11"/>
                  </a:cubicBezTo>
                  <a:cubicBezTo>
                    <a:pt x="125" y="7"/>
                    <a:pt x="117" y="9"/>
                    <a:pt x="116" y="4"/>
                  </a:cubicBezTo>
                  <a:cubicBezTo>
                    <a:pt x="112" y="8"/>
                    <a:pt x="104" y="0"/>
                    <a:pt x="99" y="8"/>
                  </a:cubicBezTo>
                  <a:cubicBezTo>
                    <a:pt x="98" y="9"/>
                    <a:pt x="96" y="6"/>
                    <a:pt x="89" y="10"/>
                  </a:cubicBezTo>
                  <a:cubicBezTo>
                    <a:pt x="83" y="10"/>
                    <a:pt x="84" y="4"/>
                    <a:pt x="75" y="4"/>
                  </a:cubicBezTo>
                  <a:cubicBezTo>
                    <a:pt x="76" y="8"/>
                    <a:pt x="69" y="7"/>
                    <a:pt x="68" y="4"/>
                  </a:cubicBezTo>
                  <a:cubicBezTo>
                    <a:pt x="67" y="1"/>
                    <a:pt x="61" y="4"/>
                    <a:pt x="61" y="6"/>
                  </a:cubicBezTo>
                  <a:cubicBezTo>
                    <a:pt x="56" y="0"/>
                    <a:pt x="50" y="3"/>
                    <a:pt x="47" y="10"/>
                  </a:cubicBezTo>
                  <a:cubicBezTo>
                    <a:pt x="45" y="12"/>
                    <a:pt x="40" y="16"/>
                    <a:pt x="37" y="14"/>
                  </a:cubicBezTo>
                  <a:cubicBezTo>
                    <a:pt x="33" y="12"/>
                    <a:pt x="25" y="21"/>
                    <a:pt x="29" y="23"/>
                  </a:cubicBezTo>
                  <a:cubicBezTo>
                    <a:pt x="31" y="24"/>
                    <a:pt x="29" y="27"/>
                    <a:pt x="27" y="28"/>
                  </a:cubicBezTo>
                  <a:cubicBezTo>
                    <a:pt x="31" y="37"/>
                    <a:pt x="17" y="33"/>
                    <a:pt x="24" y="41"/>
                  </a:cubicBezTo>
                  <a:cubicBezTo>
                    <a:pt x="29" y="47"/>
                    <a:pt x="17" y="46"/>
                    <a:pt x="21" y="54"/>
                  </a:cubicBezTo>
                  <a:cubicBezTo>
                    <a:pt x="22" y="57"/>
                    <a:pt x="26" y="62"/>
                    <a:pt x="20" y="64"/>
                  </a:cubicBezTo>
                  <a:cubicBezTo>
                    <a:pt x="0" y="100"/>
                    <a:pt x="34" y="144"/>
                    <a:pt x="85" y="14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4" name="Freeform 382"/>
            <p:cNvSpPr/>
            <p:nvPr/>
          </p:nvSpPr>
          <p:spPr>
            <a:xfrm flipH="1">
              <a:off x="6876061" y="1367489"/>
              <a:ext cx="1157158" cy="914338"/>
            </a:xfrm>
            <a:custGeom>
              <a:avLst/>
              <a:gdLst>
                <a:gd name="txL" fmla="*/ 0 w 159"/>
                <a:gd name="txT" fmla="*/ 0 h 144"/>
                <a:gd name="txR" fmla="*/ 159 w 159"/>
                <a:gd name="txB" fmla="*/ 144 h 144"/>
              </a:gdLst>
              <a:ahLst/>
              <a:cxnLst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6488045"/>
                </a:cxn>
                <a:cxn ang="0">
                  <a:pos x="2147483647" y="1612682410"/>
                </a:cxn>
                <a:cxn ang="0">
                  <a:pos x="2147483647" y="1451416113"/>
                </a:cxn>
                <a:cxn ang="0">
                  <a:pos x="2147483647" y="1209510319"/>
                </a:cxn>
                <a:cxn ang="0">
                  <a:pos x="2147483647" y="886977726"/>
                </a:cxn>
                <a:cxn ang="0">
                  <a:pos x="2147483647" y="766024631"/>
                </a:cxn>
                <a:cxn ang="0">
                  <a:pos x="2147483647" y="443485688"/>
                </a:cxn>
                <a:cxn ang="0">
                  <a:pos x="2147483647" y="120952947"/>
                </a:cxn>
                <a:cxn ang="0">
                  <a:pos x="2147483647" y="282219293"/>
                </a:cxn>
                <a:cxn ang="0">
                  <a:pos x="2147483647" y="403172190"/>
                </a:cxn>
                <a:cxn ang="0">
                  <a:pos x="2147483647" y="120952947"/>
                </a:cxn>
                <a:cxn ang="0">
                  <a:pos x="2147483647" y="161266346"/>
                </a:cxn>
                <a:cxn ang="0">
                  <a:pos x="2147483647" y="201586095"/>
                </a:cxn>
                <a:cxn ang="0">
                  <a:pos x="2147483647" y="403172190"/>
                </a:cxn>
                <a:cxn ang="0">
                  <a:pos x="1906748664" y="564438585"/>
                </a:cxn>
                <a:cxn ang="0">
                  <a:pos x="1430065251" y="886977726"/>
                </a:cxn>
                <a:cxn ang="0">
                  <a:pos x="1324130752" y="1088557422"/>
                </a:cxn>
                <a:cxn ang="0">
                  <a:pos x="1218203530" y="1612682410"/>
                </a:cxn>
                <a:cxn ang="0">
                  <a:pos x="1059301781" y="2136801444"/>
                </a:cxn>
                <a:cxn ang="0">
                  <a:pos x="1112269031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59" h="144">
                  <a:moveTo>
                    <a:pt x="83" y="144"/>
                  </a:moveTo>
                  <a:cubicBezTo>
                    <a:pt x="88" y="140"/>
                    <a:pt x="117" y="130"/>
                    <a:pt x="128" y="119"/>
                  </a:cubicBezTo>
                  <a:cubicBezTo>
                    <a:pt x="133" y="114"/>
                    <a:pt x="151" y="104"/>
                    <a:pt x="148" y="100"/>
                  </a:cubicBezTo>
                  <a:cubicBezTo>
                    <a:pt x="143" y="97"/>
                    <a:pt x="153" y="96"/>
                    <a:pt x="151" y="93"/>
                  </a:cubicBezTo>
                  <a:cubicBezTo>
                    <a:pt x="151" y="92"/>
                    <a:pt x="153" y="91"/>
                    <a:pt x="151" y="90"/>
                  </a:cubicBezTo>
                  <a:cubicBezTo>
                    <a:pt x="154" y="87"/>
                    <a:pt x="150" y="86"/>
                    <a:pt x="154" y="85"/>
                  </a:cubicBezTo>
                  <a:cubicBezTo>
                    <a:pt x="159" y="80"/>
                    <a:pt x="156" y="69"/>
                    <a:pt x="149" y="62"/>
                  </a:cubicBezTo>
                  <a:cubicBezTo>
                    <a:pt x="144" y="62"/>
                    <a:pt x="150" y="53"/>
                    <a:pt x="142" y="52"/>
                  </a:cubicBezTo>
                  <a:cubicBezTo>
                    <a:pt x="137" y="51"/>
                    <a:pt x="145" y="44"/>
                    <a:pt x="139" y="40"/>
                  </a:cubicBezTo>
                  <a:cubicBezTo>
                    <a:pt x="137" y="39"/>
                    <a:pt x="139" y="37"/>
                    <a:pt x="139" y="36"/>
                  </a:cubicBezTo>
                  <a:cubicBezTo>
                    <a:pt x="142" y="34"/>
                    <a:pt x="137" y="32"/>
                    <a:pt x="138" y="30"/>
                  </a:cubicBezTo>
                  <a:cubicBezTo>
                    <a:pt x="135" y="28"/>
                    <a:pt x="141" y="27"/>
                    <a:pt x="136" y="22"/>
                  </a:cubicBezTo>
                  <a:cubicBezTo>
                    <a:pt x="135" y="22"/>
                    <a:pt x="135" y="16"/>
                    <a:pt x="131" y="19"/>
                  </a:cubicBezTo>
                  <a:cubicBezTo>
                    <a:pt x="133" y="17"/>
                    <a:pt x="130" y="10"/>
                    <a:pt x="123" y="11"/>
                  </a:cubicBezTo>
                  <a:cubicBezTo>
                    <a:pt x="123" y="6"/>
                    <a:pt x="115" y="9"/>
                    <a:pt x="114" y="3"/>
                  </a:cubicBezTo>
                  <a:cubicBezTo>
                    <a:pt x="109" y="8"/>
                    <a:pt x="102" y="0"/>
                    <a:pt x="97" y="7"/>
                  </a:cubicBezTo>
                  <a:cubicBezTo>
                    <a:pt x="96" y="9"/>
                    <a:pt x="94" y="5"/>
                    <a:pt x="86" y="10"/>
                  </a:cubicBezTo>
                  <a:cubicBezTo>
                    <a:pt x="81" y="10"/>
                    <a:pt x="82" y="3"/>
                    <a:pt x="73" y="3"/>
                  </a:cubicBezTo>
                  <a:cubicBezTo>
                    <a:pt x="74" y="7"/>
                    <a:pt x="67" y="7"/>
                    <a:pt x="66" y="4"/>
                  </a:cubicBezTo>
                  <a:cubicBezTo>
                    <a:pt x="65" y="1"/>
                    <a:pt x="59" y="3"/>
                    <a:pt x="59" y="5"/>
                  </a:cubicBezTo>
                  <a:cubicBezTo>
                    <a:pt x="52" y="0"/>
                    <a:pt x="49" y="3"/>
                    <a:pt x="45" y="10"/>
                  </a:cubicBezTo>
                  <a:cubicBezTo>
                    <a:pt x="44" y="12"/>
                    <a:pt x="39" y="16"/>
                    <a:pt x="36" y="14"/>
                  </a:cubicBezTo>
                  <a:cubicBezTo>
                    <a:pt x="32" y="12"/>
                    <a:pt x="23" y="20"/>
                    <a:pt x="27" y="22"/>
                  </a:cubicBezTo>
                  <a:cubicBezTo>
                    <a:pt x="29" y="23"/>
                    <a:pt x="27" y="26"/>
                    <a:pt x="25" y="27"/>
                  </a:cubicBezTo>
                  <a:cubicBezTo>
                    <a:pt x="30" y="36"/>
                    <a:pt x="16" y="32"/>
                    <a:pt x="23" y="40"/>
                  </a:cubicBezTo>
                  <a:cubicBezTo>
                    <a:pt x="28" y="46"/>
                    <a:pt x="16" y="45"/>
                    <a:pt x="20" y="53"/>
                  </a:cubicBezTo>
                  <a:cubicBezTo>
                    <a:pt x="22" y="56"/>
                    <a:pt x="26" y="61"/>
                    <a:pt x="21" y="63"/>
                  </a:cubicBezTo>
                  <a:cubicBezTo>
                    <a:pt x="0" y="98"/>
                    <a:pt x="32" y="143"/>
                    <a:pt x="83" y="144"/>
                  </a:cubicBezTo>
                  <a:close/>
                </a:path>
              </a:pathLst>
            </a:custGeom>
            <a:solidFill>
              <a:srgbClr val="F3BF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5" name="Freeform 383"/>
            <p:cNvSpPr/>
            <p:nvPr/>
          </p:nvSpPr>
          <p:spPr>
            <a:xfrm flipH="1">
              <a:off x="7274123" y="1380935"/>
              <a:ext cx="342519" cy="882067"/>
            </a:xfrm>
            <a:custGeom>
              <a:avLst/>
              <a:gdLst>
                <a:gd name="txL" fmla="*/ 0 w 47"/>
                <a:gd name="txT" fmla="*/ 0 h 139"/>
                <a:gd name="txR" fmla="*/ 47 w 47"/>
                <a:gd name="txB" fmla="*/ 139 h 139"/>
              </a:gdLst>
              <a:ahLst/>
              <a:cxnLst>
                <a:cxn ang="0">
                  <a:pos x="1646401302" y="281887013"/>
                </a:cxn>
                <a:cxn ang="0">
                  <a:pos x="1911948636" y="442962629"/>
                </a:cxn>
                <a:cxn ang="0">
                  <a:pos x="1699506305" y="765113662"/>
                </a:cxn>
                <a:cxn ang="0">
                  <a:pos x="1752618596" y="1006730309"/>
                </a:cxn>
                <a:cxn ang="0">
                  <a:pos x="2071278220" y="644308611"/>
                </a:cxn>
                <a:cxn ang="0">
                  <a:pos x="1858835890" y="1409422273"/>
                </a:cxn>
                <a:cxn ang="0">
                  <a:pos x="2071278220" y="1530233670"/>
                </a:cxn>
                <a:cxn ang="0">
                  <a:pos x="1593289012" y="1973190152"/>
                </a:cxn>
                <a:cxn ang="0">
                  <a:pos x="1433959427" y="2147483647"/>
                </a:cxn>
                <a:cxn ang="0">
                  <a:pos x="1540176721" y="2147483647"/>
                </a:cxn>
                <a:cxn ang="0">
                  <a:pos x="1858835890" y="2147483647"/>
                </a:cxn>
                <a:cxn ang="0">
                  <a:pos x="1965060927" y="2147483647"/>
                </a:cxn>
                <a:cxn ang="0">
                  <a:pos x="2124390511" y="2147483647"/>
                </a:cxn>
                <a:cxn ang="0">
                  <a:pos x="1327742134" y="2147483647"/>
                </a:cxn>
                <a:cxn ang="0">
                  <a:pos x="796648150" y="2147483647"/>
                </a:cxn>
                <a:cxn ang="0">
                  <a:pos x="318659283" y="2147483647"/>
                </a:cxn>
                <a:cxn ang="0">
                  <a:pos x="212441932" y="2147483647"/>
                </a:cxn>
                <a:cxn ang="0">
                  <a:pos x="796648150" y="2147483647"/>
                </a:cxn>
                <a:cxn ang="0">
                  <a:pos x="531093984" y="2147483647"/>
                </a:cxn>
                <a:cxn ang="0">
                  <a:pos x="902865443" y="2094001549"/>
                </a:cxn>
                <a:cxn ang="0">
                  <a:pos x="1009082965" y="1731580049"/>
                </a:cxn>
                <a:cxn ang="0">
                  <a:pos x="1115300258" y="1369151808"/>
                </a:cxn>
                <a:cxn ang="0">
                  <a:pos x="1221524840" y="1087271240"/>
                </a:cxn>
                <a:cxn ang="0">
                  <a:pos x="902865443" y="120805101"/>
                </a:cxn>
                <a:cxn ang="0">
                  <a:pos x="1274629843" y="241616547"/>
                </a:cxn>
                <a:cxn ang="0">
                  <a:pos x="1646401302" y="281887013"/>
                </a:cxn>
              </a:cxnLst>
              <a:rect l="txL" t="txT" r="txR" b="txB"/>
              <a:pathLst>
                <a:path w="47" h="139">
                  <a:moveTo>
                    <a:pt x="31" y="7"/>
                  </a:moveTo>
                  <a:cubicBezTo>
                    <a:pt x="34" y="5"/>
                    <a:pt x="41" y="8"/>
                    <a:pt x="36" y="11"/>
                  </a:cubicBezTo>
                  <a:cubicBezTo>
                    <a:pt x="31" y="13"/>
                    <a:pt x="36" y="15"/>
                    <a:pt x="32" y="19"/>
                  </a:cubicBezTo>
                  <a:cubicBezTo>
                    <a:pt x="30" y="20"/>
                    <a:pt x="31" y="27"/>
                    <a:pt x="33" y="25"/>
                  </a:cubicBezTo>
                  <a:cubicBezTo>
                    <a:pt x="38" y="20"/>
                    <a:pt x="35" y="13"/>
                    <a:pt x="39" y="16"/>
                  </a:cubicBezTo>
                  <a:cubicBezTo>
                    <a:pt x="47" y="22"/>
                    <a:pt x="33" y="26"/>
                    <a:pt x="35" y="35"/>
                  </a:cubicBezTo>
                  <a:cubicBezTo>
                    <a:pt x="36" y="39"/>
                    <a:pt x="38" y="35"/>
                    <a:pt x="39" y="38"/>
                  </a:cubicBezTo>
                  <a:cubicBezTo>
                    <a:pt x="41" y="40"/>
                    <a:pt x="34" y="48"/>
                    <a:pt x="30" y="49"/>
                  </a:cubicBezTo>
                  <a:cubicBezTo>
                    <a:pt x="27" y="50"/>
                    <a:pt x="31" y="55"/>
                    <a:pt x="27" y="61"/>
                  </a:cubicBezTo>
                  <a:cubicBezTo>
                    <a:pt x="21" y="70"/>
                    <a:pt x="26" y="73"/>
                    <a:pt x="29" y="72"/>
                  </a:cubicBezTo>
                  <a:cubicBezTo>
                    <a:pt x="34" y="68"/>
                    <a:pt x="37" y="71"/>
                    <a:pt x="35" y="76"/>
                  </a:cubicBezTo>
                  <a:cubicBezTo>
                    <a:pt x="33" y="80"/>
                    <a:pt x="34" y="81"/>
                    <a:pt x="37" y="82"/>
                  </a:cubicBezTo>
                  <a:cubicBezTo>
                    <a:pt x="40" y="83"/>
                    <a:pt x="42" y="86"/>
                    <a:pt x="40" y="88"/>
                  </a:cubicBezTo>
                  <a:cubicBezTo>
                    <a:pt x="32" y="101"/>
                    <a:pt x="18" y="125"/>
                    <a:pt x="25" y="139"/>
                  </a:cubicBezTo>
                  <a:cubicBezTo>
                    <a:pt x="19" y="134"/>
                    <a:pt x="11" y="123"/>
                    <a:pt x="15" y="107"/>
                  </a:cubicBezTo>
                  <a:cubicBezTo>
                    <a:pt x="16" y="100"/>
                    <a:pt x="9" y="92"/>
                    <a:pt x="6" y="86"/>
                  </a:cubicBezTo>
                  <a:cubicBezTo>
                    <a:pt x="4" y="84"/>
                    <a:pt x="0" y="75"/>
                    <a:pt x="4" y="73"/>
                  </a:cubicBezTo>
                  <a:cubicBezTo>
                    <a:pt x="10" y="68"/>
                    <a:pt x="13" y="82"/>
                    <a:pt x="15" y="73"/>
                  </a:cubicBezTo>
                  <a:cubicBezTo>
                    <a:pt x="17" y="66"/>
                    <a:pt x="4" y="58"/>
                    <a:pt x="10" y="54"/>
                  </a:cubicBezTo>
                  <a:cubicBezTo>
                    <a:pt x="13" y="51"/>
                    <a:pt x="13" y="55"/>
                    <a:pt x="17" y="52"/>
                  </a:cubicBezTo>
                  <a:cubicBezTo>
                    <a:pt x="19" y="51"/>
                    <a:pt x="22" y="47"/>
                    <a:pt x="19" y="43"/>
                  </a:cubicBezTo>
                  <a:cubicBezTo>
                    <a:pt x="17" y="39"/>
                    <a:pt x="22" y="39"/>
                    <a:pt x="21" y="34"/>
                  </a:cubicBezTo>
                  <a:cubicBezTo>
                    <a:pt x="19" y="29"/>
                    <a:pt x="22" y="31"/>
                    <a:pt x="23" y="27"/>
                  </a:cubicBezTo>
                  <a:cubicBezTo>
                    <a:pt x="26" y="16"/>
                    <a:pt x="17" y="4"/>
                    <a:pt x="17" y="3"/>
                  </a:cubicBezTo>
                  <a:cubicBezTo>
                    <a:pt x="20" y="0"/>
                    <a:pt x="23" y="4"/>
                    <a:pt x="24" y="6"/>
                  </a:cubicBezTo>
                  <a:cubicBezTo>
                    <a:pt x="27" y="10"/>
                    <a:pt x="28" y="10"/>
                    <a:pt x="31" y="7"/>
                  </a:cubicBezTo>
                  <a:close/>
                </a:path>
              </a:pathLst>
            </a:custGeom>
            <a:solidFill>
              <a:srgbClr val="EBB9C1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6" name="Freeform 384"/>
            <p:cNvSpPr/>
            <p:nvPr/>
          </p:nvSpPr>
          <p:spPr>
            <a:xfrm flipH="1">
              <a:off x="7348181" y="1418584"/>
              <a:ext cx="132687" cy="387249"/>
            </a:xfrm>
            <a:custGeom>
              <a:avLst/>
              <a:gdLst>
                <a:gd name="txL" fmla="*/ 0 w 18"/>
                <a:gd name="txT" fmla="*/ 0 h 61"/>
                <a:gd name="txR" fmla="*/ 18 w 18"/>
                <a:gd name="txB" fmla="*/ 61 h 61"/>
              </a:gdLst>
              <a:ahLst/>
              <a:cxnLst>
                <a:cxn ang="0">
                  <a:pos x="652068101" y="1007539514"/>
                </a:cxn>
                <a:cxn ang="0">
                  <a:pos x="543390123" y="604521130"/>
                </a:cxn>
                <a:cxn ang="0">
                  <a:pos x="489054819" y="282107751"/>
                </a:cxn>
                <a:cxn ang="0">
                  <a:pos x="326034050" y="282107751"/>
                </a:cxn>
                <a:cxn ang="0">
                  <a:pos x="434712029" y="765730943"/>
                </a:cxn>
                <a:cxn ang="0">
                  <a:pos x="489054819" y="1088138073"/>
                </a:cxn>
                <a:cxn ang="0">
                  <a:pos x="217356014" y="1088138073"/>
                </a:cxn>
                <a:cxn ang="0">
                  <a:pos x="271691376" y="1531455538"/>
                </a:cxn>
                <a:cxn ang="0">
                  <a:pos x="163013339" y="2095677587"/>
                </a:cxn>
                <a:cxn ang="0">
                  <a:pos x="163013339" y="2147483647"/>
                </a:cxn>
                <a:cxn ang="0">
                  <a:pos x="163013339" y="2147483647"/>
                </a:cxn>
                <a:cxn ang="0">
                  <a:pos x="380369354" y="1934474122"/>
                </a:cxn>
                <a:cxn ang="0">
                  <a:pos x="489054819" y="1732965028"/>
                </a:cxn>
                <a:cxn ang="0">
                  <a:pos x="706403404" y="1612060445"/>
                </a:cxn>
                <a:cxn ang="0">
                  <a:pos x="652068101" y="1370252073"/>
                </a:cxn>
                <a:cxn ang="0">
                  <a:pos x="815081383" y="1168742980"/>
                </a:cxn>
                <a:cxn ang="0">
                  <a:pos x="923766733" y="846329700"/>
                </a:cxn>
                <a:cxn ang="0">
                  <a:pos x="760746079" y="926934607"/>
                </a:cxn>
                <a:cxn ang="0">
                  <a:pos x="652068101" y="1007539514"/>
                </a:cxn>
              </a:cxnLst>
              <a:rect l="txL" t="txT" r="txR" b="txB"/>
              <a:pathLst>
                <a:path w="18" h="61">
                  <a:moveTo>
                    <a:pt x="12" y="25"/>
                  </a:moveTo>
                  <a:cubicBezTo>
                    <a:pt x="12" y="20"/>
                    <a:pt x="9" y="21"/>
                    <a:pt x="10" y="15"/>
                  </a:cubicBezTo>
                  <a:cubicBezTo>
                    <a:pt x="11" y="11"/>
                    <a:pt x="9" y="10"/>
                    <a:pt x="9" y="7"/>
                  </a:cubicBezTo>
                  <a:cubicBezTo>
                    <a:pt x="7" y="1"/>
                    <a:pt x="3" y="0"/>
                    <a:pt x="6" y="7"/>
                  </a:cubicBezTo>
                  <a:cubicBezTo>
                    <a:pt x="8" y="11"/>
                    <a:pt x="9" y="17"/>
                    <a:pt x="8" y="19"/>
                  </a:cubicBezTo>
                  <a:cubicBezTo>
                    <a:pt x="7" y="24"/>
                    <a:pt x="9" y="22"/>
                    <a:pt x="9" y="27"/>
                  </a:cubicBezTo>
                  <a:cubicBezTo>
                    <a:pt x="9" y="31"/>
                    <a:pt x="6" y="25"/>
                    <a:pt x="4" y="27"/>
                  </a:cubicBezTo>
                  <a:cubicBezTo>
                    <a:pt x="2" y="30"/>
                    <a:pt x="7" y="36"/>
                    <a:pt x="5" y="38"/>
                  </a:cubicBezTo>
                  <a:cubicBezTo>
                    <a:pt x="1" y="43"/>
                    <a:pt x="3" y="49"/>
                    <a:pt x="3" y="52"/>
                  </a:cubicBezTo>
                  <a:cubicBezTo>
                    <a:pt x="4" y="54"/>
                    <a:pt x="4" y="56"/>
                    <a:pt x="3" y="57"/>
                  </a:cubicBezTo>
                  <a:cubicBezTo>
                    <a:pt x="3" y="58"/>
                    <a:pt x="0" y="61"/>
                    <a:pt x="3" y="59"/>
                  </a:cubicBezTo>
                  <a:cubicBezTo>
                    <a:pt x="6" y="57"/>
                    <a:pt x="9" y="53"/>
                    <a:pt x="7" y="48"/>
                  </a:cubicBezTo>
                  <a:cubicBezTo>
                    <a:pt x="6" y="46"/>
                    <a:pt x="7" y="44"/>
                    <a:pt x="9" y="43"/>
                  </a:cubicBezTo>
                  <a:cubicBezTo>
                    <a:pt x="10" y="42"/>
                    <a:pt x="12" y="42"/>
                    <a:pt x="13" y="40"/>
                  </a:cubicBezTo>
                  <a:cubicBezTo>
                    <a:pt x="18" y="33"/>
                    <a:pt x="10" y="34"/>
                    <a:pt x="12" y="34"/>
                  </a:cubicBezTo>
                  <a:cubicBezTo>
                    <a:pt x="15" y="32"/>
                    <a:pt x="15" y="31"/>
                    <a:pt x="15" y="29"/>
                  </a:cubicBezTo>
                  <a:cubicBezTo>
                    <a:pt x="14" y="27"/>
                    <a:pt x="15" y="23"/>
                    <a:pt x="17" y="21"/>
                  </a:cubicBezTo>
                  <a:cubicBezTo>
                    <a:pt x="18" y="20"/>
                    <a:pt x="16" y="18"/>
                    <a:pt x="14" y="23"/>
                  </a:cubicBezTo>
                  <a:cubicBezTo>
                    <a:pt x="13" y="24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7" name="Freeform 385"/>
            <p:cNvSpPr/>
            <p:nvPr/>
          </p:nvSpPr>
          <p:spPr>
            <a:xfrm flipH="1">
              <a:off x="7422239" y="1811211"/>
              <a:ext cx="101830" cy="381870"/>
            </a:xfrm>
            <a:custGeom>
              <a:avLst/>
              <a:gdLst>
                <a:gd name="txL" fmla="*/ 0 w 14"/>
                <a:gd name="txT" fmla="*/ 0 h 60"/>
                <a:gd name="txR" fmla="*/ 14 w 14"/>
                <a:gd name="txB" fmla="*/ 60 h 60"/>
              </a:gdLst>
              <a:ahLst/>
              <a:cxnLst>
                <a:cxn ang="0">
                  <a:pos x="317425958" y="162027450"/>
                </a:cxn>
                <a:cxn ang="0">
                  <a:pos x="423241846" y="526592430"/>
                </a:cxn>
                <a:cxn ang="0">
                  <a:pos x="52907958" y="486082398"/>
                </a:cxn>
                <a:cxn ang="0">
                  <a:pos x="264525287" y="1296219596"/>
                </a:cxn>
                <a:cxn ang="0">
                  <a:pos x="370333902" y="1741798526"/>
                </a:cxn>
                <a:cxn ang="0">
                  <a:pos x="370333902" y="2147483647"/>
                </a:cxn>
                <a:cxn ang="0">
                  <a:pos x="476142517" y="1377233296"/>
                </a:cxn>
                <a:cxn ang="0">
                  <a:pos x="529050575" y="769633530"/>
                </a:cxn>
                <a:cxn ang="0">
                  <a:pos x="529050575" y="202537482"/>
                </a:cxn>
                <a:cxn ang="0">
                  <a:pos x="317425958" y="162027450"/>
                </a:cxn>
              </a:cxnLst>
              <a:rect l="txL" t="txT" r="txR" b="txB"/>
              <a:pathLst>
                <a:path w="14" h="60">
                  <a:moveTo>
                    <a:pt x="6" y="4"/>
                  </a:moveTo>
                  <a:cubicBezTo>
                    <a:pt x="7" y="5"/>
                    <a:pt x="11" y="10"/>
                    <a:pt x="8" y="13"/>
                  </a:cubicBezTo>
                  <a:cubicBezTo>
                    <a:pt x="6" y="15"/>
                    <a:pt x="3" y="8"/>
                    <a:pt x="1" y="12"/>
                  </a:cubicBezTo>
                  <a:cubicBezTo>
                    <a:pt x="0" y="13"/>
                    <a:pt x="0" y="24"/>
                    <a:pt x="5" y="32"/>
                  </a:cubicBezTo>
                  <a:cubicBezTo>
                    <a:pt x="7" y="35"/>
                    <a:pt x="9" y="39"/>
                    <a:pt x="7" y="43"/>
                  </a:cubicBezTo>
                  <a:cubicBezTo>
                    <a:pt x="6" y="43"/>
                    <a:pt x="1" y="52"/>
                    <a:pt x="7" y="60"/>
                  </a:cubicBezTo>
                  <a:cubicBezTo>
                    <a:pt x="5" y="53"/>
                    <a:pt x="14" y="47"/>
                    <a:pt x="9" y="34"/>
                  </a:cubicBezTo>
                  <a:cubicBezTo>
                    <a:pt x="6" y="25"/>
                    <a:pt x="8" y="22"/>
                    <a:pt x="10" y="19"/>
                  </a:cubicBezTo>
                  <a:cubicBezTo>
                    <a:pt x="12" y="15"/>
                    <a:pt x="12" y="11"/>
                    <a:pt x="10" y="5"/>
                  </a:cubicBezTo>
                  <a:cubicBezTo>
                    <a:pt x="8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EBB0B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8" name="Freeform 386"/>
            <p:cNvSpPr/>
            <p:nvPr/>
          </p:nvSpPr>
          <p:spPr>
            <a:xfrm flipH="1">
              <a:off x="6860632" y="1386313"/>
              <a:ext cx="589379" cy="863242"/>
            </a:xfrm>
            <a:custGeom>
              <a:avLst/>
              <a:gdLst>
                <a:gd name="txL" fmla="*/ 0 w 81"/>
                <a:gd name="txT" fmla="*/ 0 h 136"/>
                <a:gd name="txR" fmla="*/ 81 w 81"/>
                <a:gd name="txB" fmla="*/ 136 h 136"/>
              </a:gdLst>
              <a:ahLst/>
              <a:cxnLst>
                <a:cxn ang="0">
                  <a:pos x="1323606941" y="120866570"/>
                </a:cxn>
                <a:cxn ang="0">
                  <a:pos x="952996606" y="483466280"/>
                </a:cxn>
                <a:cxn ang="0">
                  <a:pos x="1111830776" y="926645836"/>
                </a:cxn>
                <a:cxn ang="0">
                  <a:pos x="1217722497" y="1329538469"/>
                </a:cxn>
                <a:cxn ang="0">
                  <a:pos x="635328721" y="1933877816"/>
                </a:cxn>
                <a:cxn ang="0">
                  <a:pos x="476501941" y="2147483647"/>
                </a:cxn>
                <a:cxn ang="0">
                  <a:pos x="370610221" y="2147483647"/>
                </a:cxn>
                <a:cxn ang="0">
                  <a:pos x="952996606" y="2147483647"/>
                </a:cxn>
                <a:cxn ang="0">
                  <a:pos x="1005939056" y="2147483647"/>
                </a:cxn>
                <a:cxn ang="0">
                  <a:pos x="847112162" y="2147483647"/>
                </a:cxn>
                <a:cxn ang="0">
                  <a:pos x="1270664719" y="2147483647"/>
                </a:cxn>
                <a:cxn ang="0">
                  <a:pos x="1005939056" y="2147483647"/>
                </a:cxn>
                <a:cxn ang="0">
                  <a:pos x="741220442" y="2147483647"/>
                </a:cxn>
                <a:cxn ang="0">
                  <a:pos x="90005438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95031061"/>
                </a:cxn>
                <a:cxn ang="0">
                  <a:pos x="2147483647" y="1571271510"/>
                </a:cxn>
                <a:cxn ang="0">
                  <a:pos x="2147483647" y="1893584744"/>
                </a:cxn>
                <a:cxn ang="0">
                  <a:pos x="2147483647" y="1974164540"/>
                </a:cxn>
                <a:cxn ang="0">
                  <a:pos x="2147483647" y="1490698062"/>
                </a:cxn>
                <a:cxn ang="0">
                  <a:pos x="2147483647" y="1128092153"/>
                </a:cxn>
                <a:cxn ang="0">
                  <a:pos x="2147483647" y="725205669"/>
                </a:cxn>
                <a:cxn ang="0">
                  <a:pos x="2147483647" y="322312936"/>
                </a:cxn>
                <a:cxn ang="0">
                  <a:pos x="1800108768" y="0"/>
                </a:cxn>
                <a:cxn ang="0">
                  <a:pos x="1323606941" y="120866570"/>
                </a:cxn>
              </a:cxnLst>
              <a:rect l="txL" t="txT" r="txR" b="txB"/>
              <a:pathLst>
                <a:path w="81" h="136">
                  <a:moveTo>
                    <a:pt x="25" y="3"/>
                  </a:moveTo>
                  <a:cubicBezTo>
                    <a:pt x="19" y="1"/>
                    <a:pt x="22" y="9"/>
                    <a:pt x="18" y="12"/>
                  </a:cubicBezTo>
                  <a:cubicBezTo>
                    <a:pt x="19" y="17"/>
                    <a:pt x="28" y="15"/>
                    <a:pt x="21" y="23"/>
                  </a:cubicBezTo>
                  <a:cubicBezTo>
                    <a:pt x="18" y="25"/>
                    <a:pt x="15" y="36"/>
                    <a:pt x="23" y="33"/>
                  </a:cubicBezTo>
                  <a:cubicBezTo>
                    <a:pt x="28" y="37"/>
                    <a:pt x="18" y="45"/>
                    <a:pt x="12" y="48"/>
                  </a:cubicBezTo>
                  <a:cubicBezTo>
                    <a:pt x="6" y="51"/>
                    <a:pt x="15" y="53"/>
                    <a:pt x="9" y="58"/>
                  </a:cubicBezTo>
                  <a:cubicBezTo>
                    <a:pt x="4" y="62"/>
                    <a:pt x="4" y="67"/>
                    <a:pt x="7" y="67"/>
                  </a:cubicBezTo>
                  <a:cubicBezTo>
                    <a:pt x="9" y="66"/>
                    <a:pt x="12" y="63"/>
                    <a:pt x="18" y="63"/>
                  </a:cubicBezTo>
                  <a:cubicBezTo>
                    <a:pt x="22" y="63"/>
                    <a:pt x="21" y="66"/>
                    <a:pt x="19" y="68"/>
                  </a:cubicBezTo>
                  <a:cubicBezTo>
                    <a:pt x="16" y="72"/>
                    <a:pt x="10" y="77"/>
                    <a:pt x="16" y="77"/>
                  </a:cubicBezTo>
                  <a:cubicBezTo>
                    <a:pt x="22" y="78"/>
                    <a:pt x="28" y="79"/>
                    <a:pt x="24" y="86"/>
                  </a:cubicBezTo>
                  <a:cubicBezTo>
                    <a:pt x="20" y="90"/>
                    <a:pt x="17" y="88"/>
                    <a:pt x="19" y="93"/>
                  </a:cubicBezTo>
                  <a:cubicBezTo>
                    <a:pt x="20" y="97"/>
                    <a:pt x="5" y="104"/>
                    <a:pt x="14" y="108"/>
                  </a:cubicBezTo>
                  <a:cubicBezTo>
                    <a:pt x="3" y="114"/>
                    <a:pt x="0" y="136"/>
                    <a:pt x="17" y="128"/>
                  </a:cubicBezTo>
                  <a:cubicBezTo>
                    <a:pt x="28" y="124"/>
                    <a:pt x="29" y="126"/>
                    <a:pt x="41" y="119"/>
                  </a:cubicBezTo>
                  <a:cubicBezTo>
                    <a:pt x="56" y="111"/>
                    <a:pt x="68" y="101"/>
                    <a:pt x="65" y="99"/>
                  </a:cubicBezTo>
                  <a:cubicBezTo>
                    <a:pt x="58" y="93"/>
                    <a:pt x="71" y="88"/>
                    <a:pt x="66" y="84"/>
                  </a:cubicBezTo>
                  <a:cubicBezTo>
                    <a:pt x="64" y="82"/>
                    <a:pt x="70" y="81"/>
                    <a:pt x="75" y="81"/>
                  </a:cubicBezTo>
                  <a:cubicBezTo>
                    <a:pt x="81" y="74"/>
                    <a:pt x="72" y="61"/>
                    <a:pt x="69" y="59"/>
                  </a:cubicBezTo>
                  <a:cubicBezTo>
                    <a:pt x="67" y="61"/>
                    <a:pt x="64" y="61"/>
                    <a:pt x="63" y="56"/>
                  </a:cubicBezTo>
                  <a:cubicBezTo>
                    <a:pt x="62" y="54"/>
                    <a:pt x="54" y="65"/>
                    <a:pt x="42" y="69"/>
                  </a:cubicBezTo>
                  <a:cubicBezTo>
                    <a:pt x="39" y="70"/>
                    <a:pt x="40" y="68"/>
                    <a:pt x="42" y="67"/>
                  </a:cubicBezTo>
                  <a:cubicBezTo>
                    <a:pt x="52" y="59"/>
                    <a:pt x="53" y="54"/>
                    <a:pt x="55" y="52"/>
                  </a:cubicBezTo>
                  <a:cubicBezTo>
                    <a:pt x="61" y="47"/>
                    <a:pt x="61" y="43"/>
                    <a:pt x="59" y="39"/>
                  </a:cubicBezTo>
                  <a:cubicBezTo>
                    <a:pt x="57" y="37"/>
                    <a:pt x="52" y="43"/>
                    <a:pt x="48" y="47"/>
                  </a:cubicBezTo>
                  <a:cubicBezTo>
                    <a:pt x="44" y="50"/>
                    <a:pt x="38" y="51"/>
                    <a:pt x="41" y="49"/>
                  </a:cubicBezTo>
                  <a:cubicBezTo>
                    <a:pt x="47" y="43"/>
                    <a:pt x="47" y="38"/>
                    <a:pt x="53" y="37"/>
                  </a:cubicBezTo>
                  <a:cubicBezTo>
                    <a:pt x="58" y="35"/>
                    <a:pt x="53" y="32"/>
                    <a:pt x="55" y="28"/>
                  </a:cubicBezTo>
                  <a:cubicBezTo>
                    <a:pt x="58" y="22"/>
                    <a:pt x="52" y="18"/>
                    <a:pt x="51" y="18"/>
                  </a:cubicBezTo>
                  <a:cubicBezTo>
                    <a:pt x="51" y="9"/>
                    <a:pt x="44" y="13"/>
                    <a:pt x="43" y="8"/>
                  </a:cubicBezTo>
                  <a:cubicBezTo>
                    <a:pt x="43" y="3"/>
                    <a:pt x="34" y="5"/>
                    <a:pt x="34" y="0"/>
                  </a:cubicBezTo>
                  <a:cubicBezTo>
                    <a:pt x="31" y="3"/>
                    <a:pt x="29" y="5"/>
                    <a:pt x="25" y="3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29" name="Freeform 387"/>
            <p:cNvSpPr/>
            <p:nvPr/>
          </p:nvSpPr>
          <p:spPr>
            <a:xfrm flipH="1">
              <a:off x="7443840" y="1386313"/>
              <a:ext cx="524578" cy="685753"/>
            </a:xfrm>
            <a:custGeom>
              <a:avLst/>
              <a:gdLst>
                <a:gd name="txL" fmla="*/ 0 w 72"/>
                <a:gd name="txT" fmla="*/ 0 h 108"/>
                <a:gd name="txR" fmla="*/ 72 w 72"/>
                <a:gd name="txB" fmla="*/ 108 h 108"/>
              </a:gdLst>
              <a:ahLst/>
              <a:cxnLst>
                <a:cxn ang="0">
                  <a:pos x="2147483647" y="2147483647"/>
                </a:cxn>
                <a:cxn ang="0">
                  <a:pos x="2147483647" y="1975533987"/>
                </a:cxn>
                <a:cxn ang="0">
                  <a:pos x="2147483647" y="1532042011"/>
                </a:cxn>
                <a:cxn ang="0">
                  <a:pos x="2147483647" y="1169189883"/>
                </a:cxn>
                <a:cxn ang="0">
                  <a:pos x="2147483647" y="241899402"/>
                </a:cxn>
                <a:cxn ang="0">
                  <a:pos x="2147483647" y="161266251"/>
                </a:cxn>
                <a:cxn ang="0">
                  <a:pos x="2147483647" y="40319738"/>
                </a:cxn>
                <a:cxn ang="0">
                  <a:pos x="2147483647" y="362852228"/>
                </a:cxn>
                <a:cxn ang="0">
                  <a:pos x="2147483647" y="161266251"/>
                </a:cxn>
                <a:cxn ang="0">
                  <a:pos x="1751740514" y="483805153"/>
                </a:cxn>
                <a:cxn ang="0">
                  <a:pos x="1327072946" y="443485428"/>
                </a:cxn>
                <a:cxn ang="0">
                  <a:pos x="955497020" y="725704455"/>
                </a:cxn>
                <a:cxn ang="0">
                  <a:pos x="1804817585" y="1330462434"/>
                </a:cxn>
                <a:cxn ang="0">
                  <a:pos x="955497020" y="1088556782"/>
                </a:cxn>
                <a:cxn ang="0">
                  <a:pos x="743159365" y="1451408910"/>
                </a:cxn>
                <a:cxn ang="0">
                  <a:pos x="690075008" y="2147483647"/>
                </a:cxn>
                <a:cxn ang="0">
                  <a:pos x="690075008" y="2147483647"/>
                </a:cxn>
                <a:cxn ang="0">
                  <a:pos x="2070232539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108">
                  <a:moveTo>
                    <a:pt x="54" y="62"/>
                  </a:moveTo>
                  <a:cubicBezTo>
                    <a:pt x="51" y="55"/>
                    <a:pt x="45" y="43"/>
                    <a:pt x="59" y="49"/>
                  </a:cubicBezTo>
                  <a:cubicBezTo>
                    <a:pt x="65" y="52"/>
                    <a:pt x="65" y="45"/>
                    <a:pt x="63" y="38"/>
                  </a:cubicBezTo>
                  <a:cubicBezTo>
                    <a:pt x="66" y="36"/>
                    <a:pt x="68" y="33"/>
                    <a:pt x="68" y="29"/>
                  </a:cubicBezTo>
                  <a:cubicBezTo>
                    <a:pt x="72" y="25"/>
                    <a:pt x="70" y="13"/>
                    <a:pt x="67" y="6"/>
                  </a:cubicBezTo>
                  <a:cubicBezTo>
                    <a:pt x="65" y="3"/>
                    <a:pt x="64" y="1"/>
                    <a:pt x="62" y="4"/>
                  </a:cubicBezTo>
                  <a:cubicBezTo>
                    <a:pt x="60" y="6"/>
                    <a:pt x="58" y="4"/>
                    <a:pt x="55" y="1"/>
                  </a:cubicBezTo>
                  <a:cubicBezTo>
                    <a:pt x="54" y="0"/>
                    <a:pt x="51" y="3"/>
                    <a:pt x="53" y="9"/>
                  </a:cubicBezTo>
                  <a:cubicBezTo>
                    <a:pt x="55" y="14"/>
                    <a:pt x="48" y="4"/>
                    <a:pt x="43" y="4"/>
                  </a:cubicBezTo>
                  <a:cubicBezTo>
                    <a:pt x="37" y="3"/>
                    <a:pt x="42" y="15"/>
                    <a:pt x="33" y="12"/>
                  </a:cubicBezTo>
                  <a:cubicBezTo>
                    <a:pt x="33" y="16"/>
                    <a:pt x="28" y="11"/>
                    <a:pt x="25" y="11"/>
                  </a:cubicBezTo>
                  <a:cubicBezTo>
                    <a:pt x="18" y="13"/>
                    <a:pt x="18" y="16"/>
                    <a:pt x="18" y="18"/>
                  </a:cubicBezTo>
                  <a:cubicBezTo>
                    <a:pt x="25" y="22"/>
                    <a:pt x="31" y="25"/>
                    <a:pt x="34" y="33"/>
                  </a:cubicBezTo>
                  <a:cubicBezTo>
                    <a:pt x="35" y="37"/>
                    <a:pt x="18" y="20"/>
                    <a:pt x="18" y="27"/>
                  </a:cubicBezTo>
                  <a:cubicBezTo>
                    <a:pt x="18" y="31"/>
                    <a:pt x="12" y="32"/>
                    <a:pt x="14" y="36"/>
                  </a:cubicBezTo>
                  <a:cubicBezTo>
                    <a:pt x="20" y="44"/>
                    <a:pt x="7" y="43"/>
                    <a:pt x="13" y="54"/>
                  </a:cubicBezTo>
                  <a:cubicBezTo>
                    <a:pt x="16" y="58"/>
                    <a:pt x="16" y="61"/>
                    <a:pt x="13" y="62"/>
                  </a:cubicBezTo>
                  <a:cubicBezTo>
                    <a:pt x="0" y="85"/>
                    <a:pt x="31" y="71"/>
                    <a:pt x="39" y="91"/>
                  </a:cubicBezTo>
                  <a:cubicBezTo>
                    <a:pt x="46" y="108"/>
                    <a:pt x="64" y="106"/>
                    <a:pt x="57" y="93"/>
                  </a:cubicBezTo>
                  <a:cubicBezTo>
                    <a:pt x="39" y="68"/>
                    <a:pt x="58" y="69"/>
                    <a:pt x="54" y="62"/>
                  </a:cubicBezTo>
                  <a:close/>
                </a:path>
              </a:pathLst>
            </a:custGeom>
            <a:solidFill>
              <a:srgbClr val="F2C6C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0" name="Freeform 388"/>
            <p:cNvSpPr/>
            <p:nvPr/>
          </p:nvSpPr>
          <p:spPr>
            <a:xfrm flipH="1">
              <a:off x="7042692" y="1410516"/>
              <a:ext cx="364119" cy="502886"/>
            </a:xfrm>
            <a:custGeom>
              <a:avLst/>
              <a:gdLst>
                <a:gd name="txL" fmla="*/ 0 w 50"/>
                <a:gd name="txT" fmla="*/ 0 h 79"/>
                <a:gd name="txR" fmla="*/ 50 w 50"/>
                <a:gd name="txB" fmla="*/ 79 h 79"/>
              </a:gdLst>
              <a:ahLst/>
              <a:cxnLst>
                <a:cxn ang="0">
                  <a:pos x="2147483647" y="1175123579"/>
                </a:cxn>
                <a:cxn ang="0">
                  <a:pos x="2147483647" y="607823631"/>
                </a:cxn>
                <a:cxn ang="0">
                  <a:pos x="1697056643" y="162088420"/>
                </a:cxn>
                <a:cxn ang="0">
                  <a:pos x="1060664214" y="648340950"/>
                </a:cxn>
                <a:cxn ang="0">
                  <a:pos x="1219762321" y="1175123579"/>
                </a:cxn>
                <a:cxn ang="0">
                  <a:pos x="1007626656" y="1580334956"/>
                </a:cxn>
                <a:cxn ang="0">
                  <a:pos x="530332107" y="2147483647"/>
                </a:cxn>
                <a:cxn ang="0">
                  <a:pos x="1007626656" y="2147483647"/>
                </a:cxn>
                <a:cxn ang="0">
                  <a:pos x="1590988811" y="2147483647"/>
                </a:cxn>
                <a:cxn ang="0">
                  <a:pos x="1803124475" y="1945029414"/>
                </a:cxn>
                <a:cxn ang="0">
                  <a:pos x="1803124475" y="1661375959"/>
                </a:cxn>
                <a:cxn ang="0">
                  <a:pos x="2147483647" y="1175123579"/>
                </a:cxn>
              </a:cxnLst>
              <a:rect l="txL" t="txT" r="txR" b="txB"/>
              <a:pathLst>
                <a:path w="50" h="79">
                  <a:moveTo>
                    <a:pt x="44" y="29"/>
                  </a:moveTo>
                  <a:cubicBezTo>
                    <a:pt x="47" y="27"/>
                    <a:pt x="50" y="17"/>
                    <a:pt x="43" y="15"/>
                  </a:cubicBezTo>
                  <a:cubicBezTo>
                    <a:pt x="38" y="14"/>
                    <a:pt x="38" y="3"/>
                    <a:pt x="32" y="4"/>
                  </a:cubicBezTo>
                  <a:cubicBezTo>
                    <a:pt x="28" y="7"/>
                    <a:pt x="24" y="0"/>
                    <a:pt x="20" y="16"/>
                  </a:cubicBezTo>
                  <a:cubicBezTo>
                    <a:pt x="17" y="28"/>
                    <a:pt x="31" y="22"/>
                    <a:pt x="23" y="29"/>
                  </a:cubicBezTo>
                  <a:cubicBezTo>
                    <a:pt x="22" y="31"/>
                    <a:pt x="17" y="35"/>
                    <a:pt x="19" y="39"/>
                  </a:cubicBezTo>
                  <a:cubicBezTo>
                    <a:pt x="22" y="44"/>
                    <a:pt x="0" y="56"/>
                    <a:pt x="10" y="57"/>
                  </a:cubicBezTo>
                  <a:cubicBezTo>
                    <a:pt x="16" y="57"/>
                    <a:pt x="24" y="49"/>
                    <a:pt x="19" y="60"/>
                  </a:cubicBezTo>
                  <a:cubicBezTo>
                    <a:pt x="18" y="61"/>
                    <a:pt x="9" y="79"/>
                    <a:pt x="30" y="65"/>
                  </a:cubicBezTo>
                  <a:cubicBezTo>
                    <a:pt x="48" y="54"/>
                    <a:pt x="42" y="46"/>
                    <a:pt x="34" y="48"/>
                  </a:cubicBezTo>
                  <a:cubicBezTo>
                    <a:pt x="30" y="50"/>
                    <a:pt x="25" y="49"/>
                    <a:pt x="34" y="41"/>
                  </a:cubicBezTo>
                  <a:cubicBezTo>
                    <a:pt x="36" y="39"/>
                    <a:pt x="47" y="33"/>
                    <a:pt x="44" y="29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1" name="Freeform 389"/>
            <p:cNvSpPr/>
            <p:nvPr/>
          </p:nvSpPr>
          <p:spPr>
            <a:xfrm flipH="1">
              <a:off x="7450011" y="1405138"/>
              <a:ext cx="416577" cy="373803"/>
            </a:xfrm>
            <a:custGeom>
              <a:avLst/>
              <a:gdLst>
                <a:gd name="txL" fmla="*/ 0 w 57"/>
                <a:gd name="txT" fmla="*/ 0 h 59"/>
                <a:gd name="txR" fmla="*/ 57 w 57"/>
                <a:gd name="txB" fmla="*/ 59 h 59"/>
              </a:gdLst>
              <a:ahLst/>
              <a:cxnLst>
                <a:cxn ang="0">
                  <a:pos x="2147483647" y="1123930692"/>
                </a:cxn>
                <a:cxn ang="0">
                  <a:pos x="2147483647" y="361264766"/>
                </a:cxn>
                <a:cxn ang="0">
                  <a:pos x="2147483647" y="200700530"/>
                </a:cxn>
                <a:cxn ang="0">
                  <a:pos x="2147483647" y="441543790"/>
                </a:cxn>
                <a:cxn ang="0">
                  <a:pos x="1655776655" y="200700530"/>
                </a:cxn>
                <a:cxn ang="0">
                  <a:pos x="1175068850" y="521822715"/>
                </a:cxn>
                <a:cxn ang="0">
                  <a:pos x="640943967" y="361264766"/>
                </a:cxn>
                <a:cxn ang="0">
                  <a:pos x="427298376" y="642244271"/>
                </a:cxn>
                <a:cxn ang="0">
                  <a:pos x="1121659308" y="1043651766"/>
                </a:cxn>
                <a:cxn ang="0">
                  <a:pos x="1228478393" y="1284494878"/>
                </a:cxn>
                <a:cxn ang="0">
                  <a:pos x="1388721636" y="1445052728"/>
                </a:cxn>
                <a:cxn ang="0">
                  <a:pos x="1175068850" y="1364773803"/>
                </a:cxn>
                <a:cxn ang="0">
                  <a:pos x="373888834" y="1043651766"/>
                </a:cxn>
                <a:cxn ang="0">
                  <a:pos x="160235992" y="1244352247"/>
                </a:cxn>
                <a:cxn ang="0">
                  <a:pos x="373888834" y="1525337989"/>
                </a:cxn>
                <a:cxn ang="0">
                  <a:pos x="1281895243" y="1846460422"/>
                </a:cxn>
                <a:cxn ang="0">
                  <a:pos x="694360818" y="1886596716"/>
                </a:cxn>
                <a:cxn ang="0">
                  <a:pos x="1495540720" y="2087303533"/>
                </a:cxn>
                <a:cxn ang="0">
                  <a:pos x="2147483647" y="1726038866"/>
                </a:cxn>
                <a:cxn ang="0">
                  <a:pos x="2147483647" y="1445052728"/>
                </a:cxn>
                <a:cxn ang="0">
                  <a:pos x="2147483647" y="1123930692"/>
                </a:cxn>
              </a:cxnLst>
              <a:rect l="txL" t="txT" r="txR" b="txB"/>
              <a:pathLst>
                <a:path w="57" h="59">
                  <a:moveTo>
                    <a:pt x="49" y="28"/>
                  </a:moveTo>
                  <a:cubicBezTo>
                    <a:pt x="57" y="26"/>
                    <a:pt x="56" y="14"/>
                    <a:pt x="54" y="9"/>
                  </a:cubicBezTo>
                  <a:cubicBezTo>
                    <a:pt x="52" y="7"/>
                    <a:pt x="50" y="0"/>
                    <a:pt x="47" y="5"/>
                  </a:cubicBezTo>
                  <a:cubicBezTo>
                    <a:pt x="45" y="9"/>
                    <a:pt x="40" y="3"/>
                    <a:pt x="43" y="11"/>
                  </a:cubicBezTo>
                  <a:cubicBezTo>
                    <a:pt x="45" y="17"/>
                    <a:pt x="40" y="7"/>
                    <a:pt x="31" y="5"/>
                  </a:cubicBezTo>
                  <a:cubicBezTo>
                    <a:pt x="27" y="4"/>
                    <a:pt x="28" y="12"/>
                    <a:pt x="22" y="13"/>
                  </a:cubicBezTo>
                  <a:cubicBezTo>
                    <a:pt x="18" y="14"/>
                    <a:pt x="18" y="13"/>
                    <a:pt x="12" y="9"/>
                  </a:cubicBezTo>
                  <a:cubicBezTo>
                    <a:pt x="10" y="8"/>
                    <a:pt x="3" y="13"/>
                    <a:pt x="8" y="16"/>
                  </a:cubicBezTo>
                  <a:cubicBezTo>
                    <a:pt x="12" y="18"/>
                    <a:pt x="19" y="22"/>
                    <a:pt x="21" y="26"/>
                  </a:cubicBezTo>
                  <a:cubicBezTo>
                    <a:pt x="23" y="28"/>
                    <a:pt x="21" y="30"/>
                    <a:pt x="23" y="32"/>
                  </a:cubicBezTo>
                  <a:cubicBezTo>
                    <a:pt x="31" y="36"/>
                    <a:pt x="28" y="38"/>
                    <a:pt x="26" y="36"/>
                  </a:cubicBezTo>
                  <a:cubicBezTo>
                    <a:pt x="24" y="33"/>
                    <a:pt x="24" y="36"/>
                    <a:pt x="22" y="34"/>
                  </a:cubicBezTo>
                  <a:cubicBezTo>
                    <a:pt x="16" y="30"/>
                    <a:pt x="14" y="26"/>
                    <a:pt x="7" y="26"/>
                  </a:cubicBezTo>
                  <a:cubicBezTo>
                    <a:pt x="5" y="27"/>
                    <a:pt x="6" y="30"/>
                    <a:pt x="3" y="31"/>
                  </a:cubicBezTo>
                  <a:cubicBezTo>
                    <a:pt x="0" y="32"/>
                    <a:pt x="3" y="37"/>
                    <a:pt x="7" y="38"/>
                  </a:cubicBezTo>
                  <a:cubicBezTo>
                    <a:pt x="14" y="38"/>
                    <a:pt x="22" y="43"/>
                    <a:pt x="24" y="46"/>
                  </a:cubicBezTo>
                  <a:cubicBezTo>
                    <a:pt x="23" y="46"/>
                    <a:pt x="7" y="36"/>
                    <a:pt x="13" y="47"/>
                  </a:cubicBezTo>
                  <a:cubicBezTo>
                    <a:pt x="14" y="49"/>
                    <a:pt x="23" y="48"/>
                    <a:pt x="28" y="52"/>
                  </a:cubicBezTo>
                  <a:cubicBezTo>
                    <a:pt x="36" y="59"/>
                    <a:pt x="31" y="41"/>
                    <a:pt x="41" y="43"/>
                  </a:cubicBezTo>
                  <a:cubicBezTo>
                    <a:pt x="47" y="45"/>
                    <a:pt x="48" y="40"/>
                    <a:pt x="46" y="36"/>
                  </a:cubicBezTo>
                  <a:cubicBezTo>
                    <a:pt x="46" y="35"/>
                    <a:pt x="45" y="28"/>
                    <a:pt x="49" y="28"/>
                  </a:cubicBezTo>
                  <a:close/>
                </a:path>
              </a:pathLst>
            </a:custGeom>
            <a:solidFill>
              <a:srgbClr val="F5D0D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2" name="Freeform 390"/>
            <p:cNvSpPr/>
            <p:nvPr/>
          </p:nvSpPr>
          <p:spPr>
            <a:xfrm flipH="1">
              <a:off x="6940862" y="1760116"/>
              <a:ext cx="438177" cy="330775"/>
            </a:xfrm>
            <a:custGeom>
              <a:avLst/>
              <a:gdLst>
                <a:gd name="txL" fmla="*/ 0 w 60"/>
                <a:gd name="txT" fmla="*/ 0 h 52"/>
                <a:gd name="txR" fmla="*/ 60 w 60"/>
                <a:gd name="txB" fmla="*/ 52 h 52"/>
              </a:gdLst>
              <a:ahLst/>
              <a:cxnLst>
                <a:cxn ang="0">
                  <a:pos x="2147483647" y="80925377"/>
                </a:cxn>
                <a:cxn ang="0">
                  <a:pos x="1653322189" y="647409378"/>
                </a:cxn>
                <a:cxn ang="0">
                  <a:pos x="1119995190" y="930648309"/>
                </a:cxn>
                <a:cxn ang="0">
                  <a:pos x="693327519" y="1294818755"/>
                </a:cxn>
                <a:cxn ang="0">
                  <a:pos x="480001101" y="1578057488"/>
                </a:cxn>
                <a:cxn ang="0">
                  <a:pos x="213333778" y="1901765655"/>
                </a:cxn>
                <a:cxn ang="0">
                  <a:pos x="1333328911" y="1739908590"/>
                </a:cxn>
                <a:cxn ang="0">
                  <a:pos x="1759989050" y="1780377627"/>
                </a:cxn>
                <a:cxn ang="0">
                  <a:pos x="2147483647" y="1578057488"/>
                </a:cxn>
                <a:cxn ang="0">
                  <a:pos x="2147483647" y="1335281431"/>
                </a:cxn>
                <a:cxn ang="0">
                  <a:pos x="2147483647" y="1092505375"/>
                </a:cxn>
                <a:cxn ang="0">
                  <a:pos x="2147483647" y="687872054"/>
                </a:cxn>
                <a:cxn ang="0">
                  <a:pos x="2147483647" y="445095997"/>
                </a:cxn>
                <a:cxn ang="0">
                  <a:pos x="2147483647" y="283238832"/>
                </a:cxn>
                <a:cxn ang="0">
                  <a:pos x="2147483647" y="80925377"/>
                </a:cxn>
              </a:cxnLst>
              <a:rect l="txL" t="txT" r="txR" b="txB"/>
              <a:pathLst>
                <a:path w="60" h="52">
                  <a:moveTo>
                    <a:pt x="52" y="2"/>
                  </a:moveTo>
                  <a:cubicBezTo>
                    <a:pt x="45" y="4"/>
                    <a:pt x="33" y="10"/>
                    <a:pt x="31" y="16"/>
                  </a:cubicBezTo>
                  <a:cubicBezTo>
                    <a:pt x="30" y="18"/>
                    <a:pt x="20" y="17"/>
                    <a:pt x="21" y="23"/>
                  </a:cubicBezTo>
                  <a:cubicBezTo>
                    <a:pt x="21" y="30"/>
                    <a:pt x="12" y="28"/>
                    <a:pt x="13" y="32"/>
                  </a:cubicBezTo>
                  <a:cubicBezTo>
                    <a:pt x="14" y="36"/>
                    <a:pt x="12" y="36"/>
                    <a:pt x="9" y="39"/>
                  </a:cubicBezTo>
                  <a:cubicBezTo>
                    <a:pt x="7" y="41"/>
                    <a:pt x="0" y="44"/>
                    <a:pt x="4" y="47"/>
                  </a:cubicBezTo>
                  <a:cubicBezTo>
                    <a:pt x="10" y="52"/>
                    <a:pt x="18" y="44"/>
                    <a:pt x="25" y="43"/>
                  </a:cubicBezTo>
                  <a:cubicBezTo>
                    <a:pt x="29" y="43"/>
                    <a:pt x="30" y="46"/>
                    <a:pt x="33" y="44"/>
                  </a:cubicBezTo>
                  <a:cubicBezTo>
                    <a:pt x="40" y="39"/>
                    <a:pt x="48" y="44"/>
                    <a:pt x="50" y="39"/>
                  </a:cubicBezTo>
                  <a:cubicBezTo>
                    <a:pt x="54" y="29"/>
                    <a:pt x="47" y="31"/>
                    <a:pt x="44" y="33"/>
                  </a:cubicBezTo>
                  <a:cubicBezTo>
                    <a:pt x="39" y="35"/>
                    <a:pt x="38" y="29"/>
                    <a:pt x="48" y="27"/>
                  </a:cubicBezTo>
                  <a:cubicBezTo>
                    <a:pt x="52" y="26"/>
                    <a:pt x="55" y="25"/>
                    <a:pt x="58" y="17"/>
                  </a:cubicBezTo>
                  <a:cubicBezTo>
                    <a:pt x="59" y="14"/>
                    <a:pt x="57" y="12"/>
                    <a:pt x="54" y="11"/>
                  </a:cubicBezTo>
                  <a:cubicBezTo>
                    <a:pt x="51" y="11"/>
                    <a:pt x="54" y="8"/>
                    <a:pt x="58" y="7"/>
                  </a:cubicBezTo>
                  <a:cubicBezTo>
                    <a:pt x="60" y="7"/>
                    <a:pt x="59" y="0"/>
                    <a:pt x="52" y="2"/>
                  </a:cubicBezTo>
                  <a:close/>
                </a:path>
              </a:pathLst>
            </a:custGeom>
            <a:solidFill>
              <a:srgbClr val="F5CED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3" name="Freeform 391"/>
            <p:cNvSpPr/>
            <p:nvPr/>
          </p:nvSpPr>
          <p:spPr>
            <a:xfrm flipH="1">
              <a:off x="6956291" y="1811211"/>
              <a:ext cx="364119" cy="223206"/>
            </a:xfrm>
            <a:custGeom>
              <a:avLst/>
              <a:gdLst>
                <a:gd name="txL" fmla="*/ 0 w 50"/>
                <a:gd name="txT" fmla="*/ 0 h 35"/>
                <a:gd name="txR" fmla="*/ 50 w 50"/>
                <a:gd name="txB" fmla="*/ 35 h 35"/>
              </a:gdLst>
              <a:ahLst/>
              <a:cxnLst>
                <a:cxn ang="0">
                  <a:pos x="1113694489" y="935411696"/>
                </a:cxn>
                <a:cxn ang="0">
                  <a:pos x="2147483647" y="366032271"/>
                </a:cxn>
                <a:cxn ang="0">
                  <a:pos x="2121321145" y="40668128"/>
                </a:cxn>
                <a:cxn ang="0">
                  <a:pos x="1219762321" y="366032271"/>
                </a:cxn>
                <a:cxn ang="0">
                  <a:pos x="954596381" y="691390049"/>
                </a:cxn>
                <a:cxn ang="0">
                  <a:pos x="424264161" y="1057422419"/>
                </a:cxn>
                <a:cxn ang="0">
                  <a:pos x="1113694489" y="935411696"/>
                </a:cxn>
              </a:cxnLst>
              <a:rect l="txL" t="txT" r="txR" b="txB"/>
              <a:pathLst>
                <a:path w="50" h="35">
                  <a:moveTo>
                    <a:pt x="21" y="23"/>
                  </a:moveTo>
                  <a:cubicBezTo>
                    <a:pt x="40" y="15"/>
                    <a:pt x="50" y="13"/>
                    <a:pt x="44" y="9"/>
                  </a:cubicBezTo>
                  <a:cubicBezTo>
                    <a:pt x="37" y="6"/>
                    <a:pt x="44" y="1"/>
                    <a:pt x="40" y="1"/>
                  </a:cubicBezTo>
                  <a:cubicBezTo>
                    <a:pt x="27" y="0"/>
                    <a:pt x="35" y="7"/>
                    <a:pt x="23" y="9"/>
                  </a:cubicBezTo>
                  <a:cubicBezTo>
                    <a:pt x="21" y="10"/>
                    <a:pt x="12" y="16"/>
                    <a:pt x="18" y="17"/>
                  </a:cubicBezTo>
                  <a:cubicBezTo>
                    <a:pt x="22" y="19"/>
                    <a:pt x="11" y="22"/>
                    <a:pt x="8" y="26"/>
                  </a:cubicBezTo>
                  <a:cubicBezTo>
                    <a:pt x="0" y="35"/>
                    <a:pt x="14" y="25"/>
                    <a:pt x="21" y="23"/>
                  </a:cubicBezTo>
                  <a:close/>
                </a:path>
              </a:pathLst>
            </a:custGeom>
            <a:solidFill>
              <a:srgbClr val="F7D2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4" name="Freeform 392"/>
            <p:cNvSpPr/>
            <p:nvPr/>
          </p:nvSpPr>
          <p:spPr>
            <a:xfrm flipH="1">
              <a:off x="7085892" y="1469679"/>
              <a:ext cx="225260" cy="290437"/>
            </a:xfrm>
            <a:custGeom>
              <a:avLst/>
              <a:gdLst>
                <a:gd name="txL" fmla="*/ 0 w 31"/>
                <a:gd name="txT" fmla="*/ 0 h 46"/>
                <a:gd name="txR" fmla="*/ 31 w 31"/>
                <a:gd name="txB" fmla="*/ 46 h 46"/>
              </a:gdLst>
              <a:ahLst/>
              <a:cxnLst>
                <a:cxn ang="0">
                  <a:pos x="950422798" y="597971899"/>
                </a:cxn>
                <a:cxn ang="0">
                  <a:pos x="739216168" y="1076346932"/>
                </a:cxn>
                <a:cxn ang="0">
                  <a:pos x="211206687" y="1514856146"/>
                </a:cxn>
                <a:cxn ang="0">
                  <a:pos x="422413375" y="1594587390"/>
                </a:cxn>
                <a:cxn ang="0">
                  <a:pos x="1320030996" y="916890758"/>
                </a:cxn>
                <a:cxn ang="0">
                  <a:pos x="1372836287" y="358784382"/>
                </a:cxn>
                <a:cxn ang="0">
                  <a:pos x="950422798" y="597971899"/>
                </a:cxn>
              </a:cxnLst>
              <a:rect l="txL" t="txT" r="txR" b="txB"/>
              <a:pathLst>
                <a:path w="31" h="46">
                  <a:moveTo>
                    <a:pt x="18" y="15"/>
                  </a:moveTo>
                  <a:cubicBezTo>
                    <a:pt x="18" y="17"/>
                    <a:pt x="7" y="24"/>
                    <a:pt x="14" y="27"/>
                  </a:cubicBezTo>
                  <a:cubicBezTo>
                    <a:pt x="16" y="28"/>
                    <a:pt x="7" y="35"/>
                    <a:pt x="4" y="38"/>
                  </a:cubicBezTo>
                  <a:cubicBezTo>
                    <a:pt x="0" y="42"/>
                    <a:pt x="1" y="46"/>
                    <a:pt x="8" y="40"/>
                  </a:cubicBezTo>
                  <a:cubicBezTo>
                    <a:pt x="19" y="32"/>
                    <a:pt x="23" y="26"/>
                    <a:pt x="25" y="23"/>
                  </a:cubicBezTo>
                  <a:cubicBezTo>
                    <a:pt x="31" y="12"/>
                    <a:pt x="25" y="14"/>
                    <a:pt x="26" y="9"/>
                  </a:cubicBezTo>
                  <a:cubicBezTo>
                    <a:pt x="27" y="5"/>
                    <a:pt x="20" y="0"/>
                    <a:pt x="18" y="15"/>
                  </a:cubicBezTo>
                  <a:close/>
                </a:path>
              </a:pathLst>
            </a:custGeom>
            <a:solidFill>
              <a:srgbClr val="FADAD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5" name="Freeform 393"/>
            <p:cNvSpPr/>
            <p:nvPr/>
          </p:nvSpPr>
          <p:spPr>
            <a:xfrm flipH="1">
              <a:off x="7113664" y="1717088"/>
              <a:ext cx="175888" cy="126394"/>
            </a:xfrm>
            <a:custGeom>
              <a:avLst/>
              <a:gdLst>
                <a:gd name="txL" fmla="*/ 0 w 24"/>
                <a:gd name="txT" fmla="*/ 0 h 20"/>
                <a:gd name="txR" fmla="*/ 24 w 24"/>
                <a:gd name="txB" fmla="*/ 20 h 20"/>
              </a:gdLst>
              <a:ahLst/>
              <a:cxnLst>
                <a:cxn ang="0">
                  <a:pos x="859352081" y="159755685"/>
                </a:cxn>
                <a:cxn ang="0">
                  <a:pos x="214839852" y="758831566"/>
                </a:cxn>
                <a:cxn ang="0">
                  <a:pos x="1289024571" y="199696173"/>
                </a:cxn>
                <a:cxn ang="0">
                  <a:pos x="859352081" y="159755685"/>
                </a:cxn>
              </a:cxnLst>
              <a:rect l="txL" t="txT" r="txR" b="txB"/>
              <a:pathLst>
                <a:path w="24" h="20">
                  <a:moveTo>
                    <a:pt x="16" y="4"/>
                  </a:moveTo>
                  <a:cubicBezTo>
                    <a:pt x="14" y="10"/>
                    <a:pt x="0" y="17"/>
                    <a:pt x="4" y="19"/>
                  </a:cubicBezTo>
                  <a:cubicBezTo>
                    <a:pt x="8" y="20"/>
                    <a:pt x="23" y="13"/>
                    <a:pt x="24" y="5"/>
                  </a:cubicBezTo>
                  <a:cubicBezTo>
                    <a:pt x="24" y="0"/>
                    <a:pt x="17" y="1"/>
                    <a:pt x="16" y="4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6" name="Freeform 394"/>
            <p:cNvSpPr/>
            <p:nvPr/>
          </p:nvSpPr>
          <p:spPr>
            <a:xfrm flipH="1">
              <a:off x="7508641" y="1461612"/>
              <a:ext cx="336347" cy="268923"/>
            </a:xfrm>
            <a:custGeom>
              <a:avLst/>
              <a:gdLst>
                <a:gd name="txL" fmla="*/ 0 w 46"/>
                <a:gd name="txT" fmla="*/ 0 h 42"/>
                <a:gd name="txR" fmla="*/ 46 w 46"/>
                <a:gd name="txB" fmla="*/ 42 h 42"/>
              </a:gdLst>
              <a:ahLst/>
              <a:cxnLst>
                <a:cxn ang="0">
                  <a:pos x="2147483647" y="1024936013"/>
                </a:cxn>
                <a:cxn ang="0">
                  <a:pos x="2138552926" y="778954595"/>
                </a:cxn>
                <a:cxn ang="0">
                  <a:pos x="1603914466" y="40997949"/>
                </a:cxn>
                <a:cxn ang="0">
                  <a:pos x="1336591808" y="163991797"/>
                </a:cxn>
                <a:cxn ang="0">
                  <a:pos x="641567294" y="163991797"/>
                </a:cxn>
                <a:cxn ang="0">
                  <a:pos x="427709054" y="286979254"/>
                </a:cxn>
                <a:cxn ang="0">
                  <a:pos x="962347400" y="532966975"/>
                </a:cxn>
                <a:cxn ang="0">
                  <a:pos x="1496985403" y="1065933950"/>
                </a:cxn>
                <a:cxn ang="0">
                  <a:pos x="1496985403" y="1352919507"/>
                </a:cxn>
                <a:cxn ang="0">
                  <a:pos x="801953577" y="983938076"/>
                </a:cxn>
                <a:cxn ang="0">
                  <a:pos x="374244523" y="819952532"/>
                </a:cxn>
                <a:cxn ang="0">
                  <a:pos x="213858183" y="901942203"/>
                </a:cxn>
                <a:cxn ang="0">
                  <a:pos x="160393652" y="1065933950"/>
                </a:cxn>
                <a:cxn ang="0">
                  <a:pos x="1283127277" y="1557902788"/>
                </a:cxn>
                <a:cxn ang="0">
                  <a:pos x="1710843529" y="1352919507"/>
                </a:cxn>
                <a:cxn ang="0">
                  <a:pos x="2147483647" y="1024936013"/>
                </a:cxn>
              </a:cxnLst>
              <a:rect l="txL" t="txT" r="txR" b="txB"/>
              <a:pathLst>
                <a:path w="46" h="42">
                  <a:moveTo>
                    <a:pt x="41" y="25"/>
                  </a:moveTo>
                  <a:cubicBezTo>
                    <a:pt x="40" y="23"/>
                    <a:pt x="35" y="20"/>
                    <a:pt x="40" y="19"/>
                  </a:cubicBezTo>
                  <a:cubicBezTo>
                    <a:pt x="46" y="18"/>
                    <a:pt x="38" y="6"/>
                    <a:pt x="30" y="1"/>
                  </a:cubicBezTo>
                  <a:cubicBezTo>
                    <a:pt x="29" y="0"/>
                    <a:pt x="24" y="0"/>
                    <a:pt x="25" y="4"/>
                  </a:cubicBezTo>
                  <a:cubicBezTo>
                    <a:pt x="27" y="8"/>
                    <a:pt x="19" y="10"/>
                    <a:pt x="12" y="4"/>
                  </a:cubicBezTo>
                  <a:cubicBezTo>
                    <a:pt x="7" y="0"/>
                    <a:pt x="5" y="6"/>
                    <a:pt x="8" y="7"/>
                  </a:cubicBezTo>
                  <a:cubicBezTo>
                    <a:pt x="12" y="8"/>
                    <a:pt x="17" y="13"/>
                    <a:pt x="18" y="13"/>
                  </a:cubicBezTo>
                  <a:cubicBezTo>
                    <a:pt x="24" y="16"/>
                    <a:pt x="21" y="20"/>
                    <a:pt x="28" y="26"/>
                  </a:cubicBezTo>
                  <a:cubicBezTo>
                    <a:pt x="31" y="28"/>
                    <a:pt x="31" y="36"/>
                    <a:pt x="28" y="33"/>
                  </a:cubicBezTo>
                  <a:cubicBezTo>
                    <a:pt x="22" y="30"/>
                    <a:pt x="20" y="27"/>
                    <a:pt x="15" y="24"/>
                  </a:cubicBezTo>
                  <a:cubicBezTo>
                    <a:pt x="13" y="22"/>
                    <a:pt x="10" y="22"/>
                    <a:pt x="7" y="20"/>
                  </a:cubicBezTo>
                  <a:cubicBezTo>
                    <a:pt x="5" y="19"/>
                    <a:pt x="6" y="22"/>
                    <a:pt x="4" y="22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12" y="29"/>
                    <a:pt x="17" y="32"/>
                    <a:pt x="24" y="38"/>
                  </a:cubicBezTo>
                  <a:cubicBezTo>
                    <a:pt x="30" y="42"/>
                    <a:pt x="28" y="33"/>
                    <a:pt x="32" y="33"/>
                  </a:cubicBezTo>
                  <a:cubicBezTo>
                    <a:pt x="39" y="33"/>
                    <a:pt x="41" y="29"/>
                    <a:pt x="41" y="25"/>
                  </a:cubicBezTo>
                  <a:close/>
                </a:path>
              </a:pathLst>
            </a:custGeom>
            <a:solidFill>
              <a:srgbClr val="F7D9D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7" name="Freeform 395"/>
            <p:cNvSpPr/>
            <p:nvPr/>
          </p:nvSpPr>
          <p:spPr>
            <a:xfrm flipH="1">
              <a:off x="7456183" y="1760116"/>
              <a:ext cx="715895" cy="395317"/>
            </a:xfrm>
            <a:custGeom>
              <a:avLst/>
              <a:gdLst>
                <a:gd name="txL" fmla="*/ 0 w 98"/>
                <a:gd name="txT" fmla="*/ 0 h 62"/>
                <a:gd name="txR" fmla="*/ 98 w 98"/>
                <a:gd name="txB" fmla="*/ 62 h 62"/>
              </a:gdLst>
              <a:ahLst/>
              <a:cxnLst>
                <a:cxn ang="0">
                  <a:pos x="2147483647" y="1422905333"/>
                </a:cxn>
                <a:cxn ang="0">
                  <a:pos x="2147483647" y="853744635"/>
                </a:cxn>
                <a:cxn ang="0">
                  <a:pos x="2147483647" y="406545278"/>
                </a:cxn>
                <a:cxn ang="0">
                  <a:pos x="2147483647" y="162615571"/>
                </a:cxn>
                <a:cxn ang="0">
                  <a:pos x="2147483647" y="203269451"/>
                </a:cxn>
                <a:cxn ang="0">
                  <a:pos x="2147483647" y="325237517"/>
                </a:cxn>
                <a:cxn ang="0">
                  <a:pos x="2147483647" y="447199257"/>
                </a:cxn>
                <a:cxn ang="0">
                  <a:pos x="2147483647" y="406545278"/>
                </a:cxn>
                <a:cxn ang="0">
                  <a:pos x="2147483647" y="365891397"/>
                </a:cxn>
                <a:cxn ang="0">
                  <a:pos x="2147483647" y="325237517"/>
                </a:cxn>
                <a:cxn ang="0">
                  <a:pos x="2147483647" y="284583637"/>
                </a:cxn>
                <a:cxn ang="0">
                  <a:pos x="2147483647" y="528507018"/>
                </a:cxn>
                <a:cxn ang="0">
                  <a:pos x="1867733405" y="609814778"/>
                </a:cxn>
                <a:cxn ang="0">
                  <a:pos x="1494182432" y="691122539"/>
                </a:cxn>
                <a:cxn ang="0">
                  <a:pos x="1120638764" y="894398515"/>
                </a:cxn>
                <a:cxn ang="0">
                  <a:pos x="1174002146" y="1057014036"/>
                </a:cxn>
                <a:cxn ang="0">
                  <a:pos x="480270658" y="1382251453"/>
                </a:cxn>
                <a:cxn ang="0">
                  <a:pos x="480270658" y="1382251453"/>
                </a:cxn>
                <a:cxn ang="0">
                  <a:pos x="0" y="1626174734"/>
                </a:cxn>
                <a:cxn ang="0">
                  <a:pos x="800458250" y="1463559214"/>
                </a:cxn>
                <a:cxn ang="0">
                  <a:pos x="640368106" y="1666828614"/>
                </a:cxn>
                <a:cxn ang="0">
                  <a:pos x="1334092289" y="1666828614"/>
                </a:cxn>
                <a:cxn ang="0">
                  <a:pos x="1013912002" y="1910758670"/>
                </a:cxn>
                <a:cxn ang="0">
                  <a:pos x="1440819051" y="2073374191"/>
                </a:cxn>
                <a:cxn ang="0">
                  <a:pos x="1761006643" y="2147483647"/>
                </a:cxn>
                <a:cxn ang="0">
                  <a:pos x="2147483647" y="2147483647"/>
                </a:cxn>
                <a:cxn ang="0">
                  <a:pos x="2147483647" y="1951412550"/>
                </a:cxn>
                <a:cxn ang="0">
                  <a:pos x="2147483647" y="1422905333"/>
                </a:cxn>
              </a:cxnLst>
              <a:rect l="txL" t="txT" r="txR" b="txB"/>
              <a:pathLst>
                <a:path w="98" h="62">
                  <a:moveTo>
                    <a:pt x="97" y="35"/>
                  </a:moveTo>
                  <a:cubicBezTo>
                    <a:pt x="97" y="35"/>
                    <a:pt x="92" y="21"/>
                    <a:pt x="90" y="21"/>
                  </a:cubicBezTo>
                  <a:cubicBezTo>
                    <a:pt x="86" y="18"/>
                    <a:pt x="97" y="12"/>
                    <a:pt x="91" y="10"/>
                  </a:cubicBezTo>
                  <a:cubicBezTo>
                    <a:pt x="90" y="9"/>
                    <a:pt x="86" y="8"/>
                    <a:pt x="89" y="4"/>
                  </a:cubicBezTo>
                  <a:cubicBezTo>
                    <a:pt x="88" y="2"/>
                    <a:pt x="80" y="1"/>
                    <a:pt x="77" y="5"/>
                  </a:cubicBezTo>
                  <a:cubicBezTo>
                    <a:pt x="74" y="8"/>
                    <a:pt x="71" y="10"/>
                    <a:pt x="71" y="8"/>
                  </a:cubicBezTo>
                  <a:cubicBezTo>
                    <a:pt x="71" y="0"/>
                    <a:pt x="65" y="7"/>
                    <a:pt x="66" y="11"/>
                  </a:cubicBezTo>
                  <a:cubicBezTo>
                    <a:pt x="66" y="15"/>
                    <a:pt x="61" y="12"/>
                    <a:pt x="61" y="10"/>
                  </a:cubicBezTo>
                  <a:cubicBezTo>
                    <a:pt x="62" y="8"/>
                    <a:pt x="59" y="7"/>
                    <a:pt x="57" y="9"/>
                  </a:cubicBezTo>
                  <a:cubicBezTo>
                    <a:pt x="54" y="14"/>
                    <a:pt x="53" y="12"/>
                    <a:pt x="50" y="8"/>
                  </a:cubicBezTo>
                  <a:cubicBezTo>
                    <a:pt x="47" y="3"/>
                    <a:pt x="41" y="4"/>
                    <a:pt x="42" y="7"/>
                  </a:cubicBezTo>
                  <a:cubicBezTo>
                    <a:pt x="42" y="9"/>
                    <a:pt x="38" y="8"/>
                    <a:pt x="41" y="13"/>
                  </a:cubicBezTo>
                  <a:cubicBezTo>
                    <a:pt x="42" y="15"/>
                    <a:pt x="41" y="17"/>
                    <a:pt x="35" y="15"/>
                  </a:cubicBezTo>
                  <a:cubicBezTo>
                    <a:pt x="32" y="14"/>
                    <a:pt x="29" y="14"/>
                    <a:pt x="28" y="17"/>
                  </a:cubicBezTo>
                  <a:cubicBezTo>
                    <a:pt x="27" y="20"/>
                    <a:pt x="22" y="18"/>
                    <a:pt x="21" y="22"/>
                  </a:cubicBezTo>
                  <a:cubicBezTo>
                    <a:pt x="20" y="24"/>
                    <a:pt x="27" y="25"/>
                    <a:pt x="22" y="26"/>
                  </a:cubicBezTo>
                  <a:cubicBezTo>
                    <a:pt x="18" y="26"/>
                    <a:pt x="17" y="27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5" y="37"/>
                    <a:pt x="3" y="38"/>
                    <a:pt x="0" y="40"/>
                  </a:cubicBezTo>
                  <a:cubicBezTo>
                    <a:pt x="2" y="41"/>
                    <a:pt x="9" y="37"/>
                    <a:pt x="15" y="36"/>
                  </a:cubicBezTo>
                  <a:cubicBezTo>
                    <a:pt x="19" y="34"/>
                    <a:pt x="10" y="40"/>
                    <a:pt x="12" y="41"/>
                  </a:cubicBezTo>
                  <a:cubicBezTo>
                    <a:pt x="12" y="44"/>
                    <a:pt x="19" y="40"/>
                    <a:pt x="25" y="41"/>
                  </a:cubicBezTo>
                  <a:cubicBezTo>
                    <a:pt x="33" y="44"/>
                    <a:pt x="20" y="44"/>
                    <a:pt x="19" y="47"/>
                  </a:cubicBezTo>
                  <a:cubicBezTo>
                    <a:pt x="18" y="49"/>
                    <a:pt x="24" y="52"/>
                    <a:pt x="27" y="51"/>
                  </a:cubicBezTo>
                  <a:cubicBezTo>
                    <a:pt x="28" y="55"/>
                    <a:pt x="30" y="56"/>
                    <a:pt x="33" y="54"/>
                  </a:cubicBezTo>
                  <a:cubicBezTo>
                    <a:pt x="39" y="61"/>
                    <a:pt x="60" y="57"/>
                    <a:pt x="67" y="59"/>
                  </a:cubicBezTo>
                  <a:cubicBezTo>
                    <a:pt x="79" y="62"/>
                    <a:pt x="93" y="60"/>
                    <a:pt x="98" y="48"/>
                  </a:cubicBezTo>
                  <a:cubicBezTo>
                    <a:pt x="98" y="47"/>
                    <a:pt x="96" y="36"/>
                    <a:pt x="97" y="35"/>
                  </a:cubicBezTo>
                  <a:close/>
                </a:path>
              </a:pathLst>
            </a:custGeom>
            <a:solidFill>
              <a:srgbClr val="FC97A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8" name="Freeform 396"/>
            <p:cNvSpPr/>
            <p:nvPr/>
          </p:nvSpPr>
          <p:spPr>
            <a:xfrm flipH="1">
              <a:off x="7450011" y="1805833"/>
              <a:ext cx="80230" cy="107569"/>
            </a:xfrm>
            <a:custGeom>
              <a:avLst/>
              <a:gdLst>
                <a:gd name="txL" fmla="*/ 0 w 11"/>
                <a:gd name="txT" fmla="*/ 0 h 17"/>
                <a:gd name="txR" fmla="*/ 11 w 11"/>
                <a:gd name="txB" fmla="*/ 17 h 17"/>
              </a:gdLst>
              <a:ahLst/>
              <a:cxnLst>
                <a:cxn ang="0">
                  <a:pos x="585168470" y="0"/>
                </a:cxn>
                <a:cxn ang="0">
                  <a:pos x="372376589" y="640611271"/>
                </a:cxn>
                <a:cxn ang="0">
                  <a:pos x="585168470" y="0"/>
                </a:cxn>
              </a:cxnLst>
              <a:rect l="txL" t="txT" r="txR" b="txB"/>
              <a:pathLst>
                <a:path w="11" h="17">
                  <a:moveTo>
                    <a:pt x="11" y="0"/>
                  </a:moveTo>
                  <a:cubicBezTo>
                    <a:pt x="0" y="1"/>
                    <a:pt x="6" y="14"/>
                    <a:pt x="7" y="16"/>
                  </a:cubicBezTo>
                  <a:cubicBezTo>
                    <a:pt x="7" y="17"/>
                    <a:pt x="9" y="4"/>
                    <a:pt x="11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39" name="Freeform 397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07361924" y="121899225"/>
                </a:cxn>
                <a:cxn ang="0">
                  <a:pos x="155521457" y="446972340"/>
                </a:cxn>
                <a:cxn ang="0">
                  <a:pos x="311042913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4" y="3"/>
                  </a:cubicBezTo>
                  <a:cubicBezTo>
                    <a:pt x="8" y="6"/>
                    <a:pt x="0" y="10"/>
                    <a:pt x="3" y="11"/>
                  </a:cubicBezTo>
                  <a:cubicBezTo>
                    <a:pt x="6" y="12"/>
                    <a:pt x="7" y="17"/>
                    <a:pt x="6" y="18"/>
                  </a:cubicBezTo>
                  <a:cubicBezTo>
                    <a:pt x="2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0" name="Freeform 398"/>
            <p:cNvSpPr/>
            <p:nvPr/>
          </p:nvSpPr>
          <p:spPr>
            <a:xfrm flipH="1">
              <a:off x="8492996" y="2104337"/>
              <a:ext cx="108001" cy="172111"/>
            </a:xfrm>
            <a:custGeom>
              <a:avLst/>
              <a:gdLst>
                <a:gd name="txL" fmla="*/ 0 w 15"/>
                <a:gd name="txT" fmla="*/ 0 h 27"/>
                <a:gd name="txR" fmla="*/ 15 w 15"/>
                <a:gd name="txB" fmla="*/ 27 h 27"/>
              </a:gdLst>
              <a:ahLst/>
              <a:cxnLst>
                <a:cxn ang="0">
                  <a:pos x="725773960" y="0"/>
                </a:cxn>
                <a:cxn ang="0">
                  <a:pos x="259202447" y="121899225"/>
                </a:cxn>
                <a:cxn ang="0">
                  <a:pos x="207361924" y="446972340"/>
                </a:cxn>
                <a:cxn ang="0">
                  <a:pos x="362883380" y="731414372"/>
                </a:cxn>
                <a:cxn ang="0">
                  <a:pos x="362883380" y="975219296"/>
                </a:cxn>
                <a:cxn ang="0">
                  <a:pos x="725773960" y="0"/>
                </a:cxn>
              </a:cxnLst>
              <a:rect l="txL" t="txT" r="txR" b="txB"/>
              <a:pathLst>
                <a:path w="15" h="27">
                  <a:moveTo>
                    <a:pt x="14" y="0"/>
                  </a:moveTo>
                  <a:cubicBezTo>
                    <a:pt x="12" y="1"/>
                    <a:pt x="7" y="0"/>
                    <a:pt x="5" y="3"/>
                  </a:cubicBezTo>
                  <a:cubicBezTo>
                    <a:pt x="9" y="6"/>
                    <a:pt x="0" y="10"/>
                    <a:pt x="4" y="11"/>
                  </a:cubicBezTo>
                  <a:cubicBezTo>
                    <a:pt x="7" y="12"/>
                    <a:pt x="9" y="18"/>
                    <a:pt x="7" y="18"/>
                  </a:cubicBezTo>
                  <a:cubicBezTo>
                    <a:pt x="3" y="18"/>
                    <a:pt x="4" y="23"/>
                    <a:pt x="7" y="24"/>
                  </a:cubicBezTo>
                  <a:cubicBezTo>
                    <a:pt x="15" y="27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1" name="Freeform 399"/>
            <p:cNvSpPr/>
            <p:nvPr/>
          </p:nvSpPr>
          <p:spPr>
            <a:xfrm flipH="1">
              <a:off x="8326365" y="2066688"/>
              <a:ext cx="240689" cy="220517"/>
            </a:xfrm>
            <a:custGeom>
              <a:avLst/>
              <a:gdLst>
                <a:gd name="txL" fmla="*/ 0 w 33"/>
                <a:gd name="txT" fmla="*/ 0 h 35"/>
                <a:gd name="txR" fmla="*/ 33 w 33"/>
                <a:gd name="txB" fmla="*/ 35 h 35"/>
              </a:gdLst>
              <a:ahLst/>
              <a:cxnLst>
                <a:cxn ang="0">
                  <a:pos x="212783622" y="119085478"/>
                </a:cxn>
                <a:cxn ang="0">
                  <a:pos x="212783622" y="277870299"/>
                </a:cxn>
                <a:cxn ang="0">
                  <a:pos x="212783622" y="595439941"/>
                </a:cxn>
                <a:cxn ang="0">
                  <a:pos x="265983217" y="913009681"/>
                </a:cxn>
                <a:cxn ang="0">
                  <a:pos x="106391811" y="1190886182"/>
                </a:cxn>
                <a:cxn ang="0">
                  <a:pos x="1170324650" y="595439941"/>
                </a:cxn>
                <a:cxn ang="0">
                  <a:pos x="212783622" y="119085478"/>
                </a:cxn>
              </a:cxnLst>
              <a:rect l="txL" t="txT" r="txR" b="txB"/>
              <a:pathLst>
                <a:path w="33" h="35">
                  <a:moveTo>
                    <a:pt x="4" y="3"/>
                  </a:moveTo>
                  <a:cubicBezTo>
                    <a:pt x="4" y="3"/>
                    <a:pt x="0" y="5"/>
                    <a:pt x="4" y="7"/>
                  </a:cubicBezTo>
                  <a:cubicBezTo>
                    <a:pt x="7" y="9"/>
                    <a:pt x="7" y="12"/>
                    <a:pt x="4" y="15"/>
                  </a:cubicBezTo>
                  <a:cubicBezTo>
                    <a:pt x="1" y="17"/>
                    <a:pt x="8" y="20"/>
                    <a:pt x="5" y="23"/>
                  </a:cubicBezTo>
                  <a:cubicBezTo>
                    <a:pt x="2" y="26"/>
                    <a:pt x="6" y="31"/>
                    <a:pt x="2" y="30"/>
                  </a:cubicBezTo>
                  <a:cubicBezTo>
                    <a:pt x="7" y="35"/>
                    <a:pt x="11" y="20"/>
                    <a:pt x="22" y="15"/>
                  </a:cubicBezTo>
                  <a:cubicBezTo>
                    <a:pt x="33" y="12"/>
                    <a:pt x="10" y="0"/>
                    <a:pt x="4" y="3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2" name="Freeform 400"/>
            <p:cNvSpPr/>
            <p:nvPr/>
          </p:nvSpPr>
          <p:spPr>
            <a:xfrm flipH="1">
              <a:off x="8310937" y="2066688"/>
              <a:ext cx="246860" cy="220517"/>
            </a:xfrm>
            <a:custGeom>
              <a:avLst/>
              <a:gdLst>
                <a:gd name="txL" fmla="*/ 0 w 34"/>
                <a:gd name="txT" fmla="*/ 0 h 35"/>
                <a:gd name="txR" fmla="*/ 34 w 34"/>
                <a:gd name="txB" fmla="*/ 35 h 35"/>
              </a:gdLst>
              <a:ahLst/>
              <a:cxnLst>
                <a:cxn ang="0">
                  <a:pos x="158150119" y="119085478"/>
                </a:cxn>
                <a:cxn ang="0">
                  <a:pos x="158150119" y="277870299"/>
                </a:cxn>
                <a:cxn ang="0">
                  <a:pos x="158150119" y="595439941"/>
                </a:cxn>
                <a:cxn ang="0">
                  <a:pos x="210861966" y="913009681"/>
                </a:cxn>
                <a:cxn ang="0">
                  <a:pos x="52719122" y="1190886182"/>
                </a:cxn>
                <a:cxn ang="0">
                  <a:pos x="1212474581" y="635139284"/>
                </a:cxn>
                <a:cxn ang="0">
                  <a:pos x="158150119" y="119085478"/>
                </a:cxn>
              </a:cxnLst>
              <a:rect l="txL" t="txT" r="txR" b="txB"/>
              <a:pathLst>
                <a:path w="34" h="35">
                  <a:moveTo>
                    <a:pt x="3" y="3"/>
                  </a:moveTo>
                  <a:cubicBezTo>
                    <a:pt x="3" y="3"/>
                    <a:pt x="0" y="6"/>
                    <a:pt x="3" y="7"/>
                  </a:cubicBezTo>
                  <a:cubicBezTo>
                    <a:pt x="7" y="9"/>
                    <a:pt x="7" y="12"/>
                    <a:pt x="3" y="15"/>
                  </a:cubicBezTo>
                  <a:cubicBezTo>
                    <a:pt x="0" y="17"/>
                    <a:pt x="8" y="20"/>
                    <a:pt x="4" y="23"/>
                  </a:cubicBezTo>
                  <a:cubicBezTo>
                    <a:pt x="1" y="26"/>
                    <a:pt x="5" y="31"/>
                    <a:pt x="1" y="30"/>
                  </a:cubicBezTo>
                  <a:cubicBezTo>
                    <a:pt x="6" y="35"/>
                    <a:pt x="12" y="20"/>
                    <a:pt x="23" y="16"/>
                  </a:cubicBezTo>
                  <a:cubicBezTo>
                    <a:pt x="34" y="13"/>
                    <a:pt x="9" y="0"/>
                    <a:pt x="3" y="3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3" name="Freeform 401"/>
            <p:cNvSpPr/>
            <p:nvPr/>
          </p:nvSpPr>
          <p:spPr>
            <a:xfrm flipH="1">
              <a:off x="8128877" y="2160811"/>
              <a:ext cx="370290" cy="153286"/>
            </a:xfrm>
            <a:custGeom>
              <a:avLst/>
              <a:gdLst>
                <a:gd name="txL" fmla="*/ 0 w 51"/>
                <a:gd name="txT" fmla="*/ 0 h 24"/>
                <a:gd name="txR" fmla="*/ 51 w 51"/>
                <a:gd name="txB" fmla="*/ 24 h 24"/>
              </a:gdLst>
              <a:ahLst/>
              <a:cxnLst>
                <a:cxn ang="0">
                  <a:pos x="2147483647" y="530305722"/>
                </a:cxn>
                <a:cxn ang="0">
                  <a:pos x="2147483647" y="734271841"/>
                </a:cxn>
                <a:cxn ang="0">
                  <a:pos x="2147483647" y="734271841"/>
                </a:cxn>
                <a:cxn ang="0">
                  <a:pos x="2147483647" y="815851901"/>
                </a:cxn>
                <a:cxn ang="0">
                  <a:pos x="2108649354" y="652685393"/>
                </a:cxn>
                <a:cxn ang="0">
                  <a:pos x="369012140" y="122379721"/>
                </a:cxn>
                <a:cxn ang="0">
                  <a:pos x="210861997" y="203966169"/>
                </a:cxn>
                <a:cxn ang="0">
                  <a:pos x="369012140" y="0"/>
                </a:cxn>
                <a:cxn ang="0">
                  <a:pos x="2147483647" y="530305722"/>
                </a:cxn>
              </a:cxnLst>
              <a:rect l="txL" t="txT" r="txR" b="txB"/>
              <a:pathLst>
                <a:path w="51" h="24">
                  <a:moveTo>
                    <a:pt x="51" y="13"/>
                  </a:moveTo>
                  <a:cubicBezTo>
                    <a:pt x="50" y="13"/>
                    <a:pt x="49" y="18"/>
                    <a:pt x="48" y="18"/>
                  </a:cubicBezTo>
                  <a:cubicBezTo>
                    <a:pt x="48" y="18"/>
                    <a:pt x="47" y="18"/>
                    <a:pt x="47" y="18"/>
                  </a:cubicBezTo>
                  <a:cubicBezTo>
                    <a:pt x="47" y="19"/>
                    <a:pt x="46" y="19"/>
                    <a:pt x="47" y="20"/>
                  </a:cubicBezTo>
                  <a:cubicBezTo>
                    <a:pt x="41" y="24"/>
                    <a:pt x="40" y="18"/>
                    <a:pt x="40" y="16"/>
                  </a:cubicBezTo>
                  <a:cubicBezTo>
                    <a:pt x="41" y="11"/>
                    <a:pt x="11" y="5"/>
                    <a:pt x="7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0" y="2"/>
                    <a:pt x="4" y="0"/>
                    <a:pt x="7" y="0"/>
                  </a:cubicBezTo>
                  <a:cubicBezTo>
                    <a:pt x="22" y="0"/>
                    <a:pt x="51" y="13"/>
                    <a:pt x="51" y="13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4" name="Freeform 402"/>
            <p:cNvSpPr/>
            <p:nvPr/>
          </p:nvSpPr>
          <p:spPr>
            <a:xfrm flipH="1">
              <a:off x="7493212" y="1684817"/>
              <a:ext cx="1021385" cy="344221"/>
            </a:xfrm>
            <a:custGeom>
              <a:avLst/>
              <a:gdLst>
                <a:gd name="txL" fmla="*/ 0 w 140"/>
                <a:gd name="txT" fmla="*/ 0 h 54"/>
                <a:gd name="txR" fmla="*/ 140 w 140"/>
                <a:gd name="txB" fmla="*/ 54 h 54"/>
              </a:gdLst>
              <a:ahLst/>
              <a:cxnLst>
                <a:cxn ang="0">
                  <a:pos x="2147483647" y="0"/>
                </a:cxn>
                <a:cxn ang="0">
                  <a:pos x="2147483647" y="406340126"/>
                </a:cxn>
                <a:cxn ang="0">
                  <a:pos x="2147483647" y="121898871"/>
                </a:cxn>
                <a:cxn ang="0">
                  <a:pos x="2147483647" y="446971041"/>
                </a:cxn>
                <a:cxn ang="0">
                  <a:pos x="2147483647" y="40630828"/>
                </a:cxn>
                <a:cxn ang="0">
                  <a:pos x="2147483647" y="487608231"/>
                </a:cxn>
                <a:cxn ang="0">
                  <a:pos x="2147483647" y="325072121"/>
                </a:cxn>
                <a:cxn ang="0">
                  <a:pos x="1490324547" y="1462818120"/>
                </a:cxn>
                <a:cxn ang="0">
                  <a:pos x="0" y="1503448936"/>
                </a:cxn>
                <a:cxn ang="0">
                  <a:pos x="266129155" y="1950420176"/>
                </a:cxn>
                <a:cxn ang="0">
                  <a:pos x="1809682314" y="1909789361"/>
                </a:cxn>
                <a:cxn ang="0">
                  <a:pos x="2147483647" y="812673878"/>
                </a:cxn>
                <a:cxn ang="0">
                  <a:pos x="2147483647" y="0"/>
                </a:cxn>
              </a:cxnLst>
              <a:rect l="txL" t="txT" r="txR" b="txB"/>
              <a:pathLst>
                <a:path w="140" h="54">
                  <a:moveTo>
                    <a:pt x="119" y="0"/>
                  </a:moveTo>
                  <a:cubicBezTo>
                    <a:pt x="118" y="5"/>
                    <a:pt x="118" y="4"/>
                    <a:pt x="116" y="10"/>
                  </a:cubicBezTo>
                  <a:cubicBezTo>
                    <a:pt x="113" y="17"/>
                    <a:pt x="103" y="7"/>
                    <a:pt x="101" y="3"/>
                  </a:cubicBezTo>
                  <a:cubicBezTo>
                    <a:pt x="100" y="4"/>
                    <a:pt x="99" y="10"/>
                    <a:pt x="97" y="11"/>
                  </a:cubicBezTo>
                  <a:cubicBezTo>
                    <a:pt x="96" y="10"/>
                    <a:pt x="80" y="1"/>
                    <a:pt x="79" y="1"/>
                  </a:cubicBezTo>
                  <a:cubicBezTo>
                    <a:pt x="79" y="11"/>
                    <a:pt x="65" y="16"/>
                    <a:pt x="62" y="12"/>
                  </a:cubicBezTo>
                  <a:cubicBezTo>
                    <a:pt x="58" y="8"/>
                    <a:pt x="56" y="11"/>
                    <a:pt x="54" y="8"/>
                  </a:cubicBezTo>
                  <a:cubicBezTo>
                    <a:pt x="55" y="20"/>
                    <a:pt x="38" y="34"/>
                    <a:pt x="28" y="36"/>
                  </a:cubicBezTo>
                  <a:cubicBezTo>
                    <a:pt x="24" y="37"/>
                    <a:pt x="9" y="39"/>
                    <a:pt x="0" y="37"/>
                  </a:cubicBezTo>
                  <a:cubicBezTo>
                    <a:pt x="4" y="42"/>
                    <a:pt x="0" y="42"/>
                    <a:pt x="5" y="48"/>
                  </a:cubicBezTo>
                  <a:cubicBezTo>
                    <a:pt x="9" y="46"/>
                    <a:pt x="20" y="54"/>
                    <a:pt x="34" y="47"/>
                  </a:cubicBezTo>
                  <a:cubicBezTo>
                    <a:pt x="55" y="38"/>
                    <a:pt x="74" y="19"/>
                    <a:pt x="93" y="20"/>
                  </a:cubicBezTo>
                  <a:cubicBezTo>
                    <a:pt x="104" y="21"/>
                    <a:pt x="140" y="17"/>
                    <a:pt x="119" y="0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5" name="Freeform 403"/>
            <p:cNvSpPr/>
            <p:nvPr/>
          </p:nvSpPr>
          <p:spPr>
            <a:xfrm flipH="1">
              <a:off x="7428411" y="1647168"/>
              <a:ext cx="1150986" cy="494818"/>
            </a:xfrm>
            <a:custGeom>
              <a:avLst/>
              <a:gdLst>
                <a:gd name="txL" fmla="*/ 0 w 158"/>
                <a:gd name="txT" fmla="*/ 0 h 78"/>
                <a:gd name="txR" fmla="*/ 158 w 158"/>
                <a:gd name="txB" fmla="*/ 78 h 78"/>
              </a:gdLst>
              <a:ahLst/>
              <a:cxnLst>
                <a:cxn ang="0">
                  <a:pos x="2147483647" y="1448788871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42684508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02439227"/>
                </a:cxn>
                <a:cxn ang="0">
                  <a:pos x="2147483647" y="482929690"/>
                </a:cxn>
                <a:cxn ang="0">
                  <a:pos x="2147483647" y="563413709"/>
                </a:cxn>
                <a:cxn ang="0">
                  <a:pos x="2147483647" y="321955208"/>
                </a:cxn>
                <a:cxn ang="0">
                  <a:pos x="2147483647" y="241464845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02439227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684149254"/>
                </a:cxn>
                <a:cxn ang="0">
                  <a:pos x="2147483647" y="563413709"/>
                </a:cxn>
                <a:cxn ang="0">
                  <a:pos x="2147483647" y="845123835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287808144"/>
                </a:cxn>
                <a:cxn ang="0">
                  <a:pos x="2016549458" y="1609763253"/>
                </a:cxn>
                <a:cxn ang="0">
                  <a:pos x="1857348760" y="1851228395"/>
                </a:cxn>
                <a:cxn ang="0">
                  <a:pos x="1857348760" y="2012202778"/>
                </a:cxn>
                <a:cxn ang="0">
                  <a:pos x="1008278371" y="1810983214"/>
                </a:cxn>
                <a:cxn ang="0">
                  <a:pos x="849077901" y="1971957596"/>
                </a:cxn>
                <a:cxn ang="0">
                  <a:pos x="689870374" y="1810983214"/>
                </a:cxn>
                <a:cxn ang="0">
                  <a:pos x="477600955" y="1730492851"/>
                </a:cxn>
                <a:cxn ang="0">
                  <a:pos x="371469775" y="1851228395"/>
                </a:cxn>
                <a:cxn ang="0">
                  <a:pos x="159200299" y="2147483647"/>
                </a:cxn>
                <a:cxn ang="0">
                  <a:pos x="371469775" y="2147483647"/>
                </a:cxn>
                <a:cxn ang="0">
                  <a:pos x="636808483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609763253"/>
                </a:cxn>
                <a:cxn ang="0">
                  <a:pos x="2147483647" y="1448788871"/>
                </a:cxn>
              </a:cxnLst>
              <a:rect l="txL" t="txT" r="txR" b="txB"/>
              <a:pathLst>
                <a:path w="158" h="78">
                  <a:moveTo>
                    <a:pt x="150" y="36"/>
                  </a:moveTo>
                  <a:cubicBezTo>
                    <a:pt x="151" y="34"/>
                    <a:pt x="149" y="32"/>
                    <a:pt x="152" y="31"/>
                  </a:cubicBezTo>
                  <a:cubicBezTo>
                    <a:pt x="149" y="26"/>
                    <a:pt x="158" y="26"/>
                    <a:pt x="155" y="24"/>
                  </a:cubicBezTo>
                  <a:cubicBezTo>
                    <a:pt x="150" y="20"/>
                    <a:pt x="154" y="16"/>
                    <a:pt x="149" y="17"/>
                  </a:cubicBezTo>
                  <a:cubicBezTo>
                    <a:pt x="146" y="18"/>
                    <a:pt x="147" y="5"/>
                    <a:pt x="137" y="11"/>
                  </a:cubicBezTo>
                  <a:cubicBezTo>
                    <a:pt x="135" y="8"/>
                    <a:pt x="137" y="1"/>
                    <a:pt x="128" y="6"/>
                  </a:cubicBezTo>
                  <a:cubicBezTo>
                    <a:pt x="126" y="7"/>
                    <a:pt x="132" y="10"/>
                    <a:pt x="125" y="14"/>
                  </a:cubicBezTo>
                  <a:cubicBezTo>
                    <a:pt x="124" y="11"/>
                    <a:pt x="119" y="12"/>
                    <a:pt x="119" y="15"/>
                  </a:cubicBezTo>
                  <a:cubicBezTo>
                    <a:pt x="116" y="13"/>
                    <a:pt x="119" y="10"/>
                    <a:pt x="115" y="10"/>
                  </a:cubicBezTo>
                  <a:cubicBezTo>
                    <a:pt x="113" y="6"/>
                    <a:pt x="107" y="10"/>
                    <a:pt x="111" y="12"/>
                  </a:cubicBezTo>
                  <a:cubicBezTo>
                    <a:pt x="113" y="13"/>
                    <a:pt x="111" y="16"/>
                    <a:pt x="108" y="14"/>
                  </a:cubicBezTo>
                  <a:cubicBezTo>
                    <a:pt x="103" y="12"/>
                    <a:pt x="109" y="7"/>
                    <a:pt x="98" y="8"/>
                  </a:cubicBezTo>
                  <a:cubicBezTo>
                    <a:pt x="99" y="4"/>
                    <a:pt x="91" y="0"/>
                    <a:pt x="92" y="6"/>
                  </a:cubicBezTo>
                  <a:cubicBezTo>
                    <a:pt x="89" y="5"/>
                    <a:pt x="87" y="7"/>
                    <a:pt x="88" y="8"/>
                  </a:cubicBezTo>
                  <a:cubicBezTo>
                    <a:pt x="90" y="13"/>
                    <a:pt x="85" y="8"/>
                    <a:pt x="83" y="13"/>
                  </a:cubicBezTo>
                  <a:cubicBezTo>
                    <a:pt x="80" y="14"/>
                    <a:pt x="79" y="7"/>
                    <a:pt x="77" y="10"/>
                  </a:cubicBezTo>
                  <a:cubicBezTo>
                    <a:pt x="76" y="12"/>
                    <a:pt x="73" y="9"/>
                    <a:pt x="71" y="13"/>
                  </a:cubicBezTo>
                  <a:cubicBezTo>
                    <a:pt x="71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7"/>
                  </a:cubicBezTo>
                  <a:cubicBezTo>
                    <a:pt x="65" y="18"/>
                    <a:pt x="63" y="15"/>
                    <a:pt x="63" y="14"/>
                  </a:cubicBezTo>
                  <a:cubicBezTo>
                    <a:pt x="59" y="16"/>
                    <a:pt x="58" y="19"/>
                    <a:pt x="60" y="21"/>
                  </a:cubicBezTo>
                  <a:cubicBezTo>
                    <a:pt x="56" y="24"/>
                    <a:pt x="53" y="21"/>
                    <a:pt x="52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7"/>
                    <a:pt x="42" y="32"/>
                  </a:cubicBezTo>
                  <a:cubicBezTo>
                    <a:pt x="38" y="35"/>
                    <a:pt x="36" y="32"/>
                    <a:pt x="38" y="40"/>
                  </a:cubicBezTo>
                  <a:cubicBezTo>
                    <a:pt x="38" y="43"/>
                    <a:pt x="31" y="45"/>
                    <a:pt x="35" y="46"/>
                  </a:cubicBezTo>
                  <a:cubicBezTo>
                    <a:pt x="37" y="47"/>
                    <a:pt x="32" y="48"/>
                    <a:pt x="35" y="50"/>
                  </a:cubicBezTo>
                  <a:cubicBezTo>
                    <a:pt x="27" y="54"/>
                    <a:pt x="28" y="40"/>
                    <a:pt x="19" y="45"/>
                  </a:cubicBezTo>
                  <a:cubicBezTo>
                    <a:pt x="16" y="44"/>
                    <a:pt x="15" y="47"/>
                    <a:pt x="16" y="49"/>
                  </a:cubicBezTo>
                  <a:cubicBezTo>
                    <a:pt x="14" y="50"/>
                    <a:pt x="13" y="50"/>
                    <a:pt x="13" y="45"/>
                  </a:cubicBezTo>
                  <a:cubicBezTo>
                    <a:pt x="13" y="43"/>
                    <a:pt x="11" y="43"/>
                    <a:pt x="9" y="43"/>
                  </a:cubicBezTo>
                  <a:cubicBezTo>
                    <a:pt x="8" y="44"/>
                    <a:pt x="10" y="46"/>
                    <a:pt x="7" y="46"/>
                  </a:cubicBezTo>
                  <a:cubicBezTo>
                    <a:pt x="4" y="46"/>
                    <a:pt x="8" y="51"/>
                    <a:pt x="3" y="54"/>
                  </a:cubicBezTo>
                  <a:cubicBezTo>
                    <a:pt x="0" y="55"/>
                    <a:pt x="4" y="62"/>
                    <a:pt x="7" y="60"/>
                  </a:cubicBezTo>
                  <a:cubicBezTo>
                    <a:pt x="5" y="65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5" y="40"/>
                  </a:cubicBezTo>
                  <a:cubicBezTo>
                    <a:pt x="154" y="37"/>
                    <a:pt x="154" y="35"/>
                    <a:pt x="150" y="36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6" name="Freeform 404"/>
            <p:cNvSpPr/>
            <p:nvPr/>
          </p:nvSpPr>
          <p:spPr>
            <a:xfrm flipH="1">
              <a:off x="7443840" y="1647168"/>
              <a:ext cx="1135557" cy="494818"/>
            </a:xfrm>
            <a:custGeom>
              <a:avLst/>
              <a:gdLst>
                <a:gd name="txL" fmla="*/ 0 w 156"/>
                <a:gd name="txT" fmla="*/ 0 h 78"/>
                <a:gd name="txR" fmla="*/ 156 w 156"/>
                <a:gd name="txB" fmla="*/ 78 h 78"/>
              </a:gdLst>
              <a:ahLst/>
              <a:cxnLst>
                <a:cxn ang="0">
                  <a:pos x="2147483647" y="1489027708"/>
                </a:cxn>
                <a:cxn ang="0">
                  <a:pos x="2147483647" y="1247562963"/>
                </a:cxn>
                <a:cxn ang="0">
                  <a:pos x="2147483647" y="965859379"/>
                </a:cxn>
                <a:cxn ang="0">
                  <a:pos x="2147483647" y="684149254"/>
                </a:cxn>
                <a:cxn ang="0">
                  <a:pos x="2147483647" y="482929690"/>
                </a:cxn>
                <a:cxn ang="0">
                  <a:pos x="2147483647" y="241464845"/>
                </a:cxn>
                <a:cxn ang="0">
                  <a:pos x="2147483647" y="563413709"/>
                </a:cxn>
                <a:cxn ang="0">
                  <a:pos x="2147483647" y="603658891"/>
                </a:cxn>
                <a:cxn ang="0">
                  <a:pos x="2147483647" y="442684508"/>
                </a:cxn>
                <a:cxn ang="0">
                  <a:pos x="2147483647" y="442684508"/>
                </a:cxn>
                <a:cxn ang="0">
                  <a:pos x="2147483647" y="603658891"/>
                </a:cxn>
                <a:cxn ang="0">
                  <a:pos x="2147483647" y="321955208"/>
                </a:cxn>
                <a:cxn ang="0">
                  <a:pos x="2147483647" y="281710026"/>
                </a:cxn>
                <a:cxn ang="0">
                  <a:pos x="2147483647" y="321955208"/>
                </a:cxn>
                <a:cxn ang="0">
                  <a:pos x="2147483647" y="523174871"/>
                </a:cxn>
                <a:cxn ang="0">
                  <a:pos x="2147483647" y="442684508"/>
                </a:cxn>
                <a:cxn ang="0">
                  <a:pos x="2147483647" y="523174871"/>
                </a:cxn>
                <a:cxn ang="0">
                  <a:pos x="2147483647" y="603658891"/>
                </a:cxn>
                <a:cxn ang="0">
                  <a:pos x="2147483647" y="724394435"/>
                </a:cxn>
                <a:cxn ang="0">
                  <a:pos x="2147483647" y="603658891"/>
                </a:cxn>
                <a:cxn ang="0">
                  <a:pos x="2147483647" y="885369016"/>
                </a:cxn>
                <a:cxn ang="0">
                  <a:pos x="2147483647" y="1006098217"/>
                </a:cxn>
                <a:cxn ang="0">
                  <a:pos x="2147483647" y="1126833762"/>
                </a:cxn>
                <a:cxn ang="0">
                  <a:pos x="2147483647" y="1328053326"/>
                </a:cxn>
                <a:cxn ang="0">
                  <a:pos x="2013502826" y="1609763253"/>
                </a:cxn>
                <a:cxn ang="0">
                  <a:pos x="1854539011" y="1851228395"/>
                </a:cxn>
                <a:cxn ang="0">
                  <a:pos x="1854539011" y="2012202778"/>
                </a:cxn>
                <a:cxn ang="0">
                  <a:pos x="1059736773" y="1851228395"/>
                </a:cxn>
                <a:cxn ang="0">
                  <a:pos x="847787826" y="1971957596"/>
                </a:cxn>
                <a:cxn ang="0">
                  <a:pos x="688831746" y="1851228395"/>
                </a:cxn>
                <a:cxn ang="0">
                  <a:pos x="529868386" y="1730492851"/>
                </a:cxn>
                <a:cxn ang="0">
                  <a:pos x="423897553" y="1891473577"/>
                </a:cxn>
                <a:cxn ang="0">
                  <a:pos x="158963416" y="2147483647"/>
                </a:cxn>
                <a:cxn ang="0">
                  <a:pos x="423897553" y="2147483647"/>
                </a:cxn>
                <a:cxn ang="0">
                  <a:pos x="635846386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1569518072"/>
                </a:cxn>
                <a:cxn ang="0">
                  <a:pos x="2147483647" y="1489027708"/>
                </a:cxn>
              </a:cxnLst>
              <a:rect l="txL" t="txT" r="txR" b="txB"/>
              <a:pathLst>
                <a:path w="156" h="78">
                  <a:moveTo>
                    <a:pt x="149" y="37"/>
                  </a:moveTo>
                  <a:cubicBezTo>
                    <a:pt x="150" y="34"/>
                    <a:pt x="149" y="31"/>
                    <a:pt x="152" y="31"/>
                  </a:cubicBezTo>
                  <a:cubicBezTo>
                    <a:pt x="147" y="26"/>
                    <a:pt x="156" y="26"/>
                    <a:pt x="154" y="24"/>
                  </a:cubicBezTo>
                  <a:cubicBezTo>
                    <a:pt x="149" y="20"/>
                    <a:pt x="154" y="16"/>
                    <a:pt x="149" y="17"/>
                  </a:cubicBezTo>
                  <a:cubicBezTo>
                    <a:pt x="146" y="18"/>
                    <a:pt x="146" y="7"/>
                    <a:pt x="136" y="12"/>
                  </a:cubicBezTo>
                  <a:cubicBezTo>
                    <a:pt x="134" y="9"/>
                    <a:pt x="137" y="1"/>
                    <a:pt x="129" y="6"/>
                  </a:cubicBezTo>
                  <a:cubicBezTo>
                    <a:pt x="126" y="8"/>
                    <a:pt x="133" y="12"/>
                    <a:pt x="125" y="14"/>
                  </a:cubicBezTo>
                  <a:cubicBezTo>
                    <a:pt x="124" y="11"/>
                    <a:pt x="119" y="13"/>
                    <a:pt x="119" y="15"/>
                  </a:cubicBezTo>
                  <a:cubicBezTo>
                    <a:pt x="116" y="14"/>
                    <a:pt x="118" y="10"/>
                    <a:pt x="114" y="11"/>
                  </a:cubicBezTo>
                  <a:cubicBezTo>
                    <a:pt x="113" y="6"/>
                    <a:pt x="108" y="10"/>
                    <a:pt x="112" y="11"/>
                  </a:cubicBezTo>
                  <a:cubicBezTo>
                    <a:pt x="115" y="13"/>
                    <a:pt x="111" y="16"/>
                    <a:pt x="108" y="15"/>
                  </a:cubicBezTo>
                  <a:cubicBezTo>
                    <a:pt x="103" y="13"/>
                    <a:pt x="108" y="7"/>
                    <a:pt x="97" y="8"/>
                  </a:cubicBezTo>
                  <a:cubicBezTo>
                    <a:pt x="98" y="4"/>
                    <a:pt x="91" y="0"/>
                    <a:pt x="92" y="7"/>
                  </a:cubicBezTo>
                  <a:cubicBezTo>
                    <a:pt x="89" y="5"/>
                    <a:pt x="88" y="7"/>
                    <a:pt x="88" y="8"/>
                  </a:cubicBezTo>
                  <a:cubicBezTo>
                    <a:pt x="91" y="13"/>
                    <a:pt x="85" y="9"/>
                    <a:pt x="83" y="13"/>
                  </a:cubicBezTo>
                  <a:cubicBezTo>
                    <a:pt x="81" y="14"/>
                    <a:pt x="79" y="7"/>
                    <a:pt x="77" y="11"/>
                  </a:cubicBezTo>
                  <a:cubicBezTo>
                    <a:pt x="76" y="13"/>
                    <a:pt x="73" y="9"/>
                    <a:pt x="71" y="13"/>
                  </a:cubicBezTo>
                  <a:cubicBezTo>
                    <a:pt x="72" y="14"/>
                    <a:pt x="68" y="13"/>
                    <a:pt x="71" y="15"/>
                  </a:cubicBezTo>
                  <a:cubicBezTo>
                    <a:pt x="69" y="18"/>
                    <a:pt x="68" y="15"/>
                    <a:pt x="66" y="18"/>
                  </a:cubicBezTo>
                  <a:cubicBezTo>
                    <a:pt x="65" y="19"/>
                    <a:pt x="63" y="15"/>
                    <a:pt x="63" y="15"/>
                  </a:cubicBezTo>
                  <a:cubicBezTo>
                    <a:pt x="59" y="16"/>
                    <a:pt x="58" y="19"/>
                    <a:pt x="60" y="22"/>
                  </a:cubicBezTo>
                  <a:cubicBezTo>
                    <a:pt x="56" y="24"/>
                    <a:pt x="53" y="21"/>
                    <a:pt x="53" y="25"/>
                  </a:cubicBezTo>
                  <a:cubicBezTo>
                    <a:pt x="52" y="26"/>
                    <a:pt x="48" y="31"/>
                    <a:pt x="46" y="28"/>
                  </a:cubicBezTo>
                  <a:cubicBezTo>
                    <a:pt x="45" y="28"/>
                    <a:pt x="41" y="28"/>
                    <a:pt x="42" y="33"/>
                  </a:cubicBezTo>
                  <a:cubicBezTo>
                    <a:pt x="39" y="36"/>
                    <a:pt x="37" y="32"/>
                    <a:pt x="38" y="40"/>
                  </a:cubicBezTo>
                  <a:cubicBezTo>
                    <a:pt x="39" y="43"/>
                    <a:pt x="32" y="45"/>
                    <a:pt x="35" y="46"/>
                  </a:cubicBezTo>
                  <a:cubicBezTo>
                    <a:pt x="38" y="47"/>
                    <a:pt x="32" y="48"/>
                    <a:pt x="35" y="50"/>
                  </a:cubicBezTo>
                  <a:cubicBezTo>
                    <a:pt x="27" y="56"/>
                    <a:pt x="28" y="41"/>
                    <a:pt x="20" y="46"/>
                  </a:cubicBezTo>
                  <a:cubicBezTo>
                    <a:pt x="16" y="45"/>
                    <a:pt x="15" y="47"/>
                    <a:pt x="16" y="49"/>
                  </a:cubicBezTo>
                  <a:cubicBezTo>
                    <a:pt x="14" y="51"/>
                    <a:pt x="13" y="51"/>
                    <a:pt x="13" y="46"/>
                  </a:cubicBezTo>
                  <a:cubicBezTo>
                    <a:pt x="13" y="44"/>
                    <a:pt x="12" y="44"/>
                    <a:pt x="10" y="43"/>
                  </a:cubicBezTo>
                  <a:cubicBezTo>
                    <a:pt x="9" y="45"/>
                    <a:pt x="11" y="47"/>
                    <a:pt x="8" y="47"/>
                  </a:cubicBezTo>
                  <a:cubicBezTo>
                    <a:pt x="5" y="47"/>
                    <a:pt x="8" y="51"/>
                    <a:pt x="3" y="54"/>
                  </a:cubicBezTo>
                  <a:cubicBezTo>
                    <a:pt x="0" y="55"/>
                    <a:pt x="4" y="62"/>
                    <a:pt x="8" y="59"/>
                  </a:cubicBezTo>
                  <a:cubicBezTo>
                    <a:pt x="5" y="64"/>
                    <a:pt x="12" y="63"/>
                    <a:pt x="12" y="68"/>
                  </a:cubicBezTo>
                  <a:cubicBezTo>
                    <a:pt x="54" y="78"/>
                    <a:pt x="82" y="42"/>
                    <a:pt x="108" y="54"/>
                  </a:cubicBezTo>
                  <a:cubicBezTo>
                    <a:pt x="137" y="66"/>
                    <a:pt x="148" y="72"/>
                    <a:pt x="155" y="60"/>
                  </a:cubicBezTo>
                  <a:cubicBezTo>
                    <a:pt x="155" y="55"/>
                    <a:pt x="156" y="48"/>
                    <a:pt x="154" y="39"/>
                  </a:cubicBezTo>
                  <a:cubicBezTo>
                    <a:pt x="154" y="37"/>
                    <a:pt x="153" y="36"/>
                    <a:pt x="149" y="37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7" name="Freeform 405"/>
            <p:cNvSpPr/>
            <p:nvPr/>
          </p:nvSpPr>
          <p:spPr>
            <a:xfrm flipH="1">
              <a:off x="7878931" y="1899956"/>
              <a:ext cx="678866" cy="190935"/>
            </a:xfrm>
            <a:custGeom>
              <a:avLst/>
              <a:gdLst>
                <a:gd name="txL" fmla="*/ 0 w 93"/>
                <a:gd name="txT" fmla="*/ 0 h 30"/>
                <a:gd name="txR" fmla="*/ 93 w 93"/>
                <a:gd name="txB" fmla="*/ 30 h 30"/>
              </a:gdLst>
              <a:ahLst/>
              <a:cxnLst>
                <a:cxn ang="0">
                  <a:pos x="2078103952" y="1093688529"/>
                </a:cxn>
                <a:cxn ang="0">
                  <a:pos x="905840763" y="1174702229"/>
                </a:cxn>
                <a:cxn ang="0">
                  <a:pos x="319709397" y="891151097"/>
                </a:cxn>
                <a:cxn ang="0">
                  <a:pos x="319709397" y="769633530"/>
                </a:cxn>
                <a:cxn ang="0">
                  <a:pos x="0" y="607606130"/>
                </a:cxn>
                <a:cxn ang="0">
                  <a:pos x="532844167" y="607606130"/>
                </a:cxn>
                <a:cxn ang="0">
                  <a:pos x="1385397616" y="607606130"/>
                </a:cxn>
                <a:cxn ang="0">
                  <a:pos x="2147483647" y="688619830"/>
                </a:cxn>
                <a:cxn ang="0">
                  <a:pos x="2147483647" y="486082398"/>
                </a:cxn>
                <a:cxn ang="0">
                  <a:pos x="2078103952" y="1093688529"/>
                </a:cxn>
              </a:cxnLst>
              <a:rect l="txL" t="txT" r="txR" b="txB"/>
              <a:pathLst>
                <a:path w="93" h="30">
                  <a:moveTo>
                    <a:pt x="39" y="27"/>
                  </a:moveTo>
                  <a:cubicBezTo>
                    <a:pt x="30" y="28"/>
                    <a:pt x="25" y="28"/>
                    <a:pt x="17" y="29"/>
                  </a:cubicBezTo>
                  <a:cubicBezTo>
                    <a:pt x="9" y="30"/>
                    <a:pt x="12" y="24"/>
                    <a:pt x="6" y="22"/>
                  </a:cubicBezTo>
                  <a:cubicBezTo>
                    <a:pt x="4" y="21"/>
                    <a:pt x="5" y="21"/>
                    <a:pt x="6" y="19"/>
                  </a:cubicBezTo>
                  <a:cubicBezTo>
                    <a:pt x="4" y="20"/>
                    <a:pt x="1" y="20"/>
                    <a:pt x="0" y="15"/>
                  </a:cubicBezTo>
                  <a:cubicBezTo>
                    <a:pt x="4" y="13"/>
                    <a:pt x="4" y="17"/>
                    <a:pt x="10" y="15"/>
                  </a:cubicBezTo>
                  <a:cubicBezTo>
                    <a:pt x="17" y="12"/>
                    <a:pt x="17" y="17"/>
                    <a:pt x="26" y="15"/>
                  </a:cubicBezTo>
                  <a:cubicBezTo>
                    <a:pt x="38" y="12"/>
                    <a:pt x="34" y="22"/>
                    <a:pt x="47" y="17"/>
                  </a:cubicBezTo>
                  <a:cubicBezTo>
                    <a:pt x="58" y="13"/>
                    <a:pt x="83" y="0"/>
                    <a:pt x="89" y="12"/>
                  </a:cubicBezTo>
                  <a:cubicBezTo>
                    <a:pt x="93" y="15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78FA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8" name="Freeform 406"/>
            <p:cNvSpPr/>
            <p:nvPr/>
          </p:nvSpPr>
          <p:spPr>
            <a:xfrm flipH="1">
              <a:off x="7786358" y="1945673"/>
              <a:ext cx="756010" cy="368424"/>
            </a:xfrm>
            <a:custGeom>
              <a:avLst/>
              <a:gdLst>
                <a:gd name="txL" fmla="*/ 0 w 104"/>
                <a:gd name="txT" fmla="*/ 0 h 58"/>
                <a:gd name="txR" fmla="*/ 104 w 104"/>
                <a:gd name="txB" fmla="*/ 58 h 58"/>
              </a:gdLst>
              <a:ahLst/>
              <a:cxnLst>
                <a:cxn ang="0">
                  <a:pos x="2147483647" y="726297106"/>
                </a:cxn>
                <a:cxn ang="0">
                  <a:pos x="52840736" y="887692383"/>
                </a:cxn>
                <a:cxn ang="0">
                  <a:pos x="475588419" y="1049093813"/>
                </a:cxn>
                <a:cxn ang="0">
                  <a:pos x="317058984" y="1291186430"/>
                </a:cxn>
                <a:cxn ang="0">
                  <a:pos x="528429254" y="1573634169"/>
                </a:cxn>
                <a:cxn ang="0">
                  <a:pos x="634117967" y="1452587861"/>
                </a:cxn>
                <a:cxn ang="0">
                  <a:pos x="792647402" y="1573634169"/>
                </a:cxn>
                <a:cxn ang="0">
                  <a:pos x="1004017786" y="1775384766"/>
                </a:cxn>
                <a:cxn ang="0">
                  <a:pos x="1215395213" y="2017483735"/>
                </a:cxn>
                <a:cxn ang="0">
                  <a:pos x="1479606091" y="1977134966"/>
                </a:cxn>
                <a:cxn ang="0">
                  <a:pos x="1743824240" y="2098181274"/>
                </a:cxn>
                <a:cxn ang="0">
                  <a:pos x="1955194851" y="2017483735"/>
                </a:cxn>
                <a:cxn ang="0">
                  <a:pos x="2147483647" y="2138530044"/>
                </a:cxn>
                <a:cxn ang="0">
                  <a:pos x="2147483647" y="2147483647"/>
                </a:cxn>
                <a:cxn ang="0">
                  <a:pos x="2147483647" y="2138530044"/>
                </a:cxn>
                <a:cxn ang="0">
                  <a:pos x="2147483647" y="1977134966"/>
                </a:cxn>
                <a:cxn ang="0">
                  <a:pos x="2147483647" y="1815733535"/>
                </a:cxn>
                <a:cxn ang="0">
                  <a:pos x="2147483647" y="1815733535"/>
                </a:cxn>
                <a:cxn ang="0">
                  <a:pos x="2147483647" y="1735035996"/>
                </a:cxn>
                <a:cxn ang="0">
                  <a:pos x="2147483647" y="1452587861"/>
                </a:cxn>
                <a:cxn ang="0">
                  <a:pos x="2147483647" y="1331541552"/>
                </a:cxn>
                <a:cxn ang="0">
                  <a:pos x="2147483647" y="1170140122"/>
                </a:cxn>
                <a:cxn ang="0">
                  <a:pos x="2147483647" y="726297106"/>
                </a:cxn>
              </a:cxnLst>
              <a:rect l="txL" t="txT" r="txR" b="txB"/>
              <a:pathLst>
                <a:path w="104" h="58">
                  <a:moveTo>
                    <a:pt x="49" y="18"/>
                  </a:moveTo>
                  <a:cubicBezTo>
                    <a:pt x="24" y="28"/>
                    <a:pt x="15" y="12"/>
                    <a:pt x="1" y="22"/>
                  </a:cubicBezTo>
                  <a:cubicBezTo>
                    <a:pt x="8" y="20"/>
                    <a:pt x="0" y="29"/>
                    <a:pt x="9" y="26"/>
                  </a:cubicBezTo>
                  <a:cubicBezTo>
                    <a:pt x="10" y="29"/>
                    <a:pt x="9" y="32"/>
                    <a:pt x="6" y="32"/>
                  </a:cubicBezTo>
                  <a:cubicBezTo>
                    <a:pt x="7" y="35"/>
                    <a:pt x="6" y="39"/>
                    <a:pt x="10" y="39"/>
                  </a:cubicBezTo>
                  <a:cubicBezTo>
                    <a:pt x="10" y="39"/>
                    <a:pt x="9" y="36"/>
                    <a:pt x="12" y="36"/>
                  </a:cubicBezTo>
                  <a:cubicBezTo>
                    <a:pt x="14" y="36"/>
                    <a:pt x="10" y="40"/>
                    <a:pt x="15" y="39"/>
                  </a:cubicBezTo>
                  <a:cubicBezTo>
                    <a:pt x="14" y="45"/>
                    <a:pt x="18" y="44"/>
                    <a:pt x="19" y="44"/>
                  </a:cubicBezTo>
                  <a:cubicBezTo>
                    <a:pt x="22" y="43"/>
                    <a:pt x="17" y="50"/>
                    <a:pt x="23" y="50"/>
                  </a:cubicBezTo>
                  <a:cubicBezTo>
                    <a:pt x="25" y="54"/>
                    <a:pt x="29" y="51"/>
                    <a:pt x="28" y="49"/>
                  </a:cubicBezTo>
                  <a:cubicBezTo>
                    <a:pt x="29" y="52"/>
                    <a:pt x="32" y="54"/>
                    <a:pt x="33" y="52"/>
                  </a:cubicBezTo>
                  <a:cubicBezTo>
                    <a:pt x="33" y="50"/>
                    <a:pt x="36" y="53"/>
                    <a:pt x="37" y="50"/>
                  </a:cubicBezTo>
                  <a:cubicBezTo>
                    <a:pt x="41" y="57"/>
                    <a:pt x="41" y="51"/>
                    <a:pt x="46" y="53"/>
                  </a:cubicBezTo>
                  <a:cubicBezTo>
                    <a:pt x="46" y="56"/>
                    <a:pt x="51" y="58"/>
                    <a:pt x="53" y="54"/>
                  </a:cubicBezTo>
                  <a:cubicBezTo>
                    <a:pt x="50" y="54"/>
                    <a:pt x="52" y="52"/>
                    <a:pt x="53" y="53"/>
                  </a:cubicBezTo>
                  <a:cubicBezTo>
                    <a:pt x="55" y="53"/>
                    <a:pt x="55" y="51"/>
                    <a:pt x="54" y="49"/>
                  </a:cubicBezTo>
                  <a:cubicBezTo>
                    <a:pt x="58" y="51"/>
                    <a:pt x="57" y="46"/>
                    <a:pt x="59" y="45"/>
                  </a:cubicBezTo>
                  <a:cubicBezTo>
                    <a:pt x="67" y="54"/>
                    <a:pt x="66" y="40"/>
                    <a:pt x="72" y="45"/>
                  </a:cubicBezTo>
                  <a:cubicBezTo>
                    <a:pt x="73" y="46"/>
                    <a:pt x="77" y="46"/>
                    <a:pt x="77" y="43"/>
                  </a:cubicBezTo>
                  <a:cubicBezTo>
                    <a:pt x="85" y="42"/>
                    <a:pt x="78" y="37"/>
                    <a:pt x="84" y="36"/>
                  </a:cubicBezTo>
                  <a:cubicBezTo>
                    <a:pt x="87" y="36"/>
                    <a:pt x="85" y="34"/>
                    <a:pt x="88" y="33"/>
                  </a:cubicBezTo>
                  <a:cubicBezTo>
                    <a:pt x="92" y="31"/>
                    <a:pt x="100" y="32"/>
                    <a:pt x="103" y="29"/>
                  </a:cubicBezTo>
                  <a:cubicBezTo>
                    <a:pt x="104" y="12"/>
                    <a:pt x="91" y="0"/>
                    <a:pt x="49" y="18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49" name="Freeform 407"/>
            <p:cNvSpPr/>
            <p:nvPr/>
          </p:nvSpPr>
          <p:spPr>
            <a:xfrm flipH="1">
              <a:off x="7610470" y="1908023"/>
              <a:ext cx="925726" cy="406074"/>
            </a:xfrm>
            <a:custGeom>
              <a:avLst/>
              <a:gdLst>
                <a:gd name="txL" fmla="*/ 0 w 127"/>
                <a:gd name="txT" fmla="*/ 0 h 64"/>
                <a:gd name="txR" fmla="*/ 127 w 127"/>
                <a:gd name="txB" fmla="*/ 64 h 64"/>
              </a:gdLst>
              <a:ahLst/>
              <a:cxnLst>
                <a:cxn ang="0">
                  <a:pos x="2147483647" y="1086958458"/>
                </a:cxn>
                <a:cxn ang="0">
                  <a:pos x="2147483647" y="684380495"/>
                </a:cxn>
                <a:cxn ang="0">
                  <a:pos x="0" y="1127216869"/>
                </a:cxn>
                <a:cxn ang="0">
                  <a:pos x="425054029" y="1288250513"/>
                </a:cxn>
                <a:cxn ang="0">
                  <a:pos x="318792373" y="1529794633"/>
                </a:cxn>
                <a:cxn ang="0">
                  <a:pos x="478192261" y="1811603907"/>
                </a:cxn>
                <a:cxn ang="0">
                  <a:pos x="584453917" y="1690828674"/>
                </a:cxn>
                <a:cxn ang="0">
                  <a:pos x="743853691" y="1771345496"/>
                </a:cxn>
                <a:cxn ang="0">
                  <a:pos x="956377232" y="2012889617"/>
                </a:cxn>
                <a:cxn ang="0">
                  <a:pos x="1222038663" y="2147483647"/>
                </a:cxn>
                <a:cxn ang="0">
                  <a:pos x="1434569265" y="2147483647"/>
                </a:cxn>
                <a:cxn ang="0">
                  <a:pos x="1700230696" y="2147483647"/>
                </a:cxn>
                <a:cxn ang="0">
                  <a:pos x="1912761754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053148028"/>
                </a:cxn>
                <a:cxn ang="0">
                  <a:pos x="2147483647" y="2053148028"/>
                </a:cxn>
                <a:cxn ang="0">
                  <a:pos x="2147483647" y="1972631206"/>
                </a:cxn>
                <a:cxn ang="0">
                  <a:pos x="2147483647" y="1690828674"/>
                </a:cxn>
                <a:cxn ang="0">
                  <a:pos x="2147483647" y="1570053044"/>
                </a:cxn>
                <a:cxn ang="0">
                  <a:pos x="2147483647" y="1409025745"/>
                </a:cxn>
                <a:cxn ang="0">
                  <a:pos x="2147483647" y="1086958458"/>
                </a:cxn>
              </a:cxnLst>
              <a:rect l="txL" t="txT" r="txR" b="txB"/>
              <a:pathLst>
                <a:path w="127" h="64">
                  <a:moveTo>
                    <a:pt x="127" y="27"/>
                  </a:moveTo>
                  <a:cubicBezTo>
                    <a:pt x="105" y="0"/>
                    <a:pt x="81" y="4"/>
                    <a:pt x="50" y="17"/>
                  </a:cubicBezTo>
                  <a:cubicBezTo>
                    <a:pt x="25" y="28"/>
                    <a:pt x="14" y="18"/>
                    <a:pt x="0" y="28"/>
                  </a:cubicBezTo>
                  <a:cubicBezTo>
                    <a:pt x="7" y="25"/>
                    <a:pt x="0" y="35"/>
                    <a:pt x="8" y="32"/>
                  </a:cubicBezTo>
                  <a:cubicBezTo>
                    <a:pt x="9" y="35"/>
                    <a:pt x="9" y="38"/>
                    <a:pt x="6" y="38"/>
                  </a:cubicBezTo>
                  <a:cubicBezTo>
                    <a:pt x="6" y="41"/>
                    <a:pt x="5" y="44"/>
                    <a:pt x="9" y="45"/>
                  </a:cubicBezTo>
                  <a:cubicBezTo>
                    <a:pt x="9" y="44"/>
                    <a:pt x="8" y="41"/>
                    <a:pt x="11" y="42"/>
                  </a:cubicBezTo>
                  <a:cubicBezTo>
                    <a:pt x="13" y="42"/>
                    <a:pt x="9" y="45"/>
                    <a:pt x="14" y="44"/>
                  </a:cubicBezTo>
                  <a:cubicBezTo>
                    <a:pt x="14" y="51"/>
                    <a:pt x="17" y="50"/>
                    <a:pt x="18" y="50"/>
                  </a:cubicBezTo>
                  <a:cubicBezTo>
                    <a:pt x="21" y="49"/>
                    <a:pt x="16" y="55"/>
                    <a:pt x="23" y="56"/>
                  </a:cubicBezTo>
                  <a:cubicBezTo>
                    <a:pt x="24" y="60"/>
                    <a:pt x="28" y="57"/>
                    <a:pt x="27" y="54"/>
                  </a:cubicBezTo>
                  <a:cubicBezTo>
                    <a:pt x="28" y="57"/>
                    <a:pt x="31" y="60"/>
                    <a:pt x="32" y="58"/>
                  </a:cubicBezTo>
                  <a:cubicBezTo>
                    <a:pt x="32" y="56"/>
                    <a:pt x="35" y="58"/>
                    <a:pt x="36" y="55"/>
                  </a:cubicBezTo>
                  <a:cubicBezTo>
                    <a:pt x="40" y="62"/>
                    <a:pt x="40" y="56"/>
                    <a:pt x="45" y="58"/>
                  </a:cubicBezTo>
                  <a:cubicBezTo>
                    <a:pt x="45" y="61"/>
                    <a:pt x="50" y="64"/>
                    <a:pt x="52" y="60"/>
                  </a:cubicBezTo>
                  <a:cubicBezTo>
                    <a:pt x="48" y="61"/>
                    <a:pt x="50" y="57"/>
                    <a:pt x="52" y="59"/>
                  </a:cubicBezTo>
                  <a:cubicBezTo>
                    <a:pt x="54" y="60"/>
                    <a:pt x="53" y="56"/>
                    <a:pt x="52" y="55"/>
                  </a:cubicBezTo>
                  <a:cubicBezTo>
                    <a:pt x="57" y="57"/>
                    <a:pt x="56" y="52"/>
                    <a:pt x="58" y="51"/>
                  </a:cubicBezTo>
                  <a:cubicBezTo>
                    <a:pt x="66" y="60"/>
                    <a:pt x="65" y="45"/>
                    <a:pt x="70" y="51"/>
                  </a:cubicBezTo>
                  <a:cubicBezTo>
                    <a:pt x="72" y="52"/>
                    <a:pt x="76" y="51"/>
                    <a:pt x="76" y="49"/>
                  </a:cubicBezTo>
                  <a:cubicBezTo>
                    <a:pt x="83" y="48"/>
                    <a:pt x="76" y="43"/>
                    <a:pt x="82" y="42"/>
                  </a:cubicBezTo>
                  <a:cubicBezTo>
                    <a:pt x="86" y="42"/>
                    <a:pt x="84" y="40"/>
                    <a:pt x="87" y="39"/>
                  </a:cubicBezTo>
                  <a:cubicBezTo>
                    <a:pt x="91" y="37"/>
                    <a:pt x="99" y="38"/>
                    <a:pt x="102" y="35"/>
                  </a:cubicBezTo>
                  <a:cubicBezTo>
                    <a:pt x="113" y="30"/>
                    <a:pt x="114" y="25"/>
                    <a:pt x="127" y="27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0" name="Freeform 408"/>
            <p:cNvSpPr/>
            <p:nvPr/>
          </p:nvSpPr>
          <p:spPr>
            <a:xfrm flipH="1">
              <a:off x="7866588" y="1945673"/>
              <a:ext cx="641837" cy="330775"/>
            </a:xfrm>
            <a:custGeom>
              <a:avLst/>
              <a:gdLst>
                <a:gd name="txL" fmla="*/ 0 w 88"/>
                <a:gd name="txT" fmla="*/ 0 h 52"/>
                <a:gd name="txR" fmla="*/ 88 w 88"/>
                <a:gd name="txB" fmla="*/ 52 h 52"/>
              </a:gdLst>
              <a:ahLst/>
              <a:cxnLst>
                <a:cxn ang="0">
                  <a:pos x="106391768" y="809260082"/>
                </a:cxn>
                <a:cxn ang="0">
                  <a:pos x="2147483647" y="526021349"/>
                </a:cxn>
                <a:cxn ang="0">
                  <a:pos x="2147483647" y="80925377"/>
                </a:cxn>
                <a:cxn ang="0">
                  <a:pos x="2147483647" y="526021349"/>
                </a:cxn>
                <a:cxn ang="0">
                  <a:pos x="2147483647" y="728334730"/>
                </a:cxn>
                <a:cxn ang="0">
                  <a:pos x="2147483647" y="930648309"/>
                </a:cxn>
                <a:cxn ang="0">
                  <a:pos x="2147483647" y="1132968051"/>
                </a:cxn>
                <a:cxn ang="0">
                  <a:pos x="2147483647" y="971110985"/>
                </a:cxn>
                <a:cxn ang="0">
                  <a:pos x="2147483647" y="1092505375"/>
                </a:cxn>
                <a:cxn ang="0">
                  <a:pos x="2147483647" y="1254356079"/>
                </a:cxn>
                <a:cxn ang="0">
                  <a:pos x="2147483647" y="1416206783"/>
                </a:cxn>
                <a:cxn ang="0">
                  <a:pos x="2147483647" y="1658982840"/>
                </a:cxn>
                <a:cxn ang="0">
                  <a:pos x="2147483647" y="1537594812"/>
                </a:cxn>
                <a:cxn ang="0">
                  <a:pos x="2147483647" y="1739908590"/>
                </a:cxn>
                <a:cxn ang="0">
                  <a:pos x="2147483647" y="1942228331"/>
                </a:cxn>
                <a:cxn ang="0">
                  <a:pos x="1861881424" y="1780377627"/>
                </a:cxn>
                <a:cxn ang="0">
                  <a:pos x="2147483647" y="1052042698"/>
                </a:cxn>
                <a:cxn ang="0">
                  <a:pos x="1276715917" y="1416206783"/>
                </a:cxn>
                <a:cxn ang="0">
                  <a:pos x="904340954" y="1578057488"/>
                </a:cxn>
                <a:cxn ang="0">
                  <a:pos x="425574365" y="1335281431"/>
                </a:cxn>
                <a:cxn ang="0">
                  <a:pos x="212783536" y="1052042698"/>
                </a:cxn>
                <a:cxn ang="0">
                  <a:pos x="0" y="930648309"/>
                </a:cxn>
                <a:cxn ang="0">
                  <a:pos x="106391768" y="809260082"/>
                </a:cxn>
              </a:cxnLst>
              <a:rect l="txL" t="txT" r="txR" b="txB"/>
              <a:pathLst>
                <a:path w="88" h="52">
                  <a:moveTo>
                    <a:pt x="2" y="20"/>
                  </a:moveTo>
                  <a:cubicBezTo>
                    <a:pt x="15" y="14"/>
                    <a:pt x="29" y="22"/>
                    <a:pt x="48" y="13"/>
                  </a:cubicBezTo>
                  <a:cubicBezTo>
                    <a:pt x="50" y="12"/>
                    <a:pt x="73" y="0"/>
                    <a:pt x="76" y="2"/>
                  </a:cubicBezTo>
                  <a:cubicBezTo>
                    <a:pt x="88" y="6"/>
                    <a:pt x="81" y="14"/>
                    <a:pt x="73" y="13"/>
                  </a:cubicBezTo>
                  <a:cubicBezTo>
                    <a:pt x="67" y="12"/>
                    <a:pt x="62" y="13"/>
                    <a:pt x="62" y="18"/>
                  </a:cubicBezTo>
                  <a:cubicBezTo>
                    <a:pt x="63" y="19"/>
                    <a:pt x="66" y="22"/>
                    <a:pt x="62" y="23"/>
                  </a:cubicBezTo>
                  <a:cubicBezTo>
                    <a:pt x="60" y="23"/>
                    <a:pt x="56" y="27"/>
                    <a:pt x="58" y="28"/>
                  </a:cubicBezTo>
                  <a:cubicBezTo>
                    <a:pt x="63" y="29"/>
                    <a:pt x="65" y="24"/>
                    <a:pt x="67" y="24"/>
                  </a:cubicBezTo>
                  <a:cubicBezTo>
                    <a:pt x="68" y="30"/>
                    <a:pt x="71" y="26"/>
                    <a:pt x="78" y="27"/>
                  </a:cubicBezTo>
                  <a:cubicBezTo>
                    <a:pt x="83" y="28"/>
                    <a:pt x="83" y="31"/>
                    <a:pt x="82" y="31"/>
                  </a:cubicBezTo>
                  <a:cubicBezTo>
                    <a:pt x="79" y="31"/>
                    <a:pt x="80" y="35"/>
                    <a:pt x="75" y="35"/>
                  </a:cubicBezTo>
                  <a:cubicBezTo>
                    <a:pt x="73" y="35"/>
                    <a:pt x="72" y="40"/>
                    <a:pt x="69" y="41"/>
                  </a:cubicBezTo>
                  <a:cubicBezTo>
                    <a:pt x="65" y="42"/>
                    <a:pt x="65" y="37"/>
                    <a:pt x="60" y="38"/>
                  </a:cubicBezTo>
                  <a:cubicBezTo>
                    <a:pt x="60" y="38"/>
                    <a:pt x="61" y="46"/>
                    <a:pt x="55" y="43"/>
                  </a:cubicBezTo>
                  <a:cubicBezTo>
                    <a:pt x="47" y="52"/>
                    <a:pt x="47" y="42"/>
                    <a:pt x="45" y="48"/>
                  </a:cubicBezTo>
                  <a:cubicBezTo>
                    <a:pt x="44" y="52"/>
                    <a:pt x="35" y="50"/>
                    <a:pt x="35" y="44"/>
                  </a:cubicBezTo>
                  <a:cubicBezTo>
                    <a:pt x="36" y="33"/>
                    <a:pt x="53" y="24"/>
                    <a:pt x="44" y="26"/>
                  </a:cubicBezTo>
                  <a:cubicBezTo>
                    <a:pt x="38" y="27"/>
                    <a:pt x="34" y="32"/>
                    <a:pt x="24" y="35"/>
                  </a:cubicBezTo>
                  <a:cubicBezTo>
                    <a:pt x="19" y="36"/>
                    <a:pt x="20" y="41"/>
                    <a:pt x="17" y="39"/>
                  </a:cubicBezTo>
                  <a:cubicBezTo>
                    <a:pt x="10" y="41"/>
                    <a:pt x="12" y="33"/>
                    <a:pt x="8" y="33"/>
                  </a:cubicBezTo>
                  <a:cubicBezTo>
                    <a:pt x="5" y="32"/>
                    <a:pt x="7" y="27"/>
                    <a:pt x="4" y="26"/>
                  </a:cubicBezTo>
                  <a:cubicBezTo>
                    <a:pt x="2" y="27"/>
                    <a:pt x="0" y="26"/>
                    <a:pt x="0" y="23"/>
                  </a:cubicBezTo>
                  <a:cubicBezTo>
                    <a:pt x="1" y="22"/>
                    <a:pt x="0" y="21"/>
                    <a:pt x="2" y="20"/>
                  </a:cubicBezTo>
                  <a:close/>
                </a:path>
              </a:pathLst>
            </a:custGeom>
            <a:solidFill>
              <a:srgbClr val="FCABB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1" name="Freeform 409"/>
            <p:cNvSpPr/>
            <p:nvPr/>
          </p:nvSpPr>
          <p:spPr>
            <a:xfrm flipH="1">
              <a:off x="7582699" y="1684817"/>
              <a:ext cx="756010" cy="336154"/>
            </a:xfrm>
            <a:custGeom>
              <a:avLst/>
              <a:gdLst>
                <a:gd name="txL" fmla="*/ 0 w 104"/>
                <a:gd name="txT" fmla="*/ 0 h 53"/>
                <a:gd name="txR" fmla="*/ 104 w 104"/>
                <a:gd name="txB" fmla="*/ 53 h 53"/>
              </a:gdLst>
              <a:ahLst/>
              <a:cxnLst>
                <a:cxn ang="0">
                  <a:pos x="2147483647" y="1568881403"/>
                </a:cxn>
                <a:cxn ang="0">
                  <a:pos x="1426765370" y="1850470947"/>
                </a:cxn>
                <a:cxn ang="0">
                  <a:pos x="634117967" y="2011380844"/>
                </a:cxn>
                <a:cxn ang="0">
                  <a:pos x="317058984" y="1568881403"/>
                </a:cxn>
                <a:cxn ang="0">
                  <a:pos x="369899706" y="1247055267"/>
                </a:cxn>
                <a:cxn ang="0">
                  <a:pos x="528429254" y="1086145370"/>
                </a:cxn>
                <a:cxn ang="0">
                  <a:pos x="686958689" y="885011171"/>
                </a:cxn>
                <a:cxn ang="0">
                  <a:pos x="1162547221" y="804556024"/>
                </a:cxn>
                <a:cxn ang="0">
                  <a:pos x="1479606091" y="724101076"/>
                </a:cxn>
                <a:cxn ang="0">
                  <a:pos x="2147483647" y="563184837"/>
                </a:cxn>
                <a:cxn ang="0">
                  <a:pos x="2147483647" y="1045921067"/>
                </a:cxn>
                <a:cxn ang="0">
                  <a:pos x="2147483647" y="522960534"/>
                </a:cxn>
                <a:cxn ang="0">
                  <a:pos x="2147483647" y="321819892"/>
                </a:cxn>
                <a:cxn ang="0">
                  <a:pos x="2147483647" y="201140592"/>
                </a:cxn>
                <a:cxn ang="0">
                  <a:pos x="2147483647" y="402274841"/>
                </a:cxn>
                <a:cxn ang="0">
                  <a:pos x="2147483647" y="563184837"/>
                </a:cxn>
                <a:cxn ang="0">
                  <a:pos x="2147483647" y="482729888"/>
                </a:cxn>
                <a:cxn ang="0">
                  <a:pos x="2147483647" y="241364944"/>
                </a:cxn>
                <a:cxn ang="0">
                  <a:pos x="2147483647" y="362050538"/>
                </a:cxn>
                <a:cxn ang="0">
                  <a:pos x="2147483647" y="724101076"/>
                </a:cxn>
                <a:cxn ang="0">
                  <a:pos x="2147483647" y="844780525"/>
                </a:cxn>
                <a:cxn ang="0">
                  <a:pos x="2147483647" y="885011171"/>
                </a:cxn>
                <a:cxn ang="0">
                  <a:pos x="2147483647" y="1005690422"/>
                </a:cxn>
                <a:cxn ang="0">
                  <a:pos x="2147483647" y="1568881403"/>
                </a:cxn>
              </a:cxnLst>
              <a:rect l="txL" t="txT" r="txR" b="txB"/>
              <a:pathLst>
                <a:path w="104" h="53">
                  <a:moveTo>
                    <a:pt x="55" y="39"/>
                  </a:moveTo>
                  <a:cubicBezTo>
                    <a:pt x="48" y="34"/>
                    <a:pt x="34" y="41"/>
                    <a:pt x="27" y="46"/>
                  </a:cubicBezTo>
                  <a:cubicBezTo>
                    <a:pt x="24" y="47"/>
                    <a:pt x="17" y="47"/>
                    <a:pt x="12" y="50"/>
                  </a:cubicBezTo>
                  <a:cubicBezTo>
                    <a:pt x="8" y="53"/>
                    <a:pt x="0" y="46"/>
                    <a:pt x="6" y="39"/>
                  </a:cubicBezTo>
                  <a:cubicBezTo>
                    <a:pt x="8" y="36"/>
                    <a:pt x="8" y="34"/>
                    <a:pt x="7" y="31"/>
                  </a:cubicBezTo>
                  <a:cubicBezTo>
                    <a:pt x="6" y="30"/>
                    <a:pt x="11" y="29"/>
                    <a:pt x="10" y="27"/>
                  </a:cubicBezTo>
                  <a:cubicBezTo>
                    <a:pt x="9" y="24"/>
                    <a:pt x="11" y="23"/>
                    <a:pt x="13" y="22"/>
                  </a:cubicBezTo>
                  <a:cubicBezTo>
                    <a:pt x="15" y="25"/>
                    <a:pt x="20" y="24"/>
                    <a:pt x="22" y="20"/>
                  </a:cubicBezTo>
                  <a:cubicBezTo>
                    <a:pt x="23" y="18"/>
                    <a:pt x="26" y="20"/>
                    <a:pt x="28" y="18"/>
                  </a:cubicBezTo>
                  <a:cubicBezTo>
                    <a:pt x="32" y="14"/>
                    <a:pt x="37" y="13"/>
                    <a:pt x="44" y="14"/>
                  </a:cubicBezTo>
                  <a:cubicBezTo>
                    <a:pt x="52" y="17"/>
                    <a:pt x="49" y="23"/>
                    <a:pt x="56" y="26"/>
                  </a:cubicBezTo>
                  <a:cubicBezTo>
                    <a:pt x="67" y="31"/>
                    <a:pt x="54" y="15"/>
                    <a:pt x="59" y="13"/>
                  </a:cubicBezTo>
                  <a:cubicBezTo>
                    <a:pt x="61" y="13"/>
                    <a:pt x="62" y="10"/>
                    <a:pt x="57" y="8"/>
                  </a:cubicBezTo>
                  <a:cubicBezTo>
                    <a:pt x="56" y="4"/>
                    <a:pt x="63" y="0"/>
                    <a:pt x="63" y="5"/>
                  </a:cubicBezTo>
                  <a:cubicBezTo>
                    <a:pt x="68" y="3"/>
                    <a:pt x="70" y="6"/>
                    <a:pt x="72" y="10"/>
                  </a:cubicBezTo>
                  <a:cubicBezTo>
                    <a:pt x="75" y="16"/>
                    <a:pt x="80" y="16"/>
                    <a:pt x="79" y="14"/>
                  </a:cubicBezTo>
                  <a:cubicBezTo>
                    <a:pt x="79" y="12"/>
                    <a:pt x="83" y="9"/>
                    <a:pt x="87" y="12"/>
                  </a:cubicBezTo>
                  <a:cubicBezTo>
                    <a:pt x="88" y="12"/>
                    <a:pt x="99" y="10"/>
                    <a:pt x="98" y="6"/>
                  </a:cubicBezTo>
                  <a:cubicBezTo>
                    <a:pt x="97" y="2"/>
                    <a:pt x="100" y="4"/>
                    <a:pt x="103" y="9"/>
                  </a:cubicBezTo>
                  <a:cubicBezTo>
                    <a:pt x="104" y="12"/>
                    <a:pt x="101" y="13"/>
                    <a:pt x="98" y="18"/>
                  </a:cubicBezTo>
                  <a:cubicBezTo>
                    <a:pt x="96" y="21"/>
                    <a:pt x="95" y="9"/>
                    <a:pt x="87" y="21"/>
                  </a:cubicBezTo>
                  <a:cubicBezTo>
                    <a:pt x="86" y="16"/>
                    <a:pt x="81" y="16"/>
                    <a:pt x="78" y="22"/>
                  </a:cubicBezTo>
                  <a:cubicBezTo>
                    <a:pt x="74" y="24"/>
                    <a:pt x="70" y="21"/>
                    <a:pt x="67" y="25"/>
                  </a:cubicBezTo>
                  <a:cubicBezTo>
                    <a:pt x="67" y="25"/>
                    <a:pt x="67" y="49"/>
                    <a:pt x="55" y="39"/>
                  </a:cubicBezTo>
                  <a:close/>
                </a:path>
              </a:pathLst>
            </a:custGeom>
            <a:solidFill>
              <a:srgbClr val="FAA0B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2" name="Freeform 410"/>
            <p:cNvSpPr/>
            <p:nvPr/>
          </p:nvSpPr>
          <p:spPr>
            <a:xfrm flipH="1">
              <a:off x="7653671" y="1918780"/>
              <a:ext cx="416577" cy="223206"/>
            </a:xfrm>
            <a:custGeom>
              <a:avLst/>
              <a:gdLst>
                <a:gd name="txL" fmla="*/ 0 w 57"/>
                <a:gd name="txT" fmla="*/ 0 h 35"/>
                <a:gd name="txR" fmla="*/ 57 w 57"/>
                <a:gd name="txB" fmla="*/ 35 h 35"/>
              </a:gdLst>
              <a:ahLst/>
              <a:cxnLst>
                <a:cxn ang="0">
                  <a:pos x="2147483647" y="1179433143"/>
                </a:cxn>
                <a:cxn ang="0">
                  <a:pos x="1281895243" y="1301443867"/>
                </a:cxn>
                <a:cxn ang="0">
                  <a:pos x="1281895243" y="976086188"/>
                </a:cxn>
                <a:cxn ang="0">
                  <a:pos x="1335304785" y="732064542"/>
                </a:cxn>
                <a:cxn ang="0">
                  <a:pos x="160235992" y="610053818"/>
                </a:cxn>
                <a:cxn ang="0">
                  <a:pos x="320471984" y="366032271"/>
                </a:cxn>
                <a:cxn ang="0">
                  <a:pos x="2083075373" y="366032271"/>
                </a:cxn>
                <a:cxn ang="0">
                  <a:pos x="2147483647" y="488043094"/>
                </a:cxn>
                <a:cxn ang="0">
                  <a:pos x="2147483647" y="1179433143"/>
                </a:cxn>
              </a:cxnLst>
              <a:rect l="txL" t="txT" r="txR" b="txB"/>
              <a:pathLst>
                <a:path w="57" h="35">
                  <a:moveTo>
                    <a:pt x="41" y="29"/>
                  </a:moveTo>
                  <a:cubicBezTo>
                    <a:pt x="29" y="32"/>
                    <a:pt x="27" y="35"/>
                    <a:pt x="24" y="32"/>
                  </a:cubicBezTo>
                  <a:cubicBezTo>
                    <a:pt x="23" y="30"/>
                    <a:pt x="28" y="25"/>
                    <a:pt x="24" y="24"/>
                  </a:cubicBezTo>
                  <a:cubicBezTo>
                    <a:pt x="19" y="23"/>
                    <a:pt x="26" y="20"/>
                    <a:pt x="25" y="18"/>
                  </a:cubicBezTo>
                  <a:cubicBezTo>
                    <a:pt x="24" y="15"/>
                    <a:pt x="15" y="13"/>
                    <a:pt x="3" y="15"/>
                  </a:cubicBezTo>
                  <a:cubicBezTo>
                    <a:pt x="0" y="16"/>
                    <a:pt x="3" y="11"/>
                    <a:pt x="6" y="9"/>
                  </a:cubicBezTo>
                  <a:cubicBezTo>
                    <a:pt x="22" y="0"/>
                    <a:pt x="30" y="11"/>
                    <a:pt x="39" y="9"/>
                  </a:cubicBezTo>
                  <a:cubicBezTo>
                    <a:pt x="41" y="9"/>
                    <a:pt x="49" y="11"/>
                    <a:pt x="50" y="12"/>
                  </a:cubicBezTo>
                  <a:cubicBezTo>
                    <a:pt x="56" y="18"/>
                    <a:pt x="57" y="26"/>
                    <a:pt x="41" y="29"/>
                  </a:cubicBezTo>
                  <a:close/>
                </a:path>
              </a:pathLst>
            </a:custGeom>
            <a:solidFill>
              <a:srgbClr val="FC8D9A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3" name="Freeform 411"/>
            <p:cNvSpPr/>
            <p:nvPr/>
          </p:nvSpPr>
          <p:spPr>
            <a:xfrm flipH="1">
              <a:off x="7508641" y="1819279"/>
              <a:ext cx="546178" cy="309261"/>
            </a:xfrm>
            <a:custGeom>
              <a:avLst/>
              <a:gdLst>
                <a:gd name="txL" fmla="*/ 0 w 75"/>
                <a:gd name="txT" fmla="*/ 0 h 49"/>
                <a:gd name="txR" fmla="*/ 75 w 75"/>
                <a:gd name="txB" fmla="*/ 49 h 49"/>
              </a:gdLst>
              <a:ahLst/>
              <a:cxnLst>
                <a:cxn ang="0">
                  <a:pos x="2147483647" y="1234866560"/>
                </a:cxn>
                <a:cxn ang="0">
                  <a:pos x="2147483647" y="597517509"/>
                </a:cxn>
                <a:cxn ang="0">
                  <a:pos x="2147483647" y="239008286"/>
                </a:cxn>
                <a:cxn ang="0">
                  <a:pos x="2147483647" y="358509223"/>
                </a:cxn>
                <a:cxn ang="0">
                  <a:pos x="1962221042" y="239008286"/>
                </a:cxn>
                <a:cxn ang="0">
                  <a:pos x="1590987192" y="717018447"/>
                </a:cxn>
                <a:cxn ang="0">
                  <a:pos x="901557679" y="677186905"/>
                </a:cxn>
                <a:cxn ang="0">
                  <a:pos x="159098002" y="836519582"/>
                </a:cxn>
                <a:cxn ang="0">
                  <a:pos x="848527458" y="836519582"/>
                </a:cxn>
                <a:cxn ang="0">
                  <a:pos x="636392009" y="956026831"/>
                </a:cxn>
                <a:cxn ang="0">
                  <a:pos x="159098002" y="1155197164"/>
                </a:cxn>
                <a:cxn ang="0">
                  <a:pos x="1113693356" y="1115365622"/>
                </a:cxn>
                <a:cxn ang="0">
                  <a:pos x="1590987192" y="1513706289"/>
                </a:cxn>
                <a:cxn ang="0">
                  <a:pos x="2147483647" y="1792546413"/>
                </a:cxn>
                <a:cxn ang="0">
                  <a:pos x="2147483647" y="1274698102"/>
                </a:cxn>
                <a:cxn ang="0">
                  <a:pos x="2147483647" y="1234866560"/>
                </a:cxn>
              </a:cxnLst>
              <a:rect l="txL" t="txT" r="txR" b="txB"/>
              <a:pathLst>
                <a:path w="75" h="49">
                  <a:moveTo>
                    <a:pt x="74" y="31"/>
                  </a:moveTo>
                  <a:cubicBezTo>
                    <a:pt x="74" y="29"/>
                    <a:pt x="75" y="14"/>
                    <a:pt x="70" y="15"/>
                  </a:cubicBezTo>
                  <a:cubicBezTo>
                    <a:pt x="66" y="16"/>
                    <a:pt x="72" y="4"/>
                    <a:pt x="62" y="6"/>
                  </a:cubicBezTo>
                  <a:cubicBezTo>
                    <a:pt x="61" y="2"/>
                    <a:pt x="55" y="0"/>
                    <a:pt x="47" y="9"/>
                  </a:cubicBezTo>
                  <a:cubicBezTo>
                    <a:pt x="42" y="16"/>
                    <a:pt x="43" y="6"/>
                    <a:pt x="37" y="6"/>
                  </a:cubicBezTo>
                  <a:cubicBezTo>
                    <a:pt x="29" y="7"/>
                    <a:pt x="35" y="12"/>
                    <a:pt x="30" y="18"/>
                  </a:cubicBezTo>
                  <a:cubicBezTo>
                    <a:pt x="29" y="19"/>
                    <a:pt x="24" y="17"/>
                    <a:pt x="17" y="17"/>
                  </a:cubicBezTo>
                  <a:cubicBezTo>
                    <a:pt x="11" y="17"/>
                    <a:pt x="7" y="17"/>
                    <a:pt x="3" y="21"/>
                  </a:cubicBezTo>
                  <a:cubicBezTo>
                    <a:pt x="0" y="24"/>
                    <a:pt x="9" y="20"/>
                    <a:pt x="16" y="21"/>
                  </a:cubicBezTo>
                  <a:cubicBezTo>
                    <a:pt x="18" y="22"/>
                    <a:pt x="18" y="22"/>
                    <a:pt x="12" y="24"/>
                  </a:cubicBezTo>
                  <a:cubicBezTo>
                    <a:pt x="7" y="25"/>
                    <a:pt x="1" y="28"/>
                    <a:pt x="3" y="29"/>
                  </a:cubicBezTo>
                  <a:cubicBezTo>
                    <a:pt x="4" y="30"/>
                    <a:pt x="16" y="27"/>
                    <a:pt x="21" y="28"/>
                  </a:cubicBezTo>
                  <a:cubicBezTo>
                    <a:pt x="27" y="30"/>
                    <a:pt x="28" y="36"/>
                    <a:pt x="30" y="38"/>
                  </a:cubicBezTo>
                  <a:cubicBezTo>
                    <a:pt x="39" y="43"/>
                    <a:pt x="58" y="45"/>
                    <a:pt x="58" y="45"/>
                  </a:cubicBezTo>
                  <a:cubicBezTo>
                    <a:pt x="72" y="49"/>
                    <a:pt x="74" y="37"/>
                    <a:pt x="74" y="32"/>
                  </a:cubicBezTo>
                  <a:cubicBezTo>
                    <a:pt x="74" y="32"/>
                    <a:pt x="74" y="32"/>
                    <a:pt x="74" y="31"/>
                  </a:cubicBezTo>
                  <a:close/>
                </a:path>
              </a:pathLst>
            </a:custGeom>
            <a:solidFill>
              <a:srgbClr val="FA89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4" name="Freeform 412"/>
            <p:cNvSpPr/>
            <p:nvPr/>
          </p:nvSpPr>
          <p:spPr>
            <a:xfrm flipH="1">
              <a:off x="7561098" y="1867685"/>
              <a:ext cx="450520" cy="268923"/>
            </a:xfrm>
            <a:custGeom>
              <a:avLst/>
              <a:gdLst>
                <a:gd name="txL" fmla="*/ 0 w 62"/>
                <a:gd name="txT" fmla="*/ 0 h 42"/>
                <a:gd name="txR" fmla="*/ 62 w 62"/>
                <a:gd name="txB" fmla="*/ 42 h 42"/>
              </a:gdLst>
              <a:ahLst/>
              <a:cxnLst>
                <a:cxn ang="0">
                  <a:pos x="2147483647" y="450971101"/>
                </a:cxn>
                <a:cxn ang="0">
                  <a:pos x="2147483647" y="122993860"/>
                </a:cxn>
                <a:cxn ang="0">
                  <a:pos x="2147483647" y="450971101"/>
                </a:cxn>
                <a:cxn ang="0">
                  <a:pos x="2147483647" y="163991797"/>
                </a:cxn>
                <a:cxn ang="0">
                  <a:pos x="2147483647" y="327977191"/>
                </a:cxn>
                <a:cxn ang="0">
                  <a:pos x="2006449366" y="327977191"/>
                </a:cxn>
                <a:cxn ang="0">
                  <a:pos x="1636840942" y="286979254"/>
                </a:cxn>
                <a:cxn ang="0">
                  <a:pos x="1267232971" y="532966975"/>
                </a:cxn>
                <a:cxn ang="0">
                  <a:pos x="369608084" y="450971101"/>
                </a:cxn>
                <a:cxn ang="0">
                  <a:pos x="897624774" y="573964912"/>
                </a:cxn>
                <a:cxn ang="0">
                  <a:pos x="0" y="778954595"/>
                </a:cxn>
                <a:cxn ang="0">
                  <a:pos x="1267232971" y="942940140"/>
                </a:cxn>
                <a:cxn ang="0">
                  <a:pos x="1214427680" y="1270923634"/>
                </a:cxn>
                <a:cxn ang="0">
                  <a:pos x="2147483647" y="1475906914"/>
                </a:cxn>
                <a:cxn ang="0">
                  <a:pos x="2147483647" y="450971101"/>
                </a:cxn>
              </a:cxnLst>
              <a:rect l="txL" t="txT" r="txR" b="txB"/>
              <a:pathLst>
                <a:path w="62" h="42">
                  <a:moveTo>
                    <a:pt x="57" y="11"/>
                  </a:moveTo>
                  <a:cubicBezTo>
                    <a:pt x="60" y="6"/>
                    <a:pt x="58" y="5"/>
                    <a:pt x="58" y="3"/>
                  </a:cubicBezTo>
                  <a:cubicBezTo>
                    <a:pt x="59" y="0"/>
                    <a:pt x="50" y="4"/>
                    <a:pt x="47" y="11"/>
                  </a:cubicBezTo>
                  <a:cubicBezTo>
                    <a:pt x="47" y="13"/>
                    <a:pt x="47" y="7"/>
                    <a:pt x="49" y="4"/>
                  </a:cubicBezTo>
                  <a:cubicBezTo>
                    <a:pt x="51" y="1"/>
                    <a:pt x="47" y="0"/>
                    <a:pt x="43" y="8"/>
                  </a:cubicBezTo>
                  <a:cubicBezTo>
                    <a:pt x="39" y="16"/>
                    <a:pt x="39" y="11"/>
                    <a:pt x="38" y="8"/>
                  </a:cubicBezTo>
                  <a:cubicBezTo>
                    <a:pt x="36" y="5"/>
                    <a:pt x="36" y="10"/>
                    <a:pt x="31" y="7"/>
                  </a:cubicBezTo>
                  <a:cubicBezTo>
                    <a:pt x="26" y="3"/>
                    <a:pt x="35" y="16"/>
                    <a:pt x="24" y="13"/>
                  </a:cubicBezTo>
                  <a:cubicBezTo>
                    <a:pt x="24" y="13"/>
                    <a:pt x="15" y="9"/>
                    <a:pt x="7" y="11"/>
                  </a:cubicBezTo>
                  <a:cubicBezTo>
                    <a:pt x="6" y="11"/>
                    <a:pt x="14" y="11"/>
                    <a:pt x="17" y="14"/>
                  </a:cubicBezTo>
                  <a:cubicBezTo>
                    <a:pt x="20" y="18"/>
                    <a:pt x="9" y="15"/>
                    <a:pt x="0" y="19"/>
                  </a:cubicBezTo>
                  <a:cubicBezTo>
                    <a:pt x="20" y="15"/>
                    <a:pt x="16" y="20"/>
                    <a:pt x="24" y="23"/>
                  </a:cubicBezTo>
                  <a:cubicBezTo>
                    <a:pt x="27" y="24"/>
                    <a:pt x="21" y="29"/>
                    <a:pt x="23" y="31"/>
                  </a:cubicBezTo>
                  <a:cubicBezTo>
                    <a:pt x="31" y="37"/>
                    <a:pt x="45" y="42"/>
                    <a:pt x="55" y="36"/>
                  </a:cubicBezTo>
                  <a:cubicBezTo>
                    <a:pt x="62" y="20"/>
                    <a:pt x="51" y="20"/>
                    <a:pt x="57" y="11"/>
                  </a:cubicBezTo>
                  <a:close/>
                </a:path>
              </a:pathLst>
            </a:custGeom>
            <a:solidFill>
              <a:srgbClr val="FA7F8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5" name="Freeform 413"/>
            <p:cNvSpPr/>
            <p:nvPr/>
          </p:nvSpPr>
          <p:spPr>
            <a:xfrm flipH="1">
              <a:off x="7959161" y="1768184"/>
              <a:ext cx="342519" cy="220517"/>
            </a:xfrm>
            <a:custGeom>
              <a:avLst/>
              <a:gdLst>
                <a:gd name="txL" fmla="*/ 0 w 47"/>
                <a:gd name="txT" fmla="*/ 0 h 35"/>
                <a:gd name="txR" fmla="*/ 47 w 47"/>
                <a:gd name="txB" fmla="*/ 35 h 35"/>
              </a:gdLst>
              <a:ahLst/>
              <a:cxnLst>
                <a:cxn ang="0">
                  <a:pos x="1646401302" y="158784821"/>
                </a:cxn>
                <a:cxn ang="0">
                  <a:pos x="1274629843" y="436655169"/>
                </a:cxn>
                <a:cxn ang="0">
                  <a:pos x="424876576" y="793924056"/>
                </a:cxn>
                <a:cxn ang="0">
                  <a:pos x="584206275" y="1190886182"/>
                </a:cxn>
                <a:cxn ang="0">
                  <a:pos x="1593289012" y="952709024"/>
                </a:cxn>
                <a:cxn ang="0">
                  <a:pos x="2071278220" y="674832327"/>
                </a:cxn>
                <a:cxn ang="0">
                  <a:pos x="2147483647" y="476354512"/>
                </a:cxn>
                <a:cxn ang="0">
                  <a:pos x="1646401302" y="158784821"/>
                </a:cxn>
              </a:cxnLst>
              <a:rect l="txL" t="txT" r="txR" b="txB"/>
              <a:pathLst>
                <a:path w="47" h="35">
                  <a:moveTo>
                    <a:pt x="31" y="4"/>
                  </a:moveTo>
                  <a:cubicBezTo>
                    <a:pt x="21" y="3"/>
                    <a:pt x="29" y="12"/>
                    <a:pt x="24" y="11"/>
                  </a:cubicBezTo>
                  <a:cubicBezTo>
                    <a:pt x="18" y="9"/>
                    <a:pt x="8" y="12"/>
                    <a:pt x="8" y="20"/>
                  </a:cubicBezTo>
                  <a:cubicBezTo>
                    <a:pt x="8" y="21"/>
                    <a:pt x="0" y="35"/>
                    <a:pt x="11" y="30"/>
                  </a:cubicBezTo>
                  <a:cubicBezTo>
                    <a:pt x="18" y="27"/>
                    <a:pt x="23" y="24"/>
                    <a:pt x="30" y="24"/>
                  </a:cubicBezTo>
                  <a:cubicBezTo>
                    <a:pt x="42" y="24"/>
                    <a:pt x="33" y="20"/>
                    <a:pt x="39" y="17"/>
                  </a:cubicBezTo>
                  <a:cubicBezTo>
                    <a:pt x="40" y="17"/>
                    <a:pt x="47" y="14"/>
                    <a:pt x="46" y="12"/>
                  </a:cubicBezTo>
                  <a:cubicBezTo>
                    <a:pt x="41" y="4"/>
                    <a:pt x="36" y="0"/>
                    <a:pt x="31" y="4"/>
                  </a:cubicBezTo>
                  <a:close/>
                </a:path>
              </a:pathLst>
            </a:custGeom>
            <a:solidFill>
              <a:srgbClr val="F5A4B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6" name="Freeform 414"/>
            <p:cNvSpPr/>
            <p:nvPr/>
          </p:nvSpPr>
          <p:spPr>
            <a:xfrm flipH="1">
              <a:off x="8165906" y="2015593"/>
              <a:ext cx="327090" cy="43028"/>
            </a:xfrm>
            <a:custGeom>
              <a:avLst/>
              <a:gdLst>
                <a:gd name="txL" fmla="*/ 0 w 45"/>
                <a:gd name="txT" fmla="*/ 0 h 7"/>
                <a:gd name="txR" fmla="*/ 45 w 45"/>
                <a:gd name="txB" fmla="*/ 7 h 7"/>
              </a:gdLst>
              <a:ahLst/>
              <a:cxnLst>
                <a:cxn ang="0">
                  <a:pos x="2147483647" y="0"/>
                </a:cxn>
                <a:cxn ang="0">
                  <a:pos x="1532169450" y="151132783"/>
                </a:cxn>
                <a:cxn ang="0">
                  <a:pos x="951003177" y="37784733"/>
                </a:cxn>
                <a:cxn ang="0">
                  <a:pos x="475501588" y="113354210"/>
                </a:cxn>
                <a:cxn ang="0">
                  <a:pos x="52835934" y="264486993"/>
                </a:cxn>
                <a:cxn ang="0">
                  <a:pos x="951003177" y="226702273"/>
                </a:cxn>
                <a:cxn ang="0">
                  <a:pos x="2147483647" y="0"/>
                </a:cxn>
              </a:cxnLst>
              <a:rect l="txL" t="txT" r="txR" b="txB"/>
              <a:pathLst>
                <a:path w="45" h="7">
                  <a:moveTo>
                    <a:pt x="45" y="0"/>
                  </a:moveTo>
                  <a:cubicBezTo>
                    <a:pt x="42" y="0"/>
                    <a:pt x="34" y="3"/>
                    <a:pt x="29" y="4"/>
                  </a:cubicBezTo>
                  <a:cubicBezTo>
                    <a:pt x="22" y="4"/>
                    <a:pt x="23" y="1"/>
                    <a:pt x="18" y="1"/>
                  </a:cubicBezTo>
                  <a:cubicBezTo>
                    <a:pt x="14" y="1"/>
                    <a:pt x="9" y="4"/>
                    <a:pt x="9" y="3"/>
                  </a:cubicBezTo>
                  <a:cubicBezTo>
                    <a:pt x="9" y="0"/>
                    <a:pt x="0" y="3"/>
                    <a:pt x="1" y="7"/>
                  </a:cubicBezTo>
                  <a:cubicBezTo>
                    <a:pt x="9" y="5"/>
                    <a:pt x="15" y="6"/>
                    <a:pt x="18" y="6"/>
                  </a:cubicBezTo>
                  <a:cubicBezTo>
                    <a:pt x="31" y="6"/>
                    <a:pt x="34" y="4"/>
                    <a:pt x="45" y="0"/>
                  </a:cubicBezTo>
                  <a:close/>
                </a:path>
              </a:pathLst>
            </a:custGeom>
            <a:solidFill>
              <a:srgbClr val="F589A4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7" name="Freeform 415"/>
            <p:cNvSpPr/>
            <p:nvPr/>
          </p:nvSpPr>
          <p:spPr>
            <a:xfrm flipH="1">
              <a:off x="7894360" y="1717088"/>
              <a:ext cx="203660" cy="126394"/>
            </a:xfrm>
            <a:custGeom>
              <a:avLst/>
              <a:gdLst>
                <a:gd name="txL" fmla="*/ 0 w 28"/>
                <a:gd name="txT" fmla="*/ 0 h 20"/>
                <a:gd name="txR" fmla="*/ 28 w 28"/>
                <a:gd name="txB" fmla="*/ 20 h 20"/>
              </a:gdLst>
              <a:ahLst/>
              <a:cxnLst>
                <a:cxn ang="0">
                  <a:pos x="1216810434" y="79874683"/>
                </a:cxn>
                <a:cxn ang="0">
                  <a:pos x="1216810434" y="399386027"/>
                </a:cxn>
                <a:cxn ang="0">
                  <a:pos x="1269718379" y="639016419"/>
                </a:cxn>
                <a:cxn ang="0">
                  <a:pos x="1163909764" y="678956908"/>
                </a:cxn>
                <a:cxn ang="0">
                  <a:pos x="846476419" y="399386027"/>
                </a:cxn>
                <a:cxn ang="0">
                  <a:pos x="476142517" y="319511369"/>
                </a:cxn>
                <a:cxn ang="0">
                  <a:pos x="52907958" y="279570881"/>
                </a:cxn>
                <a:cxn ang="0">
                  <a:pos x="52907958" y="239630392"/>
                </a:cxn>
                <a:cxn ang="0">
                  <a:pos x="317425958" y="199696173"/>
                </a:cxn>
                <a:cxn ang="0">
                  <a:pos x="476142517" y="79874683"/>
                </a:cxn>
                <a:cxn ang="0">
                  <a:pos x="740667804" y="39940501"/>
                </a:cxn>
                <a:cxn ang="0">
                  <a:pos x="1005193205" y="119815196"/>
                </a:cxn>
                <a:cxn ang="0">
                  <a:pos x="1216810434" y="79874683"/>
                </a:cxn>
              </a:cxnLst>
              <a:rect l="txL" t="txT" r="txR" b="txB"/>
              <a:pathLst>
                <a:path w="28" h="20">
                  <a:moveTo>
                    <a:pt x="23" y="2"/>
                  </a:moveTo>
                  <a:cubicBezTo>
                    <a:pt x="21" y="9"/>
                    <a:pt x="28" y="4"/>
                    <a:pt x="23" y="10"/>
                  </a:cubicBezTo>
                  <a:cubicBezTo>
                    <a:pt x="23" y="10"/>
                    <a:pt x="24" y="14"/>
                    <a:pt x="24" y="16"/>
                  </a:cubicBezTo>
                  <a:cubicBezTo>
                    <a:pt x="25" y="18"/>
                    <a:pt x="23" y="20"/>
                    <a:pt x="22" y="17"/>
                  </a:cubicBezTo>
                  <a:cubicBezTo>
                    <a:pt x="21" y="14"/>
                    <a:pt x="19" y="13"/>
                    <a:pt x="16" y="10"/>
                  </a:cubicBezTo>
                  <a:cubicBezTo>
                    <a:pt x="15" y="9"/>
                    <a:pt x="12" y="7"/>
                    <a:pt x="9" y="8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1" y="8"/>
                    <a:pt x="0" y="7"/>
                    <a:pt x="1" y="6"/>
                  </a:cubicBezTo>
                  <a:cubicBezTo>
                    <a:pt x="2" y="5"/>
                    <a:pt x="5" y="7"/>
                    <a:pt x="6" y="5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1" y="3"/>
                    <a:pt x="13" y="0"/>
                    <a:pt x="14" y="1"/>
                  </a:cubicBezTo>
                  <a:cubicBezTo>
                    <a:pt x="16" y="3"/>
                    <a:pt x="16" y="5"/>
                    <a:pt x="19" y="3"/>
                  </a:cubicBezTo>
                  <a:cubicBezTo>
                    <a:pt x="20" y="0"/>
                    <a:pt x="24" y="0"/>
                    <a:pt x="23" y="2"/>
                  </a:cubicBezTo>
                  <a:close/>
                </a:path>
              </a:pathLst>
            </a:custGeom>
            <a:solidFill>
              <a:srgbClr val="FA93A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8" name="Freeform 416"/>
            <p:cNvSpPr/>
            <p:nvPr/>
          </p:nvSpPr>
          <p:spPr>
            <a:xfrm flipH="1">
              <a:off x="8209107" y="2123162"/>
              <a:ext cx="182059" cy="145218"/>
            </a:xfrm>
            <a:custGeom>
              <a:avLst/>
              <a:gdLst>
                <a:gd name="txL" fmla="*/ 0 w 25"/>
                <a:gd name="txT" fmla="*/ 0 h 23"/>
                <a:gd name="txR" fmla="*/ 25 w 25"/>
                <a:gd name="txB" fmla="*/ 23 h 23"/>
              </a:gdLst>
              <a:ahLst/>
              <a:cxnLst>
                <a:cxn ang="0">
                  <a:pos x="1219751689" y="79730994"/>
                </a:cxn>
                <a:cxn ang="0">
                  <a:pos x="424262996" y="478373386"/>
                </a:cxn>
                <a:cxn ang="0">
                  <a:pos x="0" y="757425465"/>
                </a:cxn>
                <a:cxn ang="0">
                  <a:pos x="265165325" y="757425465"/>
                </a:cxn>
                <a:cxn ang="0">
                  <a:pos x="477293239" y="877015802"/>
                </a:cxn>
                <a:cxn ang="0">
                  <a:pos x="636390909" y="837150318"/>
                </a:cxn>
                <a:cxn ang="0">
                  <a:pos x="954586477" y="637829011"/>
                </a:cxn>
                <a:cxn ang="0">
                  <a:pos x="1166721559" y="239186693"/>
                </a:cxn>
                <a:cxn ang="0">
                  <a:pos x="1219751689" y="79730994"/>
                </a:cxn>
              </a:cxnLst>
              <a:rect l="txL" t="txT" r="txR" b="txB"/>
              <a:pathLst>
                <a:path w="25" h="23">
                  <a:moveTo>
                    <a:pt x="23" y="2"/>
                  </a:moveTo>
                  <a:cubicBezTo>
                    <a:pt x="16" y="6"/>
                    <a:pt x="11" y="6"/>
                    <a:pt x="8" y="12"/>
                  </a:cubicBezTo>
                  <a:cubicBezTo>
                    <a:pt x="7" y="14"/>
                    <a:pt x="0" y="14"/>
                    <a:pt x="0" y="19"/>
                  </a:cubicBezTo>
                  <a:cubicBezTo>
                    <a:pt x="0" y="21"/>
                    <a:pt x="3" y="21"/>
                    <a:pt x="5" y="19"/>
                  </a:cubicBezTo>
                  <a:cubicBezTo>
                    <a:pt x="7" y="18"/>
                    <a:pt x="8" y="21"/>
                    <a:pt x="9" y="22"/>
                  </a:cubicBezTo>
                  <a:cubicBezTo>
                    <a:pt x="12" y="23"/>
                    <a:pt x="12" y="21"/>
                    <a:pt x="12" y="21"/>
                  </a:cubicBezTo>
                  <a:cubicBezTo>
                    <a:pt x="14" y="21"/>
                    <a:pt x="19" y="20"/>
                    <a:pt x="18" y="16"/>
                  </a:cubicBezTo>
                  <a:cubicBezTo>
                    <a:pt x="15" y="11"/>
                    <a:pt x="21" y="6"/>
                    <a:pt x="22" y="6"/>
                  </a:cubicBezTo>
                  <a:cubicBezTo>
                    <a:pt x="25" y="3"/>
                    <a:pt x="25" y="0"/>
                    <a:pt x="23" y="2"/>
                  </a:cubicBezTo>
                  <a:close/>
                </a:path>
              </a:pathLst>
            </a:custGeom>
            <a:solidFill>
              <a:srgbClr val="FA9BB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59" name="Freeform 417"/>
            <p:cNvSpPr/>
            <p:nvPr/>
          </p:nvSpPr>
          <p:spPr>
            <a:xfrm flipH="1">
              <a:off x="8085677" y="2007525"/>
              <a:ext cx="422748" cy="166732"/>
            </a:xfrm>
            <a:custGeom>
              <a:avLst/>
              <a:gdLst>
                <a:gd name="txL" fmla="*/ 0 w 58"/>
                <a:gd name="txT" fmla="*/ 0 h 26"/>
                <a:gd name="txR" fmla="*/ 58 w 58"/>
                <a:gd name="txB" fmla="*/ 26 h 26"/>
              </a:gdLst>
              <a:ahLst/>
              <a:cxnLst>
                <a:cxn ang="0">
                  <a:pos x="1540654115" y="411238045"/>
                </a:cxn>
                <a:cxn ang="0">
                  <a:pos x="159376011" y="452356809"/>
                </a:cxn>
                <a:cxn ang="0">
                  <a:pos x="371879770" y="575732040"/>
                </a:cxn>
                <a:cxn ang="0">
                  <a:pos x="743766828" y="699100858"/>
                </a:cxn>
                <a:cxn ang="0">
                  <a:pos x="796887287" y="904720031"/>
                </a:cxn>
                <a:cxn ang="0">
                  <a:pos x="1275022666" y="904720031"/>
                </a:cxn>
                <a:cxn ang="0">
                  <a:pos x="2147483647" y="616857117"/>
                </a:cxn>
                <a:cxn ang="0">
                  <a:pos x="2147483647" y="452356809"/>
                </a:cxn>
                <a:cxn ang="0">
                  <a:pos x="2147483647" y="328987891"/>
                </a:cxn>
                <a:cxn ang="0">
                  <a:pos x="2147483647" y="123368868"/>
                </a:cxn>
                <a:cxn ang="0">
                  <a:pos x="1540654115" y="411238045"/>
                </a:cxn>
              </a:cxnLst>
              <a:rect l="txL" t="txT" r="txR" b="txB"/>
              <a:pathLst>
                <a:path w="58" h="26">
                  <a:moveTo>
                    <a:pt x="29" y="10"/>
                  </a:moveTo>
                  <a:cubicBezTo>
                    <a:pt x="28" y="10"/>
                    <a:pt x="14" y="6"/>
                    <a:pt x="3" y="11"/>
                  </a:cubicBezTo>
                  <a:cubicBezTo>
                    <a:pt x="1" y="11"/>
                    <a:pt x="0" y="16"/>
                    <a:pt x="7" y="14"/>
                  </a:cubicBezTo>
                  <a:cubicBezTo>
                    <a:pt x="8" y="14"/>
                    <a:pt x="5" y="19"/>
                    <a:pt x="14" y="17"/>
                  </a:cubicBezTo>
                  <a:cubicBezTo>
                    <a:pt x="19" y="16"/>
                    <a:pt x="20" y="19"/>
                    <a:pt x="15" y="22"/>
                  </a:cubicBezTo>
                  <a:cubicBezTo>
                    <a:pt x="12" y="24"/>
                    <a:pt x="18" y="26"/>
                    <a:pt x="24" y="22"/>
                  </a:cubicBezTo>
                  <a:cubicBezTo>
                    <a:pt x="29" y="19"/>
                    <a:pt x="36" y="15"/>
                    <a:pt x="41" y="15"/>
                  </a:cubicBezTo>
                  <a:cubicBezTo>
                    <a:pt x="44" y="15"/>
                    <a:pt x="51" y="14"/>
                    <a:pt x="51" y="11"/>
                  </a:cubicBezTo>
                  <a:cubicBezTo>
                    <a:pt x="51" y="10"/>
                    <a:pt x="50" y="8"/>
                    <a:pt x="52" y="8"/>
                  </a:cubicBezTo>
                  <a:cubicBezTo>
                    <a:pt x="58" y="5"/>
                    <a:pt x="57" y="0"/>
                    <a:pt x="51" y="3"/>
                  </a:cubicBezTo>
                  <a:cubicBezTo>
                    <a:pt x="50" y="4"/>
                    <a:pt x="39" y="11"/>
                    <a:pt x="29" y="10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0" name="Freeform 418"/>
            <p:cNvSpPr/>
            <p:nvPr/>
          </p:nvSpPr>
          <p:spPr>
            <a:xfrm flipH="1">
              <a:off x="8070248" y="2066688"/>
              <a:ext cx="151202" cy="177489"/>
            </a:xfrm>
            <a:custGeom>
              <a:avLst/>
              <a:gdLst>
                <a:gd name="txL" fmla="*/ 0 w 21"/>
                <a:gd name="txT" fmla="*/ 0 h 28"/>
                <a:gd name="txR" fmla="*/ 21 w 21"/>
                <a:gd name="txB" fmla="*/ 28 h 28"/>
              </a:gdLst>
              <a:ahLst/>
              <a:cxnLst>
                <a:cxn ang="0">
                  <a:pos x="829465295" y="80364487"/>
                </a:cxn>
                <a:cxn ang="0">
                  <a:pos x="51840681" y="924179028"/>
                </a:cxn>
                <a:cxn ang="0">
                  <a:pos x="414732648" y="924179028"/>
                </a:cxn>
                <a:cxn ang="0">
                  <a:pos x="673936095" y="924179028"/>
                </a:cxn>
                <a:cxn ang="0">
                  <a:pos x="933146629" y="803632138"/>
                </a:cxn>
                <a:cxn ang="0">
                  <a:pos x="829465295" y="482180630"/>
                </a:cxn>
                <a:cxn ang="0">
                  <a:pos x="829465295" y="321451607"/>
                </a:cxn>
                <a:cxn ang="0">
                  <a:pos x="829465295" y="80364487"/>
                </a:cxn>
              </a:cxnLst>
              <a:rect l="txL" t="txT" r="txR" b="txB"/>
              <a:pathLst>
                <a:path w="21" h="28">
                  <a:moveTo>
                    <a:pt x="16" y="2"/>
                  </a:moveTo>
                  <a:cubicBezTo>
                    <a:pt x="7" y="7"/>
                    <a:pt x="1" y="19"/>
                    <a:pt x="1" y="23"/>
                  </a:cubicBezTo>
                  <a:cubicBezTo>
                    <a:pt x="0" y="28"/>
                    <a:pt x="6" y="20"/>
                    <a:pt x="8" y="23"/>
                  </a:cubicBezTo>
                  <a:cubicBezTo>
                    <a:pt x="8" y="24"/>
                    <a:pt x="12" y="25"/>
                    <a:pt x="13" y="23"/>
                  </a:cubicBezTo>
                  <a:cubicBezTo>
                    <a:pt x="15" y="19"/>
                    <a:pt x="17" y="24"/>
                    <a:pt x="18" y="20"/>
                  </a:cubicBezTo>
                  <a:cubicBezTo>
                    <a:pt x="19" y="15"/>
                    <a:pt x="19" y="12"/>
                    <a:pt x="16" y="12"/>
                  </a:cubicBezTo>
                  <a:cubicBezTo>
                    <a:pt x="14" y="13"/>
                    <a:pt x="13" y="12"/>
                    <a:pt x="16" y="8"/>
                  </a:cubicBezTo>
                  <a:cubicBezTo>
                    <a:pt x="19" y="4"/>
                    <a:pt x="21" y="0"/>
                    <a:pt x="16" y="2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1" name="Freeform 419"/>
            <p:cNvSpPr/>
            <p:nvPr/>
          </p:nvSpPr>
          <p:spPr>
            <a:xfrm flipH="1">
              <a:off x="8017790" y="1843482"/>
              <a:ext cx="240689" cy="88745"/>
            </a:xfrm>
            <a:custGeom>
              <a:avLst/>
              <a:gdLst>
                <a:gd name="txL" fmla="*/ 0 w 33"/>
                <a:gd name="txT" fmla="*/ 0 h 14"/>
                <a:gd name="txR" fmla="*/ 33 w 33"/>
                <a:gd name="txB" fmla="*/ 14 h 14"/>
              </a:gdLst>
              <a:ahLst/>
              <a:cxnLst>
                <a:cxn ang="0">
                  <a:pos x="1383115508" y="401818333"/>
                </a:cxn>
                <a:cxn ang="0">
                  <a:pos x="212783622" y="562548261"/>
                </a:cxn>
                <a:cxn ang="0">
                  <a:pos x="797949536" y="200912336"/>
                </a:cxn>
                <a:cxn ang="0">
                  <a:pos x="797949536" y="80364939"/>
                </a:cxn>
                <a:cxn ang="0">
                  <a:pos x="1383115508" y="401818333"/>
                </a:cxn>
              </a:cxnLst>
              <a:rect l="txL" t="txT" r="txR" b="txB"/>
              <a:pathLst>
                <a:path w="33" h="14">
                  <a:moveTo>
                    <a:pt x="26" y="10"/>
                  </a:moveTo>
                  <a:cubicBezTo>
                    <a:pt x="23" y="10"/>
                    <a:pt x="10" y="12"/>
                    <a:pt x="4" y="14"/>
                  </a:cubicBezTo>
                  <a:cubicBezTo>
                    <a:pt x="0" y="14"/>
                    <a:pt x="4" y="6"/>
                    <a:pt x="15" y="5"/>
                  </a:cubicBezTo>
                  <a:cubicBezTo>
                    <a:pt x="18" y="5"/>
                    <a:pt x="10" y="3"/>
                    <a:pt x="15" y="2"/>
                  </a:cubicBezTo>
                  <a:cubicBezTo>
                    <a:pt x="24" y="0"/>
                    <a:pt x="33" y="11"/>
                    <a:pt x="26" y="10"/>
                  </a:cubicBezTo>
                  <a:close/>
                </a:path>
              </a:pathLst>
            </a:custGeom>
            <a:solidFill>
              <a:srgbClr val="F5B3C3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2" name="Freeform 420"/>
            <p:cNvSpPr/>
            <p:nvPr/>
          </p:nvSpPr>
          <p:spPr>
            <a:xfrm flipH="1">
              <a:off x="7588870" y="1926848"/>
              <a:ext cx="212917" cy="131772"/>
            </a:xfrm>
            <a:custGeom>
              <a:avLst/>
              <a:gdLst>
                <a:gd name="txL" fmla="*/ 0 w 29"/>
                <a:gd name="txT" fmla="*/ 0 h 21"/>
                <a:gd name="txR" fmla="*/ 29 w 29"/>
                <a:gd name="txB" fmla="*/ 21 h 21"/>
              </a:gdLst>
              <a:ahLst/>
              <a:cxnLst>
                <a:cxn ang="0">
                  <a:pos x="1401515230" y="551233646"/>
                </a:cxn>
                <a:cxn ang="0">
                  <a:pos x="754665982" y="196867345"/>
                </a:cxn>
                <a:cxn ang="0">
                  <a:pos x="269523598" y="236242109"/>
                </a:cxn>
                <a:cxn ang="0">
                  <a:pos x="107809422" y="511858932"/>
                </a:cxn>
                <a:cxn ang="0">
                  <a:pos x="1401515230" y="551233646"/>
                </a:cxn>
              </a:cxnLst>
              <a:rect l="txL" t="txT" r="txR" b="txB"/>
              <a:pathLst>
                <a:path w="29" h="21">
                  <a:moveTo>
                    <a:pt x="26" y="14"/>
                  </a:moveTo>
                  <a:cubicBezTo>
                    <a:pt x="22" y="5"/>
                    <a:pt x="21" y="0"/>
                    <a:pt x="14" y="5"/>
                  </a:cubicBezTo>
                  <a:cubicBezTo>
                    <a:pt x="11" y="7"/>
                    <a:pt x="11" y="2"/>
                    <a:pt x="5" y="6"/>
                  </a:cubicBezTo>
                  <a:cubicBezTo>
                    <a:pt x="2" y="8"/>
                    <a:pt x="0" y="10"/>
                    <a:pt x="2" y="13"/>
                  </a:cubicBezTo>
                  <a:cubicBezTo>
                    <a:pt x="9" y="21"/>
                    <a:pt x="29" y="21"/>
                    <a:pt x="26" y="14"/>
                  </a:cubicBezTo>
                  <a:close/>
                </a:path>
              </a:pathLst>
            </a:custGeom>
            <a:solidFill>
              <a:srgbClr val="D2D1B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3" name="Freeform 421"/>
            <p:cNvSpPr/>
            <p:nvPr/>
          </p:nvSpPr>
          <p:spPr>
            <a:xfrm flipH="1">
              <a:off x="7632071" y="1918780"/>
              <a:ext cx="154288" cy="134461"/>
            </a:xfrm>
            <a:custGeom>
              <a:avLst/>
              <a:gdLst>
                <a:gd name="txL" fmla="*/ 0 w 21"/>
                <a:gd name="txT" fmla="*/ 0 h 21"/>
                <a:gd name="txR" fmla="*/ 21 w 21"/>
                <a:gd name="txB" fmla="*/ 21 h 21"/>
              </a:gdLst>
              <a:ahLst/>
              <a:cxnLst>
                <a:cxn ang="0">
                  <a:pos x="1079582591" y="573962777"/>
                </a:cxn>
                <a:cxn ang="0">
                  <a:pos x="647752448" y="286978187"/>
                </a:cxn>
                <a:cxn ang="0">
                  <a:pos x="161936275" y="286978187"/>
                </a:cxn>
                <a:cxn ang="0">
                  <a:pos x="107957507" y="573962777"/>
                </a:cxn>
                <a:cxn ang="0">
                  <a:pos x="1079582591" y="573962777"/>
                </a:cxn>
              </a:cxnLst>
              <a:rect l="txL" t="txT" r="txR" b="txB"/>
              <a:pathLst>
                <a:path w="21" h="21">
                  <a:moveTo>
                    <a:pt x="20" y="14"/>
                  </a:moveTo>
                  <a:cubicBezTo>
                    <a:pt x="20" y="8"/>
                    <a:pt x="19" y="0"/>
                    <a:pt x="12" y="7"/>
                  </a:cubicBezTo>
                  <a:cubicBezTo>
                    <a:pt x="10" y="9"/>
                    <a:pt x="9" y="4"/>
                    <a:pt x="3" y="7"/>
                  </a:cubicBezTo>
                  <a:cubicBezTo>
                    <a:pt x="0" y="9"/>
                    <a:pt x="0" y="12"/>
                    <a:pt x="2" y="14"/>
                  </a:cubicBezTo>
                  <a:cubicBezTo>
                    <a:pt x="10" y="21"/>
                    <a:pt x="21" y="17"/>
                    <a:pt x="20" y="14"/>
                  </a:cubicBezTo>
                  <a:close/>
                </a:path>
              </a:pathLst>
            </a:custGeom>
            <a:solidFill>
              <a:srgbClr val="F5E5D8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4" name="Freeform 422"/>
            <p:cNvSpPr/>
            <p:nvPr/>
          </p:nvSpPr>
          <p:spPr>
            <a:xfrm flipH="1">
              <a:off x="7647499" y="1959119"/>
              <a:ext cx="129602" cy="37649"/>
            </a:xfrm>
            <a:custGeom>
              <a:avLst/>
              <a:gdLst>
                <a:gd name="txL" fmla="*/ 0 w 18"/>
                <a:gd name="txT" fmla="*/ 0 h 6"/>
                <a:gd name="txR" fmla="*/ 18 w 18"/>
                <a:gd name="txB" fmla="*/ 6 h 6"/>
              </a:gdLst>
              <a:ahLst/>
              <a:cxnLst>
                <a:cxn ang="0">
                  <a:pos x="777626296" y="0"/>
                </a:cxn>
                <a:cxn ang="0">
                  <a:pos x="622096761" y="39374579"/>
                </a:cxn>
                <a:cxn ang="0">
                  <a:pos x="259211203" y="39374579"/>
                </a:cxn>
                <a:cxn ang="0">
                  <a:pos x="51840792" y="118123749"/>
                </a:cxn>
                <a:cxn ang="0">
                  <a:pos x="51840792" y="196866607"/>
                </a:cxn>
                <a:cxn ang="0">
                  <a:pos x="207363168" y="157492041"/>
                </a:cxn>
                <a:cxn ang="0">
                  <a:pos x="570255983" y="196866607"/>
                </a:cxn>
                <a:cxn ang="0">
                  <a:pos x="881307852" y="118123749"/>
                </a:cxn>
                <a:cxn ang="0">
                  <a:pos x="777626296" y="0"/>
                </a:cxn>
              </a:cxnLst>
              <a:rect l="txL" t="txT" r="txR" b="txB"/>
              <a:pathLst>
                <a:path w="18" h="6">
                  <a:moveTo>
                    <a:pt x="15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11" y="3"/>
                    <a:pt x="8" y="0"/>
                    <a:pt x="5" y="1"/>
                  </a:cubicBezTo>
                  <a:cubicBezTo>
                    <a:pt x="3" y="1"/>
                    <a:pt x="2" y="3"/>
                    <a:pt x="1" y="3"/>
                  </a:cubicBezTo>
                  <a:cubicBezTo>
                    <a:pt x="1" y="4"/>
                    <a:pt x="0" y="5"/>
                    <a:pt x="1" y="5"/>
                  </a:cubicBezTo>
                  <a:cubicBezTo>
                    <a:pt x="1" y="6"/>
                    <a:pt x="3" y="5"/>
                    <a:pt x="4" y="4"/>
                  </a:cubicBezTo>
                  <a:cubicBezTo>
                    <a:pt x="6" y="1"/>
                    <a:pt x="9" y="5"/>
                    <a:pt x="11" y="5"/>
                  </a:cubicBezTo>
                  <a:cubicBezTo>
                    <a:pt x="13" y="5"/>
                    <a:pt x="16" y="4"/>
                    <a:pt x="17" y="3"/>
                  </a:cubicBezTo>
                  <a:cubicBezTo>
                    <a:pt x="18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FBF1E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5" name="Freeform 423"/>
            <p:cNvSpPr/>
            <p:nvPr/>
          </p:nvSpPr>
          <p:spPr>
            <a:xfrm flipH="1">
              <a:off x="7471611" y="1918780"/>
              <a:ext cx="401148" cy="209760"/>
            </a:xfrm>
            <a:custGeom>
              <a:avLst/>
              <a:gdLst>
                <a:gd name="txL" fmla="*/ 0 w 55"/>
                <a:gd name="txT" fmla="*/ 0 h 33"/>
                <a:gd name="txR" fmla="*/ 55 w 55"/>
                <a:gd name="txB" fmla="*/ 33 h 33"/>
              </a:gdLst>
              <a:ahLst/>
              <a:cxnLst>
                <a:cxn ang="0">
                  <a:pos x="2127864360" y="0"/>
                </a:cxn>
                <a:cxn ang="0">
                  <a:pos x="2147483647" y="323227397"/>
                </a:cxn>
                <a:cxn ang="0">
                  <a:pos x="1861880973" y="80808438"/>
                </a:cxn>
                <a:cxn ang="0">
                  <a:pos x="1702289756" y="404035811"/>
                </a:cxn>
                <a:cxn ang="0">
                  <a:pos x="1383114615" y="606047409"/>
                </a:cxn>
                <a:cxn ang="0">
                  <a:pos x="1063932180" y="404035811"/>
                </a:cxn>
                <a:cxn ang="0">
                  <a:pos x="957540466" y="606047409"/>
                </a:cxn>
                <a:cxn ang="0">
                  <a:pos x="851148525" y="686855823"/>
                </a:cxn>
                <a:cxn ang="0">
                  <a:pos x="585165594" y="565646381"/>
                </a:cxn>
                <a:cxn ang="0">
                  <a:pos x="425574262" y="686855823"/>
                </a:cxn>
                <a:cxn ang="0">
                  <a:pos x="478766586" y="888873877"/>
                </a:cxn>
                <a:cxn ang="0">
                  <a:pos x="0" y="969682291"/>
                </a:cxn>
                <a:cxn ang="0">
                  <a:pos x="425574262" y="1131292761"/>
                </a:cxn>
                <a:cxn ang="0">
                  <a:pos x="2147483647" y="161610520"/>
                </a:cxn>
                <a:cxn ang="0">
                  <a:pos x="2127864360" y="0"/>
                </a:cxn>
              </a:cxnLst>
              <a:rect l="txL" t="txT" r="txR" b="txB"/>
              <a:pathLst>
                <a:path w="55" h="33">
                  <a:moveTo>
                    <a:pt x="40" y="0"/>
                  </a:moveTo>
                  <a:cubicBezTo>
                    <a:pt x="39" y="2"/>
                    <a:pt x="39" y="7"/>
                    <a:pt x="42" y="8"/>
                  </a:cubicBezTo>
                  <a:cubicBezTo>
                    <a:pt x="38" y="8"/>
                    <a:pt x="36" y="4"/>
                    <a:pt x="35" y="2"/>
                  </a:cubicBezTo>
                  <a:cubicBezTo>
                    <a:pt x="34" y="2"/>
                    <a:pt x="30" y="4"/>
                    <a:pt x="32" y="10"/>
                  </a:cubicBezTo>
                  <a:cubicBezTo>
                    <a:pt x="36" y="15"/>
                    <a:pt x="30" y="14"/>
                    <a:pt x="26" y="15"/>
                  </a:cubicBezTo>
                  <a:cubicBezTo>
                    <a:pt x="23" y="15"/>
                    <a:pt x="23" y="12"/>
                    <a:pt x="20" y="10"/>
                  </a:cubicBezTo>
                  <a:cubicBezTo>
                    <a:pt x="18" y="10"/>
                    <a:pt x="18" y="13"/>
                    <a:pt x="18" y="15"/>
                  </a:cubicBezTo>
                  <a:cubicBezTo>
                    <a:pt x="18" y="16"/>
                    <a:pt x="17" y="17"/>
                    <a:pt x="16" y="17"/>
                  </a:cubicBezTo>
                  <a:cubicBezTo>
                    <a:pt x="15" y="15"/>
                    <a:pt x="12" y="16"/>
                    <a:pt x="11" y="14"/>
                  </a:cubicBezTo>
                  <a:cubicBezTo>
                    <a:pt x="9" y="14"/>
                    <a:pt x="8" y="15"/>
                    <a:pt x="8" y="17"/>
                  </a:cubicBezTo>
                  <a:cubicBezTo>
                    <a:pt x="8" y="18"/>
                    <a:pt x="10" y="22"/>
                    <a:pt x="9" y="22"/>
                  </a:cubicBezTo>
                  <a:cubicBezTo>
                    <a:pt x="6" y="24"/>
                    <a:pt x="4" y="18"/>
                    <a:pt x="0" y="24"/>
                  </a:cubicBezTo>
                  <a:cubicBezTo>
                    <a:pt x="3" y="22"/>
                    <a:pt x="4" y="26"/>
                    <a:pt x="8" y="28"/>
                  </a:cubicBezTo>
                  <a:cubicBezTo>
                    <a:pt x="21" y="33"/>
                    <a:pt x="55" y="15"/>
                    <a:pt x="48" y="4"/>
                  </a:cubicBezTo>
                  <a:cubicBezTo>
                    <a:pt x="46" y="0"/>
                    <a:pt x="42" y="2"/>
                    <a:pt x="40" y="0"/>
                  </a:cubicBezTo>
                  <a:close/>
                </a:path>
              </a:pathLst>
            </a:custGeom>
            <a:solidFill>
              <a:srgbClr val="F5597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6" name="Freeform 424"/>
            <p:cNvSpPr/>
            <p:nvPr/>
          </p:nvSpPr>
          <p:spPr>
            <a:xfrm flipH="1">
              <a:off x="7348181" y="1862307"/>
              <a:ext cx="555436" cy="406074"/>
            </a:xfrm>
            <a:custGeom>
              <a:avLst/>
              <a:gdLst>
                <a:gd name="txL" fmla="*/ 0 w 76"/>
                <a:gd name="txT" fmla="*/ 0 h 64"/>
                <a:gd name="txR" fmla="*/ 76 w 76"/>
                <a:gd name="txB" fmla="*/ 64 h 64"/>
              </a:gdLst>
              <a:ahLst/>
              <a:cxnLst>
                <a:cxn ang="0">
                  <a:pos x="2147483647" y="201292104"/>
                </a:cxn>
                <a:cxn ang="0">
                  <a:pos x="2147483647" y="161033693"/>
                </a:cxn>
                <a:cxn ang="0">
                  <a:pos x="2147483647" y="161033693"/>
                </a:cxn>
                <a:cxn ang="0">
                  <a:pos x="2147483647" y="281802631"/>
                </a:cxn>
                <a:cxn ang="0">
                  <a:pos x="2147483647" y="281802631"/>
                </a:cxn>
                <a:cxn ang="0">
                  <a:pos x="2147483647" y="362319453"/>
                </a:cxn>
                <a:cxn ang="0">
                  <a:pos x="2147483647" y="523353196"/>
                </a:cxn>
                <a:cxn ang="0">
                  <a:pos x="2147483647" y="523353196"/>
                </a:cxn>
                <a:cxn ang="0">
                  <a:pos x="1922839181" y="644128429"/>
                </a:cxn>
                <a:cxn ang="0">
                  <a:pos x="1762602811" y="805155728"/>
                </a:cxn>
                <a:cxn ang="0">
                  <a:pos x="1495540520" y="1006447981"/>
                </a:cxn>
                <a:cxn ang="0">
                  <a:pos x="1335304606" y="845414337"/>
                </a:cxn>
                <a:cxn ang="0">
                  <a:pos x="1068242315" y="925931159"/>
                </a:cxn>
                <a:cxn ang="0">
                  <a:pos x="801187103" y="925931159"/>
                </a:cxn>
                <a:cxn ang="0">
                  <a:pos x="587534347" y="1127216869"/>
                </a:cxn>
                <a:cxn ang="0">
                  <a:pos x="640943882" y="1328508924"/>
                </a:cxn>
                <a:cxn ang="0">
                  <a:pos x="213645505" y="1328508924"/>
                </a:cxn>
                <a:cxn ang="0">
                  <a:pos x="267062406" y="1529794633"/>
                </a:cxn>
                <a:cxn ang="0">
                  <a:pos x="373888784" y="1731087085"/>
                </a:cxn>
                <a:cxn ang="0">
                  <a:pos x="0" y="1851862318"/>
                </a:cxn>
                <a:cxn ang="0">
                  <a:pos x="1976256025" y="1892120729"/>
                </a:cxn>
                <a:cxn ang="0">
                  <a:pos x="2147483647" y="2147483647"/>
                </a:cxn>
                <a:cxn ang="0">
                  <a:pos x="2147483647" y="1167475280"/>
                </a:cxn>
                <a:cxn ang="0">
                  <a:pos x="2147483647" y="201292104"/>
                </a:cxn>
              </a:cxnLst>
              <a:rect l="txL" t="txT" r="txR" b="txB"/>
              <a:pathLst>
                <a:path w="76" h="64">
                  <a:moveTo>
                    <a:pt x="68" y="5"/>
                  </a:moveTo>
                  <a:cubicBezTo>
                    <a:pt x="66" y="5"/>
                    <a:pt x="66" y="0"/>
                    <a:pt x="62" y="4"/>
                  </a:cubicBezTo>
                  <a:cubicBezTo>
                    <a:pt x="61" y="1"/>
                    <a:pt x="61" y="6"/>
                    <a:pt x="58" y="4"/>
                  </a:cubicBezTo>
                  <a:cubicBezTo>
                    <a:pt x="55" y="5"/>
                    <a:pt x="57" y="9"/>
                    <a:pt x="54" y="7"/>
                  </a:cubicBezTo>
                  <a:cubicBezTo>
                    <a:pt x="53" y="3"/>
                    <a:pt x="50" y="7"/>
                    <a:pt x="49" y="7"/>
                  </a:cubicBezTo>
                  <a:cubicBezTo>
                    <a:pt x="45" y="5"/>
                    <a:pt x="46" y="9"/>
                    <a:pt x="44" y="9"/>
                  </a:cubicBezTo>
                  <a:cubicBezTo>
                    <a:pt x="44" y="12"/>
                    <a:pt x="45" y="14"/>
                    <a:pt x="47" y="13"/>
                  </a:cubicBezTo>
                  <a:cubicBezTo>
                    <a:pt x="50" y="14"/>
                    <a:pt x="45" y="17"/>
                    <a:pt x="41" y="13"/>
                  </a:cubicBezTo>
                  <a:cubicBezTo>
                    <a:pt x="41" y="8"/>
                    <a:pt x="36" y="12"/>
                    <a:pt x="36" y="16"/>
                  </a:cubicBezTo>
                  <a:cubicBezTo>
                    <a:pt x="39" y="20"/>
                    <a:pt x="32" y="17"/>
                    <a:pt x="33" y="20"/>
                  </a:cubicBezTo>
                  <a:cubicBezTo>
                    <a:pt x="31" y="24"/>
                    <a:pt x="27" y="21"/>
                    <a:pt x="28" y="25"/>
                  </a:cubicBezTo>
                  <a:cubicBezTo>
                    <a:pt x="29" y="28"/>
                    <a:pt x="23" y="26"/>
                    <a:pt x="25" y="21"/>
                  </a:cubicBezTo>
                  <a:cubicBezTo>
                    <a:pt x="25" y="18"/>
                    <a:pt x="20" y="18"/>
                    <a:pt x="20" y="23"/>
                  </a:cubicBezTo>
                  <a:cubicBezTo>
                    <a:pt x="19" y="27"/>
                    <a:pt x="16" y="26"/>
                    <a:pt x="15" y="23"/>
                  </a:cubicBezTo>
                  <a:cubicBezTo>
                    <a:pt x="11" y="23"/>
                    <a:pt x="9" y="26"/>
                    <a:pt x="11" y="28"/>
                  </a:cubicBezTo>
                  <a:cubicBezTo>
                    <a:pt x="8" y="29"/>
                    <a:pt x="10" y="32"/>
                    <a:pt x="12" y="33"/>
                  </a:cubicBezTo>
                  <a:cubicBezTo>
                    <a:pt x="8" y="36"/>
                    <a:pt x="9" y="28"/>
                    <a:pt x="4" y="33"/>
                  </a:cubicBezTo>
                  <a:cubicBezTo>
                    <a:pt x="7" y="33"/>
                    <a:pt x="9" y="37"/>
                    <a:pt x="5" y="38"/>
                  </a:cubicBezTo>
                  <a:cubicBezTo>
                    <a:pt x="4" y="40"/>
                    <a:pt x="9" y="39"/>
                    <a:pt x="7" y="43"/>
                  </a:cubicBezTo>
                  <a:cubicBezTo>
                    <a:pt x="5" y="40"/>
                    <a:pt x="4" y="44"/>
                    <a:pt x="0" y="46"/>
                  </a:cubicBezTo>
                  <a:cubicBezTo>
                    <a:pt x="11" y="44"/>
                    <a:pt x="26" y="46"/>
                    <a:pt x="37" y="47"/>
                  </a:cubicBezTo>
                  <a:cubicBezTo>
                    <a:pt x="43" y="48"/>
                    <a:pt x="59" y="56"/>
                    <a:pt x="64" y="64"/>
                  </a:cubicBezTo>
                  <a:cubicBezTo>
                    <a:pt x="66" y="62"/>
                    <a:pt x="76" y="42"/>
                    <a:pt x="70" y="29"/>
                  </a:cubicBezTo>
                  <a:cubicBezTo>
                    <a:pt x="64" y="17"/>
                    <a:pt x="75" y="14"/>
                    <a:pt x="68" y="5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7" name="Freeform 425"/>
            <p:cNvSpPr/>
            <p:nvPr/>
          </p:nvSpPr>
          <p:spPr>
            <a:xfrm flipH="1">
              <a:off x="7348181" y="1867685"/>
              <a:ext cx="555436" cy="400695"/>
            </a:xfrm>
            <a:custGeom>
              <a:avLst/>
              <a:gdLst>
                <a:gd name="txL" fmla="*/ 0 w 76"/>
                <a:gd name="txT" fmla="*/ 0 h 63"/>
                <a:gd name="txR" fmla="*/ 76 w 76"/>
                <a:gd name="txB" fmla="*/ 63 h 63"/>
              </a:gdLst>
              <a:ahLst/>
              <a:cxnLst>
                <a:cxn ang="0">
                  <a:pos x="2147483647" y="161810828"/>
                </a:cxn>
                <a:cxn ang="0">
                  <a:pos x="2147483647" y="121359723"/>
                </a:cxn>
                <a:cxn ang="0">
                  <a:pos x="2147483647" y="121359723"/>
                </a:cxn>
                <a:cxn ang="0">
                  <a:pos x="2147483647" y="242713087"/>
                </a:cxn>
                <a:cxn ang="0">
                  <a:pos x="2147483647" y="242713087"/>
                </a:cxn>
                <a:cxn ang="0">
                  <a:pos x="2147483647" y="323621656"/>
                </a:cxn>
                <a:cxn ang="0">
                  <a:pos x="2147483647" y="444981429"/>
                </a:cxn>
                <a:cxn ang="0">
                  <a:pos x="2147483647" y="525883638"/>
                </a:cxn>
                <a:cxn ang="0">
                  <a:pos x="1922839181" y="606792207"/>
                </a:cxn>
                <a:cxn ang="0">
                  <a:pos x="1762602811" y="809054090"/>
                </a:cxn>
                <a:cxn ang="0">
                  <a:pos x="1495540520" y="970865067"/>
                </a:cxn>
                <a:cxn ang="0">
                  <a:pos x="1281895071" y="809054090"/>
                </a:cxn>
                <a:cxn ang="0">
                  <a:pos x="1068242315" y="889956497"/>
                </a:cxn>
                <a:cxn ang="0">
                  <a:pos x="801187103" y="889956497"/>
                </a:cxn>
                <a:cxn ang="0">
                  <a:pos x="640943882" y="1092218380"/>
                </a:cxn>
                <a:cxn ang="0">
                  <a:pos x="694360725" y="1294486623"/>
                </a:cxn>
                <a:cxn ang="0">
                  <a:pos x="213645505" y="1294486623"/>
                </a:cxn>
                <a:cxn ang="0">
                  <a:pos x="267062406" y="1496748506"/>
                </a:cxn>
                <a:cxn ang="0">
                  <a:pos x="427298319" y="1699010786"/>
                </a:cxn>
                <a:cxn ang="0">
                  <a:pos x="0" y="1820370460"/>
                </a:cxn>
                <a:cxn ang="0">
                  <a:pos x="1976256025" y="1860821564"/>
                </a:cxn>
                <a:cxn ang="0">
                  <a:pos x="2147483647" y="2147483647"/>
                </a:cxn>
                <a:cxn ang="0">
                  <a:pos x="2147483647" y="1132675845"/>
                </a:cxn>
                <a:cxn ang="0">
                  <a:pos x="2147483647" y="161810828"/>
                </a:cxn>
              </a:cxnLst>
              <a:rect l="txL" t="txT" r="txR" b="txB"/>
              <a:pathLst>
                <a:path w="76" h="63">
                  <a:moveTo>
                    <a:pt x="68" y="4"/>
                  </a:moveTo>
                  <a:cubicBezTo>
                    <a:pt x="65" y="5"/>
                    <a:pt x="66" y="0"/>
                    <a:pt x="62" y="3"/>
                  </a:cubicBezTo>
                  <a:cubicBezTo>
                    <a:pt x="61" y="0"/>
                    <a:pt x="60" y="5"/>
                    <a:pt x="58" y="3"/>
                  </a:cubicBezTo>
                  <a:cubicBezTo>
                    <a:pt x="56" y="4"/>
                    <a:pt x="56" y="9"/>
                    <a:pt x="54" y="6"/>
                  </a:cubicBezTo>
                  <a:cubicBezTo>
                    <a:pt x="53" y="2"/>
                    <a:pt x="50" y="6"/>
                    <a:pt x="49" y="6"/>
                  </a:cubicBezTo>
                  <a:cubicBezTo>
                    <a:pt x="45" y="4"/>
                    <a:pt x="46" y="8"/>
                    <a:pt x="44" y="8"/>
                  </a:cubicBezTo>
                  <a:cubicBezTo>
                    <a:pt x="44" y="11"/>
                    <a:pt x="46" y="13"/>
                    <a:pt x="48" y="11"/>
                  </a:cubicBezTo>
                  <a:cubicBezTo>
                    <a:pt x="51" y="13"/>
                    <a:pt x="45" y="18"/>
                    <a:pt x="41" y="13"/>
                  </a:cubicBezTo>
                  <a:cubicBezTo>
                    <a:pt x="40" y="8"/>
                    <a:pt x="36" y="11"/>
                    <a:pt x="36" y="15"/>
                  </a:cubicBezTo>
                  <a:cubicBezTo>
                    <a:pt x="39" y="19"/>
                    <a:pt x="33" y="17"/>
                    <a:pt x="33" y="20"/>
                  </a:cubicBezTo>
                  <a:cubicBezTo>
                    <a:pt x="32" y="24"/>
                    <a:pt x="27" y="20"/>
                    <a:pt x="28" y="24"/>
                  </a:cubicBezTo>
                  <a:cubicBezTo>
                    <a:pt x="29" y="27"/>
                    <a:pt x="23" y="26"/>
                    <a:pt x="24" y="20"/>
                  </a:cubicBezTo>
                  <a:cubicBezTo>
                    <a:pt x="25" y="18"/>
                    <a:pt x="21" y="17"/>
                    <a:pt x="20" y="22"/>
                  </a:cubicBezTo>
                  <a:cubicBezTo>
                    <a:pt x="20" y="26"/>
                    <a:pt x="16" y="26"/>
                    <a:pt x="15" y="22"/>
                  </a:cubicBezTo>
                  <a:cubicBezTo>
                    <a:pt x="11" y="22"/>
                    <a:pt x="10" y="25"/>
                    <a:pt x="12" y="27"/>
                  </a:cubicBezTo>
                  <a:cubicBezTo>
                    <a:pt x="9" y="28"/>
                    <a:pt x="11" y="31"/>
                    <a:pt x="13" y="32"/>
                  </a:cubicBezTo>
                  <a:cubicBezTo>
                    <a:pt x="7" y="35"/>
                    <a:pt x="9" y="27"/>
                    <a:pt x="4" y="32"/>
                  </a:cubicBezTo>
                  <a:cubicBezTo>
                    <a:pt x="7" y="32"/>
                    <a:pt x="10" y="36"/>
                    <a:pt x="5" y="37"/>
                  </a:cubicBezTo>
                  <a:cubicBezTo>
                    <a:pt x="5" y="40"/>
                    <a:pt x="9" y="38"/>
                    <a:pt x="8" y="42"/>
                  </a:cubicBezTo>
                  <a:cubicBezTo>
                    <a:pt x="5" y="40"/>
                    <a:pt x="4" y="44"/>
                    <a:pt x="0" y="45"/>
                  </a:cubicBezTo>
                  <a:cubicBezTo>
                    <a:pt x="11" y="43"/>
                    <a:pt x="26" y="45"/>
                    <a:pt x="37" y="46"/>
                  </a:cubicBezTo>
                  <a:cubicBezTo>
                    <a:pt x="43" y="47"/>
                    <a:pt x="59" y="55"/>
                    <a:pt x="64" y="63"/>
                  </a:cubicBezTo>
                  <a:cubicBezTo>
                    <a:pt x="66" y="61"/>
                    <a:pt x="76" y="41"/>
                    <a:pt x="70" y="28"/>
                  </a:cubicBezTo>
                  <a:cubicBezTo>
                    <a:pt x="64" y="16"/>
                    <a:pt x="75" y="13"/>
                    <a:pt x="68" y="4"/>
                  </a:cubicBezTo>
                  <a:close/>
                </a:path>
              </a:pathLst>
            </a:custGeom>
            <a:solidFill>
              <a:srgbClr val="F77696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8" name="Freeform 426"/>
            <p:cNvSpPr/>
            <p:nvPr/>
          </p:nvSpPr>
          <p:spPr>
            <a:xfrm flipH="1">
              <a:off x="7428411" y="1899956"/>
              <a:ext cx="444349" cy="363046"/>
            </a:xfrm>
            <a:custGeom>
              <a:avLst/>
              <a:gdLst>
                <a:gd name="txL" fmla="*/ 0 w 61"/>
                <a:gd name="txT" fmla="*/ 0 h 57"/>
                <a:gd name="txR" fmla="*/ 61 w 61"/>
                <a:gd name="txB" fmla="*/ 57 h 57"/>
              </a:gdLst>
              <a:ahLst/>
              <a:cxnLst>
                <a:cxn ang="0">
                  <a:pos x="2147483647" y="162268830"/>
                </a:cxn>
                <a:cxn ang="0">
                  <a:pos x="2147483647" y="202834433"/>
                </a:cxn>
                <a:cxn ang="0">
                  <a:pos x="2147483647" y="405668865"/>
                </a:cxn>
                <a:cxn ang="0">
                  <a:pos x="2147483647" y="1135875490"/>
                </a:cxn>
                <a:cxn ang="0">
                  <a:pos x="2147483647" y="567937745"/>
                </a:cxn>
                <a:cxn ang="0">
                  <a:pos x="1910256784" y="324537660"/>
                </a:cxn>
                <a:cxn ang="0">
                  <a:pos x="1963316412" y="608503348"/>
                </a:cxn>
                <a:cxn ang="0">
                  <a:pos x="1698003248" y="973606709"/>
                </a:cxn>
                <a:cxn ang="0">
                  <a:pos x="1273504371" y="973606709"/>
                </a:cxn>
                <a:cxn ang="0">
                  <a:pos x="1061251290" y="730206525"/>
                </a:cxn>
                <a:cxn ang="0">
                  <a:pos x="955124750" y="649075319"/>
                </a:cxn>
                <a:cxn ang="0">
                  <a:pos x="955124750" y="730206525"/>
                </a:cxn>
                <a:cxn ang="0">
                  <a:pos x="636752185" y="851909901"/>
                </a:cxn>
                <a:cxn ang="0">
                  <a:pos x="477566017" y="892475504"/>
                </a:cxn>
                <a:cxn ang="0">
                  <a:pos x="318372450" y="1135875490"/>
                </a:cxn>
                <a:cxn ang="0">
                  <a:pos x="0" y="1095309887"/>
                </a:cxn>
                <a:cxn ang="0">
                  <a:pos x="265312823" y="1298144270"/>
                </a:cxn>
                <a:cxn ang="0">
                  <a:pos x="530625645" y="1338716242"/>
                </a:cxn>
                <a:cxn ang="0">
                  <a:pos x="1061251290" y="1541550624"/>
                </a:cxn>
                <a:cxn ang="0">
                  <a:pos x="2147483647" y="2028350994"/>
                </a:cxn>
                <a:cxn ang="0">
                  <a:pos x="2147483647" y="2028350994"/>
                </a:cxn>
                <a:cxn ang="0">
                  <a:pos x="2147483647" y="1217013064"/>
                </a:cxn>
                <a:cxn ang="0">
                  <a:pos x="2147483647" y="202834433"/>
                </a:cxn>
                <a:cxn ang="0">
                  <a:pos x="2147483647" y="162268830"/>
                </a:cxn>
                <a:cxn ang="0">
                  <a:pos x="2147483647" y="162268830"/>
                </a:cxn>
              </a:cxnLst>
              <a:rect l="txL" t="txT" r="txR" b="txB"/>
              <a:pathLst>
                <a:path w="61" h="57">
                  <a:moveTo>
                    <a:pt x="47" y="4"/>
                  </a:moveTo>
                  <a:cubicBezTo>
                    <a:pt x="47" y="1"/>
                    <a:pt x="40" y="1"/>
                    <a:pt x="42" y="5"/>
                  </a:cubicBezTo>
                  <a:cubicBezTo>
                    <a:pt x="43" y="7"/>
                    <a:pt x="45" y="5"/>
                    <a:pt x="45" y="10"/>
                  </a:cubicBezTo>
                  <a:cubicBezTo>
                    <a:pt x="45" y="14"/>
                    <a:pt x="52" y="23"/>
                    <a:pt x="49" y="28"/>
                  </a:cubicBezTo>
                  <a:cubicBezTo>
                    <a:pt x="48" y="22"/>
                    <a:pt x="44" y="22"/>
                    <a:pt x="42" y="14"/>
                  </a:cubicBezTo>
                  <a:cubicBezTo>
                    <a:pt x="41" y="9"/>
                    <a:pt x="36" y="10"/>
                    <a:pt x="36" y="8"/>
                  </a:cubicBezTo>
                  <a:cubicBezTo>
                    <a:pt x="34" y="5"/>
                    <a:pt x="30" y="10"/>
                    <a:pt x="37" y="15"/>
                  </a:cubicBezTo>
                  <a:cubicBezTo>
                    <a:pt x="46" y="23"/>
                    <a:pt x="34" y="23"/>
                    <a:pt x="32" y="24"/>
                  </a:cubicBezTo>
                  <a:cubicBezTo>
                    <a:pt x="30" y="25"/>
                    <a:pt x="26" y="25"/>
                    <a:pt x="24" y="24"/>
                  </a:cubicBezTo>
                  <a:cubicBezTo>
                    <a:pt x="19" y="20"/>
                    <a:pt x="22" y="22"/>
                    <a:pt x="20" y="18"/>
                  </a:cubicBezTo>
                  <a:cubicBezTo>
                    <a:pt x="18" y="17"/>
                    <a:pt x="19" y="17"/>
                    <a:pt x="18" y="16"/>
                  </a:cubicBezTo>
                  <a:cubicBezTo>
                    <a:pt x="17" y="17"/>
                    <a:pt x="18" y="18"/>
                    <a:pt x="18" y="18"/>
                  </a:cubicBezTo>
                  <a:cubicBezTo>
                    <a:pt x="18" y="21"/>
                    <a:pt x="13" y="23"/>
                    <a:pt x="12" y="21"/>
                  </a:cubicBezTo>
                  <a:cubicBezTo>
                    <a:pt x="11" y="20"/>
                    <a:pt x="8" y="20"/>
                    <a:pt x="9" y="22"/>
                  </a:cubicBezTo>
                  <a:cubicBezTo>
                    <a:pt x="11" y="26"/>
                    <a:pt x="11" y="27"/>
                    <a:pt x="6" y="28"/>
                  </a:cubicBezTo>
                  <a:cubicBezTo>
                    <a:pt x="5" y="29"/>
                    <a:pt x="3" y="23"/>
                    <a:pt x="0" y="27"/>
                  </a:cubicBezTo>
                  <a:cubicBezTo>
                    <a:pt x="3" y="26"/>
                    <a:pt x="5" y="30"/>
                    <a:pt x="5" y="32"/>
                  </a:cubicBezTo>
                  <a:cubicBezTo>
                    <a:pt x="5" y="34"/>
                    <a:pt x="9" y="32"/>
                    <a:pt x="10" y="33"/>
                  </a:cubicBezTo>
                  <a:cubicBezTo>
                    <a:pt x="5" y="36"/>
                    <a:pt x="11" y="39"/>
                    <a:pt x="20" y="38"/>
                  </a:cubicBezTo>
                  <a:cubicBezTo>
                    <a:pt x="38" y="37"/>
                    <a:pt x="50" y="46"/>
                    <a:pt x="54" y="50"/>
                  </a:cubicBezTo>
                  <a:cubicBezTo>
                    <a:pt x="57" y="53"/>
                    <a:pt x="60" y="57"/>
                    <a:pt x="61" y="50"/>
                  </a:cubicBezTo>
                  <a:cubicBezTo>
                    <a:pt x="61" y="43"/>
                    <a:pt x="58" y="37"/>
                    <a:pt x="58" y="30"/>
                  </a:cubicBezTo>
                  <a:cubicBezTo>
                    <a:pt x="57" y="20"/>
                    <a:pt x="58" y="15"/>
                    <a:pt x="56" y="5"/>
                  </a:cubicBezTo>
                  <a:cubicBezTo>
                    <a:pt x="55" y="0"/>
                    <a:pt x="50" y="3"/>
                    <a:pt x="49" y="4"/>
                  </a:cubicBezTo>
                  <a:cubicBezTo>
                    <a:pt x="47" y="6"/>
                    <a:pt x="47" y="5"/>
                    <a:pt x="47" y="4"/>
                  </a:cubicBezTo>
                  <a:close/>
                </a:path>
              </a:pathLst>
            </a:custGeom>
            <a:solidFill>
              <a:srgbClr val="F56E90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69" name="Freeform 427"/>
            <p:cNvSpPr/>
            <p:nvPr/>
          </p:nvSpPr>
          <p:spPr>
            <a:xfrm flipH="1">
              <a:off x="7385210" y="1889199"/>
              <a:ext cx="80230" cy="271612"/>
            </a:xfrm>
            <a:custGeom>
              <a:avLst/>
              <a:gdLst>
                <a:gd name="txL" fmla="*/ 0 w 11"/>
                <a:gd name="txT" fmla="*/ 0 h 43"/>
                <a:gd name="txR" fmla="*/ 11 w 11"/>
                <a:gd name="txB" fmla="*/ 43 h 43"/>
              </a:gdLst>
              <a:ahLst/>
              <a:cxnLst>
                <a:cxn ang="0">
                  <a:pos x="425576355" y="1037374686"/>
                </a:cxn>
                <a:cxn ang="0">
                  <a:pos x="425576355" y="319188301"/>
                </a:cxn>
                <a:cxn ang="0">
                  <a:pos x="53199779" y="159594151"/>
                </a:cxn>
                <a:cxn ang="0">
                  <a:pos x="159592059" y="837878902"/>
                </a:cxn>
                <a:cxn ang="0">
                  <a:pos x="159592059" y="1236864155"/>
                </a:cxn>
                <a:cxn ang="0">
                  <a:pos x="372376589" y="1595954041"/>
                </a:cxn>
                <a:cxn ang="0">
                  <a:pos x="425576355" y="1037374686"/>
                </a:cxn>
              </a:cxnLst>
              <a:rect l="txL" t="txT" r="txR" b="txB"/>
              <a:pathLst>
                <a:path w="11" h="43">
                  <a:moveTo>
                    <a:pt x="8" y="26"/>
                  </a:moveTo>
                  <a:cubicBezTo>
                    <a:pt x="3" y="20"/>
                    <a:pt x="8" y="15"/>
                    <a:pt x="8" y="8"/>
                  </a:cubicBezTo>
                  <a:cubicBezTo>
                    <a:pt x="9" y="1"/>
                    <a:pt x="0" y="0"/>
                    <a:pt x="1" y="4"/>
                  </a:cubicBezTo>
                  <a:cubicBezTo>
                    <a:pt x="2" y="9"/>
                    <a:pt x="4" y="16"/>
                    <a:pt x="3" y="21"/>
                  </a:cubicBezTo>
                  <a:cubicBezTo>
                    <a:pt x="2" y="25"/>
                    <a:pt x="5" y="26"/>
                    <a:pt x="3" y="31"/>
                  </a:cubicBezTo>
                  <a:cubicBezTo>
                    <a:pt x="2" y="34"/>
                    <a:pt x="4" y="43"/>
                    <a:pt x="7" y="40"/>
                  </a:cubicBezTo>
                  <a:cubicBezTo>
                    <a:pt x="11" y="36"/>
                    <a:pt x="11" y="30"/>
                    <a:pt x="8" y="26"/>
                  </a:cubicBezTo>
                  <a:close/>
                </a:path>
              </a:pathLst>
            </a:custGeom>
            <a:solidFill>
              <a:srgbClr val="F7819E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0" name="Freeform 428"/>
            <p:cNvSpPr/>
            <p:nvPr/>
          </p:nvSpPr>
          <p:spPr>
            <a:xfrm flipH="1">
              <a:off x="7573441" y="1983322"/>
              <a:ext cx="123430" cy="69920"/>
            </a:xfrm>
            <a:custGeom>
              <a:avLst/>
              <a:gdLst>
                <a:gd name="txL" fmla="*/ 0 w 17"/>
                <a:gd name="txT" fmla="*/ 0 h 11"/>
                <a:gd name="txR" fmla="*/ 17 w 17"/>
                <a:gd name="txB" fmla="*/ 11 h 11"/>
              </a:gdLst>
              <a:ahLst/>
              <a:cxnLst>
                <a:cxn ang="0">
                  <a:pos x="685312322" y="121209506"/>
                </a:cxn>
                <a:cxn ang="0">
                  <a:pos x="316300237" y="80808448"/>
                </a:cxn>
                <a:cxn ang="0">
                  <a:pos x="52719122" y="323227434"/>
                </a:cxn>
                <a:cxn ang="0">
                  <a:pos x="579874107" y="363628468"/>
                </a:cxn>
                <a:cxn ang="0">
                  <a:pos x="685312322" y="121209506"/>
                </a:cxn>
              </a:cxnLst>
              <a:rect l="txL" t="txT" r="txR" b="txB"/>
              <a:pathLst>
                <a:path w="17" h="11">
                  <a:moveTo>
                    <a:pt x="13" y="3"/>
                  </a:moveTo>
                  <a:cubicBezTo>
                    <a:pt x="12" y="2"/>
                    <a:pt x="9" y="0"/>
                    <a:pt x="6" y="2"/>
                  </a:cubicBezTo>
                  <a:cubicBezTo>
                    <a:pt x="6" y="6"/>
                    <a:pt x="0" y="4"/>
                    <a:pt x="1" y="8"/>
                  </a:cubicBezTo>
                  <a:cubicBezTo>
                    <a:pt x="3" y="11"/>
                    <a:pt x="9" y="9"/>
                    <a:pt x="11" y="9"/>
                  </a:cubicBezTo>
                  <a:cubicBezTo>
                    <a:pt x="12" y="9"/>
                    <a:pt x="17" y="8"/>
                    <a:pt x="13" y="3"/>
                  </a:cubicBezTo>
                  <a:close/>
                </a:path>
              </a:pathLst>
            </a:custGeom>
            <a:solidFill>
              <a:srgbClr val="F77E9C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1" name="Freeform 429"/>
            <p:cNvSpPr/>
            <p:nvPr/>
          </p:nvSpPr>
          <p:spPr>
            <a:xfrm flipH="1">
              <a:off x="7434582" y="1937605"/>
              <a:ext cx="379548" cy="306572"/>
            </a:xfrm>
            <a:custGeom>
              <a:avLst/>
              <a:gdLst>
                <a:gd name="txL" fmla="*/ 0 w 52"/>
                <a:gd name="txT" fmla="*/ 0 h 48"/>
                <a:gd name="txR" fmla="*/ 52 w 52"/>
                <a:gd name="txB" fmla="*/ 48 h 48"/>
              </a:gdLst>
              <a:ahLst/>
              <a:cxnLst>
                <a:cxn ang="0">
                  <a:pos x="2147483647" y="1672503414"/>
                </a:cxn>
                <a:cxn ang="0">
                  <a:pos x="2147483647" y="1019818220"/>
                </a:cxn>
                <a:cxn ang="0">
                  <a:pos x="2147483647" y="285546279"/>
                </a:cxn>
                <a:cxn ang="0">
                  <a:pos x="2147483647" y="285546279"/>
                </a:cxn>
                <a:cxn ang="0">
                  <a:pos x="2147483647" y="979024996"/>
                </a:cxn>
                <a:cxn ang="0">
                  <a:pos x="1544986632" y="815851901"/>
                </a:cxn>
                <a:cxn ang="0">
                  <a:pos x="852406394" y="815851901"/>
                </a:cxn>
                <a:cxn ang="0">
                  <a:pos x="372927812" y="775058678"/>
                </a:cxn>
                <a:cxn ang="0">
                  <a:pos x="479478696" y="1182991115"/>
                </a:cxn>
                <a:cxn ang="0">
                  <a:pos x="1172058934" y="1223777952"/>
                </a:cxn>
                <a:cxn ang="0">
                  <a:pos x="2024465556" y="1509330518"/>
                </a:cxn>
                <a:cxn ang="0">
                  <a:pos x="2147483647" y="1672503414"/>
                </a:cxn>
                <a:cxn ang="0">
                  <a:pos x="2147483647" y="1672503414"/>
                </a:cxn>
              </a:cxnLst>
              <a:rect l="txL" t="txT" r="txR" b="txB"/>
              <a:pathLst>
                <a:path w="52" h="48">
                  <a:moveTo>
                    <a:pt x="52" y="41"/>
                  </a:moveTo>
                  <a:cubicBezTo>
                    <a:pt x="51" y="36"/>
                    <a:pt x="48" y="31"/>
                    <a:pt x="48" y="25"/>
                  </a:cubicBezTo>
                  <a:cubicBezTo>
                    <a:pt x="50" y="15"/>
                    <a:pt x="46" y="12"/>
                    <a:pt x="46" y="7"/>
                  </a:cubicBezTo>
                  <a:cubicBezTo>
                    <a:pt x="47" y="0"/>
                    <a:pt x="41" y="3"/>
                    <a:pt x="43" y="7"/>
                  </a:cubicBezTo>
                  <a:cubicBezTo>
                    <a:pt x="45" y="12"/>
                    <a:pt x="47" y="24"/>
                    <a:pt x="41" y="24"/>
                  </a:cubicBezTo>
                  <a:cubicBezTo>
                    <a:pt x="38" y="24"/>
                    <a:pt x="35" y="17"/>
                    <a:pt x="29" y="20"/>
                  </a:cubicBezTo>
                  <a:cubicBezTo>
                    <a:pt x="26" y="21"/>
                    <a:pt x="19" y="21"/>
                    <a:pt x="16" y="20"/>
                  </a:cubicBezTo>
                  <a:cubicBezTo>
                    <a:pt x="12" y="19"/>
                    <a:pt x="9" y="16"/>
                    <a:pt x="7" y="19"/>
                  </a:cubicBezTo>
                  <a:cubicBezTo>
                    <a:pt x="0" y="28"/>
                    <a:pt x="10" y="26"/>
                    <a:pt x="9" y="29"/>
                  </a:cubicBezTo>
                  <a:cubicBezTo>
                    <a:pt x="8" y="34"/>
                    <a:pt x="16" y="28"/>
                    <a:pt x="22" y="30"/>
                  </a:cubicBezTo>
                  <a:cubicBezTo>
                    <a:pt x="31" y="34"/>
                    <a:pt x="33" y="30"/>
                    <a:pt x="38" y="37"/>
                  </a:cubicBezTo>
                  <a:cubicBezTo>
                    <a:pt x="42" y="41"/>
                    <a:pt x="44" y="39"/>
                    <a:pt x="46" y="41"/>
                  </a:cubicBezTo>
                  <a:cubicBezTo>
                    <a:pt x="51" y="48"/>
                    <a:pt x="52" y="44"/>
                    <a:pt x="52" y="41"/>
                  </a:cubicBezTo>
                  <a:close/>
                </a:path>
              </a:pathLst>
            </a:custGeom>
            <a:solidFill>
              <a:srgbClr val="F26689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2" name="Freeform 430"/>
            <p:cNvSpPr/>
            <p:nvPr/>
          </p:nvSpPr>
          <p:spPr>
            <a:xfrm flipH="1">
              <a:off x="7422239" y="2098959"/>
              <a:ext cx="938069" cy="556670"/>
            </a:xfrm>
            <a:custGeom>
              <a:avLst/>
              <a:gdLst>
                <a:gd name="txL" fmla="*/ 0 w 129"/>
                <a:gd name="txT" fmla="*/ 0 h 88"/>
                <a:gd name="txR" fmla="*/ 129 w 129"/>
                <a:gd name="txB" fmla="*/ 88 h 88"/>
              </a:gdLst>
              <a:ahLst/>
              <a:cxnLst>
                <a:cxn ang="0">
                  <a:pos x="2147483647" y="1160454517"/>
                </a:cxn>
                <a:cxn ang="0">
                  <a:pos x="2147483647" y="2147483647"/>
                </a:cxn>
                <a:cxn ang="0">
                  <a:pos x="1269112677" y="2147483647"/>
                </a:cxn>
                <a:cxn ang="0">
                  <a:pos x="687437226" y="2147483647"/>
                </a:cxn>
                <a:cxn ang="0">
                  <a:pos x="317278169" y="2147483647"/>
                </a:cxn>
                <a:cxn ang="0">
                  <a:pos x="317278169" y="2147483647"/>
                </a:cxn>
                <a:cxn ang="0">
                  <a:pos x="264397281" y="2147483647"/>
                </a:cxn>
                <a:cxn ang="0">
                  <a:pos x="2147483647" y="920359034"/>
                </a:cxn>
                <a:cxn ang="0">
                  <a:pos x="2147483647" y="1160454517"/>
                </a:cxn>
              </a:cxnLst>
              <a:rect l="txL" t="txT" r="txR" b="txB"/>
              <a:pathLst>
                <a:path w="129" h="88">
                  <a:moveTo>
                    <a:pt x="128" y="29"/>
                  </a:moveTo>
                  <a:cubicBezTo>
                    <a:pt x="129" y="48"/>
                    <a:pt x="108" y="58"/>
                    <a:pt x="93" y="61"/>
                  </a:cubicBezTo>
                  <a:cubicBezTo>
                    <a:pt x="71" y="66"/>
                    <a:pt x="49" y="52"/>
                    <a:pt x="24" y="75"/>
                  </a:cubicBezTo>
                  <a:cubicBezTo>
                    <a:pt x="21" y="79"/>
                    <a:pt x="17" y="84"/>
                    <a:pt x="13" y="87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6" y="87"/>
                    <a:pt x="6" y="87"/>
                    <a:pt x="6" y="86"/>
                  </a:cubicBezTo>
                  <a:cubicBezTo>
                    <a:pt x="2" y="88"/>
                    <a:pt x="0" y="74"/>
                    <a:pt x="5" y="61"/>
                  </a:cubicBezTo>
                  <a:cubicBezTo>
                    <a:pt x="15" y="38"/>
                    <a:pt x="31" y="30"/>
                    <a:pt x="42" y="23"/>
                  </a:cubicBezTo>
                  <a:cubicBezTo>
                    <a:pt x="85" y="0"/>
                    <a:pt x="120" y="32"/>
                    <a:pt x="128" y="29"/>
                  </a:cubicBezTo>
                  <a:close/>
                </a:path>
              </a:pathLst>
            </a:custGeom>
            <a:solidFill>
              <a:srgbClr val="FBF5E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3" name="Freeform 431"/>
            <p:cNvSpPr/>
            <p:nvPr/>
          </p:nvSpPr>
          <p:spPr>
            <a:xfrm flipH="1">
              <a:off x="7422239" y="2098959"/>
              <a:ext cx="931898" cy="551292"/>
            </a:xfrm>
            <a:custGeom>
              <a:avLst/>
              <a:gdLst>
                <a:gd name="txL" fmla="*/ 0 w 128"/>
                <a:gd name="txT" fmla="*/ 0 h 87"/>
                <a:gd name="txR" fmla="*/ 128 w 128"/>
                <a:gd name="txB" fmla="*/ 87 h 87"/>
              </a:gdLst>
              <a:ahLst/>
              <a:cxnLst>
                <a:cxn ang="0">
                  <a:pos x="2147483647" y="1164455425"/>
                </a:cxn>
                <a:cxn ang="0">
                  <a:pos x="2147483647" y="2147483647"/>
                </a:cxn>
                <a:cxn ang="0">
                  <a:pos x="1219111749" y="2147483647"/>
                </a:cxn>
                <a:cxn ang="0">
                  <a:pos x="636056711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65023042" y="2147483647"/>
                </a:cxn>
                <a:cxn ang="0">
                  <a:pos x="2147483647" y="923534569"/>
                </a:cxn>
                <a:cxn ang="0">
                  <a:pos x="2147483647" y="1164455425"/>
                </a:cxn>
              </a:cxnLst>
              <a:rect l="txL" t="txT" r="txR" b="txB"/>
              <a:pathLst>
                <a:path w="128" h="87">
                  <a:moveTo>
                    <a:pt x="127" y="29"/>
                  </a:moveTo>
                  <a:cubicBezTo>
                    <a:pt x="128" y="48"/>
                    <a:pt x="107" y="58"/>
                    <a:pt x="93" y="61"/>
                  </a:cubicBezTo>
                  <a:cubicBezTo>
                    <a:pt x="71" y="66"/>
                    <a:pt x="47" y="52"/>
                    <a:pt x="23" y="75"/>
                  </a:cubicBezTo>
                  <a:cubicBezTo>
                    <a:pt x="19" y="79"/>
                    <a:pt x="15" y="84"/>
                    <a:pt x="12" y="87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87"/>
                    <a:pt x="5" y="87"/>
                    <a:pt x="5" y="86"/>
                  </a:cubicBezTo>
                  <a:cubicBezTo>
                    <a:pt x="1" y="87"/>
                    <a:pt x="0" y="74"/>
                    <a:pt x="5" y="61"/>
                  </a:cubicBezTo>
                  <a:cubicBezTo>
                    <a:pt x="14" y="38"/>
                    <a:pt x="30" y="30"/>
                    <a:pt x="41" y="23"/>
                  </a:cubicBezTo>
                  <a:cubicBezTo>
                    <a:pt x="84" y="0"/>
                    <a:pt x="119" y="32"/>
                    <a:pt x="127" y="29"/>
                  </a:cubicBezTo>
                  <a:close/>
                </a:path>
              </a:pathLst>
            </a:custGeom>
            <a:solidFill>
              <a:srgbClr val="F5C7D2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4" name="Freeform 432"/>
            <p:cNvSpPr/>
            <p:nvPr/>
          </p:nvSpPr>
          <p:spPr>
            <a:xfrm flipH="1">
              <a:off x="7422239" y="2249555"/>
              <a:ext cx="910297" cy="400695"/>
            </a:xfrm>
            <a:custGeom>
              <a:avLst/>
              <a:gdLst>
                <a:gd name="txL" fmla="*/ 0 w 125"/>
                <a:gd name="txT" fmla="*/ 0 h 63"/>
                <a:gd name="txR" fmla="*/ 125 w 125"/>
                <a:gd name="txB" fmla="*/ 63 h 63"/>
              </a:gdLst>
              <a:ahLst/>
              <a:cxnLst>
                <a:cxn ang="0">
                  <a:pos x="2147483647" y="242713087"/>
                </a:cxn>
                <a:cxn ang="0">
                  <a:pos x="2147483647" y="1496748506"/>
                </a:cxn>
                <a:cxn ang="0">
                  <a:pos x="2147483647" y="1496748506"/>
                </a:cxn>
                <a:cxn ang="0">
                  <a:pos x="2147483647" y="1415839936"/>
                </a:cxn>
                <a:cxn ang="0">
                  <a:pos x="2147483647" y="1132675845"/>
                </a:cxn>
                <a:cxn ang="0">
                  <a:pos x="2147483647" y="1011316171"/>
                </a:cxn>
                <a:cxn ang="0">
                  <a:pos x="2147483647" y="809054090"/>
                </a:cxn>
                <a:cxn ang="0">
                  <a:pos x="2068289860" y="1051767276"/>
                </a:cxn>
                <a:cxn ang="0">
                  <a:pos x="848527907" y="1658559284"/>
                </a:cxn>
                <a:cxn ang="0">
                  <a:pos x="583362097" y="1941723773"/>
                </a:cxn>
                <a:cxn ang="0">
                  <a:pos x="106067809" y="2147483647"/>
                </a:cxn>
                <a:cxn ang="0">
                  <a:pos x="159098087" y="2147483647"/>
                </a:cxn>
                <a:cxn ang="0">
                  <a:pos x="636399628" y="1496748506"/>
                </a:cxn>
                <a:cxn ang="0">
                  <a:pos x="1431890004" y="809054090"/>
                </a:cxn>
                <a:cxn ang="0">
                  <a:pos x="2147483647" y="283170551"/>
                </a:cxn>
                <a:cxn ang="0">
                  <a:pos x="2147483647" y="202261932"/>
                </a:cxn>
                <a:cxn ang="0">
                  <a:pos x="2147483647" y="121359723"/>
                </a:cxn>
                <a:cxn ang="0">
                  <a:pos x="2147483647" y="242713087"/>
                </a:cxn>
              </a:cxnLst>
              <a:rect l="txL" t="txT" r="txR" b="txB"/>
              <a:pathLst>
                <a:path w="125" h="63">
                  <a:moveTo>
                    <a:pt x="124" y="6"/>
                  </a:moveTo>
                  <a:cubicBezTo>
                    <a:pt x="125" y="25"/>
                    <a:pt x="104" y="34"/>
                    <a:pt x="90" y="37"/>
                  </a:cubicBezTo>
                  <a:cubicBezTo>
                    <a:pt x="80" y="39"/>
                    <a:pt x="71" y="37"/>
                    <a:pt x="61" y="37"/>
                  </a:cubicBezTo>
                  <a:cubicBezTo>
                    <a:pt x="77" y="37"/>
                    <a:pt x="72" y="37"/>
                    <a:pt x="85" y="35"/>
                  </a:cubicBezTo>
                  <a:cubicBezTo>
                    <a:pt x="96" y="34"/>
                    <a:pt x="88" y="25"/>
                    <a:pt x="84" y="28"/>
                  </a:cubicBezTo>
                  <a:cubicBezTo>
                    <a:pt x="79" y="31"/>
                    <a:pt x="77" y="27"/>
                    <a:pt x="76" y="25"/>
                  </a:cubicBezTo>
                  <a:cubicBezTo>
                    <a:pt x="71" y="15"/>
                    <a:pt x="65" y="21"/>
                    <a:pt x="55" y="20"/>
                  </a:cubicBezTo>
                  <a:cubicBezTo>
                    <a:pt x="44" y="18"/>
                    <a:pt x="42" y="24"/>
                    <a:pt x="39" y="26"/>
                  </a:cubicBezTo>
                  <a:cubicBezTo>
                    <a:pt x="33" y="29"/>
                    <a:pt x="21" y="31"/>
                    <a:pt x="16" y="41"/>
                  </a:cubicBezTo>
                  <a:cubicBezTo>
                    <a:pt x="15" y="43"/>
                    <a:pt x="17" y="46"/>
                    <a:pt x="11" y="48"/>
                  </a:cubicBezTo>
                  <a:cubicBezTo>
                    <a:pt x="4" y="52"/>
                    <a:pt x="6" y="63"/>
                    <a:pt x="2" y="62"/>
                  </a:cubicBezTo>
                  <a:cubicBezTo>
                    <a:pt x="0" y="61"/>
                    <a:pt x="0" y="57"/>
                    <a:pt x="3" y="54"/>
                  </a:cubicBezTo>
                  <a:cubicBezTo>
                    <a:pt x="8" y="48"/>
                    <a:pt x="11" y="39"/>
                    <a:pt x="12" y="37"/>
                  </a:cubicBezTo>
                  <a:cubicBezTo>
                    <a:pt x="15" y="28"/>
                    <a:pt x="25" y="26"/>
                    <a:pt x="27" y="20"/>
                  </a:cubicBezTo>
                  <a:cubicBezTo>
                    <a:pt x="29" y="13"/>
                    <a:pt x="43" y="8"/>
                    <a:pt x="52" y="7"/>
                  </a:cubicBezTo>
                  <a:cubicBezTo>
                    <a:pt x="68" y="7"/>
                    <a:pt x="72" y="3"/>
                    <a:pt x="90" y="5"/>
                  </a:cubicBezTo>
                  <a:cubicBezTo>
                    <a:pt x="98" y="6"/>
                    <a:pt x="100" y="3"/>
                    <a:pt x="103" y="3"/>
                  </a:cubicBezTo>
                  <a:cubicBezTo>
                    <a:pt x="115" y="0"/>
                    <a:pt x="114" y="8"/>
                    <a:pt x="124" y="6"/>
                  </a:cubicBezTo>
                  <a:close/>
                </a:path>
              </a:pathLst>
            </a:custGeom>
            <a:solidFill>
              <a:srgbClr val="F3BFCB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6475" name="Freeform 433"/>
            <p:cNvSpPr/>
            <p:nvPr/>
          </p:nvSpPr>
          <p:spPr>
            <a:xfrm flipH="1">
              <a:off x="7428411" y="2263002"/>
              <a:ext cx="657266" cy="223206"/>
            </a:xfrm>
            <a:custGeom>
              <a:avLst/>
              <a:gdLst>
                <a:gd name="txL" fmla="*/ 0 w 90"/>
                <a:gd name="txT" fmla="*/ 0 h 35"/>
                <a:gd name="txR" fmla="*/ 90 w 90"/>
                <a:gd name="txB" fmla="*/ 35 h 35"/>
              </a:gdLst>
              <a:ahLst/>
              <a:cxnLst>
                <a:cxn ang="0">
                  <a:pos x="2147483647" y="162678889"/>
                </a:cxn>
                <a:cxn ang="0">
                  <a:pos x="2147483647" y="1016754304"/>
                </a:cxn>
                <a:cxn ang="0">
                  <a:pos x="2147483647" y="1220101258"/>
                </a:cxn>
                <a:cxn ang="0">
                  <a:pos x="2147483647" y="854075465"/>
                </a:cxn>
                <a:cxn ang="0">
                  <a:pos x="2147483647" y="813400773"/>
                </a:cxn>
                <a:cxn ang="0">
                  <a:pos x="1599997144" y="569379325"/>
                </a:cxn>
                <a:cxn ang="0">
                  <a:pos x="373334378" y="691390049"/>
                </a:cxn>
                <a:cxn ang="0">
                  <a:pos x="53333481" y="650721933"/>
                </a:cxn>
                <a:cxn ang="0">
                  <a:pos x="1173329413" y="325364155"/>
                </a:cxn>
                <a:cxn ang="0">
                  <a:pos x="2147483647" y="284689663"/>
                </a:cxn>
                <a:cxn ang="0">
                  <a:pos x="2147483647" y="81342633"/>
                </a:cxn>
                <a:cxn ang="0">
                  <a:pos x="2147483647" y="162678889"/>
                </a:cxn>
              </a:cxnLst>
              <a:rect l="txL" t="txT" r="txR" b="txB"/>
              <a:pathLst>
                <a:path w="90" h="35">
                  <a:moveTo>
                    <a:pt x="90" y="4"/>
                  </a:moveTo>
                  <a:cubicBezTo>
                    <a:pt x="90" y="13"/>
                    <a:pt x="86" y="20"/>
                    <a:pt x="79" y="25"/>
                  </a:cubicBezTo>
                  <a:cubicBezTo>
                    <a:pt x="73" y="30"/>
                    <a:pt x="58" y="35"/>
                    <a:pt x="58" y="30"/>
                  </a:cubicBezTo>
                  <a:cubicBezTo>
                    <a:pt x="59" y="26"/>
                    <a:pt x="61" y="25"/>
                    <a:pt x="57" y="21"/>
                  </a:cubicBezTo>
                  <a:cubicBezTo>
                    <a:pt x="53" y="18"/>
                    <a:pt x="46" y="25"/>
                    <a:pt x="44" y="20"/>
                  </a:cubicBezTo>
                  <a:cubicBezTo>
                    <a:pt x="43" y="16"/>
                    <a:pt x="36" y="18"/>
                    <a:pt x="30" y="14"/>
                  </a:cubicBezTo>
                  <a:cubicBezTo>
                    <a:pt x="26" y="11"/>
                    <a:pt x="11" y="15"/>
                    <a:pt x="7" y="17"/>
                  </a:cubicBezTo>
                  <a:cubicBezTo>
                    <a:pt x="5" y="17"/>
                    <a:pt x="0" y="19"/>
                    <a:pt x="1" y="16"/>
                  </a:cubicBezTo>
                  <a:cubicBezTo>
                    <a:pt x="4" y="7"/>
                    <a:pt x="18" y="10"/>
                    <a:pt x="22" y="8"/>
                  </a:cubicBezTo>
                  <a:cubicBezTo>
                    <a:pt x="38" y="3"/>
                    <a:pt x="51" y="5"/>
                    <a:pt x="58" y="7"/>
                  </a:cubicBezTo>
                  <a:cubicBezTo>
                    <a:pt x="65" y="9"/>
                    <a:pt x="69" y="0"/>
                    <a:pt x="77" y="2"/>
                  </a:cubicBezTo>
                  <a:cubicBezTo>
                    <a:pt x="84" y="4"/>
                    <a:pt x="85" y="6"/>
                    <a:pt x="90" y="4"/>
                  </a:cubicBezTo>
                  <a:close/>
                </a:path>
              </a:pathLst>
            </a:custGeom>
            <a:solidFill>
              <a:srgbClr val="EDB5C7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 sz="240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6"/>
</p:tagLst>
</file>

<file path=ppt/theme/theme1.xml><?xml version="1.0" encoding="utf-8"?>
<a:theme xmlns:a="http://schemas.openxmlformats.org/drawingml/2006/main" name="Office 主题">
  <a:themeElements>
    <a:clrScheme name="Personalizado 1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070B9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1655</Words>
  <Application>Microsoft Office PowerPoint</Application>
  <PresentationFormat>Panorámica</PresentationFormat>
  <Paragraphs>203</Paragraphs>
  <Slides>30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2" baseType="lpstr">
      <vt:lpstr>맑은 고딕</vt:lpstr>
      <vt:lpstr>宋体</vt:lpstr>
      <vt:lpstr>Arial</vt:lpstr>
      <vt:lpstr>Calibri</vt:lpstr>
      <vt:lpstr>Calibri Light</vt:lpstr>
      <vt:lpstr>等线</vt:lpstr>
      <vt:lpstr>Gill Sans</vt:lpstr>
      <vt:lpstr>Wingdings</vt:lpstr>
      <vt:lpstr>幼圆</vt:lpstr>
      <vt:lpstr>华康海报体W12(P)</vt:lpstr>
      <vt:lpstr>印品黑体</vt:lpstr>
      <vt:lpstr>Office 主题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eduardo</cp:lastModifiedBy>
  <cp:revision>27</cp:revision>
  <dcterms:created xsi:type="dcterms:W3CDTF">2017-01-20T06:14:00Z</dcterms:created>
  <dcterms:modified xsi:type="dcterms:W3CDTF">2023-11-22T21:05:27Z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