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2" r:id="rId4"/>
    <p:sldId id="279" r:id="rId5"/>
    <p:sldId id="282" r:id="rId6"/>
    <p:sldId id="281" r:id="rId7"/>
    <p:sldId id="28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BEE65C6-7458-4482-9001-D0BA1A479913}" type="datetimeFigureOut">
              <a:rPr lang="en-US" smtClean="0"/>
              <a:t>15/05/2025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9508789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15/05/2025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98243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15/05/2025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9948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15/05/2025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20788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BEE65C6-7458-4482-9001-D0BA1A479913}" type="datetimeFigureOut">
              <a:rPr lang="en-US" smtClean="0"/>
              <a:t>15/05/2025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9438056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EE65C6-7458-4482-9001-D0BA1A479913}" type="datetimeFigureOut">
              <a:rPr lang="en-US" smtClean="0"/>
              <a:t>15/05/2025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081463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15/05/2025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166623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EE65C6-7458-4482-9001-D0BA1A479913}" type="datetimeFigureOut">
              <a:rPr lang="en-US" smtClean="0"/>
              <a:t>15/05/2025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6273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E65C6-7458-4482-9001-D0BA1A479913}" type="datetimeFigureOut">
              <a:rPr lang="en-US" smtClean="0"/>
              <a:t>15/05/2025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60970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BEE65C6-7458-4482-9001-D0BA1A479913}" type="datetimeFigureOut">
              <a:rPr lang="en-US" smtClean="0"/>
              <a:t>15/05/2025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9737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BEE65C6-7458-4482-9001-D0BA1A479913}" type="datetimeFigureOut">
              <a:rPr lang="en-US" smtClean="0"/>
              <a:t>15/05/2025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721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BEE65C6-7458-4482-9001-D0BA1A479913}" type="datetimeFigureOut">
              <a:rPr lang="en-US" smtClean="0"/>
              <a:t>15/05/2025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1992807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KINH DÂNG</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606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811368"/>
            <a:ext cx="11202083" cy="6186309"/>
          </a:xfrm>
          <a:prstGeom prst="rect">
            <a:avLst/>
          </a:prstGeom>
        </p:spPr>
        <p:txBody>
          <a:bodyPr wrap="square">
            <a:spAutoFit/>
          </a:bodyPr>
          <a:lstStyle/>
          <a:p>
            <a:pPr algn="just"/>
            <a:r>
              <a:rPr lang="en-US" sz="4800" b="1" dirty="0" smtClean="0">
                <a:solidFill>
                  <a:srgbClr val="FF0000"/>
                </a:solidFill>
                <a:latin typeface="Arial" panose="020B0604020202020204" pitchFamily="34" charset="0"/>
                <a:cs typeface="Arial" panose="020B0604020202020204" pitchFamily="34" charset="0"/>
              </a:rPr>
              <a:t>1</a:t>
            </a:r>
            <a:r>
              <a:rPr lang="vi-VN" sz="4800" b="1" dirty="0" smtClean="0">
                <a:solidFill>
                  <a:srgbClr val="FF0000"/>
                </a:solidFill>
                <a:effectLst/>
                <a:latin typeface="Arial" panose="020B0604020202020204" pitchFamily="34" charset="0"/>
                <a:cs typeface="Arial" panose="020B0604020202020204" pitchFamily="34" charset="0"/>
              </a:rPr>
              <a:t>.</a:t>
            </a:r>
            <a:r>
              <a:rPr lang="vi-VN" sz="4800" b="1" i="0" dirty="0" smtClean="0">
                <a:solidFill>
                  <a:srgbClr val="FF0000"/>
                </a:solidFill>
                <a:effectLst/>
                <a:latin typeface="Arial" panose="020B0604020202020204" pitchFamily="34" charset="0"/>
                <a:cs typeface="Arial" panose="020B0604020202020204" pitchFamily="34" charset="0"/>
              </a:rPr>
              <a:t> </a:t>
            </a:r>
            <a:r>
              <a:rPr lang="vi-VN" sz="4800" dirty="0"/>
              <a:t> </a:t>
            </a:r>
            <a:r>
              <a:rPr lang="vi-VN" sz="6600" b="1" dirty="0"/>
              <a:t>Con dâng về Thiên Chúa đây hy lễ của một chiều xưa, ôi Con Chúa hiến mình vì yêu, đền tội cho nhân thế trăm chiều.</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8452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515154"/>
            <a:ext cx="11292235" cy="6247864"/>
          </a:xfrm>
          <a:prstGeom prst="rect">
            <a:avLst/>
          </a:prstGeom>
        </p:spPr>
        <p:txBody>
          <a:bodyPr wrap="square">
            <a:spAutoFit/>
          </a:bodyPr>
          <a:lstStyle/>
          <a:p>
            <a:pPr algn="just"/>
            <a:r>
              <a:rPr lang="en-US" sz="5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a:t>
            </a:r>
            <a:r>
              <a:rPr lang="vi-VN" sz="5000" b="1" i="0" dirty="0" smtClean="0">
                <a:solidFill>
                  <a:srgbClr val="FF0000"/>
                </a:solidFill>
                <a:effectLst/>
                <a:latin typeface="Arial" panose="020B0604020202020204" pitchFamily="34" charset="0"/>
                <a:cs typeface="Arial" panose="020B0604020202020204" pitchFamily="34" charset="0"/>
              </a:rPr>
              <a:t> </a:t>
            </a:r>
            <a:r>
              <a:rPr lang="vi-VN" sz="5000" b="1" dirty="0"/>
              <a:t>Xin Cha thương nhận lễ vật này. Xin Cha ban hồng ân dư đầy. Lòng con vui sướng từ đây. Con hăng say đi về muôn phương, trao đôi tay cho người mến thương, đem tin yêu cho đời ngát hương.</a:t>
            </a:r>
            <a:r>
              <a:rPr lang="vi-VN" sz="5000" b="1" dirty="0"/>
              <a:t/>
            </a:r>
            <a:br>
              <a:rPr lang="vi-VN" sz="5000" b="1" dirty="0"/>
            </a:br>
            <a:endParaRPr lang="vi-VN" sz="5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9187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3" y="437882"/>
            <a:ext cx="11305114"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600" b="1" dirty="0"/>
              <a:t>Đây ly rượu tấm bánh con dâng Chúa với giọt mồ hôi, bao công khó với dòng lệ rơi cùng niềm vui giây phút bên Ngài.</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4955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515154"/>
            <a:ext cx="11292235" cy="6247864"/>
          </a:xfrm>
          <a:prstGeom prst="rect">
            <a:avLst/>
          </a:prstGeom>
        </p:spPr>
        <p:txBody>
          <a:bodyPr wrap="square">
            <a:spAutoFit/>
          </a:bodyPr>
          <a:lstStyle/>
          <a:p>
            <a:pPr algn="just"/>
            <a:r>
              <a:rPr lang="en-US" sz="5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a:t>
            </a:r>
            <a:r>
              <a:rPr lang="vi-VN" sz="5000" b="1" i="0" dirty="0" smtClean="0">
                <a:solidFill>
                  <a:srgbClr val="FF0000"/>
                </a:solidFill>
                <a:effectLst/>
                <a:latin typeface="Arial" panose="020B0604020202020204" pitchFamily="34" charset="0"/>
                <a:cs typeface="Arial" panose="020B0604020202020204" pitchFamily="34" charset="0"/>
              </a:rPr>
              <a:t> </a:t>
            </a:r>
            <a:r>
              <a:rPr lang="vi-VN" sz="5000" b="1" dirty="0"/>
              <a:t>Xin Cha thương nhận lễ vật này. Xin Cha ban hồng ân dư đầy. Lòng con vui sướng từ đây. Con hăng say đi về muôn phương, trao đôi tay cho người mến thương, đem tin yêu cho đời ngát hương.</a:t>
            </a:r>
            <a:r>
              <a:rPr lang="vi-VN" sz="5000" b="1" dirty="0"/>
              <a:t/>
            </a:r>
            <a:br>
              <a:rPr lang="vi-VN" sz="5000" b="1" dirty="0"/>
            </a:br>
            <a:endParaRPr lang="vi-VN" sz="5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4401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540913"/>
            <a:ext cx="11292235" cy="5816977"/>
          </a:xfrm>
          <a:prstGeom prst="rect">
            <a:avLst/>
          </a:prstGeom>
        </p:spPr>
        <p:txBody>
          <a:bodyPr wrap="square">
            <a:spAutoFit/>
          </a:bodyPr>
          <a:lstStyle/>
          <a:p>
            <a:pPr algn="just"/>
            <a:r>
              <a:rPr lang="en-US" sz="4800" b="1" dirty="0" smtClean="0">
                <a:solidFill>
                  <a:srgbClr val="FF0000"/>
                </a:solidFill>
                <a:latin typeface="Arial" panose="020B0604020202020204" pitchFamily="34" charset="0"/>
                <a:cs typeface="Arial" panose="020B0604020202020204" pitchFamily="34" charset="0"/>
              </a:rPr>
              <a:t>3</a:t>
            </a:r>
            <a:r>
              <a:rPr lang="vi-VN" sz="4800" b="1" dirty="0" smtClean="0">
                <a:solidFill>
                  <a:srgbClr val="FF0000"/>
                </a:solidFill>
                <a:effectLst/>
                <a:latin typeface="Arial" panose="020B0604020202020204" pitchFamily="34" charset="0"/>
                <a:cs typeface="Arial" panose="020B0604020202020204" pitchFamily="34" charset="0"/>
              </a:rPr>
              <a:t>.</a:t>
            </a:r>
            <a:r>
              <a:rPr lang="vi-VN" sz="4800" b="1" i="0" dirty="0" smtClean="0">
                <a:solidFill>
                  <a:srgbClr val="FF0000"/>
                </a:solidFill>
                <a:effectLst/>
                <a:latin typeface="Arial" panose="020B0604020202020204" pitchFamily="34" charset="0"/>
                <a:cs typeface="Arial" panose="020B0604020202020204" pitchFamily="34" charset="0"/>
              </a:rPr>
              <a:t> </a:t>
            </a:r>
            <a:r>
              <a:rPr lang="vi-VN" sz="4800" dirty="0"/>
              <a:t> </a:t>
            </a:r>
            <a:r>
              <a:rPr lang="vi-VN" sz="6200" b="1" dirty="0"/>
              <a:t>Ôi bao niềm yêu mến con con mơ ước tiến Ngài ngày đêm. Môi ca hát những lời tình thương, nguyện là hương thơm ngát thiên đường.</a:t>
            </a:r>
            <a:endParaRPr lang="vi-VN" sz="62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0250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515154"/>
            <a:ext cx="11292235" cy="6247864"/>
          </a:xfrm>
          <a:prstGeom prst="rect">
            <a:avLst/>
          </a:prstGeom>
        </p:spPr>
        <p:txBody>
          <a:bodyPr wrap="square">
            <a:spAutoFit/>
          </a:bodyPr>
          <a:lstStyle/>
          <a:p>
            <a:pPr algn="just"/>
            <a:r>
              <a:rPr lang="en-US" sz="5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a:t>
            </a:r>
            <a:r>
              <a:rPr lang="vi-VN" sz="5000" b="1" i="0" dirty="0" smtClean="0">
                <a:solidFill>
                  <a:srgbClr val="FF0000"/>
                </a:solidFill>
                <a:effectLst/>
                <a:latin typeface="Arial" panose="020B0604020202020204" pitchFamily="34" charset="0"/>
                <a:cs typeface="Arial" panose="020B0604020202020204" pitchFamily="34" charset="0"/>
              </a:rPr>
              <a:t> </a:t>
            </a:r>
            <a:r>
              <a:rPr lang="vi-VN" sz="5000" b="1" dirty="0"/>
              <a:t>Xin Cha thương nhận lễ vật này. Xin Cha ban hồng ân dư đầy. Lòng con vui sướng từ đây. Con hăng say đi về muôn phương, trao đôi tay cho người mến thương, đem tin yêu cho đời ngát hương.</a:t>
            </a:r>
            <a:r>
              <a:rPr lang="vi-VN" sz="5000" b="1" dirty="0"/>
              <a:t/>
            </a:r>
            <a:br>
              <a:rPr lang="vi-VN" sz="5000" b="1" dirty="0"/>
            </a:br>
            <a:endParaRPr lang="vi-VN" sz="5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44758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128</TotalTime>
  <Words>183</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KINH DÂNG</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NHẠC THIÊN QUỐC</dc:title>
  <dc:creator>Admin</dc:creator>
  <cp:lastModifiedBy>Windows User</cp:lastModifiedBy>
  <cp:revision>40</cp:revision>
  <dcterms:created xsi:type="dcterms:W3CDTF">2024-12-05T09:15:52Z</dcterms:created>
  <dcterms:modified xsi:type="dcterms:W3CDTF">2025-05-15T02:29:58Z</dcterms:modified>
</cp:coreProperties>
</file>