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  <p:embeddedFont>
      <p:font typeface="Franklin Gothic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i3UwCAO+iXHr/CpJ8osAzaUhP2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schemas.openxmlformats.org/officeDocument/2006/relationships/font" Target="fonts/FranklinGothi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304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40313" y="1179434"/>
            <a:ext cx="585903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A FINANCIAL </a:t>
            </a:r>
            <a:endParaRPr b="1" sz="6000">
              <a:solidFill>
                <a:schemeClr val="lt1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cxnSp>
        <p:nvCxnSpPr>
          <p:cNvPr id="85" name="Google Shape;85;p1"/>
          <p:cNvCxnSpPr/>
          <p:nvPr/>
        </p:nvCxnSpPr>
        <p:spPr>
          <a:xfrm>
            <a:off x="3535760" y="595365"/>
            <a:ext cx="3726300" cy="774900"/>
          </a:xfrm>
          <a:prstGeom prst="curvedConnector3">
            <a:avLst>
              <a:gd fmla="val 50000" name="adj1"/>
            </a:avLst>
          </a:prstGeom>
          <a:noFill/>
          <a:ln cap="flat" cmpd="sng" w="57150">
            <a:solidFill>
              <a:schemeClr val="lt1"/>
            </a:solidFill>
            <a:prstDash val="dot"/>
            <a:miter lim="800000"/>
            <a:headEnd len="sm" w="sm" type="none"/>
            <a:tailEnd len="sm" w="sm" type="none"/>
          </a:ln>
        </p:spPr>
      </p:cxnSp>
      <p:pic>
        <p:nvPicPr>
          <p:cNvPr descr="A yellow outline of handshake&#10;&#10;AI-generated content may be incorrect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2661" y="826394"/>
            <a:ext cx="1105438" cy="1041043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/>
          <p:nvPr/>
        </p:nvSpPr>
        <p:spPr>
          <a:xfrm rot="-1500000">
            <a:off x="6253258" y="1064422"/>
            <a:ext cx="4960511" cy="2202289"/>
          </a:xfrm>
          <a:prstGeom prst="arc">
            <a:avLst>
              <a:gd fmla="val 16200000" name="adj1"/>
              <a:gd fmla="val 0" name="adj2"/>
            </a:avLst>
          </a:prstGeom>
          <a:noFill/>
          <a:ln cap="flat" cmpd="sng" w="57150">
            <a:solidFill>
              <a:schemeClr val="lt1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A yellow arrow pointing up to a coin with a dollar sign&#10;&#10;AI-generated content may be incorrect." id="88" name="Google Shape;8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68438" y="4325154"/>
            <a:ext cx="1620594" cy="1609859"/>
          </a:xfrm>
          <a:prstGeom prst="rect">
            <a:avLst/>
          </a:prstGeom>
          <a:noFill/>
          <a:ln>
            <a:noFill/>
          </a:ln>
          <a:effectLst>
            <a:outerShdw blurRad="444500">
              <a:srgbClr val="FFFF00">
                <a:alpha val="86666"/>
              </a:srgbClr>
            </a:outerShdw>
          </a:effectLst>
        </p:spPr>
      </p:pic>
      <p:pic>
        <p:nvPicPr>
          <p:cNvPr descr="A yellow dollar sign with arrows around it&#10;&#10;AI-generated content may be incorrect." id="89" name="Google Shape;8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91279" y="3166057"/>
            <a:ext cx="1051779" cy="10088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yellow calculator and coins&#10;&#10;AI-generated content may be incorrect." id="90" name="Google Shape;90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19927" y="4636396"/>
            <a:ext cx="976650" cy="98738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0238899" y="1097903"/>
            <a:ext cx="19851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BUSINESS</a:t>
            </a:r>
            <a:endParaRPr sz="2000">
              <a:solidFill>
                <a:schemeClr val="lt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EXPENSES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 rot="4800000">
            <a:off x="8481069" y="966918"/>
            <a:ext cx="1762262" cy="3779949"/>
          </a:xfrm>
          <a:prstGeom prst="arc">
            <a:avLst>
              <a:gd fmla="val 16200000" name="adj1"/>
              <a:gd fmla="val 0" name="adj2"/>
            </a:avLst>
          </a:prstGeom>
          <a:noFill/>
          <a:ln cap="flat" cmpd="sng" w="57150">
            <a:solidFill>
              <a:schemeClr val="lt1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6858281" y="589997"/>
            <a:ext cx="198521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INVESTMENT</a:t>
            </a:r>
            <a:endParaRPr b="0" sz="20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124704" y="2843801"/>
            <a:ext cx="198521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REVENUE</a:t>
            </a:r>
            <a:endParaRPr b="0" sz="16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 rot="-5040000">
            <a:off x="8191012" y="2402408"/>
            <a:ext cx="807077" cy="3404317"/>
          </a:xfrm>
          <a:prstGeom prst="arc">
            <a:avLst>
              <a:gd fmla="val 16200000" name="adj1"/>
              <a:gd fmla="val 0" name="adj2"/>
            </a:avLst>
          </a:prstGeom>
          <a:noFill/>
          <a:ln cap="flat" cmpd="sng" w="57150">
            <a:solidFill>
              <a:schemeClr val="lt1"/>
            </a:solidFill>
            <a:prstDash val="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5860171" y="3970702"/>
            <a:ext cx="225352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UNEXPECTED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EXPENSES</a:t>
            </a:r>
            <a:endParaRPr sz="2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7292099" y="4909789"/>
            <a:ext cx="2567100" cy="946500"/>
          </a:xfrm>
          <a:prstGeom prst="curvedConnector3">
            <a:avLst>
              <a:gd fmla="val 50000" name="adj1"/>
            </a:avLst>
          </a:prstGeom>
          <a:noFill/>
          <a:ln cap="flat" cmpd="sng" w="57150">
            <a:solidFill>
              <a:schemeClr val="lt1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98" name="Google Shape;98;p1"/>
          <p:cNvSpPr txBox="1"/>
          <p:nvPr/>
        </p:nvSpPr>
        <p:spPr>
          <a:xfrm>
            <a:off x="9680902" y="5881067"/>
            <a:ext cx="198521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600" u="non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PROFIT</a:t>
            </a:r>
            <a:endParaRPr b="0" sz="1800" u="none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Money with solid fill" id="99" name="Google Shape;9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801081" y="1662449"/>
            <a:ext cx="860738" cy="903669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 txBox="1"/>
          <p:nvPr/>
        </p:nvSpPr>
        <p:spPr>
          <a:xfrm>
            <a:off x="418848" y="2048757"/>
            <a:ext cx="585903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MODEL ISN'T A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40313" y="2907347"/>
            <a:ext cx="585903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SPREADSHEET,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440313" y="3798136"/>
            <a:ext cx="585903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IT'S A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418848" y="4678194"/>
            <a:ext cx="585903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TREASURE MAP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2025-01-27T13:43:04Z</dcterms:created>
</cp:coreProperties>
</file>