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72" r:id="rId4"/>
    <p:sldId id="273" r:id="rId5"/>
    <p:sldId id="275" r:id="rId6"/>
    <p:sldId id="274"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ĐẾN VỚI TRÁI TIM TA</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93183"/>
            <a:ext cx="11436415" cy="816792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smtClean="0"/>
              <a:t>Loài </a:t>
            </a:r>
            <a:r>
              <a:rPr lang="vi-VN" sz="5000" b="1" dirty="0"/>
              <a:t>người ơi đừng phụ ân tình Chúa, hãy về đây nương thân trái Ngài. Đến với trái tim Ta bao nhiêu tháng năm qua Ta luôn mỏi mòn mong chờ. Đến với trái tim Ta bao nhiêu tháng năm qua con quên lãng dại </a:t>
            </a:r>
            <a:r>
              <a:rPr lang="vi-VN" sz="5000" b="1" dirty="0"/>
              <a:t>khờ.</a:t>
            </a:r>
            <a:endParaRPr lang="en-US" sz="5000" b="1" dirty="0" smtClean="0"/>
          </a:p>
          <a:p>
            <a:pPr algn="just"/>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76517"/>
            <a:ext cx="1119171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Nơi tim Ta lửa mến yêu chan hòa cho tan mau lòng ai lạnh giá. Nơi tim Ta sức sống yêu thương đầy cho vơi đi gánh nặng đắng cay.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3327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b="1" dirty="0"/>
              <a:t> </a:t>
            </a:r>
            <a:r>
              <a:rPr lang="vi-VN" sz="5000" b="1" dirty="0"/>
              <a:t>Loài người ơi đừng phụ tình Chúa, hãy về đây nương thân trái Ngài. Đến với trái tim Ta sẽ trút hết thương đau khi mang nỗi niềm âu sầu. Đến với trái tim Ta ưu tư sẽ tiêu hao thương yêu sẽ dạt dào.</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9520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76517"/>
            <a:ext cx="1119171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Nơi tim Ta lửa mến yêu chan hòa cho tan mau lòng ai lạnh giá. Nơi tim Ta sức sống yêu thương đầy cho vơi đi gánh nặng đắng cay.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405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76517"/>
            <a:ext cx="11191717" cy="649408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Loài người ơi đừng phụ tình Chúa, hãy về đây nương thân trái Ngài. Đến với trái tim Ta kiếp sống bớt lê thê khi mang ách nặng ê chề. Đến với trái tim Ta đắng đót sẽ tiêu hao chua cay sẽ ngọt ngào.</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432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76517"/>
            <a:ext cx="1119171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Nơi tim Ta lửa mến yêu chan hòa cho tan mau lòng ai lạnh giá. Nơi tim Ta sức sống yêu thương đầy cho vơi đi gánh nặng đắng cay.</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5216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78</TotalTime>
  <Words>212</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ĐẾN VỚI TRÁI TIM TA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30</cp:revision>
  <dcterms:created xsi:type="dcterms:W3CDTF">2024-12-09T14:38:56Z</dcterms:created>
  <dcterms:modified xsi:type="dcterms:W3CDTF">2025-05-15T02:05:50Z</dcterms:modified>
</cp:coreProperties>
</file>