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51" r:id="rId3"/>
  </p:sldMasterIdLst>
  <p:notesMasterIdLst>
    <p:notesMasterId r:id="rId4"/>
  </p:notesMasterIdLst>
  <p:sldIdLst>
    <p:sldId id="256" r:id="rId5"/>
    <p:sldId id="257" r:id="rId6"/>
    <p:sldId id="258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" name="Google Shape;2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" name="Google Shape;2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" name="Google Shape;3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26"/>
            <a:ext cx="9144000" cy="514352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2302050" y="1223201"/>
            <a:ext cx="4539900" cy="26970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" type="body"/>
          </p:nvPr>
        </p:nvSpPr>
        <p:spPr>
          <a:xfrm>
            <a:off x="3844325" y="805325"/>
            <a:ext cx="2250300" cy="35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429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indent="-3429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indent="-3429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indent="-3429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indent="-3429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indent="-3429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indent="-3429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indent="-3429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/>
        </p:txBody>
      </p:sp>
      <p:sp>
        <p:nvSpPr>
          <p:cNvPr id="16" name="Google Shape;16;p3"/>
          <p:cNvSpPr txBox="1"/>
          <p:nvPr>
            <p:ph idx="2" type="body"/>
          </p:nvPr>
        </p:nvSpPr>
        <p:spPr>
          <a:xfrm>
            <a:off x="6436624" y="805325"/>
            <a:ext cx="2250300" cy="35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429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indent="-3429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indent="-3429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indent="-3429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indent="-3429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indent="-3429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indent="-3429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indent="-3429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0" name="Google Shape;20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gradFill>
          <a:gsLst>
            <a:gs pos="0">
              <a:srgbClr val="3C78D8"/>
            </a:gs>
            <a:gs pos="100000">
              <a:srgbClr val="00FFFF"/>
            </a:gs>
          </a:gsLst>
          <a:lin ang="5400012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844325" y="805326"/>
            <a:ext cx="4842600" cy="354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68300" lvl="0" marL="45720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-368300" lvl="1" marL="9144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-368300" lvl="2" marL="13716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-368300" lvl="3" marL="18288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-368300" lvl="4" marL="22860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-368300" lvl="5" marL="2743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-368300" lvl="6" marL="32004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-368300" lvl="7" marL="36576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-368300" lvl="8" marL="4114800" marR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g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jpg"/><Relationship Id="rId4" Type="http://schemas.openxmlformats.org/officeDocument/2006/relationships/hyperlink" Target="https://www.freepptbackgrounds.net/" TargetMode="External"/><Relationship Id="rId5" Type="http://schemas.openxmlformats.org/officeDocument/2006/relationships/hyperlink" Target="http://www.freepptbackgrounds.net/about-us" TargetMode="External"/><Relationship Id="rId6" Type="http://schemas.openxmlformats.org/officeDocument/2006/relationships/hyperlink" Target="https://www.freepptbackgrounds.net/privacy-policy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Relationship Id="rId4" Type="http://schemas.openxmlformats.org/officeDocument/2006/relationships/hyperlink" Target="http://www.freepptbackgrounds.net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ctrTitle"/>
          </p:nvPr>
        </p:nvSpPr>
        <p:spPr>
          <a:xfrm>
            <a:off x="303530" y="1178428"/>
            <a:ext cx="3489150" cy="2199267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1" lang="en">
                <a:solidFill>
                  <a:srgbClr val="C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THIS IS YOUR </a:t>
            </a:r>
            <a:br>
              <a:rPr b="1" lang="en">
                <a:solidFill>
                  <a:srgbClr val="C00000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>
                <a:solidFill>
                  <a:srgbClr val="C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SLIDE TITLE</a:t>
            </a:r>
            <a:endParaRPr b="1">
              <a:solidFill>
                <a:srgbClr val="C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6" name="Google Shape;26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10889" y="4319013"/>
            <a:ext cx="1776051" cy="7371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2449366" y="133360"/>
            <a:ext cx="3805646" cy="96208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b="1" lang="en" sz="24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INSTRUCTIONS FOR USE</a:t>
            </a:r>
            <a:endParaRPr b="1" sz="24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" name="Google Shape;32;p6"/>
          <p:cNvSpPr txBox="1"/>
          <p:nvPr>
            <p:ph idx="1" type="body"/>
          </p:nvPr>
        </p:nvSpPr>
        <p:spPr>
          <a:xfrm>
            <a:off x="1496291" y="1028637"/>
            <a:ext cx="3075709" cy="23586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en" sz="1200">
                <a:latin typeface="Helvetica Neue Light"/>
                <a:ea typeface="Helvetica Neue Light"/>
                <a:cs typeface="Helvetica Neue Light"/>
                <a:sym typeface="Helvetica Neue Light"/>
              </a:rPr>
              <a:t>EDIT IN GOOGLE SLIDES</a:t>
            </a:r>
            <a:endParaRPr b="1" sz="12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1200">
                <a:latin typeface="Helvetica Neue Light"/>
                <a:ea typeface="Helvetica Neue Light"/>
                <a:cs typeface="Helvetica Neue Light"/>
                <a:sym typeface="Helvetica Neue Light"/>
              </a:rPr>
              <a:t>Click on the button under the presentation preview that says "Use as Google Slides Theme".</a:t>
            </a:r>
            <a:endParaRPr sz="12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1200">
                <a:latin typeface="Helvetica Neue Light"/>
                <a:ea typeface="Helvetica Neue Light"/>
                <a:cs typeface="Helvetica Neue Light"/>
                <a:sym typeface="Helvetica Neue Light"/>
              </a:rPr>
              <a:t>You will get a copy of this document on your Google Drive and will be able to edit, add or delete slides.</a:t>
            </a:r>
            <a:endParaRPr sz="12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None/>
            </a:pPr>
            <a:r>
              <a:rPr lang="en" sz="1200">
                <a:latin typeface="Helvetica Neue Light"/>
                <a:ea typeface="Helvetica Neue Light"/>
                <a:cs typeface="Helvetica Neue Light"/>
                <a:sym typeface="Helvetica Neue Light"/>
              </a:rPr>
              <a:t>You have to be signed in to your Google account.</a:t>
            </a:r>
            <a:endParaRPr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3" name="Google Shape;33;p6"/>
          <p:cNvSpPr txBox="1"/>
          <p:nvPr>
            <p:ph idx="2" type="body"/>
          </p:nvPr>
        </p:nvSpPr>
        <p:spPr>
          <a:xfrm>
            <a:off x="5039591" y="1028637"/>
            <a:ext cx="2691246" cy="32261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b="1" lang="en" sz="1200">
                <a:latin typeface="Helvetica Neue Light"/>
                <a:ea typeface="Helvetica Neue Light"/>
                <a:cs typeface="Helvetica Neue Light"/>
                <a:sym typeface="Helvetica Neue Light"/>
              </a:rPr>
              <a:t>EDIT IN POWERPOINT®</a:t>
            </a:r>
            <a:endParaRPr b="1" sz="12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1200">
                <a:latin typeface="Helvetica Neue Light"/>
                <a:ea typeface="Helvetica Neue Light"/>
                <a:cs typeface="Helvetica Neue Light"/>
                <a:sym typeface="Helvetica Neue Light"/>
              </a:rPr>
              <a:t>Click on the button under the presentation preview that says "Download as PowerPoint template". You will get a .pptx file that you can edit in PowerPoint. </a:t>
            </a:r>
            <a:endParaRPr sz="12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1200">
                <a:latin typeface="Helvetica Neue Light"/>
                <a:ea typeface="Helvetica Neue Light"/>
                <a:cs typeface="Helvetica Neue Light"/>
                <a:sym typeface="Helvetica Neue Light"/>
              </a:rPr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4"/>
              </a:rPr>
              <a:t>Presentation design slide</a:t>
            </a:r>
            <a:r>
              <a:rPr lang="en" sz="1200">
                <a:latin typeface="Helvetica Neue Light"/>
                <a:ea typeface="Helvetica Neue Light"/>
                <a:cs typeface="Helvetica Neue Light"/>
                <a:sym typeface="Helvetica Neue Light"/>
              </a:rPr>
              <a:t>)</a:t>
            </a:r>
            <a:endParaRPr sz="12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sz="120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4" name="Google Shape;34;p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" name="Google Shape;35;p6"/>
          <p:cNvSpPr txBox="1"/>
          <p:nvPr>
            <p:ph idx="4294967295" type="body"/>
          </p:nvPr>
        </p:nvSpPr>
        <p:spPr>
          <a:xfrm>
            <a:off x="1309254" y="3841486"/>
            <a:ext cx="7273637" cy="5467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en" sz="1000">
                <a:solidFill>
                  <a:srgbClr val="3F3F3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More info on how to use this template at </a:t>
            </a:r>
            <a:r>
              <a:rPr lang="en" sz="10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5"/>
              </a:rPr>
              <a:t>www.freepptbackgrounds.net/about-us </a:t>
            </a:r>
            <a:br>
              <a:rPr lang="en" sz="1000" u="sng">
                <a:solidFill>
                  <a:srgbClr val="3F3F3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br>
              <a:rPr lang="en" sz="1000" u="sng">
                <a:solidFill>
                  <a:srgbClr val="3F3F3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1000">
                <a:solidFill>
                  <a:srgbClr val="3F3F3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This template is free to use under </a:t>
            </a:r>
            <a:r>
              <a:rPr lang="en" sz="10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6"/>
              </a:rPr>
              <a:t>Creative Commons Attribution license</a:t>
            </a:r>
            <a:r>
              <a:rPr lang="en" sz="1000">
                <a:solidFill>
                  <a:srgbClr val="3F3F3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. </a:t>
            </a:r>
            <a:br>
              <a:rPr lang="en" sz="1000">
                <a:solidFill>
                  <a:srgbClr val="3F3F3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1000">
                <a:solidFill>
                  <a:srgbClr val="3F3F3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You can keep the Credits slide or mention Free PPT Backgrounds.net and other resources used in a slide footer.</a:t>
            </a:r>
            <a:endParaRPr sz="1000">
              <a:solidFill>
                <a:srgbClr val="3F3F3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sz="10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t/>
            </a:r>
            <a:endParaRPr sz="10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" name="Google Shape;41;p7"/>
          <p:cNvSpPr txBox="1"/>
          <p:nvPr>
            <p:ph idx="4294967295" type="ctrTitle"/>
          </p:nvPr>
        </p:nvSpPr>
        <p:spPr>
          <a:xfrm>
            <a:off x="2650954" y="89617"/>
            <a:ext cx="3842092" cy="1168626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</a:pPr>
            <a:r>
              <a:rPr b="1" i="0" lang="en" sz="36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THANK YOU!</a:t>
            </a:r>
            <a:endParaRPr b="1" i="0" sz="16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" name="Google Shape;42;p7"/>
          <p:cNvSpPr txBox="1"/>
          <p:nvPr>
            <p:ph idx="4294967295" type="subTitle"/>
          </p:nvPr>
        </p:nvSpPr>
        <p:spPr>
          <a:xfrm>
            <a:off x="3063949" y="1149138"/>
            <a:ext cx="2848479" cy="2294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None/>
            </a:pPr>
            <a:r>
              <a:rPr b="0" i="0" lang="en" sz="24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Any questions?</a:t>
            </a:r>
            <a:endParaRPr b="0" i="0" sz="2400" u="none" cap="none" strike="noStrike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0" i="0" lang="en" sz="1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Visit to </a:t>
            </a:r>
            <a:r>
              <a:rPr b="0" i="0" lang="en" sz="1600" u="sng" cap="none" strike="noStrike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4"/>
              </a:rPr>
              <a:t>freepptbackgrounds.net</a:t>
            </a:r>
            <a:endParaRPr b="0" i="0" sz="1600" u="none" cap="none" strike="noStrike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0" i="0" lang="en" sz="1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Select any powerpoint template</a:t>
            </a:r>
            <a:endParaRPr/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0" i="0" lang="en" sz="1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and edit all contents</a:t>
            </a:r>
            <a:endParaRPr b="0" i="0" sz="1600" u="none" cap="none" strike="noStrike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t/>
            </a:r>
            <a:endParaRPr b="1" i="0" sz="1600" u="none" cap="none" strike="noStrike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Juliet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