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03530" y="1178428"/>
            <a:ext cx="3489150" cy="2199267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0889" y="431901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449366" y="133360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496291" y="1028637"/>
            <a:ext cx="3075709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039591" y="1028637"/>
            <a:ext cx="2691246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309254" y="3841486"/>
            <a:ext cx="727363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650954" y="89617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063949" y="1149138"/>
            <a:ext cx="284847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