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b66c484f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b66c484f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_c398e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_c398e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_96fe2d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_96fe2d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_c8da6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_c8da6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_21ad0a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_21ad0a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slide_310a8d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slide_310a8d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lide_c4eb5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lide_c4eb5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slide_68cff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slide_68cff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slide_a45c32b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slide_a45c32b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slide_02705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slide_02705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_aac01cb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_aac01cb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_a06eac6a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_a06eac6a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slide_4a938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slide_4a938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slide_42318d1d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slide_42318d1d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slide_a2772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slide_a2772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Giới Thiệu Về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Xã hội là một tập hợp của các cá nhân tương tác với nhau trong một cộng đồng.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Mỗi xã hội có những giá trị, quy tắc và văn hóa riêng biệt mà mọi người cùng chia sẻ.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phát triển của xã hội phụ thuộc vào các yếu tố kinh tế, chính trị và văn hóa.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Hiểu về xã hội giúp chúng ta có cái nhìn sâu sắc hơn về cuộc sống hàng ngày.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Văn Hóa Và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Văn hóa là tổng hợp các giá trị, phong tục, và niềm tin của một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Xã hội và văn hóa có mối quan hệ mật thiết, ảnh hưởng lẫn nhau qua thời gian.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Mỗi nền văn hóa mang đến những truyền thống và phong cách sống riêng biệt.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Việc hiểu văn hóa giúp chúng ta tôn trọng và chấp nhận sự đa dạng trong xã hội.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Cấu Trúc Của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Xã hội được tổ chức thành nhiều tầng lớp khác nhau, từ gia đình đến quốc gia.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Mỗi tầng lớp xã hội có vai trò và trách nhiệm riêng trong cộng đồng.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Cấu trúc xã hội ảnh hưởng đến cách mà chúng ta tương tác với nhau.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phân chia tầng lớp có thể dựa trên kinh tế, nghề nghiệp hoặc giáo dục.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Tình Bạn Và Mối Quan Hệ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Tình bạn là một phần quan trọng trong cuộc sống, tạo nên sự kết nối giữa mọi người.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Mối quan hệ xã hội giúp chúng ta học hỏi và phát triển kỹ năng giao tiếp.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Bạn bè có thể cung cấp sự hỗ trợ tinh thần và giúp đỡ trong khó khăn.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Xây dựng các mối quan hệ tích cực rất quan trọng cho sức khỏe tâm lý.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Các Giá Trị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Giá trị xã hội là những điều mà cộng đồng coi trọng và tôn trọng.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Chúng đóng vai trò hướng dẫn hành vi và quyết định của các cá nhân trong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Các giá trị này có thể thay đổi theo thời gian và theo sự phát triển của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Việc nhận thức về giá trị xã hội giúp chúng ta hiểu rõ hơn về bản thân và người khác.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Vai Trò Của Gia Đình Trong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Gia đình là đơn vị cơ bản nhất của xã hội, nơi hình thành nhân cách con người.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Chức năng của gia đình bao gồm giáo dục, hỗ trợ và bảo vệ các thành viên.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Gia đình cung cấp một môi trường an toàn để phát triển tình cảm và tâm lý.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Mối quan hệ trong gia đình ảnh hưởng lớn đến sự phát triển cá nhân và xã hội.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Giáo Dục Trong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Giáo dục là chìa khóa để phát triển cá nhân và xã hội một cách bền vững.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Hệ thống giáo dục giúp truyền đạt kiến thức và kỹ năng cho các thế hệ tương lai.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Giáo dục có thể thay đổi cuộc sống của cá nhân và nâng cao chất lượng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Mối liên hệ giữa giáo dục và phát triển kinh tế rất mạnh mẽ và quan trọng.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Xã Hội Trong Thế Giới Hiện Đại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Xã hội hiện đại đang đối mặt với nhiều thách thức như công nghệ và toàn cầu hóa.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phát triển công nghệ đang thay đổi cách mà chúng ta giao tiếp và sống.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Toàn cầu hóa mang đến cơ hội và thách thức cho các nền văn hóa địa phương.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Hiểu biết về xã hội hiện đại giúp chúng ta thích ứng và phát triển.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Kinh Tế Và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Kinh tế là yếu tố quan trọng quyết định sự phát triển của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Các hoạt động kinh tế ảnh hưởng đến mức sống và chất lượng cuộc sống của người dân.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phân phối tài nguyên trong xã hội có thể dẫn đến bất bình đẳng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Hiểu biết về kinh tế giúp chúng ta có cái nhìn sâu sắc về các vấn đề xã hội.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2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Chính Trị Và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Chính trị có ảnh hưởng lớn đến cách mà xã hội được tổ chức và vận hành.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Các quyết định chính trị ảnh hưởng đến quyền lợi và nghĩa vụ của công dân.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tham gia của công dân trong chính trị là cần thiết để bảo vệ quyền lợi của mình.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Hiểu biết về chính trị giúp chúng ta trở thành những công dân có trách nhiệm.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Kết Luận: Tương Lai Của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Tương lai của xã hội phụ thuộc vào các quyết định và hành động của chúng ta hôm nay.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Mỗi cá nhân có thể đóng góp vào sự phát triển tích cực của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Chúng ta cần nỗ lực để xây dựng một xã hội công bằng và bền vững.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Hãy cùng nhau hành động để tạo ra sự khác biệt cho thế hệ tương lai.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Phân Biệt Giữa Các Nền Văn Hóa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Mỗi nền văn hóa có các đặc điểm riêng, từ ngôn ngữ đến phong tục tập quán.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đa dạng văn hóa là một phần quan trọng của sự phong phú trong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Việc tìm hiểu các nền văn hóa khác nhau giúp mở rộng tầm nhìn và sự hiểu biết.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tôn trọng văn hóa khác nhau tạo ra một xã hội hòa hợp hơn.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5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Tình Trạng Bất Bình Đẳng Trong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Bất bình đẳng xã hội là vấn đề lớn mà nhiều xã hội đang phải đối mặt hiện nay.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Nó thể hiện qua sự khác biệt về thu nhập, giáo dục và quyền lợi giữa các nhóm.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Nâng cao nhận thức về bất bình đẳng là bước đầu tiên để thay đổi.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Cần có các phương pháp và chính sách để giảm thiểu tình trạng này.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Sự Phát Triển Bền Vững Trong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Phát triển bền vững là việc đáp ứng nhu cầu hiện tại mà không ảnh hưởng đến thế hệ tương lai.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Cần có sự hợp tác giữa các cá nhân, tổ chức và cộng đồng để đạt được điều này.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Những hành động nhỏ từ mỗi cá nhân có thể tạo ra sự khác biệt lớn cho xã hội.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Giáo dục và nâng cao nhận thức về bền vững rất quan trọng.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0000" y="0"/>
            <a:ext cx="3400000" cy="51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7"/>
          <p:cNvSpPr txBox="1"/>
          <p:nvPr/>
        </p:nvSpPr>
        <p:spPr>
          <a:xfrm>
            <a:off x="0" y="300000"/>
            <a:ext cx="5799900" cy="5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Vai Trò Của Công Dân Trong Xã Hội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Công dân có trách nhiệm tham gia vào các hoạt động xã hội và chính trị.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Sự tham gia của công dân là cần thiết để xây dựng một xã hội dân chủ và công bằng.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Công dân cần phải có kiến thức để thực hiện quyền lợi và nghĩa vụ của mình.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Tích cực tham gia cộng đồng giúp nâng cao chất lượng cuộc sống.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