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C1DB3-0439-679B-547F-085E20E4A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think-cell data - do not delete" hidden="1">
            <a:extLst>
              <a:ext uri="{FF2B5EF4-FFF2-40B4-BE49-F238E27FC236}">
                <a16:creationId xmlns:a16="http://schemas.microsoft.com/office/drawing/2014/main" id="{1412AA66-7261-D04D-24EB-E7C577AD08B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12AA66-7261-D04D-24EB-E7C577AD08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EC922D4-517D-DC0D-6C67-74BABC203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D887FF-3B94-2B47-8570-C89FE71BF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47FDEA0-6462-7386-2B62-86C404944418}"/>
              </a:ext>
            </a:extLst>
          </p:cNvPr>
          <p:cNvGrpSpPr/>
          <p:nvPr/>
        </p:nvGrpSpPr>
        <p:grpSpPr>
          <a:xfrm>
            <a:off x="2275307" y="866740"/>
            <a:ext cx="7923058" cy="5465764"/>
            <a:chOff x="2275307" y="866740"/>
            <a:chExt cx="7923058" cy="54657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F9D7B6-A659-8480-5A98-D3874AC92FB8}"/>
                </a:ext>
              </a:extLst>
            </p:cNvPr>
            <p:cNvSpPr txBox="1"/>
            <p:nvPr/>
          </p:nvSpPr>
          <p:spPr>
            <a:xfrm>
              <a:off x="2275307" y="3430854"/>
              <a:ext cx="1617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en-US" sz="1400" b="1" dirty="0">
                  <a:solidFill>
                    <a:prstClr val="black"/>
                  </a:solidFill>
                </a:rPr>
                <a:t>Sample Headline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0C0B56-8585-A377-8199-EBA493A89498}"/>
                </a:ext>
              </a:extLst>
            </p:cNvPr>
            <p:cNvSpPr txBox="1"/>
            <p:nvPr/>
          </p:nvSpPr>
          <p:spPr>
            <a:xfrm>
              <a:off x="5462101" y="866740"/>
              <a:ext cx="1617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en-US" sz="1400" b="1" dirty="0">
                  <a:solidFill>
                    <a:prstClr val="black"/>
                  </a:solidFill>
                </a:rPr>
                <a:t>Sample Headline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06B345-F4FF-BF70-9B41-5FE3F436B90B}"/>
                </a:ext>
              </a:extLst>
            </p:cNvPr>
            <p:cNvSpPr txBox="1"/>
            <p:nvPr/>
          </p:nvSpPr>
          <p:spPr>
            <a:xfrm>
              <a:off x="7986266" y="1978170"/>
              <a:ext cx="1617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en-US" sz="1400" b="1" dirty="0">
                  <a:solidFill>
                    <a:prstClr val="black"/>
                  </a:solidFill>
                </a:rPr>
                <a:t>Sample Headline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7AC82C-3B29-14AC-34A3-0131758474F3}"/>
                </a:ext>
              </a:extLst>
            </p:cNvPr>
            <p:cNvSpPr txBox="1"/>
            <p:nvPr/>
          </p:nvSpPr>
          <p:spPr>
            <a:xfrm>
              <a:off x="8580614" y="3420865"/>
              <a:ext cx="1617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en-US" sz="1400" b="1" dirty="0">
                  <a:solidFill>
                    <a:prstClr val="black"/>
                  </a:solidFill>
                </a:rPr>
                <a:t>Sample Headline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1FBE65A-08D3-372E-9AB8-1AEEC1F071F9}"/>
                </a:ext>
              </a:extLst>
            </p:cNvPr>
            <p:cNvSpPr txBox="1"/>
            <p:nvPr/>
          </p:nvSpPr>
          <p:spPr>
            <a:xfrm>
              <a:off x="2825341" y="4946849"/>
              <a:ext cx="1617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en-US" sz="1400" b="1" dirty="0">
                  <a:solidFill>
                    <a:prstClr val="black"/>
                  </a:solidFill>
                </a:rPr>
                <a:t>Sample Headline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7FAEC1-C02C-336A-E4E3-9627C6320B34}"/>
                </a:ext>
              </a:extLst>
            </p:cNvPr>
            <p:cNvSpPr txBox="1"/>
            <p:nvPr/>
          </p:nvSpPr>
          <p:spPr>
            <a:xfrm>
              <a:off x="5310784" y="6024727"/>
              <a:ext cx="1617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en-US" sz="1400" b="1" dirty="0">
                  <a:solidFill>
                    <a:prstClr val="black"/>
                  </a:solidFill>
                </a:rPr>
                <a:t>Sample Headline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69DEF1-AD92-BE08-A14F-237B353C936E}"/>
                </a:ext>
              </a:extLst>
            </p:cNvPr>
            <p:cNvSpPr txBox="1"/>
            <p:nvPr/>
          </p:nvSpPr>
          <p:spPr>
            <a:xfrm>
              <a:off x="7986266" y="4988009"/>
              <a:ext cx="1617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en-US" sz="1400" b="1" dirty="0">
                  <a:solidFill>
                    <a:prstClr val="black"/>
                  </a:solidFill>
                </a:rPr>
                <a:t>Sample Headline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52AB59B-FD0C-E84E-9E2A-ECEE4DAFED6C}"/>
                </a:ext>
              </a:extLst>
            </p:cNvPr>
            <p:cNvSpPr/>
            <p:nvPr/>
          </p:nvSpPr>
          <p:spPr bwMode="auto">
            <a:xfrm>
              <a:off x="4917186" y="2385493"/>
              <a:ext cx="2432742" cy="2432738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</a:pP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41" name="Oval 95">
              <a:extLst>
                <a:ext uri="{FF2B5EF4-FFF2-40B4-BE49-F238E27FC236}">
                  <a16:creationId xmlns:a16="http://schemas.microsoft.com/office/drawing/2014/main" id="{04BDE6C2-F44D-D5E3-FDAC-AB8A5B98B6B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366293" y="2867376"/>
              <a:ext cx="1462457" cy="1462455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altLang="en-US"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923732-5D78-8D4C-0DEF-5552477C7925}"/>
                </a:ext>
              </a:extLst>
            </p:cNvPr>
            <p:cNvSpPr txBox="1"/>
            <p:nvPr/>
          </p:nvSpPr>
          <p:spPr>
            <a:xfrm>
              <a:off x="5707696" y="3413814"/>
              <a:ext cx="8563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Header</a:t>
              </a:r>
            </a:p>
          </p:txBody>
        </p:sp>
        <p:sp>
          <p:nvSpPr>
            <p:cNvPr id="24" name="Teardrop 23">
              <a:extLst>
                <a:ext uri="{FF2B5EF4-FFF2-40B4-BE49-F238E27FC236}">
                  <a16:creationId xmlns:a16="http://schemas.microsoft.com/office/drawing/2014/main" id="{39F202E6-6240-02D1-5B11-26D6C9DB0901}"/>
                </a:ext>
              </a:extLst>
            </p:cNvPr>
            <p:cNvSpPr/>
            <p:nvPr/>
          </p:nvSpPr>
          <p:spPr bwMode="auto">
            <a:xfrm rot="8100000">
              <a:off x="5594144" y="1276956"/>
              <a:ext cx="1113718" cy="1113716"/>
            </a:xfrm>
            <a:prstGeom prst="teardrop">
              <a:avLst/>
            </a:prstGeom>
            <a:solidFill>
              <a:schemeClr val="accent1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</a:pP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25" name="Teardrop 24">
              <a:extLst>
                <a:ext uri="{FF2B5EF4-FFF2-40B4-BE49-F238E27FC236}">
                  <a16:creationId xmlns:a16="http://schemas.microsoft.com/office/drawing/2014/main" id="{5AB682FB-F47D-EC32-1A52-6BD86F1DD05F}"/>
                </a:ext>
              </a:extLst>
            </p:cNvPr>
            <p:cNvSpPr/>
            <p:nvPr/>
          </p:nvSpPr>
          <p:spPr bwMode="auto">
            <a:xfrm rot="10800000">
              <a:off x="6824577" y="1783191"/>
              <a:ext cx="1113718" cy="1113716"/>
            </a:xfrm>
            <a:prstGeom prst="teardrop">
              <a:avLst/>
            </a:prstGeom>
            <a:solidFill>
              <a:schemeClr val="accent2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</a:pP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26" name="Teardrop 25">
              <a:extLst>
                <a:ext uri="{FF2B5EF4-FFF2-40B4-BE49-F238E27FC236}">
                  <a16:creationId xmlns:a16="http://schemas.microsoft.com/office/drawing/2014/main" id="{8FD059D0-8FC9-092B-9486-71F4B23DFAD5}"/>
                </a:ext>
              </a:extLst>
            </p:cNvPr>
            <p:cNvSpPr/>
            <p:nvPr/>
          </p:nvSpPr>
          <p:spPr bwMode="auto">
            <a:xfrm rot="13500000">
              <a:off x="7358937" y="3041745"/>
              <a:ext cx="1113716" cy="1113718"/>
            </a:xfrm>
            <a:prstGeom prst="teardrop">
              <a:avLst/>
            </a:prstGeom>
            <a:solidFill>
              <a:schemeClr val="accent3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</a:pP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27" name="Teardrop 26">
              <a:extLst>
                <a:ext uri="{FF2B5EF4-FFF2-40B4-BE49-F238E27FC236}">
                  <a16:creationId xmlns:a16="http://schemas.microsoft.com/office/drawing/2014/main" id="{33137D01-D215-C932-610A-6DA92E00D326}"/>
                </a:ext>
              </a:extLst>
            </p:cNvPr>
            <p:cNvSpPr/>
            <p:nvPr/>
          </p:nvSpPr>
          <p:spPr bwMode="auto">
            <a:xfrm rot="16200000">
              <a:off x="6803485" y="4279207"/>
              <a:ext cx="1113716" cy="1113718"/>
            </a:xfrm>
            <a:prstGeom prst="teardrop">
              <a:avLst/>
            </a:prstGeom>
            <a:solidFill>
              <a:schemeClr val="accent4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</a:pP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28" name="Teardrop 27">
              <a:extLst>
                <a:ext uri="{FF2B5EF4-FFF2-40B4-BE49-F238E27FC236}">
                  <a16:creationId xmlns:a16="http://schemas.microsoft.com/office/drawing/2014/main" id="{6165FB5C-0C4F-D3EA-6E4B-D56EC429D606}"/>
                </a:ext>
              </a:extLst>
            </p:cNvPr>
            <p:cNvSpPr/>
            <p:nvPr/>
          </p:nvSpPr>
          <p:spPr bwMode="auto">
            <a:xfrm rot="18900000">
              <a:off x="5551958" y="4785442"/>
              <a:ext cx="1113718" cy="1113716"/>
            </a:xfrm>
            <a:prstGeom prst="teardrop">
              <a:avLst/>
            </a:prstGeom>
            <a:solidFill>
              <a:schemeClr val="accent1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</a:pP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29" name="Teardrop 28">
              <a:extLst>
                <a:ext uri="{FF2B5EF4-FFF2-40B4-BE49-F238E27FC236}">
                  <a16:creationId xmlns:a16="http://schemas.microsoft.com/office/drawing/2014/main" id="{312D1A7B-0162-9907-66EB-47717060074D}"/>
                </a:ext>
              </a:extLst>
            </p:cNvPr>
            <p:cNvSpPr/>
            <p:nvPr/>
          </p:nvSpPr>
          <p:spPr bwMode="auto">
            <a:xfrm>
              <a:off x="4300432" y="4258115"/>
              <a:ext cx="1113718" cy="1113716"/>
            </a:xfrm>
            <a:prstGeom prst="teardrop">
              <a:avLst/>
            </a:prstGeom>
            <a:solidFill>
              <a:schemeClr val="accent2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</a:pP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30" name="Teardrop 29">
              <a:extLst>
                <a:ext uri="{FF2B5EF4-FFF2-40B4-BE49-F238E27FC236}">
                  <a16:creationId xmlns:a16="http://schemas.microsoft.com/office/drawing/2014/main" id="{99EF3F7F-248B-C4F3-F531-2D4B1CE862CE}"/>
                </a:ext>
              </a:extLst>
            </p:cNvPr>
            <p:cNvSpPr/>
            <p:nvPr/>
          </p:nvSpPr>
          <p:spPr bwMode="auto">
            <a:xfrm rot="2700000">
              <a:off x="3787166" y="3013621"/>
              <a:ext cx="1113716" cy="1113718"/>
            </a:xfrm>
            <a:prstGeom prst="teardrop">
              <a:avLst/>
            </a:prstGeom>
            <a:solidFill>
              <a:schemeClr val="accent3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</a:pP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31" name="Teardrop 30">
              <a:extLst>
                <a:ext uri="{FF2B5EF4-FFF2-40B4-BE49-F238E27FC236}">
                  <a16:creationId xmlns:a16="http://schemas.microsoft.com/office/drawing/2014/main" id="{DEFC1F60-656E-71E9-186C-C3536275A5AF}"/>
                </a:ext>
              </a:extLst>
            </p:cNvPr>
            <p:cNvSpPr/>
            <p:nvPr/>
          </p:nvSpPr>
          <p:spPr bwMode="auto">
            <a:xfrm rot="5400000">
              <a:off x="4349650" y="1762097"/>
              <a:ext cx="1113716" cy="1113718"/>
            </a:xfrm>
            <a:prstGeom prst="teardrop">
              <a:avLst/>
            </a:prstGeom>
            <a:solidFill>
              <a:schemeClr val="accent4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</a:pPr>
              <a:endParaRPr lang="en-US" dirty="0" err="1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E4D5E0E-A71D-7CEC-A173-2D2C1D25F16A}"/>
                </a:ext>
              </a:extLst>
            </p:cNvPr>
            <p:cNvSpPr txBox="1"/>
            <p:nvPr/>
          </p:nvSpPr>
          <p:spPr>
            <a:xfrm>
              <a:off x="5741996" y="1644972"/>
              <a:ext cx="8210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Stage 1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330277-83CD-39FB-3501-5053A004DB0D}"/>
                </a:ext>
              </a:extLst>
            </p:cNvPr>
            <p:cNvSpPr txBox="1"/>
            <p:nvPr/>
          </p:nvSpPr>
          <p:spPr>
            <a:xfrm>
              <a:off x="6986491" y="2165268"/>
              <a:ext cx="8210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Stage 2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50D151-1FA2-B3D1-6654-35C2B0A45170}"/>
                </a:ext>
              </a:extLst>
            </p:cNvPr>
            <p:cNvSpPr txBox="1"/>
            <p:nvPr/>
          </p:nvSpPr>
          <p:spPr>
            <a:xfrm>
              <a:off x="7513820" y="3430854"/>
              <a:ext cx="8210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Stage 3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1E9FF6-9507-9771-C2D3-F433CFC35EAC}"/>
                </a:ext>
              </a:extLst>
            </p:cNvPr>
            <p:cNvSpPr txBox="1"/>
            <p:nvPr/>
          </p:nvSpPr>
          <p:spPr>
            <a:xfrm>
              <a:off x="6965398" y="4710503"/>
              <a:ext cx="8210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Stage 4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A10C141-B8F4-4078-24E7-2B766D12E152}"/>
                </a:ext>
              </a:extLst>
            </p:cNvPr>
            <p:cNvSpPr txBox="1"/>
            <p:nvPr/>
          </p:nvSpPr>
          <p:spPr>
            <a:xfrm>
              <a:off x="5706841" y="5202675"/>
              <a:ext cx="8210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Stage 5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BA3B6A9-A93E-EFE0-1C03-33013DA82DDF}"/>
                </a:ext>
              </a:extLst>
            </p:cNvPr>
            <p:cNvSpPr txBox="1"/>
            <p:nvPr/>
          </p:nvSpPr>
          <p:spPr>
            <a:xfrm>
              <a:off x="4469377" y="4647223"/>
              <a:ext cx="8210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Stage 6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4321052-CAE1-379D-ACD7-5E4860A0475F}"/>
                </a:ext>
              </a:extLst>
            </p:cNvPr>
            <p:cNvSpPr txBox="1"/>
            <p:nvPr/>
          </p:nvSpPr>
          <p:spPr>
            <a:xfrm>
              <a:off x="3963142" y="3423823"/>
              <a:ext cx="8210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Stage 7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9F09BE-AA25-FBE1-4028-A8EC38FC9927}"/>
                </a:ext>
              </a:extLst>
            </p:cNvPr>
            <p:cNvSpPr txBox="1"/>
            <p:nvPr/>
          </p:nvSpPr>
          <p:spPr>
            <a:xfrm>
              <a:off x="4483439" y="2151206"/>
              <a:ext cx="8210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Stage 8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9C18987-568B-A327-C639-4A5905EB85E4}"/>
                </a:ext>
              </a:extLst>
            </p:cNvPr>
            <p:cNvSpPr txBox="1"/>
            <p:nvPr/>
          </p:nvSpPr>
          <p:spPr>
            <a:xfrm>
              <a:off x="2851127" y="1978170"/>
              <a:ext cx="1617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200"/>
                </a:spcAft>
              </a:pPr>
              <a:r>
                <a:rPr lang="en-US" sz="1400" b="1" dirty="0">
                  <a:solidFill>
                    <a:prstClr val="black"/>
                  </a:solidFill>
                </a:rPr>
                <a:t>Sample Headline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06172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9694</TotalTime>
  <Words>36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775</cp:revision>
  <dcterms:created xsi:type="dcterms:W3CDTF">2021-03-31T02:49:57Z</dcterms:created>
  <dcterms:modified xsi:type="dcterms:W3CDTF">2025-10-15T03:16:24Z</dcterms:modified>
  <cp:category/>
</cp:coreProperties>
</file>