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24387048" cy="13716000"/>
  <p:notesSz cx="13716000" cy="2438704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image" Target="../media/image-2-13.png"/><Relationship Id="rId14" Type="http://schemas.openxmlformats.org/officeDocument/2006/relationships/image" Target="../media/image-2-14.svg"/><Relationship Id="rId15" Type="http://schemas.openxmlformats.org/officeDocument/2006/relationships/image" Target="../media/image-2-15.png"/><Relationship Id="rId16" Type="http://schemas.openxmlformats.org/officeDocument/2006/relationships/image" Target="../media/image-2-16.svg"/><Relationship Id="rId17" Type="http://schemas.openxmlformats.org/officeDocument/2006/relationships/image" Target="../media/image-2-17.png"/><Relationship Id="rId18" Type="http://schemas.openxmlformats.org/officeDocument/2006/relationships/image" Target="../media/image-2-18.svg"/><Relationship Id="rId19" Type="http://schemas.openxmlformats.org/officeDocument/2006/relationships/image" Target="../media/image-2-19.png"/><Relationship Id="rId20" Type="http://schemas.openxmlformats.org/officeDocument/2006/relationships/image" Target="../media/image-2-20.svg"/><Relationship Id="rId21" Type="http://schemas.openxmlformats.org/officeDocument/2006/relationships/image" Target="../media/image-2-21.png"/><Relationship Id="rId22" Type="http://schemas.openxmlformats.org/officeDocument/2006/relationships/image" Target="../media/image-2-22.svg"/><Relationship Id="rId23" Type="http://schemas.openxmlformats.org/officeDocument/2006/relationships/image" Target="../media/image-2-23.png"/><Relationship Id="rId24" Type="http://schemas.openxmlformats.org/officeDocument/2006/relationships/image" Target="../media/image-2-24.svg"/><Relationship Id="rId25" Type="http://schemas.openxmlformats.org/officeDocument/2006/relationships/image" Target="../media/image-2-25.png"/><Relationship Id="rId26" Type="http://schemas.openxmlformats.org/officeDocument/2006/relationships/image" Target="../media/image-2-26.svg"/><Relationship Id="rId27" Type="http://schemas.openxmlformats.org/officeDocument/2006/relationships/image" Target="../media/image-2-27.png"/><Relationship Id="rId28" Type="http://schemas.openxmlformats.org/officeDocument/2006/relationships/image" Target="../media/image-2-28.svg"/><Relationship Id="rId29" Type="http://schemas.openxmlformats.org/officeDocument/2006/relationships/image" Target="../media/image-2-29.png"/><Relationship Id="rId30" Type="http://schemas.openxmlformats.org/officeDocument/2006/relationships/image" Target="../media/image-2-30.svg"/><Relationship Id="rId31" Type="http://schemas.openxmlformats.org/officeDocument/2006/relationships/image" Target="../media/image-2-31.png"/><Relationship Id="rId32" Type="http://schemas.openxmlformats.org/officeDocument/2006/relationships/image" Target="../media/image-2-32.svg"/><Relationship Id="rId33" Type="http://schemas.openxmlformats.org/officeDocument/2006/relationships/image" Target="../media/image-2-33.png"/><Relationship Id="rId34" Type="http://schemas.openxmlformats.org/officeDocument/2006/relationships/image" Target="../media/image-2-34.svg"/><Relationship Id="rId35" Type="http://schemas.openxmlformats.org/officeDocument/2006/relationships/image" Target="../media/image-2-35.png"/><Relationship Id="rId36" Type="http://schemas.openxmlformats.org/officeDocument/2006/relationships/image" Target="../media/image-2-36.svg"/><Relationship Id="rId37" Type="http://schemas.openxmlformats.org/officeDocument/2006/relationships/image" Target="../media/image-2-37.png"/><Relationship Id="rId38" Type="http://schemas.openxmlformats.org/officeDocument/2006/relationships/image" Target="../media/image-2-38.svg"/><Relationship Id="rId39" Type="http://schemas.openxmlformats.org/officeDocument/2006/relationships/image" Target="../media/image-2-39.png"/><Relationship Id="rId40" Type="http://schemas.openxmlformats.org/officeDocument/2006/relationships/image" Target="../media/image-2-40.svg"/><Relationship Id="rId41" Type="http://schemas.openxmlformats.org/officeDocument/2006/relationships/image" Target="../media/image-2-41.png"/><Relationship Id="rId42" Type="http://schemas.openxmlformats.org/officeDocument/2006/relationships/image" Target="../media/image-2-42.svg"/><Relationship Id="rId43" Type="http://schemas.openxmlformats.org/officeDocument/2006/relationships/image" Target="../media/image-2-43.png"/><Relationship Id="rId44" Type="http://schemas.openxmlformats.org/officeDocument/2006/relationships/image" Target="../media/image-2-44.svg"/><Relationship Id="rId45" Type="http://schemas.openxmlformats.org/officeDocument/2006/relationships/image" Target="../media/image-2-45.png"/><Relationship Id="rId46" Type="http://schemas.openxmlformats.org/officeDocument/2006/relationships/image" Target="../media/image-2-46.svg"/><Relationship Id="rId47" Type="http://schemas.openxmlformats.org/officeDocument/2006/relationships/image" Target="../media/image-2-47.png"/><Relationship Id="rId48" Type="http://schemas.openxmlformats.org/officeDocument/2006/relationships/image" Target="../media/image-2-48.svg"/><Relationship Id="rId49" Type="http://schemas.openxmlformats.org/officeDocument/2006/relationships/image" Target="../media/image-2-49.png"/><Relationship Id="rId50" Type="http://schemas.openxmlformats.org/officeDocument/2006/relationships/image" Target="../media/image-2-50.svg"/><Relationship Id="rId51" Type="http://schemas.openxmlformats.org/officeDocument/2006/relationships/image" Target="../media/image-2-51.png"/><Relationship Id="rId52" Type="http://schemas.openxmlformats.org/officeDocument/2006/relationships/image" Target="../media/image-2-52.svg"/><Relationship Id="rId53" Type="http://schemas.openxmlformats.org/officeDocument/2006/relationships/slideLayout" Target="../slideLayouts/slideLayout1.xml"/><Relationship Id="rId5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image" Target="../media/image-3-11.png"/><Relationship Id="rId12" Type="http://schemas.openxmlformats.org/officeDocument/2006/relationships/image" Target="../media/image-3-12.svg"/><Relationship Id="rId13" Type="http://schemas.openxmlformats.org/officeDocument/2006/relationships/image" Target="../media/image-3-13.png"/><Relationship Id="rId14" Type="http://schemas.openxmlformats.org/officeDocument/2006/relationships/image" Target="../media/image-3-14.svg"/><Relationship Id="rId15" Type="http://schemas.openxmlformats.org/officeDocument/2006/relationships/image" Target="../media/image-3-15.png"/><Relationship Id="rId16" Type="http://schemas.openxmlformats.org/officeDocument/2006/relationships/image" Target="../media/image-3-16.svg"/><Relationship Id="rId17" Type="http://schemas.openxmlformats.org/officeDocument/2006/relationships/image" Target="../media/image-3-17.png"/><Relationship Id="rId18" Type="http://schemas.openxmlformats.org/officeDocument/2006/relationships/image" Target="../media/image-3-18.svg"/><Relationship Id="rId19" Type="http://schemas.openxmlformats.org/officeDocument/2006/relationships/image" Target="../media/image-3-19.png"/><Relationship Id="rId20" Type="http://schemas.openxmlformats.org/officeDocument/2006/relationships/image" Target="../media/image-3-20.svg"/><Relationship Id="rId21" Type="http://schemas.openxmlformats.org/officeDocument/2006/relationships/image" Target="../media/image-3-21.png"/><Relationship Id="rId22" Type="http://schemas.openxmlformats.org/officeDocument/2006/relationships/slideLayout" Target="../slideLayouts/slideLayout1.xml"/><Relationship Id="rId2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image" Target="../media/image-4-10.png"/><Relationship Id="rId11" Type="http://schemas.openxmlformats.org/officeDocument/2006/relationships/image" Target="../media/image-4-11.svg"/><Relationship Id="rId12" Type="http://schemas.openxmlformats.org/officeDocument/2006/relationships/image" Target="../media/image-4-12.png"/><Relationship Id="rId13" Type="http://schemas.openxmlformats.org/officeDocument/2006/relationships/image" Target="../media/image-4-13.svg"/><Relationship Id="rId14" Type="http://schemas.openxmlformats.org/officeDocument/2006/relationships/image" Target="../media/image-4-14.png"/><Relationship Id="rId15" Type="http://schemas.openxmlformats.org/officeDocument/2006/relationships/image" Target="../media/image-4-15.svg"/><Relationship Id="rId16" Type="http://schemas.openxmlformats.org/officeDocument/2006/relationships/image" Target="../media/image-4-16.png"/><Relationship Id="rId17" Type="http://schemas.openxmlformats.org/officeDocument/2006/relationships/image" Target="../media/image-4-17.png"/><Relationship Id="rId18" Type="http://schemas.openxmlformats.org/officeDocument/2006/relationships/image" Target="../media/image-4-18.png"/><Relationship Id="rId19" Type="http://schemas.openxmlformats.org/officeDocument/2006/relationships/image" Target="../media/image-4-19.svg"/><Relationship Id="rId20" Type="http://schemas.openxmlformats.org/officeDocument/2006/relationships/image" Target="../media/image-4-20.png"/><Relationship Id="rId21" Type="http://schemas.openxmlformats.org/officeDocument/2006/relationships/image" Target="../media/image-4-21.png"/><Relationship Id="rId22" Type="http://schemas.openxmlformats.org/officeDocument/2006/relationships/image" Target="../media/image-4-22.png"/><Relationship Id="rId23" Type="http://schemas.openxmlformats.org/officeDocument/2006/relationships/image" Target="../media/image-4-23.svg"/><Relationship Id="rId24" Type="http://schemas.openxmlformats.org/officeDocument/2006/relationships/image" Target="../media/image-4-24.png"/><Relationship Id="rId25" Type="http://schemas.openxmlformats.org/officeDocument/2006/relationships/image" Target="../media/image-4-25.svg"/><Relationship Id="rId26" Type="http://schemas.openxmlformats.org/officeDocument/2006/relationships/image" Target="../media/image-4-26.png"/><Relationship Id="rId27" Type="http://schemas.openxmlformats.org/officeDocument/2006/relationships/image" Target="../media/image-4-27.svg"/><Relationship Id="rId28" Type="http://schemas.openxmlformats.org/officeDocument/2006/relationships/image" Target="../media/image-4-28.png"/><Relationship Id="rId29" Type="http://schemas.openxmlformats.org/officeDocument/2006/relationships/image" Target="../media/image-4-29.svg"/><Relationship Id="rId30" Type="http://schemas.openxmlformats.org/officeDocument/2006/relationships/image" Target="../media/image-4-30.png"/><Relationship Id="rId31" Type="http://schemas.openxmlformats.org/officeDocument/2006/relationships/image" Target="../media/image-4-31.png"/><Relationship Id="rId32" Type="http://schemas.openxmlformats.org/officeDocument/2006/relationships/image" Target="../media/image-4-32.svg"/><Relationship Id="rId33" Type="http://schemas.openxmlformats.org/officeDocument/2006/relationships/slideLayout" Target="../slideLayouts/slideLayout1.xml"/><Relationship Id="rId3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12889" y="4318000"/>
            <a:ext cx="10161270" cy="28321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381" y="889000"/>
            <a:ext cx="3200800" cy="1016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3778" y="7848600"/>
            <a:ext cx="12210459" cy="1248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400" spc="256" kern="0" dirty="0">
                <a:solidFill>
                  <a:srgbClr val="FFFFFF">
                    <a:alpha val="100000"/>
                  </a:srgbClr>
                </a:solidFill>
                <a:latin typeface="Sofia Sans SemiBold" pitchFamily="34" charset="0"/>
                <a:ea typeface="Sofia Sans SemiBold" pitchFamily="34" charset="-122"/>
                <a:cs typeface="Sofia Sans SemiBold" pitchFamily="34" charset="-120"/>
              </a:rPr>
              <a:t>FREE PRESENTATION TEMPLATE</a:t>
            </a:r>
            <a:endParaRPr lang="en-US" sz="6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5" name="Image 3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121400"/>
            <a:ext cx="24387048" cy="6299200"/>
          </a:xfrm>
          <a:prstGeom prst="rect">
            <a:avLst/>
          </a:prstGeom>
        </p:spPr>
      </p:pic>
      <p:pic>
        <p:nvPicPr>
          <p:cNvPr id="6" name="Image 4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24285435" cy="3962400"/>
          </a:xfrm>
          <a:prstGeom prst="rect">
            <a:avLst/>
          </a:prstGeom>
        </p:spPr>
      </p:pic>
      <p:pic>
        <p:nvPicPr>
          <p:cNvPr id="7" name="Image 5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525765" y="0"/>
            <a:ext cx="3861283" cy="137160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469959" y="8039100"/>
            <a:ext cx="6478870" cy="96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5022" dirty="0">
                <a:solidFill>
                  <a:srgbClr val="FFFFFF">
                    <a:alpha val="73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@eatemp.official</a:t>
            </a:r>
            <a:pPr algn="l" indent="0" marL="0">
              <a:buNone/>
            </a:pPr>
            <a:r>
              <a:rPr lang="en-US" sz="5022" dirty="0">
                <a:solidFill>
                  <a:srgbClr val="FFFFFF">
                    <a:alpha val="73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 · </a:t>
            </a:r>
            <a:pPr algn="l" indent="0" marL="0">
              <a:buNone/>
            </a:pPr>
            <a:r>
              <a:rPr lang="en-US" sz="4431" dirty="0">
                <a:solidFill>
                  <a:srgbClr val="FFFFFF">
                    <a:alpha val="73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1-17</a:t>
            </a:r>
            <a:endParaRPr lang="en-US" sz="5022" dirty="0"/>
          </a:p>
        </p:txBody>
      </p:sp>
      <p:sp>
        <p:nvSpPr>
          <p:cNvPr id="9" name="Text 1"/>
          <p:cNvSpPr/>
          <p:nvPr/>
        </p:nvSpPr>
        <p:spPr>
          <a:xfrm>
            <a:off x="469959" y="9127096"/>
            <a:ext cx="12644860" cy="924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761"/>
              </a:lnSpc>
              <a:buNone/>
            </a:pPr>
            <a:r>
              <a:rPr lang="en-US" sz="4431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#Taylor #Betty</a:t>
            </a:r>
            <a:endParaRPr lang="en-US" sz="4431" dirty="0"/>
          </a:p>
        </p:txBody>
      </p:sp>
      <p:pic>
        <p:nvPicPr>
          <p:cNvPr id="10" name="Image 6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7481" y="10215094"/>
            <a:ext cx="450261" cy="450205"/>
          </a:xfrm>
          <a:prstGeom prst="rect">
            <a:avLst/>
          </a:prstGeom>
        </p:spPr>
      </p:pic>
      <p:pic>
        <p:nvPicPr>
          <p:cNvPr id="11" name="Image 7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5141" y="10282344"/>
            <a:ext cx="4645296" cy="495226"/>
          </a:xfrm>
          <a:prstGeom prst="rect">
            <a:avLst/>
          </a:prstGeom>
        </p:spPr>
      </p:pic>
      <p:sp>
        <p:nvSpPr>
          <p:cNvPr id="12" name="Shape 2"/>
          <p:cNvSpPr/>
          <p:nvPr/>
        </p:nvSpPr>
        <p:spPr>
          <a:xfrm>
            <a:off x="0" y="11150600"/>
            <a:ext cx="24387048" cy="2565400"/>
          </a:xfrm>
          <a:prstGeom prst="rect">
            <a:avLst/>
          </a:prstGeom>
          <a:solidFill>
            <a:srgbClr val="000000">
              <a:alpha val="100000"/>
            </a:srgbClr>
          </a:solidFill>
          <a:ln/>
          <a:effectLst>
            <a:outerShdw sx="100000" sy="100000" kx="0" ky="0" algn="bl" rotWithShape="0" blurRad="101600" dist="12381" dir="16200000">
              <a:srgbClr val="262626">
                <a:alpha val="100000"/>
              </a:srgbClr>
            </a:outerShdw>
          </a:effectLst>
        </p:spPr>
      </p:sp>
      <p:sp>
        <p:nvSpPr>
          <p:cNvPr id="13" name="Shape 3"/>
          <p:cNvSpPr/>
          <p:nvPr/>
        </p:nvSpPr>
        <p:spPr>
          <a:xfrm>
            <a:off x="12356052" y="11785600"/>
            <a:ext cx="1350786" cy="1050480"/>
          </a:xfrm>
          <a:prstGeom prst="roundRect">
            <a:avLst>
              <a:gd name="adj" fmla="val 28725"/>
            </a:avLst>
          </a:prstGeom>
          <a:solidFill>
            <a:srgbClr val="E6436D">
              <a:alpha val="100000"/>
            </a:srgbClr>
          </a:solidFill>
          <a:ln/>
        </p:spPr>
      </p:sp>
      <p:sp>
        <p:nvSpPr>
          <p:cNvPr id="14" name="Shape 4"/>
          <p:cNvSpPr/>
          <p:nvPr/>
        </p:nvSpPr>
        <p:spPr>
          <a:xfrm>
            <a:off x="12093400" y="11785600"/>
            <a:ext cx="1350786" cy="1050480"/>
          </a:xfrm>
          <a:prstGeom prst="roundRect">
            <a:avLst>
              <a:gd name="adj" fmla="val 28725"/>
            </a:avLst>
          </a:prstGeom>
          <a:solidFill>
            <a:srgbClr val="65D2E9">
              <a:alpha val="100000"/>
            </a:srgbClr>
          </a:solidFill>
          <a:ln/>
        </p:spPr>
      </p:sp>
      <p:sp>
        <p:nvSpPr>
          <p:cNvPr id="15" name="Shape 5"/>
          <p:cNvSpPr/>
          <p:nvPr/>
        </p:nvSpPr>
        <p:spPr>
          <a:xfrm>
            <a:off x="12224726" y="11785600"/>
            <a:ext cx="1350786" cy="1050480"/>
          </a:xfrm>
          <a:prstGeom prst="roundRect">
            <a:avLst>
              <a:gd name="adj" fmla="val 28725"/>
            </a:avLst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16" name="Image 8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656226" y="12076357"/>
            <a:ext cx="487783" cy="487722"/>
          </a:xfrm>
          <a:prstGeom prst="rect">
            <a:avLst/>
          </a:prstGeom>
        </p:spPr>
      </p:pic>
      <p:pic>
        <p:nvPicPr>
          <p:cNvPr id="17" name="Image 9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896" y="11734800"/>
            <a:ext cx="872081" cy="785031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031850" y="12691487"/>
            <a:ext cx="1103095" cy="569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954" spc="13" kern="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Home</a:t>
            </a:r>
            <a:endParaRPr lang="en-US" sz="2954" dirty="0"/>
          </a:p>
        </p:txBody>
      </p:sp>
      <p:pic>
        <p:nvPicPr>
          <p:cNvPr id="19" name="Image 10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93951" y="11734800"/>
            <a:ext cx="766871" cy="782318"/>
          </a:xfrm>
          <a:prstGeom prst="rect">
            <a:avLst/>
          </a:prstGeom>
        </p:spPr>
      </p:pic>
      <p:sp>
        <p:nvSpPr>
          <p:cNvPr id="20" name="Text 7"/>
          <p:cNvSpPr/>
          <p:nvPr/>
        </p:nvSpPr>
        <p:spPr>
          <a:xfrm>
            <a:off x="6337494" y="12691487"/>
            <a:ext cx="1573054" cy="569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954" spc="13" kern="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Discover</a:t>
            </a:r>
            <a:endParaRPr lang="en-US" sz="2954" dirty="0"/>
          </a:p>
        </p:txBody>
      </p:sp>
      <p:pic>
        <p:nvPicPr>
          <p:cNvPr id="21" name="Image 11" descr=" 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055679" y="11772900"/>
            <a:ext cx="750436" cy="770173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17899338" y="12692070"/>
            <a:ext cx="1039587" cy="569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954" spc="13" kern="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Inbox</a:t>
            </a:r>
            <a:endParaRPr lang="en-US" sz="2954" dirty="0"/>
          </a:p>
        </p:txBody>
      </p:sp>
      <p:pic>
        <p:nvPicPr>
          <p:cNvPr id="23" name="Image 12" descr=" ">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3154947" y="11734800"/>
            <a:ext cx="683510" cy="775959"/>
          </a:xfrm>
          <a:prstGeom prst="rect">
            <a:avLst/>
          </a:prstGeom>
        </p:spPr>
      </p:pic>
      <p:sp>
        <p:nvSpPr>
          <p:cNvPr id="24" name="Text 9"/>
          <p:cNvSpPr/>
          <p:nvPr/>
        </p:nvSpPr>
        <p:spPr>
          <a:xfrm>
            <a:off x="23198917" y="12691487"/>
            <a:ext cx="620435" cy="569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954" spc="13" kern="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Me</a:t>
            </a:r>
            <a:endParaRPr lang="en-US" sz="2954" dirty="0"/>
          </a:p>
        </p:txBody>
      </p:sp>
      <p:pic>
        <p:nvPicPr>
          <p:cNvPr id="25" name="Image 13" descr=" 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2704795" y="9234495"/>
            <a:ext cx="1372199" cy="1372028"/>
          </a:xfrm>
          <a:prstGeom prst="rect">
            <a:avLst/>
          </a:prstGeom>
        </p:spPr>
      </p:pic>
      <p:pic>
        <p:nvPicPr>
          <p:cNvPr id="26" name="Image 14" descr=" ">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012833" y="9542500"/>
            <a:ext cx="756110" cy="756017"/>
          </a:xfrm>
          <a:prstGeom prst="rect">
            <a:avLst/>
          </a:prstGeom>
        </p:spPr>
      </p:pic>
      <p:pic>
        <p:nvPicPr>
          <p:cNvPr id="27" name="Image 15" descr=" ">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2963831" y="6952450"/>
            <a:ext cx="954340" cy="751568"/>
          </a:xfrm>
          <a:prstGeom prst="rect">
            <a:avLst/>
          </a:prstGeom>
        </p:spPr>
      </p:pic>
      <p:pic>
        <p:nvPicPr>
          <p:cNvPr id="28" name="Image 16" descr=" ">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2963831" y="6952450"/>
            <a:ext cx="842432" cy="743979"/>
          </a:xfrm>
          <a:prstGeom prst="rect">
            <a:avLst/>
          </a:prstGeom>
        </p:spPr>
      </p:pic>
      <p:sp>
        <p:nvSpPr>
          <p:cNvPr id="29" name="Text 10"/>
          <p:cNvSpPr/>
          <p:nvPr/>
        </p:nvSpPr>
        <p:spPr>
          <a:xfrm>
            <a:off x="22922856" y="7946470"/>
            <a:ext cx="1035865" cy="553136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39599" dir="2700000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866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Share</a:t>
            </a:r>
            <a:endParaRPr lang="en-US" sz="2866" dirty="0"/>
          </a:p>
        </p:txBody>
      </p:sp>
      <p:sp>
        <p:nvSpPr>
          <p:cNvPr id="30" name="Text 11"/>
          <p:cNvSpPr/>
          <p:nvPr/>
        </p:nvSpPr>
        <p:spPr>
          <a:xfrm>
            <a:off x="23174894" y="5790426"/>
            <a:ext cx="540503" cy="553136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39599" dir="2700000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866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64</a:t>
            </a:r>
            <a:endParaRPr lang="en-US" sz="2866" dirty="0"/>
          </a:p>
        </p:txBody>
      </p:sp>
      <p:pic>
        <p:nvPicPr>
          <p:cNvPr id="31" name="Image 17" descr=" ">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2956829" y="4712405"/>
            <a:ext cx="980143" cy="930351"/>
          </a:xfrm>
          <a:prstGeom prst="rect">
            <a:avLst/>
          </a:prstGeom>
        </p:spPr>
      </p:pic>
      <p:pic>
        <p:nvPicPr>
          <p:cNvPr id="32" name="Image 18" descr=" ">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2956829" y="4712405"/>
            <a:ext cx="980143" cy="812016"/>
          </a:xfrm>
          <a:prstGeom prst="rect">
            <a:avLst/>
          </a:prstGeom>
        </p:spPr>
      </p:pic>
      <p:sp>
        <p:nvSpPr>
          <p:cNvPr id="33" name="Text 12"/>
          <p:cNvSpPr/>
          <p:nvPr/>
        </p:nvSpPr>
        <p:spPr>
          <a:xfrm>
            <a:off x="23004269" y="3634384"/>
            <a:ext cx="908849" cy="553136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39599" dir="2700000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866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4445</a:t>
            </a:r>
            <a:endParaRPr lang="en-US" sz="2866" dirty="0"/>
          </a:p>
        </p:txBody>
      </p:sp>
      <p:pic>
        <p:nvPicPr>
          <p:cNvPr id="34" name="Image 19" descr=" ">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2956829" y="2570362"/>
            <a:ext cx="994144" cy="906074"/>
          </a:xfrm>
          <a:prstGeom prst="rect">
            <a:avLst/>
          </a:prstGeom>
        </p:spPr>
      </p:pic>
      <p:pic>
        <p:nvPicPr>
          <p:cNvPr id="35" name="Image 20" descr=" ">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22956829" y="2570362"/>
            <a:ext cx="994144" cy="785168"/>
          </a:xfrm>
          <a:prstGeom prst="rect">
            <a:avLst/>
          </a:prstGeom>
        </p:spPr>
      </p:pic>
      <p:pic>
        <p:nvPicPr>
          <p:cNvPr id="36" name="Image 21" descr=" ">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2786648" y="304800"/>
            <a:ext cx="1316140" cy="1315974"/>
          </a:xfrm>
          <a:prstGeom prst="rect">
            <a:avLst/>
          </a:prstGeom>
        </p:spPr>
      </p:pic>
      <p:pic>
        <p:nvPicPr>
          <p:cNvPr id="37" name="Image 22" descr=" ">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1530980" y="9893858"/>
            <a:ext cx="441740" cy="302518"/>
          </a:xfrm>
          <a:prstGeom prst="rect">
            <a:avLst/>
          </a:prstGeom>
        </p:spPr>
      </p:pic>
      <p:pic>
        <p:nvPicPr>
          <p:cNvPr id="38" name="Image 23" descr=" ">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1011803" y="8682450"/>
            <a:ext cx="457732" cy="457184"/>
          </a:xfrm>
          <a:prstGeom prst="rect">
            <a:avLst/>
          </a:prstGeom>
        </p:spPr>
      </p:pic>
      <p:pic>
        <p:nvPicPr>
          <p:cNvPr id="39" name="Image 24" descr=" ">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22282817" y="10470841"/>
            <a:ext cx="199842" cy="248614"/>
          </a:xfrm>
          <a:prstGeom prst="rect">
            <a:avLst/>
          </a:prstGeom>
        </p:spPr>
      </p:pic>
      <p:sp>
        <p:nvSpPr>
          <p:cNvPr id="40" name="Text 13"/>
          <p:cNvSpPr/>
          <p:nvPr/>
        </p:nvSpPr>
        <p:spPr>
          <a:xfrm>
            <a:off x="8535467" y="508000"/>
            <a:ext cx="2667333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480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Following</a:t>
            </a:r>
            <a:endParaRPr lang="en-US" sz="4800" dirty="0"/>
          </a:p>
        </p:txBody>
      </p:sp>
      <p:sp>
        <p:nvSpPr>
          <p:cNvPr id="41" name="Text 14"/>
          <p:cNvSpPr/>
          <p:nvPr/>
        </p:nvSpPr>
        <p:spPr>
          <a:xfrm>
            <a:off x="13210702" y="508000"/>
            <a:ext cx="2108464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4800" dirty="0">
                <a:solidFill>
                  <a:srgbClr val="FFFFFF">
                    <a:alpha val="6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For You</a:t>
            </a:r>
            <a:endParaRPr lang="en-US" sz="4800" dirty="0"/>
          </a:p>
        </p:txBody>
      </p:sp>
      <p:pic>
        <p:nvPicPr>
          <p:cNvPr id="42" name="Image 25" descr=" ">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168325" y="571704"/>
            <a:ext cx="50397" cy="604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285435" cy="3784600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8178800"/>
            <a:ext cx="24387048" cy="553720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0" y="11811000"/>
            <a:ext cx="24387048" cy="1905000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  <a:effectLst>
            <a:outerShdw sx="100000" sy="100000" kx="0" ky="0" algn="bl" rotWithShape="0" blurRad="101600" dist="10799" dir="16200000">
              <a:srgbClr val="d0d1d3">
                <a:alpha val="100000"/>
              </a:srgbClr>
            </a:outerShdw>
          </a:effectLst>
        </p:spPr>
      </p:sp>
      <p:sp>
        <p:nvSpPr>
          <p:cNvPr id="6" name="Text 1"/>
          <p:cNvSpPr/>
          <p:nvPr/>
        </p:nvSpPr>
        <p:spPr>
          <a:xfrm>
            <a:off x="589093" y="12471400"/>
            <a:ext cx="3491453" cy="747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865" dirty="0">
                <a:solidFill>
                  <a:srgbClr val="86878B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Add comment... </a:t>
            </a:r>
            <a:endParaRPr lang="en-US" sz="3865" dirty="0"/>
          </a:p>
        </p:txBody>
      </p:sp>
      <p:pic>
        <p:nvPicPr>
          <p:cNvPr id="7" name="Image 3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07413" y="12407900"/>
            <a:ext cx="720003" cy="719913"/>
          </a:xfrm>
          <a:prstGeom prst="rect">
            <a:avLst/>
          </a:prstGeom>
        </p:spPr>
      </p:pic>
      <p:pic>
        <p:nvPicPr>
          <p:cNvPr id="8" name="Image 4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859432" y="12407900"/>
            <a:ext cx="720003" cy="719913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911514" y="8407400"/>
            <a:ext cx="2576721" cy="582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960" dirty="0">
                <a:solidFill>
                  <a:srgbClr val="161722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579 comments</a:t>
            </a:r>
            <a:endParaRPr lang="en-US" sz="2960" dirty="0"/>
          </a:p>
        </p:txBody>
      </p:sp>
      <p:pic>
        <p:nvPicPr>
          <p:cNvPr id="10" name="Image 5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751969" y="8501373"/>
            <a:ext cx="274728" cy="274693"/>
          </a:xfrm>
          <a:prstGeom prst="rect">
            <a:avLst/>
          </a:prstGeom>
        </p:spPr>
      </p:pic>
      <p:pic>
        <p:nvPicPr>
          <p:cNvPr id="11" name="Image 6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990" y="9398000"/>
            <a:ext cx="1016127" cy="1016000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2133867" y="9403535"/>
            <a:ext cx="2907344" cy="633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269" dirty="0">
                <a:solidFill>
                  <a:srgbClr val="86878B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EaTemp.Official</a:t>
            </a:r>
            <a:endParaRPr lang="en-US" sz="3269" dirty="0"/>
          </a:p>
        </p:txBody>
      </p:sp>
      <p:pic>
        <p:nvPicPr>
          <p:cNvPr id="13" name="Image 7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304169" y="9693833"/>
            <a:ext cx="495039" cy="430969"/>
          </a:xfrm>
          <a:prstGeom prst="rect">
            <a:avLst/>
          </a:prstGeom>
        </p:spPr>
      </p:pic>
      <p:sp>
        <p:nvSpPr>
          <p:cNvPr id="14" name="Text 4"/>
          <p:cNvSpPr/>
          <p:nvPr/>
        </p:nvSpPr>
        <p:spPr>
          <a:xfrm>
            <a:off x="2133867" y="11000240"/>
            <a:ext cx="2818433" cy="633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269" dirty="0">
                <a:solidFill>
                  <a:srgbClr val="86878B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View replies (4)</a:t>
            </a:r>
            <a:endParaRPr lang="en-US" sz="3269" dirty="0"/>
          </a:p>
        </p:txBody>
      </p:sp>
      <p:sp>
        <p:nvSpPr>
          <p:cNvPr id="15" name="Text 5"/>
          <p:cNvSpPr/>
          <p:nvPr/>
        </p:nvSpPr>
        <p:spPr>
          <a:xfrm>
            <a:off x="2133867" y="10074151"/>
            <a:ext cx="8472133" cy="724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772" dirty="0">
                <a:solidFill>
                  <a:srgbClr val="161722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Thanks for choosing our template &lt;3</a:t>
            </a:r>
            <a:pPr algn="l" indent="0" marL="0">
              <a:buNone/>
            </a:pPr>
            <a:r>
              <a:rPr lang="en-US" sz="3772" dirty="0">
                <a:solidFill>
                  <a:srgbClr val="000000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 </a:t>
            </a:r>
            <a:pPr algn="l" indent="0" marL="0">
              <a:buNone/>
            </a:pPr>
            <a:r>
              <a:rPr lang="en-US" sz="3269" dirty="0">
                <a:solidFill>
                  <a:srgbClr val="86878B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22h</a:t>
            </a:r>
            <a:endParaRPr lang="en-US" sz="3772" dirty="0"/>
          </a:p>
        </p:txBody>
      </p:sp>
      <p:pic>
        <p:nvPicPr>
          <p:cNvPr id="16" name="Image 8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30588" y="11183857"/>
            <a:ext cx="335352" cy="188299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971481" y="10233822"/>
            <a:ext cx="1103719" cy="633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3269" dirty="0">
                <a:solidFill>
                  <a:srgbClr val="86878B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8098</a:t>
            </a:r>
            <a:endParaRPr lang="en-US" sz="3269" dirty="0"/>
          </a:p>
        </p:txBody>
      </p:sp>
      <p:sp>
        <p:nvSpPr>
          <p:cNvPr id="18" name="Text 7"/>
          <p:cNvSpPr/>
          <p:nvPr/>
        </p:nvSpPr>
        <p:spPr>
          <a:xfrm>
            <a:off x="7811476" y="457200"/>
            <a:ext cx="2667333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4800" dirty="0">
                <a:solidFill>
                  <a:srgbClr val="FFFFFF">
                    <a:alpha val="10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Following</a:t>
            </a:r>
            <a:endParaRPr lang="en-US" sz="4800" dirty="0"/>
          </a:p>
        </p:txBody>
      </p:sp>
      <p:sp>
        <p:nvSpPr>
          <p:cNvPr id="19" name="Text 8"/>
          <p:cNvSpPr/>
          <p:nvPr/>
        </p:nvSpPr>
        <p:spPr>
          <a:xfrm>
            <a:off x="12486712" y="457200"/>
            <a:ext cx="2108464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4800" dirty="0">
                <a:solidFill>
                  <a:srgbClr val="FFFFFF">
                    <a:alpha val="60000"/>
                  </a:srgbClr>
                </a:solidFill>
                <a:latin typeface="Sofia Sans Regular" pitchFamily="34" charset="0"/>
                <a:ea typeface="Sofia Sans Regular" pitchFamily="34" charset="-122"/>
                <a:cs typeface="Sofia Sans Regular" pitchFamily="34" charset="-120"/>
              </a:rPr>
              <a:t>For You</a:t>
            </a:r>
            <a:endParaRPr lang="en-US" sz="4800" dirty="0"/>
          </a:p>
        </p:txBody>
      </p:sp>
      <p:pic>
        <p:nvPicPr>
          <p:cNvPr id="20" name="Image 9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44335" y="520903"/>
            <a:ext cx="50397" cy="604715"/>
          </a:xfrm>
          <a:prstGeom prst="rect">
            <a:avLst/>
          </a:prstGeom>
        </p:spPr>
      </p:pic>
      <p:sp>
        <p:nvSpPr>
          <p:cNvPr id="21" name="Shape 9"/>
          <p:cNvSpPr/>
          <p:nvPr/>
        </p:nvSpPr>
        <p:spPr>
          <a:xfrm>
            <a:off x="23370921" y="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22" name="Image 10" descr=" 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23340" y="304800"/>
            <a:ext cx="711289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33254" y="787400"/>
            <a:ext cx="2260883" cy="22606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727" y="877835"/>
            <a:ext cx="4026403" cy="5842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69727" y="781625"/>
            <a:ext cx="4218846" cy="7766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4545" dirty="0">
                <a:solidFill>
                  <a:srgbClr val="FFFFFF">
                    <a:alpha val="100000"/>
                  </a:srgbClr>
                </a:solidFill>
                <a:latin typeface="Sofia Sans ExtraBold" pitchFamily="34" charset="0"/>
                <a:ea typeface="Sofia Sans ExtraBold" pitchFamily="34" charset="-122"/>
                <a:cs typeface="Sofia Sans ExtraBold" pitchFamily="34" charset="-120"/>
              </a:rPr>
              <a:t>EaTemp.Official</a:t>
            </a:r>
            <a:endParaRPr lang="en-US" sz="4545" dirty="0"/>
          </a:p>
        </p:txBody>
      </p:sp>
      <p:sp>
        <p:nvSpPr>
          <p:cNvPr id="5" name="Text 1"/>
          <p:cNvSpPr/>
          <p:nvPr/>
        </p:nvSpPr>
        <p:spPr>
          <a:xfrm>
            <a:off x="8669727" y="1461508"/>
            <a:ext cx="2160294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FFFFFF">
                    <a:alpha val="100000"/>
                  </a:srgbClr>
                </a:solidFill>
                <a:latin typeface="Sofia Sans Bold" pitchFamily="34" charset="0"/>
                <a:ea typeface="Sofia Sans Bold" pitchFamily="34" charset="-122"/>
                <a:cs typeface="Sofia Sans Bold" pitchFamily="34" charset="-120"/>
              </a:rPr>
              <a:t>eatemp.official</a:t>
            </a:r>
            <a:endParaRPr lang="en-US" sz="2424" dirty="0"/>
          </a:p>
        </p:txBody>
      </p:sp>
      <p:sp>
        <p:nvSpPr>
          <p:cNvPr id="6" name="Text 2"/>
          <p:cNvSpPr/>
          <p:nvPr/>
        </p:nvSpPr>
        <p:spPr>
          <a:xfrm>
            <a:off x="6033254" y="4089400"/>
            <a:ext cx="8244354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909090">
                    <a:alpha val="100000"/>
                  </a:srgbClr>
                </a:solidFill>
                <a:latin typeface="Sofia Sans Medium" pitchFamily="34" charset="0"/>
                <a:ea typeface="Sofia Sans Medium" pitchFamily="34" charset="-122"/>
                <a:cs typeface="Sofia Sans Medium" pitchFamily="34" charset="-120"/>
              </a:rPr>
              <a:t>eatemp.com - Free Slides, PowerPoint Presentation Template</a:t>
            </a:r>
            <a:endParaRPr lang="en-US" sz="2424" dirty="0"/>
          </a:p>
        </p:txBody>
      </p:sp>
      <p:sp>
        <p:nvSpPr>
          <p:cNvPr id="7" name="Text 3"/>
          <p:cNvSpPr/>
          <p:nvPr/>
        </p:nvSpPr>
        <p:spPr>
          <a:xfrm>
            <a:off x="6168301" y="12461776"/>
            <a:ext cx="3793103" cy="947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190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Free PPT Templates</a:t>
            </a:r>
            <a:endParaRPr lang="en-US" sz="3190" dirty="0"/>
          </a:p>
        </p:txBody>
      </p:sp>
      <p:sp>
        <p:nvSpPr>
          <p:cNvPr id="8" name="Text 4"/>
          <p:cNvSpPr/>
          <p:nvPr/>
        </p:nvSpPr>
        <p:spPr>
          <a:xfrm>
            <a:off x="11705180" y="12461776"/>
            <a:ext cx="4872738" cy="947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190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Free Google Slides Theme</a:t>
            </a:r>
            <a:endParaRPr lang="en-US" sz="3190" dirty="0"/>
          </a:p>
        </p:txBody>
      </p:sp>
      <p:sp>
        <p:nvSpPr>
          <p:cNvPr id="9" name="Text 5"/>
          <p:cNvSpPr/>
          <p:nvPr/>
        </p:nvSpPr>
        <p:spPr>
          <a:xfrm>
            <a:off x="17264546" y="12461776"/>
            <a:ext cx="3170725" cy="947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190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Free Figma Deck</a:t>
            </a:r>
            <a:endParaRPr lang="en-US" sz="3190" dirty="0"/>
          </a:p>
        </p:txBody>
      </p:sp>
      <p:sp>
        <p:nvSpPr>
          <p:cNvPr id="10" name="Shape 6"/>
          <p:cNvSpPr/>
          <p:nvPr/>
        </p:nvSpPr>
        <p:spPr>
          <a:xfrm>
            <a:off x="6071743" y="3456254"/>
            <a:ext cx="6242221" cy="584200"/>
          </a:xfrm>
          <a:prstGeom prst="rect">
            <a:avLst/>
          </a:prstGeom>
          <a:noFill/>
          <a:ln/>
        </p:spPr>
      </p:sp>
      <p:sp>
        <p:nvSpPr>
          <p:cNvPr id="11" name="Shape 7"/>
          <p:cNvSpPr/>
          <p:nvPr/>
        </p:nvSpPr>
        <p:spPr>
          <a:xfrm>
            <a:off x="6071743" y="3456254"/>
            <a:ext cx="1938336" cy="584200"/>
          </a:xfrm>
          <a:prstGeom prst="rect">
            <a:avLst/>
          </a:prstGeom>
          <a:noFill/>
          <a:ln/>
        </p:spPr>
      </p:sp>
      <p:sp>
        <p:nvSpPr>
          <p:cNvPr id="12" name="Text 8"/>
          <p:cNvSpPr/>
          <p:nvPr/>
        </p:nvSpPr>
        <p:spPr>
          <a:xfrm>
            <a:off x="6071743" y="3404942"/>
            <a:ext cx="648805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FFFFFF">
                    <a:alpha val="100000"/>
                  </a:srgbClr>
                </a:solidFill>
                <a:latin typeface="Sofia Sans Black" pitchFamily="34" charset="0"/>
                <a:ea typeface="Sofia Sans Black" pitchFamily="34" charset="-122"/>
                <a:cs typeface="Sofia Sans Black" pitchFamily="34" charset="-120"/>
              </a:rPr>
              <a:t>539</a:t>
            </a:r>
            <a:endParaRPr lang="en-US" sz="2424" dirty="0"/>
          </a:p>
        </p:txBody>
      </p:sp>
      <p:sp>
        <p:nvSpPr>
          <p:cNvPr id="13" name="Text 9"/>
          <p:cNvSpPr/>
          <p:nvPr/>
        </p:nvSpPr>
        <p:spPr>
          <a:xfrm>
            <a:off x="6752621" y="3404942"/>
            <a:ext cx="1360094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909090">
                    <a:alpha val="100000"/>
                  </a:srgbClr>
                </a:solidFill>
                <a:latin typeface="Sofia Sans Medium" pitchFamily="34" charset="0"/>
                <a:ea typeface="Sofia Sans Medium" pitchFamily="34" charset="-122"/>
                <a:cs typeface="Sofia Sans Medium" pitchFamily="34" charset="-120"/>
              </a:rPr>
              <a:t>Following</a:t>
            </a:r>
            <a:endParaRPr lang="en-US" sz="2424" dirty="0"/>
          </a:p>
        </p:txBody>
      </p:sp>
      <p:sp>
        <p:nvSpPr>
          <p:cNvPr id="14" name="Shape 10"/>
          <p:cNvSpPr/>
          <p:nvPr/>
        </p:nvSpPr>
        <p:spPr>
          <a:xfrm>
            <a:off x="8414209" y="3456254"/>
            <a:ext cx="1824021" cy="584200"/>
          </a:xfrm>
          <a:prstGeom prst="rect">
            <a:avLst/>
          </a:prstGeom>
          <a:noFill/>
          <a:ln/>
        </p:spPr>
      </p:sp>
      <p:sp>
        <p:nvSpPr>
          <p:cNvPr id="15" name="Text 11"/>
          <p:cNvSpPr/>
          <p:nvPr/>
        </p:nvSpPr>
        <p:spPr>
          <a:xfrm>
            <a:off x="8414209" y="3404942"/>
            <a:ext cx="534490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FFFFFF">
                    <a:alpha val="100000"/>
                  </a:srgbClr>
                </a:solidFill>
                <a:latin typeface="Sofia Sans Black" pitchFamily="34" charset="0"/>
                <a:ea typeface="Sofia Sans Black" pitchFamily="34" charset="-122"/>
                <a:cs typeface="Sofia Sans Black" pitchFamily="34" charset="-120"/>
              </a:rPr>
              <a:t>2M</a:t>
            </a:r>
            <a:endParaRPr lang="en-US" sz="2424" dirty="0"/>
          </a:p>
        </p:txBody>
      </p:sp>
      <p:sp>
        <p:nvSpPr>
          <p:cNvPr id="16" name="Text 12"/>
          <p:cNvSpPr/>
          <p:nvPr/>
        </p:nvSpPr>
        <p:spPr>
          <a:xfrm>
            <a:off x="8980773" y="3404942"/>
            <a:ext cx="1360094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909090">
                    <a:alpha val="100000"/>
                  </a:srgbClr>
                </a:solidFill>
                <a:latin typeface="Sofia Sans Medium" pitchFamily="34" charset="0"/>
                <a:ea typeface="Sofia Sans Medium" pitchFamily="34" charset="-122"/>
                <a:cs typeface="Sofia Sans Medium" pitchFamily="34" charset="-120"/>
              </a:rPr>
              <a:t>Followers</a:t>
            </a:r>
            <a:endParaRPr lang="en-US" sz="2424" dirty="0"/>
          </a:p>
        </p:txBody>
      </p:sp>
      <p:sp>
        <p:nvSpPr>
          <p:cNvPr id="17" name="Shape 13"/>
          <p:cNvSpPr/>
          <p:nvPr/>
        </p:nvSpPr>
        <p:spPr>
          <a:xfrm>
            <a:off x="10642361" y="3456254"/>
            <a:ext cx="1671602" cy="584200"/>
          </a:xfrm>
          <a:prstGeom prst="rect">
            <a:avLst/>
          </a:prstGeom>
          <a:noFill/>
          <a:ln/>
        </p:spPr>
      </p:sp>
      <p:sp>
        <p:nvSpPr>
          <p:cNvPr id="18" name="Text 14"/>
          <p:cNvSpPr/>
          <p:nvPr/>
        </p:nvSpPr>
        <p:spPr>
          <a:xfrm>
            <a:off x="10642361" y="3404942"/>
            <a:ext cx="953643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FFFFFF">
                    <a:alpha val="100000"/>
                  </a:srgbClr>
                </a:solidFill>
                <a:latin typeface="Sofia Sans Black" pitchFamily="34" charset="0"/>
                <a:ea typeface="Sofia Sans Black" pitchFamily="34" charset="-122"/>
                <a:cs typeface="Sofia Sans Black" pitchFamily="34" charset="-120"/>
              </a:rPr>
              <a:t>11.3M</a:t>
            </a:r>
            <a:endParaRPr lang="en-US" sz="2424" dirty="0"/>
          </a:p>
        </p:txBody>
      </p:sp>
      <p:sp>
        <p:nvSpPr>
          <p:cNvPr id="19" name="Text 15"/>
          <p:cNvSpPr/>
          <p:nvPr/>
        </p:nvSpPr>
        <p:spPr>
          <a:xfrm>
            <a:off x="11628077" y="3404942"/>
            <a:ext cx="788522" cy="686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424" dirty="0">
                <a:solidFill>
                  <a:srgbClr val="909090">
                    <a:alpha val="100000"/>
                  </a:srgbClr>
                </a:solidFill>
                <a:latin typeface="Sofia Sans Medium" pitchFamily="34" charset="0"/>
                <a:ea typeface="Sofia Sans Medium" pitchFamily="34" charset="-122"/>
                <a:cs typeface="Sofia Sans Medium" pitchFamily="34" charset="-120"/>
              </a:rPr>
              <a:t>Likes</a:t>
            </a:r>
            <a:endParaRPr lang="en-US" sz="2424" dirty="0"/>
          </a:p>
        </p:txBody>
      </p:sp>
      <p:pic>
        <p:nvPicPr>
          <p:cNvPr id="20" name="Image 2" descr=" 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3254" y="5575300"/>
            <a:ext cx="5158749" cy="6859470"/>
          </a:xfrm>
          <a:prstGeom prst="rect">
            <a:avLst/>
          </a:prstGeom>
        </p:spPr>
      </p:pic>
      <p:pic>
        <p:nvPicPr>
          <p:cNvPr id="21" name="Image 3" descr=" 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7142" y="5575300"/>
            <a:ext cx="5158749" cy="6859470"/>
          </a:xfrm>
          <a:prstGeom prst="rect">
            <a:avLst/>
          </a:prstGeom>
        </p:spPr>
      </p:pic>
      <p:pic>
        <p:nvPicPr>
          <p:cNvPr id="22" name="Image 4" descr=" 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56508" y="5575300"/>
            <a:ext cx="5158749" cy="685947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924561" y="11435550"/>
            <a:ext cx="1274490" cy="95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402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12.3K</a:t>
            </a:r>
            <a:endParaRPr lang="en-US" sz="3402" dirty="0"/>
          </a:p>
        </p:txBody>
      </p:sp>
      <p:pic>
        <p:nvPicPr>
          <p:cNvPr id="24" name="Image 5" descr=" 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2415" y="11651599"/>
            <a:ext cx="324111" cy="378079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12461436" y="11435550"/>
            <a:ext cx="1033160" cy="95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402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4.5K</a:t>
            </a:r>
            <a:endParaRPr lang="en-US" sz="3402" dirty="0"/>
          </a:p>
        </p:txBody>
      </p:sp>
      <p:pic>
        <p:nvPicPr>
          <p:cNvPr id="26" name="Image 6" descr=" 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29290" y="11651599"/>
            <a:ext cx="324111" cy="378079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18020802" y="11435550"/>
            <a:ext cx="1033160" cy="95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379"/>
              </a:lnSpc>
              <a:buNone/>
            </a:pPr>
            <a:r>
              <a:rPr lang="en-US" sz="3402" dirty="0">
                <a:solidFill>
                  <a:srgbClr val="FFFFFF">
                    <a:alpha val="100000"/>
                  </a:srgbClr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6.8K</a:t>
            </a:r>
            <a:endParaRPr lang="en-US" sz="3402" dirty="0"/>
          </a:p>
        </p:txBody>
      </p:sp>
      <p:pic>
        <p:nvPicPr>
          <p:cNvPr id="28" name="Image 7" descr=" 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588657" y="11651599"/>
            <a:ext cx="324111" cy="378079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1232054" y="678874"/>
            <a:ext cx="1233206" cy="699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727" dirty="0">
                <a:solidFill>
                  <a:srgbClr val="FFFFFF">
                    <a:alpha val="100000"/>
                  </a:srgbClr>
                </a:solidFill>
                <a:latin typeface="Sofia Sans ExtraBold" pitchFamily="34" charset="0"/>
                <a:ea typeface="Sofia Sans ExtraBold" pitchFamily="34" charset="-122"/>
                <a:cs typeface="Sofia Sans ExtraBold" pitchFamily="34" charset="-120"/>
              </a:rPr>
              <a:t>For You</a:t>
            </a:r>
            <a:endParaRPr lang="en-US" sz="2727" dirty="0"/>
          </a:p>
        </p:txBody>
      </p:sp>
      <p:sp>
        <p:nvSpPr>
          <p:cNvPr id="30" name="Text 20"/>
          <p:cNvSpPr/>
          <p:nvPr/>
        </p:nvSpPr>
        <p:spPr>
          <a:xfrm>
            <a:off x="1232054" y="1567874"/>
            <a:ext cx="1576149" cy="699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727" dirty="0">
                <a:solidFill>
                  <a:srgbClr val="FFFFFF">
                    <a:alpha val="100000"/>
                  </a:srgbClr>
                </a:solidFill>
                <a:latin typeface="Sofia Sans ExtraBold" pitchFamily="34" charset="0"/>
                <a:ea typeface="Sofia Sans ExtraBold" pitchFamily="34" charset="-122"/>
                <a:cs typeface="Sofia Sans ExtraBold" pitchFamily="34" charset="-120"/>
              </a:rPr>
              <a:t>Following</a:t>
            </a:r>
            <a:endParaRPr lang="en-US" sz="2727" dirty="0"/>
          </a:p>
        </p:txBody>
      </p:sp>
      <p:sp>
        <p:nvSpPr>
          <p:cNvPr id="31" name="Text 21"/>
          <p:cNvSpPr/>
          <p:nvPr/>
        </p:nvSpPr>
        <p:spPr>
          <a:xfrm>
            <a:off x="1232054" y="2456874"/>
            <a:ext cx="1461834" cy="699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727" dirty="0">
                <a:solidFill>
                  <a:srgbClr val="FFFFFF">
                    <a:alpha val="100000"/>
                  </a:srgbClr>
                </a:solidFill>
                <a:latin typeface="Sofia Sans ExtraBold" pitchFamily="34" charset="0"/>
                <a:ea typeface="Sofia Sans ExtraBold" pitchFamily="34" charset="-122"/>
                <a:cs typeface="Sofia Sans ExtraBold" pitchFamily="34" charset="-120"/>
              </a:rPr>
              <a:t>Discover</a:t>
            </a:r>
            <a:endParaRPr lang="en-US" sz="2727" dirty="0"/>
          </a:p>
        </p:txBody>
      </p:sp>
      <p:sp>
        <p:nvSpPr>
          <p:cNvPr id="32" name="Text 22"/>
          <p:cNvSpPr/>
          <p:nvPr/>
        </p:nvSpPr>
        <p:spPr>
          <a:xfrm>
            <a:off x="1232054" y="3345874"/>
            <a:ext cx="788650" cy="699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545"/>
              </a:lnSpc>
              <a:buNone/>
            </a:pPr>
            <a:r>
              <a:rPr lang="en-US" sz="2727" dirty="0">
                <a:solidFill>
                  <a:srgbClr val="FFFFFF">
                    <a:alpha val="100000"/>
                  </a:srgbClr>
                </a:solidFill>
                <a:latin typeface="Sofia Sans ExtraBold" pitchFamily="34" charset="0"/>
                <a:ea typeface="Sofia Sans ExtraBold" pitchFamily="34" charset="-122"/>
                <a:cs typeface="Sofia Sans ExtraBold" pitchFamily="34" charset="-120"/>
              </a:rPr>
              <a:t>LIVE</a:t>
            </a:r>
            <a:endParaRPr lang="en-US" sz="2727" dirty="0"/>
          </a:p>
        </p:txBody>
      </p:sp>
      <p:sp>
        <p:nvSpPr>
          <p:cNvPr id="33" name="Shape 23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34" name="Image 8" descr=" 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pic>
        <p:nvPicPr>
          <p:cNvPr id="35" name="Image 9" descr=" 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1330" y="723900"/>
            <a:ext cx="609676" cy="609600"/>
          </a:xfrm>
          <a:prstGeom prst="rect">
            <a:avLst/>
          </a:prstGeom>
        </p:spPr>
      </p:pic>
      <p:pic>
        <p:nvPicPr>
          <p:cNvPr id="36" name="Image 10" descr=" 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7540" y="806450"/>
            <a:ext cx="457257" cy="450850"/>
          </a:xfrm>
          <a:prstGeom prst="rect">
            <a:avLst/>
          </a:prstGeom>
        </p:spPr>
      </p:pic>
      <p:pic>
        <p:nvPicPr>
          <p:cNvPr id="37" name="Image 11" descr=" 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330" y="1612900"/>
            <a:ext cx="609676" cy="609600"/>
          </a:xfrm>
          <a:prstGeom prst="rect">
            <a:avLst/>
          </a:prstGeom>
        </p:spPr>
      </p:pic>
      <p:pic>
        <p:nvPicPr>
          <p:cNvPr id="38" name="Image 12" descr=" 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1330" y="2501900"/>
            <a:ext cx="609676" cy="609600"/>
          </a:xfrm>
          <a:prstGeom prst="rect">
            <a:avLst/>
          </a:prstGeom>
        </p:spPr>
      </p:pic>
      <p:pic>
        <p:nvPicPr>
          <p:cNvPr id="39" name="Image 13" descr=" 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3536" y="2597150"/>
            <a:ext cx="195789" cy="209550"/>
          </a:xfrm>
          <a:prstGeom prst="rect">
            <a:avLst/>
          </a:prstGeom>
        </p:spPr>
      </p:pic>
      <p:pic>
        <p:nvPicPr>
          <p:cNvPr id="40" name="Image 14" descr=" 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0979" y="2844800"/>
            <a:ext cx="380900" cy="171450"/>
          </a:xfrm>
          <a:prstGeom prst="rect">
            <a:avLst/>
          </a:prstGeom>
        </p:spPr>
      </p:pic>
      <p:pic>
        <p:nvPicPr>
          <p:cNvPr id="41" name="Image 15" descr=" 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4014" y="2635250"/>
            <a:ext cx="164722" cy="176213"/>
          </a:xfrm>
          <a:prstGeom prst="rect">
            <a:avLst/>
          </a:prstGeom>
        </p:spPr>
      </p:pic>
      <p:pic>
        <p:nvPicPr>
          <p:cNvPr id="42" name="Image 16" descr=" 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0438" y="2833548"/>
            <a:ext cx="245247" cy="144602"/>
          </a:xfrm>
          <a:prstGeom prst="rect">
            <a:avLst/>
          </a:prstGeom>
        </p:spPr>
      </p:pic>
      <p:pic>
        <p:nvPicPr>
          <p:cNvPr id="43" name="Image 17" descr=" ">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1330" y="3390900"/>
            <a:ext cx="609676" cy="609600"/>
          </a:xfrm>
          <a:prstGeom prst="rect">
            <a:avLst/>
          </a:prstGeom>
        </p:spPr>
      </p:pic>
      <p:pic>
        <p:nvPicPr>
          <p:cNvPr id="44" name="Image 18" descr=" ">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66733" y="3492500"/>
            <a:ext cx="55887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55019" y="7886700"/>
            <a:ext cx="11998766" cy="4301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Aft>
                <a:spcPts val="4000"/>
              </a:spcAft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We offer free and high-quality slides templates for your presentations. We appreciate you choosing us and hope our templates have been helpful. </a:t>
            </a:r>
            <a:endParaRPr lang="en-US" sz="3200" dirty="0"/>
          </a:p>
          <a:p>
            <a:pPr algn="l" indent="0" marL="0">
              <a:spcAft>
                <a:spcPts val="4000"/>
              </a:spcAft>
              <a:buNone/>
            </a:pPr>
            <a:r>
              <a:rPr lang="en-US" sz="3200" dirty="0">
                <a:solidFill>
                  <a:srgbClr val="FFFFFF">
                    <a:alpha val="10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As a new website, we rely on your support to grow, so please help us by sharing our site with your friends and colleagues. 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1867133" y="1168400"/>
            <a:ext cx="5660674" cy="3996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0" dirty="0">
                <a:solidFill>
                  <a:srgbClr val="FFFFFF">
                    <a:alpha val="100000"/>
                  </a:srgbClr>
                </a:solidFill>
                <a:latin typeface="Bebas Neue Regular" pitchFamily="34" charset="0"/>
                <a:ea typeface="Bebas Neue Regular" pitchFamily="34" charset="-122"/>
                <a:cs typeface="Bebas Neue Regular" pitchFamily="34" charset="-120"/>
              </a:rPr>
              <a:t>Thank you for choosing EaTemp</a:t>
            </a:r>
            <a:endParaRPr lang="en-US" sz="8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2024-01-17T10:14:17Z</dcterms:created>
  <dcterms:modified xsi:type="dcterms:W3CDTF">2024-01-17T10:14:17Z</dcterms:modified>
</cp:coreProperties>
</file>