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Lst>
  <p:sldSz cy="13716000" cx="24387025"/>
  <p:notesSz cx="13716000" cy="24387025"/>
  <p:embeddedFontLst>
    <p:embeddedFont>
      <p:font typeface="Raleway"/>
      <p:bold r:id="rId36"/>
      <p:boldItalic r:id="rId37"/>
    </p:embeddedFont>
    <p:embeddedFont>
      <p:font typeface="Lato"/>
      <p:regular r:id="rId38"/>
      <p:bold r:id="rId39"/>
      <p:italic r:id="rId40"/>
      <p:boldItalic r:id="rId41"/>
    </p:embeddedFont>
    <p:embeddedFont>
      <p:font typeface="Poppins"/>
      <p:regular r:id="rId42"/>
      <p:bold r:id="rId43"/>
      <p:italic r:id="rId44"/>
      <p:boldItalic r:id="rId45"/>
    </p:embeddedFont>
    <p:embeddedFont>
      <p:font typeface="Montserrat"/>
      <p:regular r:id="rId46"/>
      <p:bold r:id="rId47"/>
      <p:italic r:id="rId48"/>
      <p:boldItalic r:id="rId49"/>
    </p:embeddedFont>
    <p:embeddedFont>
      <p:font typeface="Inter"/>
      <p:regular r:id="rId50"/>
      <p:bold r:id="rId51"/>
    </p:embeddedFont>
    <p:embeddedFont>
      <p:font typeface="Bebas Neue"/>
      <p:regular r:id="rId5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3" roundtripDataSignature="AMtx7mhmKHrEiL4sP0QpDll0yQle/+Z6w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Lato-italic.fntdata"/><Relationship Id="rId42" Type="http://schemas.openxmlformats.org/officeDocument/2006/relationships/font" Target="fonts/Poppins-regular.fntdata"/><Relationship Id="rId41" Type="http://schemas.openxmlformats.org/officeDocument/2006/relationships/font" Target="fonts/Lato-boldItalic.fntdata"/><Relationship Id="rId44" Type="http://schemas.openxmlformats.org/officeDocument/2006/relationships/font" Target="fonts/Poppins-italic.fntdata"/><Relationship Id="rId43" Type="http://schemas.openxmlformats.org/officeDocument/2006/relationships/font" Target="fonts/Poppins-bold.fntdata"/><Relationship Id="rId46" Type="http://schemas.openxmlformats.org/officeDocument/2006/relationships/font" Target="fonts/Montserrat-regular.fntdata"/><Relationship Id="rId45" Type="http://schemas.openxmlformats.org/officeDocument/2006/relationships/font" Target="fonts/Poppins-bold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Montserrat-italic.fntdata"/><Relationship Id="rId47" Type="http://schemas.openxmlformats.org/officeDocument/2006/relationships/font" Target="fonts/Montserrat-bold.fntdata"/><Relationship Id="rId49" Type="http://schemas.openxmlformats.org/officeDocument/2006/relationships/font" Target="fonts/Montserrat-bold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font" Target="fonts/Raleway-boldItalic.fntdata"/><Relationship Id="rId36" Type="http://schemas.openxmlformats.org/officeDocument/2006/relationships/font" Target="fonts/Raleway-bold.fntdata"/><Relationship Id="rId39" Type="http://schemas.openxmlformats.org/officeDocument/2006/relationships/font" Target="fonts/Lato-bold.fntdata"/><Relationship Id="rId38" Type="http://schemas.openxmlformats.org/officeDocument/2006/relationships/font" Target="fonts/Lato-regular.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font" Target="fonts/Inter-bold.fntdata"/><Relationship Id="rId50" Type="http://schemas.openxmlformats.org/officeDocument/2006/relationships/font" Target="fonts/Inter-regular.fntdata"/><Relationship Id="rId53" Type="http://customschemas.google.com/relationships/presentationmetadata" Target="metadata"/><Relationship Id="rId52" Type="http://schemas.openxmlformats.org/officeDocument/2006/relationships/font" Target="fonts/BebasNeue-regular.fnt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65f38525ab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65f38525ab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65f38525ab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265f38525ab_0_1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4" name="Google Shape;174;g265f38525ab_0_15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5" name="Google Shape;175;g265f38525ab_0_15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265f38525ab_0_1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1" name="Google Shape;191;g265f38525ab_0_16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2" name="Google Shape;192;g265f38525ab_0_16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265f38525ab_0_1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4" name="Google Shape;214;g265f38525ab_0_1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5" name="Google Shape;215;g265f38525ab_0_1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265f38525ab_0_2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5" name="Google Shape;225;g265f38525ab_0_20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6" name="Google Shape;226;g265f38525ab_0_20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g265f38525ab_0_2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0" name="Google Shape;260;g265f38525ab_0_2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1" name="Google Shape;261;g265f38525ab_0_2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265f38525ab_0_2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2" name="Google Shape;272;g265f38525ab_0_2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3" name="Google Shape;273;g265f38525ab_0_2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g265f38525ab_0_2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6" name="Google Shape;296;g265f38525ab_0_26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7" name="Google Shape;297;g265f38525ab_0_26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g265f38525ab_0_3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2" name="Google Shape;362;g265f38525ab_0_33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3" name="Google Shape;363;g265f38525ab_0_33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g265f38525ab_0_3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7" name="Google Shape;377;g265f38525ab_0_34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8" name="Google Shape;378;g265f38525ab_0_34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g265f38525ab_0_3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3" name="Google Shape;393;g265f38525ab_0_3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4" name="Google Shape;394;g265f38525ab_0_3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g265f38525ab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 name="Google Shape;24;g265f38525ab_0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 name="Google Shape;25;g265f38525ab_0_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g265f38525ab_0_3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9" name="Google Shape;409;g265f38525ab_0_3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0" name="Google Shape;410;g265f38525ab_0_3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g265f38525ab_0_3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8" name="Google Shape;418;g265f38525ab_0_3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9" name="Google Shape;419;g265f38525ab_0_3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g265f38525ab_0_4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1" name="Google Shape;451;g265f38525ab_0_4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2" name="Google Shape;452;g265f38525ab_0_4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 name="Shape 471"/>
        <p:cNvGrpSpPr/>
        <p:nvPr/>
      </p:nvGrpSpPr>
      <p:grpSpPr>
        <a:xfrm>
          <a:off x="0" y="0"/>
          <a:ext cx="0" cy="0"/>
          <a:chOff x="0" y="0"/>
          <a:chExt cx="0" cy="0"/>
        </a:xfrm>
      </p:grpSpPr>
      <p:sp>
        <p:nvSpPr>
          <p:cNvPr id="472" name="Google Shape;472;g265f38525ab_0_4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3" name="Google Shape;473;g265f38525ab_0_4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4" name="Google Shape;474;g265f38525ab_0_4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5" name="Shape 515"/>
        <p:cNvGrpSpPr/>
        <p:nvPr/>
      </p:nvGrpSpPr>
      <p:grpSpPr>
        <a:xfrm>
          <a:off x="0" y="0"/>
          <a:ext cx="0" cy="0"/>
          <a:chOff x="0" y="0"/>
          <a:chExt cx="0" cy="0"/>
        </a:xfrm>
      </p:grpSpPr>
      <p:sp>
        <p:nvSpPr>
          <p:cNvPr id="516" name="Google Shape;516;g265f38525ab_0_4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7" name="Google Shape;517;g265f38525ab_0_4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8" name="Google Shape;518;g265f38525ab_0_4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9" name="Shape 539"/>
        <p:cNvGrpSpPr/>
        <p:nvPr/>
      </p:nvGrpSpPr>
      <p:grpSpPr>
        <a:xfrm>
          <a:off x="0" y="0"/>
          <a:ext cx="0" cy="0"/>
          <a:chOff x="0" y="0"/>
          <a:chExt cx="0" cy="0"/>
        </a:xfrm>
      </p:grpSpPr>
      <p:sp>
        <p:nvSpPr>
          <p:cNvPr id="540" name="Google Shape;540;g265f38525ab_0_5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1" name="Google Shape;541;g265f38525ab_0_5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2" name="Google Shape;542;g265f38525ab_0_5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6" name="Shape 566"/>
        <p:cNvGrpSpPr/>
        <p:nvPr/>
      </p:nvGrpSpPr>
      <p:grpSpPr>
        <a:xfrm>
          <a:off x="0" y="0"/>
          <a:ext cx="0" cy="0"/>
          <a:chOff x="0" y="0"/>
          <a:chExt cx="0" cy="0"/>
        </a:xfrm>
      </p:grpSpPr>
      <p:sp>
        <p:nvSpPr>
          <p:cNvPr id="567" name="Google Shape;567;g265f38525ab_0_5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8" name="Google Shape;568;g265f38525ab_0_5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9" name="Google Shape;569;g265f38525ab_0_5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6" name="Shape 636"/>
        <p:cNvGrpSpPr/>
        <p:nvPr/>
      </p:nvGrpSpPr>
      <p:grpSpPr>
        <a:xfrm>
          <a:off x="0" y="0"/>
          <a:ext cx="0" cy="0"/>
          <a:chOff x="0" y="0"/>
          <a:chExt cx="0" cy="0"/>
        </a:xfrm>
      </p:grpSpPr>
      <p:sp>
        <p:nvSpPr>
          <p:cNvPr id="637" name="Google Shape;637;g265f38525ab_0_5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8" name="Google Shape;638;g265f38525ab_0_5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9" name="Google Shape;639;g265f38525ab_0_5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3" name="Shape 663"/>
        <p:cNvGrpSpPr/>
        <p:nvPr/>
      </p:nvGrpSpPr>
      <p:grpSpPr>
        <a:xfrm>
          <a:off x="0" y="0"/>
          <a:ext cx="0" cy="0"/>
          <a:chOff x="0" y="0"/>
          <a:chExt cx="0" cy="0"/>
        </a:xfrm>
      </p:grpSpPr>
      <p:sp>
        <p:nvSpPr>
          <p:cNvPr id="664" name="Google Shape;664;g265f38525ab_0_6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5" name="Google Shape;665;g265f38525ab_0_6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6" name="Google Shape;666;g265f38525ab_0_6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4" name="Shape 684"/>
        <p:cNvGrpSpPr/>
        <p:nvPr/>
      </p:nvGrpSpPr>
      <p:grpSpPr>
        <a:xfrm>
          <a:off x="0" y="0"/>
          <a:ext cx="0" cy="0"/>
          <a:chOff x="0" y="0"/>
          <a:chExt cx="0" cy="0"/>
        </a:xfrm>
      </p:grpSpPr>
      <p:sp>
        <p:nvSpPr>
          <p:cNvPr id="685" name="Google Shape;685;g265f38525ab_0_6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6" name="Google Shape;686;g265f38525ab_0_6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7" name="Google Shape;687;g265f38525ab_0_6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 name="Shape 33"/>
        <p:cNvGrpSpPr/>
        <p:nvPr/>
      </p:nvGrpSpPr>
      <p:grpSpPr>
        <a:xfrm>
          <a:off x="0" y="0"/>
          <a:ext cx="0" cy="0"/>
          <a:chOff x="0" y="0"/>
          <a:chExt cx="0" cy="0"/>
        </a:xfrm>
      </p:grpSpPr>
      <p:sp>
        <p:nvSpPr>
          <p:cNvPr id="34" name="Google Shape;34;g265f38525ab_0_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 name="Google Shape;35;g265f38525ab_0_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 name="Google Shape;36;g265f38525ab_0_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2" name="Shape 712"/>
        <p:cNvGrpSpPr/>
        <p:nvPr/>
      </p:nvGrpSpPr>
      <p:grpSpPr>
        <a:xfrm>
          <a:off x="0" y="0"/>
          <a:ext cx="0" cy="0"/>
          <a:chOff x="0" y="0"/>
          <a:chExt cx="0" cy="0"/>
        </a:xfrm>
      </p:grpSpPr>
      <p:sp>
        <p:nvSpPr>
          <p:cNvPr id="713" name="Google Shape;713;g265f38525ab_0_6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4" name="Google Shape;714;g265f38525ab_0_6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5" name="Google Shape;715;g265f38525ab_0_6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0" name="Shape 780"/>
        <p:cNvGrpSpPr/>
        <p:nvPr/>
      </p:nvGrpSpPr>
      <p:grpSpPr>
        <a:xfrm>
          <a:off x="0" y="0"/>
          <a:ext cx="0" cy="0"/>
          <a:chOff x="0" y="0"/>
          <a:chExt cx="0" cy="0"/>
        </a:xfrm>
      </p:grpSpPr>
      <p:sp>
        <p:nvSpPr>
          <p:cNvPr id="781" name="Google Shape;781;g265f38525ab_0_7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82" name="Google Shape;782;g265f38525ab_0_73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83" name="Google Shape;783;g265f38525ab_0_73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265f38525ab_0_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1" name="Google Shape;81;g265f38525ab_0_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2" name="Google Shape;82;g265f38525ab_0_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265f38525ab_0_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3" name="Google Shape;93;g265f38525ab_0_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4" name="Google Shape;94;g265f38525ab_0_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265f38525ab_0_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5" name="Google Shape;105;g265f38525ab_0_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 name="Google Shape;106;g265f38525ab_0_8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265f38525ab_0_1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 name="Google Shape;124;g265f38525ab_0_1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 name="Google Shape;125;g265f38525ab_0_1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265f38525ab_0_1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6" name="Google Shape;146;g265f38525ab_0_1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7" name="Google Shape;147;g265f38525ab_0_1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265f38525ab_0_1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9" name="Google Shape;159;g265f38525ab_0_1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0" name="Google Shape;160;g265f38525ab_0_1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12.png"/><Relationship Id="rId5" Type="http://schemas.openxmlformats.org/officeDocument/2006/relationships/image" Target="../media/image2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4.png"/><Relationship Id="rId4" Type="http://schemas.openxmlformats.org/officeDocument/2006/relationships/image" Target="../media/image37.png"/><Relationship Id="rId5"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png"/><Relationship Id="rId4" Type="http://schemas.openxmlformats.org/officeDocument/2006/relationships/image" Target="../media/image66.png"/><Relationship Id="rId5" Type="http://schemas.openxmlformats.org/officeDocument/2006/relationships/image" Target="../media/image54.png"/><Relationship Id="rId6" Type="http://schemas.openxmlformats.org/officeDocument/2006/relationships/image" Target="../media/image43.png"/><Relationship Id="rId7" Type="http://schemas.openxmlformats.org/officeDocument/2006/relationships/image" Target="../media/image41.png"/><Relationship Id="rId8" Type="http://schemas.openxmlformats.org/officeDocument/2006/relationships/image" Target="../media/image4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png"/><Relationship Id="rId4" Type="http://schemas.openxmlformats.org/officeDocument/2006/relationships/image" Target="../media/image74.png"/><Relationship Id="rId5" Type="http://schemas.openxmlformats.org/officeDocument/2006/relationships/image" Target="../media/image1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png"/><Relationship Id="rId4" Type="http://schemas.openxmlformats.org/officeDocument/2006/relationships/image" Target="../media/image65.png"/><Relationship Id="rId5" Type="http://schemas.openxmlformats.org/officeDocument/2006/relationships/image" Target="../media/image73.png"/><Relationship Id="rId6" Type="http://schemas.openxmlformats.org/officeDocument/2006/relationships/image" Target="../media/image4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pn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png"/><Relationship Id="rId4" Type="http://schemas.openxmlformats.org/officeDocument/2006/relationships/image" Target="../media/image40.png"/></Relationships>
</file>

<file path=ppt/slides/_rels/slide16.xml.rels><?xml version="1.0" encoding="UTF-8" standalone="yes"?><Relationships xmlns="http://schemas.openxmlformats.org/package/2006/relationships"><Relationship Id="rId20" Type="http://schemas.openxmlformats.org/officeDocument/2006/relationships/image" Target="../media/image64.png"/><Relationship Id="rId22" Type="http://schemas.openxmlformats.org/officeDocument/2006/relationships/image" Target="../media/image94.png"/><Relationship Id="rId21" Type="http://schemas.openxmlformats.org/officeDocument/2006/relationships/image" Target="../media/image68.png"/><Relationship Id="rId24" Type="http://schemas.openxmlformats.org/officeDocument/2006/relationships/image" Target="../media/image99.png"/><Relationship Id="rId23" Type="http://schemas.openxmlformats.org/officeDocument/2006/relationships/image" Target="../media/image91.png"/><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png"/><Relationship Id="rId4" Type="http://schemas.openxmlformats.org/officeDocument/2006/relationships/image" Target="../media/image59.png"/><Relationship Id="rId9" Type="http://schemas.openxmlformats.org/officeDocument/2006/relationships/image" Target="../media/image47.png"/><Relationship Id="rId26" Type="http://schemas.openxmlformats.org/officeDocument/2006/relationships/image" Target="../media/image70.png"/><Relationship Id="rId25" Type="http://schemas.openxmlformats.org/officeDocument/2006/relationships/image" Target="../media/image89.png"/><Relationship Id="rId28" Type="http://schemas.openxmlformats.org/officeDocument/2006/relationships/image" Target="../media/image14.png"/><Relationship Id="rId27" Type="http://schemas.openxmlformats.org/officeDocument/2006/relationships/image" Target="../media/image101.png"/><Relationship Id="rId5" Type="http://schemas.openxmlformats.org/officeDocument/2006/relationships/image" Target="../media/image58.png"/><Relationship Id="rId6" Type="http://schemas.openxmlformats.org/officeDocument/2006/relationships/image" Target="../media/image49.png"/><Relationship Id="rId7" Type="http://schemas.openxmlformats.org/officeDocument/2006/relationships/image" Target="../media/image60.png"/><Relationship Id="rId8" Type="http://schemas.openxmlformats.org/officeDocument/2006/relationships/image" Target="../media/image46.png"/><Relationship Id="rId11" Type="http://schemas.openxmlformats.org/officeDocument/2006/relationships/image" Target="../media/image56.png"/><Relationship Id="rId10" Type="http://schemas.openxmlformats.org/officeDocument/2006/relationships/image" Target="../media/image53.png"/><Relationship Id="rId13" Type="http://schemas.openxmlformats.org/officeDocument/2006/relationships/image" Target="../media/image63.png"/><Relationship Id="rId12" Type="http://schemas.openxmlformats.org/officeDocument/2006/relationships/image" Target="../media/image69.png"/><Relationship Id="rId15" Type="http://schemas.openxmlformats.org/officeDocument/2006/relationships/image" Target="../media/image80.png"/><Relationship Id="rId14" Type="http://schemas.openxmlformats.org/officeDocument/2006/relationships/image" Target="../media/image100.png"/><Relationship Id="rId17" Type="http://schemas.openxmlformats.org/officeDocument/2006/relationships/image" Target="../media/image115.png"/><Relationship Id="rId16" Type="http://schemas.openxmlformats.org/officeDocument/2006/relationships/image" Target="../media/image67.png"/><Relationship Id="rId19" Type="http://schemas.openxmlformats.org/officeDocument/2006/relationships/image" Target="../media/image57.png"/><Relationship Id="rId18" Type="http://schemas.openxmlformats.org/officeDocument/2006/relationships/image" Target="../media/image7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png"/><Relationship Id="rId4" Type="http://schemas.openxmlformats.org/officeDocument/2006/relationships/image" Target="../media/image75.png"/><Relationship Id="rId5" Type="http://schemas.openxmlformats.org/officeDocument/2006/relationships/image" Target="../media/image110.png"/><Relationship Id="rId6" Type="http://schemas.openxmlformats.org/officeDocument/2006/relationships/image" Target="../media/image4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3.png"/><Relationship Id="rId4" Type="http://schemas.openxmlformats.org/officeDocument/2006/relationships/image" Target="../media/image81.png"/><Relationship Id="rId5" Type="http://schemas.openxmlformats.org/officeDocument/2006/relationships/image" Target="../media/image107.png"/><Relationship Id="rId6" Type="http://schemas.openxmlformats.org/officeDocument/2006/relationships/image" Target="../media/image1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3.png"/><Relationship Id="rId4" Type="http://schemas.openxmlformats.org/officeDocument/2006/relationships/image" Target="../media/image84.png"/><Relationship Id="rId5" Type="http://schemas.openxmlformats.org/officeDocument/2006/relationships/image" Target="../media/image108.png"/><Relationship Id="rId6" Type="http://schemas.openxmlformats.org/officeDocument/2006/relationships/image" Target="../media/image4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11.png"/><Relationship Id="rId5"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png"/><Relationship Id="rId4" Type="http://schemas.openxmlformats.org/officeDocument/2006/relationships/image" Target="../media/image15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3.png"/><Relationship Id="rId4" Type="http://schemas.openxmlformats.org/officeDocument/2006/relationships/image" Target="../media/image116.png"/><Relationship Id="rId5" Type="http://schemas.openxmlformats.org/officeDocument/2006/relationships/image" Target="../media/image1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png"/><Relationship Id="rId4" Type="http://schemas.openxmlformats.org/officeDocument/2006/relationships/image" Target="../media/image118.png"/><Relationship Id="rId5" Type="http://schemas.openxmlformats.org/officeDocument/2006/relationships/image" Target="../media/image4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3.png"/><Relationship Id="rId4" Type="http://schemas.openxmlformats.org/officeDocument/2006/relationships/image" Target="../media/image104.png"/><Relationship Id="rId5" Type="http://schemas.openxmlformats.org/officeDocument/2006/relationships/image" Target="../media/image106.png"/><Relationship Id="rId6" Type="http://schemas.openxmlformats.org/officeDocument/2006/relationships/image" Target="../media/image1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3.png"/><Relationship Id="rId4" Type="http://schemas.openxmlformats.org/officeDocument/2006/relationships/image" Target="../media/image119.png"/><Relationship Id="rId5" Type="http://schemas.openxmlformats.org/officeDocument/2006/relationships/image" Target="../media/image114.png"/><Relationship Id="rId6" Type="http://schemas.openxmlformats.org/officeDocument/2006/relationships/image" Target="../media/image156.png"/><Relationship Id="rId7" Type="http://schemas.openxmlformats.org/officeDocument/2006/relationships/image" Target="../media/image113.png"/><Relationship Id="rId8" Type="http://schemas.openxmlformats.org/officeDocument/2006/relationships/image" Target="../media/image4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3.png"/><Relationship Id="rId4" Type="http://schemas.openxmlformats.org/officeDocument/2006/relationships/image" Target="../media/image141.png"/><Relationship Id="rId5" Type="http://schemas.openxmlformats.org/officeDocument/2006/relationships/image" Target="../media/image150.png"/><Relationship Id="rId6" Type="http://schemas.openxmlformats.org/officeDocument/2006/relationships/image" Target="../media/image130.png"/><Relationship Id="rId7" Type="http://schemas.openxmlformats.org/officeDocument/2006/relationships/image" Target="../media/image132.png"/><Relationship Id="rId8" Type="http://schemas.openxmlformats.org/officeDocument/2006/relationships/image" Target="../media/image1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3.png"/><Relationship Id="rId4" Type="http://schemas.openxmlformats.org/officeDocument/2006/relationships/image" Target="../media/image131.png"/><Relationship Id="rId9" Type="http://schemas.openxmlformats.org/officeDocument/2006/relationships/image" Target="../media/image135.png"/><Relationship Id="rId5" Type="http://schemas.openxmlformats.org/officeDocument/2006/relationships/image" Target="../media/image138.png"/><Relationship Id="rId6" Type="http://schemas.openxmlformats.org/officeDocument/2006/relationships/image" Target="../media/image161.png"/><Relationship Id="rId7" Type="http://schemas.openxmlformats.org/officeDocument/2006/relationships/image" Target="../media/image121.png"/><Relationship Id="rId8" Type="http://schemas.openxmlformats.org/officeDocument/2006/relationships/image" Target="../media/image136.png"/><Relationship Id="rId11" Type="http://schemas.openxmlformats.org/officeDocument/2006/relationships/image" Target="../media/image139.png"/><Relationship Id="rId10" Type="http://schemas.openxmlformats.org/officeDocument/2006/relationships/image" Target="../media/image137.png"/><Relationship Id="rId13" Type="http://schemas.openxmlformats.org/officeDocument/2006/relationships/image" Target="../media/image153.png"/><Relationship Id="rId12" Type="http://schemas.openxmlformats.org/officeDocument/2006/relationships/image" Target="../media/image148.png"/><Relationship Id="rId15" Type="http://schemas.openxmlformats.org/officeDocument/2006/relationships/image" Target="../media/image147.png"/><Relationship Id="rId14" Type="http://schemas.openxmlformats.org/officeDocument/2006/relationships/image" Target="../media/image168.png"/><Relationship Id="rId17" Type="http://schemas.openxmlformats.org/officeDocument/2006/relationships/image" Target="../media/image169.png"/><Relationship Id="rId16" Type="http://schemas.openxmlformats.org/officeDocument/2006/relationships/image" Target="../media/image149.png"/><Relationship Id="rId19" Type="http://schemas.openxmlformats.org/officeDocument/2006/relationships/image" Target="../media/image40.png"/><Relationship Id="rId18" Type="http://schemas.openxmlformats.org/officeDocument/2006/relationships/image" Target="../media/image16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14.png"/><Relationship Id="rId4" Type="http://schemas.openxmlformats.org/officeDocument/2006/relationships/image" Target="../media/image3.png"/><Relationship Id="rId5" Type="http://schemas.openxmlformats.org/officeDocument/2006/relationships/image" Target="../media/image192.png"/><Relationship Id="rId6" Type="http://schemas.openxmlformats.org/officeDocument/2006/relationships/image" Target="../media/image181.png"/><Relationship Id="rId7" Type="http://schemas.openxmlformats.org/officeDocument/2006/relationships/image" Target="../media/image180.png"/><Relationship Id="rId8" Type="http://schemas.openxmlformats.org/officeDocument/2006/relationships/image" Target="../media/image16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189.png"/><Relationship Id="rId4" Type="http://schemas.openxmlformats.org/officeDocument/2006/relationships/image" Target="../media/image3.png"/><Relationship Id="rId9" Type="http://schemas.openxmlformats.org/officeDocument/2006/relationships/image" Target="../media/image179.png"/><Relationship Id="rId5" Type="http://schemas.openxmlformats.org/officeDocument/2006/relationships/image" Target="../media/image177.png"/><Relationship Id="rId6" Type="http://schemas.openxmlformats.org/officeDocument/2006/relationships/image" Target="../media/image185.png"/><Relationship Id="rId7" Type="http://schemas.openxmlformats.org/officeDocument/2006/relationships/image" Target="../media/image184.png"/><Relationship Id="rId8" Type="http://schemas.openxmlformats.org/officeDocument/2006/relationships/image" Target="../media/image188.png"/><Relationship Id="rId11" Type="http://schemas.openxmlformats.org/officeDocument/2006/relationships/image" Target="../media/image40.png"/><Relationship Id="rId10" Type="http://schemas.openxmlformats.org/officeDocument/2006/relationships/image" Target="../media/image17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3.pn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13.png"/><Relationship Id="rId5" Type="http://schemas.openxmlformats.org/officeDocument/2006/relationships/image" Target="../media/image19.png"/><Relationship Id="rId6" Type="http://schemas.openxmlformats.org/officeDocument/2006/relationships/image" Target="../media/image24.png"/><Relationship Id="rId7" Type="http://schemas.openxmlformats.org/officeDocument/2006/relationships/image" Target="../media/image32.png"/><Relationship Id="rId8" Type="http://schemas.openxmlformats.org/officeDocument/2006/relationships/image" Target="../media/image26.png"/></Relationships>
</file>

<file path=ppt/slides/_rels/slide30.xml.rels><?xml version="1.0" encoding="UTF-8" standalone="yes"?><Relationships xmlns="http://schemas.openxmlformats.org/package/2006/relationships"><Relationship Id="rId20" Type="http://schemas.openxmlformats.org/officeDocument/2006/relationships/hyperlink" Target="https://eatemp.com/powerpoint-org-chart-template/" TargetMode="External"/><Relationship Id="rId21" Type="http://schemas.openxmlformats.org/officeDocument/2006/relationships/image" Target="../media/image40.png"/><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3.png"/><Relationship Id="rId4" Type="http://schemas.openxmlformats.org/officeDocument/2006/relationships/image" Target="../media/image196.png"/><Relationship Id="rId9" Type="http://schemas.openxmlformats.org/officeDocument/2006/relationships/image" Target="../media/image178.png"/><Relationship Id="rId5" Type="http://schemas.openxmlformats.org/officeDocument/2006/relationships/image" Target="../media/image167.png"/><Relationship Id="rId6" Type="http://schemas.openxmlformats.org/officeDocument/2006/relationships/image" Target="../media/image172.png"/><Relationship Id="rId7" Type="http://schemas.openxmlformats.org/officeDocument/2006/relationships/image" Target="../media/image174.png"/><Relationship Id="rId8" Type="http://schemas.openxmlformats.org/officeDocument/2006/relationships/image" Target="../media/image175.png"/><Relationship Id="rId11" Type="http://schemas.openxmlformats.org/officeDocument/2006/relationships/image" Target="../media/image182.png"/><Relationship Id="rId10" Type="http://schemas.openxmlformats.org/officeDocument/2006/relationships/image" Target="../media/image215.png"/><Relationship Id="rId13" Type="http://schemas.openxmlformats.org/officeDocument/2006/relationships/image" Target="../media/image186.png"/><Relationship Id="rId12" Type="http://schemas.openxmlformats.org/officeDocument/2006/relationships/image" Target="../media/image183.png"/><Relationship Id="rId15" Type="http://schemas.openxmlformats.org/officeDocument/2006/relationships/image" Target="../media/image190.png"/><Relationship Id="rId14" Type="http://schemas.openxmlformats.org/officeDocument/2006/relationships/image" Target="../media/image211.png"/><Relationship Id="rId17" Type="http://schemas.openxmlformats.org/officeDocument/2006/relationships/image" Target="../media/image206.png"/><Relationship Id="rId16" Type="http://schemas.openxmlformats.org/officeDocument/2006/relationships/image" Target="../media/image193.png"/><Relationship Id="rId19" Type="http://schemas.openxmlformats.org/officeDocument/2006/relationships/image" Target="../media/image209.png"/><Relationship Id="rId18" Type="http://schemas.openxmlformats.org/officeDocument/2006/relationships/image" Target="../media/image20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217.png"/><Relationship Id="rId4" Type="http://schemas.openxmlformats.org/officeDocument/2006/relationships/image" Target="../media/image3.png"/><Relationship Id="rId5" Type="http://schemas.openxmlformats.org/officeDocument/2006/relationships/hyperlink" Target="https://unsplash.com/" TargetMode="External"/><Relationship Id="rId6" Type="http://schemas.openxmlformats.org/officeDocument/2006/relationships/image" Target="../media/image21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png"/><Relationship Id="rId4" Type="http://schemas.openxmlformats.org/officeDocument/2006/relationships/image" Target="../media/image62.png"/><Relationship Id="rId5" Type="http://schemas.openxmlformats.org/officeDocument/2006/relationships/image" Target="../media/image30.png"/><Relationship Id="rId6" Type="http://schemas.openxmlformats.org/officeDocument/2006/relationships/image" Target="../media/image27.png"/><Relationship Id="rId7" Type="http://schemas.openxmlformats.org/officeDocument/2006/relationships/image" Target="../media/image1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png"/><Relationship Id="rId4" Type="http://schemas.openxmlformats.org/officeDocument/2006/relationships/image" Target="../media/image76.png"/><Relationship Id="rId5" Type="http://schemas.openxmlformats.org/officeDocument/2006/relationships/image" Target="../media/image31.png"/><Relationship Id="rId6" Type="http://schemas.openxmlformats.org/officeDocument/2006/relationships/image" Target="../media/image34.png"/><Relationship Id="rId7" Type="http://schemas.openxmlformats.org/officeDocument/2006/relationships/image" Target="../media/image44.png"/><Relationship Id="rId8" Type="http://schemas.openxmlformats.org/officeDocument/2006/relationships/image" Target="../media/image2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png"/><Relationship Id="rId4" Type="http://schemas.openxmlformats.org/officeDocument/2006/relationships/image" Target="../media/image36.png"/><Relationship Id="rId5" Type="http://schemas.openxmlformats.org/officeDocument/2006/relationships/image" Target="../media/image14.png"/><Relationship Id="rId6" Type="http://schemas.openxmlformats.org/officeDocument/2006/relationships/image" Target="../media/image5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png"/><Relationship Id="rId4" Type="http://schemas.openxmlformats.org/officeDocument/2006/relationships/image" Target="../media/image50.png"/><Relationship Id="rId5"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ECC"/>
        </a:solidFill>
      </p:bgPr>
    </p:bg>
    <p:spTree>
      <p:nvGrpSpPr>
        <p:cNvPr id="15" name="Shape 15"/>
        <p:cNvGrpSpPr/>
        <p:nvPr/>
      </p:nvGrpSpPr>
      <p:grpSpPr>
        <a:xfrm>
          <a:off x="0" y="0"/>
          <a:ext cx="0" cy="0"/>
          <a:chOff x="0" y="0"/>
          <a:chExt cx="0" cy="0"/>
        </a:xfrm>
      </p:grpSpPr>
      <p:sp>
        <p:nvSpPr>
          <p:cNvPr id="16" name="Google Shape;16;g265f38525ab_0_0"/>
          <p:cNvSpPr/>
          <p:nvPr/>
        </p:nvSpPr>
        <p:spPr>
          <a:xfrm>
            <a:off x="1841730" y="4457700"/>
            <a:ext cx="10842900" cy="445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Bebas Neue"/>
              <a:buNone/>
            </a:pPr>
            <a:r>
              <a:rPr b="0" i="0" lang="en-US" sz="12800" u="none" cap="none" strike="noStrike">
                <a:solidFill>
                  <a:srgbClr val="000000"/>
                </a:solidFill>
                <a:latin typeface="Bebas Neue"/>
                <a:ea typeface="Bebas Neue"/>
                <a:cs typeface="Bebas Neue"/>
                <a:sym typeface="Bebas Neue"/>
              </a:rPr>
              <a:t>Transportation Planning Process</a:t>
            </a:r>
            <a:endParaRPr b="0" i="0" sz="12800" u="none" cap="none" strike="noStrike">
              <a:solidFill>
                <a:schemeClr val="dk1"/>
              </a:solidFill>
              <a:latin typeface="Calibri"/>
              <a:ea typeface="Calibri"/>
              <a:cs typeface="Calibri"/>
              <a:sym typeface="Calibri"/>
            </a:endParaRPr>
          </a:p>
        </p:txBody>
      </p:sp>
      <p:sp>
        <p:nvSpPr>
          <p:cNvPr id="17" name="Google Shape;17;g265f38525ab_0_0"/>
          <p:cNvSpPr/>
          <p:nvPr/>
        </p:nvSpPr>
        <p:spPr>
          <a:xfrm>
            <a:off x="1841730" y="8597900"/>
            <a:ext cx="9771900" cy="217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6400"/>
              <a:buFont typeface="Raleway"/>
              <a:buNone/>
            </a:pPr>
            <a:r>
              <a:rPr b="1" i="0" lang="en-US" sz="6400" u="none" cap="none" strike="noStrike">
                <a:solidFill>
                  <a:srgbClr val="000000"/>
                </a:solidFill>
                <a:latin typeface="Raleway"/>
                <a:ea typeface="Raleway"/>
                <a:cs typeface="Raleway"/>
                <a:sym typeface="Raleway"/>
              </a:rPr>
              <a:t>Free Presentation Template</a:t>
            </a:r>
            <a:endParaRPr b="0" i="0" sz="6400" u="none" cap="none" strike="noStrike">
              <a:solidFill>
                <a:schemeClr val="dk1"/>
              </a:solidFill>
              <a:latin typeface="Calibri"/>
              <a:ea typeface="Calibri"/>
              <a:cs typeface="Calibri"/>
              <a:sym typeface="Calibri"/>
            </a:endParaRPr>
          </a:p>
        </p:txBody>
      </p:sp>
      <p:sp>
        <p:nvSpPr>
          <p:cNvPr id="18" name="Google Shape;18;g265f38525ab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 name="Google Shape;19;g265f38525ab_0_0"/>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20" name="Google Shape;20;g265f38525ab_0_0"/>
          <p:cNvPicPr preferRelativeResize="0"/>
          <p:nvPr/>
        </p:nvPicPr>
        <p:blipFill rotWithShape="1">
          <a:blip r:embed="rId4">
            <a:alphaModFix/>
          </a:blip>
          <a:srcRect b="0" l="0" r="0" t="0"/>
          <a:stretch/>
        </p:blipFill>
        <p:spPr>
          <a:xfrm>
            <a:off x="11805006" y="1930400"/>
            <a:ext cx="12237980" cy="11480800"/>
          </a:xfrm>
          <a:prstGeom prst="rect">
            <a:avLst/>
          </a:prstGeom>
          <a:noFill/>
          <a:ln>
            <a:noFill/>
          </a:ln>
        </p:spPr>
      </p:pic>
      <p:pic>
        <p:nvPicPr>
          <p:cNvPr descr=" " id="21" name="Google Shape;21;g265f38525ab_0_0"/>
          <p:cNvPicPr preferRelativeResize="0"/>
          <p:nvPr/>
        </p:nvPicPr>
        <p:blipFill rotWithShape="1">
          <a:blip r:embed="rId5">
            <a:alphaModFix/>
          </a:blip>
          <a:srcRect b="0" l="0" r="0" t="0"/>
          <a:stretch/>
        </p:blipFill>
        <p:spPr>
          <a:xfrm>
            <a:off x="0" y="-1574800"/>
            <a:ext cx="5677610" cy="56261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ECC"/>
        </a:solidFill>
      </p:bgPr>
    </p:bg>
    <p:spTree>
      <p:nvGrpSpPr>
        <p:cNvPr id="176" name="Shape 176"/>
        <p:cNvGrpSpPr/>
        <p:nvPr/>
      </p:nvGrpSpPr>
      <p:grpSpPr>
        <a:xfrm>
          <a:off x="0" y="0"/>
          <a:ext cx="0" cy="0"/>
          <a:chOff x="0" y="0"/>
          <a:chExt cx="0" cy="0"/>
        </a:xfrm>
      </p:grpSpPr>
      <p:pic>
        <p:nvPicPr>
          <p:cNvPr descr=" " id="177" name="Google Shape;177;g265f38525ab_0_152"/>
          <p:cNvPicPr preferRelativeResize="0"/>
          <p:nvPr/>
        </p:nvPicPr>
        <p:blipFill rotWithShape="1">
          <a:blip r:embed="rId3">
            <a:alphaModFix/>
          </a:blip>
          <a:srcRect b="0" l="0" r="0" t="0"/>
          <a:stretch/>
        </p:blipFill>
        <p:spPr>
          <a:xfrm>
            <a:off x="1232054" y="9766300"/>
            <a:ext cx="8116314" cy="3289300"/>
          </a:xfrm>
          <a:prstGeom prst="rect">
            <a:avLst/>
          </a:prstGeom>
          <a:noFill/>
          <a:ln>
            <a:noFill/>
          </a:ln>
        </p:spPr>
      </p:pic>
      <p:pic>
        <p:nvPicPr>
          <p:cNvPr descr=" " id="178" name="Google Shape;178;g265f38525ab_0_152"/>
          <p:cNvPicPr preferRelativeResize="0"/>
          <p:nvPr/>
        </p:nvPicPr>
        <p:blipFill rotWithShape="1">
          <a:blip r:embed="rId4">
            <a:alphaModFix/>
          </a:blip>
          <a:srcRect b="0" l="0" r="0" t="0"/>
          <a:stretch/>
        </p:blipFill>
        <p:spPr>
          <a:xfrm>
            <a:off x="11698162" y="1587500"/>
            <a:ext cx="9970746" cy="11188700"/>
          </a:xfrm>
          <a:prstGeom prst="rect">
            <a:avLst/>
          </a:prstGeom>
          <a:noFill/>
          <a:ln>
            <a:noFill/>
          </a:ln>
        </p:spPr>
      </p:pic>
      <p:sp>
        <p:nvSpPr>
          <p:cNvPr id="179" name="Google Shape;179;g265f38525ab_0_152"/>
          <p:cNvSpPr/>
          <p:nvPr/>
        </p:nvSpPr>
        <p:spPr>
          <a:xfrm>
            <a:off x="2019552" y="1231900"/>
            <a:ext cx="14996400" cy="277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110D"/>
              </a:buClr>
              <a:buSzPts val="8000"/>
              <a:buFont typeface="Bebas Neue"/>
              <a:buNone/>
            </a:pPr>
            <a:r>
              <a:rPr b="0" i="0" lang="en-US" sz="8000" u="none" cap="none" strike="noStrike">
                <a:solidFill>
                  <a:srgbClr val="16110D"/>
                </a:solidFill>
                <a:latin typeface="Bebas Neue"/>
                <a:ea typeface="Bebas Neue"/>
                <a:cs typeface="Bebas Neue"/>
                <a:sym typeface="Bebas Neue"/>
              </a:rPr>
              <a:t>The Magic of Dragons: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16110D"/>
              </a:buClr>
              <a:buSzPts val="8000"/>
              <a:buFont typeface="Bebas Neue"/>
              <a:buNone/>
            </a:pPr>
            <a:r>
              <a:rPr b="0" i="0" lang="en-US" sz="8000" u="none" cap="none" strike="noStrike">
                <a:solidFill>
                  <a:srgbClr val="16110D"/>
                </a:solidFill>
                <a:latin typeface="Bebas Neue"/>
                <a:ea typeface="Bebas Neue"/>
                <a:cs typeface="Bebas Neue"/>
                <a:sym typeface="Bebas Neue"/>
              </a:rPr>
              <a:t>A Research</a:t>
            </a:r>
            <a:endParaRPr b="0" i="0" sz="8000" u="none" cap="none" strike="noStrike">
              <a:solidFill>
                <a:schemeClr val="dk1"/>
              </a:solidFill>
              <a:latin typeface="Calibri"/>
              <a:ea typeface="Calibri"/>
              <a:cs typeface="Calibri"/>
              <a:sym typeface="Calibri"/>
            </a:endParaRPr>
          </a:p>
        </p:txBody>
      </p:sp>
      <p:sp>
        <p:nvSpPr>
          <p:cNvPr id="180" name="Google Shape;180;g265f38525ab_0_152"/>
          <p:cNvSpPr/>
          <p:nvPr/>
        </p:nvSpPr>
        <p:spPr>
          <a:xfrm>
            <a:off x="2171971" y="47244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g265f38525ab_0_152"/>
          <p:cNvSpPr/>
          <p:nvPr/>
        </p:nvSpPr>
        <p:spPr>
          <a:xfrm>
            <a:off x="2171971" y="4724400"/>
            <a:ext cx="8205300" cy="8204100"/>
          </a:xfrm>
          <a:prstGeom prst="ellipse">
            <a:avLst/>
          </a:prstGeom>
          <a:solidFill>
            <a:srgbClr val="16110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g265f38525ab_0_152"/>
          <p:cNvSpPr/>
          <p:nvPr/>
        </p:nvSpPr>
        <p:spPr>
          <a:xfrm>
            <a:off x="3200800" y="6616700"/>
            <a:ext cx="6160200" cy="6159600"/>
          </a:xfrm>
          <a:prstGeom prst="ellipse">
            <a:avLst/>
          </a:prstGeom>
          <a:solidFill>
            <a:srgbClr val="FFBE2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g265f38525ab_0_152"/>
          <p:cNvSpPr/>
          <p:nvPr/>
        </p:nvSpPr>
        <p:spPr>
          <a:xfrm>
            <a:off x="4229629" y="8496300"/>
            <a:ext cx="4089900" cy="40893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g265f38525ab_0_152"/>
          <p:cNvSpPr/>
          <p:nvPr/>
        </p:nvSpPr>
        <p:spPr>
          <a:xfrm>
            <a:off x="5690311" y="5257800"/>
            <a:ext cx="11430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6.7M</a:t>
            </a:r>
            <a:endParaRPr b="0" i="0" sz="4800" u="none" cap="none" strike="noStrike">
              <a:solidFill>
                <a:schemeClr val="dk1"/>
              </a:solidFill>
              <a:latin typeface="Calibri"/>
              <a:ea typeface="Calibri"/>
              <a:cs typeface="Calibri"/>
              <a:sym typeface="Calibri"/>
            </a:endParaRPr>
          </a:p>
        </p:txBody>
      </p:sp>
      <p:sp>
        <p:nvSpPr>
          <p:cNvPr id="185" name="Google Shape;185;g265f38525ab_0_152"/>
          <p:cNvSpPr/>
          <p:nvPr/>
        </p:nvSpPr>
        <p:spPr>
          <a:xfrm>
            <a:off x="5703013" y="10071100"/>
            <a:ext cx="11430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6110D"/>
              </a:buClr>
              <a:buSzPts val="4800"/>
              <a:buFont typeface="Bebas Neue"/>
              <a:buNone/>
            </a:pPr>
            <a:r>
              <a:rPr b="0" i="0" lang="en-US" sz="4800" u="none" cap="none" strike="noStrike">
                <a:solidFill>
                  <a:srgbClr val="16110D"/>
                </a:solidFill>
                <a:latin typeface="Bebas Neue"/>
                <a:ea typeface="Bebas Neue"/>
                <a:cs typeface="Bebas Neue"/>
                <a:sym typeface="Bebas Neue"/>
              </a:rPr>
              <a:t>2.3M</a:t>
            </a:r>
            <a:endParaRPr b="0" i="0" sz="4800" u="none" cap="none" strike="noStrike">
              <a:solidFill>
                <a:schemeClr val="dk1"/>
              </a:solidFill>
              <a:latin typeface="Calibri"/>
              <a:ea typeface="Calibri"/>
              <a:cs typeface="Calibri"/>
              <a:sym typeface="Calibri"/>
            </a:endParaRPr>
          </a:p>
        </p:txBody>
      </p:sp>
      <p:sp>
        <p:nvSpPr>
          <p:cNvPr id="186" name="Google Shape;186;g265f38525ab_0_152"/>
          <p:cNvSpPr/>
          <p:nvPr/>
        </p:nvSpPr>
        <p:spPr>
          <a:xfrm>
            <a:off x="5703013" y="7137400"/>
            <a:ext cx="11430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4.4M</a:t>
            </a:r>
            <a:endParaRPr b="0" i="0" sz="4800" u="none" cap="none" strike="noStrike">
              <a:solidFill>
                <a:schemeClr val="dk1"/>
              </a:solidFill>
              <a:latin typeface="Calibri"/>
              <a:ea typeface="Calibri"/>
              <a:cs typeface="Calibri"/>
              <a:sym typeface="Calibri"/>
            </a:endParaRPr>
          </a:p>
        </p:txBody>
      </p:sp>
      <p:sp>
        <p:nvSpPr>
          <p:cNvPr id="187" name="Google Shape;187;g265f38525ab_0_15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8" name="Google Shape;188;g265f38525ab_0_15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ECC"/>
        </a:solidFill>
      </p:bgPr>
    </p:bg>
    <p:spTree>
      <p:nvGrpSpPr>
        <p:cNvPr id="193" name="Shape 193"/>
        <p:cNvGrpSpPr/>
        <p:nvPr/>
      </p:nvGrpSpPr>
      <p:grpSpPr>
        <a:xfrm>
          <a:off x="0" y="0"/>
          <a:ext cx="0" cy="0"/>
          <a:chOff x="0" y="0"/>
          <a:chExt cx="0" cy="0"/>
        </a:xfrm>
      </p:grpSpPr>
      <p:sp>
        <p:nvSpPr>
          <p:cNvPr id="194" name="Google Shape;194;g265f38525ab_0_16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5" name="Google Shape;195;g265f38525ab_0_168"/>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196" name="Google Shape;196;g265f38525ab_0_168"/>
          <p:cNvPicPr preferRelativeResize="0"/>
          <p:nvPr/>
        </p:nvPicPr>
        <p:blipFill rotWithShape="1">
          <a:blip r:embed="rId4">
            <a:alphaModFix/>
          </a:blip>
          <a:srcRect b="0" l="0" r="0" t="0"/>
          <a:stretch/>
        </p:blipFill>
        <p:spPr>
          <a:xfrm>
            <a:off x="16600975" y="5422900"/>
            <a:ext cx="7786073" cy="8293100"/>
          </a:xfrm>
          <a:prstGeom prst="rect">
            <a:avLst/>
          </a:prstGeom>
          <a:noFill/>
          <a:ln>
            <a:noFill/>
          </a:ln>
        </p:spPr>
      </p:pic>
      <p:sp>
        <p:nvSpPr>
          <p:cNvPr id="197" name="Google Shape;197;g265f38525ab_0_168"/>
          <p:cNvSpPr/>
          <p:nvPr/>
        </p:nvSpPr>
        <p:spPr>
          <a:xfrm>
            <a:off x="2171971" y="1828800"/>
            <a:ext cx="128499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110D"/>
              </a:buClr>
              <a:buSzPts val="8000"/>
              <a:buFont typeface="Bebas Neue"/>
              <a:buNone/>
            </a:pPr>
            <a:r>
              <a:rPr b="0" i="0" lang="en-US" sz="8000" u="none" cap="none" strike="noStrike">
                <a:solidFill>
                  <a:srgbClr val="16110D"/>
                </a:solidFill>
                <a:latin typeface="Bebas Neue"/>
                <a:ea typeface="Bebas Neue"/>
                <a:cs typeface="Bebas Neue"/>
                <a:sym typeface="Bebas Neue"/>
              </a:rPr>
              <a:t>The Elves: A Glimpse into Their World</a:t>
            </a:r>
            <a:endParaRPr b="0" i="0" sz="8000" u="none" cap="none" strike="noStrike">
              <a:solidFill>
                <a:schemeClr val="dk1"/>
              </a:solidFill>
              <a:latin typeface="Calibri"/>
              <a:ea typeface="Calibri"/>
              <a:cs typeface="Calibri"/>
              <a:sym typeface="Calibri"/>
            </a:endParaRPr>
          </a:p>
        </p:txBody>
      </p:sp>
      <p:sp>
        <p:nvSpPr>
          <p:cNvPr id="198" name="Google Shape;198;g265f38525ab_0_168"/>
          <p:cNvSpPr/>
          <p:nvPr/>
        </p:nvSpPr>
        <p:spPr>
          <a:xfrm>
            <a:off x="2171971" y="3517900"/>
            <a:ext cx="21639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Raleway"/>
              <a:buNone/>
            </a:pPr>
            <a:r>
              <a:rPr b="0" i="0" lang="en-US" sz="3200" u="none" cap="none" strike="noStrike">
                <a:solidFill>
                  <a:srgbClr val="000000"/>
                </a:solidFill>
                <a:latin typeface="Raleway"/>
                <a:ea typeface="Raleway"/>
                <a:cs typeface="Raleway"/>
                <a:sym typeface="Raleway"/>
              </a:rPr>
              <a:t>Elegant inhabitants of enchanted forests, known for their mastery of magic and their close connection to nature. They possess an innate sense of harmony and balance, making them protectors of the natural world.</a:t>
            </a:r>
            <a:endParaRPr b="0" i="0" sz="3200" u="none" cap="none" strike="noStrike">
              <a:solidFill>
                <a:schemeClr val="dk1"/>
              </a:solidFill>
              <a:latin typeface="Calibri"/>
              <a:ea typeface="Calibri"/>
              <a:cs typeface="Calibri"/>
              <a:sym typeface="Calibri"/>
            </a:endParaRPr>
          </a:p>
        </p:txBody>
      </p:sp>
      <p:sp>
        <p:nvSpPr>
          <p:cNvPr id="199" name="Google Shape;199;g265f38525ab_0_168"/>
          <p:cNvSpPr/>
          <p:nvPr/>
        </p:nvSpPr>
        <p:spPr>
          <a:xfrm>
            <a:off x="2171971" y="6858000"/>
            <a:ext cx="4064400" cy="469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0" name="Google Shape;200;g265f38525ab_0_168"/>
          <p:cNvPicPr preferRelativeResize="0"/>
          <p:nvPr/>
        </p:nvPicPr>
        <p:blipFill rotWithShape="1">
          <a:blip r:embed="rId5">
            <a:alphaModFix/>
          </a:blip>
          <a:srcRect b="0" l="0" r="0" t="0"/>
          <a:stretch/>
        </p:blipFill>
        <p:spPr>
          <a:xfrm>
            <a:off x="2171971" y="6858000"/>
            <a:ext cx="1500329" cy="1015988"/>
          </a:xfrm>
          <a:prstGeom prst="rect">
            <a:avLst/>
          </a:prstGeom>
          <a:noFill/>
          <a:ln>
            <a:noFill/>
          </a:ln>
        </p:spPr>
      </p:pic>
      <p:sp>
        <p:nvSpPr>
          <p:cNvPr id="201" name="Google Shape;201;g265f38525ab_0_168"/>
          <p:cNvSpPr/>
          <p:nvPr/>
        </p:nvSpPr>
        <p:spPr>
          <a:xfrm>
            <a:off x="2171971" y="8178788"/>
            <a:ext cx="40644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g265f38525ab_0_168"/>
          <p:cNvSpPr/>
          <p:nvPr/>
        </p:nvSpPr>
        <p:spPr>
          <a:xfrm>
            <a:off x="2171971" y="8178788"/>
            <a:ext cx="4200000" cy="351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Raleway"/>
              <a:buNone/>
            </a:pPr>
            <a:r>
              <a:rPr b="0" i="0" lang="en-US" sz="3200" u="none" cap="none" strike="noStrike">
                <a:solidFill>
                  <a:srgbClr val="000000"/>
                </a:solidFill>
                <a:latin typeface="Raleway"/>
                <a:ea typeface="Raleway"/>
                <a:cs typeface="Raleway"/>
                <a:sym typeface="Raleway"/>
              </a:rPr>
              <a:t>"The Art of Archery": Discover the intricacies of the Art of Archery as practiced by the graceful and precise elves.</a:t>
            </a:r>
            <a:endParaRPr b="0" i="0" sz="3200" u="none" cap="none" strike="noStrike">
              <a:solidFill>
                <a:schemeClr val="dk1"/>
              </a:solidFill>
              <a:latin typeface="Calibri"/>
              <a:ea typeface="Calibri"/>
              <a:cs typeface="Calibri"/>
              <a:sym typeface="Calibri"/>
            </a:endParaRPr>
          </a:p>
        </p:txBody>
      </p:sp>
      <p:sp>
        <p:nvSpPr>
          <p:cNvPr id="203" name="Google Shape;203;g265f38525ab_0_168"/>
          <p:cNvSpPr/>
          <p:nvPr/>
        </p:nvSpPr>
        <p:spPr>
          <a:xfrm>
            <a:off x="6642930" y="6858000"/>
            <a:ext cx="4064400" cy="469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4" name="Google Shape;204;g265f38525ab_0_168"/>
          <p:cNvPicPr preferRelativeResize="0"/>
          <p:nvPr/>
        </p:nvPicPr>
        <p:blipFill rotWithShape="1">
          <a:blip r:embed="rId6">
            <a:alphaModFix/>
          </a:blip>
          <a:srcRect b="0" l="0" r="0" t="0"/>
          <a:stretch/>
        </p:blipFill>
        <p:spPr>
          <a:xfrm>
            <a:off x="6642930" y="6858000"/>
            <a:ext cx="1110908" cy="1016000"/>
          </a:xfrm>
          <a:prstGeom prst="rect">
            <a:avLst/>
          </a:prstGeom>
          <a:noFill/>
          <a:ln>
            <a:noFill/>
          </a:ln>
        </p:spPr>
      </p:pic>
      <p:sp>
        <p:nvSpPr>
          <p:cNvPr id="205" name="Google Shape;205;g265f38525ab_0_168"/>
          <p:cNvSpPr/>
          <p:nvPr/>
        </p:nvSpPr>
        <p:spPr>
          <a:xfrm>
            <a:off x="6642930" y="8178800"/>
            <a:ext cx="40644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g265f38525ab_0_168"/>
          <p:cNvSpPr/>
          <p:nvPr/>
        </p:nvSpPr>
        <p:spPr>
          <a:xfrm>
            <a:off x="6642930" y="8178800"/>
            <a:ext cx="4200000" cy="351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Raleway"/>
              <a:buNone/>
            </a:pPr>
            <a:r>
              <a:rPr b="0" i="0" lang="en-US" sz="3200" u="none" cap="none" strike="noStrike">
                <a:solidFill>
                  <a:srgbClr val="000000"/>
                </a:solidFill>
                <a:latin typeface="Raleway"/>
                <a:ea typeface="Raleway"/>
                <a:cs typeface="Raleway"/>
                <a:sym typeface="Raleway"/>
              </a:rPr>
              <a:t>"The Music of the Elves": Immerse yourself in the enchanting music of the elves, whose songs have the power to heal.</a:t>
            </a:r>
            <a:endParaRPr b="0" i="0" sz="3200" u="none" cap="none" strike="noStrike">
              <a:solidFill>
                <a:schemeClr val="dk1"/>
              </a:solidFill>
              <a:latin typeface="Calibri"/>
              <a:ea typeface="Calibri"/>
              <a:cs typeface="Calibri"/>
              <a:sym typeface="Calibri"/>
            </a:endParaRPr>
          </a:p>
        </p:txBody>
      </p:sp>
      <p:sp>
        <p:nvSpPr>
          <p:cNvPr id="207" name="Google Shape;207;g265f38525ab_0_168"/>
          <p:cNvSpPr/>
          <p:nvPr/>
        </p:nvSpPr>
        <p:spPr>
          <a:xfrm>
            <a:off x="11113889" y="6858000"/>
            <a:ext cx="4064400" cy="469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8" name="Google Shape;208;g265f38525ab_0_168"/>
          <p:cNvPicPr preferRelativeResize="0"/>
          <p:nvPr/>
        </p:nvPicPr>
        <p:blipFill rotWithShape="1">
          <a:blip r:embed="rId7">
            <a:alphaModFix/>
          </a:blip>
          <a:srcRect b="0" l="0" r="0" t="0"/>
          <a:stretch/>
        </p:blipFill>
        <p:spPr>
          <a:xfrm>
            <a:off x="11113889" y="6858000"/>
            <a:ext cx="910275" cy="1016012"/>
          </a:xfrm>
          <a:prstGeom prst="rect">
            <a:avLst/>
          </a:prstGeom>
          <a:noFill/>
          <a:ln>
            <a:noFill/>
          </a:ln>
        </p:spPr>
      </p:pic>
      <p:sp>
        <p:nvSpPr>
          <p:cNvPr id="209" name="Google Shape;209;g265f38525ab_0_168"/>
          <p:cNvSpPr/>
          <p:nvPr/>
        </p:nvSpPr>
        <p:spPr>
          <a:xfrm>
            <a:off x="11113889" y="8178812"/>
            <a:ext cx="40644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g265f38525ab_0_168"/>
          <p:cNvSpPr/>
          <p:nvPr/>
        </p:nvSpPr>
        <p:spPr>
          <a:xfrm>
            <a:off x="11113889" y="8178812"/>
            <a:ext cx="4200000" cy="351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Raleway"/>
              <a:buNone/>
            </a:pPr>
            <a:r>
              <a:rPr b="0" i="0" lang="en-US" sz="3200" u="none" cap="none" strike="noStrike">
                <a:solidFill>
                  <a:srgbClr val="000000"/>
                </a:solidFill>
                <a:latin typeface="Raleway"/>
                <a:ea typeface="Raleway"/>
                <a:cs typeface="Raleway"/>
                <a:sym typeface="Raleway"/>
              </a:rPr>
              <a:t>"The Life of an Elf": Learn about the customs and daily life of the elves, from their familial structure to their religious beliefs.</a:t>
            </a:r>
            <a:endParaRPr b="0" i="0" sz="3200" u="none" cap="none" strike="noStrike">
              <a:solidFill>
                <a:schemeClr val="dk1"/>
              </a:solidFill>
              <a:latin typeface="Calibri"/>
              <a:ea typeface="Calibri"/>
              <a:cs typeface="Calibri"/>
              <a:sym typeface="Calibri"/>
            </a:endParaRPr>
          </a:p>
        </p:txBody>
      </p:sp>
      <p:pic>
        <p:nvPicPr>
          <p:cNvPr descr=" " id="211" name="Google Shape;211;g265f38525ab_0_168"/>
          <p:cNvPicPr preferRelativeResize="0"/>
          <p:nvPr/>
        </p:nvPicPr>
        <p:blipFill rotWithShape="1">
          <a:blip r:embed="rId8">
            <a:alphaModFix/>
          </a:blip>
          <a:srcRect b="0" l="0" r="0" t="0"/>
          <a:stretch/>
        </p:blipFill>
        <p:spPr>
          <a:xfrm>
            <a:off x="11113889" y="11760200"/>
            <a:ext cx="6960470" cy="12954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ECC"/>
        </a:solidFill>
      </p:bgPr>
    </p:bg>
    <p:spTree>
      <p:nvGrpSpPr>
        <p:cNvPr id="216" name="Shape 216"/>
        <p:cNvGrpSpPr/>
        <p:nvPr/>
      </p:nvGrpSpPr>
      <p:grpSpPr>
        <a:xfrm>
          <a:off x="0" y="0"/>
          <a:ext cx="0" cy="0"/>
          <a:chOff x="0" y="0"/>
          <a:chExt cx="0" cy="0"/>
        </a:xfrm>
      </p:grpSpPr>
      <p:sp>
        <p:nvSpPr>
          <p:cNvPr id="217" name="Google Shape;217;g265f38525ab_0_19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8" name="Google Shape;218;g265f38525ab_0_190"/>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219" name="Google Shape;219;g265f38525ab_0_190"/>
          <p:cNvPicPr preferRelativeResize="0"/>
          <p:nvPr/>
        </p:nvPicPr>
        <p:blipFill rotWithShape="1">
          <a:blip r:embed="rId4">
            <a:alphaModFix/>
          </a:blip>
          <a:srcRect b="0" l="0" r="0" t="0"/>
          <a:stretch/>
        </p:blipFill>
        <p:spPr>
          <a:xfrm>
            <a:off x="10072359" y="673100"/>
            <a:ext cx="12803200" cy="12369800"/>
          </a:xfrm>
          <a:prstGeom prst="rect">
            <a:avLst/>
          </a:prstGeom>
          <a:noFill/>
          <a:ln>
            <a:noFill/>
          </a:ln>
        </p:spPr>
      </p:pic>
      <p:sp>
        <p:nvSpPr>
          <p:cNvPr id="220" name="Google Shape;220;g265f38525ab_0_190"/>
          <p:cNvSpPr/>
          <p:nvPr/>
        </p:nvSpPr>
        <p:spPr>
          <a:xfrm>
            <a:off x="2768946" y="2806700"/>
            <a:ext cx="10893600" cy="83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BE2E"/>
              </a:buClr>
              <a:buSzPts val="12800"/>
              <a:buFont typeface="Bebas Neue"/>
              <a:buNone/>
            </a:pPr>
            <a:r>
              <a:rPr b="0" i="0" lang="en-US" sz="12800" u="none" cap="none" strike="noStrike">
                <a:solidFill>
                  <a:srgbClr val="FFBE2E"/>
                </a:solidFill>
                <a:latin typeface="Bebas Neue"/>
                <a:ea typeface="Bebas Neue"/>
                <a:cs typeface="Bebas Neue"/>
                <a:sym typeface="Bebas Neue"/>
              </a:rPr>
              <a:t>The Enchanter: Cast Spells, Create Illusions, Bring Magic to Life</a:t>
            </a:r>
            <a:endParaRPr b="0" i="0" sz="12800" u="none" cap="none" strike="noStrike">
              <a:solidFill>
                <a:schemeClr val="dk1"/>
              </a:solidFill>
              <a:latin typeface="Calibri"/>
              <a:ea typeface="Calibri"/>
              <a:cs typeface="Calibri"/>
              <a:sym typeface="Calibri"/>
            </a:endParaRPr>
          </a:p>
        </p:txBody>
      </p:sp>
      <p:sp>
        <p:nvSpPr>
          <p:cNvPr id="221" name="Google Shape;221;g265f38525ab_0_190"/>
          <p:cNvSpPr/>
          <p:nvPr/>
        </p:nvSpPr>
        <p:spPr>
          <a:xfrm>
            <a:off x="2692737" y="2755900"/>
            <a:ext cx="10893600" cy="83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110D"/>
              </a:buClr>
              <a:buSzPts val="12800"/>
              <a:buFont typeface="Bebas Neue"/>
              <a:buNone/>
            </a:pPr>
            <a:r>
              <a:rPr b="0" i="0" lang="en-US" sz="12800" u="none" cap="none" strike="noStrike">
                <a:solidFill>
                  <a:srgbClr val="16110D"/>
                </a:solidFill>
                <a:latin typeface="Bebas Neue"/>
                <a:ea typeface="Bebas Neue"/>
                <a:cs typeface="Bebas Neue"/>
                <a:sym typeface="Bebas Neue"/>
              </a:rPr>
              <a:t>The Enchanter: Cast Spells, Create Illusions, Bring Magic to Life</a:t>
            </a:r>
            <a:endParaRPr b="0" i="0" sz="12800" u="none" cap="none" strike="noStrike">
              <a:solidFill>
                <a:schemeClr val="dk1"/>
              </a:solidFill>
              <a:latin typeface="Calibri"/>
              <a:ea typeface="Calibri"/>
              <a:cs typeface="Calibri"/>
              <a:sym typeface="Calibri"/>
            </a:endParaRPr>
          </a:p>
        </p:txBody>
      </p:sp>
      <p:pic>
        <p:nvPicPr>
          <p:cNvPr descr=" " id="222" name="Google Shape;222;g265f38525ab_0_190"/>
          <p:cNvPicPr preferRelativeResize="0"/>
          <p:nvPr/>
        </p:nvPicPr>
        <p:blipFill rotWithShape="1">
          <a:blip r:embed="rId5">
            <a:alphaModFix/>
          </a:blip>
          <a:srcRect b="0" l="0" r="0" t="0"/>
          <a:stretch/>
        </p:blipFill>
        <p:spPr>
          <a:xfrm>
            <a:off x="5321965" y="11201400"/>
            <a:ext cx="8116314" cy="32893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ECC"/>
        </a:solidFill>
      </p:bgPr>
    </p:bg>
    <p:spTree>
      <p:nvGrpSpPr>
        <p:cNvPr id="227" name="Shape 227"/>
        <p:cNvGrpSpPr/>
        <p:nvPr/>
      </p:nvGrpSpPr>
      <p:grpSpPr>
        <a:xfrm>
          <a:off x="0" y="0"/>
          <a:ext cx="0" cy="0"/>
          <a:chOff x="0" y="0"/>
          <a:chExt cx="0" cy="0"/>
        </a:xfrm>
      </p:grpSpPr>
      <p:sp>
        <p:nvSpPr>
          <p:cNvPr id="228" name="Google Shape;228;g265f38525ab_0_20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9" name="Google Shape;229;g265f38525ab_0_200"/>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230" name="Google Shape;230;g265f38525ab_0_200"/>
          <p:cNvPicPr preferRelativeResize="0"/>
          <p:nvPr/>
        </p:nvPicPr>
        <p:blipFill rotWithShape="1">
          <a:blip r:embed="rId4">
            <a:alphaModFix/>
          </a:blip>
          <a:srcRect b="0" l="0" r="0" t="0"/>
          <a:stretch/>
        </p:blipFill>
        <p:spPr>
          <a:xfrm>
            <a:off x="16905813" y="-101600"/>
            <a:ext cx="6084060" cy="12369800"/>
          </a:xfrm>
          <a:prstGeom prst="rect">
            <a:avLst/>
          </a:prstGeom>
          <a:noFill/>
          <a:ln>
            <a:noFill/>
          </a:ln>
        </p:spPr>
      </p:pic>
      <p:pic>
        <p:nvPicPr>
          <p:cNvPr descr=" " id="231" name="Google Shape;231;g265f38525ab_0_200"/>
          <p:cNvPicPr preferRelativeResize="0"/>
          <p:nvPr/>
        </p:nvPicPr>
        <p:blipFill rotWithShape="1">
          <a:blip r:embed="rId5">
            <a:alphaModFix/>
          </a:blip>
          <a:srcRect b="0" l="0" r="0" t="0"/>
          <a:stretch/>
        </p:blipFill>
        <p:spPr>
          <a:xfrm>
            <a:off x="10491511" y="1346200"/>
            <a:ext cx="6084060" cy="12369800"/>
          </a:xfrm>
          <a:prstGeom prst="rect">
            <a:avLst/>
          </a:prstGeom>
          <a:noFill/>
          <a:ln>
            <a:noFill/>
          </a:ln>
        </p:spPr>
      </p:pic>
      <p:sp>
        <p:nvSpPr>
          <p:cNvPr id="232" name="Google Shape;232;g265f38525ab_0_200"/>
          <p:cNvSpPr/>
          <p:nvPr/>
        </p:nvSpPr>
        <p:spPr>
          <a:xfrm>
            <a:off x="1397175" y="1143000"/>
            <a:ext cx="106905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110D"/>
              </a:buClr>
              <a:buSzPts val="8000"/>
              <a:buFont typeface="Bebas Neue"/>
              <a:buNone/>
            </a:pPr>
            <a:r>
              <a:rPr b="0" i="0" lang="en-US" sz="8000" u="none" cap="none" strike="noStrike">
                <a:solidFill>
                  <a:srgbClr val="16110D"/>
                </a:solidFill>
                <a:latin typeface="Bebas Neue"/>
                <a:ea typeface="Bebas Neue"/>
                <a:cs typeface="Bebas Neue"/>
                <a:sym typeface="Bebas Neue"/>
              </a:rPr>
              <a:t>Some Data</a:t>
            </a:r>
            <a:endParaRPr b="0" i="0" sz="8000" u="none" cap="none" strike="noStrike">
              <a:solidFill>
                <a:schemeClr val="dk1"/>
              </a:solidFill>
              <a:latin typeface="Calibri"/>
              <a:ea typeface="Calibri"/>
              <a:cs typeface="Calibri"/>
              <a:sym typeface="Calibri"/>
            </a:endParaRPr>
          </a:p>
        </p:txBody>
      </p:sp>
      <p:sp>
        <p:nvSpPr>
          <p:cNvPr id="233" name="Google Shape;233;g265f38525ab_0_200"/>
          <p:cNvSpPr/>
          <p:nvPr/>
        </p:nvSpPr>
        <p:spPr>
          <a:xfrm>
            <a:off x="1244756" y="5029200"/>
            <a:ext cx="8573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g265f38525ab_0_200"/>
          <p:cNvSpPr/>
          <p:nvPr/>
        </p:nvSpPr>
        <p:spPr>
          <a:xfrm>
            <a:off x="1244756" y="5029200"/>
            <a:ext cx="14226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g265f38525ab_0_200"/>
          <p:cNvSpPr/>
          <p:nvPr/>
        </p:nvSpPr>
        <p:spPr>
          <a:xfrm>
            <a:off x="1244756" y="5029200"/>
            <a:ext cx="17613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BE2E"/>
              </a:buClr>
              <a:buSzPts val="8000"/>
              <a:buFont typeface="Bebas Neue"/>
              <a:buNone/>
            </a:pPr>
            <a:r>
              <a:rPr b="0" i="0" lang="en-US" sz="8000" u="none" cap="none" strike="noStrike">
                <a:solidFill>
                  <a:srgbClr val="FFBE2E"/>
                </a:solidFill>
                <a:latin typeface="Bebas Neue"/>
                <a:ea typeface="Bebas Neue"/>
                <a:cs typeface="Bebas Neue"/>
                <a:sym typeface="Bebas Neue"/>
              </a:rPr>
              <a:t>75%</a:t>
            </a:r>
            <a:endParaRPr b="0" i="0" sz="8000" u="none" cap="none" strike="noStrike">
              <a:solidFill>
                <a:schemeClr val="dk1"/>
              </a:solidFill>
              <a:latin typeface="Calibri"/>
              <a:ea typeface="Calibri"/>
              <a:cs typeface="Calibri"/>
              <a:sym typeface="Calibri"/>
            </a:endParaRPr>
          </a:p>
        </p:txBody>
      </p:sp>
      <p:sp>
        <p:nvSpPr>
          <p:cNvPr id="236" name="Google Shape;236;g265f38525ab_0_200"/>
          <p:cNvSpPr/>
          <p:nvPr/>
        </p:nvSpPr>
        <p:spPr>
          <a:xfrm>
            <a:off x="2870559" y="5073650"/>
            <a:ext cx="6947700" cy="11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265f38525ab_0_200"/>
          <p:cNvSpPr/>
          <p:nvPr/>
        </p:nvSpPr>
        <p:spPr>
          <a:xfrm>
            <a:off x="2870559" y="5073650"/>
            <a:ext cx="71001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Bebas Neue"/>
              <a:buNone/>
            </a:pPr>
            <a:r>
              <a:rPr b="0" i="0" lang="en-US" sz="3600" u="none" cap="none" strike="noStrike">
                <a:solidFill>
                  <a:srgbClr val="000000"/>
                </a:solidFill>
                <a:latin typeface="Bebas Neue"/>
                <a:ea typeface="Bebas Neue"/>
                <a:cs typeface="Bebas Neue"/>
                <a:sym typeface="Bebas Neue"/>
              </a:rPr>
              <a:t>Enchanted Creatures</a:t>
            </a:r>
            <a:endParaRPr b="0" i="0" sz="3600" u="none" cap="none" strike="noStrike">
              <a:solidFill>
                <a:schemeClr val="dk1"/>
              </a:solidFill>
              <a:latin typeface="Calibri"/>
              <a:ea typeface="Calibri"/>
              <a:cs typeface="Calibri"/>
              <a:sym typeface="Calibri"/>
            </a:endParaRPr>
          </a:p>
        </p:txBody>
      </p:sp>
      <p:sp>
        <p:nvSpPr>
          <p:cNvPr id="238" name="Google Shape;238;g265f38525ab_0_200"/>
          <p:cNvSpPr/>
          <p:nvPr/>
        </p:nvSpPr>
        <p:spPr>
          <a:xfrm>
            <a:off x="2870559" y="5721350"/>
            <a:ext cx="70833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Raleway"/>
              <a:buNone/>
            </a:pPr>
            <a:r>
              <a:rPr b="0" i="0" lang="en-US" sz="3200" u="none" cap="none" strike="noStrike">
                <a:solidFill>
                  <a:srgbClr val="4D4D4D"/>
                </a:solidFill>
                <a:latin typeface="Raleway"/>
                <a:ea typeface="Raleway"/>
                <a:cs typeface="Raleway"/>
                <a:sym typeface="Raleway"/>
              </a:rPr>
              <a:t>possess the ability to cast spells.</a:t>
            </a:r>
            <a:endParaRPr b="0" i="0" sz="3200" u="none" cap="none" strike="noStrike">
              <a:solidFill>
                <a:schemeClr val="dk1"/>
              </a:solidFill>
              <a:latin typeface="Calibri"/>
              <a:ea typeface="Calibri"/>
              <a:cs typeface="Calibri"/>
              <a:sym typeface="Calibri"/>
            </a:endParaRPr>
          </a:p>
        </p:txBody>
      </p:sp>
      <p:sp>
        <p:nvSpPr>
          <p:cNvPr id="239" name="Google Shape;239;g265f38525ab_0_200"/>
          <p:cNvSpPr/>
          <p:nvPr/>
        </p:nvSpPr>
        <p:spPr>
          <a:xfrm>
            <a:off x="1244756" y="6858000"/>
            <a:ext cx="8573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g265f38525ab_0_200"/>
          <p:cNvSpPr/>
          <p:nvPr/>
        </p:nvSpPr>
        <p:spPr>
          <a:xfrm>
            <a:off x="1244756" y="6858000"/>
            <a:ext cx="14226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g265f38525ab_0_200"/>
          <p:cNvSpPr/>
          <p:nvPr/>
        </p:nvSpPr>
        <p:spPr>
          <a:xfrm>
            <a:off x="1244756" y="6858000"/>
            <a:ext cx="17613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BE2E"/>
              </a:buClr>
              <a:buSzPts val="8000"/>
              <a:buFont typeface="Bebas Neue"/>
              <a:buNone/>
            </a:pPr>
            <a:r>
              <a:rPr b="0" i="0" lang="en-US" sz="8000" u="none" cap="none" strike="noStrike">
                <a:solidFill>
                  <a:srgbClr val="FFBE2E"/>
                </a:solidFill>
                <a:latin typeface="Bebas Neue"/>
                <a:ea typeface="Bebas Neue"/>
                <a:cs typeface="Bebas Neue"/>
                <a:sym typeface="Bebas Neue"/>
              </a:rPr>
              <a:t>60%</a:t>
            </a:r>
            <a:endParaRPr b="0" i="0" sz="8000" u="none" cap="none" strike="noStrike">
              <a:solidFill>
                <a:schemeClr val="dk1"/>
              </a:solidFill>
              <a:latin typeface="Calibri"/>
              <a:ea typeface="Calibri"/>
              <a:cs typeface="Calibri"/>
              <a:sym typeface="Calibri"/>
            </a:endParaRPr>
          </a:p>
        </p:txBody>
      </p:sp>
      <p:sp>
        <p:nvSpPr>
          <p:cNvPr id="242" name="Google Shape;242;g265f38525ab_0_200"/>
          <p:cNvSpPr/>
          <p:nvPr/>
        </p:nvSpPr>
        <p:spPr>
          <a:xfrm>
            <a:off x="2870559" y="6902450"/>
            <a:ext cx="6947700" cy="11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265f38525ab_0_200"/>
          <p:cNvSpPr/>
          <p:nvPr/>
        </p:nvSpPr>
        <p:spPr>
          <a:xfrm>
            <a:off x="2870559" y="6902450"/>
            <a:ext cx="71001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Bebas Neue"/>
              <a:buNone/>
            </a:pPr>
            <a:r>
              <a:rPr b="0" i="0" lang="en-US" sz="3600" u="none" cap="none" strike="noStrike">
                <a:solidFill>
                  <a:srgbClr val="000000"/>
                </a:solidFill>
                <a:latin typeface="Bebas Neue"/>
                <a:ea typeface="Bebas Neue"/>
                <a:cs typeface="Bebas Neue"/>
                <a:sym typeface="Bebas Neue"/>
              </a:rPr>
              <a:t>Magic-Wielding Individuals</a:t>
            </a:r>
            <a:endParaRPr b="0" i="0" sz="3600" u="none" cap="none" strike="noStrike">
              <a:solidFill>
                <a:schemeClr val="dk1"/>
              </a:solidFill>
              <a:latin typeface="Calibri"/>
              <a:ea typeface="Calibri"/>
              <a:cs typeface="Calibri"/>
              <a:sym typeface="Calibri"/>
            </a:endParaRPr>
          </a:p>
        </p:txBody>
      </p:sp>
      <p:sp>
        <p:nvSpPr>
          <p:cNvPr id="244" name="Google Shape;244;g265f38525ab_0_200"/>
          <p:cNvSpPr/>
          <p:nvPr/>
        </p:nvSpPr>
        <p:spPr>
          <a:xfrm>
            <a:off x="2870559" y="7550150"/>
            <a:ext cx="70833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Raleway"/>
              <a:buNone/>
            </a:pPr>
            <a:r>
              <a:rPr b="0" i="0" lang="en-US" sz="3200" u="none" cap="none" strike="noStrike">
                <a:solidFill>
                  <a:srgbClr val="4D4D4D"/>
                </a:solidFill>
                <a:latin typeface="Raleway"/>
                <a:ea typeface="Raleway"/>
                <a:cs typeface="Raleway"/>
                <a:sym typeface="Raleway"/>
              </a:rPr>
              <a:t>practice the art of illusions.</a:t>
            </a:r>
            <a:endParaRPr b="0" i="0" sz="3200" u="none" cap="none" strike="noStrike">
              <a:solidFill>
                <a:schemeClr val="dk1"/>
              </a:solidFill>
              <a:latin typeface="Calibri"/>
              <a:ea typeface="Calibri"/>
              <a:cs typeface="Calibri"/>
              <a:sym typeface="Calibri"/>
            </a:endParaRPr>
          </a:p>
        </p:txBody>
      </p:sp>
      <p:sp>
        <p:nvSpPr>
          <p:cNvPr id="245" name="Google Shape;245;g265f38525ab_0_200"/>
          <p:cNvSpPr/>
          <p:nvPr/>
        </p:nvSpPr>
        <p:spPr>
          <a:xfrm>
            <a:off x="1193949" y="6838950"/>
            <a:ext cx="14226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265f38525ab_0_200"/>
          <p:cNvSpPr/>
          <p:nvPr/>
        </p:nvSpPr>
        <p:spPr>
          <a:xfrm>
            <a:off x="1193949" y="6838950"/>
            <a:ext cx="17613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110D"/>
              </a:buClr>
              <a:buSzPts val="8000"/>
              <a:buFont typeface="Bebas Neue"/>
              <a:buNone/>
            </a:pPr>
            <a:r>
              <a:rPr b="0" i="0" lang="en-US" sz="8000" u="none" cap="none" strike="noStrike">
                <a:solidFill>
                  <a:srgbClr val="16110D"/>
                </a:solidFill>
                <a:latin typeface="Bebas Neue"/>
                <a:ea typeface="Bebas Neue"/>
                <a:cs typeface="Bebas Neue"/>
                <a:sym typeface="Bebas Neue"/>
              </a:rPr>
              <a:t>60%</a:t>
            </a:r>
            <a:endParaRPr b="0" i="0" sz="8000" u="none" cap="none" strike="noStrike">
              <a:solidFill>
                <a:schemeClr val="dk1"/>
              </a:solidFill>
              <a:latin typeface="Calibri"/>
              <a:ea typeface="Calibri"/>
              <a:cs typeface="Calibri"/>
              <a:sym typeface="Calibri"/>
            </a:endParaRPr>
          </a:p>
        </p:txBody>
      </p:sp>
      <p:sp>
        <p:nvSpPr>
          <p:cNvPr id="247" name="Google Shape;247;g265f38525ab_0_200"/>
          <p:cNvSpPr/>
          <p:nvPr/>
        </p:nvSpPr>
        <p:spPr>
          <a:xfrm>
            <a:off x="1206651" y="4978400"/>
            <a:ext cx="14226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g265f38525ab_0_200"/>
          <p:cNvSpPr/>
          <p:nvPr/>
        </p:nvSpPr>
        <p:spPr>
          <a:xfrm>
            <a:off x="1206651" y="4978400"/>
            <a:ext cx="17613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110D"/>
              </a:buClr>
              <a:buSzPts val="8000"/>
              <a:buFont typeface="Bebas Neue"/>
              <a:buNone/>
            </a:pPr>
            <a:r>
              <a:rPr b="0" i="0" lang="en-US" sz="8000" u="none" cap="none" strike="noStrike">
                <a:solidFill>
                  <a:srgbClr val="16110D"/>
                </a:solidFill>
                <a:latin typeface="Bebas Neue"/>
                <a:ea typeface="Bebas Neue"/>
                <a:cs typeface="Bebas Neue"/>
                <a:sym typeface="Bebas Neue"/>
              </a:rPr>
              <a:t>75%</a:t>
            </a:r>
            <a:endParaRPr b="0" i="0" sz="8000" u="none" cap="none" strike="noStrike">
              <a:solidFill>
                <a:schemeClr val="dk1"/>
              </a:solidFill>
              <a:latin typeface="Calibri"/>
              <a:ea typeface="Calibri"/>
              <a:cs typeface="Calibri"/>
              <a:sym typeface="Calibri"/>
            </a:endParaRPr>
          </a:p>
        </p:txBody>
      </p:sp>
      <p:sp>
        <p:nvSpPr>
          <p:cNvPr id="249" name="Google Shape;249;g265f38525ab_0_200"/>
          <p:cNvSpPr/>
          <p:nvPr/>
        </p:nvSpPr>
        <p:spPr>
          <a:xfrm>
            <a:off x="1232054" y="8775700"/>
            <a:ext cx="14226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265f38525ab_0_200"/>
          <p:cNvSpPr/>
          <p:nvPr/>
        </p:nvSpPr>
        <p:spPr>
          <a:xfrm>
            <a:off x="1232054" y="8775700"/>
            <a:ext cx="17613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110D"/>
              </a:buClr>
              <a:buSzPts val="8000"/>
              <a:buFont typeface="Bebas Neue"/>
              <a:buNone/>
            </a:pPr>
            <a:r>
              <a:rPr b="0" i="0" lang="en-US" sz="8000" u="none" cap="none" strike="noStrike">
                <a:solidFill>
                  <a:srgbClr val="16110D"/>
                </a:solidFill>
                <a:latin typeface="Bebas Neue"/>
                <a:ea typeface="Bebas Neue"/>
                <a:cs typeface="Bebas Neue"/>
                <a:sym typeface="Bebas Neue"/>
              </a:rPr>
              <a:t>90%</a:t>
            </a:r>
            <a:endParaRPr b="0" i="0" sz="8000" u="none" cap="none" strike="noStrike">
              <a:solidFill>
                <a:schemeClr val="dk1"/>
              </a:solidFill>
              <a:latin typeface="Calibri"/>
              <a:ea typeface="Calibri"/>
              <a:cs typeface="Calibri"/>
              <a:sym typeface="Calibri"/>
            </a:endParaRPr>
          </a:p>
        </p:txBody>
      </p:sp>
      <p:sp>
        <p:nvSpPr>
          <p:cNvPr id="251" name="Google Shape;251;g265f38525ab_0_200"/>
          <p:cNvSpPr/>
          <p:nvPr/>
        </p:nvSpPr>
        <p:spPr>
          <a:xfrm>
            <a:off x="1244756" y="8686800"/>
            <a:ext cx="8573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65f38525ab_0_200"/>
          <p:cNvSpPr/>
          <p:nvPr/>
        </p:nvSpPr>
        <p:spPr>
          <a:xfrm>
            <a:off x="1244756" y="8686800"/>
            <a:ext cx="14226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265f38525ab_0_200"/>
          <p:cNvSpPr/>
          <p:nvPr/>
        </p:nvSpPr>
        <p:spPr>
          <a:xfrm>
            <a:off x="1244756" y="8686800"/>
            <a:ext cx="17613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BE2E"/>
              </a:buClr>
              <a:buSzPts val="8000"/>
              <a:buFont typeface="Bebas Neue"/>
              <a:buNone/>
            </a:pPr>
            <a:r>
              <a:rPr b="0" i="0" lang="en-US" sz="8000" u="none" cap="none" strike="noStrike">
                <a:solidFill>
                  <a:srgbClr val="FFBE2E"/>
                </a:solidFill>
                <a:latin typeface="Bebas Neue"/>
                <a:ea typeface="Bebas Neue"/>
                <a:cs typeface="Bebas Neue"/>
                <a:sym typeface="Bebas Neue"/>
              </a:rPr>
              <a:t>90%</a:t>
            </a:r>
            <a:endParaRPr b="0" i="0" sz="8000" u="none" cap="none" strike="noStrike">
              <a:solidFill>
                <a:schemeClr val="dk1"/>
              </a:solidFill>
              <a:latin typeface="Calibri"/>
              <a:ea typeface="Calibri"/>
              <a:cs typeface="Calibri"/>
              <a:sym typeface="Calibri"/>
            </a:endParaRPr>
          </a:p>
        </p:txBody>
      </p:sp>
      <p:sp>
        <p:nvSpPr>
          <p:cNvPr id="254" name="Google Shape;254;g265f38525ab_0_200"/>
          <p:cNvSpPr/>
          <p:nvPr/>
        </p:nvSpPr>
        <p:spPr>
          <a:xfrm>
            <a:off x="2870559" y="8731250"/>
            <a:ext cx="6947700" cy="11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265f38525ab_0_200"/>
          <p:cNvSpPr/>
          <p:nvPr/>
        </p:nvSpPr>
        <p:spPr>
          <a:xfrm>
            <a:off x="2870559" y="8731250"/>
            <a:ext cx="71001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Bebas Neue"/>
              <a:buNone/>
            </a:pPr>
            <a:r>
              <a:rPr b="0" i="0" lang="en-US" sz="3600" u="none" cap="none" strike="noStrike">
                <a:solidFill>
                  <a:srgbClr val="000000"/>
                </a:solidFill>
                <a:latin typeface="Bebas Neue"/>
                <a:ea typeface="Bebas Neue"/>
                <a:cs typeface="Bebas Neue"/>
                <a:sym typeface="Bebas Neue"/>
              </a:rPr>
              <a:t>Spells Cast</a:t>
            </a:r>
            <a:endParaRPr b="0" i="0" sz="3600" u="none" cap="none" strike="noStrike">
              <a:solidFill>
                <a:schemeClr val="dk1"/>
              </a:solidFill>
              <a:latin typeface="Calibri"/>
              <a:ea typeface="Calibri"/>
              <a:cs typeface="Calibri"/>
              <a:sym typeface="Calibri"/>
            </a:endParaRPr>
          </a:p>
        </p:txBody>
      </p:sp>
      <p:sp>
        <p:nvSpPr>
          <p:cNvPr id="256" name="Google Shape;256;g265f38525ab_0_200"/>
          <p:cNvSpPr/>
          <p:nvPr/>
        </p:nvSpPr>
        <p:spPr>
          <a:xfrm>
            <a:off x="2870559" y="9378950"/>
            <a:ext cx="70833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Raleway"/>
              <a:buNone/>
            </a:pPr>
            <a:r>
              <a:rPr b="0" i="0" lang="en-US" sz="3200" u="none" cap="none" strike="noStrike">
                <a:solidFill>
                  <a:srgbClr val="4D4D4D"/>
                </a:solidFill>
                <a:latin typeface="Raleway"/>
                <a:ea typeface="Raleway"/>
                <a:cs typeface="Raleway"/>
                <a:sym typeface="Raleway"/>
              </a:rPr>
              <a:t>are dark magic, foretelling danger.</a:t>
            </a:r>
            <a:endParaRPr b="0" i="0" sz="3200" u="none" cap="none" strike="noStrike">
              <a:solidFill>
                <a:schemeClr val="dk1"/>
              </a:solidFill>
              <a:latin typeface="Calibri"/>
              <a:ea typeface="Calibri"/>
              <a:cs typeface="Calibri"/>
              <a:sym typeface="Calibri"/>
            </a:endParaRPr>
          </a:p>
        </p:txBody>
      </p:sp>
      <p:pic>
        <p:nvPicPr>
          <p:cNvPr descr=" " id="257" name="Google Shape;257;g265f38525ab_0_200"/>
          <p:cNvPicPr preferRelativeResize="0"/>
          <p:nvPr/>
        </p:nvPicPr>
        <p:blipFill rotWithShape="1">
          <a:blip r:embed="rId6">
            <a:alphaModFix/>
          </a:blip>
          <a:srcRect b="0" l="0" r="0" t="0"/>
          <a:stretch/>
        </p:blipFill>
        <p:spPr>
          <a:xfrm>
            <a:off x="5537892" y="11963400"/>
            <a:ext cx="6960470" cy="12954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ECC"/>
        </a:solidFill>
      </p:bgPr>
    </p:bg>
    <p:spTree>
      <p:nvGrpSpPr>
        <p:cNvPr id="262" name="Shape 262"/>
        <p:cNvGrpSpPr/>
        <p:nvPr/>
      </p:nvGrpSpPr>
      <p:grpSpPr>
        <a:xfrm>
          <a:off x="0" y="0"/>
          <a:ext cx="0" cy="0"/>
          <a:chOff x="0" y="0"/>
          <a:chExt cx="0" cy="0"/>
        </a:xfrm>
      </p:grpSpPr>
      <p:sp>
        <p:nvSpPr>
          <p:cNvPr id="263" name="Google Shape;263;g265f38525ab_0_23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4" name="Google Shape;264;g265f38525ab_0_234"/>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265" name="Google Shape;265;g265f38525ab_0_234"/>
          <p:cNvSpPr/>
          <p:nvPr/>
        </p:nvSpPr>
        <p:spPr>
          <a:xfrm>
            <a:off x="7728916" y="3403600"/>
            <a:ext cx="8916600" cy="467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6110D"/>
              </a:buClr>
              <a:buSzPts val="24000"/>
              <a:buFont typeface="Bebas Neue"/>
              <a:buNone/>
            </a:pPr>
            <a:r>
              <a:rPr b="0" i="0" lang="en-US" sz="24000" u="none" cap="none" strike="noStrike">
                <a:solidFill>
                  <a:srgbClr val="16110D"/>
                </a:solidFill>
                <a:latin typeface="Bebas Neue"/>
                <a:ea typeface="Bebas Neue"/>
                <a:cs typeface="Bebas Neue"/>
                <a:sym typeface="Bebas Neue"/>
              </a:rPr>
              <a:t>234,567</a:t>
            </a:r>
            <a:endParaRPr b="0" i="0" sz="24000" u="none" cap="none" strike="noStrike">
              <a:solidFill>
                <a:schemeClr val="dk1"/>
              </a:solidFill>
              <a:latin typeface="Calibri"/>
              <a:ea typeface="Calibri"/>
              <a:cs typeface="Calibri"/>
              <a:sym typeface="Calibri"/>
            </a:endParaRPr>
          </a:p>
        </p:txBody>
      </p:sp>
      <p:sp>
        <p:nvSpPr>
          <p:cNvPr id="266" name="Google Shape;266;g265f38525ab_0_234"/>
          <p:cNvSpPr/>
          <p:nvPr/>
        </p:nvSpPr>
        <p:spPr>
          <a:xfrm>
            <a:off x="7640005" y="3276600"/>
            <a:ext cx="8916600" cy="467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BE2E"/>
              </a:buClr>
              <a:buSzPts val="24000"/>
              <a:buFont typeface="Bebas Neue"/>
              <a:buNone/>
            </a:pPr>
            <a:r>
              <a:rPr b="0" i="0" lang="en-US" sz="24000" u="none" cap="none" strike="noStrike">
                <a:solidFill>
                  <a:srgbClr val="FFBE2E"/>
                </a:solidFill>
                <a:latin typeface="Bebas Neue"/>
                <a:ea typeface="Bebas Neue"/>
                <a:cs typeface="Bebas Neue"/>
                <a:sym typeface="Bebas Neue"/>
              </a:rPr>
              <a:t>234,567</a:t>
            </a:r>
            <a:endParaRPr b="0" i="0" sz="24000" u="none" cap="none" strike="noStrike">
              <a:solidFill>
                <a:schemeClr val="dk1"/>
              </a:solidFill>
              <a:latin typeface="Calibri"/>
              <a:ea typeface="Calibri"/>
              <a:cs typeface="Calibri"/>
              <a:sym typeface="Calibri"/>
            </a:endParaRPr>
          </a:p>
        </p:txBody>
      </p:sp>
      <p:sp>
        <p:nvSpPr>
          <p:cNvPr id="267" name="Google Shape;267;g265f38525ab_0_234"/>
          <p:cNvSpPr/>
          <p:nvPr/>
        </p:nvSpPr>
        <p:spPr>
          <a:xfrm>
            <a:off x="4170355" y="7264400"/>
            <a:ext cx="16033500" cy="122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6400"/>
              <a:buFont typeface="Raleway"/>
              <a:buNone/>
            </a:pPr>
            <a:r>
              <a:rPr b="1" i="0" lang="en-US" sz="6400" u="none" cap="none" strike="noStrike">
                <a:solidFill>
                  <a:srgbClr val="4D4D4D"/>
                </a:solidFill>
                <a:latin typeface="Raleway"/>
                <a:ea typeface="Raleway"/>
                <a:cs typeface="Raleway"/>
                <a:sym typeface="Raleway"/>
              </a:rPr>
              <a:t>Unicorn Sightings</a:t>
            </a:r>
            <a:endParaRPr b="0" i="0" sz="6400" u="none" cap="none" strike="noStrike">
              <a:solidFill>
                <a:schemeClr val="dk1"/>
              </a:solidFill>
              <a:latin typeface="Calibri"/>
              <a:ea typeface="Calibri"/>
              <a:cs typeface="Calibri"/>
              <a:sym typeface="Calibri"/>
            </a:endParaRPr>
          </a:p>
        </p:txBody>
      </p:sp>
      <p:sp>
        <p:nvSpPr>
          <p:cNvPr id="268" name="Google Shape;268;g265f38525ab_0_234"/>
          <p:cNvSpPr/>
          <p:nvPr/>
        </p:nvSpPr>
        <p:spPr>
          <a:xfrm>
            <a:off x="7483352" y="8623300"/>
            <a:ext cx="94077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Raleway"/>
              <a:buNone/>
            </a:pPr>
            <a:r>
              <a:rPr b="0" i="0" lang="en-US" sz="3200" u="none" cap="none" strike="noStrike">
                <a:solidFill>
                  <a:srgbClr val="000000"/>
                </a:solidFill>
                <a:latin typeface="Raleway"/>
                <a:ea typeface="Raleway"/>
                <a:cs typeface="Raleway"/>
                <a:sym typeface="Raleway"/>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pic>
        <p:nvPicPr>
          <p:cNvPr descr=" " id="269" name="Google Shape;269;g265f38525ab_0_234"/>
          <p:cNvPicPr preferRelativeResize="0"/>
          <p:nvPr/>
        </p:nvPicPr>
        <p:blipFill rotWithShape="1">
          <a:blip r:embed="rId4">
            <a:alphaModFix/>
          </a:blip>
          <a:srcRect b="0" l="0" r="0" t="0"/>
          <a:stretch/>
        </p:blipFill>
        <p:spPr>
          <a:xfrm>
            <a:off x="15254607" y="10960100"/>
            <a:ext cx="8116314" cy="32893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ECC"/>
        </a:solidFill>
      </p:bgPr>
    </p:bg>
    <p:spTree>
      <p:nvGrpSpPr>
        <p:cNvPr id="274" name="Shape 274"/>
        <p:cNvGrpSpPr/>
        <p:nvPr/>
      </p:nvGrpSpPr>
      <p:grpSpPr>
        <a:xfrm>
          <a:off x="0" y="0"/>
          <a:ext cx="0" cy="0"/>
          <a:chOff x="0" y="0"/>
          <a:chExt cx="0" cy="0"/>
        </a:xfrm>
      </p:grpSpPr>
      <p:sp>
        <p:nvSpPr>
          <p:cNvPr id="275" name="Google Shape;275;g265f38525ab_0_24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6" name="Google Shape;276;g265f38525ab_0_245"/>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277" name="Google Shape;277;g265f38525ab_0_245"/>
          <p:cNvSpPr/>
          <p:nvPr/>
        </p:nvSpPr>
        <p:spPr>
          <a:xfrm>
            <a:off x="4724991" y="3213100"/>
            <a:ext cx="56481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BE2E"/>
              </a:buClr>
              <a:buSzPts val="12800"/>
              <a:buFont typeface="Bebas Neue"/>
              <a:buNone/>
            </a:pPr>
            <a:r>
              <a:rPr b="0" i="0" lang="en-US" sz="12800" u="none" cap="none" strike="noStrike">
                <a:solidFill>
                  <a:srgbClr val="FFBE2E"/>
                </a:solidFill>
                <a:latin typeface="Bebas Neue"/>
                <a:ea typeface="Bebas Neue"/>
                <a:cs typeface="Bebas Neue"/>
                <a:sym typeface="Bebas Neue"/>
              </a:rPr>
              <a:t>233 Coins</a:t>
            </a:r>
            <a:endParaRPr b="0" i="0" sz="12800" u="none" cap="none" strike="noStrike">
              <a:solidFill>
                <a:schemeClr val="dk1"/>
              </a:solidFill>
              <a:latin typeface="Calibri"/>
              <a:ea typeface="Calibri"/>
              <a:cs typeface="Calibri"/>
              <a:sym typeface="Calibri"/>
            </a:endParaRPr>
          </a:p>
        </p:txBody>
      </p:sp>
      <p:sp>
        <p:nvSpPr>
          <p:cNvPr id="278" name="Google Shape;278;g265f38525ab_0_245"/>
          <p:cNvSpPr/>
          <p:nvPr/>
        </p:nvSpPr>
        <p:spPr>
          <a:xfrm>
            <a:off x="4775797" y="3263900"/>
            <a:ext cx="56481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110D"/>
              </a:buClr>
              <a:buSzPts val="12800"/>
              <a:buFont typeface="Bebas Neue"/>
              <a:buNone/>
            </a:pPr>
            <a:r>
              <a:rPr b="0" i="0" lang="en-US" sz="12800" u="none" cap="none" strike="noStrike">
                <a:solidFill>
                  <a:srgbClr val="16110D"/>
                </a:solidFill>
                <a:latin typeface="Bebas Neue"/>
                <a:ea typeface="Bebas Neue"/>
                <a:cs typeface="Bebas Neue"/>
                <a:sym typeface="Bebas Neue"/>
              </a:rPr>
              <a:t>233 Coins</a:t>
            </a:r>
            <a:endParaRPr b="0" i="0" sz="12800" u="none" cap="none" strike="noStrike">
              <a:solidFill>
                <a:schemeClr val="dk1"/>
              </a:solidFill>
              <a:latin typeface="Calibri"/>
              <a:ea typeface="Calibri"/>
              <a:cs typeface="Calibri"/>
              <a:sym typeface="Calibri"/>
            </a:endParaRPr>
          </a:p>
        </p:txBody>
      </p:sp>
      <p:sp>
        <p:nvSpPr>
          <p:cNvPr id="279" name="Google Shape;279;g265f38525ab_0_245"/>
          <p:cNvSpPr/>
          <p:nvPr/>
        </p:nvSpPr>
        <p:spPr>
          <a:xfrm>
            <a:off x="3391324" y="52197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265f38525ab_0_245"/>
          <p:cNvSpPr/>
          <p:nvPr/>
        </p:nvSpPr>
        <p:spPr>
          <a:xfrm>
            <a:off x="3323582" y="52197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Raleway"/>
              <a:buNone/>
            </a:pPr>
            <a:r>
              <a:rPr b="0" i="0" lang="en-US" sz="3200" u="none" cap="none" strike="noStrike">
                <a:solidFill>
                  <a:srgbClr val="4D4D4D"/>
                </a:solidFill>
                <a:latin typeface="Raleway"/>
                <a:ea typeface="Raleway"/>
                <a:cs typeface="Raleway"/>
                <a:sym typeface="Raleway"/>
              </a:rPr>
              <a:t>Treasure Found</a:t>
            </a:r>
            <a:endParaRPr b="0" i="0" sz="3200" u="none" cap="none" strike="noStrike">
              <a:solidFill>
                <a:schemeClr val="dk1"/>
              </a:solidFill>
              <a:latin typeface="Calibri"/>
              <a:ea typeface="Calibri"/>
              <a:cs typeface="Calibri"/>
              <a:sym typeface="Calibri"/>
            </a:endParaRPr>
          </a:p>
        </p:txBody>
      </p:sp>
      <p:sp>
        <p:nvSpPr>
          <p:cNvPr id="281" name="Google Shape;281;g265f38525ab_0_245"/>
          <p:cNvSpPr/>
          <p:nvPr/>
        </p:nvSpPr>
        <p:spPr>
          <a:xfrm>
            <a:off x="4597975" y="6985000"/>
            <a:ext cx="60036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110D"/>
              </a:buClr>
              <a:buSzPts val="12800"/>
              <a:buFont typeface="Bebas Neue"/>
              <a:buNone/>
            </a:pPr>
            <a:r>
              <a:rPr b="0" i="0" lang="en-US" sz="12800" u="none" cap="none" strike="noStrike">
                <a:solidFill>
                  <a:srgbClr val="16110D"/>
                </a:solidFill>
                <a:latin typeface="Bebas Neue"/>
                <a:ea typeface="Bebas Neue"/>
                <a:cs typeface="Bebas Neue"/>
                <a:sym typeface="Bebas Neue"/>
              </a:rPr>
              <a:t>456 Hours</a:t>
            </a:r>
            <a:endParaRPr b="0" i="0" sz="12800" u="none" cap="none" strike="noStrike">
              <a:solidFill>
                <a:schemeClr val="dk1"/>
              </a:solidFill>
              <a:latin typeface="Calibri"/>
              <a:ea typeface="Calibri"/>
              <a:cs typeface="Calibri"/>
              <a:sym typeface="Calibri"/>
            </a:endParaRPr>
          </a:p>
        </p:txBody>
      </p:sp>
      <p:sp>
        <p:nvSpPr>
          <p:cNvPr id="282" name="Google Shape;282;g265f38525ab_0_245"/>
          <p:cNvSpPr/>
          <p:nvPr/>
        </p:nvSpPr>
        <p:spPr>
          <a:xfrm>
            <a:off x="4547168" y="6934200"/>
            <a:ext cx="60036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BE2E"/>
              </a:buClr>
              <a:buSzPts val="12800"/>
              <a:buFont typeface="Bebas Neue"/>
              <a:buNone/>
            </a:pPr>
            <a:r>
              <a:rPr b="0" i="0" lang="en-US" sz="12800" u="none" cap="none" strike="noStrike">
                <a:solidFill>
                  <a:srgbClr val="FFBE2E"/>
                </a:solidFill>
                <a:latin typeface="Bebas Neue"/>
                <a:ea typeface="Bebas Neue"/>
                <a:cs typeface="Bebas Neue"/>
                <a:sym typeface="Bebas Neue"/>
              </a:rPr>
              <a:t>456 Hours</a:t>
            </a:r>
            <a:endParaRPr b="0" i="0" sz="12800" u="none" cap="none" strike="noStrike">
              <a:solidFill>
                <a:schemeClr val="dk1"/>
              </a:solidFill>
              <a:latin typeface="Calibri"/>
              <a:ea typeface="Calibri"/>
              <a:cs typeface="Calibri"/>
              <a:sym typeface="Calibri"/>
            </a:endParaRPr>
          </a:p>
        </p:txBody>
      </p:sp>
      <p:sp>
        <p:nvSpPr>
          <p:cNvPr id="283" name="Google Shape;283;g265f38525ab_0_245"/>
          <p:cNvSpPr/>
          <p:nvPr/>
        </p:nvSpPr>
        <p:spPr>
          <a:xfrm>
            <a:off x="3391324" y="89408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65f38525ab_0_245"/>
          <p:cNvSpPr/>
          <p:nvPr/>
        </p:nvSpPr>
        <p:spPr>
          <a:xfrm>
            <a:off x="3323582" y="89408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Raleway"/>
              <a:buNone/>
            </a:pPr>
            <a:r>
              <a:rPr b="0" i="0" lang="en-US" sz="3200" u="none" cap="none" strike="noStrike">
                <a:solidFill>
                  <a:srgbClr val="4D4D4D"/>
                </a:solidFill>
                <a:latin typeface="Raleway"/>
                <a:ea typeface="Raleway"/>
                <a:cs typeface="Raleway"/>
                <a:sym typeface="Raleway"/>
              </a:rPr>
              <a:t>Duration of Spell Casting</a:t>
            </a:r>
            <a:endParaRPr b="0" i="0" sz="3200" u="none" cap="none" strike="noStrike">
              <a:solidFill>
                <a:schemeClr val="dk1"/>
              </a:solidFill>
              <a:latin typeface="Calibri"/>
              <a:ea typeface="Calibri"/>
              <a:cs typeface="Calibri"/>
              <a:sym typeface="Calibri"/>
            </a:endParaRPr>
          </a:p>
        </p:txBody>
      </p:sp>
      <p:sp>
        <p:nvSpPr>
          <p:cNvPr id="285" name="Google Shape;285;g265f38525ab_0_245"/>
          <p:cNvSpPr/>
          <p:nvPr/>
        </p:nvSpPr>
        <p:spPr>
          <a:xfrm>
            <a:off x="16359645" y="3263900"/>
            <a:ext cx="28029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110D"/>
              </a:buClr>
              <a:buSzPts val="12800"/>
              <a:buFont typeface="Bebas Neue"/>
              <a:buNone/>
            </a:pPr>
            <a:r>
              <a:rPr b="0" i="0" lang="en-US" sz="12800" u="none" cap="none" strike="noStrike">
                <a:solidFill>
                  <a:srgbClr val="16110D"/>
                </a:solidFill>
                <a:latin typeface="Bebas Neue"/>
                <a:ea typeface="Bebas Neue"/>
                <a:cs typeface="Bebas Neue"/>
                <a:sym typeface="Bebas Neue"/>
              </a:rPr>
              <a:t>85%</a:t>
            </a:r>
            <a:endParaRPr b="0" i="0" sz="12800" u="none" cap="none" strike="noStrike">
              <a:solidFill>
                <a:schemeClr val="dk1"/>
              </a:solidFill>
              <a:latin typeface="Calibri"/>
              <a:ea typeface="Calibri"/>
              <a:cs typeface="Calibri"/>
              <a:sym typeface="Calibri"/>
            </a:endParaRPr>
          </a:p>
        </p:txBody>
      </p:sp>
      <p:sp>
        <p:nvSpPr>
          <p:cNvPr id="286" name="Google Shape;286;g265f38525ab_0_245"/>
          <p:cNvSpPr/>
          <p:nvPr/>
        </p:nvSpPr>
        <p:spPr>
          <a:xfrm>
            <a:off x="16308838" y="3213100"/>
            <a:ext cx="28029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BE2E"/>
              </a:buClr>
              <a:buSzPts val="12800"/>
              <a:buFont typeface="Bebas Neue"/>
              <a:buNone/>
            </a:pPr>
            <a:r>
              <a:rPr b="0" i="0" lang="en-US" sz="12800" u="none" cap="none" strike="noStrike">
                <a:solidFill>
                  <a:srgbClr val="FFBE2E"/>
                </a:solidFill>
                <a:latin typeface="Bebas Neue"/>
                <a:ea typeface="Bebas Neue"/>
                <a:cs typeface="Bebas Neue"/>
                <a:sym typeface="Bebas Neue"/>
              </a:rPr>
              <a:t>85%</a:t>
            </a:r>
            <a:endParaRPr b="0" i="0" sz="12800" u="none" cap="none" strike="noStrike">
              <a:solidFill>
                <a:schemeClr val="dk1"/>
              </a:solidFill>
              <a:latin typeface="Calibri"/>
              <a:ea typeface="Calibri"/>
              <a:cs typeface="Calibri"/>
              <a:sym typeface="Calibri"/>
            </a:endParaRPr>
          </a:p>
        </p:txBody>
      </p:sp>
      <p:sp>
        <p:nvSpPr>
          <p:cNvPr id="287" name="Google Shape;287;g265f38525ab_0_245"/>
          <p:cNvSpPr/>
          <p:nvPr/>
        </p:nvSpPr>
        <p:spPr>
          <a:xfrm>
            <a:off x="13552594" y="52197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65f38525ab_0_245"/>
          <p:cNvSpPr/>
          <p:nvPr/>
        </p:nvSpPr>
        <p:spPr>
          <a:xfrm>
            <a:off x="13484852" y="52197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Raleway"/>
              <a:buNone/>
            </a:pPr>
            <a:r>
              <a:rPr b="0" i="0" lang="en-US" sz="3200" u="none" cap="none" strike="noStrike">
                <a:solidFill>
                  <a:srgbClr val="4D4D4D"/>
                </a:solidFill>
                <a:latin typeface="Raleway"/>
                <a:ea typeface="Raleway"/>
                <a:cs typeface="Raleway"/>
                <a:sym typeface="Raleway"/>
              </a:rPr>
              <a:t>Wished Granted</a:t>
            </a:r>
            <a:endParaRPr b="0" i="0" sz="3200" u="none" cap="none" strike="noStrike">
              <a:solidFill>
                <a:schemeClr val="dk1"/>
              </a:solidFill>
              <a:latin typeface="Calibri"/>
              <a:ea typeface="Calibri"/>
              <a:cs typeface="Calibri"/>
              <a:sym typeface="Calibri"/>
            </a:endParaRPr>
          </a:p>
        </p:txBody>
      </p:sp>
      <p:sp>
        <p:nvSpPr>
          <p:cNvPr id="289" name="Google Shape;289;g265f38525ab_0_245"/>
          <p:cNvSpPr/>
          <p:nvPr/>
        </p:nvSpPr>
        <p:spPr>
          <a:xfrm>
            <a:off x="15553094" y="6934200"/>
            <a:ext cx="43143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BE2E"/>
              </a:buClr>
              <a:buSzPts val="12800"/>
              <a:buFont typeface="Bebas Neue"/>
              <a:buNone/>
            </a:pPr>
            <a:r>
              <a:rPr b="0" i="0" lang="en-US" sz="12800" u="none" cap="none" strike="noStrike">
                <a:solidFill>
                  <a:srgbClr val="FFBE2E"/>
                </a:solidFill>
                <a:latin typeface="Bebas Neue"/>
                <a:ea typeface="Bebas Neue"/>
                <a:cs typeface="Bebas Neue"/>
                <a:sym typeface="Bebas Neue"/>
              </a:rPr>
              <a:t>535 Km</a:t>
            </a:r>
            <a:endParaRPr b="0" i="0" sz="12800" u="none" cap="none" strike="noStrike">
              <a:solidFill>
                <a:schemeClr val="dk1"/>
              </a:solidFill>
              <a:latin typeface="Calibri"/>
              <a:ea typeface="Calibri"/>
              <a:cs typeface="Calibri"/>
              <a:sym typeface="Calibri"/>
            </a:endParaRPr>
          </a:p>
        </p:txBody>
      </p:sp>
      <p:sp>
        <p:nvSpPr>
          <p:cNvPr id="290" name="Google Shape;290;g265f38525ab_0_245"/>
          <p:cNvSpPr/>
          <p:nvPr/>
        </p:nvSpPr>
        <p:spPr>
          <a:xfrm>
            <a:off x="15603900" y="6985000"/>
            <a:ext cx="43143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110D"/>
              </a:buClr>
              <a:buSzPts val="12800"/>
              <a:buFont typeface="Bebas Neue"/>
              <a:buNone/>
            </a:pPr>
            <a:r>
              <a:rPr b="0" i="0" lang="en-US" sz="12800" u="none" cap="none" strike="noStrike">
                <a:solidFill>
                  <a:srgbClr val="16110D"/>
                </a:solidFill>
                <a:latin typeface="Bebas Neue"/>
                <a:ea typeface="Bebas Neue"/>
                <a:cs typeface="Bebas Neue"/>
                <a:sym typeface="Bebas Neue"/>
              </a:rPr>
              <a:t>535 Km</a:t>
            </a:r>
            <a:endParaRPr b="0" i="0" sz="12800" u="none" cap="none" strike="noStrike">
              <a:solidFill>
                <a:schemeClr val="dk1"/>
              </a:solidFill>
              <a:latin typeface="Calibri"/>
              <a:ea typeface="Calibri"/>
              <a:cs typeface="Calibri"/>
              <a:sym typeface="Calibri"/>
            </a:endParaRPr>
          </a:p>
        </p:txBody>
      </p:sp>
      <p:sp>
        <p:nvSpPr>
          <p:cNvPr id="291" name="Google Shape;291;g265f38525ab_0_245"/>
          <p:cNvSpPr/>
          <p:nvPr/>
        </p:nvSpPr>
        <p:spPr>
          <a:xfrm>
            <a:off x="13552594" y="89408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65f38525ab_0_245"/>
          <p:cNvSpPr/>
          <p:nvPr/>
        </p:nvSpPr>
        <p:spPr>
          <a:xfrm>
            <a:off x="13484852" y="89408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Raleway"/>
              <a:buNone/>
            </a:pPr>
            <a:r>
              <a:rPr b="0" i="0" lang="en-US" sz="3200" u="none" cap="none" strike="noStrike">
                <a:solidFill>
                  <a:srgbClr val="4D4D4D"/>
                </a:solidFill>
                <a:latin typeface="Raleway"/>
                <a:ea typeface="Raleway"/>
                <a:cs typeface="Raleway"/>
                <a:sym typeface="Raleway"/>
              </a:rPr>
              <a:t>Journey Distance</a:t>
            </a:r>
            <a:endParaRPr b="0" i="0" sz="3200" u="none" cap="none" strike="noStrike">
              <a:solidFill>
                <a:schemeClr val="dk1"/>
              </a:solidFill>
              <a:latin typeface="Calibri"/>
              <a:ea typeface="Calibri"/>
              <a:cs typeface="Calibri"/>
              <a:sym typeface="Calibri"/>
            </a:endParaRPr>
          </a:p>
        </p:txBody>
      </p:sp>
      <p:pic>
        <p:nvPicPr>
          <p:cNvPr descr=" " id="293" name="Google Shape;293;g265f38525ab_0_245"/>
          <p:cNvPicPr preferRelativeResize="0"/>
          <p:nvPr/>
        </p:nvPicPr>
        <p:blipFill rotWithShape="1">
          <a:blip r:embed="rId4">
            <a:alphaModFix/>
          </a:blip>
          <a:srcRect b="0" l="0" r="0" t="0"/>
          <a:stretch/>
        </p:blipFill>
        <p:spPr>
          <a:xfrm>
            <a:off x="8281435" y="11963400"/>
            <a:ext cx="6960470" cy="12954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ECC"/>
        </a:solidFill>
      </p:bgPr>
    </p:bg>
    <p:spTree>
      <p:nvGrpSpPr>
        <p:cNvPr id="298" name="Shape 298"/>
        <p:cNvGrpSpPr/>
        <p:nvPr/>
      </p:nvGrpSpPr>
      <p:grpSpPr>
        <a:xfrm>
          <a:off x="0" y="0"/>
          <a:ext cx="0" cy="0"/>
          <a:chOff x="0" y="0"/>
          <a:chExt cx="0" cy="0"/>
        </a:xfrm>
      </p:grpSpPr>
      <p:sp>
        <p:nvSpPr>
          <p:cNvPr id="299" name="Google Shape;299;g265f38525ab_0_26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0" name="Google Shape;300;g265f38525ab_0_268"/>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301" name="Google Shape;301;g265f38525ab_0_268"/>
          <p:cNvSpPr/>
          <p:nvPr/>
        </p:nvSpPr>
        <p:spPr>
          <a:xfrm>
            <a:off x="6841922" y="1143000"/>
            <a:ext cx="106905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6110D"/>
              </a:buClr>
              <a:buSzPts val="8000"/>
              <a:buFont typeface="Bebas Neue"/>
              <a:buNone/>
            </a:pPr>
            <a:r>
              <a:rPr b="0" i="0" lang="en-US" sz="8000" u="none" cap="none" strike="noStrike">
                <a:solidFill>
                  <a:srgbClr val="16110D"/>
                </a:solidFill>
                <a:latin typeface="Bebas Neue"/>
                <a:ea typeface="Bebas Neue"/>
                <a:cs typeface="Bebas Neue"/>
                <a:sym typeface="Bebas Neue"/>
              </a:rPr>
              <a:t>Some Graph</a:t>
            </a:r>
            <a:endParaRPr b="0" i="0" sz="8000" u="none" cap="none" strike="noStrike">
              <a:solidFill>
                <a:schemeClr val="dk1"/>
              </a:solidFill>
              <a:latin typeface="Calibri"/>
              <a:ea typeface="Calibri"/>
              <a:cs typeface="Calibri"/>
              <a:sym typeface="Calibri"/>
            </a:endParaRPr>
          </a:p>
        </p:txBody>
      </p:sp>
      <p:sp>
        <p:nvSpPr>
          <p:cNvPr id="302" name="Google Shape;302;g265f38525ab_0_268"/>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265f38525ab_0_268"/>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110D"/>
              </a:buClr>
              <a:buSzPts val="1820"/>
              <a:buFont typeface="Lato"/>
              <a:buNone/>
            </a:pPr>
            <a:r>
              <a:rPr b="0" i="0" lang="en-US" sz="1820" u="none" cap="none" strike="noStrike">
                <a:solidFill>
                  <a:srgbClr val="16110D"/>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04" name="Google Shape;304;g265f38525ab_0_268"/>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110D"/>
              </a:buClr>
              <a:buSzPts val="2185"/>
              <a:buFont typeface="Lato"/>
              <a:buNone/>
            </a:pPr>
            <a:r>
              <a:rPr b="0" i="0" lang="en-US" sz="2185" u="none" cap="none" strike="noStrike">
                <a:solidFill>
                  <a:srgbClr val="16110D"/>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05" name="Google Shape;305;g265f38525ab_0_268"/>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110D"/>
              </a:buClr>
              <a:buSzPts val="2185"/>
              <a:buFont typeface="Lato"/>
              <a:buNone/>
            </a:pPr>
            <a:r>
              <a:rPr b="0" i="0" lang="en-US" sz="2185" u="none" cap="none" strike="noStrike">
                <a:solidFill>
                  <a:srgbClr val="16110D"/>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06" name="Google Shape;306;g265f38525ab_0_268"/>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110D"/>
              </a:buClr>
              <a:buSzPts val="2185"/>
              <a:buFont typeface="Lato"/>
              <a:buNone/>
            </a:pPr>
            <a:r>
              <a:rPr b="0" i="0" lang="en-US" sz="2185" u="none" cap="none" strike="noStrike">
                <a:solidFill>
                  <a:srgbClr val="16110D"/>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07" name="Google Shape;307;g265f38525ab_0_268"/>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110D"/>
              </a:buClr>
              <a:buSzPts val="2185"/>
              <a:buFont typeface="Lato"/>
              <a:buNone/>
            </a:pPr>
            <a:r>
              <a:rPr b="0" i="0" lang="en-US" sz="2185" u="none" cap="none" strike="noStrike">
                <a:solidFill>
                  <a:srgbClr val="16110D"/>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08" name="Google Shape;308;g265f38525ab_0_268"/>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110D"/>
              </a:buClr>
              <a:buSzPts val="2185"/>
              <a:buFont typeface="Lato"/>
              <a:buNone/>
            </a:pPr>
            <a:r>
              <a:rPr b="0" i="0" lang="en-US" sz="2185" u="none" cap="none" strike="noStrike">
                <a:solidFill>
                  <a:srgbClr val="16110D"/>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09" name="Google Shape;309;g265f38525ab_0_268"/>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110D"/>
              </a:buClr>
              <a:buSzPts val="2185"/>
              <a:buFont typeface="Lato"/>
              <a:buNone/>
            </a:pPr>
            <a:r>
              <a:rPr b="0" i="0" lang="en-US" sz="2185" u="none" cap="none" strike="noStrike">
                <a:solidFill>
                  <a:srgbClr val="16110D"/>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10" name="Google Shape;310;g265f38525ab_0_268"/>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110D"/>
              </a:buClr>
              <a:buSzPts val="2185"/>
              <a:buFont typeface="Lato"/>
              <a:buNone/>
            </a:pPr>
            <a:r>
              <a:rPr b="0" i="0" lang="en-US" sz="2185" u="none" cap="none" strike="noStrike">
                <a:solidFill>
                  <a:srgbClr val="16110D"/>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11" name="Google Shape;311;g265f38525ab_0_268"/>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110D"/>
              </a:buClr>
              <a:buSzPts val="2185"/>
              <a:buFont typeface="Lato"/>
              <a:buNone/>
            </a:pPr>
            <a:r>
              <a:rPr b="0" i="0" lang="en-US" sz="2185" u="none" cap="none" strike="noStrike">
                <a:solidFill>
                  <a:srgbClr val="16110D"/>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12" name="Google Shape;312;g265f38525ab_0_268"/>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110D"/>
              </a:buClr>
              <a:buSzPts val="1820"/>
              <a:buFont typeface="Lato"/>
              <a:buNone/>
            </a:pPr>
            <a:r>
              <a:rPr b="0" i="0" lang="en-US" sz="1820" u="none" cap="none" strike="noStrike">
                <a:solidFill>
                  <a:srgbClr val="16110D"/>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13" name="Google Shape;313;g265f38525ab_0_268"/>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110D"/>
              </a:buClr>
              <a:buSzPts val="1820"/>
              <a:buFont typeface="Lato"/>
              <a:buNone/>
            </a:pPr>
            <a:r>
              <a:rPr b="0" i="0" lang="en-US" sz="1820" u="none" cap="none" strike="noStrike">
                <a:solidFill>
                  <a:srgbClr val="16110D"/>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14" name="Google Shape;314;g265f38525ab_0_268"/>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110D"/>
              </a:buClr>
              <a:buSzPts val="1820"/>
              <a:buFont typeface="Lato"/>
              <a:buNone/>
            </a:pPr>
            <a:r>
              <a:rPr b="0" i="0" lang="en-US" sz="1820" u="none" cap="none" strike="noStrike">
                <a:solidFill>
                  <a:srgbClr val="16110D"/>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15" name="Google Shape;315;g265f38525ab_0_268"/>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110D"/>
              </a:buClr>
              <a:buSzPts val="1820"/>
              <a:buFont typeface="Lato"/>
              <a:buNone/>
            </a:pPr>
            <a:r>
              <a:rPr b="0" i="0" lang="en-US" sz="1820" u="none" cap="none" strike="noStrike">
                <a:solidFill>
                  <a:srgbClr val="16110D"/>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16" name="Google Shape;316;g265f38525ab_0_268"/>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110D"/>
              </a:buClr>
              <a:buSzPts val="1820"/>
              <a:buFont typeface="Lato"/>
              <a:buNone/>
            </a:pPr>
            <a:r>
              <a:rPr b="0" i="0" lang="en-US" sz="1820" u="none" cap="none" strike="noStrike">
                <a:solidFill>
                  <a:srgbClr val="16110D"/>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17" name="Google Shape;317;g265f38525ab_0_268"/>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110D"/>
              </a:buClr>
              <a:buSzPts val="1820"/>
              <a:buFont typeface="Lato"/>
              <a:buNone/>
            </a:pPr>
            <a:r>
              <a:rPr b="0" i="0" lang="en-US" sz="1820" u="none" cap="none" strike="noStrike">
                <a:solidFill>
                  <a:srgbClr val="16110D"/>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18" name="Google Shape;318;g265f38525ab_0_268"/>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110D"/>
              </a:buClr>
              <a:buSzPts val="1820"/>
              <a:buFont typeface="Lato"/>
              <a:buNone/>
            </a:pPr>
            <a:r>
              <a:rPr b="0" i="0" lang="en-US" sz="1820" u="none" cap="none" strike="noStrike">
                <a:solidFill>
                  <a:srgbClr val="16110D"/>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19" name="Google Shape;319;g265f38525ab_0_268"/>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110D"/>
              </a:buClr>
              <a:buSzPts val="1820"/>
              <a:buFont typeface="Lato"/>
              <a:buNone/>
            </a:pPr>
            <a:r>
              <a:rPr b="0" i="0" lang="en-US" sz="1820" u="none" cap="none" strike="noStrike">
                <a:solidFill>
                  <a:srgbClr val="16110D"/>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20" name="Google Shape;320;g265f38525ab_0_268"/>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110D"/>
              </a:buClr>
              <a:buSzPts val="1820"/>
              <a:buFont typeface="Lato"/>
              <a:buNone/>
            </a:pPr>
            <a:r>
              <a:rPr b="0" i="0" lang="en-US" sz="1820" u="none" cap="none" strike="noStrike">
                <a:solidFill>
                  <a:srgbClr val="16110D"/>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21" name="Google Shape;321;g265f38525ab_0_268"/>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110D"/>
              </a:buClr>
              <a:buSzPts val="1820"/>
              <a:buFont typeface="Lato"/>
              <a:buNone/>
            </a:pPr>
            <a:r>
              <a:rPr b="0" i="0" lang="en-US" sz="1820" u="none" cap="none" strike="noStrike">
                <a:solidFill>
                  <a:srgbClr val="16110D"/>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22" name="Google Shape;322;g265f38525ab_0_268"/>
          <p:cNvPicPr preferRelativeResize="0"/>
          <p:nvPr/>
        </p:nvPicPr>
        <p:blipFill rotWithShape="1">
          <a:blip r:embed="rId4">
            <a:alphaModFix/>
          </a:blip>
          <a:srcRect b="0" l="0" r="0" t="0"/>
          <a:stretch/>
        </p:blipFill>
        <p:spPr>
          <a:xfrm>
            <a:off x="3368467" y="3771900"/>
            <a:ext cx="8291592" cy="5511006"/>
          </a:xfrm>
          <a:prstGeom prst="rect">
            <a:avLst/>
          </a:prstGeom>
          <a:noFill/>
          <a:ln>
            <a:noFill/>
          </a:ln>
        </p:spPr>
      </p:pic>
      <p:pic>
        <p:nvPicPr>
          <p:cNvPr descr=" " id="323" name="Google Shape;323;g265f38525ab_0_268"/>
          <p:cNvPicPr preferRelativeResize="0"/>
          <p:nvPr/>
        </p:nvPicPr>
        <p:blipFill rotWithShape="1">
          <a:blip r:embed="rId5">
            <a:alphaModFix/>
          </a:blip>
          <a:srcRect b="0" l="0" r="0" t="0"/>
          <a:stretch/>
        </p:blipFill>
        <p:spPr>
          <a:xfrm>
            <a:off x="4512766" y="4185444"/>
            <a:ext cx="11567" cy="5258445"/>
          </a:xfrm>
          <a:prstGeom prst="rect">
            <a:avLst/>
          </a:prstGeom>
          <a:noFill/>
          <a:ln>
            <a:noFill/>
          </a:ln>
        </p:spPr>
      </p:pic>
      <p:pic>
        <p:nvPicPr>
          <p:cNvPr descr=" " id="324" name="Google Shape;324;g265f38525ab_0_268"/>
          <p:cNvPicPr preferRelativeResize="0"/>
          <p:nvPr/>
        </p:nvPicPr>
        <p:blipFill rotWithShape="1">
          <a:blip r:embed="rId6">
            <a:alphaModFix/>
          </a:blip>
          <a:srcRect b="0" l="0" r="0" t="0"/>
          <a:stretch/>
        </p:blipFill>
        <p:spPr>
          <a:xfrm>
            <a:off x="5651279" y="4185444"/>
            <a:ext cx="11567" cy="5258445"/>
          </a:xfrm>
          <a:prstGeom prst="rect">
            <a:avLst/>
          </a:prstGeom>
          <a:noFill/>
          <a:ln>
            <a:noFill/>
          </a:ln>
        </p:spPr>
      </p:pic>
      <p:pic>
        <p:nvPicPr>
          <p:cNvPr descr=" " id="325" name="Google Shape;325;g265f38525ab_0_268"/>
          <p:cNvPicPr preferRelativeResize="0"/>
          <p:nvPr/>
        </p:nvPicPr>
        <p:blipFill rotWithShape="1">
          <a:blip r:embed="rId7">
            <a:alphaModFix/>
          </a:blip>
          <a:srcRect b="0" l="0" r="0" t="0"/>
          <a:stretch/>
        </p:blipFill>
        <p:spPr>
          <a:xfrm>
            <a:off x="6789795" y="4185444"/>
            <a:ext cx="11567" cy="5258445"/>
          </a:xfrm>
          <a:prstGeom prst="rect">
            <a:avLst/>
          </a:prstGeom>
          <a:noFill/>
          <a:ln>
            <a:noFill/>
          </a:ln>
        </p:spPr>
      </p:pic>
      <p:pic>
        <p:nvPicPr>
          <p:cNvPr descr=" " id="326" name="Google Shape;326;g265f38525ab_0_268"/>
          <p:cNvPicPr preferRelativeResize="0"/>
          <p:nvPr/>
        </p:nvPicPr>
        <p:blipFill rotWithShape="1">
          <a:blip r:embed="rId8">
            <a:alphaModFix/>
          </a:blip>
          <a:srcRect b="0" l="0" r="0" t="0"/>
          <a:stretch/>
        </p:blipFill>
        <p:spPr>
          <a:xfrm>
            <a:off x="7928309" y="4185444"/>
            <a:ext cx="11567" cy="5258445"/>
          </a:xfrm>
          <a:prstGeom prst="rect">
            <a:avLst/>
          </a:prstGeom>
          <a:noFill/>
          <a:ln>
            <a:noFill/>
          </a:ln>
        </p:spPr>
      </p:pic>
      <p:pic>
        <p:nvPicPr>
          <p:cNvPr descr=" " id="327" name="Google Shape;327;g265f38525ab_0_268"/>
          <p:cNvPicPr preferRelativeResize="0"/>
          <p:nvPr/>
        </p:nvPicPr>
        <p:blipFill rotWithShape="1">
          <a:blip r:embed="rId9">
            <a:alphaModFix/>
          </a:blip>
          <a:srcRect b="0" l="0" r="0" t="0"/>
          <a:stretch/>
        </p:blipFill>
        <p:spPr>
          <a:xfrm>
            <a:off x="9066828" y="4185444"/>
            <a:ext cx="11567" cy="5258445"/>
          </a:xfrm>
          <a:prstGeom prst="rect">
            <a:avLst/>
          </a:prstGeom>
          <a:noFill/>
          <a:ln>
            <a:noFill/>
          </a:ln>
        </p:spPr>
      </p:pic>
      <p:pic>
        <p:nvPicPr>
          <p:cNvPr descr=" " id="328" name="Google Shape;328;g265f38525ab_0_268"/>
          <p:cNvPicPr preferRelativeResize="0"/>
          <p:nvPr/>
        </p:nvPicPr>
        <p:blipFill rotWithShape="1">
          <a:blip r:embed="rId10">
            <a:alphaModFix/>
          </a:blip>
          <a:srcRect b="0" l="0" r="0" t="0"/>
          <a:stretch/>
        </p:blipFill>
        <p:spPr>
          <a:xfrm>
            <a:off x="10205341" y="4185444"/>
            <a:ext cx="11567" cy="5258445"/>
          </a:xfrm>
          <a:prstGeom prst="rect">
            <a:avLst/>
          </a:prstGeom>
          <a:noFill/>
          <a:ln>
            <a:noFill/>
          </a:ln>
        </p:spPr>
      </p:pic>
      <p:pic>
        <p:nvPicPr>
          <p:cNvPr descr=" " id="329" name="Google Shape;329;g265f38525ab_0_268"/>
          <p:cNvPicPr preferRelativeResize="0"/>
          <p:nvPr/>
        </p:nvPicPr>
        <p:blipFill rotWithShape="1">
          <a:blip r:embed="rId11">
            <a:alphaModFix/>
          </a:blip>
          <a:srcRect b="0" l="0" r="0" t="0"/>
          <a:stretch/>
        </p:blipFill>
        <p:spPr>
          <a:xfrm>
            <a:off x="11343854" y="4185444"/>
            <a:ext cx="11567" cy="5258445"/>
          </a:xfrm>
          <a:prstGeom prst="rect">
            <a:avLst/>
          </a:prstGeom>
          <a:noFill/>
          <a:ln>
            <a:noFill/>
          </a:ln>
        </p:spPr>
      </p:pic>
      <p:pic>
        <p:nvPicPr>
          <p:cNvPr descr=" " id="330" name="Google Shape;330;g265f38525ab_0_268"/>
          <p:cNvPicPr preferRelativeResize="0"/>
          <p:nvPr/>
        </p:nvPicPr>
        <p:blipFill rotWithShape="1">
          <a:blip r:embed="rId12">
            <a:alphaModFix/>
          </a:blip>
          <a:srcRect b="0" l="0" r="0" t="0"/>
          <a:stretch/>
        </p:blipFill>
        <p:spPr>
          <a:xfrm>
            <a:off x="3355539" y="5483845"/>
            <a:ext cx="8050167" cy="2373585"/>
          </a:xfrm>
          <a:prstGeom prst="rect">
            <a:avLst/>
          </a:prstGeom>
          <a:noFill/>
          <a:ln>
            <a:noFill/>
          </a:ln>
        </p:spPr>
      </p:pic>
      <p:pic>
        <p:nvPicPr>
          <p:cNvPr descr=" " id="331" name="Google Shape;331;g265f38525ab_0_268"/>
          <p:cNvPicPr preferRelativeResize="0"/>
          <p:nvPr/>
        </p:nvPicPr>
        <p:blipFill rotWithShape="1">
          <a:blip r:embed="rId13">
            <a:alphaModFix/>
          </a:blip>
          <a:srcRect b="0" l="0" r="0" t="0"/>
          <a:stretch/>
        </p:blipFill>
        <p:spPr>
          <a:xfrm>
            <a:off x="3369143" y="6359525"/>
            <a:ext cx="8044029" cy="2268538"/>
          </a:xfrm>
          <a:prstGeom prst="rect">
            <a:avLst/>
          </a:prstGeom>
          <a:noFill/>
          <a:ln>
            <a:noFill/>
          </a:ln>
        </p:spPr>
      </p:pic>
      <p:pic>
        <p:nvPicPr>
          <p:cNvPr descr=" " id="332" name="Google Shape;332;g265f38525ab_0_268"/>
          <p:cNvPicPr preferRelativeResize="0"/>
          <p:nvPr/>
        </p:nvPicPr>
        <p:blipFill rotWithShape="1">
          <a:blip r:embed="rId14">
            <a:alphaModFix/>
          </a:blip>
          <a:srcRect b="0" l="0" r="0" t="0"/>
          <a:stretch/>
        </p:blipFill>
        <p:spPr>
          <a:xfrm>
            <a:off x="4441751" y="6055643"/>
            <a:ext cx="153591" cy="153566"/>
          </a:xfrm>
          <a:prstGeom prst="rect">
            <a:avLst/>
          </a:prstGeom>
          <a:noFill/>
          <a:ln>
            <a:noFill/>
          </a:ln>
        </p:spPr>
      </p:pic>
      <p:pic>
        <p:nvPicPr>
          <p:cNvPr descr=" " id="333" name="Google Shape;333;g265f38525ab_0_268"/>
          <p:cNvPicPr preferRelativeResize="0"/>
          <p:nvPr/>
        </p:nvPicPr>
        <p:blipFill rotWithShape="1">
          <a:blip r:embed="rId15">
            <a:alphaModFix/>
          </a:blip>
          <a:srcRect b="0" l="0" r="0" t="0"/>
          <a:stretch/>
        </p:blipFill>
        <p:spPr>
          <a:xfrm>
            <a:off x="4441751" y="6981130"/>
            <a:ext cx="153591" cy="153566"/>
          </a:xfrm>
          <a:prstGeom prst="rect">
            <a:avLst/>
          </a:prstGeom>
          <a:noFill/>
          <a:ln>
            <a:noFill/>
          </a:ln>
        </p:spPr>
      </p:pic>
      <p:pic>
        <p:nvPicPr>
          <p:cNvPr descr=" " id="334" name="Google Shape;334;g265f38525ab_0_268"/>
          <p:cNvPicPr preferRelativeResize="0"/>
          <p:nvPr/>
        </p:nvPicPr>
        <p:blipFill rotWithShape="1">
          <a:blip r:embed="rId16">
            <a:alphaModFix/>
          </a:blip>
          <a:srcRect b="0" l="0" r="0" t="0"/>
          <a:stretch/>
        </p:blipFill>
        <p:spPr>
          <a:xfrm>
            <a:off x="5580267" y="5651277"/>
            <a:ext cx="153591" cy="153566"/>
          </a:xfrm>
          <a:prstGeom prst="rect">
            <a:avLst/>
          </a:prstGeom>
          <a:noFill/>
          <a:ln>
            <a:noFill/>
          </a:ln>
        </p:spPr>
      </p:pic>
      <p:pic>
        <p:nvPicPr>
          <p:cNvPr descr=" " id="335" name="Google Shape;335;g265f38525ab_0_268"/>
          <p:cNvPicPr preferRelativeResize="0"/>
          <p:nvPr/>
        </p:nvPicPr>
        <p:blipFill rotWithShape="1">
          <a:blip r:embed="rId17">
            <a:alphaModFix/>
          </a:blip>
          <a:srcRect b="0" l="0" r="0" t="0"/>
          <a:stretch/>
        </p:blipFill>
        <p:spPr>
          <a:xfrm>
            <a:off x="5580267" y="7415510"/>
            <a:ext cx="153591" cy="153566"/>
          </a:xfrm>
          <a:prstGeom prst="rect">
            <a:avLst/>
          </a:prstGeom>
          <a:noFill/>
          <a:ln>
            <a:noFill/>
          </a:ln>
        </p:spPr>
      </p:pic>
      <p:pic>
        <p:nvPicPr>
          <p:cNvPr descr=" " id="336" name="Google Shape;336;g265f38525ab_0_268"/>
          <p:cNvPicPr preferRelativeResize="0"/>
          <p:nvPr/>
        </p:nvPicPr>
        <p:blipFill rotWithShape="1">
          <a:blip r:embed="rId18">
            <a:alphaModFix/>
          </a:blip>
          <a:srcRect b="0" l="0" r="0" t="0"/>
          <a:stretch/>
        </p:blipFill>
        <p:spPr>
          <a:xfrm>
            <a:off x="6718783" y="7732812"/>
            <a:ext cx="153591" cy="153566"/>
          </a:xfrm>
          <a:prstGeom prst="rect">
            <a:avLst/>
          </a:prstGeom>
          <a:noFill/>
          <a:ln>
            <a:noFill/>
          </a:ln>
        </p:spPr>
      </p:pic>
      <p:pic>
        <p:nvPicPr>
          <p:cNvPr descr=" " id="337" name="Google Shape;337;g265f38525ab_0_268"/>
          <p:cNvPicPr preferRelativeResize="0"/>
          <p:nvPr/>
        </p:nvPicPr>
        <p:blipFill rotWithShape="1">
          <a:blip r:embed="rId19">
            <a:alphaModFix/>
          </a:blip>
          <a:srcRect b="0" l="0" r="0" t="0"/>
          <a:stretch/>
        </p:blipFill>
        <p:spPr>
          <a:xfrm>
            <a:off x="6718783" y="6311826"/>
            <a:ext cx="153591" cy="153566"/>
          </a:xfrm>
          <a:prstGeom prst="rect">
            <a:avLst/>
          </a:prstGeom>
          <a:noFill/>
          <a:ln>
            <a:noFill/>
          </a:ln>
        </p:spPr>
      </p:pic>
      <p:pic>
        <p:nvPicPr>
          <p:cNvPr descr=" " id="338" name="Google Shape;338;g265f38525ab_0_268"/>
          <p:cNvPicPr preferRelativeResize="0"/>
          <p:nvPr/>
        </p:nvPicPr>
        <p:blipFill rotWithShape="1">
          <a:blip r:embed="rId20">
            <a:alphaModFix/>
          </a:blip>
          <a:srcRect b="0" l="0" r="0" t="0"/>
          <a:stretch/>
        </p:blipFill>
        <p:spPr>
          <a:xfrm>
            <a:off x="7861923" y="6733232"/>
            <a:ext cx="153591" cy="153566"/>
          </a:xfrm>
          <a:prstGeom prst="rect">
            <a:avLst/>
          </a:prstGeom>
          <a:noFill/>
          <a:ln>
            <a:noFill/>
          </a:ln>
        </p:spPr>
      </p:pic>
      <p:pic>
        <p:nvPicPr>
          <p:cNvPr descr=" " id="339" name="Google Shape;339;g265f38525ab_0_268"/>
          <p:cNvPicPr preferRelativeResize="0"/>
          <p:nvPr/>
        </p:nvPicPr>
        <p:blipFill rotWithShape="1">
          <a:blip r:embed="rId21">
            <a:alphaModFix/>
          </a:blip>
          <a:srcRect b="0" l="0" r="0" t="0"/>
          <a:stretch/>
        </p:blipFill>
        <p:spPr>
          <a:xfrm>
            <a:off x="7861923" y="6420644"/>
            <a:ext cx="153591" cy="153566"/>
          </a:xfrm>
          <a:prstGeom prst="rect">
            <a:avLst/>
          </a:prstGeom>
          <a:noFill/>
          <a:ln>
            <a:noFill/>
          </a:ln>
        </p:spPr>
      </p:pic>
      <p:pic>
        <p:nvPicPr>
          <p:cNvPr descr=" " id="340" name="Google Shape;340;g265f38525ab_0_268"/>
          <p:cNvPicPr preferRelativeResize="0"/>
          <p:nvPr/>
        </p:nvPicPr>
        <p:blipFill rotWithShape="1">
          <a:blip r:embed="rId22">
            <a:alphaModFix/>
          </a:blip>
          <a:srcRect b="0" l="0" r="0" t="0"/>
          <a:stretch/>
        </p:blipFill>
        <p:spPr>
          <a:xfrm>
            <a:off x="8995813" y="7667575"/>
            <a:ext cx="153591" cy="153566"/>
          </a:xfrm>
          <a:prstGeom prst="rect">
            <a:avLst/>
          </a:prstGeom>
          <a:noFill/>
          <a:ln>
            <a:noFill/>
          </a:ln>
        </p:spPr>
      </p:pic>
      <p:pic>
        <p:nvPicPr>
          <p:cNvPr descr=" " id="341" name="Google Shape;341;g265f38525ab_0_268"/>
          <p:cNvPicPr preferRelativeResize="0"/>
          <p:nvPr/>
        </p:nvPicPr>
        <p:blipFill rotWithShape="1">
          <a:blip r:embed="rId23">
            <a:alphaModFix/>
          </a:blip>
          <a:srcRect b="0" l="0" r="0" t="0"/>
          <a:stretch/>
        </p:blipFill>
        <p:spPr>
          <a:xfrm>
            <a:off x="8995813" y="7076877"/>
            <a:ext cx="153591" cy="153566"/>
          </a:xfrm>
          <a:prstGeom prst="rect">
            <a:avLst/>
          </a:prstGeom>
          <a:noFill/>
          <a:ln>
            <a:noFill/>
          </a:ln>
        </p:spPr>
      </p:pic>
      <p:pic>
        <p:nvPicPr>
          <p:cNvPr descr=" " id="342" name="Google Shape;342;g265f38525ab_0_268"/>
          <p:cNvPicPr preferRelativeResize="0"/>
          <p:nvPr/>
        </p:nvPicPr>
        <p:blipFill rotWithShape="1">
          <a:blip r:embed="rId24">
            <a:alphaModFix/>
          </a:blip>
          <a:srcRect b="0" l="0" r="0" t="0"/>
          <a:stretch/>
        </p:blipFill>
        <p:spPr>
          <a:xfrm>
            <a:off x="10138955" y="6972449"/>
            <a:ext cx="153591" cy="153566"/>
          </a:xfrm>
          <a:prstGeom prst="rect">
            <a:avLst/>
          </a:prstGeom>
          <a:noFill/>
          <a:ln>
            <a:noFill/>
          </a:ln>
        </p:spPr>
      </p:pic>
      <p:pic>
        <p:nvPicPr>
          <p:cNvPr descr=" " id="343" name="Google Shape;343;g265f38525ab_0_268"/>
          <p:cNvPicPr preferRelativeResize="0"/>
          <p:nvPr/>
        </p:nvPicPr>
        <p:blipFill rotWithShape="1">
          <a:blip r:embed="rId25">
            <a:alphaModFix/>
          </a:blip>
          <a:srcRect b="0" l="0" r="0" t="0"/>
          <a:stretch/>
        </p:blipFill>
        <p:spPr>
          <a:xfrm>
            <a:off x="10138955" y="6572771"/>
            <a:ext cx="153591" cy="153566"/>
          </a:xfrm>
          <a:prstGeom prst="rect">
            <a:avLst/>
          </a:prstGeom>
          <a:noFill/>
          <a:ln>
            <a:noFill/>
          </a:ln>
        </p:spPr>
      </p:pic>
      <p:sp>
        <p:nvSpPr>
          <p:cNvPr id="344" name="Google Shape;344;g265f38525ab_0_268"/>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g265f38525ab_0_268"/>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6" name="Google Shape;346;g265f38525ab_0_268"/>
          <p:cNvPicPr preferRelativeResize="0"/>
          <p:nvPr/>
        </p:nvPicPr>
        <p:blipFill rotWithShape="1">
          <a:blip r:embed="rId26">
            <a:alphaModFix/>
          </a:blip>
          <a:srcRect b="0" l="0" r="0" t="0"/>
          <a:stretch/>
        </p:blipFill>
        <p:spPr>
          <a:xfrm>
            <a:off x="14403600" y="4191000"/>
            <a:ext cx="5575997" cy="5575300"/>
          </a:xfrm>
          <a:prstGeom prst="rect">
            <a:avLst/>
          </a:prstGeom>
          <a:noFill/>
          <a:ln>
            <a:noFill/>
          </a:ln>
        </p:spPr>
      </p:pic>
      <p:pic>
        <p:nvPicPr>
          <p:cNvPr descr=" " id="347" name="Google Shape;347;g265f38525ab_0_268"/>
          <p:cNvPicPr preferRelativeResize="0"/>
          <p:nvPr/>
        </p:nvPicPr>
        <p:blipFill rotWithShape="1">
          <a:blip r:embed="rId27">
            <a:alphaModFix/>
          </a:blip>
          <a:srcRect b="0" l="0" r="0" t="0"/>
          <a:stretch/>
        </p:blipFill>
        <p:spPr>
          <a:xfrm>
            <a:off x="14403600" y="4191000"/>
            <a:ext cx="5575997" cy="5575300"/>
          </a:xfrm>
          <a:prstGeom prst="rect">
            <a:avLst/>
          </a:prstGeom>
          <a:noFill/>
          <a:ln>
            <a:noFill/>
          </a:ln>
        </p:spPr>
      </p:pic>
      <p:sp>
        <p:nvSpPr>
          <p:cNvPr id="348" name="Google Shape;348;g265f38525ab_0_268"/>
          <p:cNvSpPr/>
          <p:nvPr/>
        </p:nvSpPr>
        <p:spPr>
          <a:xfrm>
            <a:off x="16524765" y="6365379"/>
            <a:ext cx="13464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g265f38525ab_0_268"/>
          <p:cNvSpPr/>
          <p:nvPr/>
        </p:nvSpPr>
        <p:spPr>
          <a:xfrm>
            <a:off x="16524765" y="6369050"/>
            <a:ext cx="15495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34.574</a:t>
            </a:r>
            <a:endParaRPr b="0" i="0" sz="4800" u="none" cap="none" strike="noStrike">
              <a:solidFill>
                <a:schemeClr val="dk1"/>
              </a:solidFill>
              <a:latin typeface="Calibri"/>
              <a:ea typeface="Calibri"/>
              <a:cs typeface="Calibri"/>
              <a:sym typeface="Calibri"/>
            </a:endParaRPr>
          </a:p>
        </p:txBody>
      </p:sp>
      <p:sp>
        <p:nvSpPr>
          <p:cNvPr id="350" name="Google Shape;350;g265f38525ab_0_268"/>
          <p:cNvSpPr/>
          <p:nvPr/>
        </p:nvSpPr>
        <p:spPr>
          <a:xfrm>
            <a:off x="16740692" y="7105650"/>
            <a:ext cx="10500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Raleway"/>
              <a:buNone/>
            </a:pPr>
            <a:r>
              <a:rPr b="0" i="0" lang="en-US" sz="3200" u="none" cap="none" strike="noStrike">
                <a:solidFill>
                  <a:srgbClr val="4D4D4D"/>
                </a:solidFill>
                <a:latin typeface="Raleway"/>
                <a:ea typeface="Raleway"/>
                <a:cs typeface="Raleway"/>
                <a:sym typeface="Raleway"/>
              </a:rPr>
              <a:t>Total</a:t>
            </a:r>
            <a:endParaRPr b="0" i="0" sz="3200" u="none" cap="none" strike="noStrike">
              <a:solidFill>
                <a:schemeClr val="dk1"/>
              </a:solidFill>
              <a:latin typeface="Calibri"/>
              <a:ea typeface="Calibri"/>
              <a:cs typeface="Calibri"/>
              <a:sym typeface="Calibri"/>
            </a:endParaRPr>
          </a:p>
        </p:txBody>
      </p:sp>
      <p:sp>
        <p:nvSpPr>
          <p:cNvPr id="351" name="Google Shape;351;g265f38525ab_0_268"/>
          <p:cNvSpPr/>
          <p:nvPr/>
        </p:nvSpPr>
        <p:spPr>
          <a:xfrm>
            <a:off x="13260457" y="10515600"/>
            <a:ext cx="78750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265f38525ab_0_268"/>
          <p:cNvSpPr/>
          <p:nvPr/>
        </p:nvSpPr>
        <p:spPr>
          <a:xfrm>
            <a:off x="13260457" y="10515600"/>
            <a:ext cx="78750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265f38525ab_0_268"/>
          <p:cNvSpPr/>
          <p:nvPr/>
        </p:nvSpPr>
        <p:spPr>
          <a:xfrm>
            <a:off x="13158845" y="10515600"/>
            <a:ext cx="8078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Treasure Found</a:t>
            </a:r>
            <a:endParaRPr b="0" i="0" sz="4800" u="none" cap="none" strike="noStrike">
              <a:solidFill>
                <a:schemeClr val="dk1"/>
              </a:solidFill>
              <a:latin typeface="Calibri"/>
              <a:ea typeface="Calibri"/>
              <a:cs typeface="Calibri"/>
              <a:sym typeface="Calibri"/>
            </a:endParaRPr>
          </a:p>
        </p:txBody>
      </p:sp>
      <p:sp>
        <p:nvSpPr>
          <p:cNvPr id="354" name="Google Shape;354;g265f38525ab_0_268"/>
          <p:cNvSpPr/>
          <p:nvPr/>
        </p:nvSpPr>
        <p:spPr>
          <a:xfrm>
            <a:off x="13192716" y="113538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Raleway"/>
              <a:buNone/>
            </a:pPr>
            <a:r>
              <a:rPr b="0" i="0" lang="en-US" sz="3200" u="none" cap="none" strike="noStrike">
                <a:solidFill>
                  <a:srgbClr val="000000"/>
                </a:solidFill>
                <a:latin typeface="Raleway"/>
                <a:ea typeface="Raleway"/>
                <a:cs typeface="Raleway"/>
                <a:sym typeface="Raleway"/>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55" name="Google Shape;355;g265f38525ab_0_268"/>
          <p:cNvSpPr/>
          <p:nvPr/>
        </p:nvSpPr>
        <p:spPr>
          <a:xfrm>
            <a:off x="3251606" y="10515600"/>
            <a:ext cx="78750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g265f38525ab_0_268"/>
          <p:cNvSpPr/>
          <p:nvPr/>
        </p:nvSpPr>
        <p:spPr>
          <a:xfrm>
            <a:off x="3251606" y="10515600"/>
            <a:ext cx="78750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g265f38525ab_0_268"/>
          <p:cNvSpPr/>
          <p:nvPr/>
        </p:nvSpPr>
        <p:spPr>
          <a:xfrm>
            <a:off x="3149994" y="10515600"/>
            <a:ext cx="8078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Spellcasting Progress</a:t>
            </a:r>
            <a:endParaRPr b="0" i="0" sz="4800" u="none" cap="none" strike="noStrike">
              <a:solidFill>
                <a:schemeClr val="dk1"/>
              </a:solidFill>
              <a:latin typeface="Calibri"/>
              <a:ea typeface="Calibri"/>
              <a:cs typeface="Calibri"/>
              <a:sym typeface="Calibri"/>
            </a:endParaRPr>
          </a:p>
        </p:txBody>
      </p:sp>
      <p:sp>
        <p:nvSpPr>
          <p:cNvPr id="358" name="Google Shape;358;g265f38525ab_0_268"/>
          <p:cNvSpPr/>
          <p:nvPr/>
        </p:nvSpPr>
        <p:spPr>
          <a:xfrm>
            <a:off x="3183865" y="113538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Raleway"/>
              <a:buNone/>
            </a:pPr>
            <a:r>
              <a:rPr b="0" i="0" lang="en-US" sz="3200" u="none" cap="none" strike="noStrike">
                <a:solidFill>
                  <a:srgbClr val="000000"/>
                </a:solidFill>
                <a:latin typeface="Raleway"/>
                <a:ea typeface="Raleway"/>
                <a:cs typeface="Raleway"/>
                <a:sym typeface="Raleway"/>
              </a:rPr>
              <a:t>A record of the number of spells cast per year</a:t>
            </a:r>
            <a:endParaRPr b="0" i="0" sz="3200" u="none" cap="none" strike="noStrike">
              <a:solidFill>
                <a:schemeClr val="dk1"/>
              </a:solidFill>
              <a:latin typeface="Calibri"/>
              <a:ea typeface="Calibri"/>
              <a:cs typeface="Calibri"/>
              <a:sym typeface="Calibri"/>
            </a:endParaRPr>
          </a:p>
        </p:txBody>
      </p:sp>
      <p:pic>
        <p:nvPicPr>
          <p:cNvPr descr=" " id="359" name="Google Shape;359;g265f38525ab_0_268"/>
          <p:cNvPicPr preferRelativeResize="0"/>
          <p:nvPr/>
        </p:nvPicPr>
        <p:blipFill rotWithShape="1">
          <a:blip r:embed="rId28">
            <a:alphaModFix/>
          </a:blip>
          <a:srcRect b="0" l="0" r="0" t="0"/>
          <a:stretch/>
        </p:blipFill>
        <p:spPr>
          <a:xfrm>
            <a:off x="16740692" y="-279400"/>
            <a:ext cx="8116314" cy="32893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ECC"/>
        </a:solidFill>
      </p:bgPr>
    </p:bg>
    <p:spTree>
      <p:nvGrpSpPr>
        <p:cNvPr id="364" name="Shape 364"/>
        <p:cNvGrpSpPr/>
        <p:nvPr/>
      </p:nvGrpSpPr>
      <p:grpSpPr>
        <a:xfrm>
          <a:off x="0" y="0"/>
          <a:ext cx="0" cy="0"/>
          <a:chOff x="0" y="0"/>
          <a:chExt cx="0" cy="0"/>
        </a:xfrm>
      </p:grpSpPr>
      <p:sp>
        <p:nvSpPr>
          <p:cNvPr id="365" name="Google Shape;365;g265f38525ab_0_33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6" name="Google Shape;366;g265f38525ab_0_333"/>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367" name="Google Shape;367;g265f38525ab_0_333"/>
          <p:cNvSpPr/>
          <p:nvPr/>
        </p:nvSpPr>
        <p:spPr>
          <a:xfrm>
            <a:off x="13450981" y="5753100"/>
            <a:ext cx="87387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g265f38525ab_0_333"/>
          <p:cNvSpPr/>
          <p:nvPr/>
        </p:nvSpPr>
        <p:spPr>
          <a:xfrm>
            <a:off x="13450981" y="5753100"/>
            <a:ext cx="87387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g265f38525ab_0_333"/>
          <p:cNvSpPr/>
          <p:nvPr/>
        </p:nvSpPr>
        <p:spPr>
          <a:xfrm>
            <a:off x="13450981" y="5753100"/>
            <a:ext cx="8941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A web application</a:t>
            </a:r>
            <a:endParaRPr b="0" i="0" sz="4800" u="none" cap="none" strike="noStrike">
              <a:solidFill>
                <a:schemeClr val="dk1"/>
              </a:solidFill>
              <a:latin typeface="Calibri"/>
              <a:ea typeface="Calibri"/>
              <a:cs typeface="Calibri"/>
              <a:sym typeface="Calibri"/>
            </a:endParaRPr>
          </a:p>
        </p:txBody>
      </p:sp>
      <p:sp>
        <p:nvSpPr>
          <p:cNvPr id="370" name="Google Shape;370;g265f38525ab_0_333"/>
          <p:cNvSpPr/>
          <p:nvPr/>
        </p:nvSpPr>
        <p:spPr>
          <a:xfrm>
            <a:off x="13450981" y="66929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Raleway"/>
              <a:buNone/>
            </a:pPr>
            <a:r>
              <a:rPr b="0" i="0" lang="en-US" sz="3200" u="none" cap="none" strike="noStrike">
                <a:solidFill>
                  <a:srgbClr val="000000"/>
                </a:solidFill>
                <a:latin typeface="Raleway"/>
                <a:ea typeface="Raleway"/>
                <a:cs typeface="Raleway"/>
                <a:sym typeface="Raleway"/>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371" name="Google Shape;371;g265f38525ab_0_333"/>
          <p:cNvPicPr preferRelativeResize="0"/>
          <p:nvPr/>
        </p:nvPicPr>
        <p:blipFill rotWithShape="1">
          <a:blip r:embed="rId4">
            <a:alphaModFix/>
          </a:blip>
          <a:srcRect b="0" l="0" r="0" t="0"/>
          <a:stretch/>
        </p:blipFill>
        <p:spPr>
          <a:xfrm>
            <a:off x="254032" y="3251200"/>
            <a:ext cx="13768521" cy="8166100"/>
          </a:xfrm>
          <a:prstGeom prst="rect">
            <a:avLst/>
          </a:prstGeom>
          <a:noFill/>
          <a:ln>
            <a:noFill/>
          </a:ln>
        </p:spPr>
      </p:pic>
      <p:pic>
        <p:nvPicPr>
          <p:cNvPr descr=" " id="372" name="Google Shape;372;g265f38525ab_0_333"/>
          <p:cNvPicPr preferRelativeResize="0"/>
          <p:nvPr/>
        </p:nvPicPr>
        <p:blipFill rotWithShape="1">
          <a:blip r:embed="rId5">
            <a:alphaModFix/>
          </a:blip>
          <a:srcRect b="0" l="0" r="0" t="0"/>
          <a:stretch/>
        </p:blipFill>
        <p:spPr>
          <a:xfrm>
            <a:off x="2184673" y="3594100"/>
            <a:ext cx="9894537" cy="6489700"/>
          </a:xfrm>
          <a:prstGeom prst="rect">
            <a:avLst/>
          </a:prstGeom>
          <a:noFill/>
          <a:ln>
            <a:noFill/>
          </a:ln>
        </p:spPr>
      </p:pic>
      <p:sp>
        <p:nvSpPr>
          <p:cNvPr id="373" name="Google Shape;373;g265f38525ab_0_333"/>
          <p:cNvSpPr/>
          <p:nvPr/>
        </p:nvSpPr>
        <p:spPr>
          <a:xfrm>
            <a:off x="7011276" y="1219200"/>
            <a:ext cx="106905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110D"/>
              </a:buClr>
              <a:buSzPts val="8000"/>
              <a:buFont typeface="Bebas Neue"/>
              <a:buNone/>
            </a:pPr>
            <a:r>
              <a:rPr b="0" i="0" lang="en-US" sz="8000" u="none" cap="none" strike="noStrike">
                <a:solidFill>
                  <a:srgbClr val="16110D"/>
                </a:solidFill>
                <a:latin typeface="Bebas Neue"/>
                <a:ea typeface="Bebas Neue"/>
                <a:cs typeface="Bebas Neue"/>
                <a:sym typeface="Bebas Neue"/>
              </a:rPr>
              <a:t>Portal to Adventure</a:t>
            </a:r>
            <a:endParaRPr b="0" i="0" sz="8000" u="none" cap="none" strike="noStrike">
              <a:solidFill>
                <a:schemeClr val="dk1"/>
              </a:solidFill>
              <a:latin typeface="Calibri"/>
              <a:ea typeface="Calibri"/>
              <a:cs typeface="Calibri"/>
              <a:sym typeface="Calibri"/>
            </a:endParaRPr>
          </a:p>
        </p:txBody>
      </p:sp>
      <p:pic>
        <p:nvPicPr>
          <p:cNvPr descr=" " id="374" name="Google Shape;374;g265f38525ab_0_333"/>
          <p:cNvPicPr preferRelativeResize="0"/>
          <p:nvPr/>
        </p:nvPicPr>
        <p:blipFill rotWithShape="1">
          <a:blip r:embed="rId6">
            <a:alphaModFix/>
          </a:blip>
          <a:srcRect b="0" l="0" r="0" t="0"/>
          <a:stretch/>
        </p:blipFill>
        <p:spPr>
          <a:xfrm>
            <a:off x="10859857" y="10515600"/>
            <a:ext cx="6960470" cy="12954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ECC"/>
        </a:solidFill>
      </p:bgPr>
    </p:bg>
    <p:spTree>
      <p:nvGrpSpPr>
        <p:cNvPr id="379" name="Shape 379"/>
        <p:cNvGrpSpPr/>
        <p:nvPr/>
      </p:nvGrpSpPr>
      <p:grpSpPr>
        <a:xfrm>
          <a:off x="0" y="0"/>
          <a:ext cx="0" cy="0"/>
          <a:chOff x="0" y="0"/>
          <a:chExt cx="0" cy="0"/>
        </a:xfrm>
      </p:grpSpPr>
      <p:sp>
        <p:nvSpPr>
          <p:cNvPr id="380" name="Google Shape;380;g265f38525ab_0_34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1" name="Google Shape;381;g265f38525ab_0_347"/>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382" name="Google Shape;382;g265f38525ab_0_347"/>
          <p:cNvSpPr/>
          <p:nvPr/>
        </p:nvSpPr>
        <p:spPr>
          <a:xfrm>
            <a:off x="2946768" y="4152900"/>
            <a:ext cx="87387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g265f38525ab_0_347"/>
          <p:cNvSpPr/>
          <p:nvPr/>
        </p:nvSpPr>
        <p:spPr>
          <a:xfrm>
            <a:off x="2946768" y="4152900"/>
            <a:ext cx="87387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g265f38525ab_0_347"/>
          <p:cNvSpPr/>
          <p:nvPr/>
        </p:nvSpPr>
        <p:spPr>
          <a:xfrm>
            <a:off x="2946768" y="4152900"/>
            <a:ext cx="8941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An mobile app</a:t>
            </a:r>
            <a:endParaRPr b="0" i="0" sz="4800" u="none" cap="none" strike="noStrike">
              <a:solidFill>
                <a:schemeClr val="dk1"/>
              </a:solidFill>
              <a:latin typeface="Calibri"/>
              <a:ea typeface="Calibri"/>
              <a:cs typeface="Calibri"/>
              <a:sym typeface="Calibri"/>
            </a:endParaRPr>
          </a:p>
        </p:txBody>
      </p:sp>
      <p:sp>
        <p:nvSpPr>
          <p:cNvPr id="385" name="Google Shape;385;g265f38525ab_0_347"/>
          <p:cNvSpPr/>
          <p:nvPr/>
        </p:nvSpPr>
        <p:spPr>
          <a:xfrm>
            <a:off x="2946768" y="50927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Raleway"/>
              <a:buNone/>
            </a:pPr>
            <a:r>
              <a:rPr b="0" i="0" lang="en-US" sz="3200" u="none" cap="none" strike="noStrike">
                <a:solidFill>
                  <a:srgbClr val="000000"/>
                </a:solidFill>
                <a:latin typeface="Raleway"/>
                <a:ea typeface="Raleway"/>
                <a:cs typeface="Raleway"/>
                <a:sym typeface="Raleway"/>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386" name="Google Shape;386;g265f38525ab_0_347"/>
          <p:cNvSpPr/>
          <p:nvPr/>
        </p:nvSpPr>
        <p:spPr>
          <a:xfrm>
            <a:off x="2946768" y="7404100"/>
            <a:ext cx="9090000" cy="3361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00000"/>
              </a:buClr>
              <a:buSzPts val="3200"/>
              <a:buFont typeface="Raleway"/>
              <a:buChar char="•"/>
            </a:pPr>
            <a:r>
              <a:rPr b="0" i="0" lang="en-US" sz="3200" u="none" cap="none" strike="noStrike">
                <a:solidFill>
                  <a:srgbClr val="000000"/>
                </a:solidFill>
                <a:latin typeface="Raleway"/>
                <a:ea typeface="Raleway"/>
                <a:cs typeface="Raleway"/>
                <a:sym typeface="Raleway"/>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00000"/>
              </a:buClr>
              <a:buSzPts val="3200"/>
              <a:buFont typeface="Raleway"/>
              <a:buChar char="•"/>
            </a:pPr>
            <a:r>
              <a:rPr b="0" i="0" lang="en-US" sz="3200" u="none" cap="none" strike="noStrike">
                <a:solidFill>
                  <a:srgbClr val="000000"/>
                </a:solidFill>
                <a:latin typeface="Raleway"/>
                <a:ea typeface="Raleway"/>
                <a:cs typeface="Raleway"/>
                <a:sym typeface="Raleway"/>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00000"/>
              </a:buClr>
              <a:buSzPts val="3200"/>
              <a:buFont typeface="Raleway"/>
              <a:buChar char="•"/>
            </a:pPr>
            <a:r>
              <a:rPr b="0" i="0" lang="en-US" sz="3200" u="none" cap="none" strike="noStrike">
                <a:solidFill>
                  <a:srgbClr val="000000"/>
                </a:solidFill>
                <a:latin typeface="Raleway"/>
                <a:ea typeface="Raleway"/>
                <a:cs typeface="Raleway"/>
                <a:sym typeface="Raleway"/>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00000"/>
              </a:buClr>
              <a:buSzPts val="3200"/>
              <a:buFont typeface="Raleway"/>
              <a:buChar char="•"/>
            </a:pPr>
            <a:r>
              <a:rPr b="0" i="0" lang="en-US" sz="3200" u="none" cap="none" strike="noStrike">
                <a:solidFill>
                  <a:srgbClr val="000000"/>
                </a:solidFill>
                <a:latin typeface="Raleway"/>
                <a:ea typeface="Raleway"/>
                <a:cs typeface="Raleway"/>
                <a:sym typeface="Raleway"/>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00000"/>
              </a:buClr>
              <a:buSzPts val="3200"/>
              <a:buFont typeface="Raleway"/>
              <a:buChar char="•"/>
            </a:pPr>
            <a:r>
              <a:rPr b="0" i="0" lang="en-US" sz="3200" u="none" cap="none" strike="noStrike">
                <a:solidFill>
                  <a:srgbClr val="000000"/>
                </a:solidFill>
                <a:latin typeface="Raleway"/>
                <a:ea typeface="Raleway"/>
                <a:cs typeface="Raleway"/>
                <a:sym typeface="Raleway"/>
              </a:rPr>
              <a:t>Live your fantasy dreams</a:t>
            </a:r>
            <a:endParaRPr b="0" i="0" sz="3200" u="none" cap="none" strike="noStrike">
              <a:solidFill>
                <a:schemeClr val="dk1"/>
              </a:solidFill>
              <a:latin typeface="Calibri"/>
              <a:ea typeface="Calibri"/>
              <a:cs typeface="Calibri"/>
              <a:sym typeface="Calibri"/>
            </a:endParaRPr>
          </a:p>
        </p:txBody>
      </p:sp>
      <p:sp>
        <p:nvSpPr>
          <p:cNvPr id="387" name="Google Shape;387;g265f38525ab_0_347"/>
          <p:cNvSpPr/>
          <p:nvPr/>
        </p:nvSpPr>
        <p:spPr>
          <a:xfrm>
            <a:off x="2895962" y="1854200"/>
            <a:ext cx="129006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110D"/>
              </a:buClr>
              <a:buSzPts val="8000"/>
              <a:buFont typeface="Bebas Neue"/>
              <a:buNone/>
            </a:pPr>
            <a:r>
              <a:rPr b="0" i="0" lang="en-US" sz="8000" u="none" cap="none" strike="noStrike">
                <a:solidFill>
                  <a:srgbClr val="16110D"/>
                </a:solidFill>
                <a:latin typeface="Bebas Neue"/>
                <a:ea typeface="Bebas Neue"/>
                <a:cs typeface="Bebas Neue"/>
                <a:sym typeface="Bebas Neue"/>
              </a:rPr>
              <a:t>The Future of Fantasy</a:t>
            </a:r>
            <a:endParaRPr b="0" i="0" sz="8000" u="none" cap="none" strike="noStrike">
              <a:solidFill>
                <a:schemeClr val="dk1"/>
              </a:solidFill>
              <a:latin typeface="Calibri"/>
              <a:ea typeface="Calibri"/>
              <a:cs typeface="Calibri"/>
              <a:sym typeface="Calibri"/>
            </a:endParaRPr>
          </a:p>
        </p:txBody>
      </p:sp>
      <p:pic>
        <p:nvPicPr>
          <p:cNvPr descr=" " id="388" name="Google Shape;388;g265f38525ab_0_347"/>
          <p:cNvPicPr preferRelativeResize="0"/>
          <p:nvPr/>
        </p:nvPicPr>
        <p:blipFill rotWithShape="1">
          <a:blip r:embed="rId4">
            <a:alphaModFix/>
          </a:blip>
          <a:srcRect b="0" l="0" r="0" t="0"/>
          <a:stretch/>
        </p:blipFill>
        <p:spPr>
          <a:xfrm>
            <a:off x="15457832" y="1028700"/>
            <a:ext cx="5474384" cy="11849100"/>
          </a:xfrm>
          <a:prstGeom prst="rect">
            <a:avLst/>
          </a:prstGeom>
          <a:noFill/>
          <a:ln>
            <a:noFill/>
          </a:ln>
        </p:spPr>
      </p:pic>
      <p:pic>
        <p:nvPicPr>
          <p:cNvPr descr=" " id="389" name="Google Shape;389;g265f38525ab_0_347"/>
          <p:cNvPicPr preferRelativeResize="0"/>
          <p:nvPr/>
        </p:nvPicPr>
        <p:blipFill rotWithShape="1">
          <a:blip r:embed="rId5">
            <a:alphaModFix/>
          </a:blip>
          <a:srcRect b="0" l="0" r="0" t="0"/>
          <a:stretch/>
        </p:blipFill>
        <p:spPr>
          <a:xfrm>
            <a:off x="15648356" y="1765300"/>
            <a:ext cx="5106038" cy="10795000"/>
          </a:xfrm>
          <a:prstGeom prst="rect">
            <a:avLst/>
          </a:prstGeom>
          <a:noFill/>
          <a:ln>
            <a:noFill/>
          </a:ln>
        </p:spPr>
      </p:pic>
      <p:pic>
        <p:nvPicPr>
          <p:cNvPr descr=" " id="390" name="Google Shape;390;g265f38525ab_0_347"/>
          <p:cNvPicPr preferRelativeResize="0"/>
          <p:nvPr/>
        </p:nvPicPr>
        <p:blipFill rotWithShape="1">
          <a:blip r:embed="rId6">
            <a:alphaModFix/>
          </a:blip>
          <a:srcRect b="0" l="0" r="0" t="0"/>
          <a:stretch/>
        </p:blipFill>
        <p:spPr>
          <a:xfrm>
            <a:off x="10085060" y="9156700"/>
            <a:ext cx="8116314" cy="32893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ECC"/>
        </a:solidFill>
      </p:bgPr>
    </p:bg>
    <p:spTree>
      <p:nvGrpSpPr>
        <p:cNvPr id="395" name="Shape 395"/>
        <p:cNvGrpSpPr/>
        <p:nvPr/>
      </p:nvGrpSpPr>
      <p:grpSpPr>
        <a:xfrm>
          <a:off x="0" y="0"/>
          <a:ext cx="0" cy="0"/>
          <a:chOff x="0" y="0"/>
          <a:chExt cx="0" cy="0"/>
        </a:xfrm>
      </p:grpSpPr>
      <p:sp>
        <p:nvSpPr>
          <p:cNvPr id="396" name="Google Shape;396;g265f38525ab_0_36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7" name="Google Shape;397;g265f38525ab_0_362"/>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398" name="Google Shape;398;g265f38525ab_0_362"/>
          <p:cNvSpPr/>
          <p:nvPr/>
        </p:nvSpPr>
        <p:spPr>
          <a:xfrm>
            <a:off x="876410" y="8305800"/>
            <a:ext cx="57156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g265f38525ab_0_362"/>
          <p:cNvSpPr/>
          <p:nvPr/>
        </p:nvSpPr>
        <p:spPr>
          <a:xfrm>
            <a:off x="876410" y="8305800"/>
            <a:ext cx="57156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g265f38525ab_0_362"/>
          <p:cNvSpPr/>
          <p:nvPr/>
        </p:nvSpPr>
        <p:spPr>
          <a:xfrm>
            <a:off x="876410" y="8305800"/>
            <a:ext cx="5919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A web application</a:t>
            </a:r>
            <a:endParaRPr b="0" i="0" sz="4800" u="none" cap="none" strike="noStrike">
              <a:solidFill>
                <a:schemeClr val="dk1"/>
              </a:solidFill>
              <a:latin typeface="Calibri"/>
              <a:ea typeface="Calibri"/>
              <a:cs typeface="Calibri"/>
              <a:sym typeface="Calibri"/>
            </a:endParaRPr>
          </a:p>
        </p:txBody>
      </p:sp>
      <p:sp>
        <p:nvSpPr>
          <p:cNvPr id="401" name="Google Shape;401;g265f38525ab_0_362"/>
          <p:cNvSpPr/>
          <p:nvPr/>
        </p:nvSpPr>
        <p:spPr>
          <a:xfrm>
            <a:off x="876410" y="9245600"/>
            <a:ext cx="58512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Raleway"/>
              <a:buNone/>
            </a:pPr>
            <a:r>
              <a:rPr b="0" i="0" lang="en-US" sz="3200" u="none" cap="none" strike="noStrike">
                <a:solidFill>
                  <a:srgbClr val="000000"/>
                </a:solidFill>
                <a:latin typeface="Raleway"/>
                <a:ea typeface="Raleway"/>
                <a:cs typeface="Raleway"/>
                <a:sym typeface="Raleway"/>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02" name="Google Shape;402;g265f38525ab_0_362"/>
          <p:cNvSpPr/>
          <p:nvPr/>
        </p:nvSpPr>
        <p:spPr>
          <a:xfrm>
            <a:off x="825603" y="1231900"/>
            <a:ext cx="7007100" cy="399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110D"/>
              </a:buClr>
              <a:buSzPts val="8000"/>
              <a:buFont typeface="Bebas Neue"/>
              <a:buNone/>
            </a:pPr>
            <a:r>
              <a:rPr b="0" i="0" lang="en-US" sz="8000" u="none" cap="none" strike="noStrike">
                <a:solidFill>
                  <a:srgbClr val="16110D"/>
                </a:solidFill>
                <a:latin typeface="Bebas Neue"/>
                <a:ea typeface="Bebas Neue"/>
                <a:cs typeface="Bebas Neue"/>
                <a:sym typeface="Bebas Neue"/>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03" name="Google Shape;403;g265f38525ab_0_362"/>
          <p:cNvSpPr/>
          <p:nvPr/>
        </p:nvSpPr>
        <p:spPr>
          <a:xfrm>
            <a:off x="16766096" y="4419600"/>
            <a:ext cx="6994200" cy="46059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00000"/>
              </a:buClr>
              <a:buSzPts val="3200"/>
              <a:buFont typeface="Raleway"/>
              <a:buChar char="•"/>
            </a:pPr>
            <a:r>
              <a:rPr b="0" i="0" lang="en-US" sz="3200" u="none" cap="none" strike="noStrike">
                <a:solidFill>
                  <a:srgbClr val="000000"/>
                </a:solidFill>
                <a:latin typeface="Raleway"/>
                <a:ea typeface="Raleway"/>
                <a:cs typeface="Raleway"/>
                <a:sym typeface="Raleway"/>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00000"/>
              </a:buClr>
              <a:buSzPts val="3200"/>
              <a:buFont typeface="Raleway"/>
              <a:buChar char="•"/>
            </a:pPr>
            <a:r>
              <a:rPr b="0" i="0" lang="en-US" sz="3200" u="none" cap="none" strike="noStrike">
                <a:solidFill>
                  <a:srgbClr val="000000"/>
                </a:solidFill>
                <a:latin typeface="Raleway"/>
                <a:ea typeface="Raleway"/>
                <a:cs typeface="Raleway"/>
                <a:sym typeface="Raleway"/>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00000"/>
              </a:buClr>
              <a:buSzPts val="3200"/>
              <a:buFont typeface="Raleway"/>
              <a:buChar char="•"/>
            </a:pPr>
            <a:r>
              <a:rPr b="0" i="0" lang="en-US" sz="3200" u="none" cap="none" strike="noStrike">
                <a:solidFill>
                  <a:srgbClr val="000000"/>
                </a:solidFill>
                <a:latin typeface="Raleway"/>
                <a:ea typeface="Raleway"/>
                <a:cs typeface="Raleway"/>
                <a:sym typeface="Raleway"/>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00000"/>
              </a:buClr>
              <a:buSzPts val="3200"/>
              <a:buFont typeface="Raleway"/>
              <a:buChar char="•"/>
            </a:pPr>
            <a:r>
              <a:rPr b="0" i="0" lang="en-US" sz="3200" u="none" cap="none" strike="noStrike">
                <a:solidFill>
                  <a:srgbClr val="000000"/>
                </a:solidFill>
                <a:latin typeface="Raleway"/>
                <a:ea typeface="Raleway"/>
                <a:cs typeface="Raleway"/>
                <a:sym typeface="Raleway"/>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04" name="Google Shape;404;g265f38525ab_0_362"/>
          <p:cNvPicPr preferRelativeResize="0"/>
          <p:nvPr/>
        </p:nvPicPr>
        <p:blipFill rotWithShape="1">
          <a:blip r:embed="rId4">
            <a:alphaModFix/>
          </a:blip>
          <a:srcRect b="0" l="0" r="0" t="0"/>
          <a:stretch/>
        </p:blipFill>
        <p:spPr>
          <a:xfrm>
            <a:off x="7900387" y="749300"/>
            <a:ext cx="8573572" cy="12331700"/>
          </a:xfrm>
          <a:prstGeom prst="rect">
            <a:avLst/>
          </a:prstGeom>
          <a:noFill/>
          <a:ln>
            <a:noFill/>
          </a:ln>
        </p:spPr>
      </p:pic>
      <p:pic>
        <p:nvPicPr>
          <p:cNvPr descr=" " id="405" name="Google Shape;405;g265f38525ab_0_362"/>
          <p:cNvPicPr preferRelativeResize="0"/>
          <p:nvPr/>
        </p:nvPicPr>
        <p:blipFill rotWithShape="1">
          <a:blip r:embed="rId5">
            <a:alphaModFix/>
          </a:blip>
          <a:srcRect b="0" l="0" r="0" t="0"/>
          <a:stretch/>
        </p:blipFill>
        <p:spPr>
          <a:xfrm>
            <a:off x="8395749" y="1803400"/>
            <a:ext cx="7582848" cy="10236200"/>
          </a:xfrm>
          <a:prstGeom prst="rect">
            <a:avLst/>
          </a:prstGeom>
          <a:noFill/>
          <a:ln>
            <a:noFill/>
          </a:ln>
        </p:spPr>
      </p:pic>
      <p:pic>
        <p:nvPicPr>
          <p:cNvPr descr=" " id="406" name="Google Shape;406;g265f38525ab_0_362"/>
          <p:cNvPicPr preferRelativeResize="0"/>
          <p:nvPr/>
        </p:nvPicPr>
        <p:blipFill rotWithShape="1">
          <a:blip r:embed="rId6">
            <a:alphaModFix/>
          </a:blip>
          <a:srcRect b="0" l="0" r="0" t="0"/>
          <a:stretch/>
        </p:blipFill>
        <p:spPr>
          <a:xfrm>
            <a:off x="2159270" y="11963400"/>
            <a:ext cx="6960470" cy="12954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ECC"/>
        </a:solidFill>
      </p:bgPr>
    </p:bg>
    <p:spTree>
      <p:nvGrpSpPr>
        <p:cNvPr id="26" name="Shape 26"/>
        <p:cNvGrpSpPr/>
        <p:nvPr/>
      </p:nvGrpSpPr>
      <p:grpSpPr>
        <a:xfrm>
          <a:off x="0" y="0"/>
          <a:ext cx="0" cy="0"/>
          <a:chOff x="0" y="0"/>
          <a:chExt cx="0" cy="0"/>
        </a:xfrm>
      </p:grpSpPr>
      <p:sp>
        <p:nvSpPr>
          <p:cNvPr id="27" name="Google Shape;27;g265f38525ab_0_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 name="Google Shape;28;g265f38525ab_0_10"/>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29" name="Google Shape;29;g265f38525ab_0_10"/>
          <p:cNvSpPr/>
          <p:nvPr/>
        </p:nvSpPr>
        <p:spPr>
          <a:xfrm>
            <a:off x="1549594" y="3835400"/>
            <a:ext cx="53430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110D"/>
              </a:buClr>
              <a:buSzPts val="12800"/>
              <a:buFont typeface="Bebas Neue"/>
              <a:buNone/>
            </a:pPr>
            <a:r>
              <a:rPr b="0" i="0" lang="en-US" sz="12800" u="none" cap="none" strike="noStrike">
                <a:solidFill>
                  <a:srgbClr val="16110D"/>
                </a:solidFill>
                <a:latin typeface="Bebas Neue"/>
                <a:ea typeface="Bebas Neue"/>
                <a:cs typeface="Bebas Neue"/>
                <a:sym typeface="Bebas Neue"/>
              </a:rPr>
              <a:t>Welcome</a:t>
            </a:r>
            <a:endParaRPr b="0" i="0" sz="12800" u="none" cap="none" strike="noStrike">
              <a:solidFill>
                <a:schemeClr val="dk1"/>
              </a:solidFill>
              <a:latin typeface="Calibri"/>
              <a:ea typeface="Calibri"/>
              <a:cs typeface="Calibri"/>
              <a:sym typeface="Calibri"/>
            </a:endParaRPr>
          </a:p>
        </p:txBody>
      </p:sp>
      <p:sp>
        <p:nvSpPr>
          <p:cNvPr id="30" name="Google Shape;30;g265f38525ab_0_10"/>
          <p:cNvSpPr/>
          <p:nvPr/>
        </p:nvSpPr>
        <p:spPr>
          <a:xfrm>
            <a:off x="1549594" y="6362700"/>
            <a:ext cx="6384600" cy="399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Raleway"/>
              <a:buNone/>
            </a:pPr>
            <a:r>
              <a:rPr b="0" i="0" lang="en-US" sz="3200" u="none" cap="none" strike="noStrike">
                <a:solidFill>
                  <a:srgbClr val="000000"/>
                </a:solidFill>
                <a:latin typeface="Raleway"/>
                <a:ea typeface="Raleway"/>
                <a:cs typeface="Raleway"/>
                <a:sym typeface="Raleway"/>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31" name="Google Shape;31;g265f38525ab_0_10"/>
          <p:cNvPicPr preferRelativeResize="0"/>
          <p:nvPr/>
        </p:nvPicPr>
        <p:blipFill rotWithShape="1">
          <a:blip r:embed="rId4">
            <a:alphaModFix/>
          </a:blip>
          <a:srcRect b="0" l="0" r="0" t="0"/>
          <a:stretch/>
        </p:blipFill>
        <p:spPr>
          <a:xfrm>
            <a:off x="8776797" y="826265"/>
            <a:ext cx="15610251" cy="12230102"/>
          </a:xfrm>
          <a:prstGeom prst="rect">
            <a:avLst/>
          </a:prstGeom>
          <a:noFill/>
          <a:ln>
            <a:noFill/>
          </a:ln>
        </p:spPr>
      </p:pic>
      <p:pic>
        <p:nvPicPr>
          <p:cNvPr descr=" " id="32" name="Google Shape;32;g265f38525ab_0_10"/>
          <p:cNvPicPr preferRelativeResize="0"/>
          <p:nvPr/>
        </p:nvPicPr>
        <p:blipFill rotWithShape="1">
          <a:blip r:embed="rId5">
            <a:alphaModFix/>
          </a:blip>
          <a:srcRect b="0" l="0" r="0" t="0"/>
          <a:stretch/>
        </p:blipFill>
        <p:spPr>
          <a:xfrm>
            <a:off x="-508063" y="-749300"/>
            <a:ext cx="5182248" cy="51816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ECC"/>
        </a:solidFill>
      </p:bgPr>
    </p:bg>
    <p:spTree>
      <p:nvGrpSpPr>
        <p:cNvPr id="411" name="Shape 411"/>
        <p:cNvGrpSpPr/>
        <p:nvPr/>
      </p:nvGrpSpPr>
      <p:grpSpPr>
        <a:xfrm>
          <a:off x="0" y="0"/>
          <a:ext cx="0" cy="0"/>
          <a:chOff x="0" y="0"/>
          <a:chExt cx="0" cy="0"/>
        </a:xfrm>
      </p:grpSpPr>
      <p:sp>
        <p:nvSpPr>
          <p:cNvPr id="412" name="Google Shape;412;g265f38525ab_0_37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3" name="Google Shape;413;g265f38525ab_0_377"/>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414" name="Google Shape;414;g265f38525ab_0_377"/>
          <p:cNvPicPr preferRelativeResize="0"/>
          <p:nvPr/>
        </p:nvPicPr>
        <p:blipFill rotWithShape="1">
          <a:blip r:embed="rId4">
            <a:alphaModFix/>
          </a:blip>
          <a:srcRect b="0" l="0" r="0" t="0"/>
          <a:stretch/>
        </p:blipFill>
        <p:spPr>
          <a:xfrm>
            <a:off x="0" y="0"/>
            <a:ext cx="23370921" cy="13716000"/>
          </a:xfrm>
          <a:prstGeom prst="rect">
            <a:avLst/>
          </a:prstGeom>
          <a:noFill/>
          <a:ln>
            <a:noFill/>
          </a:ln>
        </p:spPr>
      </p:pic>
      <p:sp>
        <p:nvSpPr>
          <p:cNvPr id="415" name="Google Shape;415;g265f38525ab_0_377"/>
          <p:cNvSpPr/>
          <p:nvPr/>
        </p:nvSpPr>
        <p:spPr>
          <a:xfrm>
            <a:off x="16397749" y="520700"/>
            <a:ext cx="74643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110D"/>
              </a:buClr>
              <a:buSzPts val="8000"/>
              <a:buFont typeface="Bebas Neue"/>
              <a:buNone/>
            </a:pPr>
            <a:r>
              <a:rPr b="0" i="0" lang="en-US" sz="8000" u="none" cap="none" strike="noStrike">
                <a:solidFill>
                  <a:srgbClr val="16110D"/>
                </a:solidFill>
                <a:latin typeface="Bebas Neue"/>
                <a:ea typeface="Bebas Neue"/>
                <a:cs typeface="Bebas Neue"/>
                <a:sym typeface="Bebas Neu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ECC"/>
        </a:solidFill>
      </p:bgPr>
    </p:bg>
    <p:spTree>
      <p:nvGrpSpPr>
        <p:cNvPr id="420" name="Shape 420"/>
        <p:cNvGrpSpPr/>
        <p:nvPr/>
      </p:nvGrpSpPr>
      <p:grpSpPr>
        <a:xfrm>
          <a:off x="0" y="0"/>
          <a:ext cx="0" cy="0"/>
          <a:chOff x="0" y="0"/>
          <a:chExt cx="0" cy="0"/>
        </a:xfrm>
      </p:grpSpPr>
      <p:sp>
        <p:nvSpPr>
          <p:cNvPr id="421" name="Google Shape;421;g265f38525ab_0_3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2" name="Google Shape;422;g265f38525ab_0_385"/>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423" name="Google Shape;423;g265f38525ab_0_385"/>
          <p:cNvPicPr preferRelativeResize="0"/>
          <p:nvPr/>
        </p:nvPicPr>
        <p:blipFill rotWithShape="1">
          <a:blip r:embed="rId4">
            <a:alphaModFix/>
          </a:blip>
          <a:srcRect b="0" l="0" r="0" t="0"/>
          <a:stretch/>
        </p:blipFill>
        <p:spPr>
          <a:xfrm>
            <a:off x="0" y="0"/>
            <a:ext cx="7646356" cy="13716000"/>
          </a:xfrm>
          <a:prstGeom prst="rect">
            <a:avLst/>
          </a:prstGeom>
          <a:noFill/>
          <a:ln>
            <a:noFill/>
          </a:ln>
        </p:spPr>
      </p:pic>
      <p:sp>
        <p:nvSpPr>
          <p:cNvPr id="424" name="Google Shape;424;g265f38525ab_0_385"/>
          <p:cNvSpPr/>
          <p:nvPr/>
        </p:nvSpPr>
        <p:spPr>
          <a:xfrm>
            <a:off x="8675184" y="2578100"/>
            <a:ext cx="66048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g265f38525ab_0_385"/>
          <p:cNvSpPr/>
          <p:nvPr/>
        </p:nvSpPr>
        <p:spPr>
          <a:xfrm>
            <a:off x="8675184" y="2743200"/>
            <a:ext cx="660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g265f38525ab_0_385"/>
          <p:cNvSpPr/>
          <p:nvPr/>
        </p:nvSpPr>
        <p:spPr>
          <a:xfrm>
            <a:off x="8675184" y="2743200"/>
            <a:ext cx="12024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BE2E"/>
              </a:buClr>
              <a:buSzPts val="12800"/>
              <a:buFont typeface="Bebas Neue"/>
              <a:buNone/>
            </a:pPr>
            <a:r>
              <a:rPr b="0" i="0" lang="en-US" sz="12800" u="none" cap="none" strike="noStrike">
                <a:solidFill>
                  <a:srgbClr val="FFBE2E"/>
                </a:solidFill>
                <a:latin typeface="Bebas Neue"/>
                <a:ea typeface="Bebas Neue"/>
                <a:cs typeface="Bebas Neue"/>
                <a:sym typeface="Bebas Neue"/>
              </a:rPr>
              <a:t>1</a:t>
            </a:r>
            <a:endParaRPr b="0" i="0" sz="12800" u="none" cap="none" strike="noStrike">
              <a:solidFill>
                <a:schemeClr val="dk1"/>
              </a:solidFill>
              <a:latin typeface="Calibri"/>
              <a:ea typeface="Calibri"/>
              <a:cs typeface="Calibri"/>
              <a:sym typeface="Calibri"/>
            </a:endParaRPr>
          </a:p>
        </p:txBody>
      </p:sp>
      <p:sp>
        <p:nvSpPr>
          <p:cNvPr id="427" name="Google Shape;427;g265f38525ab_0_385"/>
          <p:cNvSpPr/>
          <p:nvPr/>
        </p:nvSpPr>
        <p:spPr>
          <a:xfrm>
            <a:off x="9538892" y="2578100"/>
            <a:ext cx="57411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g265f38525ab_0_385"/>
          <p:cNvSpPr/>
          <p:nvPr/>
        </p:nvSpPr>
        <p:spPr>
          <a:xfrm>
            <a:off x="9538892" y="2578100"/>
            <a:ext cx="5944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Discover the secrets</a:t>
            </a:r>
            <a:endParaRPr b="0" i="0" sz="4800" u="none" cap="none" strike="noStrike">
              <a:solidFill>
                <a:schemeClr val="dk1"/>
              </a:solidFill>
              <a:latin typeface="Calibri"/>
              <a:ea typeface="Calibri"/>
              <a:cs typeface="Calibri"/>
              <a:sym typeface="Calibri"/>
            </a:endParaRPr>
          </a:p>
        </p:txBody>
      </p:sp>
      <p:sp>
        <p:nvSpPr>
          <p:cNvPr id="429" name="Google Shape;429;g265f38525ab_0_385"/>
          <p:cNvSpPr/>
          <p:nvPr/>
        </p:nvSpPr>
        <p:spPr>
          <a:xfrm>
            <a:off x="9538892" y="3416300"/>
            <a:ext cx="58767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Raleway"/>
              <a:buNone/>
            </a:pPr>
            <a:r>
              <a:rPr b="0" i="0" lang="en-US" sz="3200" u="none" cap="none" strike="noStrike">
                <a:solidFill>
                  <a:srgbClr val="4D4D4D"/>
                </a:solidFill>
                <a:latin typeface="Raleway"/>
                <a:ea typeface="Raleway"/>
                <a:cs typeface="Raleway"/>
                <a:sym typeface="Raleway"/>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30" name="Google Shape;430;g265f38525ab_0_385"/>
          <p:cNvSpPr/>
          <p:nvPr/>
        </p:nvSpPr>
        <p:spPr>
          <a:xfrm>
            <a:off x="8675184" y="6997700"/>
            <a:ext cx="66048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g265f38525ab_0_385"/>
          <p:cNvSpPr/>
          <p:nvPr/>
        </p:nvSpPr>
        <p:spPr>
          <a:xfrm>
            <a:off x="8675184" y="7404100"/>
            <a:ext cx="660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g265f38525ab_0_385"/>
          <p:cNvSpPr/>
          <p:nvPr/>
        </p:nvSpPr>
        <p:spPr>
          <a:xfrm>
            <a:off x="8675184" y="7404100"/>
            <a:ext cx="12024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BE2E"/>
              </a:buClr>
              <a:buSzPts val="12800"/>
              <a:buFont typeface="Bebas Neue"/>
              <a:buNone/>
            </a:pPr>
            <a:r>
              <a:rPr b="0" i="0" lang="en-US" sz="12800" u="none" cap="none" strike="noStrike">
                <a:solidFill>
                  <a:srgbClr val="FFBE2E"/>
                </a:solidFill>
                <a:latin typeface="Bebas Neue"/>
                <a:ea typeface="Bebas Neue"/>
                <a:cs typeface="Bebas Neue"/>
                <a:sym typeface="Bebas Neue"/>
              </a:rPr>
              <a:t>3</a:t>
            </a:r>
            <a:endParaRPr b="0" i="0" sz="12800" u="none" cap="none" strike="noStrike">
              <a:solidFill>
                <a:schemeClr val="dk1"/>
              </a:solidFill>
              <a:latin typeface="Calibri"/>
              <a:ea typeface="Calibri"/>
              <a:cs typeface="Calibri"/>
              <a:sym typeface="Calibri"/>
            </a:endParaRPr>
          </a:p>
        </p:txBody>
      </p:sp>
      <p:sp>
        <p:nvSpPr>
          <p:cNvPr id="433" name="Google Shape;433;g265f38525ab_0_385"/>
          <p:cNvSpPr/>
          <p:nvPr/>
        </p:nvSpPr>
        <p:spPr>
          <a:xfrm>
            <a:off x="9538892" y="6997700"/>
            <a:ext cx="57411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g265f38525ab_0_385"/>
          <p:cNvSpPr/>
          <p:nvPr/>
        </p:nvSpPr>
        <p:spPr>
          <a:xfrm>
            <a:off x="9538892" y="6997700"/>
            <a:ext cx="5944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Meet the creatures</a:t>
            </a:r>
            <a:endParaRPr b="0" i="0" sz="4800" u="none" cap="none" strike="noStrike">
              <a:solidFill>
                <a:schemeClr val="dk1"/>
              </a:solidFill>
              <a:latin typeface="Calibri"/>
              <a:ea typeface="Calibri"/>
              <a:cs typeface="Calibri"/>
              <a:sym typeface="Calibri"/>
            </a:endParaRPr>
          </a:p>
        </p:txBody>
      </p:sp>
      <p:sp>
        <p:nvSpPr>
          <p:cNvPr id="435" name="Google Shape;435;g265f38525ab_0_385"/>
          <p:cNvSpPr/>
          <p:nvPr/>
        </p:nvSpPr>
        <p:spPr>
          <a:xfrm>
            <a:off x="9538892" y="7835900"/>
            <a:ext cx="5876700" cy="206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Raleway"/>
              <a:buNone/>
            </a:pPr>
            <a:r>
              <a:rPr b="0" i="0" lang="en-US" sz="3200" u="none" cap="none" strike="noStrike">
                <a:solidFill>
                  <a:srgbClr val="4D4D4D"/>
                </a:solidFill>
                <a:latin typeface="Raleway"/>
                <a:ea typeface="Raleway"/>
                <a:cs typeface="Raleway"/>
                <a:sym typeface="Raleway"/>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436" name="Google Shape;436;g265f38525ab_0_385"/>
          <p:cNvSpPr/>
          <p:nvPr/>
        </p:nvSpPr>
        <p:spPr>
          <a:xfrm>
            <a:off x="16181822" y="6997700"/>
            <a:ext cx="66048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g265f38525ab_0_385"/>
          <p:cNvSpPr/>
          <p:nvPr/>
        </p:nvSpPr>
        <p:spPr>
          <a:xfrm>
            <a:off x="16181822" y="7404100"/>
            <a:ext cx="660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g265f38525ab_0_385"/>
          <p:cNvSpPr/>
          <p:nvPr/>
        </p:nvSpPr>
        <p:spPr>
          <a:xfrm>
            <a:off x="16181822" y="7404100"/>
            <a:ext cx="12024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BE2E"/>
              </a:buClr>
              <a:buSzPts val="12800"/>
              <a:buFont typeface="Bebas Neue"/>
              <a:buNone/>
            </a:pPr>
            <a:r>
              <a:rPr b="0" i="0" lang="en-US" sz="12800" u="none" cap="none" strike="noStrike">
                <a:solidFill>
                  <a:srgbClr val="FFBE2E"/>
                </a:solidFill>
                <a:latin typeface="Bebas Neue"/>
                <a:ea typeface="Bebas Neue"/>
                <a:cs typeface="Bebas Neue"/>
                <a:sym typeface="Bebas Neue"/>
              </a:rPr>
              <a:t>4</a:t>
            </a:r>
            <a:endParaRPr b="0" i="0" sz="12800" u="none" cap="none" strike="noStrike">
              <a:solidFill>
                <a:schemeClr val="dk1"/>
              </a:solidFill>
              <a:latin typeface="Calibri"/>
              <a:ea typeface="Calibri"/>
              <a:cs typeface="Calibri"/>
              <a:sym typeface="Calibri"/>
            </a:endParaRPr>
          </a:p>
        </p:txBody>
      </p:sp>
      <p:sp>
        <p:nvSpPr>
          <p:cNvPr id="439" name="Google Shape;439;g265f38525ab_0_385"/>
          <p:cNvSpPr/>
          <p:nvPr/>
        </p:nvSpPr>
        <p:spPr>
          <a:xfrm>
            <a:off x="17045530" y="6997700"/>
            <a:ext cx="57411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g265f38525ab_0_385"/>
          <p:cNvSpPr/>
          <p:nvPr/>
        </p:nvSpPr>
        <p:spPr>
          <a:xfrm>
            <a:off x="17045530" y="6997700"/>
            <a:ext cx="5944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Uncover the magic</a:t>
            </a:r>
            <a:endParaRPr b="0" i="0" sz="4800" u="none" cap="none" strike="noStrike">
              <a:solidFill>
                <a:schemeClr val="dk1"/>
              </a:solidFill>
              <a:latin typeface="Calibri"/>
              <a:ea typeface="Calibri"/>
              <a:cs typeface="Calibri"/>
              <a:sym typeface="Calibri"/>
            </a:endParaRPr>
          </a:p>
        </p:txBody>
      </p:sp>
      <p:sp>
        <p:nvSpPr>
          <p:cNvPr id="441" name="Google Shape;441;g265f38525ab_0_385"/>
          <p:cNvSpPr/>
          <p:nvPr/>
        </p:nvSpPr>
        <p:spPr>
          <a:xfrm>
            <a:off x="17045530" y="7835900"/>
            <a:ext cx="5876700" cy="206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Raleway"/>
              <a:buNone/>
            </a:pPr>
            <a:r>
              <a:rPr b="0" i="0" lang="en-US" sz="3200" u="none" cap="none" strike="noStrike">
                <a:solidFill>
                  <a:srgbClr val="4D4D4D"/>
                </a:solidFill>
                <a:latin typeface="Raleway"/>
                <a:ea typeface="Raleway"/>
                <a:cs typeface="Raleway"/>
                <a:sym typeface="Raleway"/>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442" name="Google Shape;442;g265f38525ab_0_385"/>
          <p:cNvSpPr/>
          <p:nvPr/>
        </p:nvSpPr>
        <p:spPr>
          <a:xfrm>
            <a:off x="16181822" y="2578100"/>
            <a:ext cx="66048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g265f38525ab_0_385"/>
          <p:cNvSpPr/>
          <p:nvPr/>
        </p:nvSpPr>
        <p:spPr>
          <a:xfrm>
            <a:off x="16181822" y="2743200"/>
            <a:ext cx="660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g265f38525ab_0_385"/>
          <p:cNvSpPr/>
          <p:nvPr/>
        </p:nvSpPr>
        <p:spPr>
          <a:xfrm>
            <a:off x="16181822" y="2743200"/>
            <a:ext cx="12024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BE2E"/>
              </a:buClr>
              <a:buSzPts val="12800"/>
              <a:buFont typeface="Bebas Neue"/>
              <a:buNone/>
            </a:pPr>
            <a:r>
              <a:rPr b="0" i="0" lang="en-US" sz="12800" u="none" cap="none" strike="noStrike">
                <a:solidFill>
                  <a:srgbClr val="FFBE2E"/>
                </a:solidFill>
                <a:latin typeface="Bebas Neue"/>
                <a:ea typeface="Bebas Neue"/>
                <a:cs typeface="Bebas Neue"/>
                <a:sym typeface="Bebas Neue"/>
              </a:rPr>
              <a:t>2</a:t>
            </a:r>
            <a:endParaRPr b="0" i="0" sz="12800" u="none" cap="none" strike="noStrike">
              <a:solidFill>
                <a:schemeClr val="dk1"/>
              </a:solidFill>
              <a:latin typeface="Calibri"/>
              <a:ea typeface="Calibri"/>
              <a:cs typeface="Calibri"/>
              <a:sym typeface="Calibri"/>
            </a:endParaRPr>
          </a:p>
        </p:txBody>
      </p:sp>
      <p:sp>
        <p:nvSpPr>
          <p:cNvPr id="445" name="Google Shape;445;g265f38525ab_0_385"/>
          <p:cNvSpPr/>
          <p:nvPr/>
        </p:nvSpPr>
        <p:spPr>
          <a:xfrm>
            <a:off x="17045530" y="2578100"/>
            <a:ext cx="57411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g265f38525ab_0_385"/>
          <p:cNvSpPr/>
          <p:nvPr/>
        </p:nvSpPr>
        <p:spPr>
          <a:xfrm>
            <a:off x="17045530" y="2578100"/>
            <a:ext cx="5944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Find your own path</a:t>
            </a:r>
            <a:endParaRPr b="0" i="0" sz="4800" u="none" cap="none" strike="noStrike">
              <a:solidFill>
                <a:schemeClr val="dk1"/>
              </a:solidFill>
              <a:latin typeface="Calibri"/>
              <a:ea typeface="Calibri"/>
              <a:cs typeface="Calibri"/>
              <a:sym typeface="Calibri"/>
            </a:endParaRPr>
          </a:p>
        </p:txBody>
      </p:sp>
      <p:sp>
        <p:nvSpPr>
          <p:cNvPr id="447" name="Google Shape;447;g265f38525ab_0_385"/>
          <p:cNvSpPr/>
          <p:nvPr/>
        </p:nvSpPr>
        <p:spPr>
          <a:xfrm>
            <a:off x="17045530" y="3416300"/>
            <a:ext cx="58767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Raleway"/>
              <a:buNone/>
            </a:pPr>
            <a:r>
              <a:rPr b="0" i="0" lang="en-US" sz="3200" u="none" cap="none" strike="noStrike">
                <a:solidFill>
                  <a:srgbClr val="4D4D4D"/>
                </a:solidFill>
                <a:latin typeface="Raleway"/>
                <a:ea typeface="Raleway"/>
                <a:cs typeface="Raleway"/>
                <a:sym typeface="Raleway"/>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pic>
        <p:nvPicPr>
          <p:cNvPr descr=" " id="448" name="Google Shape;448;g265f38525ab_0_385"/>
          <p:cNvPicPr preferRelativeResize="0"/>
          <p:nvPr/>
        </p:nvPicPr>
        <p:blipFill rotWithShape="1">
          <a:blip r:embed="rId5">
            <a:alphaModFix/>
          </a:blip>
          <a:srcRect b="0" l="0" r="0" t="0"/>
          <a:stretch/>
        </p:blipFill>
        <p:spPr>
          <a:xfrm>
            <a:off x="4940918" y="10960100"/>
            <a:ext cx="8116314" cy="32893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ECC"/>
        </a:solidFill>
      </p:bgPr>
    </p:bg>
    <p:spTree>
      <p:nvGrpSpPr>
        <p:cNvPr id="453" name="Shape 453"/>
        <p:cNvGrpSpPr/>
        <p:nvPr/>
      </p:nvGrpSpPr>
      <p:grpSpPr>
        <a:xfrm>
          <a:off x="0" y="0"/>
          <a:ext cx="0" cy="0"/>
          <a:chOff x="0" y="0"/>
          <a:chExt cx="0" cy="0"/>
        </a:xfrm>
      </p:grpSpPr>
      <p:sp>
        <p:nvSpPr>
          <p:cNvPr id="454" name="Google Shape;454;g265f38525ab_0_41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5" name="Google Shape;455;g265f38525ab_0_417"/>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456" name="Google Shape;456;g265f38525ab_0_417"/>
          <p:cNvPicPr preferRelativeResize="0"/>
          <p:nvPr/>
        </p:nvPicPr>
        <p:blipFill rotWithShape="1">
          <a:blip r:embed="rId4">
            <a:alphaModFix/>
          </a:blip>
          <a:srcRect b="0" l="0" r="0" t="0"/>
          <a:stretch/>
        </p:blipFill>
        <p:spPr>
          <a:xfrm>
            <a:off x="508063" y="2933700"/>
            <a:ext cx="14479810" cy="7861300"/>
          </a:xfrm>
          <a:prstGeom prst="rect">
            <a:avLst/>
          </a:prstGeom>
          <a:noFill/>
          <a:ln>
            <a:noFill/>
          </a:ln>
        </p:spPr>
      </p:pic>
      <p:sp>
        <p:nvSpPr>
          <p:cNvPr id="457" name="Google Shape;457;g265f38525ab_0_417"/>
          <p:cNvSpPr/>
          <p:nvPr/>
        </p:nvSpPr>
        <p:spPr>
          <a:xfrm>
            <a:off x="5012893" y="11696700"/>
            <a:ext cx="143487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6110D"/>
              </a:buClr>
              <a:buSzPts val="8000"/>
              <a:buFont typeface="Bebas Neue"/>
              <a:buNone/>
            </a:pPr>
            <a:r>
              <a:rPr b="0" i="0" lang="en-US" sz="8000" u="none" cap="none" strike="noStrike">
                <a:solidFill>
                  <a:srgbClr val="16110D"/>
                </a:solidFill>
                <a:latin typeface="Bebas Neue"/>
                <a:ea typeface="Bebas Neue"/>
                <a:cs typeface="Bebas Neue"/>
                <a:sym typeface="Bebas Neue"/>
              </a:rPr>
              <a:t>Fantasy Realm at a Glance</a:t>
            </a:r>
            <a:endParaRPr b="0" i="0" sz="8000" u="none" cap="none" strike="noStrike">
              <a:solidFill>
                <a:schemeClr val="dk1"/>
              </a:solidFill>
              <a:latin typeface="Calibri"/>
              <a:ea typeface="Calibri"/>
              <a:cs typeface="Calibri"/>
              <a:sym typeface="Calibri"/>
            </a:endParaRPr>
          </a:p>
        </p:txBody>
      </p:sp>
      <p:sp>
        <p:nvSpPr>
          <p:cNvPr id="458" name="Google Shape;458;g265f38525ab_0_417"/>
          <p:cNvSpPr/>
          <p:nvPr/>
        </p:nvSpPr>
        <p:spPr>
          <a:xfrm>
            <a:off x="15724565" y="2082800"/>
            <a:ext cx="69351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g265f38525ab_0_417"/>
          <p:cNvSpPr/>
          <p:nvPr/>
        </p:nvSpPr>
        <p:spPr>
          <a:xfrm>
            <a:off x="15724565" y="2082800"/>
            <a:ext cx="69351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g265f38525ab_0_417"/>
          <p:cNvSpPr/>
          <p:nvPr/>
        </p:nvSpPr>
        <p:spPr>
          <a:xfrm>
            <a:off x="15724565" y="208280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The Enchanted Forest</a:t>
            </a:r>
            <a:endParaRPr b="0" i="0" sz="4800" u="none" cap="none" strike="noStrike">
              <a:solidFill>
                <a:schemeClr val="dk1"/>
              </a:solidFill>
              <a:latin typeface="Calibri"/>
              <a:ea typeface="Calibri"/>
              <a:cs typeface="Calibri"/>
              <a:sym typeface="Calibri"/>
            </a:endParaRPr>
          </a:p>
        </p:txBody>
      </p:sp>
      <p:sp>
        <p:nvSpPr>
          <p:cNvPr id="461" name="Google Shape;461;g265f38525ab_0_417"/>
          <p:cNvSpPr/>
          <p:nvPr/>
        </p:nvSpPr>
        <p:spPr>
          <a:xfrm>
            <a:off x="15724565" y="29210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Raleway"/>
              <a:buNone/>
            </a:pPr>
            <a:r>
              <a:rPr b="0" i="0" lang="en-US" sz="3200" u="none" cap="none" strike="noStrike">
                <a:solidFill>
                  <a:srgbClr val="000000"/>
                </a:solidFill>
                <a:latin typeface="Raleway"/>
                <a:ea typeface="Raleway"/>
                <a:cs typeface="Raleway"/>
                <a:sym typeface="Raleway"/>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462" name="Google Shape;462;g265f38525ab_0_417"/>
          <p:cNvSpPr/>
          <p:nvPr/>
        </p:nvSpPr>
        <p:spPr>
          <a:xfrm>
            <a:off x="15724565" y="5143500"/>
            <a:ext cx="69351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g265f38525ab_0_417"/>
          <p:cNvSpPr/>
          <p:nvPr/>
        </p:nvSpPr>
        <p:spPr>
          <a:xfrm>
            <a:off x="15724565" y="5143500"/>
            <a:ext cx="69351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g265f38525ab_0_417"/>
          <p:cNvSpPr/>
          <p:nvPr/>
        </p:nvSpPr>
        <p:spPr>
          <a:xfrm>
            <a:off x="15724565" y="514350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The Crystal Caves</a:t>
            </a:r>
            <a:endParaRPr b="0" i="0" sz="4800" u="none" cap="none" strike="noStrike">
              <a:solidFill>
                <a:schemeClr val="dk1"/>
              </a:solidFill>
              <a:latin typeface="Calibri"/>
              <a:ea typeface="Calibri"/>
              <a:cs typeface="Calibri"/>
              <a:sym typeface="Calibri"/>
            </a:endParaRPr>
          </a:p>
        </p:txBody>
      </p:sp>
      <p:sp>
        <p:nvSpPr>
          <p:cNvPr id="465" name="Google Shape;465;g265f38525ab_0_417"/>
          <p:cNvSpPr/>
          <p:nvPr/>
        </p:nvSpPr>
        <p:spPr>
          <a:xfrm>
            <a:off x="15724565" y="5981700"/>
            <a:ext cx="70707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Raleway"/>
              <a:buNone/>
            </a:pPr>
            <a:r>
              <a:rPr b="0" i="0" lang="en-US" sz="3200" u="none" cap="none" strike="noStrike">
                <a:solidFill>
                  <a:srgbClr val="000000"/>
                </a:solidFill>
                <a:latin typeface="Raleway"/>
                <a:ea typeface="Raleway"/>
                <a:cs typeface="Raleway"/>
                <a:sym typeface="Raleway"/>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466" name="Google Shape;466;g265f38525ab_0_417"/>
          <p:cNvSpPr/>
          <p:nvPr/>
        </p:nvSpPr>
        <p:spPr>
          <a:xfrm>
            <a:off x="15724565" y="8407400"/>
            <a:ext cx="69351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g265f38525ab_0_417"/>
          <p:cNvSpPr/>
          <p:nvPr/>
        </p:nvSpPr>
        <p:spPr>
          <a:xfrm>
            <a:off x="15724565" y="8407400"/>
            <a:ext cx="69351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g265f38525ab_0_417"/>
          <p:cNvSpPr/>
          <p:nvPr/>
        </p:nvSpPr>
        <p:spPr>
          <a:xfrm>
            <a:off x="15724565" y="840740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The Dragon's Lair</a:t>
            </a:r>
            <a:endParaRPr b="0" i="0" sz="4800" u="none" cap="none" strike="noStrike">
              <a:solidFill>
                <a:schemeClr val="dk1"/>
              </a:solidFill>
              <a:latin typeface="Calibri"/>
              <a:ea typeface="Calibri"/>
              <a:cs typeface="Calibri"/>
              <a:sym typeface="Calibri"/>
            </a:endParaRPr>
          </a:p>
        </p:txBody>
      </p:sp>
      <p:sp>
        <p:nvSpPr>
          <p:cNvPr id="469" name="Google Shape;469;g265f38525ab_0_417"/>
          <p:cNvSpPr/>
          <p:nvPr/>
        </p:nvSpPr>
        <p:spPr>
          <a:xfrm>
            <a:off x="15724565" y="92456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Raleway"/>
              <a:buNone/>
            </a:pPr>
            <a:r>
              <a:rPr b="0" i="0" lang="en-US" sz="3200" u="none" cap="none" strike="noStrike">
                <a:solidFill>
                  <a:srgbClr val="000000"/>
                </a:solidFill>
                <a:latin typeface="Raleway"/>
                <a:ea typeface="Raleway"/>
                <a:cs typeface="Raleway"/>
                <a:sym typeface="Raleway"/>
              </a:rPr>
              <a:t>A dangerous and mysterious place where dragons reside.</a:t>
            </a:r>
            <a:endParaRPr b="0" i="0" sz="3200" u="none" cap="none" strike="noStrike">
              <a:solidFill>
                <a:schemeClr val="dk1"/>
              </a:solidFill>
              <a:latin typeface="Calibri"/>
              <a:ea typeface="Calibri"/>
              <a:cs typeface="Calibri"/>
              <a:sym typeface="Calibri"/>
            </a:endParaRPr>
          </a:p>
        </p:txBody>
      </p:sp>
      <p:pic>
        <p:nvPicPr>
          <p:cNvPr descr=" " id="470" name="Google Shape;470;g265f38525ab_0_417"/>
          <p:cNvPicPr preferRelativeResize="0"/>
          <p:nvPr/>
        </p:nvPicPr>
        <p:blipFill rotWithShape="1">
          <a:blip r:embed="rId5">
            <a:alphaModFix/>
          </a:blip>
          <a:srcRect b="0" l="0" r="0" t="0"/>
          <a:stretch/>
        </p:blipFill>
        <p:spPr>
          <a:xfrm>
            <a:off x="787498" y="736600"/>
            <a:ext cx="6960470" cy="12954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ECC"/>
        </a:solidFill>
      </p:bgPr>
    </p:bg>
    <p:spTree>
      <p:nvGrpSpPr>
        <p:cNvPr id="475" name="Shape 475"/>
        <p:cNvGrpSpPr/>
        <p:nvPr/>
      </p:nvGrpSpPr>
      <p:grpSpPr>
        <a:xfrm>
          <a:off x="0" y="0"/>
          <a:ext cx="0" cy="0"/>
          <a:chOff x="0" y="0"/>
          <a:chExt cx="0" cy="0"/>
        </a:xfrm>
      </p:grpSpPr>
      <p:sp>
        <p:nvSpPr>
          <p:cNvPr id="476" name="Google Shape;476;g265f38525ab_0_43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7" name="Google Shape;477;g265f38525ab_0_438"/>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478" name="Google Shape;478;g265f38525ab_0_438"/>
          <p:cNvSpPr/>
          <p:nvPr/>
        </p:nvSpPr>
        <p:spPr>
          <a:xfrm>
            <a:off x="990724" y="1422400"/>
            <a:ext cx="122781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110D"/>
              </a:buClr>
              <a:buSzPts val="8000"/>
              <a:buFont typeface="Bebas Neue"/>
              <a:buNone/>
            </a:pPr>
            <a:r>
              <a:rPr b="0" i="0" lang="en-US" sz="8000" u="none" cap="none" strike="noStrike">
                <a:solidFill>
                  <a:srgbClr val="16110D"/>
                </a:solidFill>
                <a:latin typeface="Bebas Neue"/>
                <a:ea typeface="Bebas Neue"/>
                <a:cs typeface="Bebas Neue"/>
                <a:sym typeface="Bebas Neue"/>
              </a:rPr>
              <a:t>The Timeline</a:t>
            </a:r>
            <a:endParaRPr b="0" i="0" sz="8000" u="none" cap="none" strike="noStrike">
              <a:solidFill>
                <a:schemeClr val="dk1"/>
              </a:solidFill>
              <a:latin typeface="Calibri"/>
              <a:ea typeface="Calibri"/>
              <a:cs typeface="Calibri"/>
              <a:sym typeface="Calibri"/>
            </a:endParaRPr>
          </a:p>
        </p:txBody>
      </p:sp>
      <p:sp>
        <p:nvSpPr>
          <p:cNvPr id="479" name="Google Shape;479;g265f38525ab_0_438"/>
          <p:cNvSpPr/>
          <p:nvPr/>
        </p:nvSpPr>
        <p:spPr>
          <a:xfrm>
            <a:off x="2972171" y="6680200"/>
            <a:ext cx="180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0" name="Google Shape;480;g265f38525ab_0_438"/>
          <p:cNvPicPr preferRelativeResize="0"/>
          <p:nvPr/>
        </p:nvPicPr>
        <p:blipFill rotWithShape="1">
          <a:blip r:embed="rId4">
            <a:alphaModFix/>
          </a:blip>
          <a:srcRect b="0" l="0" r="0" t="0"/>
          <a:stretch/>
        </p:blipFill>
        <p:spPr>
          <a:xfrm>
            <a:off x="2972171" y="6680200"/>
            <a:ext cx="1625803" cy="1625600"/>
          </a:xfrm>
          <a:prstGeom prst="rect">
            <a:avLst/>
          </a:prstGeom>
          <a:noFill/>
          <a:ln>
            <a:noFill/>
          </a:ln>
        </p:spPr>
      </p:pic>
      <p:sp>
        <p:nvSpPr>
          <p:cNvPr id="481" name="Google Shape;481;g265f38525ab_0_438"/>
          <p:cNvSpPr/>
          <p:nvPr/>
        </p:nvSpPr>
        <p:spPr>
          <a:xfrm>
            <a:off x="2972171" y="6680200"/>
            <a:ext cx="1625700" cy="1625700"/>
          </a:xfrm>
          <a:prstGeom prst="roundRect">
            <a:avLst>
              <a:gd fmla="val 781313" name="adj"/>
            </a:avLst>
          </a:prstGeom>
          <a:noFill/>
          <a:ln cap="flat" cmpd="sng" w="12700">
            <a:solidFill>
              <a:srgbClr val="16110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g265f38525ab_0_438"/>
          <p:cNvSpPr/>
          <p:nvPr/>
        </p:nvSpPr>
        <p:spPr>
          <a:xfrm>
            <a:off x="3194449" y="7023100"/>
            <a:ext cx="11811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6110D"/>
              </a:buClr>
              <a:buSzPts val="4800"/>
              <a:buFont typeface="Bebas Neue"/>
              <a:buNone/>
            </a:pPr>
            <a:r>
              <a:rPr b="0" i="0" lang="en-US" sz="4800" u="none" cap="none" strike="noStrike">
                <a:solidFill>
                  <a:srgbClr val="16110D"/>
                </a:solidFill>
                <a:latin typeface="Bebas Neue"/>
                <a:ea typeface="Bebas Neue"/>
                <a:cs typeface="Bebas Neue"/>
                <a:sym typeface="Bebas Neue"/>
              </a:rPr>
              <a:t>2022</a:t>
            </a:r>
            <a:endParaRPr b="0" i="0" sz="4800" u="none" cap="none" strike="noStrike">
              <a:solidFill>
                <a:schemeClr val="dk1"/>
              </a:solidFill>
              <a:latin typeface="Calibri"/>
              <a:ea typeface="Calibri"/>
              <a:cs typeface="Calibri"/>
              <a:sym typeface="Calibri"/>
            </a:endParaRPr>
          </a:p>
        </p:txBody>
      </p:sp>
      <p:sp>
        <p:nvSpPr>
          <p:cNvPr id="483" name="Google Shape;483;g265f38525ab_0_438"/>
          <p:cNvSpPr/>
          <p:nvPr/>
        </p:nvSpPr>
        <p:spPr>
          <a:xfrm>
            <a:off x="4597975" y="74930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4" name="Google Shape;484;g265f38525ab_0_438"/>
          <p:cNvPicPr preferRelativeResize="0"/>
          <p:nvPr/>
        </p:nvPicPr>
        <p:blipFill rotWithShape="1">
          <a:blip r:embed="rId5">
            <a:alphaModFix/>
          </a:blip>
          <a:srcRect b="0" l="0" r="0" t="0"/>
          <a:stretch/>
        </p:blipFill>
        <p:spPr>
          <a:xfrm>
            <a:off x="4597975" y="7454900"/>
            <a:ext cx="3861283" cy="38100"/>
          </a:xfrm>
          <a:prstGeom prst="rect">
            <a:avLst/>
          </a:prstGeom>
          <a:noFill/>
          <a:ln>
            <a:noFill/>
          </a:ln>
        </p:spPr>
      </p:pic>
      <p:pic>
        <p:nvPicPr>
          <p:cNvPr descr=" " id="485" name="Google Shape;485;g265f38525ab_0_438"/>
          <p:cNvPicPr preferRelativeResize="0"/>
          <p:nvPr/>
        </p:nvPicPr>
        <p:blipFill rotWithShape="1">
          <a:blip r:embed="rId4">
            <a:alphaModFix/>
          </a:blip>
          <a:srcRect b="0" l="0" r="0" t="0"/>
          <a:stretch/>
        </p:blipFill>
        <p:spPr>
          <a:xfrm>
            <a:off x="8459257" y="6680200"/>
            <a:ext cx="1625803" cy="1625600"/>
          </a:xfrm>
          <a:prstGeom prst="rect">
            <a:avLst/>
          </a:prstGeom>
          <a:noFill/>
          <a:ln>
            <a:noFill/>
          </a:ln>
        </p:spPr>
      </p:pic>
      <p:sp>
        <p:nvSpPr>
          <p:cNvPr id="486" name="Google Shape;486;g265f38525ab_0_438"/>
          <p:cNvSpPr/>
          <p:nvPr/>
        </p:nvSpPr>
        <p:spPr>
          <a:xfrm>
            <a:off x="8459257" y="6680200"/>
            <a:ext cx="1625700" cy="1625700"/>
          </a:xfrm>
          <a:prstGeom prst="roundRect">
            <a:avLst>
              <a:gd fmla="val 781313" name="adj"/>
            </a:avLst>
          </a:prstGeom>
          <a:noFill/>
          <a:ln cap="flat" cmpd="sng" w="12700">
            <a:solidFill>
              <a:srgbClr val="16110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g265f38525ab_0_438"/>
          <p:cNvSpPr/>
          <p:nvPr/>
        </p:nvSpPr>
        <p:spPr>
          <a:xfrm>
            <a:off x="8681535" y="7023100"/>
            <a:ext cx="11811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6110D"/>
              </a:buClr>
              <a:buSzPts val="4800"/>
              <a:buFont typeface="Bebas Neue"/>
              <a:buNone/>
            </a:pPr>
            <a:r>
              <a:rPr b="0" i="0" lang="en-US" sz="4800" u="none" cap="none" strike="noStrike">
                <a:solidFill>
                  <a:srgbClr val="16110D"/>
                </a:solidFill>
                <a:latin typeface="Bebas Neue"/>
                <a:ea typeface="Bebas Neue"/>
                <a:cs typeface="Bebas Neue"/>
                <a:sym typeface="Bebas Neue"/>
              </a:rPr>
              <a:t>2023</a:t>
            </a:r>
            <a:endParaRPr b="0" i="0" sz="4800" u="none" cap="none" strike="noStrike">
              <a:solidFill>
                <a:schemeClr val="dk1"/>
              </a:solidFill>
              <a:latin typeface="Calibri"/>
              <a:ea typeface="Calibri"/>
              <a:cs typeface="Calibri"/>
              <a:sym typeface="Calibri"/>
            </a:endParaRPr>
          </a:p>
        </p:txBody>
      </p:sp>
      <p:sp>
        <p:nvSpPr>
          <p:cNvPr id="488" name="Google Shape;488;g265f38525ab_0_438"/>
          <p:cNvSpPr/>
          <p:nvPr/>
        </p:nvSpPr>
        <p:spPr>
          <a:xfrm>
            <a:off x="10085060" y="74930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9" name="Google Shape;489;g265f38525ab_0_438"/>
          <p:cNvPicPr preferRelativeResize="0"/>
          <p:nvPr/>
        </p:nvPicPr>
        <p:blipFill rotWithShape="1">
          <a:blip r:embed="rId5">
            <a:alphaModFix/>
          </a:blip>
          <a:srcRect b="0" l="0" r="0" t="0"/>
          <a:stretch/>
        </p:blipFill>
        <p:spPr>
          <a:xfrm>
            <a:off x="10085060" y="7454900"/>
            <a:ext cx="3861283" cy="38100"/>
          </a:xfrm>
          <a:prstGeom prst="rect">
            <a:avLst/>
          </a:prstGeom>
          <a:noFill/>
          <a:ln>
            <a:noFill/>
          </a:ln>
        </p:spPr>
      </p:pic>
      <p:pic>
        <p:nvPicPr>
          <p:cNvPr descr=" " id="490" name="Google Shape;490;g265f38525ab_0_438"/>
          <p:cNvPicPr preferRelativeResize="0"/>
          <p:nvPr/>
        </p:nvPicPr>
        <p:blipFill rotWithShape="1">
          <a:blip r:embed="rId4">
            <a:alphaModFix/>
          </a:blip>
          <a:srcRect b="0" l="0" r="0" t="0"/>
          <a:stretch/>
        </p:blipFill>
        <p:spPr>
          <a:xfrm>
            <a:off x="13946343" y="6680200"/>
            <a:ext cx="1625803" cy="1625600"/>
          </a:xfrm>
          <a:prstGeom prst="rect">
            <a:avLst/>
          </a:prstGeom>
          <a:noFill/>
          <a:ln>
            <a:noFill/>
          </a:ln>
        </p:spPr>
      </p:pic>
      <p:sp>
        <p:nvSpPr>
          <p:cNvPr id="491" name="Google Shape;491;g265f38525ab_0_438"/>
          <p:cNvSpPr/>
          <p:nvPr/>
        </p:nvSpPr>
        <p:spPr>
          <a:xfrm>
            <a:off x="13946343" y="6680200"/>
            <a:ext cx="1625700" cy="1625700"/>
          </a:xfrm>
          <a:prstGeom prst="roundRect">
            <a:avLst>
              <a:gd fmla="val 781313" name="adj"/>
            </a:avLst>
          </a:prstGeom>
          <a:noFill/>
          <a:ln cap="flat" cmpd="sng" w="12700">
            <a:solidFill>
              <a:srgbClr val="16110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g265f38525ab_0_438"/>
          <p:cNvSpPr/>
          <p:nvPr/>
        </p:nvSpPr>
        <p:spPr>
          <a:xfrm>
            <a:off x="14168621" y="7023100"/>
            <a:ext cx="11811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6110D"/>
              </a:buClr>
              <a:buSzPts val="4800"/>
              <a:buFont typeface="Bebas Neue"/>
              <a:buNone/>
            </a:pPr>
            <a:r>
              <a:rPr b="0" i="0" lang="en-US" sz="4800" u="none" cap="none" strike="noStrike">
                <a:solidFill>
                  <a:srgbClr val="16110D"/>
                </a:solidFill>
                <a:latin typeface="Bebas Neue"/>
                <a:ea typeface="Bebas Neue"/>
                <a:cs typeface="Bebas Neue"/>
                <a:sym typeface="Bebas Neue"/>
              </a:rPr>
              <a:t>2024</a:t>
            </a:r>
            <a:endParaRPr b="0" i="0" sz="4800" u="none" cap="none" strike="noStrike">
              <a:solidFill>
                <a:schemeClr val="dk1"/>
              </a:solidFill>
              <a:latin typeface="Calibri"/>
              <a:ea typeface="Calibri"/>
              <a:cs typeface="Calibri"/>
              <a:sym typeface="Calibri"/>
            </a:endParaRPr>
          </a:p>
        </p:txBody>
      </p:sp>
      <p:sp>
        <p:nvSpPr>
          <p:cNvPr id="493" name="Google Shape;493;g265f38525ab_0_438"/>
          <p:cNvSpPr/>
          <p:nvPr/>
        </p:nvSpPr>
        <p:spPr>
          <a:xfrm>
            <a:off x="15572146" y="74930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4" name="Google Shape;494;g265f38525ab_0_438"/>
          <p:cNvPicPr preferRelativeResize="0"/>
          <p:nvPr/>
        </p:nvPicPr>
        <p:blipFill rotWithShape="1">
          <a:blip r:embed="rId5">
            <a:alphaModFix/>
          </a:blip>
          <a:srcRect b="0" l="0" r="0" t="0"/>
          <a:stretch/>
        </p:blipFill>
        <p:spPr>
          <a:xfrm>
            <a:off x="15572146" y="7454900"/>
            <a:ext cx="3861283" cy="38100"/>
          </a:xfrm>
          <a:prstGeom prst="rect">
            <a:avLst/>
          </a:prstGeom>
          <a:noFill/>
          <a:ln>
            <a:noFill/>
          </a:ln>
        </p:spPr>
      </p:pic>
      <p:pic>
        <p:nvPicPr>
          <p:cNvPr descr=" " id="495" name="Google Shape;495;g265f38525ab_0_438"/>
          <p:cNvPicPr preferRelativeResize="0"/>
          <p:nvPr/>
        </p:nvPicPr>
        <p:blipFill rotWithShape="1">
          <a:blip r:embed="rId4">
            <a:alphaModFix/>
          </a:blip>
          <a:srcRect b="0" l="0" r="0" t="0"/>
          <a:stretch/>
        </p:blipFill>
        <p:spPr>
          <a:xfrm>
            <a:off x="19433429" y="6680200"/>
            <a:ext cx="1625803" cy="1625600"/>
          </a:xfrm>
          <a:prstGeom prst="rect">
            <a:avLst/>
          </a:prstGeom>
          <a:noFill/>
          <a:ln>
            <a:noFill/>
          </a:ln>
        </p:spPr>
      </p:pic>
      <p:sp>
        <p:nvSpPr>
          <p:cNvPr id="496" name="Google Shape;496;g265f38525ab_0_438"/>
          <p:cNvSpPr/>
          <p:nvPr/>
        </p:nvSpPr>
        <p:spPr>
          <a:xfrm>
            <a:off x="19433429" y="6680200"/>
            <a:ext cx="1625700" cy="1625700"/>
          </a:xfrm>
          <a:prstGeom prst="roundRect">
            <a:avLst>
              <a:gd fmla="val 781313" name="adj"/>
            </a:avLst>
          </a:prstGeom>
          <a:noFill/>
          <a:ln cap="flat" cmpd="sng" w="12700">
            <a:solidFill>
              <a:srgbClr val="16110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g265f38525ab_0_438"/>
          <p:cNvSpPr/>
          <p:nvPr/>
        </p:nvSpPr>
        <p:spPr>
          <a:xfrm>
            <a:off x="19655707" y="7023100"/>
            <a:ext cx="11811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6110D"/>
              </a:buClr>
              <a:buSzPts val="4800"/>
              <a:buFont typeface="Bebas Neue"/>
              <a:buNone/>
            </a:pPr>
            <a:r>
              <a:rPr b="0" i="0" lang="en-US" sz="4800" u="none" cap="none" strike="noStrike">
                <a:solidFill>
                  <a:srgbClr val="16110D"/>
                </a:solidFill>
                <a:latin typeface="Bebas Neue"/>
                <a:ea typeface="Bebas Neue"/>
                <a:cs typeface="Bebas Neue"/>
                <a:sym typeface="Bebas Neue"/>
              </a:rPr>
              <a:t>2025</a:t>
            </a:r>
            <a:endParaRPr b="0" i="0" sz="4800" u="none" cap="none" strike="noStrike">
              <a:solidFill>
                <a:schemeClr val="dk1"/>
              </a:solidFill>
              <a:latin typeface="Calibri"/>
              <a:ea typeface="Calibri"/>
              <a:cs typeface="Calibri"/>
              <a:sym typeface="Calibri"/>
            </a:endParaRPr>
          </a:p>
        </p:txBody>
      </p:sp>
      <p:sp>
        <p:nvSpPr>
          <p:cNvPr id="498" name="Google Shape;498;g265f38525ab_0_438"/>
          <p:cNvSpPr/>
          <p:nvPr/>
        </p:nvSpPr>
        <p:spPr>
          <a:xfrm>
            <a:off x="863708" y="4318000"/>
            <a:ext cx="60969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g265f38525ab_0_438"/>
          <p:cNvSpPr/>
          <p:nvPr/>
        </p:nvSpPr>
        <p:spPr>
          <a:xfrm>
            <a:off x="863708" y="4318000"/>
            <a:ext cx="60969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g265f38525ab_0_438"/>
          <p:cNvSpPr/>
          <p:nvPr/>
        </p:nvSpPr>
        <p:spPr>
          <a:xfrm>
            <a:off x="762095" y="43180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Dragon Taming</a:t>
            </a:r>
            <a:endParaRPr b="0" i="0" sz="4800" u="none" cap="none" strike="noStrike">
              <a:solidFill>
                <a:schemeClr val="dk1"/>
              </a:solidFill>
              <a:latin typeface="Calibri"/>
              <a:ea typeface="Calibri"/>
              <a:cs typeface="Calibri"/>
              <a:sym typeface="Calibri"/>
            </a:endParaRPr>
          </a:p>
        </p:txBody>
      </p:sp>
      <p:sp>
        <p:nvSpPr>
          <p:cNvPr id="501" name="Google Shape;501;g265f38525ab_0_438"/>
          <p:cNvSpPr/>
          <p:nvPr/>
        </p:nvSpPr>
        <p:spPr>
          <a:xfrm>
            <a:off x="795966" y="5156200"/>
            <a:ext cx="6232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Raleway"/>
              <a:buNone/>
            </a:pPr>
            <a:r>
              <a:rPr b="0" i="0" lang="en-US" sz="3200" u="none" cap="none" strike="noStrike">
                <a:solidFill>
                  <a:srgbClr val="000000"/>
                </a:solidFill>
                <a:latin typeface="Raleway"/>
                <a:ea typeface="Raleway"/>
                <a:cs typeface="Raleway"/>
                <a:sym typeface="Raleway"/>
              </a:rPr>
              <a:t>First dragon was successfully tamed</a:t>
            </a:r>
            <a:endParaRPr b="0" i="0" sz="3200" u="none" cap="none" strike="noStrike">
              <a:solidFill>
                <a:schemeClr val="dk1"/>
              </a:solidFill>
              <a:latin typeface="Calibri"/>
              <a:ea typeface="Calibri"/>
              <a:cs typeface="Calibri"/>
              <a:sym typeface="Calibri"/>
            </a:endParaRPr>
          </a:p>
        </p:txBody>
      </p:sp>
      <p:sp>
        <p:nvSpPr>
          <p:cNvPr id="502" name="Google Shape;502;g265f38525ab_0_438"/>
          <p:cNvSpPr/>
          <p:nvPr/>
        </p:nvSpPr>
        <p:spPr>
          <a:xfrm>
            <a:off x="11863283" y="4000500"/>
            <a:ext cx="60969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g265f38525ab_0_438"/>
          <p:cNvSpPr/>
          <p:nvPr/>
        </p:nvSpPr>
        <p:spPr>
          <a:xfrm>
            <a:off x="11863283" y="4000500"/>
            <a:ext cx="60969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g265f38525ab_0_438"/>
          <p:cNvSpPr/>
          <p:nvPr/>
        </p:nvSpPr>
        <p:spPr>
          <a:xfrm>
            <a:off x="11761670" y="40005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Unicorn Migration</a:t>
            </a:r>
            <a:endParaRPr b="0" i="0" sz="4800" u="none" cap="none" strike="noStrike">
              <a:solidFill>
                <a:schemeClr val="dk1"/>
              </a:solidFill>
              <a:latin typeface="Calibri"/>
              <a:ea typeface="Calibri"/>
              <a:cs typeface="Calibri"/>
              <a:sym typeface="Calibri"/>
            </a:endParaRPr>
          </a:p>
        </p:txBody>
      </p:sp>
      <p:sp>
        <p:nvSpPr>
          <p:cNvPr id="505" name="Google Shape;505;g265f38525ab_0_438"/>
          <p:cNvSpPr/>
          <p:nvPr/>
        </p:nvSpPr>
        <p:spPr>
          <a:xfrm>
            <a:off x="11795541" y="4838700"/>
            <a:ext cx="6232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Raleway"/>
              <a:buNone/>
            </a:pPr>
            <a:r>
              <a:rPr b="0" i="0" lang="en-US" sz="3200" u="none" cap="none" strike="noStrike">
                <a:solidFill>
                  <a:srgbClr val="000000"/>
                </a:solidFill>
                <a:latin typeface="Raleway"/>
                <a:ea typeface="Raleway"/>
                <a:cs typeface="Raleway"/>
                <a:sym typeface="Raleway"/>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506" name="Google Shape;506;g265f38525ab_0_438"/>
          <p:cNvSpPr/>
          <p:nvPr/>
        </p:nvSpPr>
        <p:spPr>
          <a:xfrm>
            <a:off x="17299562" y="9220200"/>
            <a:ext cx="60969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g265f38525ab_0_438"/>
          <p:cNvSpPr/>
          <p:nvPr/>
        </p:nvSpPr>
        <p:spPr>
          <a:xfrm>
            <a:off x="17299562" y="9220200"/>
            <a:ext cx="60969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g265f38525ab_0_438"/>
          <p:cNvSpPr/>
          <p:nvPr/>
        </p:nvSpPr>
        <p:spPr>
          <a:xfrm>
            <a:off x="17197949" y="92202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Rainbow Sightings</a:t>
            </a:r>
            <a:endParaRPr b="0" i="0" sz="4800" u="none" cap="none" strike="noStrike">
              <a:solidFill>
                <a:schemeClr val="dk1"/>
              </a:solidFill>
              <a:latin typeface="Calibri"/>
              <a:ea typeface="Calibri"/>
              <a:cs typeface="Calibri"/>
              <a:sym typeface="Calibri"/>
            </a:endParaRPr>
          </a:p>
        </p:txBody>
      </p:sp>
      <p:sp>
        <p:nvSpPr>
          <p:cNvPr id="509" name="Google Shape;509;g265f38525ab_0_438"/>
          <p:cNvSpPr/>
          <p:nvPr/>
        </p:nvSpPr>
        <p:spPr>
          <a:xfrm>
            <a:off x="17231820" y="10058400"/>
            <a:ext cx="6232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Raleway"/>
              <a:buNone/>
            </a:pPr>
            <a:r>
              <a:rPr b="0" i="0" lang="en-US" sz="3200" u="none" cap="none" strike="noStrike">
                <a:solidFill>
                  <a:srgbClr val="000000"/>
                </a:solidFill>
                <a:latin typeface="Raleway"/>
                <a:ea typeface="Raleway"/>
                <a:cs typeface="Raleway"/>
                <a:sym typeface="Raleway"/>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510" name="Google Shape;510;g265f38525ab_0_438"/>
          <p:cNvSpPr/>
          <p:nvPr/>
        </p:nvSpPr>
        <p:spPr>
          <a:xfrm>
            <a:off x="6427003" y="9182100"/>
            <a:ext cx="60969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g265f38525ab_0_438"/>
          <p:cNvSpPr/>
          <p:nvPr/>
        </p:nvSpPr>
        <p:spPr>
          <a:xfrm>
            <a:off x="6427003" y="9182100"/>
            <a:ext cx="60969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g265f38525ab_0_438"/>
          <p:cNvSpPr/>
          <p:nvPr/>
        </p:nvSpPr>
        <p:spPr>
          <a:xfrm>
            <a:off x="6325391" y="91821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Enchanted Pool</a:t>
            </a:r>
            <a:endParaRPr b="0" i="0" sz="4800" u="none" cap="none" strike="noStrike">
              <a:solidFill>
                <a:schemeClr val="dk1"/>
              </a:solidFill>
              <a:latin typeface="Calibri"/>
              <a:ea typeface="Calibri"/>
              <a:cs typeface="Calibri"/>
              <a:sym typeface="Calibri"/>
            </a:endParaRPr>
          </a:p>
        </p:txBody>
      </p:sp>
      <p:sp>
        <p:nvSpPr>
          <p:cNvPr id="513" name="Google Shape;513;g265f38525ab_0_438"/>
          <p:cNvSpPr/>
          <p:nvPr/>
        </p:nvSpPr>
        <p:spPr>
          <a:xfrm>
            <a:off x="6359261" y="10020300"/>
            <a:ext cx="6232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Raleway"/>
              <a:buNone/>
            </a:pPr>
            <a:r>
              <a:rPr b="0" i="0" lang="en-US" sz="3200" u="none" cap="none" strike="noStrike">
                <a:solidFill>
                  <a:srgbClr val="000000"/>
                </a:solidFill>
                <a:latin typeface="Raleway"/>
                <a:ea typeface="Raleway"/>
                <a:cs typeface="Raleway"/>
                <a:sym typeface="Raleway"/>
              </a:rPr>
              <a:t>A magical pool with power to grant wishes</a:t>
            </a:r>
            <a:endParaRPr b="0" i="0" sz="3200" u="none" cap="none" strike="noStrike">
              <a:solidFill>
                <a:schemeClr val="dk1"/>
              </a:solidFill>
              <a:latin typeface="Calibri"/>
              <a:ea typeface="Calibri"/>
              <a:cs typeface="Calibri"/>
              <a:sym typeface="Calibri"/>
            </a:endParaRPr>
          </a:p>
        </p:txBody>
      </p:sp>
      <p:pic>
        <p:nvPicPr>
          <p:cNvPr descr=" " id="514" name="Google Shape;514;g265f38525ab_0_438"/>
          <p:cNvPicPr preferRelativeResize="0"/>
          <p:nvPr/>
        </p:nvPicPr>
        <p:blipFill rotWithShape="1">
          <a:blip r:embed="rId6">
            <a:alphaModFix/>
          </a:blip>
          <a:srcRect b="0" l="0" r="0" t="0"/>
          <a:stretch/>
        </p:blipFill>
        <p:spPr>
          <a:xfrm>
            <a:off x="15254607" y="10960100"/>
            <a:ext cx="8116314" cy="32893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ECC"/>
        </a:solidFill>
      </p:bgPr>
    </p:bg>
    <p:spTree>
      <p:nvGrpSpPr>
        <p:cNvPr id="519" name="Shape 519"/>
        <p:cNvGrpSpPr/>
        <p:nvPr/>
      </p:nvGrpSpPr>
      <p:grpSpPr>
        <a:xfrm>
          <a:off x="0" y="0"/>
          <a:ext cx="0" cy="0"/>
          <a:chOff x="0" y="0"/>
          <a:chExt cx="0" cy="0"/>
        </a:xfrm>
      </p:grpSpPr>
      <p:sp>
        <p:nvSpPr>
          <p:cNvPr id="520" name="Google Shape;520;g265f38525ab_0_48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1" name="Google Shape;521;g265f38525ab_0_481"/>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522" name="Google Shape;522;g265f38525ab_0_481"/>
          <p:cNvSpPr/>
          <p:nvPr/>
        </p:nvSpPr>
        <p:spPr>
          <a:xfrm>
            <a:off x="6054423" y="1422400"/>
            <a:ext cx="122781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6110D"/>
              </a:buClr>
              <a:buSzPts val="8000"/>
              <a:buFont typeface="Bebas Neue"/>
              <a:buNone/>
            </a:pPr>
            <a:r>
              <a:rPr b="0" i="0" lang="en-US" sz="8000" u="none" cap="none" strike="noStrike">
                <a:solidFill>
                  <a:srgbClr val="16110D"/>
                </a:solidFill>
                <a:latin typeface="Bebas Neue"/>
                <a:ea typeface="Bebas Neue"/>
                <a:cs typeface="Bebas Neue"/>
                <a:sym typeface="Bebas Neue"/>
              </a:rPr>
              <a:t>The Information</a:t>
            </a:r>
            <a:endParaRPr b="0" i="0" sz="8000" u="none" cap="none" strike="noStrike">
              <a:solidFill>
                <a:schemeClr val="dk1"/>
              </a:solidFill>
              <a:latin typeface="Calibri"/>
              <a:ea typeface="Calibri"/>
              <a:cs typeface="Calibri"/>
              <a:sym typeface="Calibri"/>
            </a:endParaRPr>
          </a:p>
        </p:txBody>
      </p:sp>
      <p:pic>
        <p:nvPicPr>
          <p:cNvPr descr=" " id="523" name="Google Shape;523;g265f38525ab_0_481"/>
          <p:cNvPicPr preferRelativeResize="0"/>
          <p:nvPr/>
        </p:nvPicPr>
        <p:blipFill rotWithShape="1">
          <a:blip r:embed="rId4">
            <a:alphaModFix/>
          </a:blip>
          <a:srcRect b="0" l="0" r="0" t="0"/>
          <a:stretch/>
        </p:blipFill>
        <p:spPr>
          <a:xfrm>
            <a:off x="1714714" y="4203700"/>
            <a:ext cx="6122165" cy="5461000"/>
          </a:xfrm>
          <a:prstGeom prst="rect">
            <a:avLst/>
          </a:prstGeom>
          <a:noFill/>
          <a:ln>
            <a:noFill/>
          </a:ln>
        </p:spPr>
      </p:pic>
      <p:pic>
        <p:nvPicPr>
          <p:cNvPr descr=" " id="524" name="Google Shape;524;g265f38525ab_0_481"/>
          <p:cNvPicPr preferRelativeResize="0"/>
          <p:nvPr/>
        </p:nvPicPr>
        <p:blipFill rotWithShape="1">
          <a:blip r:embed="rId5">
            <a:alphaModFix/>
          </a:blip>
          <a:srcRect b="0" l="0" r="0" t="0"/>
          <a:stretch/>
        </p:blipFill>
        <p:spPr>
          <a:xfrm>
            <a:off x="3790677" y="4762500"/>
            <a:ext cx="1970244" cy="1016000"/>
          </a:xfrm>
          <a:prstGeom prst="rect">
            <a:avLst/>
          </a:prstGeom>
          <a:noFill/>
          <a:ln>
            <a:noFill/>
          </a:ln>
        </p:spPr>
      </p:pic>
      <p:sp>
        <p:nvSpPr>
          <p:cNvPr id="525" name="Google Shape;525;g265f38525ab_0_481"/>
          <p:cNvSpPr/>
          <p:nvPr/>
        </p:nvSpPr>
        <p:spPr>
          <a:xfrm>
            <a:off x="2121165" y="6337300"/>
            <a:ext cx="53094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g265f38525ab_0_481"/>
          <p:cNvSpPr/>
          <p:nvPr/>
        </p:nvSpPr>
        <p:spPr>
          <a:xfrm>
            <a:off x="2019552" y="6337300"/>
            <a:ext cx="55125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Spellcasting Competition</a:t>
            </a:r>
            <a:endParaRPr b="0" i="0" sz="4800" u="none" cap="none" strike="noStrike">
              <a:solidFill>
                <a:schemeClr val="dk1"/>
              </a:solidFill>
              <a:latin typeface="Calibri"/>
              <a:ea typeface="Calibri"/>
              <a:cs typeface="Calibri"/>
              <a:sym typeface="Calibri"/>
            </a:endParaRPr>
          </a:p>
        </p:txBody>
      </p:sp>
      <p:sp>
        <p:nvSpPr>
          <p:cNvPr id="527" name="Google Shape;527;g265f38525ab_0_481"/>
          <p:cNvSpPr/>
          <p:nvPr/>
        </p:nvSpPr>
        <p:spPr>
          <a:xfrm>
            <a:off x="2053423" y="7175500"/>
            <a:ext cx="5444700" cy="206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Raleway"/>
              <a:buNone/>
            </a:pPr>
            <a:r>
              <a:rPr b="0" i="0" lang="en-US" sz="3200" u="none" cap="none" strike="noStrike">
                <a:solidFill>
                  <a:srgbClr val="000000"/>
                </a:solidFill>
                <a:latin typeface="Raleway"/>
                <a:ea typeface="Raleway"/>
                <a:cs typeface="Raleway"/>
                <a:sym typeface="Raleway"/>
              </a:rPr>
              <a:t>A significant event in the history of the fantasy realm, in which the greatest spellcasters of the realm.</a:t>
            </a:r>
            <a:endParaRPr b="0" i="0" sz="3200" u="none" cap="none" strike="noStrike">
              <a:solidFill>
                <a:schemeClr val="dk1"/>
              </a:solidFill>
              <a:latin typeface="Calibri"/>
              <a:ea typeface="Calibri"/>
              <a:cs typeface="Calibri"/>
              <a:sym typeface="Calibri"/>
            </a:endParaRPr>
          </a:p>
        </p:txBody>
      </p:sp>
      <p:pic>
        <p:nvPicPr>
          <p:cNvPr descr=" " id="528" name="Google Shape;528;g265f38525ab_0_481"/>
          <p:cNvPicPr preferRelativeResize="0"/>
          <p:nvPr/>
        </p:nvPicPr>
        <p:blipFill rotWithShape="1">
          <a:blip r:embed="rId4">
            <a:alphaModFix/>
          </a:blip>
          <a:srcRect b="0" l="0" r="0" t="0"/>
          <a:stretch/>
        </p:blipFill>
        <p:spPr>
          <a:xfrm>
            <a:off x="9132441" y="4203700"/>
            <a:ext cx="6122165" cy="5461000"/>
          </a:xfrm>
          <a:prstGeom prst="rect">
            <a:avLst/>
          </a:prstGeom>
          <a:noFill/>
          <a:ln>
            <a:noFill/>
          </a:ln>
        </p:spPr>
      </p:pic>
      <p:pic>
        <p:nvPicPr>
          <p:cNvPr descr=" " id="529" name="Google Shape;529;g265f38525ab_0_481"/>
          <p:cNvPicPr preferRelativeResize="0"/>
          <p:nvPr/>
        </p:nvPicPr>
        <p:blipFill rotWithShape="1">
          <a:blip r:embed="rId6">
            <a:alphaModFix/>
          </a:blip>
          <a:srcRect b="0" l="0" r="0" t="0"/>
          <a:stretch/>
        </p:blipFill>
        <p:spPr>
          <a:xfrm>
            <a:off x="11328148" y="4762500"/>
            <a:ext cx="1730753" cy="1016000"/>
          </a:xfrm>
          <a:prstGeom prst="rect">
            <a:avLst/>
          </a:prstGeom>
          <a:noFill/>
          <a:ln>
            <a:noFill/>
          </a:ln>
        </p:spPr>
      </p:pic>
      <p:sp>
        <p:nvSpPr>
          <p:cNvPr id="530" name="Google Shape;530;g265f38525ab_0_481"/>
          <p:cNvSpPr/>
          <p:nvPr/>
        </p:nvSpPr>
        <p:spPr>
          <a:xfrm>
            <a:off x="9538892" y="6337300"/>
            <a:ext cx="53094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g265f38525ab_0_481"/>
          <p:cNvSpPr/>
          <p:nvPr/>
        </p:nvSpPr>
        <p:spPr>
          <a:xfrm>
            <a:off x="9437280" y="6337300"/>
            <a:ext cx="55125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Treasure Hunt</a:t>
            </a:r>
            <a:endParaRPr b="0" i="0" sz="4800" u="none" cap="none" strike="noStrike">
              <a:solidFill>
                <a:schemeClr val="dk1"/>
              </a:solidFill>
              <a:latin typeface="Calibri"/>
              <a:ea typeface="Calibri"/>
              <a:cs typeface="Calibri"/>
              <a:sym typeface="Calibri"/>
            </a:endParaRPr>
          </a:p>
        </p:txBody>
      </p:sp>
      <p:sp>
        <p:nvSpPr>
          <p:cNvPr id="532" name="Google Shape;532;g265f38525ab_0_481"/>
          <p:cNvSpPr/>
          <p:nvPr/>
        </p:nvSpPr>
        <p:spPr>
          <a:xfrm>
            <a:off x="9471150" y="7175500"/>
            <a:ext cx="5444700" cy="206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Raleway"/>
              <a:buNone/>
            </a:pPr>
            <a:r>
              <a:rPr b="0" i="0" lang="en-US" sz="3200" u="none" cap="none" strike="noStrike">
                <a:solidFill>
                  <a:srgbClr val="000000"/>
                </a:solidFill>
                <a:latin typeface="Raleway"/>
                <a:ea typeface="Raleway"/>
                <a:cs typeface="Raleway"/>
                <a:sym typeface="Raleway"/>
              </a:rPr>
              <a:t>A significant event in the history of the fantasy realm, in which a massive treasure hunt was organized.</a:t>
            </a:r>
            <a:endParaRPr b="0" i="0" sz="3200" u="none" cap="none" strike="noStrike">
              <a:solidFill>
                <a:schemeClr val="dk1"/>
              </a:solidFill>
              <a:latin typeface="Calibri"/>
              <a:ea typeface="Calibri"/>
              <a:cs typeface="Calibri"/>
              <a:sym typeface="Calibri"/>
            </a:endParaRPr>
          </a:p>
        </p:txBody>
      </p:sp>
      <p:pic>
        <p:nvPicPr>
          <p:cNvPr descr=" " id="533" name="Google Shape;533;g265f38525ab_0_481"/>
          <p:cNvPicPr preferRelativeResize="0"/>
          <p:nvPr/>
        </p:nvPicPr>
        <p:blipFill rotWithShape="1">
          <a:blip r:embed="rId4">
            <a:alphaModFix/>
          </a:blip>
          <a:srcRect b="0" l="0" r="0" t="0"/>
          <a:stretch/>
        </p:blipFill>
        <p:spPr>
          <a:xfrm>
            <a:off x="16550169" y="4203700"/>
            <a:ext cx="6122165" cy="5461000"/>
          </a:xfrm>
          <a:prstGeom prst="rect">
            <a:avLst/>
          </a:prstGeom>
          <a:noFill/>
          <a:ln>
            <a:noFill/>
          </a:ln>
        </p:spPr>
      </p:pic>
      <p:pic>
        <p:nvPicPr>
          <p:cNvPr descr=" " id="534" name="Google Shape;534;g265f38525ab_0_481"/>
          <p:cNvPicPr preferRelativeResize="0"/>
          <p:nvPr/>
        </p:nvPicPr>
        <p:blipFill rotWithShape="1">
          <a:blip r:embed="rId7">
            <a:alphaModFix/>
          </a:blip>
          <a:srcRect b="0" l="0" r="0" t="0"/>
          <a:stretch/>
        </p:blipFill>
        <p:spPr>
          <a:xfrm>
            <a:off x="18729657" y="4762500"/>
            <a:ext cx="1763189" cy="1016000"/>
          </a:xfrm>
          <a:prstGeom prst="rect">
            <a:avLst/>
          </a:prstGeom>
          <a:noFill/>
          <a:ln>
            <a:noFill/>
          </a:ln>
        </p:spPr>
      </p:pic>
      <p:sp>
        <p:nvSpPr>
          <p:cNvPr id="535" name="Google Shape;535;g265f38525ab_0_481"/>
          <p:cNvSpPr/>
          <p:nvPr/>
        </p:nvSpPr>
        <p:spPr>
          <a:xfrm>
            <a:off x="16956619" y="6337300"/>
            <a:ext cx="53094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g265f38525ab_0_481"/>
          <p:cNvSpPr/>
          <p:nvPr/>
        </p:nvSpPr>
        <p:spPr>
          <a:xfrm>
            <a:off x="16855007" y="6337300"/>
            <a:ext cx="55125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Great Adventure</a:t>
            </a:r>
            <a:endParaRPr b="0" i="0" sz="4800" u="none" cap="none" strike="noStrike">
              <a:solidFill>
                <a:schemeClr val="dk1"/>
              </a:solidFill>
              <a:latin typeface="Calibri"/>
              <a:ea typeface="Calibri"/>
              <a:cs typeface="Calibri"/>
              <a:sym typeface="Calibri"/>
            </a:endParaRPr>
          </a:p>
        </p:txBody>
      </p:sp>
      <p:sp>
        <p:nvSpPr>
          <p:cNvPr id="537" name="Google Shape;537;g265f38525ab_0_481"/>
          <p:cNvSpPr/>
          <p:nvPr/>
        </p:nvSpPr>
        <p:spPr>
          <a:xfrm>
            <a:off x="16888878" y="7175500"/>
            <a:ext cx="5444700" cy="206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Raleway"/>
              <a:buNone/>
            </a:pPr>
            <a:r>
              <a:rPr b="0" i="0" lang="en-US" sz="3200" u="none" cap="none" strike="noStrike">
                <a:solidFill>
                  <a:srgbClr val="000000"/>
                </a:solidFill>
                <a:latin typeface="Raleway"/>
                <a:ea typeface="Raleway"/>
                <a:cs typeface="Raleway"/>
                <a:sym typeface="Raleway"/>
              </a:rPr>
              <a:t>A notable year in the history of the fantasy realm, in which a large number of adventurers.</a:t>
            </a:r>
            <a:endParaRPr b="0" i="0" sz="3200" u="none" cap="none" strike="noStrike">
              <a:solidFill>
                <a:schemeClr val="dk1"/>
              </a:solidFill>
              <a:latin typeface="Calibri"/>
              <a:ea typeface="Calibri"/>
              <a:cs typeface="Calibri"/>
              <a:sym typeface="Calibri"/>
            </a:endParaRPr>
          </a:p>
        </p:txBody>
      </p:sp>
      <p:pic>
        <p:nvPicPr>
          <p:cNvPr descr=" " id="538" name="Google Shape;538;g265f38525ab_0_481"/>
          <p:cNvPicPr preferRelativeResize="0"/>
          <p:nvPr/>
        </p:nvPicPr>
        <p:blipFill rotWithShape="1">
          <a:blip r:embed="rId8">
            <a:alphaModFix/>
          </a:blip>
          <a:srcRect b="0" l="0" r="0" t="0"/>
          <a:stretch/>
        </p:blipFill>
        <p:spPr>
          <a:xfrm>
            <a:off x="1295562" y="11722100"/>
            <a:ext cx="6960470" cy="12954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ECC"/>
        </a:solidFill>
      </p:bgPr>
    </p:bg>
    <p:spTree>
      <p:nvGrpSpPr>
        <p:cNvPr id="543" name="Shape 543"/>
        <p:cNvGrpSpPr/>
        <p:nvPr/>
      </p:nvGrpSpPr>
      <p:grpSpPr>
        <a:xfrm>
          <a:off x="0" y="0"/>
          <a:ext cx="0" cy="0"/>
          <a:chOff x="0" y="0"/>
          <a:chExt cx="0" cy="0"/>
        </a:xfrm>
      </p:grpSpPr>
      <p:sp>
        <p:nvSpPr>
          <p:cNvPr id="544" name="Google Shape;544;g265f38525ab_0_50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5" name="Google Shape;545;g265f38525ab_0_504"/>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546" name="Google Shape;546;g265f38525ab_0_504"/>
          <p:cNvSpPr/>
          <p:nvPr/>
        </p:nvSpPr>
        <p:spPr>
          <a:xfrm>
            <a:off x="3251606" y="2870200"/>
            <a:ext cx="58512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110D"/>
              </a:buClr>
              <a:buSzPts val="8000"/>
              <a:buFont typeface="Bebas Neue"/>
              <a:buNone/>
            </a:pPr>
            <a:r>
              <a:rPr b="0" i="0" lang="en-US" sz="8000" u="none" cap="none" strike="noStrike">
                <a:solidFill>
                  <a:srgbClr val="16110D"/>
                </a:solidFill>
                <a:latin typeface="Bebas Neue"/>
                <a:ea typeface="Bebas Neue"/>
                <a:cs typeface="Bebas Neue"/>
                <a:sym typeface="Bebas Neue"/>
              </a:rPr>
              <a:t>The Table</a:t>
            </a:r>
            <a:endParaRPr b="0" i="0" sz="8000" u="none" cap="none" strike="noStrike">
              <a:solidFill>
                <a:schemeClr val="dk1"/>
              </a:solidFill>
              <a:latin typeface="Calibri"/>
              <a:ea typeface="Calibri"/>
              <a:cs typeface="Calibri"/>
              <a:sym typeface="Calibri"/>
            </a:endParaRPr>
          </a:p>
        </p:txBody>
      </p:sp>
      <p:pic>
        <p:nvPicPr>
          <p:cNvPr descr=" " id="547" name="Google Shape;547;g265f38525ab_0_504"/>
          <p:cNvPicPr preferRelativeResize="0"/>
          <p:nvPr/>
        </p:nvPicPr>
        <p:blipFill rotWithShape="1">
          <a:blip r:embed="rId4">
            <a:alphaModFix/>
          </a:blip>
          <a:srcRect b="0" l="0" r="0" t="0"/>
          <a:stretch/>
        </p:blipFill>
        <p:spPr>
          <a:xfrm>
            <a:off x="3251606" y="5702300"/>
            <a:ext cx="18341092" cy="3619500"/>
          </a:xfrm>
          <a:prstGeom prst="rect">
            <a:avLst/>
          </a:prstGeom>
          <a:noFill/>
          <a:ln>
            <a:noFill/>
          </a:ln>
        </p:spPr>
      </p:pic>
      <p:pic>
        <p:nvPicPr>
          <p:cNvPr descr=" " id="548" name="Google Shape;548;g265f38525ab_0_504"/>
          <p:cNvPicPr preferRelativeResize="0"/>
          <p:nvPr/>
        </p:nvPicPr>
        <p:blipFill rotWithShape="1">
          <a:blip r:embed="rId5">
            <a:alphaModFix/>
          </a:blip>
          <a:srcRect b="0" l="0" r="0" t="0"/>
          <a:stretch/>
        </p:blipFill>
        <p:spPr>
          <a:xfrm>
            <a:off x="3251606" y="5702300"/>
            <a:ext cx="18341092" cy="3619500"/>
          </a:xfrm>
          <a:prstGeom prst="rect">
            <a:avLst/>
          </a:prstGeom>
          <a:noFill/>
          <a:ln>
            <a:noFill/>
          </a:ln>
        </p:spPr>
      </p:pic>
      <p:sp>
        <p:nvSpPr>
          <p:cNvPr id="549" name="Google Shape;549;g265f38525ab_0_504"/>
          <p:cNvSpPr/>
          <p:nvPr/>
        </p:nvSpPr>
        <p:spPr>
          <a:xfrm>
            <a:off x="3556445" y="5905500"/>
            <a:ext cx="63255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Bebas Neue"/>
              <a:buNone/>
            </a:pPr>
            <a:r>
              <a:rPr b="0" i="0" lang="en-US" sz="3600" u="none" cap="none" strike="noStrike">
                <a:solidFill>
                  <a:srgbClr val="000000"/>
                </a:solidFill>
                <a:latin typeface="Bebas Neue"/>
                <a:ea typeface="Bebas Neue"/>
                <a:cs typeface="Bebas Neue"/>
                <a:sym typeface="Bebas Neue"/>
              </a:rPr>
              <a:t>QUEST</a:t>
            </a:r>
            <a:endParaRPr b="0" i="0" sz="3600" u="none" cap="none" strike="noStrike">
              <a:solidFill>
                <a:schemeClr val="dk1"/>
              </a:solidFill>
              <a:latin typeface="Calibri"/>
              <a:ea typeface="Calibri"/>
              <a:cs typeface="Calibri"/>
              <a:sym typeface="Calibri"/>
            </a:endParaRPr>
          </a:p>
        </p:txBody>
      </p:sp>
      <p:sp>
        <p:nvSpPr>
          <p:cNvPr id="550" name="Google Shape;550;g265f38525ab_0_504"/>
          <p:cNvSpPr/>
          <p:nvPr/>
        </p:nvSpPr>
        <p:spPr>
          <a:xfrm>
            <a:off x="10339092" y="5905500"/>
            <a:ext cx="3150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Bebas Neue"/>
              <a:buNone/>
            </a:pPr>
            <a:r>
              <a:rPr b="0" i="0" lang="en-US" sz="3600" u="none" cap="none" strike="noStrike">
                <a:solidFill>
                  <a:srgbClr val="000000"/>
                </a:solidFill>
                <a:latin typeface="Bebas Neue"/>
                <a:ea typeface="Bebas Neue"/>
                <a:cs typeface="Bebas Neue"/>
                <a:sym typeface="Bebas Neue"/>
              </a:rPr>
              <a:t>DIFFICULTY</a:t>
            </a:r>
            <a:endParaRPr b="0" i="0" sz="3600" u="none" cap="none" strike="noStrike">
              <a:solidFill>
                <a:schemeClr val="dk1"/>
              </a:solidFill>
              <a:latin typeface="Calibri"/>
              <a:ea typeface="Calibri"/>
              <a:cs typeface="Calibri"/>
              <a:sym typeface="Calibri"/>
            </a:endParaRPr>
          </a:p>
        </p:txBody>
      </p:sp>
      <p:sp>
        <p:nvSpPr>
          <p:cNvPr id="551" name="Google Shape;551;g265f38525ab_0_504"/>
          <p:cNvSpPr/>
          <p:nvPr/>
        </p:nvSpPr>
        <p:spPr>
          <a:xfrm>
            <a:off x="13946343" y="5905500"/>
            <a:ext cx="7494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Bebas Neue"/>
              <a:buNone/>
            </a:pPr>
            <a:r>
              <a:rPr b="0" i="0" lang="en-US" sz="3600" u="none" cap="none" strike="noStrike">
                <a:solidFill>
                  <a:srgbClr val="000000"/>
                </a:solidFill>
                <a:latin typeface="Bebas Neue"/>
                <a:ea typeface="Bebas Neue"/>
                <a:cs typeface="Bebas Neue"/>
                <a:sym typeface="Bebas Neue"/>
              </a:rPr>
              <a:t>REWARDS</a:t>
            </a:r>
            <a:endParaRPr b="0" i="0" sz="3600" u="none" cap="none" strike="noStrike">
              <a:solidFill>
                <a:schemeClr val="dk1"/>
              </a:solidFill>
              <a:latin typeface="Calibri"/>
              <a:ea typeface="Calibri"/>
              <a:cs typeface="Calibri"/>
              <a:sym typeface="Calibri"/>
            </a:endParaRPr>
          </a:p>
        </p:txBody>
      </p:sp>
      <p:sp>
        <p:nvSpPr>
          <p:cNvPr id="552" name="Google Shape;552;g265f38525ab_0_504"/>
          <p:cNvSpPr/>
          <p:nvPr/>
        </p:nvSpPr>
        <p:spPr>
          <a:xfrm>
            <a:off x="3556445" y="6858000"/>
            <a:ext cx="63084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Raleway"/>
              <a:buNone/>
            </a:pPr>
            <a:r>
              <a:rPr b="0" i="0" lang="en-US" sz="3200" u="none" cap="none" strike="noStrike">
                <a:solidFill>
                  <a:srgbClr val="000000"/>
                </a:solidFill>
                <a:latin typeface="Raleway"/>
                <a:ea typeface="Raleway"/>
                <a:cs typeface="Raleway"/>
                <a:sym typeface="Raleway"/>
              </a:rPr>
              <a:t>Searching for the Holy Grail</a:t>
            </a:r>
            <a:endParaRPr b="0" i="0" sz="3200" u="none" cap="none" strike="noStrike">
              <a:solidFill>
                <a:schemeClr val="dk1"/>
              </a:solidFill>
              <a:latin typeface="Calibri"/>
              <a:ea typeface="Calibri"/>
              <a:cs typeface="Calibri"/>
              <a:sym typeface="Calibri"/>
            </a:endParaRPr>
          </a:p>
        </p:txBody>
      </p:sp>
      <p:pic>
        <p:nvPicPr>
          <p:cNvPr descr=" " id="553" name="Google Shape;553;g265f38525ab_0_504"/>
          <p:cNvPicPr preferRelativeResize="0"/>
          <p:nvPr/>
        </p:nvPicPr>
        <p:blipFill rotWithShape="1">
          <a:blip r:embed="rId6">
            <a:alphaModFix/>
          </a:blip>
          <a:srcRect b="0" l="0" r="0" t="0"/>
          <a:stretch/>
        </p:blipFill>
        <p:spPr>
          <a:xfrm>
            <a:off x="10034254" y="6654800"/>
            <a:ext cx="3607251" cy="889000"/>
          </a:xfrm>
          <a:prstGeom prst="rect">
            <a:avLst/>
          </a:prstGeom>
          <a:noFill/>
          <a:ln>
            <a:noFill/>
          </a:ln>
        </p:spPr>
      </p:pic>
      <p:pic>
        <p:nvPicPr>
          <p:cNvPr descr=" " id="554" name="Google Shape;554;g265f38525ab_0_504"/>
          <p:cNvPicPr preferRelativeResize="0"/>
          <p:nvPr/>
        </p:nvPicPr>
        <p:blipFill rotWithShape="1">
          <a:blip r:embed="rId7">
            <a:alphaModFix/>
          </a:blip>
          <a:srcRect b="0" l="0" r="0" t="0"/>
          <a:stretch/>
        </p:blipFill>
        <p:spPr>
          <a:xfrm>
            <a:off x="10034254" y="6654800"/>
            <a:ext cx="3607251" cy="889000"/>
          </a:xfrm>
          <a:prstGeom prst="rect">
            <a:avLst/>
          </a:prstGeom>
          <a:noFill/>
          <a:ln>
            <a:noFill/>
          </a:ln>
        </p:spPr>
      </p:pic>
      <p:sp>
        <p:nvSpPr>
          <p:cNvPr id="555" name="Google Shape;555;g265f38525ab_0_504"/>
          <p:cNvSpPr/>
          <p:nvPr/>
        </p:nvSpPr>
        <p:spPr>
          <a:xfrm>
            <a:off x="10339092" y="6858000"/>
            <a:ext cx="31332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Raleway"/>
              <a:buNone/>
            </a:pPr>
            <a:r>
              <a:rPr b="0" i="0" lang="en-US" sz="3200" u="none" cap="none" strike="noStrike">
                <a:solidFill>
                  <a:srgbClr val="000000"/>
                </a:solidFill>
                <a:latin typeface="Raleway"/>
                <a:ea typeface="Raleway"/>
                <a:cs typeface="Raleway"/>
                <a:sym typeface="Raleway"/>
              </a:rPr>
              <a:t>High</a:t>
            </a:r>
            <a:endParaRPr b="0" i="0" sz="3200" u="none" cap="none" strike="noStrike">
              <a:solidFill>
                <a:schemeClr val="dk1"/>
              </a:solidFill>
              <a:latin typeface="Calibri"/>
              <a:ea typeface="Calibri"/>
              <a:cs typeface="Calibri"/>
              <a:sym typeface="Calibri"/>
            </a:endParaRPr>
          </a:p>
        </p:txBody>
      </p:sp>
      <p:sp>
        <p:nvSpPr>
          <p:cNvPr id="556" name="Google Shape;556;g265f38525ab_0_504"/>
          <p:cNvSpPr/>
          <p:nvPr/>
        </p:nvSpPr>
        <p:spPr>
          <a:xfrm>
            <a:off x="13946343" y="6858000"/>
            <a:ext cx="74769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Raleway"/>
              <a:buNone/>
            </a:pPr>
            <a:r>
              <a:rPr b="0" i="0" lang="en-US" sz="3200" u="none" cap="none" strike="noStrike">
                <a:solidFill>
                  <a:srgbClr val="000000"/>
                </a:solidFill>
                <a:latin typeface="Raleway"/>
                <a:ea typeface="Raleway"/>
                <a:cs typeface="Raleway"/>
                <a:sym typeface="Raleway"/>
              </a:rPr>
              <a:t>Wealth and Prosperity</a:t>
            </a:r>
            <a:endParaRPr b="0" i="0" sz="3200" u="none" cap="none" strike="noStrike">
              <a:solidFill>
                <a:schemeClr val="dk1"/>
              </a:solidFill>
              <a:latin typeface="Calibri"/>
              <a:ea typeface="Calibri"/>
              <a:cs typeface="Calibri"/>
              <a:sym typeface="Calibri"/>
            </a:endParaRPr>
          </a:p>
        </p:txBody>
      </p:sp>
      <p:sp>
        <p:nvSpPr>
          <p:cNvPr id="557" name="Google Shape;557;g265f38525ab_0_504"/>
          <p:cNvSpPr/>
          <p:nvPr/>
        </p:nvSpPr>
        <p:spPr>
          <a:xfrm>
            <a:off x="3556445" y="7747000"/>
            <a:ext cx="63084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Raleway"/>
              <a:buNone/>
            </a:pPr>
            <a:r>
              <a:rPr b="0" i="0" lang="en-US" sz="3200" u="none" cap="none" strike="noStrike">
                <a:solidFill>
                  <a:srgbClr val="000000"/>
                </a:solidFill>
                <a:latin typeface="Raleway"/>
                <a:ea typeface="Raleway"/>
                <a:cs typeface="Raleway"/>
                <a:sym typeface="Raleway"/>
              </a:rPr>
              <a:t>Retrieving the Golden Fleece</a:t>
            </a:r>
            <a:endParaRPr b="0" i="0" sz="3200" u="none" cap="none" strike="noStrike">
              <a:solidFill>
                <a:schemeClr val="dk1"/>
              </a:solidFill>
              <a:latin typeface="Calibri"/>
              <a:ea typeface="Calibri"/>
              <a:cs typeface="Calibri"/>
              <a:sym typeface="Calibri"/>
            </a:endParaRPr>
          </a:p>
        </p:txBody>
      </p:sp>
      <p:pic>
        <p:nvPicPr>
          <p:cNvPr descr=" " id="558" name="Google Shape;558;g265f38525ab_0_504"/>
          <p:cNvPicPr preferRelativeResize="0"/>
          <p:nvPr/>
        </p:nvPicPr>
        <p:blipFill rotWithShape="1">
          <a:blip r:embed="rId6">
            <a:alphaModFix/>
          </a:blip>
          <a:srcRect b="0" l="0" r="0" t="0"/>
          <a:stretch/>
        </p:blipFill>
        <p:spPr>
          <a:xfrm>
            <a:off x="10034254" y="7543800"/>
            <a:ext cx="3607251" cy="889000"/>
          </a:xfrm>
          <a:prstGeom prst="rect">
            <a:avLst/>
          </a:prstGeom>
          <a:noFill/>
          <a:ln>
            <a:noFill/>
          </a:ln>
        </p:spPr>
      </p:pic>
      <p:pic>
        <p:nvPicPr>
          <p:cNvPr descr=" " id="559" name="Google Shape;559;g265f38525ab_0_504"/>
          <p:cNvPicPr preferRelativeResize="0"/>
          <p:nvPr/>
        </p:nvPicPr>
        <p:blipFill rotWithShape="1">
          <a:blip r:embed="rId7">
            <a:alphaModFix/>
          </a:blip>
          <a:srcRect b="0" l="0" r="0" t="0"/>
          <a:stretch/>
        </p:blipFill>
        <p:spPr>
          <a:xfrm>
            <a:off x="10034254" y="7543800"/>
            <a:ext cx="3607251" cy="889000"/>
          </a:xfrm>
          <a:prstGeom prst="rect">
            <a:avLst/>
          </a:prstGeom>
          <a:noFill/>
          <a:ln>
            <a:noFill/>
          </a:ln>
        </p:spPr>
      </p:pic>
      <p:sp>
        <p:nvSpPr>
          <p:cNvPr id="560" name="Google Shape;560;g265f38525ab_0_504"/>
          <p:cNvSpPr/>
          <p:nvPr/>
        </p:nvSpPr>
        <p:spPr>
          <a:xfrm>
            <a:off x="10339092" y="7747000"/>
            <a:ext cx="31332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Raleway"/>
              <a:buNone/>
            </a:pPr>
            <a:r>
              <a:rPr b="0" i="0" lang="en-US" sz="3200" u="none" cap="none" strike="noStrike">
                <a:solidFill>
                  <a:srgbClr val="000000"/>
                </a:solidFill>
                <a:latin typeface="Raleway"/>
                <a:ea typeface="Raleway"/>
                <a:cs typeface="Raleway"/>
                <a:sym typeface="Raleway"/>
              </a:rPr>
              <a:t>Medium</a:t>
            </a:r>
            <a:endParaRPr b="0" i="0" sz="3200" u="none" cap="none" strike="noStrike">
              <a:solidFill>
                <a:schemeClr val="dk1"/>
              </a:solidFill>
              <a:latin typeface="Calibri"/>
              <a:ea typeface="Calibri"/>
              <a:cs typeface="Calibri"/>
              <a:sym typeface="Calibri"/>
            </a:endParaRPr>
          </a:p>
        </p:txBody>
      </p:sp>
      <p:sp>
        <p:nvSpPr>
          <p:cNvPr id="561" name="Google Shape;561;g265f38525ab_0_504"/>
          <p:cNvSpPr/>
          <p:nvPr/>
        </p:nvSpPr>
        <p:spPr>
          <a:xfrm>
            <a:off x="13946343" y="7747000"/>
            <a:ext cx="74769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Raleway"/>
              <a:buNone/>
            </a:pPr>
            <a:r>
              <a:rPr b="0" i="0" lang="en-US" sz="3200" u="none" cap="none" strike="noStrike">
                <a:solidFill>
                  <a:srgbClr val="000000"/>
                </a:solidFill>
                <a:latin typeface="Raleway"/>
                <a:ea typeface="Raleway"/>
                <a:cs typeface="Raleway"/>
                <a:sym typeface="Raleway"/>
              </a:rPr>
              <a:t>Treasure and Ancient Knowledge</a:t>
            </a:r>
            <a:endParaRPr b="0" i="0" sz="3200" u="none" cap="none" strike="noStrike">
              <a:solidFill>
                <a:schemeClr val="dk1"/>
              </a:solidFill>
              <a:latin typeface="Calibri"/>
              <a:ea typeface="Calibri"/>
              <a:cs typeface="Calibri"/>
              <a:sym typeface="Calibri"/>
            </a:endParaRPr>
          </a:p>
        </p:txBody>
      </p:sp>
      <p:sp>
        <p:nvSpPr>
          <p:cNvPr id="562" name="Google Shape;562;g265f38525ab_0_504"/>
          <p:cNvSpPr/>
          <p:nvPr/>
        </p:nvSpPr>
        <p:spPr>
          <a:xfrm>
            <a:off x="3556445" y="8636000"/>
            <a:ext cx="63084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Raleway"/>
              <a:buNone/>
            </a:pPr>
            <a:r>
              <a:rPr b="0" i="0" lang="en-US" sz="3200" u="none" cap="none" strike="noStrike">
                <a:solidFill>
                  <a:srgbClr val="000000"/>
                </a:solidFill>
                <a:latin typeface="Raleway"/>
                <a:ea typeface="Raleway"/>
                <a:cs typeface="Raleway"/>
                <a:sym typeface="Raleway"/>
              </a:rPr>
              <a:t>Finding the Sorcerer's Stone</a:t>
            </a:r>
            <a:endParaRPr b="0" i="0" sz="3200" u="none" cap="none" strike="noStrike">
              <a:solidFill>
                <a:schemeClr val="dk1"/>
              </a:solidFill>
              <a:latin typeface="Calibri"/>
              <a:ea typeface="Calibri"/>
              <a:cs typeface="Calibri"/>
              <a:sym typeface="Calibri"/>
            </a:endParaRPr>
          </a:p>
        </p:txBody>
      </p:sp>
      <p:sp>
        <p:nvSpPr>
          <p:cNvPr id="563" name="Google Shape;563;g265f38525ab_0_504"/>
          <p:cNvSpPr/>
          <p:nvPr/>
        </p:nvSpPr>
        <p:spPr>
          <a:xfrm>
            <a:off x="10339092" y="8636000"/>
            <a:ext cx="31332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Raleway"/>
              <a:buNone/>
            </a:pPr>
            <a:r>
              <a:rPr b="0" i="0" lang="en-US" sz="3200" u="none" cap="none" strike="noStrike">
                <a:solidFill>
                  <a:srgbClr val="000000"/>
                </a:solidFill>
                <a:latin typeface="Raleway"/>
                <a:ea typeface="Raleway"/>
                <a:cs typeface="Raleway"/>
                <a:sym typeface="Raleway"/>
              </a:rPr>
              <a:t>Low</a:t>
            </a:r>
            <a:endParaRPr b="0" i="0" sz="3200" u="none" cap="none" strike="noStrike">
              <a:solidFill>
                <a:schemeClr val="dk1"/>
              </a:solidFill>
              <a:latin typeface="Calibri"/>
              <a:ea typeface="Calibri"/>
              <a:cs typeface="Calibri"/>
              <a:sym typeface="Calibri"/>
            </a:endParaRPr>
          </a:p>
        </p:txBody>
      </p:sp>
      <p:sp>
        <p:nvSpPr>
          <p:cNvPr id="564" name="Google Shape;564;g265f38525ab_0_504"/>
          <p:cNvSpPr/>
          <p:nvPr/>
        </p:nvSpPr>
        <p:spPr>
          <a:xfrm>
            <a:off x="13946343" y="8636000"/>
            <a:ext cx="74769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Raleway"/>
              <a:buNone/>
            </a:pPr>
            <a:r>
              <a:rPr b="0" i="0" lang="en-US" sz="3200" u="none" cap="none" strike="noStrike">
                <a:solidFill>
                  <a:srgbClr val="000000"/>
                </a:solidFill>
                <a:latin typeface="Raleway"/>
                <a:ea typeface="Raleway"/>
                <a:cs typeface="Raleway"/>
                <a:sym typeface="Raleway"/>
              </a:rPr>
              <a:t>Knowledge and Foresight</a:t>
            </a:r>
            <a:endParaRPr b="0" i="0" sz="3200" u="none" cap="none" strike="noStrike">
              <a:solidFill>
                <a:schemeClr val="dk1"/>
              </a:solidFill>
              <a:latin typeface="Calibri"/>
              <a:ea typeface="Calibri"/>
              <a:cs typeface="Calibri"/>
              <a:sym typeface="Calibri"/>
            </a:endParaRPr>
          </a:p>
        </p:txBody>
      </p:sp>
      <p:pic>
        <p:nvPicPr>
          <p:cNvPr descr=" " id="565" name="Google Shape;565;g265f38525ab_0_504"/>
          <p:cNvPicPr preferRelativeResize="0"/>
          <p:nvPr/>
        </p:nvPicPr>
        <p:blipFill rotWithShape="1">
          <a:blip r:embed="rId8">
            <a:alphaModFix/>
          </a:blip>
          <a:srcRect b="0" l="0" r="0" t="0"/>
          <a:stretch/>
        </p:blipFill>
        <p:spPr>
          <a:xfrm>
            <a:off x="15254607" y="10960100"/>
            <a:ext cx="8116314" cy="32893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ECC"/>
        </a:solidFill>
      </p:bgPr>
    </p:bg>
    <p:spTree>
      <p:nvGrpSpPr>
        <p:cNvPr id="570" name="Shape 570"/>
        <p:cNvGrpSpPr/>
        <p:nvPr/>
      </p:nvGrpSpPr>
      <p:grpSpPr>
        <a:xfrm>
          <a:off x="0" y="0"/>
          <a:ext cx="0" cy="0"/>
          <a:chOff x="0" y="0"/>
          <a:chExt cx="0" cy="0"/>
        </a:xfrm>
      </p:grpSpPr>
      <p:sp>
        <p:nvSpPr>
          <p:cNvPr id="571" name="Google Shape;571;g265f38525ab_0_53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2" name="Google Shape;572;g265f38525ab_0_530"/>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573" name="Google Shape;573;g265f38525ab_0_530"/>
          <p:cNvSpPr/>
          <p:nvPr/>
        </p:nvSpPr>
        <p:spPr>
          <a:xfrm>
            <a:off x="3010276" y="927100"/>
            <a:ext cx="58512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110D"/>
              </a:buClr>
              <a:buSzPts val="8000"/>
              <a:buFont typeface="Bebas Neue"/>
              <a:buNone/>
            </a:pPr>
            <a:r>
              <a:rPr b="0" i="0" lang="en-US" sz="8000" u="none" cap="none" strike="noStrike">
                <a:solidFill>
                  <a:srgbClr val="16110D"/>
                </a:solidFill>
                <a:latin typeface="Bebas Neue"/>
                <a:ea typeface="Bebas Neue"/>
                <a:cs typeface="Bebas Neue"/>
                <a:sym typeface="Bebas Neue"/>
              </a:rPr>
              <a:t>The Graph</a:t>
            </a:r>
            <a:endParaRPr b="0" i="0" sz="8000" u="none" cap="none" strike="noStrike">
              <a:solidFill>
                <a:schemeClr val="dk1"/>
              </a:solidFill>
              <a:latin typeface="Calibri"/>
              <a:ea typeface="Calibri"/>
              <a:cs typeface="Calibri"/>
              <a:sym typeface="Calibri"/>
            </a:endParaRPr>
          </a:p>
        </p:txBody>
      </p:sp>
      <p:pic>
        <p:nvPicPr>
          <p:cNvPr descr=" " id="574" name="Google Shape;574;g265f38525ab_0_530"/>
          <p:cNvPicPr preferRelativeResize="0"/>
          <p:nvPr/>
        </p:nvPicPr>
        <p:blipFill rotWithShape="1">
          <a:blip r:embed="rId4">
            <a:alphaModFix/>
          </a:blip>
          <a:srcRect b="0" l="0" r="0" t="0"/>
          <a:stretch/>
        </p:blipFill>
        <p:spPr>
          <a:xfrm>
            <a:off x="3010276" y="3162300"/>
            <a:ext cx="18366496" cy="9258300"/>
          </a:xfrm>
          <a:prstGeom prst="rect">
            <a:avLst/>
          </a:prstGeom>
          <a:noFill/>
          <a:ln>
            <a:noFill/>
          </a:ln>
        </p:spPr>
      </p:pic>
      <p:pic>
        <p:nvPicPr>
          <p:cNvPr descr=" " id="575" name="Google Shape;575;g265f38525ab_0_530"/>
          <p:cNvPicPr preferRelativeResize="0"/>
          <p:nvPr/>
        </p:nvPicPr>
        <p:blipFill rotWithShape="1">
          <a:blip r:embed="rId4">
            <a:alphaModFix/>
          </a:blip>
          <a:srcRect b="0" l="0" r="0" t="0"/>
          <a:stretch/>
        </p:blipFill>
        <p:spPr>
          <a:xfrm>
            <a:off x="3010276" y="3162300"/>
            <a:ext cx="18366496" cy="9258300"/>
          </a:xfrm>
          <a:prstGeom prst="rect">
            <a:avLst/>
          </a:prstGeom>
          <a:noFill/>
          <a:ln>
            <a:noFill/>
          </a:ln>
        </p:spPr>
      </p:pic>
      <p:sp>
        <p:nvSpPr>
          <p:cNvPr id="576" name="Google Shape;576;g265f38525ab_0_530"/>
          <p:cNvSpPr/>
          <p:nvPr/>
        </p:nvSpPr>
        <p:spPr>
          <a:xfrm>
            <a:off x="3010276" y="3162300"/>
            <a:ext cx="18366600" cy="902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g265f38525ab_0_530"/>
          <p:cNvSpPr/>
          <p:nvPr/>
        </p:nvSpPr>
        <p:spPr>
          <a:xfrm>
            <a:off x="3010276" y="3162300"/>
            <a:ext cx="183666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g265f38525ab_0_530"/>
          <p:cNvSpPr/>
          <p:nvPr/>
        </p:nvSpPr>
        <p:spPr>
          <a:xfrm>
            <a:off x="2874793" y="3162300"/>
            <a:ext cx="6435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12</a:t>
            </a:r>
            <a:endParaRPr b="0" i="0" sz="3200" u="none" cap="none" strike="noStrike">
              <a:solidFill>
                <a:schemeClr val="dk1"/>
              </a:solidFill>
              <a:latin typeface="Calibri"/>
              <a:ea typeface="Calibri"/>
              <a:cs typeface="Calibri"/>
              <a:sym typeface="Calibri"/>
            </a:endParaRPr>
          </a:p>
        </p:txBody>
      </p:sp>
      <p:pic>
        <p:nvPicPr>
          <p:cNvPr descr=" " id="579" name="Google Shape;579;g265f38525ab_0_530"/>
          <p:cNvPicPr preferRelativeResize="0"/>
          <p:nvPr/>
        </p:nvPicPr>
        <p:blipFill rotWithShape="1">
          <a:blip r:embed="rId5">
            <a:alphaModFix/>
          </a:blip>
          <a:srcRect b="0" l="0" r="0" t="0"/>
          <a:stretch/>
        </p:blipFill>
        <p:spPr>
          <a:xfrm>
            <a:off x="3619952" y="3467100"/>
            <a:ext cx="17756819" cy="1"/>
          </a:xfrm>
          <a:prstGeom prst="rect">
            <a:avLst/>
          </a:prstGeom>
          <a:noFill/>
          <a:ln>
            <a:noFill/>
          </a:ln>
        </p:spPr>
      </p:pic>
      <p:pic>
        <p:nvPicPr>
          <p:cNvPr descr=" " id="580" name="Google Shape;580;g265f38525ab_0_530"/>
          <p:cNvPicPr preferRelativeResize="0"/>
          <p:nvPr/>
        </p:nvPicPr>
        <p:blipFill rotWithShape="1">
          <a:blip r:embed="rId6">
            <a:alphaModFix/>
          </a:blip>
          <a:srcRect b="0" l="0" r="0" t="0"/>
          <a:stretch/>
        </p:blipFill>
        <p:spPr>
          <a:xfrm>
            <a:off x="3619952" y="3454400"/>
            <a:ext cx="17756819" cy="12700"/>
          </a:xfrm>
          <a:prstGeom prst="rect">
            <a:avLst/>
          </a:prstGeom>
          <a:noFill/>
          <a:ln>
            <a:noFill/>
          </a:ln>
        </p:spPr>
      </p:pic>
      <p:sp>
        <p:nvSpPr>
          <p:cNvPr id="581" name="Google Shape;581;g265f38525ab_0_530"/>
          <p:cNvSpPr/>
          <p:nvPr/>
        </p:nvSpPr>
        <p:spPr>
          <a:xfrm>
            <a:off x="3010276" y="4565650"/>
            <a:ext cx="183666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g265f38525ab_0_530"/>
          <p:cNvSpPr/>
          <p:nvPr/>
        </p:nvSpPr>
        <p:spPr>
          <a:xfrm>
            <a:off x="2874793" y="4565650"/>
            <a:ext cx="6435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10</a:t>
            </a:r>
            <a:endParaRPr b="0" i="0" sz="3200" u="none" cap="none" strike="noStrike">
              <a:solidFill>
                <a:schemeClr val="dk1"/>
              </a:solidFill>
              <a:latin typeface="Calibri"/>
              <a:ea typeface="Calibri"/>
              <a:cs typeface="Calibri"/>
              <a:sym typeface="Calibri"/>
            </a:endParaRPr>
          </a:p>
        </p:txBody>
      </p:sp>
      <p:pic>
        <p:nvPicPr>
          <p:cNvPr descr=" " id="583" name="Google Shape;583;g265f38525ab_0_530"/>
          <p:cNvPicPr preferRelativeResize="0"/>
          <p:nvPr/>
        </p:nvPicPr>
        <p:blipFill rotWithShape="1">
          <a:blip r:embed="rId5">
            <a:alphaModFix/>
          </a:blip>
          <a:srcRect b="0" l="0" r="0" t="0"/>
          <a:stretch/>
        </p:blipFill>
        <p:spPr>
          <a:xfrm>
            <a:off x="3619952" y="4870450"/>
            <a:ext cx="17756819" cy="1"/>
          </a:xfrm>
          <a:prstGeom prst="rect">
            <a:avLst/>
          </a:prstGeom>
          <a:noFill/>
          <a:ln>
            <a:noFill/>
          </a:ln>
        </p:spPr>
      </p:pic>
      <p:pic>
        <p:nvPicPr>
          <p:cNvPr descr=" " id="584" name="Google Shape;584;g265f38525ab_0_530"/>
          <p:cNvPicPr preferRelativeResize="0"/>
          <p:nvPr/>
        </p:nvPicPr>
        <p:blipFill rotWithShape="1">
          <a:blip r:embed="rId7">
            <a:alphaModFix/>
          </a:blip>
          <a:srcRect b="0" l="0" r="0" t="0"/>
          <a:stretch/>
        </p:blipFill>
        <p:spPr>
          <a:xfrm>
            <a:off x="3619952" y="4857750"/>
            <a:ext cx="17756819" cy="12700"/>
          </a:xfrm>
          <a:prstGeom prst="rect">
            <a:avLst/>
          </a:prstGeom>
          <a:noFill/>
          <a:ln>
            <a:noFill/>
          </a:ln>
        </p:spPr>
      </p:pic>
      <p:sp>
        <p:nvSpPr>
          <p:cNvPr id="585" name="Google Shape;585;g265f38525ab_0_530"/>
          <p:cNvSpPr/>
          <p:nvPr/>
        </p:nvSpPr>
        <p:spPr>
          <a:xfrm>
            <a:off x="3010276" y="5969000"/>
            <a:ext cx="183666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g265f38525ab_0_530"/>
          <p:cNvSpPr/>
          <p:nvPr/>
        </p:nvSpPr>
        <p:spPr>
          <a:xfrm>
            <a:off x="2874793" y="5969000"/>
            <a:ext cx="6435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8</a:t>
            </a:r>
            <a:endParaRPr b="0" i="0" sz="3200" u="none" cap="none" strike="noStrike">
              <a:solidFill>
                <a:schemeClr val="dk1"/>
              </a:solidFill>
              <a:latin typeface="Calibri"/>
              <a:ea typeface="Calibri"/>
              <a:cs typeface="Calibri"/>
              <a:sym typeface="Calibri"/>
            </a:endParaRPr>
          </a:p>
        </p:txBody>
      </p:sp>
      <p:pic>
        <p:nvPicPr>
          <p:cNvPr descr=" " id="587" name="Google Shape;587;g265f38525ab_0_530"/>
          <p:cNvPicPr preferRelativeResize="0"/>
          <p:nvPr/>
        </p:nvPicPr>
        <p:blipFill rotWithShape="1">
          <a:blip r:embed="rId5">
            <a:alphaModFix/>
          </a:blip>
          <a:srcRect b="0" l="0" r="0" t="0"/>
          <a:stretch/>
        </p:blipFill>
        <p:spPr>
          <a:xfrm>
            <a:off x="3619952" y="6273800"/>
            <a:ext cx="17756819" cy="1"/>
          </a:xfrm>
          <a:prstGeom prst="rect">
            <a:avLst/>
          </a:prstGeom>
          <a:noFill/>
          <a:ln>
            <a:noFill/>
          </a:ln>
        </p:spPr>
      </p:pic>
      <p:pic>
        <p:nvPicPr>
          <p:cNvPr descr=" " id="588" name="Google Shape;588;g265f38525ab_0_530"/>
          <p:cNvPicPr preferRelativeResize="0"/>
          <p:nvPr/>
        </p:nvPicPr>
        <p:blipFill rotWithShape="1">
          <a:blip r:embed="rId6">
            <a:alphaModFix/>
          </a:blip>
          <a:srcRect b="0" l="0" r="0" t="0"/>
          <a:stretch/>
        </p:blipFill>
        <p:spPr>
          <a:xfrm>
            <a:off x="3619952" y="6261100"/>
            <a:ext cx="17756819" cy="12700"/>
          </a:xfrm>
          <a:prstGeom prst="rect">
            <a:avLst/>
          </a:prstGeom>
          <a:noFill/>
          <a:ln>
            <a:noFill/>
          </a:ln>
        </p:spPr>
      </p:pic>
      <p:sp>
        <p:nvSpPr>
          <p:cNvPr id="589" name="Google Shape;589;g265f38525ab_0_530"/>
          <p:cNvSpPr/>
          <p:nvPr/>
        </p:nvSpPr>
        <p:spPr>
          <a:xfrm>
            <a:off x="3010276" y="7372350"/>
            <a:ext cx="183666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g265f38525ab_0_530"/>
          <p:cNvSpPr/>
          <p:nvPr/>
        </p:nvSpPr>
        <p:spPr>
          <a:xfrm>
            <a:off x="2874793" y="7372350"/>
            <a:ext cx="6435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6</a:t>
            </a:r>
            <a:endParaRPr b="0" i="0" sz="3200" u="none" cap="none" strike="noStrike">
              <a:solidFill>
                <a:schemeClr val="dk1"/>
              </a:solidFill>
              <a:latin typeface="Calibri"/>
              <a:ea typeface="Calibri"/>
              <a:cs typeface="Calibri"/>
              <a:sym typeface="Calibri"/>
            </a:endParaRPr>
          </a:p>
        </p:txBody>
      </p:sp>
      <p:pic>
        <p:nvPicPr>
          <p:cNvPr descr=" " id="591" name="Google Shape;591;g265f38525ab_0_530"/>
          <p:cNvPicPr preferRelativeResize="0"/>
          <p:nvPr/>
        </p:nvPicPr>
        <p:blipFill rotWithShape="1">
          <a:blip r:embed="rId5">
            <a:alphaModFix/>
          </a:blip>
          <a:srcRect b="0" l="0" r="0" t="0"/>
          <a:stretch/>
        </p:blipFill>
        <p:spPr>
          <a:xfrm>
            <a:off x="3619952" y="7677150"/>
            <a:ext cx="17756819" cy="1"/>
          </a:xfrm>
          <a:prstGeom prst="rect">
            <a:avLst/>
          </a:prstGeom>
          <a:noFill/>
          <a:ln>
            <a:noFill/>
          </a:ln>
        </p:spPr>
      </p:pic>
      <p:pic>
        <p:nvPicPr>
          <p:cNvPr descr=" " id="592" name="Google Shape;592;g265f38525ab_0_530"/>
          <p:cNvPicPr preferRelativeResize="0"/>
          <p:nvPr/>
        </p:nvPicPr>
        <p:blipFill rotWithShape="1">
          <a:blip r:embed="rId7">
            <a:alphaModFix/>
          </a:blip>
          <a:srcRect b="0" l="0" r="0" t="0"/>
          <a:stretch/>
        </p:blipFill>
        <p:spPr>
          <a:xfrm>
            <a:off x="3619952" y="7664450"/>
            <a:ext cx="17756819" cy="12700"/>
          </a:xfrm>
          <a:prstGeom prst="rect">
            <a:avLst/>
          </a:prstGeom>
          <a:noFill/>
          <a:ln>
            <a:noFill/>
          </a:ln>
        </p:spPr>
      </p:pic>
      <p:sp>
        <p:nvSpPr>
          <p:cNvPr id="593" name="Google Shape;593;g265f38525ab_0_530"/>
          <p:cNvSpPr/>
          <p:nvPr/>
        </p:nvSpPr>
        <p:spPr>
          <a:xfrm>
            <a:off x="3010276" y="8775700"/>
            <a:ext cx="183666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g265f38525ab_0_530"/>
          <p:cNvSpPr/>
          <p:nvPr/>
        </p:nvSpPr>
        <p:spPr>
          <a:xfrm>
            <a:off x="2874793" y="8775700"/>
            <a:ext cx="6435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4</a:t>
            </a:r>
            <a:endParaRPr b="0" i="0" sz="3200" u="none" cap="none" strike="noStrike">
              <a:solidFill>
                <a:schemeClr val="dk1"/>
              </a:solidFill>
              <a:latin typeface="Calibri"/>
              <a:ea typeface="Calibri"/>
              <a:cs typeface="Calibri"/>
              <a:sym typeface="Calibri"/>
            </a:endParaRPr>
          </a:p>
        </p:txBody>
      </p:sp>
      <p:pic>
        <p:nvPicPr>
          <p:cNvPr descr=" " id="595" name="Google Shape;595;g265f38525ab_0_530"/>
          <p:cNvPicPr preferRelativeResize="0"/>
          <p:nvPr/>
        </p:nvPicPr>
        <p:blipFill rotWithShape="1">
          <a:blip r:embed="rId5">
            <a:alphaModFix/>
          </a:blip>
          <a:srcRect b="0" l="0" r="0" t="0"/>
          <a:stretch/>
        </p:blipFill>
        <p:spPr>
          <a:xfrm>
            <a:off x="3619952" y="9080500"/>
            <a:ext cx="17756819" cy="1"/>
          </a:xfrm>
          <a:prstGeom prst="rect">
            <a:avLst/>
          </a:prstGeom>
          <a:noFill/>
          <a:ln>
            <a:noFill/>
          </a:ln>
        </p:spPr>
      </p:pic>
      <p:pic>
        <p:nvPicPr>
          <p:cNvPr descr=" " id="596" name="Google Shape;596;g265f38525ab_0_530"/>
          <p:cNvPicPr preferRelativeResize="0"/>
          <p:nvPr/>
        </p:nvPicPr>
        <p:blipFill rotWithShape="1">
          <a:blip r:embed="rId6">
            <a:alphaModFix/>
          </a:blip>
          <a:srcRect b="0" l="0" r="0" t="0"/>
          <a:stretch/>
        </p:blipFill>
        <p:spPr>
          <a:xfrm>
            <a:off x="3619952" y="9067800"/>
            <a:ext cx="17756819" cy="12700"/>
          </a:xfrm>
          <a:prstGeom prst="rect">
            <a:avLst/>
          </a:prstGeom>
          <a:noFill/>
          <a:ln>
            <a:noFill/>
          </a:ln>
        </p:spPr>
      </p:pic>
      <p:sp>
        <p:nvSpPr>
          <p:cNvPr id="597" name="Google Shape;597;g265f38525ab_0_530"/>
          <p:cNvSpPr/>
          <p:nvPr/>
        </p:nvSpPr>
        <p:spPr>
          <a:xfrm>
            <a:off x="3010276" y="10179050"/>
            <a:ext cx="183666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g265f38525ab_0_530"/>
          <p:cNvSpPr/>
          <p:nvPr/>
        </p:nvSpPr>
        <p:spPr>
          <a:xfrm>
            <a:off x="2874793" y="10179050"/>
            <a:ext cx="6435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2</a:t>
            </a:r>
            <a:endParaRPr b="0" i="0" sz="3200" u="none" cap="none" strike="noStrike">
              <a:solidFill>
                <a:schemeClr val="dk1"/>
              </a:solidFill>
              <a:latin typeface="Calibri"/>
              <a:ea typeface="Calibri"/>
              <a:cs typeface="Calibri"/>
              <a:sym typeface="Calibri"/>
            </a:endParaRPr>
          </a:p>
        </p:txBody>
      </p:sp>
      <p:pic>
        <p:nvPicPr>
          <p:cNvPr descr=" " id="599" name="Google Shape;599;g265f38525ab_0_530"/>
          <p:cNvPicPr preferRelativeResize="0"/>
          <p:nvPr/>
        </p:nvPicPr>
        <p:blipFill rotWithShape="1">
          <a:blip r:embed="rId5">
            <a:alphaModFix/>
          </a:blip>
          <a:srcRect b="0" l="0" r="0" t="0"/>
          <a:stretch/>
        </p:blipFill>
        <p:spPr>
          <a:xfrm>
            <a:off x="3619952" y="10483850"/>
            <a:ext cx="17756819" cy="1"/>
          </a:xfrm>
          <a:prstGeom prst="rect">
            <a:avLst/>
          </a:prstGeom>
          <a:noFill/>
          <a:ln>
            <a:noFill/>
          </a:ln>
        </p:spPr>
      </p:pic>
      <p:pic>
        <p:nvPicPr>
          <p:cNvPr descr=" " id="600" name="Google Shape;600;g265f38525ab_0_530"/>
          <p:cNvPicPr preferRelativeResize="0"/>
          <p:nvPr/>
        </p:nvPicPr>
        <p:blipFill rotWithShape="1">
          <a:blip r:embed="rId7">
            <a:alphaModFix/>
          </a:blip>
          <a:srcRect b="0" l="0" r="0" t="0"/>
          <a:stretch/>
        </p:blipFill>
        <p:spPr>
          <a:xfrm>
            <a:off x="3619952" y="10471150"/>
            <a:ext cx="17756819" cy="12700"/>
          </a:xfrm>
          <a:prstGeom prst="rect">
            <a:avLst/>
          </a:prstGeom>
          <a:noFill/>
          <a:ln>
            <a:noFill/>
          </a:ln>
        </p:spPr>
      </p:pic>
      <p:sp>
        <p:nvSpPr>
          <p:cNvPr id="601" name="Google Shape;601;g265f38525ab_0_530"/>
          <p:cNvSpPr/>
          <p:nvPr/>
        </p:nvSpPr>
        <p:spPr>
          <a:xfrm>
            <a:off x="3010276" y="11582400"/>
            <a:ext cx="183666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g265f38525ab_0_530"/>
          <p:cNvSpPr/>
          <p:nvPr/>
        </p:nvSpPr>
        <p:spPr>
          <a:xfrm>
            <a:off x="2874793" y="11582400"/>
            <a:ext cx="6435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0</a:t>
            </a:r>
            <a:endParaRPr b="0" i="0" sz="3200" u="none" cap="none" strike="noStrike">
              <a:solidFill>
                <a:schemeClr val="dk1"/>
              </a:solidFill>
              <a:latin typeface="Calibri"/>
              <a:ea typeface="Calibri"/>
              <a:cs typeface="Calibri"/>
              <a:sym typeface="Calibri"/>
            </a:endParaRPr>
          </a:p>
        </p:txBody>
      </p:sp>
      <p:pic>
        <p:nvPicPr>
          <p:cNvPr descr=" " id="603" name="Google Shape;603;g265f38525ab_0_530"/>
          <p:cNvPicPr preferRelativeResize="0"/>
          <p:nvPr/>
        </p:nvPicPr>
        <p:blipFill rotWithShape="1">
          <a:blip r:embed="rId8">
            <a:alphaModFix/>
          </a:blip>
          <a:srcRect b="0" l="0" r="0" t="0"/>
          <a:stretch/>
        </p:blipFill>
        <p:spPr>
          <a:xfrm>
            <a:off x="3619952" y="12090400"/>
            <a:ext cx="17756819" cy="101600"/>
          </a:xfrm>
          <a:prstGeom prst="rect">
            <a:avLst/>
          </a:prstGeom>
          <a:noFill/>
          <a:ln>
            <a:noFill/>
          </a:ln>
        </p:spPr>
      </p:pic>
      <p:pic>
        <p:nvPicPr>
          <p:cNvPr descr=" " id="604" name="Google Shape;604;g265f38525ab_0_530"/>
          <p:cNvPicPr preferRelativeResize="0"/>
          <p:nvPr/>
        </p:nvPicPr>
        <p:blipFill rotWithShape="1">
          <a:blip r:embed="rId9">
            <a:alphaModFix/>
          </a:blip>
          <a:srcRect b="0" l="0" r="0" t="0"/>
          <a:stretch/>
        </p:blipFill>
        <p:spPr>
          <a:xfrm>
            <a:off x="3619952" y="12090400"/>
            <a:ext cx="17756819" cy="12700"/>
          </a:xfrm>
          <a:prstGeom prst="rect">
            <a:avLst/>
          </a:prstGeom>
          <a:noFill/>
          <a:ln>
            <a:noFill/>
          </a:ln>
        </p:spPr>
      </p:pic>
      <p:pic>
        <p:nvPicPr>
          <p:cNvPr descr=" " id="605" name="Google Shape;605;g265f38525ab_0_530"/>
          <p:cNvPicPr preferRelativeResize="0"/>
          <p:nvPr/>
        </p:nvPicPr>
        <p:blipFill rotWithShape="1">
          <a:blip r:embed="rId10">
            <a:alphaModFix/>
          </a:blip>
          <a:srcRect b="0" l="0" r="0" t="0"/>
          <a:stretch/>
        </p:blipFill>
        <p:spPr>
          <a:xfrm>
            <a:off x="3619952" y="12090400"/>
            <a:ext cx="12702" cy="101600"/>
          </a:xfrm>
          <a:prstGeom prst="rect">
            <a:avLst/>
          </a:prstGeom>
          <a:noFill/>
          <a:ln>
            <a:noFill/>
          </a:ln>
        </p:spPr>
      </p:pic>
      <p:pic>
        <p:nvPicPr>
          <p:cNvPr descr=" " id="606" name="Google Shape;606;g265f38525ab_0_530"/>
          <p:cNvPicPr preferRelativeResize="0"/>
          <p:nvPr/>
        </p:nvPicPr>
        <p:blipFill rotWithShape="1">
          <a:blip r:embed="rId10">
            <a:alphaModFix/>
          </a:blip>
          <a:srcRect b="0" l="0" r="0" t="0"/>
          <a:stretch/>
        </p:blipFill>
        <p:spPr>
          <a:xfrm>
            <a:off x="21364070" y="12090400"/>
            <a:ext cx="12702" cy="101600"/>
          </a:xfrm>
          <a:prstGeom prst="rect">
            <a:avLst/>
          </a:prstGeom>
          <a:noFill/>
          <a:ln>
            <a:noFill/>
          </a:ln>
        </p:spPr>
      </p:pic>
      <p:sp>
        <p:nvSpPr>
          <p:cNvPr id="607" name="Google Shape;607;g265f38525ab_0_530"/>
          <p:cNvSpPr/>
          <p:nvPr/>
        </p:nvSpPr>
        <p:spPr>
          <a:xfrm>
            <a:off x="3619952" y="3162300"/>
            <a:ext cx="17756700" cy="925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8" name="Google Shape;608;g265f38525ab_0_530"/>
          <p:cNvPicPr preferRelativeResize="0"/>
          <p:nvPr/>
        </p:nvPicPr>
        <p:blipFill rotWithShape="1">
          <a:blip r:embed="rId11">
            <a:alphaModFix/>
          </a:blip>
          <a:srcRect b="0" l="0" r="0" t="0"/>
          <a:stretch/>
        </p:blipFill>
        <p:spPr>
          <a:xfrm>
            <a:off x="3619952" y="3162300"/>
            <a:ext cx="2536689" cy="9258300"/>
          </a:xfrm>
          <a:prstGeom prst="rect">
            <a:avLst/>
          </a:prstGeom>
          <a:noFill/>
          <a:ln>
            <a:noFill/>
          </a:ln>
        </p:spPr>
      </p:pic>
      <p:sp>
        <p:nvSpPr>
          <p:cNvPr id="609" name="Google Shape;609;g265f38525ab_0_530"/>
          <p:cNvSpPr/>
          <p:nvPr/>
        </p:nvSpPr>
        <p:spPr>
          <a:xfrm>
            <a:off x="4377814" y="12217400"/>
            <a:ext cx="9993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Raleway"/>
              <a:buNone/>
            </a:pPr>
            <a:r>
              <a:rPr b="0" i="0" lang="en-US" sz="3200" u="none" cap="none" strike="noStrike">
                <a:solidFill>
                  <a:srgbClr val="4D4D4D"/>
                </a:solidFill>
                <a:latin typeface="Raleway"/>
                <a:ea typeface="Raleway"/>
                <a:cs typeface="Raleway"/>
                <a:sym typeface="Raleway"/>
              </a:rPr>
              <a:t>2015</a:t>
            </a:r>
            <a:endParaRPr b="0" i="0" sz="3200" u="none" cap="none" strike="noStrike">
              <a:solidFill>
                <a:schemeClr val="dk1"/>
              </a:solidFill>
              <a:latin typeface="Calibri"/>
              <a:ea typeface="Calibri"/>
              <a:cs typeface="Calibri"/>
              <a:sym typeface="Calibri"/>
            </a:endParaRPr>
          </a:p>
        </p:txBody>
      </p:sp>
      <p:pic>
        <p:nvPicPr>
          <p:cNvPr descr=" " id="610" name="Google Shape;610;g265f38525ab_0_530"/>
          <p:cNvPicPr preferRelativeResize="0"/>
          <p:nvPr/>
        </p:nvPicPr>
        <p:blipFill rotWithShape="1">
          <a:blip r:embed="rId10">
            <a:alphaModFix/>
          </a:blip>
          <a:srcRect b="0" l="0" r="0" t="0"/>
          <a:stretch/>
        </p:blipFill>
        <p:spPr>
          <a:xfrm>
            <a:off x="3619952" y="12090400"/>
            <a:ext cx="12702" cy="101600"/>
          </a:xfrm>
          <a:prstGeom prst="rect">
            <a:avLst/>
          </a:prstGeom>
          <a:noFill/>
          <a:ln>
            <a:noFill/>
          </a:ln>
        </p:spPr>
      </p:pic>
      <p:pic>
        <p:nvPicPr>
          <p:cNvPr descr=" " id="611" name="Google Shape;611;g265f38525ab_0_530"/>
          <p:cNvPicPr preferRelativeResize="0"/>
          <p:nvPr/>
        </p:nvPicPr>
        <p:blipFill rotWithShape="1">
          <a:blip r:embed="rId12">
            <a:alphaModFix/>
          </a:blip>
          <a:srcRect b="0" l="0" r="0" t="0"/>
          <a:stretch/>
        </p:blipFill>
        <p:spPr>
          <a:xfrm>
            <a:off x="6156642" y="3162300"/>
            <a:ext cx="2536689" cy="9258300"/>
          </a:xfrm>
          <a:prstGeom prst="rect">
            <a:avLst/>
          </a:prstGeom>
          <a:noFill/>
          <a:ln>
            <a:noFill/>
          </a:ln>
        </p:spPr>
      </p:pic>
      <p:sp>
        <p:nvSpPr>
          <p:cNvPr id="612" name="Google Shape;612;g265f38525ab_0_530"/>
          <p:cNvSpPr/>
          <p:nvPr/>
        </p:nvSpPr>
        <p:spPr>
          <a:xfrm>
            <a:off x="6901802" y="12217400"/>
            <a:ext cx="10245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Raleway"/>
              <a:buNone/>
            </a:pPr>
            <a:r>
              <a:rPr b="0" i="0" lang="en-US" sz="3200" u="none" cap="none" strike="noStrike">
                <a:solidFill>
                  <a:srgbClr val="4D4D4D"/>
                </a:solidFill>
                <a:latin typeface="Raleway"/>
                <a:ea typeface="Raleway"/>
                <a:cs typeface="Raleway"/>
                <a:sym typeface="Raleway"/>
              </a:rPr>
              <a:t>2016</a:t>
            </a:r>
            <a:endParaRPr b="0" i="0" sz="3200" u="none" cap="none" strike="noStrike">
              <a:solidFill>
                <a:schemeClr val="dk1"/>
              </a:solidFill>
              <a:latin typeface="Calibri"/>
              <a:ea typeface="Calibri"/>
              <a:cs typeface="Calibri"/>
              <a:sym typeface="Calibri"/>
            </a:endParaRPr>
          </a:p>
        </p:txBody>
      </p:sp>
      <p:pic>
        <p:nvPicPr>
          <p:cNvPr descr=" " id="613" name="Google Shape;613;g265f38525ab_0_530"/>
          <p:cNvPicPr preferRelativeResize="0"/>
          <p:nvPr/>
        </p:nvPicPr>
        <p:blipFill rotWithShape="1">
          <a:blip r:embed="rId13">
            <a:alphaModFix/>
          </a:blip>
          <a:srcRect b="0" l="0" r="0" t="0"/>
          <a:stretch/>
        </p:blipFill>
        <p:spPr>
          <a:xfrm>
            <a:off x="6156642" y="12090400"/>
            <a:ext cx="12702" cy="101600"/>
          </a:xfrm>
          <a:prstGeom prst="rect">
            <a:avLst/>
          </a:prstGeom>
          <a:noFill/>
          <a:ln>
            <a:noFill/>
          </a:ln>
        </p:spPr>
      </p:pic>
      <p:pic>
        <p:nvPicPr>
          <p:cNvPr descr=" " id="614" name="Google Shape;614;g265f38525ab_0_530"/>
          <p:cNvPicPr preferRelativeResize="0"/>
          <p:nvPr/>
        </p:nvPicPr>
        <p:blipFill rotWithShape="1">
          <a:blip r:embed="rId12">
            <a:alphaModFix/>
          </a:blip>
          <a:srcRect b="0" l="0" r="0" t="0"/>
          <a:stretch/>
        </p:blipFill>
        <p:spPr>
          <a:xfrm>
            <a:off x="8693328" y="3162300"/>
            <a:ext cx="2536689" cy="9258300"/>
          </a:xfrm>
          <a:prstGeom prst="rect">
            <a:avLst/>
          </a:prstGeom>
          <a:noFill/>
          <a:ln>
            <a:noFill/>
          </a:ln>
        </p:spPr>
      </p:pic>
      <p:sp>
        <p:nvSpPr>
          <p:cNvPr id="615" name="Google Shape;615;g265f38525ab_0_530"/>
          <p:cNvSpPr/>
          <p:nvPr/>
        </p:nvSpPr>
        <p:spPr>
          <a:xfrm>
            <a:off x="9463891" y="12217400"/>
            <a:ext cx="9864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Raleway"/>
              <a:buNone/>
            </a:pPr>
            <a:r>
              <a:rPr b="0" i="0" lang="en-US" sz="3200" u="none" cap="none" strike="noStrike">
                <a:solidFill>
                  <a:srgbClr val="4D4D4D"/>
                </a:solidFill>
                <a:latin typeface="Raleway"/>
                <a:ea typeface="Raleway"/>
                <a:cs typeface="Raleway"/>
                <a:sym typeface="Raleway"/>
              </a:rPr>
              <a:t>2017</a:t>
            </a:r>
            <a:endParaRPr b="0" i="0" sz="3200" u="none" cap="none" strike="noStrike">
              <a:solidFill>
                <a:schemeClr val="dk1"/>
              </a:solidFill>
              <a:latin typeface="Calibri"/>
              <a:ea typeface="Calibri"/>
              <a:cs typeface="Calibri"/>
              <a:sym typeface="Calibri"/>
            </a:endParaRPr>
          </a:p>
        </p:txBody>
      </p:sp>
      <p:pic>
        <p:nvPicPr>
          <p:cNvPr descr=" " id="616" name="Google Shape;616;g265f38525ab_0_530"/>
          <p:cNvPicPr preferRelativeResize="0"/>
          <p:nvPr/>
        </p:nvPicPr>
        <p:blipFill rotWithShape="1">
          <a:blip r:embed="rId14">
            <a:alphaModFix/>
          </a:blip>
          <a:srcRect b="0" l="0" r="0" t="0"/>
          <a:stretch/>
        </p:blipFill>
        <p:spPr>
          <a:xfrm>
            <a:off x="8693328" y="12090400"/>
            <a:ext cx="12702" cy="101600"/>
          </a:xfrm>
          <a:prstGeom prst="rect">
            <a:avLst/>
          </a:prstGeom>
          <a:noFill/>
          <a:ln>
            <a:noFill/>
          </a:ln>
        </p:spPr>
      </p:pic>
      <p:pic>
        <p:nvPicPr>
          <p:cNvPr descr=" " id="617" name="Google Shape;617;g265f38525ab_0_530"/>
          <p:cNvPicPr preferRelativeResize="0"/>
          <p:nvPr/>
        </p:nvPicPr>
        <p:blipFill rotWithShape="1">
          <a:blip r:embed="rId11">
            <a:alphaModFix/>
          </a:blip>
          <a:srcRect b="0" l="0" r="0" t="0"/>
          <a:stretch/>
        </p:blipFill>
        <p:spPr>
          <a:xfrm>
            <a:off x="11230017" y="3162300"/>
            <a:ext cx="2536689" cy="9258300"/>
          </a:xfrm>
          <a:prstGeom prst="rect">
            <a:avLst/>
          </a:prstGeom>
          <a:noFill/>
          <a:ln>
            <a:noFill/>
          </a:ln>
        </p:spPr>
      </p:pic>
      <p:sp>
        <p:nvSpPr>
          <p:cNvPr id="618" name="Google Shape;618;g265f38525ab_0_530"/>
          <p:cNvSpPr/>
          <p:nvPr/>
        </p:nvSpPr>
        <p:spPr>
          <a:xfrm>
            <a:off x="11987879" y="12217400"/>
            <a:ext cx="10119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Raleway"/>
              <a:buNone/>
            </a:pPr>
            <a:r>
              <a:rPr b="0" i="0" lang="en-US" sz="3200" u="none" cap="none" strike="noStrike">
                <a:solidFill>
                  <a:srgbClr val="4D4D4D"/>
                </a:solidFill>
                <a:latin typeface="Raleway"/>
                <a:ea typeface="Raleway"/>
                <a:cs typeface="Raleway"/>
                <a:sym typeface="Raleway"/>
              </a:rPr>
              <a:t>2018</a:t>
            </a:r>
            <a:endParaRPr b="0" i="0" sz="3200" u="none" cap="none" strike="noStrike">
              <a:solidFill>
                <a:schemeClr val="dk1"/>
              </a:solidFill>
              <a:latin typeface="Calibri"/>
              <a:ea typeface="Calibri"/>
              <a:cs typeface="Calibri"/>
              <a:sym typeface="Calibri"/>
            </a:endParaRPr>
          </a:p>
        </p:txBody>
      </p:sp>
      <p:pic>
        <p:nvPicPr>
          <p:cNvPr descr=" " id="619" name="Google Shape;619;g265f38525ab_0_530"/>
          <p:cNvPicPr preferRelativeResize="0"/>
          <p:nvPr/>
        </p:nvPicPr>
        <p:blipFill rotWithShape="1">
          <a:blip r:embed="rId15">
            <a:alphaModFix/>
          </a:blip>
          <a:srcRect b="0" l="0" r="0" t="0"/>
          <a:stretch/>
        </p:blipFill>
        <p:spPr>
          <a:xfrm>
            <a:off x="11230017" y="12090400"/>
            <a:ext cx="12702" cy="101600"/>
          </a:xfrm>
          <a:prstGeom prst="rect">
            <a:avLst/>
          </a:prstGeom>
          <a:noFill/>
          <a:ln>
            <a:noFill/>
          </a:ln>
        </p:spPr>
      </p:pic>
      <p:pic>
        <p:nvPicPr>
          <p:cNvPr descr=" " id="620" name="Google Shape;620;g265f38525ab_0_530"/>
          <p:cNvPicPr preferRelativeResize="0"/>
          <p:nvPr/>
        </p:nvPicPr>
        <p:blipFill rotWithShape="1">
          <a:blip r:embed="rId12">
            <a:alphaModFix/>
          </a:blip>
          <a:srcRect b="0" l="0" r="0" t="0"/>
          <a:stretch/>
        </p:blipFill>
        <p:spPr>
          <a:xfrm>
            <a:off x="13766707" y="3162300"/>
            <a:ext cx="2536689" cy="9258300"/>
          </a:xfrm>
          <a:prstGeom prst="rect">
            <a:avLst/>
          </a:prstGeom>
          <a:noFill/>
          <a:ln>
            <a:noFill/>
          </a:ln>
        </p:spPr>
      </p:pic>
      <p:sp>
        <p:nvSpPr>
          <p:cNvPr id="621" name="Google Shape;621;g265f38525ab_0_530"/>
          <p:cNvSpPr/>
          <p:nvPr/>
        </p:nvSpPr>
        <p:spPr>
          <a:xfrm>
            <a:off x="14524568" y="12217400"/>
            <a:ext cx="10119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Raleway"/>
              <a:buNone/>
            </a:pPr>
            <a:r>
              <a:rPr b="0" i="0" lang="en-US" sz="3200" u="none" cap="none" strike="noStrike">
                <a:solidFill>
                  <a:srgbClr val="4D4D4D"/>
                </a:solidFill>
                <a:latin typeface="Raleway"/>
                <a:ea typeface="Raleway"/>
                <a:cs typeface="Raleway"/>
                <a:sym typeface="Raleway"/>
              </a:rPr>
              <a:t>2019</a:t>
            </a:r>
            <a:endParaRPr b="0" i="0" sz="3200" u="none" cap="none" strike="noStrike">
              <a:solidFill>
                <a:schemeClr val="dk1"/>
              </a:solidFill>
              <a:latin typeface="Calibri"/>
              <a:ea typeface="Calibri"/>
              <a:cs typeface="Calibri"/>
              <a:sym typeface="Calibri"/>
            </a:endParaRPr>
          </a:p>
        </p:txBody>
      </p:sp>
      <p:pic>
        <p:nvPicPr>
          <p:cNvPr descr=" " id="622" name="Google Shape;622;g265f38525ab_0_530"/>
          <p:cNvPicPr preferRelativeResize="0"/>
          <p:nvPr/>
        </p:nvPicPr>
        <p:blipFill rotWithShape="1">
          <a:blip r:embed="rId16">
            <a:alphaModFix/>
          </a:blip>
          <a:srcRect b="0" l="0" r="0" t="0"/>
          <a:stretch/>
        </p:blipFill>
        <p:spPr>
          <a:xfrm>
            <a:off x="13766707" y="12090400"/>
            <a:ext cx="12702" cy="101600"/>
          </a:xfrm>
          <a:prstGeom prst="rect">
            <a:avLst/>
          </a:prstGeom>
          <a:noFill/>
          <a:ln>
            <a:noFill/>
          </a:ln>
        </p:spPr>
      </p:pic>
      <p:pic>
        <p:nvPicPr>
          <p:cNvPr descr=" " id="623" name="Google Shape;623;g265f38525ab_0_530"/>
          <p:cNvPicPr preferRelativeResize="0"/>
          <p:nvPr/>
        </p:nvPicPr>
        <p:blipFill rotWithShape="1">
          <a:blip r:embed="rId12">
            <a:alphaModFix/>
          </a:blip>
          <a:srcRect b="0" l="0" r="0" t="0"/>
          <a:stretch/>
        </p:blipFill>
        <p:spPr>
          <a:xfrm>
            <a:off x="16303393" y="3162300"/>
            <a:ext cx="2536689" cy="9258300"/>
          </a:xfrm>
          <a:prstGeom prst="rect">
            <a:avLst/>
          </a:prstGeom>
          <a:noFill/>
          <a:ln>
            <a:noFill/>
          </a:ln>
        </p:spPr>
      </p:pic>
      <p:sp>
        <p:nvSpPr>
          <p:cNvPr id="624" name="Google Shape;624;g265f38525ab_0_530"/>
          <p:cNvSpPr/>
          <p:nvPr/>
        </p:nvSpPr>
        <p:spPr>
          <a:xfrm>
            <a:off x="17035851" y="12217400"/>
            <a:ext cx="1062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Raleway"/>
              <a:buNone/>
            </a:pPr>
            <a:r>
              <a:rPr b="0" i="0" lang="en-US" sz="3200" u="none" cap="none" strike="noStrike">
                <a:solidFill>
                  <a:srgbClr val="4D4D4D"/>
                </a:solidFill>
                <a:latin typeface="Raleway"/>
                <a:ea typeface="Raleway"/>
                <a:cs typeface="Raleway"/>
                <a:sym typeface="Raleway"/>
              </a:rPr>
              <a:t>2020</a:t>
            </a:r>
            <a:endParaRPr b="0" i="0" sz="3200" u="none" cap="none" strike="noStrike">
              <a:solidFill>
                <a:schemeClr val="dk1"/>
              </a:solidFill>
              <a:latin typeface="Calibri"/>
              <a:ea typeface="Calibri"/>
              <a:cs typeface="Calibri"/>
              <a:sym typeface="Calibri"/>
            </a:endParaRPr>
          </a:p>
        </p:txBody>
      </p:sp>
      <p:pic>
        <p:nvPicPr>
          <p:cNvPr descr=" " id="625" name="Google Shape;625;g265f38525ab_0_530"/>
          <p:cNvPicPr preferRelativeResize="0"/>
          <p:nvPr/>
        </p:nvPicPr>
        <p:blipFill rotWithShape="1">
          <a:blip r:embed="rId17">
            <a:alphaModFix/>
          </a:blip>
          <a:srcRect b="0" l="0" r="0" t="0"/>
          <a:stretch/>
        </p:blipFill>
        <p:spPr>
          <a:xfrm>
            <a:off x="16303393" y="12090400"/>
            <a:ext cx="12702" cy="101600"/>
          </a:xfrm>
          <a:prstGeom prst="rect">
            <a:avLst/>
          </a:prstGeom>
          <a:noFill/>
          <a:ln>
            <a:noFill/>
          </a:ln>
        </p:spPr>
      </p:pic>
      <p:pic>
        <p:nvPicPr>
          <p:cNvPr descr=" " id="626" name="Google Shape;626;g265f38525ab_0_530"/>
          <p:cNvPicPr preferRelativeResize="0"/>
          <p:nvPr/>
        </p:nvPicPr>
        <p:blipFill rotWithShape="1">
          <a:blip r:embed="rId11">
            <a:alphaModFix/>
          </a:blip>
          <a:srcRect b="0" l="0" r="0" t="0"/>
          <a:stretch/>
        </p:blipFill>
        <p:spPr>
          <a:xfrm>
            <a:off x="18840082" y="3162300"/>
            <a:ext cx="2536689" cy="9258300"/>
          </a:xfrm>
          <a:prstGeom prst="rect">
            <a:avLst/>
          </a:prstGeom>
          <a:noFill/>
          <a:ln>
            <a:noFill/>
          </a:ln>
        </p:spPr>
      </p:pic>
      <p:sp>
        <p:nvSpPr>
          <p:cNvPr id="627" name="Google Shape;627;g265f38525ab_0_530"/>
          <p:cNvSpPr/>
          <p:nvPr/>
        </p:nvSpPr>
        <p:spPr>
          <a:xfrm>
            <a:off x="19610645" y="12217400"/>
            <a:ext cx="9864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Raleway"/>
              <a:buNone/>
            </a:pPr>
            <a:r>
              <a:rPr b="0" i="0" lang="en-US" sz="3200" u="none" cap="none" strike="noStrike">
                <a:solidFill>
                  <a:srgbClr val="4D4D4D"/>
                </a:solidFill>
                <a:latin typeface="Raleway"/>
                <a:ea typeface="Raleway"/>
                <a:cs typeface="Raleway"/>
                <a:sym typeface="Raleway"/>
              </a:rPr>
              <a:t>2021</a:t>
            </a:r>
            <a:endParaRPr b="0" i="0" sz="3200" u="none" cap="none" strike="noStrike">
              <a:solidFill>
                <a:schemeClr val="dk1"/>
              </a:solidFill>
              <a:latin typeface="Calibri"/>
              <a:ea typeface="Calibri"/>
              <a:cs typeface="Calibri"/>
              <a:sym typeface="Calibri"/>
            </a:endParaRPr>
          </a:p>
        </p:txBody>
      </p:sp>
      <p:pic>
        <p:nvPicPr>
          <p:cNvPr descr=" " id="628" name="Google Shape;628;g265f38525ab_0_530"/>
          <p:cNvPicPr preferRelativeResize="0"/>
          <p:nvPr/>
        </p:nvPicPr>
        <p:blipFill rotWithShape="1">
          <a:blip r:embed="rId18">
            <a:alphaModFix/>
          </a:blip>
          <a:srcRect b="0" l="0" r="0" t="0"/>
          <a:stretch/>
        </p:blipFill>
        <p:spPr>
          <a:xfrm>
            <a:off x="18840082" y="12090400"/>
            <a:ext cx="12702" cy="101600"/>
          </a:xfrm>
          <a:prstGeom prst="rect">
            <a:avLst/>
          </a:prstGeom>
          <a:noFill/>
          <a:ln>
            <a:noFill/>
          </a:ln>
        </p:spPr>
      </p:pic>
      <p:sp>
        <p:nvSpPr>
          <p:cNvPr id="629" name="Google Shape;629;g265f38525ab_0_530"/>
          <p:cNvSpPr/>
          <p:nvPr/>
        </p:nvSpPr>
        <p:spPr>
          <a:xfrm>
            <a:off x="5537892" y="7569200"/>
            <a:ext cx="1625700" cy="1625700"/>
          </a:xfrm>
          <a:prstGeom prst="roundRect">
            <a:avLst>
              <a:gd fmla="val 781313" name="adj"/>
            </a:avLst>
          </a:prstGeom>
          <a:solidFill>
            <a:srgbClr val="16110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g265f38525ab_0_530"/>
          <p:cNvSpPr/>
          <p:nvPr/>
        </p:nvSpPr>
        <p:spPr>
          <a:xfrm>
            <a:off x="6122165" y="7912100"/>
            <a:ext cx="4572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B</a:t>
            </a:r>
            <a:endParaRPr b="0" i="0" sz="4800" u="none" cap="none" strike="noStrike">
              <a:solidFill>
                <a:schemeClr val="dk1"/>
              </a:solidFill>
              <a:latin typeface="Calibri"/>
              <a:ea typeface="Calibri"/>
              <a:cs typeface="Calibri"/>
              <a:sym typeface="Calibri"/>
            </a:endParaRPr>
          </a:p>
        </p:txBody>
      </p:sp>
      <p:sp>
        <p:nvSpPr>
          <p:cNvPr id="631" name="Google Shape;631;g265f38525ab_0_530"/>
          <p:cNvSpPr/>
          <p:nvPr/>
        </p:nvSpPr>
        <p:spPr>
          <a:xfrm>
            <a:off x="11672759" y="7493000"/>
            <a:ext cx="2464200" cy="2463900"/>
          </a:xfrm>
          <a:prstGeom prst="roundRect">
            <a:avLst>
              <a:gd fmla="val 515505" name="adj"/>
            </a:avLst>
          </a:prstGeom>
          <a:solidFill>
            <a:srgbClr val="FFBE2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 name="Google Shape;632;g265f38525ab_0_530"/>
          <p:cNvSpPr/>
          <p:nvPr/>
        </p:nvSpPr>
        <p:spPr>
          <a:xfrm>
            <a:off x="12682535" y="8255000"/>
            <a:ext cx="4446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C</a:t>
            </a:r>
            <a:endParaRPr b="0" i="0" sz="4800" u="none" cap="none" strike="noStrike">
              <a:solidFill>
                <a:schemeClr val="dk1"/>
              </a:solidFill>
              <a:latin typeface="Calibri"/>
              <a:ea typeface="Calibri"/>
              <a:cs typeface="Calibri"/>
              <a:sym typeface="Calibri"/>
            </a:endParaRPr>
          </a:p>
        </p:txBody>
      </p:sp>
      <p:sp>
        <p:nvSpPr>
          <p:cNvPr id="633" name="Google Shape;633;g265f38525ab_0_530"/>
          <p:cNvSpPr/>
          <p:nvPr/>
        </p:nvSpPr>
        <p:spPr>
          <a:xfrm>
            <a:off x="16753394" y="5384800"/>
            <a:ext cx="1104900" cy="1104900"/>
          </a:xfrm>
          <a:prstGeom prst="roundRect">
            <a:avLst>
              <a:gd fmla="val 1149517"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g265f38525ab_0_530"/>
          <p:cNvSpPr/>
          <p:nvPr/>
        </p:nvSpPr>
        <p:spPr>
          <a:xfrm>
            <a:off x="17077284" y="5467350"/>
            <a:ext cx="4572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6110D"/>
              </a:buClr>
              <a:buSzPts val="4800"/>
              <a:buFont typeface="Bebas Neue"/>
              <a:buNone/>
            </a:pPr>
            <a:r>
              <a:rPr b="0" i="0" lang="en-US" sz="4800" u="none" cap="none" strike="noStrike">
                <a:solidFill>
                  <a:srgbClr val="16110D"/>
                </a:solidFill>
                <a:latin typeface="Bebas Neue"/>
                <a:ea typeface="Bebas Neue"/>
                <a:cs typeface="Bebas Neue"/>
                <a:sym typeface="Bebas Neue"/>
              </a:rPr>
              <a:t>A</a:t>
            </a:r>
            <a:endParaRPr b="0" i="0" sz="4800" u="none" cap="none" strike="noStrike">
              <a:solidFill>
                <a:schemeClr val="dk1"/>
              </a:solidFill>
              <a:latin typeface="Calibri"/>
              <a:ea typeface="Calibri"/>
              <a:cs typeface="Calibri"/>
              <a:sym typeface="Calibri"/>
            </a:endParaRPr>
          </a:p>
        </p:txBody>
      </p:sp>
      <p:pic>
        <p:nvPicPr>
          <p:cNvPr descr=" " id="635" name="Google Shape;635;g265f38525ab_0_530"/>
          <p:cNvPicPr preferRelativeResize="0"/>
          <p:nvPr/>
        </p:nvPicPr>
        <p:blipFill rotWithShape="1">
          <a:blip r:embed="rId19">
            <a:alphaModFix/>
          </a:blip>
          <a:srcRect b="0" l="0" r="0" t="0"/>
          <a:stretch/>
        </p:blipFill>
        <p:spPr>
          <a:xfrm>
            <a:off x="-469959" y="12611100"/>
            <a:ext cx="6960470" cy="12954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ECC"/>
        </a:solidFill>
      </p:bgPr>
    </p:bg>
    <p:spTree>
      <p:nvGrpSpPr>
        <p:cNvPr id="640" name="Shape 640"/>
        <p:cNvGrpSpPr/>
        <p:nvPr/>
      </p:nvGrpSpPr>
      <p:grpSpPr>
        <a:xfrm>
          <a:off x="0" y="0"/>
          <a:ext cx="0" cy="0"/>
          <a:chOff x="0" y="0"/>
          <a:chExt cx="0" cy="0"/>
        </a:xfrm>
      </p:grpSpPr>
      <p:pic>
        <p:nvPicPr>
          <p:cNvPr descr=" " id="641" name="Google Shape;641;g265f38525ab_0_599"/>
          <p:cNvPicPr preferRelativeResize="0"/>
          <p:nvPr/>
        </p:nvPicPr>
        <p:blipFill rotWithShape="1">
          <a:blip r:embed="rId3">
            <a:alphaModFix/>
          </a:blip>
          <a:srcRect b="0" l="0" r="0" t="0"/>
          <a:stretch/>
        </p:blipFill>
        <p:spPr>
          <a:xfrm>
            <a:off x="15546743" y="1092200"/>
            <a:ext cx="8116314" cy="3289300"/>
          </a:xfrm>
          <a:prstGeom prst="rect">
            <a:avLst/>
          </a:prstGeom>
          <a:noFill/>
          <a:ln>
            <a:noFill/>
          </a:ln>
        </p:spPr>
      </p:pic>
      <p:sp>
        <p:nvSpPr>
          <p:cNvPr id="642" name="Google Shape;642;g265f38525ab_0_59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3" name="Google Shape;643;g265f38525ab_0_59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44" name="Google Shape;644;g265f38525ab_0_599"/>
          <p:cNvSpPr/>
          <p:nvPr/>
        </p:nvSpPr>
        <p:spPr>
          <a:xfrm>
            <a:off x="9267925" y="1524000"/>
            <a:ext cx="58512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6110D"/>
              </a:buClr>
              <a:buSzPts val="8000"/>
              <a:buFont typeface="Bebas Neue"/>
              <a:buNone/>
            </a:pPr>
            <a:r>
              <a:rPr b="0" i="0" lang="en-US" sz="8000" u="none" cap="none" strike="noStrike">
                <a:solidFill>
                  <a:srgbClr val="16110D"/>
                </a:solidFill>
                <a:latin typeface="Bebas Neue"/>
                <a:ea typeface="Bebas Neue"/>
                <a:cs typeface="Bebas Neue"/>
                <a:sym typeface="Bebas Neue"/>
              </a:rPr>
              <a:t>Our Team</a:t>
            </a:r>
            <a:endParaRPr b="0" i="0" sz="8000" u="none" cap="none" strike="noStrike">
              <a:solidFill>
                <a:schemeClr val="dk1"/>
              </a:solidFill>
              <a:latin typeface="Calibri"/>
              <a:ea typeface="Calibri"/>
              <a:cs typeface="Calibri"/>
              <a:sym typeface="Calibri"/>
            </a:endParaRPr>
          </a:p>
        </p:txBody>
      </p:sp>
      <p:pic>
        <p:nvPicPr>
          <p:cNvPr descr=" " id="645" name="Google Shape;645;g265f38525ab_0_599"/>
          <p:cNvPicPr preferRelativeResize="0"/>
          <p:nvPr/>
        </p:nvPicPr>
        <p:blipFill rotWithShape="1">
          <a:blip r:embed="rId5">
            <a:alphaModFix/>
          </a:blip>
          <a:srcRect b="0" l="0" r="0" t="0"/>
          <a:stretch/>
        </p:blipFill>
        <p:spPr>
          <a:xfrm>
            <a:off x="2489511" y="4051300"/>
            <a:ext cx="6096762" cy="7874000"/>
          </a:xfrm>
          <a:prstGeom prst="rect">
            <a:avLst/>
          </a:prstGeom>
          <a:noFill/>
          <a:ln>
            <a:noFill/>
          </a:ln>
        </p:spPr>
      </p:pic>
      <p:pic>
        <p:nvPicPr>
          <p:cNvPr descr=" " id="646" name="Google Shape;646;g265f38525ab_0_599"/>
          <p:cNvPicPr preferRelativeResize="0"/>
          <p:nvPr/>
        </p:nvPicPr>
        <p:blipFill rotWithShape="1">
          <a:blip r:embed="rId6">
            <a:alphaModFix/>
          </a:blip>
          <a:srcRect b="0" l="0" r="0" t="0"/>
          <a:stretch/>
        </p:blipFill>
        <p:spPr>
          <a:xfrm>
            <a:off x="2489511" y="4051300"/>
            <a:ext cx="6096762" cy="6096000"/>
          </a:xfrm>
          <a:prstGeom prst="rect">
            <a:avLst/>
          </a:prstGeom>
          <a:noFill/>
          <a:ln>
            <a:noFill/>
          </a:ln>
        </p:spPr>
      </p:pic>
      <p:sp>
        <p:nvSpPr>
          <p:cNvPr id="647" name="Google Shape;647;g265f38525ab_0_599"/>
          <p:cNvSpPr/>
          <p:nvPr/>
        </p:nvSpPr>
        <p:spPr>
          <a:xfrm>
            <a:off x="2489511" y="10350500"/>
            <a:ext cx="60969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g265f38525ab_0_599"/>
          <p:cNvSpPr/>
          <p:nvPr/>
        </p:nvSpPr>
        <p:spPr>
          <a:xfrm>
            <a:off x="2489511" y="10350500"/>
            <a:ext cx="60969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g265f38525ab_0_599"/>
          <p:cNvSpPr/>
          <p:nvPr/>
        </p:nvSpPr>
        <p:spPr>
          <a:xfrm>
            <a:off x="2387898" y="103505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Eldruin</a:t>
            </a:r>
            <a:endParaRPr b="0" i="0" sz="4800" u="none" cap="none" strike="noStrike">
              <a:solidFill>
                <a:schemeClr val="dk1"/>
              </a:solidFill>
              <a:latin typeface="Calibri"/>
              <a:ea typeface="Calibri"/>
              <a:cs typeface="Calibri"/>
              <a:sym typeface="Calibri"/>
            </a:endParaRPr>
          </a:p>
        </p:txBody>
      </p:sp>
      <p:sp>
        <p:nvSpPr>
          <p:cNvPr id="650" name="Google Shape;650;g265f38525ab_0_599"/>
          <p:cNvSpPr/>
          <p:nvPr/>
        </p:nvSpPr>
        <p:spPr>
          <a:xfrm>
            <a:off x="2421769" y="112395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Raleway"/>
              <a:buNone/>
            </a:pPr>
            <a:r>
              <a:rPr b="0" i="0" lang="en-US" sz="3200" u="none" cap="none" strike="noStrike">
                <a:solidFill>
                  <a:srgbClr val="000000"/>
                </a:solidFill>
                <a:latin typeface="Raleway"/>
                <a:ea typeface="Raleway"/>
                <a:cs typeface="Raleway"/>
                <a:sym typeface="Raleway"/>
              </a:rPr>
              <a:t>The Fire Mage</a:t>
            </a:r>
            <a:endParaRPr b="0" i="0" sz="3200" u="none" cap="none" strike="noStrike">
              <a:solidFill>
                <a:schemeClr val="dk1"/>
              </a:solidFill>
              <a:latin typeface="Calibri"/>
              <a:ea typeface="Calibri"/>
              <a:cs typeface="Calibri"/>
              <a:sym typeface="Calibri"/>
            </a:endParaRPr>
          </a:p>
        </p:txBody>
      </p:sp>
      <p:pic>
        <p:nvPicPr>
          <p:cNvPr descr=" " id="651" name="Google Shape;651;g265f38525ab_0_599"/>
          <p:cNvPicPr preferRelativeResize="0"/>
          <p:nvPr/>
        </p:nvPicPr>
        <p:blipFill rotWithShape="1">
          <a:blip r:embed="rId5">
            <a:alphaModFix/>
          </a:blip>
          <a:srcRect b="0" l="0" r="0" t="0"/>
          <a:stretch/>
        </p:blipFill>
        <p:spPr>
          <a:xfrm>
            <a:off x="9145143" y="4051300"/>
            <a:ext cx="6096762" cy="7874000"/>
          </a:xfrm>
          <a:prstGeom prst="rect">
            <a:avLst/>
          </a:prstGeom>
          <a:noFill/>
          <a:ln>
            <a:noFill/>
          </a:ln>
        </p:spPr>
      </p:pic>
      <p:pic>
        <p:nvPicPr>
          <p:cNvPr descr=" " id="652" name="Google Shape;652;g265f38525ab_0_599"/>
          <p:cNvPicPr preferRelativeResize="0"/>
          <p:nvPr/>
        </p:nvPicPr>
        <p:blipFill rotWithShape="1">
          <a:blip r:embed="rId7">
            <a:alphaModFix/>
          </a:blip>
          <a:srcRect b="0" l="0" r="0" t="0"/>
          <a:stretch/>
        </p:blipFill>
        <p:spPr>
          <a:xfrm>
            <a:off x="9145143" y="4051300"/>
            <a:ext cx="6096762" cy="6096000"/>
          </a:xfrm>
          <a:prstGeom prst="rect">
            <a:avLst/>
          </a:prstGeom>
          <a:noFill/>
          <a:ln>
            <a:noFill/>
          </a:ln>
        </p:spPr>
      </p:pic>
      <p:sp>
        <p:nvSpPr>
          <p:cNvPr id="653" name="Google Shape;653;g265f38525ab_0_599"/>
          <p:cNvSpPr/>
          <p:nvPr/>
        </p:nvSpPr>
        <p:spPr>
          <a:xfrm>
            <a:off x="9145143" y="10350500"/>
            <a:ext cx="60969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 name="Google Shape;654;g265f38525ab_0_599"/>
          <p:cNvSpPr/>
          <p:nvPr/>
        </p:nvSpPr>
        <p:spPr>
          <a:xfrm>
            <a:off x="9145143" y="10350500"/>
            <a:ext cx="60969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 name="Google Shape;655;g265f38525ab_0_599"/>
          <p:cNvSpPr/>
          <p:nvPr/>
        </p:nvSpPr>
        <p:spPr>
          <a:xfrm>
            <a:off x="9043530" y="103505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Elementalen</a:t>
            </a:r>
            <a:endParaRPr b="0" i="0" sz="4800" u="none" cap="none" strike="noStrike">
              <a:solidFill>
                <a:schemeClr val="dk1"/>
              </a:solidFill>
              <a:latin typeface="Calibri"/>
              <a:ea typeface="Calibri"/>
              <a:cs typeface="Calibri"/>
              <a:sym typeface="Calibri"/>
            </a:endParaRPr>
          </a:p>
        </p:txBody>
      </p:sp>
      <p:sp>
        <p:nvSpPr>
          <p:cNvPr id="656" name="Google Shape;656;g265f38525ab_0_599"/>
          <p:cNvSpPr/>
          <p:nvPr/>
        </p:nvSpPr>
        <p:spPr>
          <a:xfrm>
            <a:off x="9077401" y="112395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Raleway"/>
              <a:buNone/>
            </a:pPr>
            <a:r>
              <a:rPr b="0" i="0" lang="en-US" sz="3200" u="none" cap="none" strike="noStrike">
                <a:solidFill>
                  <a:srgbClr val="000000"/>
                </a:solidFill>
                <a:latin typeface="Raleway"/>
                <a:ea typeface="Raleway"/>
                <a:cs typeface="Raleway"/>
                <a:sym typeface="Raleway"/>
              </a:rPr>
              <a:t>The Guardian</a:t>
            </a:r>
            <a:endParaRPr b="0" i="0" sz="3200" u="none" cap="none" strike="noStrike">
              <a:solidFill>
                <a:schemeClr val="dk1"/>
              </a:solidFill>
              <a:latin typeface="Calibri"/>
              <a:ea typeface="Calibri"/>
              <a:cs typeface="Calibri"/>
              <a:sym typeface="Calibri"/>
            </a:endParaRPr>
          </a:p>
        </p:txBody>
      </p:sp>
      <p:pic>
        <p:nvPicPr>
          <p:cNvPr descr=" " id="657" name="Google Shape;657;g265f38525ab_0_599"/>
          <p:cNvPicPr preferRelativeResize="0"/>
          <p:nvPr/>
        </p:nvPicPr>
        <p:blipFill rotWithShape="1">
          <a:blip r:embed="rId5">
            <a:alphaModFix/>
          </a:blip>
          <a:srcRect b="0" l="0" r="0" t="0"/>
          <a:stretch/>
        </p:blipFill>
        <p:spPr>
          <a:xfrm>
            <a:off x="15800775" y="4051300"/>
            <a:ext cx="6096762" cy="7874000"/>
          </a:xfrm>
          <a:prstGeom prst="rect">
            <a:avLst/>
          </a:prstGeom>
          <a:noFill/>
          <a:ln>
            <a:noFill/>
          </a:ln>
        </p:spPr>
      </p:pic>
      <p:pic>
        <p:nvPicPr>
          <p:cNvPr descr=" " id="658" name="Google Shape;658;g265f38525ab_0_599"/>
          <p:cNvPicPr preferRelativeResize="0"/>
          <p:nvPr/>
        </p:nvPicPr>
        <p:blipFill rotWithShape="1">
          <a:blip r:embed="rId8">
            <a:alphaModFix/>
          </a:blip>
          <a:srcRect b="0" l="0" r="0" t="0"/>
          <a:stretch/>
        </p:blipFill>
        <p:spPr>
          <a:xfrm>
            <a:off x="15800775" y="4051300"/>
            <a:ext cx="6096762" cy="6096000"/>
          </a:xfrm>
          <a:prstGeom prst="rect">
            <a:avLst/>
          </a:prstGeom>
          <a:noFill/>
          <a:ln>
            <a:noFill/>
          </a:ln>
        </p:spPr>
      </p:pic>
      <p:sp>
        <p:nvSpPr>
          <p:cNvPr id="659" name="Google Shape;659;g265f38525ab_0_599"/>
          <p:cNvSpPr/>
          <p:nvPr/>
        </p:nvSpPr>
        <p:spPr>
          <a:xfrm>
            <a:off x="15800775" y="10350500"/>
            <a:ext cx="60969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 name="Google Shape;660;g265f38525ab_0_599"/>
          <p:cNvSpPr/>
          <p:nvPr/>
        </p:nvSpPr>
        <p:spPr>
          <a:xfrm>
            <a:off x="15800775" y="10350500"/>
            <a:ext cx="60969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g265f38525ab_0_599"/>
          <p:cNvSpPr/>
          <p:nvPr/>
        </p:nvSpPr>
        <p:spPr>
          <a:xfrm>
            <a:off x="15699162" y="103505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Lunaria</a:t>
            </a:r>
            <a:endParaRPr b="0" i="0" sz="4800" u="none" cap="none" strike="noStrike">
              <a:solidFill>
                <a:schemeClr val="dk1"/>
              </a:solidFill>
              <a:latin typeface="Calibri"/>
              <a:ea typeface="Calibri"/>
              <a:cs typeface="Calibri"/>
              <a:sym typeface="Calibri"/>
            </a:endParaRPr>
          </a:p>
        </p:txBody>
      </p:sp>
      <p:sp>
        <p:nvSpPr>
          <p:cNvPr id="662" name="Google Shape;662;g265f38525ab_0_599"/>
          <p:cNvSpPr/>
          <p:nvPr/>
        </p:nvSpPr>
        <p:spPr>
          <a:xfrm>
            <a:off x="15733033" y="112395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Raleway"/>
              <a:buNone/>
            </a:pPr>
            <a:r>
              <a:rPr b="0" i="0" lang="en-US" sz="3200" u="none" cap="none" strike="noStrike">
                <a:solidFill>
                  <a:srgbClr val="000000"/>
                </a:solidFill>
                <a:latin typeface="Raleway"/>
                <a:ea typeface="Raleway"/>
                <a:cs typeface="Raleway"/>
                <a:sym typeface="Raleway"/>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ECC"/>
        </a:solidFill>
      </p:bgPr>
    </p:bg>
    <p:spTree>
      <p:nvGrpSpPr>
        <p:cNvPr id="667" name="Shape 667"/>
        <p:cNvGrpSpPr/>
        <p:nvPr/>
      </p:nvGrpSpPr>
      <p:grpSpPr>
        <a:xfrm>
          <a:off x="0" y="0"/>
          <a:ext cx="0" cy="0"/>
          <a:chOff x="0" y="0"/>
          <a:chExt cx="0" cy="0"/>
        </a:xfrm>
      </p:grpSpPr>
      <p:pic>
        <p:nvPicPr>
          <p:cNvPr descr=" " id="668" name="Google Shape;668;g265f38525ab_0_625"/>
          <p:cNvPicPr preferRelativeResize="0"/>
          <p:nvPr/>
        </p:nvPicPr>
        <p:blipFill rotWithShape="1">
          <a:blip r:embed="rId3">
            <a:alphaModFix/>
          </a:blip>
          <a:srcRect b="0" l="0" r="0" t="0"/>
          <a:stretch/>
        </p:blipFill>
        <p:spPr>
          <a:xfrm>
            <a:off x="431854" y="2247900"/>
            <a:ext cx="8827603" cy="10287000"/>
          </a:xfrm>
          <a:prstGeom prst="rect">
            <a:avLst/>
          </a:prstGeom>
          <a:noFill/>
          <a:ln>
            <a:noFill/>
          </a:ln>
        </p:spPr>
      </p:pic>
      <p:sp>
        <p:nvSpPr>
          <p:cNvPr id="669" name="Google Shape;669;g265f38525ab_0_6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0" name="Google Shape;670;g265f38525ab_0_62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71" name="Google Shape;671;g265f38525ab_0_625"/>
          <p:cNvSpPr/>
          <p:nvPr/>
        </p:nvSpPr>
        <p:spPr>
          <a:xfrm>
            <a:off x="9462683" y="1803400"/>
            <a:ext cx="1625700" cy="146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2" name="Google Shape;672;g265f38525ab_0_625"/>
          <p:cNvPicPr preferRelativeResize="0"/>
          <p:nvPr/>
        </p:nvPicPr>
        <p:blipFill rotWithShape="1">
          <a:blip r:embed="rId5">
            <a:alphaModFix/>
          </a:blip>
          <a:srcRect b="0" l="0" r="0" t="0"/>
          <a:stretch/>
        </p:blipFill>
        <p:spPr>
          <a:xfrm>
            <a:off x="9462683" y="1803400"/>
            <a:ext cx="1625803" cy="1676003"/>
          </a:xfrm>
          <a:prstGeom prst="rect">
            <a:avLst/>
          </a:prstGeom>
          <a:noFill/>
          <a:ln>
            <a:noFill/>
          </a:ln>
        </p:spPr>
      </p:pic>
      <p:pic>
        <p:nvPicPr>
          <p:cNvPr descr=" " id="673" name="Google Shape;673;g265f38525ab_0_625"/>
          <p:cNvPicPr preferRelativeResize="0"/>
          <p:nvPr/>
        </p:nvPicPr>
        <p:blipFill rotWithShape="1">
          <a:blip r:embed="rId6">
            <a:alphaModFix/>
          </a:blip>
          <a:srcRect b="0" l="0" r="0" t="0"/>
          <a:stretch/>
        </p:blipFill>
        <p:spPr>
          <a:xfrm>
            <a:off x="10237480" y="3479403"/>
            <a:ext cx="38105" cy="1625600"/>
          </a:xfrm>
          <a:prstGeom prst="rect">
            <a:avLst/>
          </a:prstGeom>
          <a:noFill/>
          <a:ln>
            <a:noFill/>
          </a:ln>
        </p:spPr>
      </p:pic>
      <p:pic>
        <p:nvPicPr>
          <p:cNvPr descr=" " id="674" name="Google Shape;674;g265f38525ab_0_625"/>
          <p:cNvPicPr preferRelativeResize="0"/>
          <p:nvPr/>
        </p:nvPicPr>
        <p:blipFill rotWithShape="1">
          <a:blip r:embed="rId7">
            <a:alphaModFix/>
          </a:blip>
          <a:srcRect b="0" l="0" r="0" t="0"/>
          <a:stretch/>
        </p:blipFill>
        <p:spPr>
          <a:xfrm>
            <a:off x="9462683" y="5105003"/>
            <a:ext cx="1625800" cy="1361827"/>
          </a:xfrm>
          <a:prstGeom prst="rect">
            <a:avLst/>
          </a:prstGeom>
          <a:noFill/>
          <a:ln>
            <a:noFill/>
          </a:ln>
        </p:spPr>
      </p:pic>
      <p:pic>
        <p:nvPicPr>
          <p:cNvPr descr=" " id="675" name="Google Shape;675;g265f38525ab_0_625"/>
          <p:cNvPicPr preferRelativeResize="0"/>
          <p:nvPr/>
        </p:nvPicPr>
        <p:blipFill rotWithShape="1">
          <a:blip r:embed="rId8">
            <a:alphaModFix/>
          </a:blip>
          <a:srcRect b="0" l="0" r="0" t="0"/>
          <a:stretch/>
        </p:blipFill>
        <p:spPr>
          <a:xfrm>
            <a:off x="10237480" y="6466830"/>
            <a:ext cx="38105" cy="1625600"/>
          </a:xfrm>
          <a:prstGeom prst="rect">
            <a:avLst/>
          </a:prstGeom>
          <a:noFill/>
          <a:ln>
            <a:noFill/>
          </a:ln>
        </p:spPr>
      </p:pic>
      <p:pic>
        <p:nvPicPr>
          <p:cNvPr descr=" " id="676" name="Google Shape;676;g265f38525ab_0_625"/>
          <p:cNvPicPr preferRelativeResize="0"/>
          <p:nvPr/>
        </p:nvPicPr>
        <p:blipFill rotWithShape="1">
          <a:blip r:embed="rId9">
            <a:alphaModFix/>
          </a:blip>
          <a:srcRect b="0" l="0" r="0" t="0"/>
          <a:stretch/>
        </p:blipFill>
        <p:spPr>
          <a:xfrm>
            <a:off x="9462683" y="8092430"/>
            <a:ext cx="1625803" cy="1727002"/>
          </a:xfrm>
          <a:prstGeom prst="rect">
            <a:avLst/>
          </a:prstGeom>
          <a:noFill/>
          <a:ln>
            <a:noFill/>
          </a:ln>
        </p:spPr>
      </p:pic>
      <p:pic>
        <p:nvPicPr>
          <p:cNvPr descr=" " id="677" name="Google Shape;677;g265f38525ab_0_625"/>
          <p:cNvPicPr preferRelativeResize="0"/>
          <p:nvPr/>
        </p:nvPicPr>
        <p:blipFill rotWithShape="1">
          <a:blip r:embed="rId8">
            <a:alphaModFix/>
          </a:blip>
          <a:srcRect b="0" l="0" r="0" t="0"/>
          <a:stretch/>
        </p:blipFill>
        <p:spPr>
          <a:xfrm>
            <a:off x="10237480" y="9819481"/>
            <a:ext cx="38105" cy="1625600"/>
          </a:xfrm>
          <a:prstGeom prst="rect">
            <a:avLst/>
          </a:prstGeom>
          <a:noFill/>
          <a:ln>
            <a:noFill/>
          </a:ln>
        </p:spPr>
      </p:pic>
      <p:pic>
        <p:nvPicPr>
          <p:cNvPr descr=" " id="678" name="Google Shape;678;g265f38525ab_0_625"/>
          <p:cNvPicPr preferRelativeResize="0"/>
          <p:nvPr/>
        </p:nvPicPr>
        <p:blipFill rotWithShape="1">
          <a:blip r:embed="rId10">
            <a:alphaModFix/>
          </a:blip>
          <a:srcRect b="0" l="0" r="0" t="0"/>
          <a:stretch/>
        </p:blipFill>
        <p:spPr>
          <a:xfrm>
            <a:off x="9462683" y="11445081"/>
            <a:ext cx="1625803" cy="1595586"/>
          </a:xfrm>
          <a:prstGeom prst="rect">
            <a:avLst/>
          </a:prstGeom>
          <a:noFill/>
          <a:ln>
            <a:noFill/>
          </a:ln>
        </p:spPr>
      </p:pic>
      <p:sp>
        <p:nvSpPr>
          <p:cNvPr id="679" name="Google Shape;679;g265f38525ab_0_625"/>
          <p:cNvSpPr/>
          <p:nvPr/>
        </p:nvSpPr>
        <p:spPr>
          <a:xfrm>
            <a:off x="10948768" y="34544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Raleway"/>
              <a:buNone/>
            </a:pPr>
            <a:r>
              <a:rPr b="0" i="0" lang="en-US" sz="3200" u="none" cap="none" strike="noStrike">
                <a:solidFill>
                  <a:srgbClr val="000000"/>
                </a:solidFill>
                <a:latin typeface="Raleway"/>
                <a:ea typeface="Raleway"/>
                <a:cs typeface="Raleway"/>
                <a:sym typeface="Raleway"/>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80" name="Google Shape;680;g265f38525ab_0_625"/>
          <p:cNvSpPr/>
          <p:nvPr/>
        </p:nvSpPr>
        <p:spPr>
          <a:xfrm>
            <a:off x="10948768" y="68707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Raleway"/>
              <a:buNone/>
            </a:pPr>
            <a:r>
              <a:rPr b="0" i="0" lang="en-US" sz="3200" u="none" cap="none" strike="noStrike">
                <a:solidFill>
                  <a:srgbClr val="000000"/>
                </a:solidFill>
                <a:latin typeface="Raleway"/>
                <a:ea typeface="Raleway"/>
                <a:cs typeface="Raleway"/>
                <a:sym typeface="Raleway"/>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81" name="Google Shape;681;g265f38525ab_0_625"/>
          <p:cNvSpPr/>
          <p:nvPr/>
        </p:nvSpPr>
        <p:spPr>
          <a:xfrm>
            <a:off x="10948768" y="10223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Raleway"/>
              <a:buNone/>
            </a:pPr>
            <a:r>
              <a:rPr b="0" i="0" lang="en-US" sz="3200" u="none" cap="none" strike="noStrike">
                <a:solidFill>
                  <a:srgbClr val="000000"/>
                </a:solidFill>
                <a:latin typeface="Raleway"/>
                <a:ea typeface="Raleway"/>
                <a:cs typeface="Raleway"/>
                <a:sym typeface="Raleway"/>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82" name="Google Shape;682;g265f38525ab_0_625"/>
          <p:cNvSpPr/>
          <p:nvPr/>
        </p:nvSpPr>
        <p:spPr>
          <a:xfrm>
            <a:off x="13810859" y="749300"/>
            <a:ext cx="8810700" cy="1557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16110D"/>
              </a:buClr>
              <a:buSzPts val="8000"/>
              <a:buFont typeface="Bebas Neue"/>
              <a:buNone/>
            </a:pPr>
            <a:r>
              <a:rPr b="0" i="0" lang="en-US" sz="8000" u="none" cap="none" strike="noStrike">
                <a:solidFill>
                  <a:srgbClr val="16110D"/>
                </a:solidFill>
                <a:latin typeface="Bebas Neue"/>
                <a:ea typeface="Bebas Neue"/>
                <a:cs typeface="Bebas Neue"/>
                <a:sym typeface="Bebas Neue"/>
              </a:rPr>
              <a:t>The Mystery</a:t>
            </a:r>
            <a:endParaRPr b="0" i="0" sz="8000" u="none" cap="none" strike="noStrike">
              <a:solidFill>
                <a:schemeClr val="dk1"/>
              </a:solidFill>
              <a:latin typeface="Calibri"/>
              <a:ea typeface="Calibri"/>
              <a:cs typeface="Calibri"/>
              <a:sym typeface="Calibri"/>
            </a:endParaRPr>
          </a:p>
        </p:txBody>
      </p:sp>
      <p:pic>
        <p:nvPicPr>
          <p:cNvPr descr=" " id="683" name="Google Shape;683;g265f38525ab_0_625"/>
          <p:cNvPicPr preferRelativeResize="0"/>
          <p:nvPr/>
        </p:nvPicPr>
        <p:blipFill rotWithShape="1">
          <a:blip r:embed="rId11">
            <a:alphaModFix/>
          </a:blip>
          <a:srcRect b="0" l="0" r="0" t="0"/>
          <a:stretch/>
        </p:blipFill>
        <p:spPr>
          <a:xfrm>
            <a:off x="14911664" y="12230100"/>
            <a:ext cx="6960470" cy="12954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ECC"/>
        </a:solidFill>
      </p:bgPr>
    </p:bg>
    <p:spTree>
      <p:nvGrpSpPr>
        <p:cNvPr id="688" name="Shape 688"/>
        <p:cNvGrpSpPr/>
        <p:nvPr/>
      </p:nvGrpSpPr>
      <p:grpSpPr>
        <a:xfrm>
          <a:off x="0" y="0"/>
          <a:ext cx="0" cy="0"/>
          <a:chOff x="0" y="0"/>
          <a:chExt cx="0" cy="0"/>
        </a:xfrm>
      </p:grpSpPr>
      <p:sp>
        <p:nvSpPr>
          <p:cNvPr id="689" name="Google Shape;689;g265f38525ab_0_64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0" name="Google Shape;690;g265f38525ab_0_645"/>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691" name="Google Shape;691;g265f38525ab_0_645"/>
          <p:cNvSpPr/>
          <p:nvPr/>
        </p:nvSpPr>
        <p:spPr>
          <a:xfrm>
            <a:off x="7963895" y="647700"/>
            <a:ext cx="88107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110D"/>
              </a:buClr>
              <a:buSzPts val="8000"/>
              <a:buFont typeface="Bebas Neue"/>
              <a:buNone/>
            </a:pPr>
            <a:r>
              <a:rPr b="0" i="0" lang="en-US" sz="8000" u="none" cap="none" strike="noStrike">
                <a:solidFill>
                  <a:srgbClr val="16110D"/>
                </a:solidFill>
                <a:latin typeface="Bebas Neue"/>
                <a:ea typeface="Bebas Neue"/>
                <a:cs typeface="Bebas Neue"/>
                <a:sym typeface="Bebas Neue"/>
              </a:rPr>
              <a:t>The List</a:t>
            </a:r>
            <a:endParaRPr b="0" i="0" sz="8000" u="none" cap="none" strike="noStrike">
              <a:solidFill>
                <a:schemeClr val="dk1"/>
              </a:solidFill>
              <a:latin typeface="Calibri"/>
              <a:ea typeface="Calibri"/>
              <a:cs typeface="Calibri"/>
              <a:sym typeface="Calibri"/>
            </a:endParaRPr>
          </a:p>
        </p:txBody>
      </p:sp>
      <p:sp>
        <p:nvSpPr>
          <p:cNvPr id="692" name="Google Shape;692;g265f38525ab_0_645"/>
          <p:cNvSpPr/>
          <p:nvPr/>
        </p:nvSpPr>
        <p:spPr>
          <a:xfrm>
            <a:off x="3670759" y="3251200"/>
            <a:ext cx="17032800" cy="674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3" name="Google Shape;693;g265f38525ab_0_645"/>
          <p:cNvSpPr/>
          <p:nvPr/>
        </p:nvSpPr>
        <p:spPr>
          <a:xfrm>
            <a:off x="3670759" y="3251200"/>
            <a:ext cx="17032800" cy="54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 name="Google Shape;694;g265f38525ab_0_645"/>
          <p:cNvSpPr/>
          <p:nvPr/>
        </p:nvSpPr>
        <p:spPr>
          <a:xfrm>
            <a:off x="3670759" y="3251200"/>
            <a:ext cx="6249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110D"/>
              </a:buClr>
              <a:buSzPts val="3600"/>
              <a:buFont typeface="Bebas Neue"/>
              <a:buNone/>
            </a:pPr>
            <a:r>
              <a:rPr b="0" i="0" lang="en-US" sz="3600" u="none" cap="none" strike="noStrike">
                <a:solidFill>
                  <a:srgbClr val="16110D"/>
                </a:solidFill>
                <a:latin typeface="Bebas Neue"/>
                <a:ea typeface="Bebas Neue"/>
                <a:cs typeface="Bebas Neue"/>
                <a:sym typeface="Bebas Neue"/>
              </a:rPr>
              <a:t>Dragons</a:t>
            </a:r>
            <a:endParaRPr b="0" i="0" sz="3600" u="none" cap="none" strike="noStrike">
              <a:solidFill>
                <a:schemeClr val="dk1"/>
              </a:solidFill>
              <a:latin typeface="Calibri"/>
              <a:ea typeface="Calibri"/>
              <a:cs typeface="Calibri"/>
              <a:sym typeface="Calibri"/>
            </a:endParaRPr>
          </a:p>
        </p:txBody>
      </p:sp>
      <p:sp>
        <p:nvSpPr>
          <p:cNvPr id="695" name="Google Shape;695;g265f38525ab_0_645"/>
          <p:cNvSpPr/>
          <p:nvPr/>
        </p:nvSpPr>
        <p:spPr>
          <a:xfrm>
            <a:off x="10072359" y="3282950"/>
            <a:ext cx="10766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Raleway"/>
              <a:buNone/>
            </a:pPr>
            <a:r>
              <a:rPr b="0" i="0" lang="en-US" sz="3200" u="none" cap="none" strike="noStrike">
                <a:solidFill>
                  <a:srgbClr val="000000"/>
                </a:solidFill>
                <a:latin typeface="Raleway"/>
                <a:ea typeface="Raleway"/>
                <a:cs typeface="Raleway"/>
                <a:sym typeface="Raleway"/>
              </a:rPr>
              <a:t>Fire-breathing creatures that are often powerful and dangerous</a:t>
            </a:r>
            <a:endParaRPr b="0" i="0" sz="3200" u="none" cap="none" strike="noStrike">
              <a:solidFill>
                <a:schemeClr val="dk1"/>
              </a:solidFill>
              <a:latin typeface="Calibri"/>
              <a:ea typeface="Calibri"/>
              <a:cs typeface="Calibri"/>
              <a:sym typeface="Calibri"/>
            </a:endParaRPr>
          </a:p>
        </p:txBody>
      </p:sp>
      <p:sp>
        <p:nvSpPr>
          <p:cNvPr id="696" name="Google Shape;696;g265f38525ab_0_645"/>
          <p:cNvSpPr/>
          <p:nvPr/>
        </p:nvSpPr>
        <p:spPr>
          <a:xfrm>
            <a:off x="3670759" y="4406900"/>
            <a:ext cx="17032800" cy="54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7" name="Google Shape;697;g265f38525ab_0_645"/>
          <p:cNvSpPr/>
          <p:nvPr/>
        </p:nvSpPr>
        <p:spPr>
          <a:xfrm>
            <a:off x="3670759" y="4406900"/>
            <a:ext cx="6249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110D"/>
              </a:buClr>
              <a:buSzPts val="3600"/>
              <a:buFont typeface="Bebas Neue"/>
              <a:buNone/>
            </a:pPr>
            <a:r>
              <a:rPr b="0" i="0" lang="en-US" sz="3600" u="none" cap="none" strike="noStrike">
                <a:solidFill>
                  <a:srgbClr val="16110D"/>
                </a:solidFill>
                <a:latin typeface="Bebas Neue"/>
                <a:ea typeface="Bebas Neue"/>
                <a:cs typeface="Bebas Neue"/>
                <a:sym typeface="Bebas Neue"/>
              </a:rPr>
              <a:t>Medieval-like Settings</a:t>
            </a:r>
            <a:endParaRPr b="0" i="0" sz="3600" u="none" cap="none" strike="noStrike">
              <a:solidFill>
                <a:schemeClr val="dk1"/>
              </a:solidFill>
              <a:latin typeface="Calibri"/>
              <a:ea typeface="Calibri"/>
              <a:cs typeface="Calibri"/>
              <a:sym typeface="Calibri"/>
            </a:endParaRPr>
          </a:p>
        </p:txBody>
      </p:sp>
      <p:sp>
        <p:nvSpPr>
          <p:cNvPr id="698" name="Google Shape;698;g265f38525ab_0_645"/>
          <p:cNvSpPr/>
          <p:nvPr/>
        </p:nvSpPr>
        <p:spPr>
          <a:xfrm>
            <a:off x="10072359" y="4438650"/>
            <a:ext cx="10766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Raleway"/>
              <a:buNone/>
            </a:pPr>
            <a:r>
              <a:rPr b="0" i="0" lang="en-US" sz="3200" u="none" cap="none" strike="noStrike">
                <a:solidFill>
                  <a:srgbClr val="000000"/>
                </a:solidFill>
                <a:latin typeface="Raleway"/>
                <a:ea typeface="Raleway"/>
                <a:cs typeface="Raleway"/>
                <a:sym typeface="Raleway"/>
              </a:rPr>
              <a:t>Worlds with castles, knights, and feudal systems</a:t>
            </a:r>
            <a:endParaRPr b="0" i="0" sz="3200" u="none" cap="none" strike="noStrike">
              <a:solidFill>
                <a:schemeClr val="dk1"/>
              </a:solidFill>
              <a:latin typeface="Calibri"/>
              <a:ea typeface="Calibri"/>
              <a:cs typeface="Calibri"/>
              <a:sym typeface="Calibri"/>
            </a:endParaRPr>
          </a:p>
        </p:txBody>
      </p:sp>
      <p:sp>
        <p:nvSpPr>
          <p:cNvPr id="699" name="Google Shape;699;g265f38525ab_0_645"/>
          <p:cNvSpPr/>
          <p:nvPr/>
        </p:nvSpPr>
        <p:spPr>
          <a:xfrm>
            <a:off x="3670759" y="5562600"/>
            <a:ext cx="17032800" cy="54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 name="Google Shape;700;g265f38525ab_0_645"/>
          <p:cNvSpPr/>
          <p:nvPr/>
        </p:nvSpPr>
        <p:spPr>
          <a:xfrm>
            <a:off x="3670759" y="5562600"/>
            <a:ext cx="6249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110D"/>
              </a:buClr>
              <a:buSzPts val="3600"/>
              <a:buFont typeface="Bebas Neue"/>
              <a:buNone/>
            </a:pPr>
            <a:r>
              <a:rPr b="0" i="0" lang="en-US" sz="3600" u="none" cap="none" strike="noStrike">
                <a:solidFill>
                  <a:srgbClr val="16110D"/>
                </a:solidFill>
                <a:latin typeface="Bebas Neue"/>
                <a:ea typeface="Bebas Neue"/>
                <a:cs typeface="Bebas Neue"/>
                <a:sym typeface="Bebas Neue"/>
              </a:rPr>
              <a:t>Chosen One Trope</a:t>
            </a:r>
            <a:endParaRPr b="0" i="0" sz="3600" u="none" cap="none" strike="noStrike">
              <a:solidFill>
                <a:schemeClr val="dk1"/>
              </a:solidFill>
              <a:latin typeface="Calibri"/>
              <a:ea typeface="Calibri"/>
              <a:cs typeface="Calibri"/>
              <a:sym typeface="Calibri"/>
            </a:endParaRPr>
          </a:p>
        </p:txBody>
      </p:sp>
      <p:sp>
        <p:nvSpPr>
          <p:cNvPr id="701" name="Google Shape;701;g265f38525ab_0_645"/>
          <p:cNvSpPr/>
          <p:nvPr/>
        </p:nvSpPr>
        <p:spPr>
          <a:xfrm>
            <a:off x="10072359" y="5594350"/>
            <a:ext cx="10766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Raleway"/>
              <a:buNone/>
            </a:pPr>
            <a:r>
              <a:rPr b="0" i="0" lang="en-US" sz="3200" u="none" cap="none" strike="noStrike">
                <a:solidFill>
                  <a:srgbClr val="000000"/>
                </a:solidFill>
                <a:latin typeface="Raleway"/>
                <a:ea typeface="Raleway"/>
                <a:cs typeface="Raleway"/>
                <a:sym typeface="Raleway"/>
              </a:rPr>
              <a:t>A hero chosen by destiny to save the world</a:t>
            </a:r>
            <a:endParaRPr b="0" i="0" sz="3200" u="none" cap="none" strike="noStrike">
              <a:solidFill>
                <a:schemeClr val="dk1"/>
              </a:solidFill>
              <a:latin typeface="Calibri"/>
              <a:ea typeface="Calibri"/>
              <a:cs typeface="Calibri"/>
              <a:sym typeface="Calibri"/>
            </a:endParaRPr>
          </a:p>
        </p:txBody>
      </p:sp>
      <p:sp>
        <p:nvSpPr>
          <p:cNvPr id="702" name="Google Shape;702;g265f38525ab_0_645"/>
          <p:cNvSpPr/>
          <p:nvPr/>
        </p:nvSpPr>
        <p:spPr>
          <a:xfrm>
            <a:off x="3670759" y="6718300"/>
            <a:ext cx="17032800" cy="54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3" name="Google Shape;703;g265f38525ab_0_645"/>
          <p:cNvSpPr/>
          <p:nvPr/>
        </p:nvSpPr>
        <p:spPr>
          <a:xfrm>
            <a:off x="3670759" y="6718300"/>
            <a:ext cx="6249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110D"/>
              </a:buClr>
              <a:buSzPts val="3600"/>
              <a:buFont typeface="Bebas Neue"/>
              <a:buNone/>
            </a:pPr>
            <a:r>
              <a:rPr b="0" i="0" lang="en-US" sz="3600" u="none" cap="none" strike="noStrike">
                <a:solidFill>
                  <a:srgbClr val="16110D"/>
                </a:solidFill>
                <a:latin typeface="Bebas Neue"/>
                <a:ea typeface="Bebas Neue"/>
                <a:cs typeface="Bebas Neue"/>
                <a:sym typeface="Bebas Neue"/>
              </a:rPr>
              <a:t>Magic</a:t>
            </a:r>
            <a:endParaRPr b="0" i="0" sz="3600" u="none" cap="none" strike="noStrike">
              <a:solidFill>
                <a:schemeClr val="dk1"/>
              </a:solidFill>
              <a:latin typeface="Calibri"/>
              <a:ea typeface="Calibri"/>
              <a:cs typeface="Calibri"/>
              <a:sym typeface="Calibri"/>
            </a:endParaRPr>
          </a:p>
        </p:txBody>
      </p:sp>
      <p:sp>
        <p:nvSpPr>
          <p:cNvPr id="704" name="Google Shape;704;g265f38525ab_0_645"/>
          <p:cNvSpPr/>
          <p:nvPr/>
        </p:nvSpPr>
        <p:spPr>
          <a:xfrm>
            <a:off x="10072359" y="6750050"/>
            <a:ext cx="10766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Raleway"/>
              <a:buNone/>
            </a:pPr>
            <a:r>
              <a:rPr b="0" i="0" lang="en-US" sz="3200" u="none" cap="none" strike="noStrike">
                <a:solidFill>
                  <a:srgbClr val="000000"/>
                </a:solidFill>
                <a:latin typeface="Raleway"/>
                <a:ea typeface="Raleway"/>
                <a:cs typeface="Raleway"/>
                <a:sym typeface="Raleway"/>
              </a:rPr>
              <a:t>An integral part of fantasy stories, can take many forms</a:t>
            </a:r>
            <a:endParaRPr b="0" i="0" sz="3200" u="none" cap="none" strike="noStrike">
              <a:solidFill>
                <a:schemeClr val="dk1"/>
              </a:solidFill>
              <a:latin typeface="Calibri"/>
              <a:ea typeface="Calibri"/>
              <a:cs typeface="Calibri"/>
              <a:sym typeface="Calibri"/>
            </a:endParaRPr>
          </a:p>
        </p:txBody>
      </p:sp>
      <p:sp>
        <p:nvSpPr>
          <p:cNvPr id="705" name="Google Shape;705;g265f38525ab_0_645"/>
          <p:cNvSpPr/>
          <p:nvPr/>
        </p:nvSpPr>
        <p:spPr>
          <a:xfrm>
            <a:off x="3670759" y="7874000"/>
            <a:ext cx="17032800" cy="54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 name="Google Shape;706;g265f38525ab_0_645"/>
          <p:cNvSpPr/>
          <p:nvPr/>
        </p:nvSpPr>
        <p:spPr>
          <a:xfrm>
            <a:off x="3670759" y="7874000"/>
            <a:ext cx="6249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110D"/>
              </a:buClr>
              <a:buSzPts val="3600"/>
              <a:buFont typeface="Bebas Neue"/>
              <a:buNone/>
            </a:pPr>
            <a:r>
              <a:rPr b="0" i="0" lang="en-US" sz="3600" u="none" cap="none" strike="noStrike">
                <a:solidFill>
                  <a:srgbClr val="16110D"/>
                </a:solidFill>
                <a:latin typeface="Bebas Neue"/>
                <a:ea typeface="Bebas Neue"/>
                <a:cs typeface="Bebas Neue"/>
                <a:sym typeface="Bebas Neue"/>
              </a:rPr>
              <a:t>The Best Curse</a:t>
            </a:r>
            <a:endParaRPr b="0" i="0" sz="3600" u="none" cap="none" strike="noStrike">
              <a:solidFill>
                <a:schemeClr val="dk1"/>
              </a:solidFill>
              <a:latin typeface="Calibri"/>
              <a:ea typeface="Calibri"/>
              <a:cs typeface="Calibri"/>
              <a:sym typeface="Calibri"/>
            </a:endParaRPr>
          </a:p>
        </p:txBody>
      </p:sp>
      <p:sp>
        <p:nvSpPr>
          <p:cNvPr id="707" name="Google Shape;707;g265f38525ab_0_645"/>
          <p:cNvSpPr/>
          <p:nvPr/>
        </p:nvSpPr>
        <p:spPr>
          <a:xfrm>
            <a:off x="10072359" y="7905750"/>
            <a:ext cx="10766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Raleway"/>
              <a:buNone/>
            </a:pPr>
            <a:r>
              <a:rPr b="0" i="0" lang="en-US" sz="3200" u="none" cap="none" strike="noStrike">
                <a:solidFill>
                  <a:srgbClr val="000000"/>
                </a:solidFill>
                <a:latin typeface="Raleway"/>
                <a:ea typeface="Raleway"/>
                <a:cs typeface="Raleway"/>
                <a:sym typeface="Raleway"/>
              </a:rPr>
              <a:t>A curse that is unique, creative, and fits within the story</a:t>
            </a:r>
            <a:endParaRPr b="0" i="0" sz="3200" u="none" cap="none" strike="noStrike">
              <a:solidFill>
                <a:schemeClr val="dk1"/>
              </a:solidFill>
              <a:latin typeface="Calibri"/>
              <a:ea typeface="Calibri"/>
              <a:cs typeface="Calibri"/>
              <a:sym typeface="Calibri"/>
            </a:endParaRPr>
          </a:p>
        </p:txBody>
      </p:sp>
      <p:sp>
        <p:nvSpPr>
          <p:cNvPr id="708" name="Google Shape;708;g265f38525ab_0_645"/>
          <p:cNvSpPr/>
          <p:nvPr/>
        </p:nvSpPr>
        <p:spPr>
          <a:xfrm>
            <a:off x="3670759" y="9029700"/>
            <a:ext cx="17032800" cy="54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 name="Google Shape;709;g265f38525ab_0_645"/>
          <p:cNvSpPr/>
          <p:nvPr/>
        </p:nvSpPr>
        <p:spPr>
          <a:xfrm>
            <a:off x="3670759" y="9029700"/>
            <a:ext cx="6249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110D"/>
              </a:buClr>
              <a:buSzPts val="3600"/>
              <a:buFont typeface="Bebas Neue"/>
              <a:buNone/>
            </a:pPr>
            <a:r>
              <a:rPr b="0" i="0" lang="en-US" sz="3600" u="none" cap="none" strike="noStrike">
                <a:solidFill>
                  <a:srgbClr val="16110D"/>
                </a:solidFill>
                <a:latin typeface="Bebas Neue"/>
                <a:ea typeface="Bebas Neue"/>
                <a:cs typeface="Bebas Neue"/>
                <a:sym typeface="Bebas Neue"/>
              </a:rPr>
              <a:t>Unique Creatures</a:t>
            </a:r>
            <a:endParaRPr b="0" i="0" sz="3600" u="none" cap="none" strike="noStrike">
              <a:solidFill>
                <a:schemeClr val="dk1"/>
              </a:solidFill>
              <a:latin typeface="Calibri"/>
              <a:ea typeface="Calibri"/>
              <a:cs typeface="Calibri"/>
              <a:sym typeface="Calibri"/>
            </a:endParaRPr>
          </a:p>
        </p:txBody>
      </p:sp>
      <p:sp>
        <p:nvSpPr>
          <p:cNvPr id="710" name="Google Shape;710;g265f38525ab_0_645"/>
          <p:cNvSpPr/>
          <p:nvPr/>
        </p:nvSpPr>
        <p:spPr>
          <a:xfrm>
            <a:off x="10072359" y="9061450"/>
            <a:ext cx="10766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Raleway"/>
              <a:buNone/>
            </a:pPr>
            <a:r>
              <a:rPr b="0" i="0" lang="en-US" sz="3200" u="none" cap="none" strike="noStrike">
                <a:solidFill>
                  <a:srgbClr val="000000"/>
                </a:solidFill>
                <a:latin typeface="Raleway"/>
                <a:ea typeface="Raleway"/>
                <a:cs typeface="Raleway"/>
                <a:sym typeface="Raleway"/>
              </a:rPr>
              <a:t>A variety of fantastical beings that inhabit the world</a:t>
            </a:r>
            <a:endParaRPr b="0" i="0" sz="3200" u="none" cap="none" strike="noStrike">
              <a:solidFill>
                <a:schemeClr val="dk1"/>
              </a:solidFill>
              <a:latin typeface="Calibri"/>
              <a:ea typeface="Calibri"/>
              <a:cs typeface="Calibri"/>
              <a:sym typeface="Calibri"/>
            </a:endParaRPr>
          </a:p>
        </p:txBody>
      </p:sp>
      <p:pic>
        <p:nvPicPr>
          <p:cNvPr descr=" " id="711" name="Google Shape;711;g265f38525ab_0_645"/>
          <p:cNvPicPr preferRelativeResize="0"/>
          <p:nvPr/>
        </p:nvPicPr>
        <p:blipFill rotWithShape="1">
          <a:blip r:embed="rId4">
            <a:alphaModFix/>
          </a:blip>
          <a:srcRect b="0" l="0" r="0" t="0"/>
          <a:stretch/>
        </p:blipFill>
        <p:spPr>
          <a:xfrm>
            <a:off x="-393749" y="10820400"/>
            <a:ext cx="8116314" cy="32893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ECC"/>
        </a:solidFill>
      </p:bgPr>
    </p:bg>
    <p:spTree>
      <p:nvGrpSpPr>
        <p:cNvPr id="37" name="Shape 37"/>
        <p:cNvGrpSpPr/>
        <p:nvPr/>
      </p:nvGrpSpPr>
      <p:grpSpPr>
        <a:xfrm>
          <a:off x="0" y="0"/>
          <a:ext cx="0" cy="0"/>
          <a:chOff x="0" y="0"/>
          <a:chExt cx="0" cy="0"/>
        </a:xfrm>
      </p:grpSpPr>
      <p:sp>
        <p:nvSpPr>
          <p:cNvPr id="38" name="Google Shape;38;g265f38525ab_0_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 name="Google Shape;39;g265f38525ab_0_20"/>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40" name="Google Shape;40;g265f38525ab_0_20"/>
          <p:cNvSpPr/>
          <p:nvPr/>
        </p:nvSpPr>
        <p:spPr>
          <a:xfrm>
            <a:off x="1308264" y="1320800"/>
            <a:ext cx="102969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110D"/>
              </a:buClr>
              <a:buSzPts val="12800"/>
              <a:buFont typeface="Bebas Neue"/>
              <a:buNone/>
            </a:pPr>
            <a:r>
              <a:rPr b="0" i="0" lang="en-US" sz="12800" u="none" cap="none" strike="noStrike">
                <a:solidFill>
                  <a:srgbClr val="16110D"/>
                </a:solidFill>
                <a:latin typeface="Bebas Neue"/>
                <a:ea typeface="Bebas Neue"/>
                <a:cs typeface="Bebas Neue"/>
                <a:sym typeface="Bebas Neue"/>
              </a:rPr>
              <a:t>Table of Contents</a:t>
            </a:r>
            <a:endParaRPr b="0" i="0" sz="12800" u="none" cap="none" strike="noStrike">
              <a:solidFill>
                <a:schemeClr val="dk1"/>
              </a:solidFill>
              <a:latin typeface="Calibri"/>
              <a:ea typeface="Calibri"/>
              <a:cs typeface="Calibri"/>
              <a:sym typeface="Calibri"/>
            </a:endParaRPr>
          </a:p>
        </p:txBody>
      </p:sp>
      <p:sp>
        <p:nvSpPr>
          <p:cNvPr id="41" name="Google Shape;41;g265f38525ab_0_20"/>
          <p:cNvSpPr/>
          <p:nvPr/>
        </p:nvSpPr>
        <p:spPr>
          <a:xfrm>
            <a:off x="1308264"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 name="Google Shape;42;g265f38525ab_0_20"/>
          <p:cNvPicPr preferRelativeResize="0"/>
          <p:nvPr/>
        </p:nvPicPr>
        <p:blipFill rotWithShape="1">
          <a:blip r:embed="rId4">
            <a:alphaModFix/>
          </a:blip>
          <a:srcRect b="0" l="0" r="0" t="0"/>
          <a:stretch/>
        </p:blipFill>
        <p:spPr>
          <a:xfrm>
            <a:off x="1308264" y="4051300"/>
            <a:ext cx="1625803" cy="1625600"/>
          </a:xfrm>
          <a:prstGeom prst="rect">
            <a:avLst/>
          </a:prstGeom>
          <a:noFill/>
          <a:ln>
            <a:noFill/>
          </a:ln>
        </p:spPr>
      </p:pic>
      <p:sp>
        <p:nvSpPr>
          <p:cNvPr id="43" name="Google Shape;43;g265f38525ab_0_20"/>
          <p:cNvSpPr/>
          <p:nvPr/>
        </p:nvSpPr>
        <p:spPr>
          <a:xfrm>
            <a:off x="1771871" y="4394200"/>
            <a:ext cx="6987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01</a:t>
            </a:r>
            <a:endParaRPr b="0" i="0" sz="4800" u="none" cap="none" strike="noStrike">
              <a:solidFill>
                <a:schemeClr val="dk1"/>
              </a:solidFill>
              <a:latin typeface="Calibri"/>
              <a:ea typeface="Calibri"/>
              <a:cs typeface="Calibri"/>
              <a:sym typeface="Calibri"/>
            </a:endParaRPr>
          </a:p>
        </p:txBody>
      </p:sp>
      <p:sp>
        <p:nvSpPr>
          <p:cNvPr id="44" name="Google Shape;44;g265f38525ab_0_20"/>
          <p:cNvSpPr/>
          <p:nvPr/>
        </p:nvSpPr>
        <p:spPr>
          <a:xfrm>
            <a:off x="3137292" y="4203700"/>
            <a:ext cx="54870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g265f38525ab_0_20"/>
          <p:cNvSpPr/>
          <p:nvPr/>
        </p:nvSpPr>
        <p:spPr>
          <a:xfrm>
            <a:off x="3137292" y="4203700"/>
            <a:ext cx="5690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Introduction</a:t>
            </a:r>
            <a:endParaRPr b="0" i="0" sz="4800" u="none" cap="none" strike="noStrike">
              <a:solidFill>
                <a:schemeClr val="dk1"/>
              </a:solidFill>
              <a:latin typeface="Calibri"/>
              <a:ea typeface="Calibri"/>
              <a:cs typeface="Calibri"/>
              <a:sym typeface="Calibri"/>
            </a:endParaRPr>
          </a:p>
        </p:txBody>
      </p:sp>
      <p:sp>
        <p:nvSpPr>
          <p:cNvPr id="46" name="Google Shape;46;g265f38525ab_0_20"/>
          <p:cNvSpPr/>
          <p:nvPr/>
        </p:nvSpPr>
        <p:spPr>
          <a:xfrm>
            <a:off x="3137292" y="504190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Raleway"/>
              <a:buNone/>
            </a:pPr>
            <a:r>
              <a:rPr b="0" i="0" lang="en-US" sz="3200" u="none" cap="none" strike="noStrike">
                <a:solidFill>
                  <a:srgbClr val="4D4D4D"/>
                </a:solidFill>
                <a:latin typeface="Raleway"/>
                <a:ea typeface="Raleway"/>
                <a:cs typeface="Raleway"/>
                <a:sym typeface="Raleway"/>
              </a:rPr>
              <a:t>The Extraordinary Realm</a:t>
            </a:r>
            <a:endParaRPr b="0" i="0" sz="3200" u="none" cap="none" strike="noStrike">
              <a:solidFill>
                <a:schemeClr val="dk1"/>
              </a:solidFill>
              <a:latin typeface="Calibri"/>
              <a:ea typeface="Calibri"/>
              <a:cs typeface="Calibri"/>
              <a:sym typeface="Calibri"/>
            </a:endParaRPr>
          </a:p>
        </p:txBody>
      </p:sp>
      <p:sp>
        <p:nvSpPr>
          <p:cNvPr id="47" name="Google Shape;47;g265f38525ab_0_20"/>
          <p:cNvSpPr/>
          <p:nvPr/>
        </p:nvSpPr>
        <p:spPr>
          <a:xfrm>
            <a:off x="8776797"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 name="Google Shape;48;g265f38525ab_0_20"/>
          <p:cNvPicPr preferRelativeResize="0"/>
          <p:nvPr/>
        </p:nvPicPr>
        <p:blipFill rotWithShape="1">
          <a:blip r:embed="rId5">
            <a:alphaModFix/>
          </a:blip>
          <a:srcRect b="0" l="0" r="0" t="0"/>
          <a:stretch/>
        </p:blipFill>
        <p:spPr>
          <a:xfrm>
            <a:off x="8776797" y="4051300"/>
            <a:ext cx="1625803" cy="1625600"/>
          </a:xfrm>
          <a:prstGeom prst="rect">
            <a:avLst/>
          </a:prstGeom>
          <a:noFill/>
          <a:ln>
            <a:noFill/>
          </a:ln>
        </p:spPr>
      </p:pic>
      <p:sp>
        <p:nvSpPr>
          <p:cNvPr id="49" name="Google Shape;49;g265f38525ab_0_20"/>
          <p:cNvSpPr/>
          <p:nvPr/>
        </p:nvSpPr>
        <p:spPr>
          <a:xfrm>
            <a:off x="9240405" y="4394200"/>
            <a:ext cx="6987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02</a:t>
            </a:r>
            <a:endParaRPr b="0" i="0" sz="4800" u="none" cap="none" strike="noStrike">
              <a:solidFill>
                <a:schemeClr val="dk1"/>
              </a:solidFill>
              <a:latin typeface="Calibri"/>
              <a:ea typeface="Calibri"/>
              <a:cs typeface="Calibri"/>
              <a:sym typeface="Calibri"/>
            </a:endParaRPr>
          </a:p>
        </p:txBody>
      </p:sp>
      <p:sp>
        <p:nvSpPr>
          <p:cNvPr id="50" name="Google Shape;50;g265f38525ab_0_20"/>
          <p:cNvSpPr/>
          <p:nvPr/>
        </p:nvSpPr>
        <p:spPr>
          <a:xfrm>
            <a:off x="10605826" y="4203700"/>
            <a:ext cx="54870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265f38525ab_0_20"/>
          <p:cNvSpPr/>
          <p:nvPr/>
        </p:nvSpPr>
        <p:spPr>
          <a:xfrm>
            <a:off x="10605826" y="4203700"/>
            <a:ext cx="5690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Data Collection</a:t>
            </a:r>
            <a:endParaRPr b="0" i="0" sz="4800" u="none" cap="none" strike="noStrike">
              <a:solidFill>
                <a:schemeClr val="dk1"/>
              </a:solidFill>
              <a:latin typeface="Calibri"/>
              <a:ea typeface="Calibri"/>
              <a:cs typeface="Calibri"/>
              <a:sym typeface="Calibri"/>
            </a:endParaRPr>
          </a:p>
        </p:txBody>
      </p:sp>
      <p:sp>
        <p:nvSpPr>
          <p:cNvPr id="52" name="Google Shape;52;g265f38525ab_0_20"/>
          <p:cNvSpPr/>
          <p:nvPr/>
        </p:nvSpPr>
        <p:spPr>
          <a:xfrm>
            <a:off x="10605826" y="504190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Raleway"/>
              <a:buNone/>
            </a:pPr>
            <a:r>
              <a:rPr b="0" i="0" lang="en-US" sz="3200" u="none" cap="none" strike="noStrike">
                <a:solidFill>
                  <a:srgbClr val="4D4D4D"/>
                </a:solidFill>
                <a:latin typeface="Raleway"/>
                <a:ea typeface="Raleway"/>
                <a:cs typeface="Raleway"/>
                <a:sym typeface="Raleway"/>
              </a:rPr>
              <a:t>Unicorn Sightings</a:t>
            </a:r>
            <a:endParaRPr b="0" i="0" sz="3200" u="none" cap="none" strike="noStrike">
              <a:solidFill>
                <a:schemeClr val="dk1"/>
              </a:solidFill>
              <a:latin typeface="Calibri"/>
              <a:ea typeface="Calibri"/>
              <a:cs typeface="Calibri"/>
              <a:sym typeface="Calibri"/>
            </a:endParaRPr>
          </a:p>
        </p:txBody>
      </p:sp>
      <p:sp>
        <p:nvSpPr>
          <p:cNvPr id="53" name="Google Shape;53;g265f38525ab_0_20"/>
          <p:cNvSpPr/>
          <p:nvPr/>
        </p:nvSpPr>
        <p:spPr>
          <a:xfrm>
            <a:off x="1308264"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 name="Google Shape;54;g265f38525ab_0_20"/>
          <p:cNvPicPr preferRelativeResize="0"/>
          <p:nvPr/>
        </p:nvPicPr>
        <p:blipFill rotWithShape="1">
          <a:blip r:embed="rId5">
            <a:alphaModFix/>
          </a:blip>
          <a:srcRect b="0" l="0" r="0" t="0"/>
          <a:stretch/>
        </p:blipFill>
        <p:spPr>
          <a:xfrm>
            <a:off x="1308264" y="7035800"/>
            <a:ext cx="1625803" cy="1625600"/>
          </a:xfrm>
          <a:prstGeom prst="rect">
            <a:avLst/>
          </a:prstGeom>
          <a:noFill/>
          <a:ln>
            <a:noFill/>
          </a:ln>
        </p:spPr>
      </p:pic>
      <p:sp>
        <p:nvSpPr>
          <p:cNvPr id="55" name="Google Shape;55;g265f38525ab_0_20"/>
          <p:cNvSpPr/>
          <p:nvPr/>
        </p:nvSpPr>
        <p:spPr>
          <a:xfrm>
            <a:off x="1771871" y="7378700"/>
            <a:ext cx="6987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03</a:t>
            </a:r>
            <a:endParaRPr b="0" i="0" sz="4800" u="none" cap="none" strike="noStrike">
              <a:solidFill>
                <a:schemeClr val="dk1"/>
              </a:solidFill>
              <a:latin typeface="Calibri"/>
              <a:ea typeface="Calibri"/>
              <a:cs typeface="Calibri"/>
              <a:sym typeface="Calibri"/>
            </a:endParaRPr>
          </a:p>
        </p:txBody>
      </p:sp>
      <p:sp>
        <p:nvSpPr>
          <p:cNvPr id="56" name="Google Shape;56;g265f38525ab_0_20"/>
          <p:cNvSpPr/>
          <p:nvPr/>
        </p:nvSpPr>
        <p:spPr>
          <a:xfrm>
            <a:off x="3137292" y="7188200"/>
            <a:ext cx="54870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65f38525ab_0_20"/>
          <p:cNvSpPr/>
          <p:nvPr/>
        </p:nvSpPr>
        <p:spPr>
          <a:xfrm>
            <a:off x="3137292" y="7188200"/>
            <a:ext cx="5690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Analysis</a:t>
            </a:r>
            <a:endParaRPr b="0" i="0" sz="4800" u="none" cap="none" strike="noStrike">
              <a:solidFill>
                <a:schemeClr val="dk1"/>
              </a:solidFill>
              <a:latin typeface="Calibri"/>
              <a:ea typeface="Calibri"/>
              <a:cs typeface="Calibri"/>
              <a:sym typeface="Calibri"/>
            </a:endParaRPr>
          </a:p>
        </p:txBody>
      </p:sp>
      <p:sp>
        <p:nvSpPr>
          <p:cNvPr id="58" name="Google Shape;58;g265f38525ab_0_20"/>
          <p:cNvSpPr/>
          <p:nvPr/>
        </p:nvSpPr>
        <p:spPr>
          <a:xfrm>
            <a:off x="3137292" y="802640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Raleway"/>
              <a:buNone/>
            </a:pPr>
            <a:r>
              <a:rPr b="0" i="0" lang="en-US" sz="3200" u="none" cap="none" strike="noStrike">
                <a:solidFill>
                  <a:srgbClr val="4D4D4D"/>
                </a:solidFill>
                <a:latin typeface="Raleway"/>
                <a:ea typeface="Raleway"/>
                <a:cs typeface="Raleway"/>
                <a:sym typeface="Raleway"/>
              </a:rPr>
              <a:t>Wishes Granted</a:t>
            </a:r>
            <a:endParaRPr b="0" i="0" sz="3200" u="none" cap="none" strike="noStrike">
              <a:solidFill>
                <a:schemeClr val="dk1"/>
              </a:solidFill>
              <a:latin typeface="Calibri"/>
              <a:ea typeface="Calibri"/>
              <a:cs typeface="Calibri"/>
              <a:sym typeface="Calibri"/>
            </a:endParaRPr>
          </a:p>
        </p:txBody>
      </p:sp>
      <p:pic>
        <p:nvPicPr>
          <p:cNvPr descr=" " id="59" name="Google Shape;59;g265f38525ab_0_20"/>
          <p:cNvPicPr preferRelativeResize="0"/>
          <p:nvPr/>
        </p:nvPicPr>
        <p:blipFill rotWithShape="1">
          <a:blip r:embed="rId6">
            <a:alphaModFix/>
          </a:blip>
          <a:srcRect b="0" l="0" r="0" t="0"/>
          <a:stretch/>
        </p:blipFill>
        <p:spPr>
          <a:xfrm>
            <a:off x="8776797" y="7035800"/>
            <a:ext cx="7316114" cy="1625600"/>
          </a:xfrm>
          <a:prstGeom prst="rect">
            <a:avLst/>
          </a:prstGeom>
          <a:noFill/>
          <a:ln>
            <a:noFill/>
          </a:ln>
        </p:spPr>
      </p:pic>
      <p:pic>
        <p:nvPicPr>
          <p:cNvPr descr=" " id="60" name="Google Shape;60;g265f38525ab_0_20"/>
          <p:cNvPicPr preferRelativeResize="0"/>
          <p:nvPr/>
        </p:nvPicPr>
        <p:blipFill rotWithShape="1">
          <a:blip r:embed="rId4">
            <a:alphaModFix/>
          </a:blip>
          <a:srcRect b="0" l="0" r="0" t="0"/>
          <a:stretch/>
        </p:blipFill>
        <p:spPr>
          <a:xfrm>
            <a:off x="8776797" y="7035800"/>
            <a:ext cx="1625803" cy="1625600"/>
          </a:xfrm>
          <a:prstGeom prst="rect">
            <a:avLst/>
          </a:prstGeom>
          <a:noFill/>
          <a:ln>
            <a:noFill/>
          </a:ln>
        </p:spPr>
      </p:pic>
      <p:sp>
        <p:nvSpPr>
          <p:cNvPr id="61" name="Google Shape;61;g265f38525ab_0_20"/>
          <p:cNvSpPr/>
          <p:nvPr/>
        </p:nvSpPr>
        <p:spPr>
          <a:xfrm>
            <a:off x="9240405" y="7378700"/>
            <a:ext cx="6987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04</a:t>
            </a:r>
            <a:endParaRPr b="0" i="0" sz="4800" u="none" cap="none" strike="noStrike">
              <a:solidFill>
                <a:schemeClr val="dk1"/>
              </a:solidFill>
              <a:latin typeface="Calibri"/>
              <a:ea typeface="Calibri"/>
              <a:cs typeface="Calibri"/>
              <a:sym typeface="Calibri"/>
            </a:endParaRPr>
          </a:p>
        </p:txBody>
      </p:sp>
      <p:sp>
        <p:nvSpPr>
          <p:cNvPr id="62" name="Google Shape;62;g265f38525ab_0_20"/>
          <p:cNvSpPr/>
          <p:nvPr/>
        </p:nvSpPr>
        <p:spPr>
          <a:xfrm>
            <a:off x="10605826" y="7188200"/>
            <a:ext cx="54870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65f38525ab_0_20"/>
          <p:cNvSpPr/>
          <p:nvPr/>
        </p:nvSpPr>
        <p:spPr>
          <a:xfrm>
            <a:off x="10605826" y="7188200"/>
            <a:ext cx="5690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Plan Development</a:t>
            </a:r>
            <a:endParaRPr b="0" i="0" sz="4800" u="none" cap="none" strike="noStrike">
              <a:solidFill>
                <a:schemeClr val="dk1"/>
              </a:solidFill>
              <a:latin typeface="Calibri"/>
              <a:ea typeface="Calibri"/>
              <a:cs typeface="Calibri"/>
              <a:sym typeface="Calibri"/>
            </a:endParaRPr>
          </a:p>
        </p:txBody>
      </p:sp>
      <p:sp>
        <p:nvSpPr>
          <p:cNvPr id="64" name="Google Shape;64;g265f38525ab_0_20"/>
          <p:cNvSpPr/>
          <p:nvPr/>
        </p:nvSpPr>
        <p:spPr>
          <a:xfrm>
            <a:off x="10605826" y="802640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Raleway"/>
              <a:buNone/>
            </a:pPr>
            <a:r>
              <a:rPr b="0" i="0" lang="en-US" sz="3200" u="none" cap="none" strike="noStrike">
                <a:solidFill>
                  <a:srgbClr val="4D4D4D"/>
                </a:solidFill>
                <a:latin typeface="Raleway"/>
                <a:ea typeface="Raleway"/>
                <a:cs typeface="Raleway"/>
                <a:sym typeface="Raleway"/>
              </a:rPr>
              <a:t>Spellcasting</a:t>
            </a:r>
            <a:endParaRPr b="0" i="0" sz="3200" u="none" cap="none" strike="noStrike">
              <a:solidFill>
                <a:schemeClr val="dk1"/>
              </a:solidFill>
              <a:latin typeface="Calibri"/>
              <a:ea typeface="Calibri"/>
              <a:cs typeface="Calibri"/>
              <a:sym typeface="Calibri"/>
            </a:endParaRPr>
          </a:p>
        </p:txBody>
      </p:sp>
      <p:sp>
        <p:nvSpPr>
          <p:cNvPr id="65" name="Google Shape;65;g265f38525ab_0_20"/>
          <p:cNvSpPr/>
          <p:nvPr/>
        </p:nvSpPr>
        <p:spPr>
          <a:xfrm>
            <a:off x="1308264"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 name="Google Shape;66;g265f38525ab_0_20"/>
          <p:cNvPicPr preferRelativeResize="0"/>
          <p:nvPr/>
        </p:nvPicPr>
        <p:blipFill rotWithShape="1">
          <a:blip r:embed="rId4">
            <a:alphaModFix/>
          </a:blip>
          <a:srcRect b="0" l="0" r="0" t="0"/>
          <a:stretch/>
        </p:blipFill>
        <p:spPr>
          <a:xfrm>
            <a:off x="1308264" y="10020300"/>
            <a:ext cx="1625803" cy="1625600"/>
          </a:xfrm>
          <a:prstGeom prst="rect">
            <a:avLst/>
          </a:prstGeom>
          <a:noFill/>
          <a:ln>
            <a:noFill/>
          </a:ln>
        </p:spPr>
      </p:pic>
      <p:sp>
        <p:nvSpPr>
          <p:cNvPr id="67" name="Google Shape;67;g265f38525ab_0_20"/>
          <p:cNvSpPr/>
          <p:nvPr/>
        </p:nvSpPr>
        <p:spPr>
          <a:xfrm>
            <a:off x="1771871" y="10363200"/>
            <a:ext cx="6987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05</a:t>
            </a:r>
            <a:endParaRPr b="0" i="0" sz="4800" u="none" cap="none" strike="noStrike">
              <a:solidFill>
                <a:schemeClr val="dk1"/>
              </a:solidFill>
              <a:latin typeface="Calibri"/>
              <a:ea typeface="Calibri"/>
              <a:cs typeface="Calibri"/>
              <a:sym typeface="Calibri"/>
            </a:endParaRPr>
          </a:p>
        </p:txBody>
      </p:sp>
      <p:sp>
        <p:nvSpPr>
          <p:cNvPr id="68" name="Google Shape;68;g265f38525ab_0_20"/>
          <p:cNvSpPr/>
          <p:nvPr/>
        </p:nvSpPr>
        <p:spPr>
          <a:xfrm>
            <a:off x="3137292" y="10172700"/>
            <a:ext cx="54870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65f38525ab_0_20"/>
          <p:cNvSpPr/>
          <p:nvPr/>
        </p:nvSpPr>
        <p:spPr>
          <a:xfrm>
            <a:off x="3137292" y="10172700"/>
            <a:ext cx="5690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Implementation</a:t>
            </a:r>
            <a:endParaRPr b="0" i="0" sz="4800" u="none" cap="none" strike="noStrike">
              <a:solidFill>
                <a:schemeClr val="dk1"/>
              </a:solidFill>
              <a:latin typeface="Calibri"/>
              <a:ea typeface="Calibri"/>
              <a:cs typeface="Calibri"/>
              <a:sym typeface="Calibri"/>
            </a:endParaRPr>
          </a:p>
        </p:txBody>
      </p:sp>
      <p:sp>
        <p:nvSpPr>
          <p:cNvPr id="70" name="Google Shape;70;g265f38525ab_0_20"/>
          <p:cNvSpPr/>
          <p:nvPr/>
        </p:nvSpPr>
        <p:spPr>
          <a:xfrm>
            <a:off x="3137292" y="1101090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Raleway"/>
              <a:buNone/>
            </a:pPr>
            <a:r>
              <a:rPr b="0" i="0" lang="en-US" sz="3200" u="none" cap="none" strike="noStrike">
                <a:solidFill>
                  <a:srgbClr val="4D4D4D"/>
                </a:solidFill>
                <a:latin typeface="Raleway"/>
                <a:ea typeface="Raleway"/>
                <a:cs typeface="Raleway"/>
                <a:sym typeface="Raleway"/>
              </a:rPr>
              <a:t>Happily Ever After</a:t>
            </a:r>
            <a:endParaRPr b="0" i="0" sz="3200" u="none" cap="none" strike="noStrike">
              <a:solidFill>
                <a:schemeClr val="dk1"/>
              </a:solidFill>
              <a:latin typeface="Calibri"/>
              <a:ea typeface="Calibri"/>
              <a:cs typeface="Calibri"/>
              <a:sym typeface="Calibri"/>
            </a:endParaRPr>
          </a:p>
        </p:txBody>
      </p:sp>
      <p:sp>
        <p:nvSpPr>
          <p:cNvPr id="71" name="Google Shape;71;g265f38525ab_0_20"/>
          <p:cNvSpPr/>
          <p:nvPr/>
        </p:nvSpPr>
        <p:spPr>
          <a:xfrm>
            <a:off x="8776797"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 name="Google Shape;72;g265f38525ab_0_20"/>
          <p:cNvPicPr preferRelativeResize="0"/>
          <p:nvPr/>
        </p:nvPicPr>
        <p:blipFill rotWithShape="1">
          <a:blip r:embed="rId5">
            <a:alphaModFix/>
          </a:blip>
          <a:srcRect b="0" l="0" r="0" t="0"/>
          <a:stretch/>
        </p:blipFill>
        <p:spPr>
          <a:xfrm>
            <a:off x="8776797" y="10020300"/>
            <a:ext cx="1625803" cy="1625600"/>
          </a:xfrm>
          <a:prstGeom prst="rect">
            <a:avLst/>
          </a:prstGeom>
          <a:noFill/>
          <a:ln>
            <a:noFill/>
          </a:ln>
        </p:spPr>
      </p:pic>
      <p:sp>
        <p:nvSpPr>
          <p:cNvPr id="73" name="Google Shape;73;g265f38525ab_0_20"/>
          <p:cNvSpPr/>
          <p:nvPr/>
        </p:nvSpPr>
        <p:spPr>
          <a:xfrm>
            <a:off x="9240405" y="10363200"/>
            <a:ext cx="6987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06</a:t>
            </a:r>
            <a:endParaRPr b="0" i="0" sz="4800" u="none" cap="none" strike="noStrike">
              <a:solidFill>
                <a:schemeClr val="dk1"/>
              </a:solidFill>
              <a:latin typeface="Calibri"/>
              <a:ea typeface="Calibri"/>
              <a:cs typeface="Calibri"/>
              <a:sym typeface="Calibri"/>
            </a:endParaRPr>
          </a:p>
        </p:txBody>
      </p:sp>
      <p:sp>
        <p:nvSpPr>
          <p:cNvPr id="74" name="Google Shape;74;g265f38525ab_0_20"/>
          <p:cNvSpPr/>
          <p:nvPr/>
        </p:nvSpPr>
        <p:spPr>
          <a:xfrm>
            <a:off x="10605826" y="10172700"/>
            <a:ext cx="54870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265f38525ab_0_20"/>
          <p:cNvSpPr/>
          <p:nvPr/>
        </p:nvSpPr>
        <p:spPr>
          <a:xfrm>
            <a:off x="10605826" y="10172700"/>
            <a:ext cx="5690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Evaluation</a:t>
            </a:r>
            <a:endParaRPr b="0" i="0" sz="4800" u="none" cap="none" strike="noStrike">
              <a:solidFill>
                <a:schemeClr val="dk1"/>
              </a:solidFill>
              <a:latin typeface="Calibri"/>
              <a:ea typeface="Calibri"/>
              <a:cs typeface="Calibri"/>
              <a:sym typeface="Calibri"/>
            </a:endParaRPr>
          </a:p>
        </p:txBody>
      </p:sp>
      <p:sp>
        <p:nvSpPr>
          <p:cNvPr id="76" name="Google Shape;76;g265f38525ab_0_20"/>
          <p:cNvSpPr/>
          <p:nvPr/>
        </p:nvSpPr>
        <p:spPr>
          <a:xfrm>
            <a:off x="10605826" y="1101090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Raleway"/>
              <a:buNone/>
            </a:pPr>
            <a:r>
              <a:rPr b="0" i="0" lang="en-US" sz="3200" u="none" cap="none" strike="noStrike">
                <a:solidFill>
                  <a:srgbClr val="4D4D4D"/>
                </a:solidFill>
                <a:latin typeface="Raleway"/>
                <a:ea typeface="Raleway"/>
                <a:cs typeface="Raleway"/>
                <a:sym typeface="Raleway"/>
              </a:rPr>
              <a:t>Embrace the Fantasy</a:t>
            </a:r>
            <a:endParaRPr b="0" i="0" sz="3200" u="none" cap="none" strike="noStrike">
              <a:solidFill>
                <a:schemeClr val="dk1"/>
              </a:solidFill>
              <a:latin typeface="Calibri"/>
              <a:ea typeface="Calibri"/>
              <a:cs typeface="Calibri"/>
              <a:sym typeface="Calibri"/>
            </a:endParaRPr>
          </a:p>
        </p:txBody>
      </p:sp>
      <p:pic>
        <p:nvPicPr>
          <p:cNvPr descr=" " id="77" name="Google Shape;77;g265f38525ab_0_20"/>
          <p:cNvPicPr preferRelativeResize="0"/>
          <p:nvPr/>
        </p:nvPicPr>
        <p:blipFill rotWithShape="1">
          <a:blip r:embed="rId7">
            <a:alphaModFix/>
          </a:blip>
          <a:srcRect b="0" l="0" r="0" t="0"/>
          <a:stretch/>
        </p:blipFill>
        <p:spPr>
          <a:xfrm>
            <a:off x="12981022" y="-1346200"/>
            <a:ext cx="11406026" cy="4622800"/>
          </a:xfrm>
          <a:prstGeom prst="rect">
            <a:avLst/>
          </a:prstGeom>
          <a:noFill/>
          <a:ln>
            <a:noFill/>
          </a:ln>
        </p:spPr>
      </p:pic>
      <p:pic>
        <p:nvPicPr>
          <p:cNvPr descr=" " id="78" name="Google Shape;78;g265f38525ab_0_20"/>
          <p:cNvPicPr preferRelativeResize="0"/>
          <p:nvPr/>
        </p:nvPicPr>
        <p:blipFill rotWithShape="1">
          <a:blip r:embed="rId8">
            <a:alphaModFix/>
          </a:blip>
          <a:srcRect b="0" l="0" r="0" t="0"/>
          <a:stretch/>
        </p:blipFill>
        <p:spPr>
          <a:xfrm>
            <a:off x="16092911" y="2667000"/>
            <a:ext cx="5830029" cy="110490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ECC"/>
        </a:solidFill>
      </p:bgPr>
    </p:bg>
    <p:spTree>
      <p:nvGrpSpPr>
        <p:cNvPr id="716" name="Shape 716"/>
        <p:cNvGrpSpPr/>
        <p:nvPr/>
      </p:nvGrpSpPr>
      <p:grpSpPr>
        <a:xfrm>
          <a:off x="0" y="0"/>
          <a:ext cx="0" cy="0"/>
          <a:chOff x="0" y="0"/>
          <a:chExt cx="0" cy="0"/>
        </a:xfrm>
      </p:grpSpPr>
      <p:sp>
        <p:nvSpPr>
          <p:cNvPr id="717" name="Google Shape;717;g265f38525ab_0_67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8" name="Google Shape;718;g265f38525ab_0_672"/>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719" name="Google Shape;719;g265f38525ab_0_672"/>
          <p:cNvSpPr/>
          <p:nvPr/>
        </p:nvSpPr>
        <p:spPr>
          <a:xfrm>
            <a:off x="787498" y="31242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0" name="Google Shape;720;g265f38525ab_0_672"/>
          <p:cNvPicPr preferRelativeResize="0"/>
          <p:nvPr/>
        </p:nvPicPr>
        <p:blipFill rotWithShape="1">
          <a:blip r:embed="rId4">
            <a:alphaModFix/>
          </a:blip>
          <a:srcRect b="0" l="0" r="0" t="0"/>
          <a:stretch/>
        </p:blipFill>
        <p:spPr>
          <a:xfrm>
            <a:off x="10173972" y="3124200"/>
            <a:ext cx="5487086" cy="1536700"/>
          </a:xfrm>
          <a:prstGeom prst="rect">
            <a:avLst/>
          </a:prstGeom>
          <a:noFill/>
          <a:ln>
            <a:noFill/>
          </a:ln>
        </p:spPr>
      </p:pic>
      <p:pic>
        <p:nvPicPr>
          <p:cNvPr descr=" " id="721" name="Google Shape;721;g265f38525ab_0_672"/>
          <p:cNvPicPr preferRelativeResize="0"/>
          <p:nvPr/>
        </p:nvPicPr>
        <p:blipFill rotWithShape="1">
          <a:blip r:embed="rId5">
            <a:alphaModFix/>
          </a:blip>
          <a:srcRect b="0" l="0" r="0" t="0"/>
          <a:stretch/>
        </p:blipFill>
        <p:spPr>
          <a:xfrm>
            <a:off x="10478810" y="3333750"/>
            <a:ext cx="1117740" cy="1117600"/>
          </a:xfrm>
          <a:prstGeom prst="rect">
            <a:avLst/>
          </a:prstGeom>
          <a:noFill/>
          <a:ln>
            <a:noFill/>
          </a:ln>
        </p:spPr>
      </p:pic>
      <p:sp>
        <p:nvSpPr>
          <p:cNvPr id="722" name="Google Shape;722;g265f38525ab_0_672"/>
          <p:cNvSpPr/>
          <p:nvPr/>
        </p:nvSpPr>
        <p:spPr>
          <a:xfrm>
            <a:off x="11799775" y="33274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3" name="Google Shape;723;g265f38525ab_0_672"/>
          <p:cNvSpPr/>
          <p:nvPr/>
        </p:nvSpPr>
        <p:spPr>
          <a:xfrm>
            <a:off x="11799775" y="33274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Bebas Neue"/>
              <a:buNone/>
            </a:pPr>
            <a:r>
              <a:rPr b="0" i="0" lang="en-US" sz="3600" u="none" cap="none" strike="noStrike">
                <a:solidFill>
                  <a:srgbClr val="000000"/>
                </a:solidFill>
                <a:latin typeface="Bebas Neue"/>
                <a:ea typeface="Bebas Neue"/>
                <a:cs typeface="Bebas Neue"/>
                <a:sym typeface="Bebas Neue"/>
              </a:rPr>
              <a:t>Chloe Ng</a:t>
            </a:r>
            <a:endParaRPr b="0" i="0" sz="3600" u="none" cap="none" strike="noStrike">
              <a:solidFill>
                <a:schemeClr val="dk1"/>
              </a:solidFill>
              <a:latin typeface="Calibri"/>
              <a:ea typeface="Calibri"/>
              <a:cs typeface="Calibri"/>
              <a:sym typeface="Calibri"/>
            </a:endParaRPr>
          </a:p>
        </p:txBody>
      </p:sp>
      <p:sp>
        <p:nvSpPr>
          <p:cNvPr id="724" name="Google Shape;724;g265f38525ab_0_672"/>
          <p:cNvSpPr/>
          <p:nvPr/>
        </p:nvSpPr>
        <p:spPr>
          <a:xfrm>
            <a:off x="11799775" y="39751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Raleway"/>
              <a:buNone/>
            </a:pPr>
            <a:r>
              <a:rPr b="0" i="0" lang="en-US" sz="3200" u="none" cap="none" strike="noStrike">
                <a:solidFill>
                  <a:srgbClr val="4D4D4D"/>
                </a:solidFill>
                <a:latin typeface="Raleway"/>
                <a:ea typeface="Raleway"/>
                <a:cs typeface="Raleway"/>
                <a:sym typeface="Raleway"/>
              </a:rPr>
              <a:t>The Mage</a:t>
            </a:r>
            <a:endParaRPr b="0" i="0" sz="3200" u="none" cap="none" strike="noStrike">
              <a:solidFill>
                <a:schemeClr val="dk1"/>
              </a:solidFill>
              <a:latin typeface="Calibri"/>
              <a:ea typeface="Calibri"/>
              <a:cs typeface="Calibri"/>
              <a:sym typeface="Calibri"/>
            </a:endParaRPr>
          </a:p>
        </p:txBody>
      </p:sp>
      <p:pic>
        <p:nvPicPr>
          <p:cNvPr descr=" " id="725" name="Google Shape;725;g265f38525ab_0_672"/>
          <p:cNvPicPr preferRelativeResize="0"/>
          <p:nvPr/>
        </p:nvPicPr>
        <p:blipFill rotWithShape="1">
          <a:blip r:embed="rId4">
            <a:alphaModFix/>
          </a:blip>
          <a:srcRect b="0" l="0" r="0" t="0"/>
          <a:stretch/>
        </p:blipFill>
        <p:spPr>
          <a:xfrm>
            <a:off x="787498" y="5486400"/>
            <a:ext cx="5487086" cy="1536700"/>
          </a:xfrm>
          <a:prstGeom prst="rect">
            <a:avLst/>
          </a:prstGeom>
          <a:noFill/>
          <a:ln>
            <a:noFill/>
          </a:ln>
        </p:spPr>
      </p:pic>
      <p:pic>
        <p:nvPicPr>
          <p:cNvPr descr=" " id="726" name="Google Shape;726;g265f38525ab_0_672"/>
          <p:cNvPicPr preferRelativeResize="0"/>
          <p:nvPr/>
        </p:nvPicPr>
        <p:blipFill rotWithShape="1">
          <a:blip r:embed="rId6">
            <a:alphaModFix/>
          </a:blip>
          <a:srcRect b="0" l="0" r="0" t="0"/>
          <a:stretch/>
        </p:blipFill>
        <p:spPr>
          <a:xfrm>
            <a:off x="1092337" y="5695950"/>
            <a:ext cx="1117740" cy="1117600"/>
          </a:xfrm>
          <a:prstGeom prst="rect">
            <a:avLst/>
          </a:prstGeom>
          <a:noFill/>
          <a:ln>
            <a:noFill/>
          </a:ln>
        </p:spPr>
      </p:pic>
      <p:sp>
        <p:nvSpPr>
          <p:cNvPr id="727" name="Google Shape;727;g265f38525ab_0_672"/>
          <p:cNvSpPr/>
          <p:nvPr/>
        </p:nvSpPr>
        <p:spPr>
          <a:xfrm>
            <a:off x="2413302" y="56896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8" name="Google Shape;728;g265f38525ab_0_672"/>
          <p:cNvSpPr/>
          <p:nvPr/>
        </p:nvSpPr>
        <p:spPr>
          <a:xfrm>
            <a:off x="2413302" y="56896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Bebas Neue"/>
              <a:buNone/>
            </a:pPr>
            <a:r>
              <a:rPr b="0" i="0" lang="en-US" sz="3600" u="none" cap="none" strike="noStrike">
                <a:solidFill>
                  <a:srgbClr val="000000"/>
                </a:solidFill>
                <a:latin typeface="Bebas Neue"/>
                <a:ea typeface="Bebas Neue"/>
                <a:cs typeface="Bebas Neue"/>
                <a:sym typeface="Bebas Neue"/>
              </a:rPr>
              <a:t>Valtorin</a:t>
            </a:r>
            <a:endParaRPr b="0" i="0" sz="3600" u="none" cap="none" strike="noStrike">
              <a:solidFill>
                <a:schemeClr val="dk1"/>
              </a:solidFill>
              <a:latin typeface="Calibri"/>
              <a:ea typeface="Calibri"/>
              <a:cs typeface="Calibri"/>
              <a:sym typeface="Calibri"/>
            </a:endParaRPr>
          </a:p>
        </p:txBody>
      </p:sp>
      <p:sp>
        <p:nvSpPr>
          <p:cNvPr id="729" name="Google Shape;729;g265f38525ab_0_672"/>
          <p:cNvSpPr/>
          <p:nvPr/>
        </p:nvSpPr>
        <p:spPr>
          <a:xfrm>
            <a:off x="2413302" y="6337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Raleway"/>
              <a:buNone/>
            </a:pPr>
            <a:r>
              <a:rPr b="0" i="0" lang="en-US" sz="3200" u="none" cap="none" strike="noStrike">
                <a:solidFill>
                  <a:srgbClr val="4D4D4D"/>
                </a:solidFill>
                <a:latin typeface="Raleway"/>
                <a:ea typeface="Raleway"/>
                <a:cs typeface="Raleway"/>
                <a:sym typeface="Raleway"/>
              </a:rPr>
              <a:t>The Assassin</a:t>
            </a:r>
            <a:endParaRPr b="0" i="0" sz="3200" u="none" cap="none" strike="noStrike">
              <a:solidFill>
                <a:schemeClr val="dk1"/>
              </a:solidFill>
              <a:latin typeface="Calibri"/>
              <a:ea typeface="Calibri"/>
              <a:cs typeface="Calibri"/>
              <a:sym typeface="Calibri"/>
            </a:endParaRPr>
          </a:p>
        </p:txBody>
      </p:sp>
      <p:pic>
        <p:nvPicPr>
          <p:cNvPr descr=" " id="730" name="Google Shape;730;g265f38525ab_0_672"/>
          <p:cNvPicPr preferRelativeResize="0"/>
          <p:nvPr/>
        </p:nvPicPr>
        <p:blipFill rotWithShape="1">
          <a:blip r:embed="rId4">
            <a:alphaModFix/>
          </a:blip>
          <a:srcRect b="0" l="0" r="0" t="0"/>
          <a:stretch/>
        </p:blipFill>
        <p:spPr>
          <a:xfrm>
            <a:off x="3835879" y="7823200"/>
            <a:ext cx="5487086" cy="1536700"/>
          </a:xfrm>
          <a:prstGeom prst="rect">
            <a:avLst/>
          </a:prstGeom>
          <a:noFill/>
          <a:ln>
            <a:noFill/>
          </a:ln>
        </p:spPr>
      </p:pic>
      <p:pic>
        <p:nvPicPr>
          <p:cNvPr descr=" " id="731" name="Google Shape;731;g265f38525ab_0_672"/>
          <p:cNvPicPr preferRelativeResize="0"/>
          <p:nvPr/>
        </p:nvPicPr>
        <p:blipFill rotWithShape="1">
          <a:blip r:embed="rId7">
            <a:alphaModFix/>
          </a:blip>
          <a:srcRect b="0" l="0" r="0" t="0"/>
          <a:stretch/>
        </p:blipFill>
        <p:spPr>
          <a:xfrm>
            <a:off x="4140718" y="8032750"/>
            <a:ext cx="1117740" cy="1117600"/>
          </a:xfrm>
          <a:prstGeom prst="rect">
            <a:avLst/>
          </a:prstGeom>
          <a:noFill/>
          <a:ln>
            <a:noFill/>
          </a:ln>
        </p:spPr>
      </p:pic>
      <p:sp>
        <p:nvSpPr>
          <p:cNvPr id="732" name="Google Shape;732;g265f38525ab_0_672"/>
          <p:cNvSpPr/>
          <p:nvPr/>
        </p:nvSpPr>
        <p:spPr>
          <a:xfrm>
            <a:off x="5461683" y="80264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3" name="Google Shape;733;g265f38525ab_0_672"/>
          <p:cNvSpPr/>
          <p:nvPr/>
        </p:nvSpPr>
        <p:spPr>
          <a:xfrm>
            <a:off x="5461683" y="80264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Bebas Neue"/>
              <a:buNone/>
            </a:pPr>
            <a:r>
              <a:rPr b="0" i="0" lang="en-US" sz="3600" u="none" cap="none" strike="noStrike">
                <a:solidFill>
                  <a:srgbClr val="000000"/>
                </a:solidFill>
                <a:latin typeface="Bebas Neue"/>
                <a:ea typeface="Bebas Neue"/>
                <a:cs typeface="Bebas Neue"/>
                <a:sym typeface="Bebas Neue"/>
              </a:rPr>
              <a:t>Lucian</a:t>
            </a:r>
            <a:endParaRPr b="0" i="0" sz="3600" u="none" cap="none" strike="noStrike">
              <a:solidFill>
                <a:schemeClr val="dk1"/>
              </a:solidFill>
              <a:latin typeface="Calibri"/>
              <a:ea typeface="Calibri"/>
              <a:cs typeface="Calibri"/>
              <a:sym typeface="Calibri"/>
            </a:endParaRPr>
          </a:p>
        </p:txBody>
      </p:sp>
      <p:sp>
        <p:nvSpPr>
          <p:cNvPr id="734" name="Google Shape;734;g265f38525ab_0_672"/>
          <p:cNvSpPr/>
          <p:nvPr/>
        </p:nvSpPr>
        <p:spPr>
          <a:xfrm>
            <a:off x="5461683" y="86741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Raleway"/>
              <a:buNone/>
            </a:pPr>
            <a:r>
              <a:rPr b="0" i="0" lang="en-US" sz="3200" u="none" cap="none" strike="noStrike">
                <a:solidFill>
                  <a:srgbClr val="4D4D4D"/>
                </a:solidFill>
                <a:latin typeface="Raleway"/>
                <a:ea typeface="Raleway"/>
                <a:cs typeface="Raleway"/>
                <a:sym typeface="Raleway"/>
              </a:rPr>
              <a:t>The Conjurer</a:t>
            </a:r>
            <a:endParaRPr b="0" i="0" sz="3200" u="none" cap="none" strike="noStrike">
              <a:solidFill>
                <a:schemeClr val="dk1"/>
              </a:solidFill>
              <a:latin typeface="Calibri"/>
              <a:ea typeface="Calibri"/>
              <a:cs typeface="Calibri"/>
              <a:sym typeface="Calibri"/>
            </a:endParaRPr>
          </a:p>
        </p:txBody>
      </p:sp>
      <p:pic>
        <p:nvPicPr>
          <p:cNvPr descr=" " id="735" name="Google Shape;735;g265f38525ab_0_672"/>
          <p:cNvPicPr preferRelativeResize="0"/>
          <p:nvPr/>
        </p:nvPicPr>
        <p:blipFill rotWithShape="1">
          <a:blip r:embed="rId4">
            <a:alphaModFix/>
          </a:blip>
          <a:srcRect b="0" l="0" r="0" t="0"/>
          <a:stretch/>
        </p:blipFill>
        <p:spPr>
          <a:xfrm>
            <a:off x="3835879" y="10210800"/>
            <a:ext cx="5487086" cy="1536700"/>
          </a:xfrm>
          <a:prstGeom prst="rect">
            <a:avLst/>
          </a:prstGeom>
          <a:noFill/>
          <a:ln>
            <a:noFill/>
          </a:ln>
        </p:spPr>
      </p:pic>
      <p:pic>
        <p:nvPicPr>
          <p:cNvPr descr=" " id="736" name="Google Shape;736;g265f38525ab_0_672"/>
          <p:cNvPicPr preferRelativeResize="0"/>
          <p:nvPr/>
        </p:nvPicPr>
        <p:blipFill rotWithShape="1">
          <a:blip r:embed="rId8">
            <a:alphaModFix/>
          </a:blip>
          <a:srcRect b="0" l="0" r="0" t="0"/>
          <a:stretch/>
        </p:blipFill>
        <p:spPr>
          <a:xfrm>
            <a:off x="4140718" y="10420350"/>
            <a:ext cx="1117740" cy="1117600"/>
          </a:xfrm>
          <a:prstGeom prst="rect">
            <a:avLst/>
          </a:prstGeom>
          <a:noFill/>
          <a:ln>
            <a:noFill/>
          </a:ln>
        </p:spPr>
      </p:pic>
      <p:sp>
        <p:nvSpPr>
          <p:cNvPr id="737" name="Google Shape;737;g265f38525ab_0_672"/>
          <p:cNvSpPr/>
          <p:nvPr/>
        </p:nvSpPr>
        <p:spPr>
          <a:xfrm>
            <a:off x="5461683" y="104140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8" name="Google Shape;738;g265f38525ab_0_672"/>
          <p:cNvSpPr/>
          <p:nvPr/>
        </p:nvSpPr>
        <p:spPr>
          <a:xfrm>
            <a:off x="5461683" y="104140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Bebas Neue"/>
              <a:buNone/>
            </a:pPr>
            <a:r>
              <a:rPr b="0" i="0" lang="en-US" sz="3600" u="none" cap="none" strike="noStrike">
                <a:solidFill>
                  <a:srgbClr val="000000"/>
                </a:solidFill>
                <a:latin typeface="Bebas Neue"/>
                <a:ea typeface="Bebas Neue"/>
                <a:cs typeface="Bebas Neue"/>
                <a:sym typeface="Bebas Neue"/>
              </a:rPr>
              <a:t>Cedric</a:t>
            </a:r>
            <a:endParaRPr b="0" i="0" sz="3600" u="none" cap="none" strike="noStrike">
              <a:solidFill>
                <a:schemeClr val="dk1"/>
              </a:solidFill>
              <a:latin typeface="Calibri"/>
              <a:ea typeface="Calibri"/>
              <a:cs typeface="Calibri"/>
              <a:sym typeface="Calibri"/>
            </a:endParaRPr>
          </a:p>
        </p:txBody>
      </p:sp>
      <p:sp>
        <p:nvSpPr>
          <p:cNvPr id="739" name="Google Shape;739;g265f38525ab_0_672"/>
          <p:cNvSpPr/>
          <p:nvPr/>
        </p:nvSpPr>
        <p:spPr>
          <a:xfrm>
            <a:off x="5461683" y="110617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Raleway"/>
              <a:buNone/>
            </a:pPr>
            <a:r>
              <a:rPr b="0" i="0" lang="en-US" sz="3200" u="none" cap="none" strike="noStrike">
                <a:solidFill>
                  <a:srgbClr val="4D4D4D"/>
                </a:solidFill>
                <a:latin typeface="Raleway"/>
                <a:ea typeface="Raleway"/>
                <a:cs typeface="Raleway"/>
                <a:sym typeface="Raleway"/>
              </a:rPr>
              <a:t>The Timekeeper</a:t>
            </a:r>
            <a:endParaRPr b="0" i="0" sz="3200" u="none" cap="none" strike="noStrike">
              <a:solidFill>
                <a:schemeClr val="dk1"/>
              </a:solidFill>
              <a:latin typeface="Calibri"/>
              <a:ea typeface="Calibri"/>
              <a:cs typeface="Calibri"/>
              <a:sym typeface="Calibri"/>
            </a:endParaRPr>
          </a:p>
        </p:txBody>
      </p:sp>
      <p:pic>
        <p:nvPicPr>
          <p:cNvPr descr=" " id="740" name="Google Shape;740;g265f38525ab_0_672"/>
          <p:cNvPicPr preferRelativeResize="0"/>
          <p:nvPr/>
        </p:nvPicPr>
        <p:blipFill rotWithShape="1">
          <a:blip r:embed="rId4">
            <a:alphaModFix/>
          </a:blip>
          <a:srcRect b="0" l="0" r="0" t="0"/>
          <a:stretch/>
        </p:blipFill>
        <p:spPr>
          <a:xfrm>
            <a:off x="15343518" y="7848600"/>
            <a:ext cx="5487086" cy="1536700"/>
          </a:xfrm>
          <a:prstGeom prst="rect">
            <a:avLst/>
          </a:prstGeom>
          <a:noFill/>
          <a:ln>
            <a:noFill/>
          </a:ln>
        </p:spPr>
      </p:pic>
      <p:pic>
        <p:nvPicPr>
          <p:cNvPr descr=" " id="741" name="Google Shape;741;g265f38525ab_0_672"/>
          <p:cNvPicPr preferRelativeResize="0"/>
          <p:nvPr/>
        </p:nvPicPr>
        <p:blipFill rotWithShape="1">
          <a:blip r:embed="rId9">
            <a:alphaModFix/>
          </a:blip>
          <a:srcRect b="0" l="0" r="0" t="0"/>
          <a:stretch/>
        </p:blipFill>
        <p:spPr>
          <a:xfrm>
            <a:off x="15648356" y="8058150"/>
            <a:ext cx="1117740" cy="1117600"/>
          </a:xfrm>
          <a:prstGeom prst="rect">
            <a:avLst/>
          </a:prstGeom>
          <a:noFill/>
          <a:ln>
            <a:noFill/>
          </a:ln>
        </p:spPr>
      </p:pic>
      <p:sp>
        <p:nvSpPr>
          <p:cNvPr id="742" name="Google Shape;742;g265f38525ab_0_672"/>
          <p:cNvSpPr/>
          <p:nvPr/>
        </p:nvSpPr>
        <p:spPr>
          <a:xfrm>
            <a:off x="16969321" y="80518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3" name="Google Shape;743;g265f38525ab_0_672"/>
          <p:cNvSpPr/>
          <p:nvPr/>
        </p:nvSpPr>
        <p:spPr>
          <a:xfrm>
            <a:off x="16969321" y="80518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Bebas Neue"/>
              <a:buNone/>
            </a:pPr>
            <a:r>
              <a:rPr b="0" i="0" lang="en-US" sz="3600" u="none" cap="none" strike="noStrike">
                <a:solidFill>
                  <a:srgbClr val="000000"/>
                </a:solidFill>
                <a:latin typeface="Bebas Neue"/>
                <a:ea typeface="Bebas Neue"/>
                <a:cs typeface="Bebas Neue"/>
                <a:sym typeface="Bebas Neue"/>
              </a:rPr>
              <a:t>Elvina</a:t>
            </a:r>
            <a:endParaRPr b="0" i="0" sz="3600" u="none" cap="none" strike="noStrike">
              <a:solidFill>
                <a:schemeClr val="dk1"/>
              </a:solidFill>
              <a:latin typeface="Calibri"/>
              <a:ea typeface="Calibri"/>
              <a:cs typeface="Calibri"/>
              <a:sym typeface="Calibri"/>
            </a:endParaRPr>
          </a:p>
        </p:txBody>
      </p:sp>
      <p:sp>
        <p:nvSpPr>
          <p:cNvPr id="744" name="Google Shape;744;g265f38525ab_0_672"/>
          <p:cNvSpPr/>
          <p:nvPr/>
        </p:nvSpPr>
        <p:spPr>
          <a:xfrm>
            <a:off x="16969321" y="86995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Raleway"/>
              <a:buNone/>
            </a:pPr>
            <a:r>
              <a:rPr b="0" i="0" lang="en-US" sz="3200" u="none" cap="none" strike="noStrike">
                <a:solidFill>
                  <a:srgbClr val="4D4D4D"/>
                </a:solidFill>
                <a:latin typeface="Raleway"/>
                <a:ea typeface="Raleway"/>
                <a:cs typeface="Raleway"/>
                <a:sym typeface="Raleway"/>
              </a:rPr>
              <a:t>The Oracle</a:t>
            </a:r>
            <a:endParaRPr b="0" i="0" sz="3200" u="none" cap="none" strike="noStrike">
              <a:solidFill>
                <a:schemeClr val="dk1"/>
              </a:solidFill>
              <a:latin typeface="Calibri"/>
              <a:ea typeface="Calibri"/>
              <a:cs typeface="Calibri"/>
              <a:sym typeface="Calibri"/>
            </a:endParaRPr>
          </a:p>
        </p:txBody>
      </p:sp>
      <p:pic>
        <p:nvPicPr>
          <p:cNvPr descr=" " id="745" name="Google Shape;745;g265f38525ab_0_672"/>
          <p:cNvPicPr preferRelativeResize="0"/>
          <p:nvPr/>
        </p:nvPicPr>
        <p:blipFill rotWithShape="1">
          <a:blip r:embed="rId4">
            <a:alphaModFix/>
          </a:blip>
          <a:srcRect b="0" l="0" r="0" t="0"/>
          <a:stretch/>
        </p:blipFill>
        <p:spPr>
          <a:xfrm>
            <a:off x="15343518" y="10210800"/>
            <a:ext cx="5487086" cy="1536700"/>
          </a:xfrm>
          <a:prstGeom prst="rect">
            <a:avLst/>
          </a:prstGeom>
          <a:noFill/>
          <a:ln>
            <a:noFill/>
          </a:ln>
        </p:spPr>
      </p:pic>
      <p:pic>
        <p:nvPicPr>
          <p:cNvPr descr=" " id="746" name="Google Shape;746;g265f38525ab_0_672"/>
          <p:cNvPicPr preferRelativeResize="0"/>
          <p:nvPr/>
        </p:nvPicPr>
        <p:blipFill rotWithShape="1">
          <a:blip r:embed="rId10">
            <a:alphaModFix/>
          </a:blip>
          <a:srcRect b="0" l="0" r="0" t="0"/>
          <a:stretch/>
        </p:blipFill>
        <p:spPr>
          <a:xfrm>
            <a:off x="15648356" y="10420350"/>
            <a:ext cx="1117740" cy="1117600"/>
          </a:xfrm>
          <a:prstGeom prst="rect">
            <a:avLst/>
          </a:prstGeom>
          <a:noFill/>
          <a:ln>
            <a:noFill/>
          </a:ln>
        </p:spPr>
      </p:pic>
      <p:sp>
        <p:nvSpPr>
          <p:cNvPr id="747" name="Google Shape;747;g265f38525ab_0_672"/>
          <p:cNvSpPr/>
          <p:nvPr/>
        </p:nvSpPr>
        <p:spPr>
          <a:xfrm>
            <a:off x="16969321" y="104140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8" name="Google Shape;748;g265f38525ab_0_672"/>
          <p:cNvSpPr/>
          <p:nvPr/>
        </p:nvSpPr>
        <p:spPr>
          <a:xfrm>
            <a:off x="16969321" y="104140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Bebas Neue"/>
              <a:buNone/>
            </a:pPr>
            <a:r>
              <a:rPr b="0" i="0" lang="en-US" sz="3600" u="none" cap="none" strike="noStrike">
                <a:solidFill>
                  <a:srgbClr val="000000"/>
                </a:solidFill>
                <a:latin typeface="Bebas Neue"/>
                <a:ea typeface="Bebas Neue"/>
                <a:cs typeface="Bebas Neue"/>
                <a:sym typeface="Bebas Neue"/>
              </a:rPr>
              <a:t>Seraphina</a:t>
            </a:r>
            <a:endParaRPr b="0" i="0" sz="3600" u="none" cap="none" strike="noStrike">
              <a:solidFill>
                <a:schemeClr val="dk1"/>
              </a:solidFill>
              <a:latin typeface="Calibri"/>
              <a:ea typeface="Calibri"/>
              <a:cs typeface="Calibri"/>
              <a:sym typeface="Calibri"/>
            </a:endParaRPr>
          </a:p>
        </p:txBody>
      </p:sp>
      <p:sp>
        <p:nvSpPr>
          <p:cNvPr id="749" name="Google Shape;749;g265f38525ab_0_672"/>
          <p:cNvSpPr/>
          <p:nvPr/>
        </p:nvSpPr>
        <p:spPr>
          <a:xfrm>
            <a:off x="16969321" y="110617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Raleway"/>
              <a:buNone/>
            </a:pPr>
            <a:r>
              <a:rPr b="0" i="0" lang="en-US" sz="3200" u="none" cap="none" strike="noStrike">
                <a:solidFill>
                  <a:srgbClr val="4D4D4D"/>
                </a:solidFill>
                <a:latin typeface="Raleway"/>
                <a:ea typeface="Raleway"/>
                <a:cs typeface="Raleway"/>
                <a:sym typeface="Raleway"/>
              </a:rPr>
              <a:t>The Lightbringer</a:t>
            </a:r>
            <a:endParaRPr b="0" i="0" sz="3200" u="none" cap="none" strike="noStrike">
              <a:solidFill>
                <a:schemeClr val="dk1"/>
              </a:solidFill>
              <a:latin typeface="Calibri"/>
              <a:ea typeface="Calibri"/>
              <a:cs typeface="Calibri"/>
              <a:sym typeface="Calibri"/>
            </a:endParaRPr>
          </a:p>
        </p:txBody>
      </p:sp>
      <p:pic>
        <p:nvPicPr>
          <p:cNvPr descr=" " id="750" name="Google Shape;750;g265f38525ab_0_672"/>
          <p:cNvPicPr preferRelativeResize="0"/>
          <p:nvPr/>
        </p:nvPicPr>
        <p:blipFill rotWithShape="1">
          <a:blip r:embed="rId4">
            <a:alphaModFix/>
          </a:blip>
          <a:srcRect b="0" l="0" r="0" t="0"/>
          <a:stretch/>
        </p:blipFill>
        <p:spPr>
          <a:xfrm>
            <a:off x="6681035" y="5486400"/>
            <a:ext cx="5487086" cy="1536700"/>
          </a:xfrm>
          <a:prstGeom prst="rect">
            <a:avLst/>
          </a:prstGeom>
          <a:noFill/>
          <a:ln>
            <a:noFill/>
          </a:ln>
        </p:spPr>
      </p:pic>
      <p:pic>
        <p:nvPicPr>
          <p:cNvPr descr=" " id="751" name="Google Shape;751;g265f38525ab_0_672"/>
          <p:cNvPicPr preferRelativeResize="0"/>
          <p:nvPr/>
        </p:nvPicPr>
        <p:blipFill rotWithShape="1">
          <a:blip r:embed="rId11">
            <a:alphaModFix/>
          </a:blip>
          <a:srcRect b="0" l="0" r="0" t="0"/>
          <a:stretch/>
        </p:blipFill>
        <p:spPr>
          <a:xfrm>
            <a:off x="6985873" y="5695950"/>
            <a:ext cx="1117740" cy="1117600"/>
          </a:xfrm>
          <a:prstGeom prst="rect">
            <a:avLst/>
          </a:prstGeom>
          <a:noFill/>
          <a:ln>
            <a:noFill/>
          </a:ln>
        </p:spPr>
      </p:pic>
      <p:sp>
        <p:nvSpPr>
          <p:cNvPr id="752" name="Google Shape;752;g265f38525ab_0_672"/>
          <p:cNvSpPr/>
          <p:nvPr/>
        </p:nvSpPr>
        <p:spPr>
          <a:xfrm>
            <a:off x="8306838" y="56896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3" name="Google Shape;753;g265f38525ab_0_672"/>
          <p:cNvSpPr/>
          <p:nvPr/>
        </p:nvSpPr>
        <p:spPr>
          <a:xfrm>
            <a:off x="8306838" y="56896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Bebas Neue"/>
              <a:buNone/>
            </a:pPr>
            <a:r>
              <a:rPr b="0" i="0" lang="en-US" sz="3600" u="none" cap="none" strike="noStrike">
                <a:solidFill>
                  <a:srgbClr val="000000"/>
                </a:solidFill>
                <a:latin typeface="Bebas Neue"/>
                <a:ea typeface="Bebas Neue"/>
                <a:cs typeface="Bebas Neue"/>
                <a:sym typeface="Bebas Neue"/>
              </a:rPr>
              <a:t>Aurielle</a:t>
            </a:r>
            <a:endParaRPr b="0" i="0" sz="3600" u="none" cap="none" strike="noStrike">
              <a:solidFill>
                <a:schemeClr val="dk1"/>
              </a:solidFill>
              <a:latin typeface="Calibri"/>
              <a:ea typeface="Calibri"/>
              <a:cs typeface="Calibri"/>
              <a:sym typeface="Calibri"/>
            </a:endParaRPr>
          </a:p>
        </p:txBody>
      </p:sp>
      <p:sp>
        <p:nvSpPr>
          <p:cNvPr id="754" name="Google Shape;754;g265f38525ab_0_672"/>
          <p:cNvSpPr/>
          <p:nvPr/>
        </p:nvSpPr>
        <p:spPr>
          <a:xfrm>
            <a:off x="8306838" y="6337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Raleway"/>
              <a:buNone/>
            </a:pPr>
            <a:r>
              <a:rPr b="0" i="0" lang="en-US" sz="3200" u="none" cap="none" strike="noStrike">
                <a:solidFill>
                  <a:srgbClr val="4D4D4D"/>
                </a:solidFill>
                <a:latin typeface="Raleway"/>
                <a:ea typeface="Raleway"/>
                <a:cs typeface="Raleway"/>
                <a:sym typeface="Raleway"/>
              </a:rPr>
              <a:t>The Priestess</a:t>
            </a:r>
            <a:endParaRPr b="0" i="0" sz="3200" u="none" cap="none" strike="noStrike">
              <a:solidFill>
                <a:schemeClr val="dk1"/>
              </a:solidFill>
              <a:latin typeface="Calibri"/>
              <a:ea typeface="Calibri"/>
              <a:cs typeface="Calibri"/>
              <a:sym typeface="Calibri"/>
            </a:endParaRPr>
          </a:p>
        </p:txBody>
      </p:sp>
      <p:pic>
        <p:nvPicPr>
          <p:cNvPr descr=" " id="755" name="Google Shape;755;g265f38525ab_0_672"/>
          <p:cNvPicPr preferRelativeResize="0"/>
          <p:nvPr/>
        </p:nvPicPr>
        <p:blipFill rotWithShape="1">
          <a:blip r:embed="rId4">
            <a:alphaModFix/>
          </a:blip>
          <a:srcRect b="0" l="0" r="0" t="0"/>
          <a:stretch/>
        </p:blipFill>
        <p:spPr>
          <a:xfrm>
            <a:off x="18468108" y="5486400"/>
            <a:ext cx="5487086" cy="1536700"/>
          </a:xfrm>
          <a:prstGeom prst="rect">
            <a:avLst/>
          </a:prstGeom>
          <a:noFill/>
          <a:ln>
            <a:noFill/>
          </a:ln>
        </p:spPr>
      </p:pic>
      <p:pic>
        <p:nvPicPr>
          <p:cNvPr descr=" " id="756" name="Google Shape;756;g265f38525ab_0_672"/>
          <p:cNvPicPr preferRelativeResize="0"/>
          <p:nvPr/>
        </p:nvPicPr>
        <p:blipFill rotWithShape="1">
          <a:blip r:embed="rId12">
            <a:alphaModFix/>
          </a:blip>
          <a:srcRect b="0" l="0" r="0" t="0"/>
          <a:stretch/>
        </p:blipFill>
        <p:spPr>
          <a:xfrm>
            <a:off x="18772946" y="5695950"/>
            <a:ext cx="1117740" cy="1117600"/>
          </a:xfrm>
          <a:prstGeom prst="rect">
            <a:avLst/>
          </a:prstGeom>
          <a:noFill/>
          <a:ln>
            <a:noFill/>
          </a:ln>
        </p:spPr>
      </p:pic>
      <p:sp>
        <p:nvSpPr>
          <p:cNvPr id="757" name="Google Shape;757;g265f38525ab_0_672"/>
          <p:cNvSpPr/>
          <p:nvPr/>
        </p:nvSpPr>
        <p:spPr>
          <a:xfrm>
            <a:off x="20093911" y="56896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 name="Google Shape;758;g265f38525ab_0_672"/>
          <p:cNvSpPr/>
          <p:nvPr/>
        </p:nvSpPr>
        <p:spPr>
          <a:xfrm>
            <a:off x="20093911" y="56896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Bebas Neue"/>
              <a:buNone/>
            </a:pPr>
            <a:r>
              <a:rPr b="0" i="0" lang="en-US" sz="3600" u="none" cap="none" strike="noStrike">
                <a:solidFill>
                  <a:srgbClr val="000000"/>
                </a:solidFill>
                <a:latin typeface="Bebas Neue"/>
                <a:ea typeface="Bebas Neue"/>
                <a:cs typeface="Bebas Neue"/>
                <a:sym typeface="Bebas Neue"/>
              </a:rPr>
              <a:t>Dariana</a:t>
            </a:r>
            <a:endParaRPr b="0" i="0" sz="3600" u="none" cap="none" strike="noStrike">
              <a:solidFill>
                <a:schemeClr val="dk1"/>
              </a:solidFill>
              <a:latin typeface="Calibri"/>
              <a:ea typeface="Calibri"/>
              <a:cs typeface="Calibri"/>
              <a:sym typeface="Calibri"/>
            </a:endParaRPr>
          </a:p>
        </p:txBody>
      </p:sp>
      <p:sp>
        <p:nvSpPr>
          <p:cNvPr id="759" name="Google Shape;759;g265f38525ab_0_672"/>
          <p:cNvSpPr/>
          <p:nvPr/>
        </p:nvSpPr>
        <p:spPr>
          <a:xfrm>
            <a:off x="20093911" y="6337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Raleway"/>
              <a:buNone/>
            </a:pPr>
            <a:r>
              <a:rPr b="0" i="0" lang="en-US" sz="3200" u="none" cap="none" strike="noStrike">
                <a:solidFill>
                  <a:srgbClr val="4D4D4D"/>
                </a:solidFill>
                <a:latin typeface="Raleway"/>
                <a:ea typeface="Raleway"/>
                <a:cs typeface="Raleway"/>
                <a:sym typeface="Raleway"/>
              </a:rPr>
              <a:t>The Shaman</a:t>
            </a:r>
            <a:endParaRPr b="0" i="0" sz="3200" u="none" cap="none" strike="noStrike">
              <a:solidFill>
                <a:schemeClr val="dk1"/>
              </a:solidFill>
              <a:latin typeface="Calibri"/>
              <a:ea typeface="Calibri"/>
              <a:cs typeface="Calibri"/>
              <a:sym typeface="Calibri"/>
            </a:endParaRPr>
          </a:p>
        </p:txBody>
      </p:sp>
      <p:pic>
        <p:nvPicPr>
          <p:cNvPr descr=" " id="760" name="Google Shape;760;g265f38525ab_0_672"/>
          <p:cNvPicPr preferRelativeResize="0"/>
          <p:nvPr/>
        </p:nvPicPr>
        <p:blipFill rotWithShape="1">
          <a:blip r:embed="rId4">
            <a:alphaModFix/>
          </a:blip>
          <a:srcRect b="0" l="0" r="0" t="0"/>
          <a:stretch/>
        </p:blipFill>
        <p:spPr>
          <a:xfrm>
            <a:off x="12574572" y="5486400"/>
            <a:ext cx="5487086" cy="1536700"/>
          </a:xfrm>
          <a:prstGeom prst="rect">
            <a:avLst/>
          </a:prstGeom>
          <a:noFill/>
          <a:ln>
            <a:noFill/>
          </a:ln>
        </p:spPr>
      </p:pic>
      <p:pic>
        <p:nvPicPr>
          <p:cNvPr descr=" " id="761" name="Google Shape;761;g265f38525ab_0_672"/>
          <p:cNvPicPr preferRelativeResize="0"/>
          <p:nvPr/>
        </p:nvPicPr>
        <p:blipFill rotWithShape="1">
          <a:blip r:embed="rId13">
            <a:alphaModFix/>
          </a:blip>
          <a:srcRect b="0" l="0" r="0" t="0"/>
          <a:stretch/>
        </p:blipFill>
        <p:spPr>
          <a:xfrm>
            <a:off x="12879410" y="5695950"/>
            <a:ext cx="1117740" cy="1117600"/>
          </a:xfrm>
          <a:prstGeom prst="rect">
            <a:avLst/>
          </a:prstGeom>
          <a:noFill/>
          <a:ln>
            <a:noFill/>
          </a:ln>
        </p:spPr>
      </p:pic>
      <p:sp>
        <p:nvSpPr>
          <p:cNvPr id="762" name="Google Shape;762;g265f38525ab_0_672"/>
          <p:cNvSpPr/>
          <p:nvPr/>
        </p:nvSpPr>
        <p:spPr>
          <a:xfrm>
            <a:off x="14200375" y="56896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3" name="Google Shape;763;g265f38525ab_0_672"/>
          <p:cNvSpPr/>
          <p:nvPr/>
        </p:nvSpPr>
        <p:spPr>
          <a:xfrm>
            <a:off x="14200375" y="56896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Bebas Neue"/>
              <a:buNone/>
            </a:pPr>
            <a:r>
              <a:rPr b="0" i="0" lang="en-US" sz="3600" u="none" cap="none" strike="noStrike">
                <a:solidFill>
                  <a:srgbClr val="000000"/>
                </a:solidFill>
                <a:latin typeface="Bebas Neue"/>
                <a:ea typeface="Bebas Neue"/>
                <a:cs typeface="Bebas Neue"/>
                <a:sym typeface="Bebas Neue"/>
              </a:rPr>
              <a:t>Theronis</a:t>
            </a:r>
            <a:endParaRPr b="0" i="0" sz="3600" u="none" cap="none" strike="noStrike">
              <a:solidFill>
                <a:schemeClr val="dk1"/>
              </a:solidFill>
              <a:latin typeface="Calibri"/>
              <a:ea typeface="Calibri"/>
              <a:cs typeface="Calibri"/>
              <a:sym typeface="Calibri"/>
            </a:endParaRPr>
          </a:p>
        </p:txBody>
      </p:sp>
      <p:sp>
        <p:nvSpPr>
          <p:cNvPr id="764" name="Google Shape;764;g265f38525ab_0_672"/>
          <p:cNvSpPr/>
          <p:nvPr/>
        </p:nvSpPr>
        <p:spPr>
          <a:xfrm>
            <a:off x="14200375" y="6337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Raleway"/>
              <a:buNone/>
            </a:pPr>
            <a:r>
              <a:rPr b="0" i="0" lang="en-US" sz="3200" u="none" cap="none" strike="noStrike">
                <a:solidFill>
                  <a:srgbClr val="4D4D4D"/>
                </a:solidFill>
                <a:latin typeface="Raleway"/>
                <a:ea typeface="Raleway"/>
                <a:cs typeface="Raleway"/>
                <a:sym typeface="Raleway"/>
              </a:rPr>
              <a:t>The Warrior</a:t>
            </a:r>
            <a:endParaRPr b="0" i="0" sz="3200" u="none" cap="none" strike="noStrike">
              <a:solidFill>
                <a:schemeClr val="dk1"/>
              </a:solidFill>
              <a:latin typeface="Calibri"/>
              <a:ea typeface="Calibri"/>
              <a:cs typeface="Calibri"/>
              <a:sym typeface="Calibri"/>
            </a:endParaRPr>
          </a:p>
        </p:txBody>
      </p:sp>
      <p:pic>
        <p:nvPicPr>
          <p:cNvPr descr=" " id="765" name="Google Shape;765;g265f38525ab_0_672"/>
          <p:cNvPicPr preferRelativeResize="0"/>
          <p:nvPr/>
        </p:nvPicPr>
        <p:blipFill rotWithShape="1">
          <a:blip r:embed="rId14">
            <a:alphaModFix/>
          </a:blip>
          <a:srcRect b="0" l="0" r="0" t="0"/>
          <a:stretch/>
        </p:blipFill>
        <p:spPr>
          <a:xfrm>
            <a:off x="3353219" y="5067300"/>
            <a:ext cx="17680610" cy="12700"/>
          </a:xfrm>
          <a:prstGeom prst="rect">
            <a:avLst/>
          </a:prstGeom>
          <a:noFill/>
          <a:ln>
            <a:noFill/>
          </a:ln>
        </p:spPr>
      </p:pic>
      <p:pic>
        <p:nvPicPr>
          <p:cNvPr descr=" " id="766" name="Google Shape;766;g265f38525ab_0_672"/>
          <p:cNvPicPr preferRelativeResize="0"/>
          <p:nvPr/>
        </p:nvPicPr>
        <p:blipFill rotWithShape="1">
          <a:blip r:embed="rId15">
            <a:alphaModFix/>
          </a:blip>
          <a:srcRect b="0" l="0" r="0" t="0"/>
          <a:stretch/>
        </p:blipFill>
        <p:spPr>
          <a:xfrm>
            <a:off x="13006426" y="4673600"/>
            <a:ext cx="12702" cy="406400"/>
          </a:xfrm>
          <a:prstGeom prst="rect">
            <a:avLst/>
          </a:prstGeom>
          <a:noFill/>
          <a:ln>
            <a:noFill/>
          </a:ln>
        </p:spPr>
      </p:pic>
      <p:pic>
        <p:nvPicPr>
          <p:cNvPr descr=" " id="767" name="Google Shape;767;g265f38525ab_0_672"/>
          <p:cNvPicPr preferRelativeResize="0"/>
          <p:nvPr/>
        </p:nvPicPr>
        <p:blipFill rotWithShape="1">
          <a:blip r:embed="rId16">
            <a:alphaModFix/>
          </a:blip>
          <a:srcRect b="0" l="0" r="0" t="0"/>
          <a:stretch/>
        </p:blipFill>
        <p:spPr>
          <a:xfrm>
            <a:off x="3353219" y="5080000"/>
            <a:ext cx="12702" cy="419100"/>
          </a:xfrm>
          <a:prstGeom prst="rect">
            <a:avLst/>
          </a:prstGeom>
          <a:noFill/>
          <a:ln>
            <a:noFill/>
          </a:ln>
        </p:spPr>
      </p:pic>
      <p:pic>
        <p:nvPicPr>
          <p:cNvPr descr=" " id="768" name="Google Shape;768;g265f38525ab_0_672"/>
          <p:cNvPicPr preferRelativeResize="0"/>
          <p:nvPr/>
        </p:nvPicPr>
        <p:blipFill rotWithShape="1">
          <a:blip r:embed="rId16">
            <a:alphaModFix/>
          </a:blip>
          <a:srcRect b="0" l="0" r="0" t="0"/>
          <a:stretch/>
        </p:blipFill>
        <p:spPr>
          <a:xfrm>
            <a:off x="9513489" y="5080000"/>
            <a:ext cx="12702" cy="419100"/>
          </a:xfrm>
          <a:prstGeom prst="rect">
            <a:avLst/>
          </a:prstGeom>
          <a:noFill/>
          <a:ln>
            <a:noFill/>
          </a:ln>
        </p:spPr>
      </p:pic>
      <p:pic>
        <p:nvPicPr>
          <p:cNvPr descr=" " id="769" name="Google Shape;769;g265f38525ab_0_672"/>
          <p:cNvPicPr preferRelativeResize="0"/>
          <p:nvPr/>
        </p:nvPicPr>
        <p:blipFill rotWithShape="1">
          <a:blip r:embed="rId16">
            <a:alphaModFix/>
          </a:blip>
          <a:srcRect b="0" l="0" r="0" t="0"/>
          <a:stretch/>
        </p:blipFill>
        <p:spPr>
          <a:xfrm>
            <a:off x="15407026" y="5080000"/>
            <a:ext cx="12702" cy="419100"/>
          </a:xfrm>
          <a:prstGeom prst="rect">
            <a:avLst/>
          </a:prstGeom>
          <a:noFill/>
          <a:ln>
            <a:noFill/>
          </a:ln>
        </p:spPr>
      </p:pic>
      <p:pic>
        <p:nvPicPr>
          <p:cNvPr descr=" " id="770" name="Google Shape;770;g265f38525ab_0_672"/>
          <p:cNvPicPr preferRelativeResize="0"/>
          <p:nvPr/>
        </p:nvPicPr>
        <p:blipFill rotWithShape="1">
          <a:blip r:embed="rId16">
            <a:alphaModFix/>
          </a:blip>
          <a:srcRect b="0" l="0" r="0" t="0"/>
          <a:stretch/>
        </p:blipFill>
        <p:spPr>
          <a:xfrm>
            <a:off x="21021127" y="5080000"/>
            <a:ext cx="12702" cy="419100"/>
          </a:xfrm>
          <a:prstGeom prst="rect">
            <a:avLst/>
          </a:prstGeom>
          <a:noFill/>
          <a:ln>
            <a:noFill/>
          </a:ln>
        </p:spPr>
      </p:pic>
      <p:pic>
        <p:nvPicPr>
          <p:cNvPr descr=" " id="771" name="Google Shape;771;g265f38525ab_0_672"/>
          <p:cNvPicPr preferRelativeResize="0"/>
          <p:nvPr/>
        </p:nvPicPr>
        <p:blipFill rotWithShape="1">
          <a:blip r:embed="rId17">
            <a:alphaModFix/>
          </a:blip>
          <a:srcRect b="0" l="0" r="0" t="0"/>
          <a:stretch/>
        </p:blipFill>
        <p:spPr>
          <a:xfrm>
            <a:off x="9513489" y="6896100"/>
            <a:ext cx="12702" cy="4165600"/>
          </a:xfrm>
          <a:prstGeom prst="rect">
            <a:avLst/>
          </a:prstGeom>
          <a:noFill/>
          <a:ln>
            <a:noFill/>
          </a:ln>
        </p:spPr>
      </p:pic>
      <p:pic>
        <p:nvPicPr>
          <p:cNvPr descr=" " id="772" name="Google Shape;772;g265f38525ab_0_672"/>
          <p:cNvPicPr preferRelativeResize="0"/>
          <p:nvPr/>
        </p:nvPicPr>
        <p:blipFill rotWithShape="1">
          <a:blip r:embed="rId18">
            <a:alphaModFix/>
          </a:blip>
          <a:srcRect b="0" l="0" r="0" t="0"/>
          <a:stretch/>
        </p:blipFill>
        <p:spPr>
          <a:xfrm>
            <a:off x="9322965" y="8585200"/>
            <a:ext cx="203225" cy="12700"/>
          </a:xfrm>
          <a:prstGeom prst="rect">
            <a:avLst/>
          </a:prstGeom>
          <a:noFill/>
          <a:ln>
            <a:noFill/>
          </a:ln>
        </p:spPr>
      </p:pic>
      <p:pic>
        <p:nvPicPr>
          <p:cNvPr descr=" " id="773" name="Google Shape;773;g265f38525ab_0_672"/>
          <p:cNvPicPr preferRelativeResize="0"/>
          <p:nvPr/>
        </p:nvPicPr>
        <p:blipFill rotWithShape="1">
          <a:blip r:embed="rId18">
            <a:alphaModFix/>
          </a:blip>
          <a:srcRect b="0" l="0" r="0" t="0"/>
          <a:stretch/>
        </p:blipFill>
        <p:spPr>
          <a:xfrm>
            <a:off x="20830603" y="8585200"/>
            <a:ext cx="203225" cy="12700"/>
          </a:xfrm>
          <a:prstGeom prst="rect">
            <a:avLst/>
          </a:prstGeom>
          <a:noFill/>
          <a:ln>
            <a:noFill/>
          </a:ln>
        </p:spPr>
      </p:pic>
      <p:pic>
        <p:nvPicPr>
          <p:cNvPr descr=" " id="774" name="Google Shape;774;g265f38525ab_0_672"/>
          <p:cNvPicPr preferRelativeResize="0"/>
          <p:nvPr/>
        </p:nvPicPr>
        <p:blipFill rotWithShape="1">
          <a:blip r:embed="rId18">
            <a:alphaModFix/>
          </a:blip>
          <a:srcRect b="0" l="0" r="0" t="0"/>
          <a:stretch/>
        </p:blipFill>
        <p:spPr>
          <a:xfrm>
            <a:off x="9322965" y="11049000"/>
            <a:ext cx="203225" cy="12700"/>
          </a:xfrm>
          <a:prstGeom prst="rect">
            <a:avLst/>
          </a:prstGeom>
          <a:noFill/>
          <a:ln>
            <a:noFill/>
          </a:ln>
        </p:spPr>
      </p:pic>
      <p:pic>
        <p:nvPicPr>
          <p:cNvPr descr=" " id="775" name="Google Shape;775;g265f38525ab_0_672"/>
          <p:cNvPicPr preferRelativeResize="0"/>
          <p:nvPr/>
        </p:nvPicPr>
        <p:blipFill rotWithShape="1">
          <a:blip r:embed="rId18">
            <a:alphaModFix/>
          </a:blip>
          <a:srcRect b="0" l="0" r="0" t="0"/>
          <a:stretch/>
        </p:blipFill>
        <p:spPr>
          <a:xfrm>
            <a:off x="20830603" y="11049000"/>
            <a:ext cx="203225" cy="12700"/>
          </a:xfrm>
          <a:prstGeom prst="rect">
            <a:avLst/>
          </a:prstGeom>
          <a:noFill/>
          <a:ln>
            <a:noFill/>
          </a:ln>
        </p:spPr>
      </p:pic>
      <p:pic>
        <p:nvPicPr>
          <p:cNvPr descr=" " id="776" name="Google Shape;776;g265f38525ab_0_672"/>
          <p:cNvPicPr preferRelativeResize="0"/>
          <p:nvPr/>
        </p:nvPicPr>
        <p:blipFill rotWithShape="1">
          <a:blip r:embed="rId19">
            <a:alphaModFix/>
          </a:blip>
          <a:srcRect b="0" l="0" r="0" t="0"/>
          <a:stretch/>
        </p:blipFill>
        <p:spPr>
          <a:xfrm>
            <a:off x="21021127" y="7035800"/>
            <a:ext cx="12702" cy="4025900"/>
          </a:xfrm>
          <a:prstGeom prst="rect">
            <a:avLst/>
          </a:prstGeom>
          <a:noFill/>
          <a:ln>
            <a:noFill/>
          </a:ln>
        </p:spPr>
      </p:pic>
      <p:sp>
        <p:nvSpPr>
          <p:cNvPr id="777" name="Google Shape;777;g265f38525ab_0_672"/>
          <p:cNvSpPr/>
          <p:nvPr/>
        </p:nvSpPr>
        <p:spPr>
          <a:xfrm>
            <a:off x="7747968" y="12801600"/>
            <a:ext cx="85059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Raleway"/>
              <a:buNone/>
            </a:pPr>
            <a:r>
              <a:rPr b="0" i="0" lang="en-US" sz="3200" u="none" cap="none" strike="noStrike">
                <a:solidFill>
                  <a:srgbClr val="000000"/>
                </a:solidFill>
                <a:latin typeface="Raleway"/>
                <a:ea typeface="Raleway"/>
                <a:cs typeface="Raleway"/>
                <a:sym typeface="Raleway"/>
              </a:rPr>
              <a:t>To download more editable chart, </a:t>
            </a:r>
            <a:r>
              <a:rPr b="0" i="0" lang="en-US" sz="3200" u="sng" cap="none" strike="noStrike">
                <a:solidFill>
                  <a:srgbClr val="000000"/>
                </a:solidFill>
                <a:latin typeface="Montserrat"/>
                <a:ea typeface="Montserrat"/>
                <a:cs typeface="Montserrat"/>
                <a:sym typeface="Montserrat"/>
                <a:hlinkClick r:id="rId20">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78" name="Google Shape;778;g265f38525ab_0_672"/>
          <p:cNvSpPr/>
          <p:nvPr/>
        </p:nvSpPr>
        <p:spPr>
          <a:xfrm>
            <a:off x="6985873" y="571500"/>
            <a:ext cx="107541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110D"/>
              </a:buClr>
              <a:buSzPts val="8000"/>
              <a:buFont typeface="Bebas Neue"/>
              <a:buNone/>
            </a:pPr>
            <a:r>
              <a:rPr b="0" i="0" lang="en-US" sz="8000" u="none" cap="none" strike="noStrike">
                <a:solidFill>
                  <a:srgbClr val="16110D"/>
                </a:solidFill>
                <a:latin typeface="Bebas Neue"/>
                <a:ea typeface="Bebas Neue"/>
                <a:cs typeface="Bebas Neue"/>
                <a:sym typeface="Bebas Neue"/>
              </a:rPr>
              <a:t>The Organization</a:t>
            </a:r>
            <a:endParaRPr b="0" i="0" sz="8000" u="none" cap="none" strike="noStrike">
              <a:solidFill>
                <a:schemeClr val="dk1"/>
              </a:solidFill>
              <a:latin typeface="Calibri"/>
              <a:ea typeface="Calibri"/>
              <a:cs typeface="Calibri"/>
              <a:sym typeface="Calibri"/>
            </a:endParaRPr>
          </a:p>
        </p:txBody>
      </p:sp>
      <p:pic>
        <p:nvPicPr>
          <p:cNvPr descr=" " id="779" name="Google Shape;779;g265f38525ab_0_672"/>
          <p:cNvPicPr preferRelativeResize="0"/>
          <p:nvPr/>
        </p:nvPicPr>
        <p:blipFill rotWithShape="1">
          <a:blip r:embed="rId21">
            <a:alphaModFix/>
          </a:blip>
          <a:srcRect b="0" l="0" r="0" t="0"/>
          <a:stretch/>
        </p:blipFill>
        <p:spPr>
          <a:xfrm>
            <a:off x="15851581" y="1790700"/>
            <a:ext cx="6960470" cy="12954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ECC"/>
        </a:solidFill>
      </p:bgPr>
    </p:bg>
    <p:spTree>
      <p:nvGrpSpPr>
        <p:cNvPr id="784" name="Shape 784"/>
        <p:cNvGrpSpPr/>
        <p:nvPr/>
      </p:nvGrpSpPr>
      <p:grpSpPr>
        <a:xfrm>
          <a:off x="0" y="0"/>
          <a:ext cx="0" cy="0"/>
          <a:chOff x="0" y="0"/>
          <a:chExt cx="0" cy="0"/>
        </a:xfrm>
      </p:grpSpPr>
      <p:pic>
        <p:nvPicPr>
          <p:cNvPr descr=" " id="785" name="Google Shape;785;g265f38525ab_0_739"/>
          <p:cNvPicPr preferRelativeResize="0"/>
          <p:nvPr/>
        </p:nvPicPr>
        <p:blipFill rotWithShape="1">
          <a:blip r:embed="rId3">
            <a:alphaModFix/>
          </a:blip>
          <a:srcRect b="0" l="0" r="0" t="0"/>
          <a:stretch/>
        </p:blipFill>
        <p:spPr>
          <a:xfrm>
            <a:off x="21707013" y="0"/>
            <a:ext cx="3289711" cy="8115300"/>
          </a:xfrm>
          <a:prstGeom prst="rect">
            <a:avLst/>
          </a:prstGeom>
          <a:noFill/>
          <a:ln>
            <a:noFill/>
          </a:ln>
        </p:spPr>
      </p:pic>
      <p:sp>
        <p:nvSpPr>
          <p:cNvPr id="786" name="Google Shape;786;g265f38525ab_0_73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87" name="Google Shape;787;g265f38525ab_0_73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788" name="Google Shape;788;g265f38525ab_0_739"/>
          <p:cNvSpPr/>
          <p:nvPr/>
        </p:nvSpPr>
        <p:spPr>
          <a:xfrm>
            <a:off x="12180822" y="2819400"/>
            <a:ext cx="10339200" cy="8559900"/>
          </a:xfrm>
          <a:prstGeom prst="roundRect">
            <a:avLst>
              <a:gd fmla="val 14849"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9" name="Google Shape;789;g265f38525ab_0_739"/>
          <p:cNvSpPr/>
          <p:nvPr/>
        </p:nvSpPr>
        <p:spPr>
          <a:xfrm>
            <a:off x="12993724" y="3632200"/>
            <a:ext cx="9051900" cy="277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110D"/>
              </a:buClr>
              <a:buSzPts val="8000"/>
              <a:buFont typeface="Bebas Neue"/>
              <a:buNone/>
            </a:pPr>
            <a:r>
              <a:rPr b="0" i="0" lang="en-US" sz="8000" u="none" cap="none" strike="noStrike">
                <a:solidFill>
                  <a:srgbClr val="16110D"/>
                </a:solidFill>
                <a:latin typeface="Bebas Neue"/>
                <a:ea typeface="Bebas Neue"/>
                <a:cs typeface="Bebas Neue"/>
                <a:sym typeface="Bebas Neue"/>
              </a:rPr>
              <a:t>Thank you for choosing EaTemp</a:t>
            </a:r>
            <a:endParaRPr b="0" i="0" sz="8000" u="none" cap="none" strike="noStrike">
              <a:solidFill>
                <a:schemeClr val="dk1"/>
              </a:solidFill>
              <a:latin typeface="Calibri"/>
              <a:ea typeface="Calibri"/>
              <a:cs typeface="Calibri"/>
              <a:sym typeface="Calibri"/>
            </a:endParaRPr>
          </a:p>
        </p:txBody>
      </p:sp>
      <p:sp>
        <p:nvSpPr>
          <p:cNvPr id="790" name="Google Shape;790;g265f38525ab_0_739"/>
          <p:cNvSpPr/>
          <p:nvPr/>
        </p:nvSpPr>
        <p:spPr>
          <a:xfrm>
            <a:off x="12993724" y="6680200"/>
            <a:ext cx="8848800" cy="402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Raleway"/>
              <a:buNone/>
            </a:pPr>
            <a:r>
              <a:rPr b="0" i="0" lang="en-US" sz="3200" u="none" cap="none" strike="noStrike">
                <a:solidFill>
                  <a:srgbClr val="000000"/>
                </a:solidFill>
                <a:latin typeface="Raleway"/>
                <a:ea typeface="Raleway"/>
                <a:cs typeface="Raleway"/>
                <a:sym typeface="Raleway"/>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00000"/>
              </a:buClr>
              <a:buSzPts val="3200"/>
              <a:buFont typeface="Raleway"/>
              <a:buNone/>
            </a:pPr>
            <a:r>
              <a:rPr b="0" i="0" lang="en-US" sz="3200" u="none" cap="none" strike="noStrike">
                <a:solidFill>
                  <a:srgbClr val="000000"/>
                </a:solidFill>
                <a:latin typeface="Raleway"/>
                <a:ea typeface="Raleway"/>
                <a:cs typeface="Raleway"/>
                <a:sym typeface="Raleway"/>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91" name="Google Shape;791;g265f38525ab_0_739"/>
          <p:cNvSpPr/>
          <p:nvPr/>
        </p:nvSpPr>
        <p:spPr>
          <a:xfrm rot="-5400000">
            <a:off x="22204446" y="8326912"/>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5">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92" name="Google Shape;792;g265f38525ab_0_739"/>
          <p:cNvPicPr preferRelativeResize="0"/>
          <p:nvPr/>
        </p:nvPicPr>
        <p:blipFill rotWithShape="1">
          <a:blip r:embed="rId6">
            <a:alphaModFix/>
          </a:blip>
          <a:srcRect b="0" l="0" r="0" t="0"/>
          <a:stretch/>
        </p:blipFill>
        <p:spPr>
          <a:xfrm>
            <a:off x="978022" y="1854200"/>
            <a:ext cx="11660057" cy="11366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ECC"/>
        </a:solidFill>
      </p:bgPr>
    </p:bg>
    <p:spTree>
      <p:nvGrpSpPr>
        <p:cNvPr id="83" name="Shape 83"/>
        <p:cNvGrpSpPr/>
        <p:nvPr/>
      </p:nvGrpSpPr>
      <p:grpSpPr>
        <a:xfrm>
          <a:off x="0" y="0"/>
          <a:ext cx="0" cy="0"/>
          <a:chOff x="0" y="0"/>
          <a:chExt cx="0" cy="0"/>
        </a:xfrm>
      </p:grpSpPr>
      <p:sp>
        <p:nvSpPr>
          <p:cNvPr id="84" name="Google Shape;84;g265f38525ab_0_6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5" name="Google Shape;85;g265f38525ab_0_65"/>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86" name="Google Shape;86;g265f38525ab_0_65"/>
          <p:cNvSpPr/>
          <p:nvPr/>
        </p:nvSpPr>
        <p:spPr>
          <a:xfrm>
            <a:off x="10758245" y="9474200"/>
            <a:ext cx="76422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110D"/>
              </a:buClr>
              <a:buSzPts val="12800"/>
              <a:buFont typeface="Bebas Neue"/>
              <a:buNone/>
            </a:pPr>
            <a:r>
              <a:rPr b="0" i="0" lang="en-US" sz="12800" u="none" cap="none" strike="noStrike">
                <a:solidFill>
                  <a:srgbClr val="16110D"/>
                </a:solidFill>
                <a:latin typeface="Bebas Neue"/>
                <a:ea typeface="Bebas Neue"/>
                <a:cs typeface="Bebas Neue"/>
                <a:sym typeface="Bebas Neue"/>
              </a:rPr>
              <a:t>Introduction</a:t>
            </a:r>
            <a:endParaRPr b="0" i="0" sz="12800" u="none" cap="none" strike="noStrike">
              <a:solidFill>
                <a:schemeClr val="dk1"/>
              </a:solidFill>
              <a:latin typeface="Calibri"/>
              <a:ea typeface="Calibri"/>
              <a:cs typeface="Calibri"/>
              <a:sym typeface="Calibri"/>
            </a:endParaRPr>
          </a:p>
        </p:txBody>
      </p:sp>
      <p:sp>
        <p:nvSpPr>
          <p:cNvPr id="87" name="Google Shape;87;g265f38525ab_0_65"/>
          <p:cNvSpPr/>
          <p:nvPr/>
        </p:nvSpPr>
        <p:spPr>
          <a:xfrm>
            <a:off x="10758245" y="11734800"/>
            <a:ext cx="118209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Raleway"/>
              <a:buNone/>
            </a:pPr>
            <a:r>
              <a:rPr b="0" i="0" lang="en-US" sz="3200" u="none" cap="none" strike="noStrike">
                <a:solidFill>
                  <a:srgbClr val="000000"/>
                </a:solidFill>
                <a:latin typeface="Raleway"/>
                <a:ea typeface="Raleway"/>
                <a:cs typeface="Raleway"/>
                <a:sym typeface="Raleway"/>
              </a:rPr>
              <a:t>The Fantasy Realm: Uncovering the Secrets of the Imagination and the Magic that Lies Within</a:t>
            </a:r>
            <a:endParaRPr b="0" i="0" sz="3200" u="none" cap="none" strike="noStrike">
              <a:solidFill>
                <a:schemeClr val="dk1"/>
              </a:solidFill>
              <a:latin typeface="Calibri"/>
              <a:ea typeface="Calibri"/>
              <a:cs typeface="Calibri"/>
              <a:sym typeface="Calibri"/>
            </a:endParaRPr>
          </a:p>
        </p:txBody>
      </p:sp>
      <p:sp>
        <p:nvSpPr>
          <p:cNvPr id="88" name="Google Shape;88;g265f38525ab_0_65"/>
          <p:cNvSpPr/>
          <p:nvPr/>
        </p:nvSpPr>
        <p:spPr>
          <a:xfrm>
            <a:off x="-1462799" y="-3873500"/>
            <a:ext cx="16008300" cy="2163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BE2E"/>
              </a:buClr>
              <a:buSzPts val="111100"/>
              <a:buFont typeface="Bebas Neue"/>
              <a:buNone/>
            </a:pPr>
            <a:r>
              <a:rPr b="0" i="0" lang="en-US" sz="111100" u="none" cap="none" strike="noStrike">
                <a:solidFill>
                  <a:srgbClr val="FFBE2E"/>
                </a:solidFill>
                <a:latin typeface="Bebas Neue"/>
                <a:ea typeface="Bebas Neue"/>
                <a:cs typeface="Bebas Neue"/>
                <a:sym typeface="Bebas Neue"/>
              </a:rPr>
              <a:t>01</a:t>
            </a:r>
            <a:endParaRPr b="0" i="0" sz="111100" u="none" cap="none" strike="noStrike">
              <a:solidFill>
                <a:schemeClr val="dk1"/>
              </a:solidFill>
              <a:latin typeface="Calibri"/>
              <a:ea typeface="Calibri"/>
              <a:cs typeface="Calibri"/>
              <a:sym typeface="Calibri"/>
            </a:endParaRPr>
          </a:p>
        </p:txBody>
      </p:sp>
      <p:sp>
        <p:nvSpPr>
          <p:cNvPr id="89" name="Google Shape;89;g265f38525ab_0_65"/>
          <p:cNvSpPr/>
          <p:nvPr/>
        </p:nvSpPr>
        <p:spPr>
          <a:xfrm>
            <a:off x="-1932758" y="-4140200"/>
            <a:ext cx="16008300" cy="2163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111100"/>
              <a:buFont typeface="Bebas Neue"/>
              <a:buNone/>
            </a:pPr>
            <a:r>
              <a:rPr b="0" i="0" lang="en-US" sz="111100" u="none" cap="none" strike="noStrike">
                <a:solidFill>
                  <a:srgbClr val="000000"/>
                </a:solidFill>
                <a:latin typeface="Bebas Neue"/>
                <a:ea typeface="Bebas Neue"/>
                <a:cs typeface="Bebas Neue"/>
                <a:sym typeface="Bebas Neue"/>
              </a:rPr>
              <a:t>01</a:t>
            </a:r>
            <a:endParaRPr b="0" i="0" sz="111100" u="none" cap="none" strike="noStrike">
              <a:solidFill>
                <a:schemeClr val="dk1"/>
              </a:solidFill>
              <a:latin typeface="Calibri"/>
              <a:ea typeface="Calibri"/>
              <a:cs typeface="Calibri"/>
              <a:sym typeface="Calibri"/>
            </a:endParaRPr>
          </a:p>
        </p:txBody>
      </p:sp>
      <p:pic>
        <p:nvPicPr>
          <p:cNvPr descr=" " id="90" name="Google Shape;90;g265f38525ab_0_65"/>
          <p:cNvPicPr preferRelativeResize="0"/>
          <p:nvPr/>
        </p:nvPicPr>
        <p:blipFill rotWithShape="1">
          <a:blip r:embed="rId4">
            <a:alphaModFix/>
          </a:blip>
          <a:srcRect b="0" l="0" r="0" t="0"/>
          <a:stretch/>
        </p:blipFill>
        <p:spPr>
          <a:xfrm>
            <a:off x="18557019" y="-1663700"/>
            <a:ext cx="3454832" cy="85217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ECC"/>
        </a:solidFill>
      </p:bgPr>
    </p:bg>
    <p:spTree>
      <p:nvGrpSpPr>
        <p:cNvPr id="95" name="Shape 95"/>
        <p:cNvGrpSpPr/>
        <p:nvPr/>
      </p:nvGrpSpPr>
      <p:grpSpPr>
        <a:xfrm>
          <a:off x="0" y="0"/>
          <a:ext cx="0" cy="0"/>
          <a:chOff x="0" y="0"/>
          <a:chExt cx="0" cy="0"/>
        </a:xfrm>
      </p:grpSpPr>
      <p:pic>
        <p:nvPicPr>
          <p:cNvPr descr=" " id="96" name="Google Shape;96;g265f38525ab_0_76"/>
          <p:cNvPicPr preferRelativeResize="0"/>
          <p:nvPr/>
        </p:nvPicPr>
        <p:blipFill rotWithShape="1">
          <a:blip r:embed="rId3">
            <a:alphaModFix/>
          </a:blip>
          <a:srcRect b="0" l="0" r="0" t="0"/>
          <a:stretch/>
        </p:blipFill>
        <p:spPr>
          <a:xfrm>
            <a:off x="-787498" y="10553700"/>
            <a:ext cx="8116314" cy="3289300"/>
          </a:xfrm>
          <a:prstGeom prst="rect">
            <a:avLst/>
          </a:prstGeom>
          <a:noFill/>
          <a:ln>
            <a:noFill/>
          </a:ln>
        </p:spPr>
      </p:pic>
      <p:sp>
        <p:nvSpPr>
          <p:cNvPr id="97" name="Google Shape;97;g265f38525ab_0_7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8" name="Google Shape;98;g265f38525ab_0_7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99" name="Google Shape;99;g265f38525ab_0_76"/>
          <p:cNvSpPr/>
          <p:nvPr/>
        </p:nvSpPr>
        <p:spPr>
          <a:xfrm>
            <a:off x="3022978" y="2743200"/>
            <a:ext cx="111987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BE2E"/>
              </a:buClr>
              <a:buSzPts val="8000"/>
              <a:buFont typeface="Bebas Neue"/>
              <a:buNone/>
            </a:pPr>
            <a:r>
              <a:rPr b="0" i="0" lang="en-US" sz="8000" u="none" cap="none" strike="noStrike">
                <a:solidFill>
                  <a:srgbClr val="FFBE2E"/>
                </a:solidFill>
                <a:latin typeface="Bebas Neue"/>
                <a:ea typeface="Bebas Neue"/>
                <a:cs typeface="Bebas Neue"/>
                <a:sym typeface="Bebas Neue"/>
              </a:rPr>
              <a:t>The Realm of the Extraordinary</a:t>
            </a:r>
            <a:endParaRPr b="0" i="0" sz="8000" u="none" cap="none" strike="noStrike">
              <a:solidFill>
                <a:schemeClr val="dk1"/>
              </a:solidFill>
              <a:latin typeface="Calibri"/>
              <a:ea typeface="Calibri"/>
              <a:cs typeface="Calibri"/>
              <a:sym typeface="Calibri"/>
            </a:endParaRPr>
          </a:p>
        </p:txBody>
      </p:sp>
      <p:sp>
        <p:nvSpPr>
          <p:cNvPr id="100" name="Google Shape;100;g265f38525ab_0_76"/>
          <p:cNvSpPr/>
          <p:nvPr/>
        </p:nvSpPr>
        <p:spPr>
          <a:xfrm>
            <a:off x="2959470" y="2692400"/>
            <a:ext cx="111987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6110D"/>
              </a:buClr>
              <a:buSzPts val="8000"/>
              <a:buFont typeface="Bebas Neue"/>
              <a:buNone/>
            </a:pPr>
            <a:r>
              <a:rPr b="0" i="0" lang="en-US" sz="8000" u="none" cap="none" strike="noStrike">
                <a:solidFill>
                  <a:srgbClr val="16110D"/>
                </a:solidFill>
                <a:latin typeface="Bebas Neue"/>
                <a:ea typeface="Bebas Neue"/>
                <a:cs typeface="Bebas Neue"/>
                <a:sym typeface="Bebas Neue"/>
              </a:rPr>
              <a:t>The Realm of the Extraordinary</a:t>
            </a:r>
            <a:endParaRPr b="0" i="0" sz="8000" u="none" cap="none" strike="noStrike">
              <a:solidFill>
                <a:schemeClr val="dk1"/>
              </a:solidFill>
              <a:latin typeface="Calibri"/>
              <a:ea typeface="Calibri"/>
              <a:cs typeface="Calibri"/>
              <a:sym typeface="Calibri"/>
            </a:endParaRPr>
          </a:p>
        </p:txBody>
      </p:sp>
      <p:sp>
        <p:nvSpPr>
          <p:cNvPr id="101" name="Google Shape;101;g265f38525ab_0_76"/>
          <p:cNvSpPr/>
          <p:nvPr/>
        </p:nvSpPr>
        <p:spPr>
          <a:xfrm>
            <a:off x="2959470" y="5486400"/>
            <a:ext cx="8861400" cy="496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Raleway"/>
              <a:buNone/>
            </a:pPr>
            <a:r>
              <a:rPr b="0" i="0" lang="en-US" sz="3200" u="none" cap="none" strike="noStrike">
                <a:solidFill>
                  <a:srgbClr val="000000"/>
                </a:solidFill>
                <a:latin typeface="Raleway"/>
                <a:ea typeface="Raleway"/>
                <a:cs typeface="Raleway"/>
                <a:sym typeface="Raleway"/>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02" name="Google Shape;102;g265f38525ab_0_76"/>
          <p:cNvSpPr/>
          <p:nvPr/>
        </p:nvSpPr>
        <p:spPr>
          <a:xfrm>
            <a:off x="12701588" y="5486400"/>
            <a:ext cx="8861400" cy="496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Raleway"/>
              <a:buNone/>
            </a:pPr>
            <a:r>
              <a:rPr b="0" i="0" lang="en-US" sz="3200" u="none" cap="none" strike="noStrike">
                <a:solidFill>
                  <a:srgbClr val="000000"/>
                </a:solidFill>
                <a:latin typeface="Raleway"/>
                <a:ea typeface="Raleway"/>
                <a:cs typeface="Raleway"/>
                <a:sym typeface="Raleway"/>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ECC"/>
        </a:solidFill>
      </p:bgPr>
    </p:bg>
    <p:spTree>
      <p:nvGrpSpPr>
        <p:cNvPr id="107" name="Shape 107"/>
        <p:cNvGrpSpPr/>
        <p:nvPr/>
      </p:nvGrpSpPr>
      <p:grpSpPr>
        <a:xfrm>
          <a:off x="0" y="0"/>
          <a:ext cx="0" cy="0"/>
          <a:chOff x="0" y="0"/>
          <a:chExt cx="0" cy="0"/>
        </a:xfrm>
      </p:grpSpPr>
      <p:sp>
        <p:nvSpPr>
          <p:cNvPr id="108" name="Google Shape;108;g265f38525ab_0_8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9" name="Google Shape;109;g265f38525ab_0_87"/>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110" name="Google Shape;110;g265f38525ab_0_87"/>
          <p:cNvPicPr preferRelativeResize="0"/>
          <p:nvPr/>
        </p:nvPicPr>
        <p:blipFill rotWithShape="1">
          <a:blip r:embed="rId4">
            <a:alphaModFix/>
          </a:blip>
          <a:srcRect b="0" l="0" r="0" t="0"/>
          <a:stretch/>
        </p:blipFill>
        <p:spPr>
          <a:xfrm>
            <a:off x="0" y="0"/>
            <a:ext cx="11685461" cy="13716000"/>
          </a:xfrm>
          <a:prstGeom prst="rect">
            <a:avLst/>
          </a:prstGeom>
          <a:noFill/>
          <a:ln>
            <a:noFill/>
          </a:ln>
        </p:spPr>
      </p:pic>
      <p:sp>
        <p:nvSpPr>
          <p:cNvPr id="111" name="Google Shape;111;g265f38525ab_0_87"/>
          <p:cNvSpPr/>
          <p:nvPr/>
        </p:nvSpPr>
        <p:spPr>
          <a:xfrm>
            <a:off x="13057232" y="1371600"/>
            <a:ext cx="7875000" cy="406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2" name="Google Shape;112;g265f38525ab_0_87"/>
          <p:cNvPicPr preferRelativeResize="0"/>
          <p:nvPr/>
        </p:nvPicPr>
        <p:blipFill rotWithShape="1">
          <a:blip r:embed="rId5">
            <a:alphaModFix/>
          </a:blip>
          <a:srcRect b="0" l="0" r="0" t="0"/>
          <a:stretch/>
        </p:blipFill>
        <p:spPr>
          <a:xfrm>
            <a:off x="13057232" y="1371600"/>
            <a:ext cx="1549594" cy="892987"/>
          </a:xfrm>
          <a:prstGeom prst="rect">
            <a:avLst/>
          </a:prstGeom>
          <a:noFill/>
          <a:ln>
            <a:noFill/>
          </a:ln>
        </p:spPr>
      </p:pic>
      <p:sp>
        <p:nvSpPr>
          <p:cNvPr id="113" name="Google Shape;113;g265f38525ab_0_87"/>
          <p:cNvSpPr/>
          <p:nvPr/>
        </p:nvSpPr>
        <p:spPr>
          <a:xfrm>
            <a:off x="13057232" y="2569387"/>
            <a:ext cx="78750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g265f38525ab_0_87"/>
          <p:cNvSpPr/>
          <p:nvPr/>
        </p:nvSpPr>
        <p:spPr>
          <a:xfrm>
            <a:off x="13057232" y="2569387"/>
            <a:ext cx="80781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Unicorn Sightings</a:t>
            </a:r>
            <a:endParaRPr b="0" i="0" sz="4800" u="none" cap="none" strike="noStrike">
              <a:solidFill>
                <a:schemeClr val="dk1"/>
              </a:solidFill>
              <a:latin typeface="Calibri"/>
              <a:ea typeface="Calibri"/>
              <a:cs typeface="Calibri"/>
              <a:sym typeface="Calibri"/>
            </a:endParaRPr>
          </a:p>
        </p:txBody>
      </p:sp>
      <p:sp>
        <p:nvSpPr>
          <p:cNvPr id="115" name="Google Shape;115;g265f38525ab_0_87"/>
          <p:cNvSpPr/>
          <p:nvPr/>
        </p:nvSpPr>
        <p:spPr>
          <a:xfrm>
            <a:off x="13057232" y="3509187"/>
            <a:ext cx="8010600" cy="206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Raleway"/>
              <a:buNone/>
            </a:pPr>
            <a:r>
              <a:rPr b="0" i="0" lang="en-US" sz="3200" u="none" cap="none" strike="noStrike">
                <a:solidFill>
                  <a:srgbClr val="000000"/>
                </a:solidFill>
                <a:latin typeface="Raleway"/>
                <a:ea typeface="Raleway"/>
                <a:cs typeface="Raleway"/>
                <a:sym typeface="Raleway"/>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16" name="Google Shape;116;g265f38525ab_0_87"/>
          <p:cNvSpPr/>
          <p:nvPr/>
        </p:nvSpPr>
        <p:spPr>
          <a:xfrm>
            <a:off x="13057232" y="6858000"/>
            <a:ext cx="7875000" cy="37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7" name="Google Shape;117;g265f38525ab_0_87"/>
          <p:cNvPicPr preferRelativeResize="0"/>
          <p:nvPr/>
        </p:nvPicPr>
        <p:blipFill rotWithShape="1">
          <a:blip r:embed="rId6">
            <a:alphaModFix/>
          </a:blip>
          <a:srcRect b="0" l="0" r="0" t="0"/>
          <a:stretch/>
        </p:blipFill>
        <p:spPr>
          <a:xfrm>
            <a:off x="13057232" y="6858000"/>
            <a:ext cx="1549594" cy="1016000"/>
          </a:xfrm>
          <a:prstGeom prst="rect">
            <a:avLst/>
          </a:prstGeom>
          <a:noFill/>
          <a:ln>
            <a:noFill/>
          </a:ln>
        </p:spPr>
      </p:pic>
      <p:sp>
        <p:nvSpPr>
          <p:cNvPr id="118" name="Google Shape;118;g265f38525ab_0_87"/>
          <p:cNvSpPr/>
          <p:nvPr/>
        </p:nvSpPr>
        <p:spPr>
          <a:xfrm>
            <a:off x="13057232" y="8178800"/>
            <a:ext cx="78750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g265f38525ab_0_87"/>
          <p:cNvSpPr/>
          <p:nvPr/>
        </p:nvSpPr>
        <p:spPr>
          <a:xfrm>
            <a:off x="13057232" y="8178800"/>
            <a:ext cx="80781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Dragon Taming</a:t>
            </a:r>
            <a:endParaRPr b="0" i="0" sz="4800" u="none" cap="none" strike="noStrike">
              <a:solidFill>
                <a:schemeClr val="dk1"/>
              </a:solidFill>
              <a:latin typeface="Calibri"/>
              <a:ea typeface="Calibri"/>
              <a:cs typeface="Calibri"/>
              <a:sym typeface="Calibri"/>
            </a:endParaRPr>
          </a:p>
        </p:txBody>
      </p:sp>
      <p:sp>
        <p:nvSpPr>
          <p:cNvPr id="120" name="Google Shape;120;g265f38525ab_0_87"/>
          <p:cNvSpPr/>
          <p:nvPr/>
        </p:nvSpPr>
        <p:spPr>
          <a:xfrm>
            <a:off x="13057232" y="9118600"/>
            <a:ext cx="80106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Raleway"/>
              <a:buNone/>
            </a:pPr>
            <a:r>
              <a:rPr b="0" i="0" lang="en-US" sz="3200" u="none" cap="none" strike="noStrike">
                <a:solidFill>
                  <a:srgbClr val="000000"/>
                </a:solidFill>
                <a:latin typeface="Raleway"/>
                <a:ea typeface="Raleway"/>
                <a:cs typeface="Raleway"/>
                <a:sym typeface="Raleway"/>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pic>
        <p:nvPicPr>
          <p:cNvPr descr=" " id="121" name="Google Shape;121;g265f38525ab_0_87"/>
          <p:cNvPicPr preferRelativeResize="0"/>
          <p:nvPr/>
        </p:nvPicPr>
        <p:blipFill rotWithShape="1">
          <a:blip r:embed="rId7">
            <a:alphaModFix/>
          </a:blip>
          <a:srcRect b="0" l="0" r="0" t="0"/>
          <a:stretch/>
        </p:blipFill>
        <p:spPr>
          <a:xfrm>
            <a:off x="7087238" y="12267338"/>
            <a:ext cx="7265769" cy="228776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ECC"/>
        </a:solidFill>
      </p:bgPr>
    </p:bg>
    <p:spTree>
      <p:nvGrpSpPr>
        <p:cNvPr id="126" name="Shape 126"/>
        <p:cNvGrpSpPr/>
        <p:nvPr/>
      </p:nvGrpSpPr>
      <p:grpSpPr>
        <a:xfrm>
          <a:off x="0" y="0"/>
          <a:ext cx="0" cy="0"/>
          <a:chOff x="0" y="0"/>
          <a:chExt cx="0" cy="0"/>
        </a:xfrm>
      </p:grpSpPr>
      <p:sp>
        <p:nvSpPr>
          <p:cNvPr id="127" name="Google Shape;127;g265f38525ab_0_10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8" name="Google Shape;128;g265f38525ab_0_105"/>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129" name="Google Shape;129;g265f38525ab_0_105"/>
          <p:cNvSpPr/>
          <p:nvPr/>
        </p:nvSpPr>
        <p:spPr>
          <a:xfrm>
            <a:off x="354374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0" name="Google Shape;130;g265f38525ab_0_105"/>
          <p:cNvPicPr preferRelativeResize="0"/>
          <p:nvPr/>
        </p:nvPicPr>
        <p:blipFill rotWithShape="1">
          <a:blip r:embed="rId4">
            <a:alphaModFix/>
          </a:blip>
          <a:srcRect b="0" l="0" r="0" t="0"/>
          <a:stretch/>
        </p:blipFill>
        <p:spPr>
          <a:xfrm>
            <a:off x="6795197" y="1384300"/>
            <a:ext cx="1626110" cy="1625600"/>
          </a:xfrm>
          <a:prstGeom prst="rect">
            <a:avLst/>
          </a:prstGeom>
          <a:noFill/>
          <a:ln>
            <a:noFill/>
          </a:ln>
        </p:spPr>
      </p:pic>
      <p:sp>
        <p:nvSpPr>
          <p:cNvPr id="131" name="Google Shape;131;g265f38525ab_0_105"/>
          <p:cNvSpPr/>
          <p:nvPr/>
        </p:nvSpPr>
        <p:spPr>
          <a:xfrm>
            <a:off x="5798275" y="3619500"/>
            <a:ext cx="36201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g265f38525ab_0_105"/>
          <p:cNvSpPr/>
          <p:nvPr/>
        </p:nvSpPr>
        <p:spPr>
          <a:xfrm>
            <a:off x="5798275" y="3619500"/>
            <a:ext cx="3823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Unicorn Sightings</a:t>
            </a:r>
            <a:endParaRPr b="0" i="0" sz="4800" u="none" cap="none" strike="noStrike">
              <a:solidFill>
                <a:schemeClr val="dk1"/>
              </a:solidFill>
              <a:latin typeface="Calibri"/>
              <a:ea typeface="Calibri"/>
              <a:cs typeface="Calibri"/>
              <a:sym typeface="Calibri"/>
            </a:endParaRPr>
          </a:p>
        </p:txBody>
      </p:sp>
      <p:sp>
        <p:nvSpPr>
          <p:cNvPr id="133" name="Google Shape;133;g265f38525ab_0_105"/>
          <p:cNvSpPr/>
          <p:nvPr/>
        </p:nvSpPr>
        <p:spPr>
          <a:xfrm>
            <a:off x="3543743" y="4965700"/>
            <a:ext cx="81291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g265f38525ab_0_105"/>
          <p:cNvSpPr/>
          <p:nvPr/>
        </p:nvSpPr>
        <p:spPr>
          <a:xfrm>
            <a:off x="3476001" y="4965700"/>
            <a:ext cx="82644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Raleway"/>
              <a:buNone/>
            </a:pPr>
            <a:r>
              <a:rPr b="0" i="0" lang="en-US" sz="3200" u="none" cap="none" strike="noStrike">
                <a:solidFill>
                  <a:srgbClr val="000000"/>
                </a:solidFill>
                <a:latin typeface="Raleway"/>
                <a:ea typeface="Raleway"/>
                <a:cs typeface="Raleway"/>
                <a:sym typeface="Raleway"/>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35" name="Google Shape;135;g265f38525ab_0_105"/>
          <p:cNvPicPr preferRelativeResize="0"/>
          <p:nvPr/>
        </p:nvPicPr>
        <p:blipFill rotWithShape="1">
          <a:blip r:embed="rId5">
            <a:alphaModFix/>
          </a:blip>
          <a:srcRect b="0" l="0" r="0" t="0"/>
          <a:stretch/>
        </p:blipFill>
        <p:spPr>
          <a:xfrm>
            <a:off x="3543743" y="7023100"/>
            <a:ext cx="8129016" cy="5575300"/>
          </a:xfrm>
          <a:prstGeom prst="rect">
            <a:avLst/>
          </a:prstGeom>
          <a:noFill/>
          <a:ln>
            <a:noFill/>
          </a:ln>
        </p:spPr>
      </p:pic>
      <p:sp>
        <p:nvSpPr>
          <p:cNvPr id="136" name="Google Shape;136;g265f38525ab_0_105"/>
          <p:cNvSpPr/>
          <p:nvPr/>
        </p:nvSpPr>
        <p:spPr>
          <a:xfrm>
            <a:off x="1266348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7" name="Google Shape;137;g265f38525ab_0_105"/>
          <p:cNvPicPr preferRelativeResize="0"/>
          <p:nvPr/>
        </p:nvPicPr>
        <p:blipFill rotWithShape="1">
          <a:blip r:embed="rId6">
            <a:alphaModFix/>
          </a:blip>
          <a:srcRect b="0" l="0" r="0" t="0"/>
          <a:stretch/>
        </p:blipFill>
        <p:spPr>
          <a:xfrm>
            <a:off x="15271011" y="1384300"/>
            <a:ext cx="2913960" cy="1625600"/>
          </a:xfrm>
          <a:prstGeom prst="rect">
            <a:avLst/>
          </a:prstGeom>
          <a:noFill/>
          <a:ln>
            <a:noFill/>
          </a:ln>
        </p:spPr>
      </p:pic>
      <p:sp>
        <p:nvSpPr>
          <p:cNvPr id="138" name="Google Shape;138;g265f38525ab_0_105"/>
          <p:cNvSpPr/>
          <p:nvPr/>
        </p:nvSpPr>
        <p:spPr>
          <a:xfrm>
            <a:off x="15241905" y="3619500"/>
            <a:ext cx="29721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g265f38525ab_0_105"/>
          <p:cNvSpPr/>
          <p:nvPr/>
        </p:nvSpPr>
        <p:spPr>
          <a:xfrm>
            <a:off x="15241905" y="3619500"/>
            <a:ext cx="31755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Dragon Taming</a:t>
            </a:r>
            <a:endParaRPr b="0" i="0" sz="4800" u="none" cap="none" strike="noStrike">
              <a:solidFill>
                <a:schemeClr val="dk1"/>
              </a:solidFill>
              <a:latin typeface="Calibri"/>
              <a:ea typeface="Calibri"/>
              <a:cs typeface="Calibri"/>
              <a:sym typeface="Calibri"/>
            </a:endParaRPr>
          </a:p>
        </p:txBody>
      </p:sp>
      <p:sp>
        <p:nvSpPr>
          <p:cNvPr id="140" name="Google Shape;140;g265f38525ab_0_105"/>
          <p:cNvSpPr/>
          <p:nvPr/>
        </p:nvSpPr>
        <p:spPr>
          <a:xfrm>
            <a:off x="12663483" y="4965700"/>
            <a:ext cx="81291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g265f38525ab_0_105"/>
          <p:cNvSpPr/>
          <p:nvPr/>
        </p:nvSpPr>
        <p:spPr>
          <a:xfrm>
            <a:off x="12595741" y="4965700"/>
            <a:ext cx="82644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Raleway"/>
              <a:buNone/>
            </a:pPr>
            <a:r>
              <a:rPr b="0" i="0" lang="en-US" sz="3200" u="none" cap="none" strike="noStrike">
                <a:solidFill>
                  <a:srgbClr val="000000"/>
                </a:solidFill>
                <a:latin typeface="Raleway"/>
                <a:ea typeface="Raleway"/>
                <a:cs typeface="Raleway"/>
                <a:sym typeface="Raleway"/>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42" name="Google Shape;142;g265f38525ab_0_105"/>
          <p:cNvPicPr preferRelativeResize="0"/>
          <p:nvPr/>
        </p:nvPicPr>
        <p:blipFill rotWithShape="1">
          <a:blip r:embed="rId7">
            <a:alphaModFix/>
          </a:blip>
          <a:srcRect b="0" l="0" r="0" t="0"/>
          <a:stretch/>
        </p:blipFill>
        <p:spPr>
          <a:xfrm>
            <a:off x="12663483" y="7023100"/>
            <a:ext cx="8129016" cy="5575300"/>
          </a:xfrm>
          <a:prstGeom prst="rect">
            <a:avLst/>
          </a:prstGeom>
          <a:noFill/>
          <a:ln>
            <a:noFill/>
          </a:ln>
        </p:spPr>
      </p:pic>
      <p:pic>
        <p:nvPicPr>
          <p:cNvPr descr=" " id="143" name="Google Shape;143;g265f38525ab_0_105"/>
          <p:cNvPicPr preferRelativeResize="0"/>
          <p:nvPr/>
        </p:nvPicPr>
        <p:blipFill rotWithShape="1">
          <a:blip r:embed="rId8">
            <a:alphaModFix/>
          </a:blip>
          <a:srcRect b="0" l="0" r="0" t="0"/>
          <a:stretch/>
        </p:blipFill>
        <p:spPr>
          <a:xfrm>
            <a:off x="1257457" y="5156200"/>
            <a:ext cx="1295562" cy="69596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ECC"/>
        </a:solidFill>
      </p:bgPr>
    </p:bg>
    <p:spTree>
      <p:nvGrpSpPr>
        <p:cNvPr id="148" name="Shape 148"/>
        <p:cNvGrpSpPr/>
        <p:nvPr/>
      </p:nvGrpSpPr>
      <p:grpSpPr>
        <a:xfrm>
          <a:off x="0" y="0"/>
          <a:ext cx="0" cy="0"/>
          <a:chOff x="0" y="0"/>
          <a:chExt cx="0" cy="0"/>
        </a:xfrm>
      </p:grpSpPr>
      <p:sp>
        <p:nvSpPr>
          <p:cNvPr id="149" name="Google Shape;149;g265f38525ab_0_12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0" name="Google Shape;150;g265f38525ab_0_126"/>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151" name="Google Shape;151;g265f38525ab_0_126"/>
          <p:cNvPicPr preferRelativeResize="0"/>
          <p:nvPr/>
        </p:nvPicPr>
        <p:blipFill rotWithShape="1">
          <a:blip r:embed="rId4">
            <a:alphaModFix/>
          </a:blip>
          <a:srcRect b="0" l="0" r="0" t="0"/>
          <a:stretch/>
        </p:blipFill>
        <p:spPr>
          <a:xfrm>
            <a:off x="9284860" y="1066800"/>
            <a:ext cx="5969746" cy="4432300"/>
          </a:xfrm>
          <a:prstGeom prst="rect">
            <a:avLst/>
          </a:prstGeom>
          <a:noFill/>
          <a:ln>
            <a:noFill/>
          </a:ln>
        </p:spPr>
      </p:pic>
      <p:pic>
        <p:nvPicPr>
          <p:cNvPr descr=" " id="152" name="Google Shape;152;g265f38525ab_0_126"/>
          <p:cNvPicPr preferRelativeResize="0"/>
          <p:nvPr/>
        </p:nvPicPr>
        <p:blipFill rotWithShape="1">
          <a:blip r:embed="rId5">
            <a:alphaModFix/>
          </a:blip>
          <a:srcRect b="0" l="0" r="0" t="0"/>
          <a:stretch/>
        </p:blipFill>
        <p:spPr>
          <a:xfrm>
            <a:off x="15254607" y="10960100"/>
            <a:ext cx="8116314" cy="3289300"/>
          </a:xfrm>
          <a:prstGeom prst="rect">
            <a:avLst/>
          </a:prstGeom>
          <a:noFill/>
          <a:ln>
            <a:noFill/>
          </a:ln>
        </p:spPr>
      </p:pic>
      <p:pic>
        <p:nvPicPr>
          <p:cNvPr descr=" " id="153" name="Google Shape;153;g265f38525ab_0_126"/>
          <p:cNvPicPr preferRelativeResize="0"/>
          <p:nvPr/>
        </p:nvPicPr>
        <p:blipFill rotWithShape="1">
          <a:blip r:embed="rId6">
            <a:alphaModFix/>
          </a:blip>
          <a:srcRect b="0" l="0" r="0" t="0"/>
          <a:stretch/>
        </p:blipFill>
        <p:spPr>
          <a:xfrm>
            <a:off x="0" y="762000"/>
            <a:ext cx="9919940" cy="11734800"/>
          </a:xfrm>
          <a:prstGeom prst="rect">
            <a:avLst/>
          </a:prstGeom>
          <a:noFill/>
          <a:ln>
            <a:noFill/>
          </a:ln>
        </p:spPr>
      </p:pic>
      <p:sp>
        <p:nvSpPr>
          <p:cNvPr id="154" name="Google Shape;154;g265f38525ab_0_126"/>
          <p:cNvSpPr/>
          <p:nvPr/>
        </p:nvSpPr>
        <p:spPr>
          <a:xfrm>
            <a:off x="11863283" y="4216400"/>
            <a:ext cx="9945300" cy="527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g265f38525ab_0_126"/>
          <p:cNvSpPr/>
          <p:nvPr/>
        </p:nvSpPr>
        <p:spPr>
          <a:xfrm>
            <a:off x="11863283" y="4216400"/>
            <a:ext cx="10148700" cy="46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6" name="Google Shape;156;g265f38525ab_0_126"/>
          <p:cNvSpPr/>
          <p:nvPr/>
        </p:nvSpPr>
        <p:spPr>
          <a:xfrm>
            <a:off x="19052381" y="8940800"/>
            <a:ext cx="29088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Bebas Neue"/>
              <a:buNone/>
            </a:pPr>
            <a:r>
              <a:rPr b="0" i="0" lang="en-US" sz="3600" u="none" cap="none" strike="noStrike">
                <a:solidFill>
                  <a:srgbClr val="000000"/>
                </a:solidFill>
                <a:latin typeface="Bebas Neue"/>
                <a:ea typeface="Bebas Neue"/>
                <a:cs typeface="Bebas Neue"/>
                <a:sym typeface="Bebas Neu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ECC"/>
        </a:solidFill>
      </p:bgPr>
    </p:bg>
    <p:spTree>
      <p:nvGrpSpPr>
        <p:cNvPr id="161" name="Shape 161"/>
        <p:cNvGrpSpPr/>
        <p:nvPr/>
      </p:nvGrpSpPr>
      <p:grpSpPr>
        <a:xfrm>
          <a:off x="0" y="0"/>
          <a:ext cx="0" cy="0"/>
          <a:chOff x="0" y="0"/>
          <a:chExt cx="0" cy="0"/>
        </a:xfrm>
      </p:grpSpPr>
      <p:sp>
        <p:nvSpPr>
          <p:cNvPr id="162" name="Google Shape;162;g265f38525ab_0_13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3" name="Google Shape;163;g265f38525ab_0_138"/>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164" name="Google Shape;164;g265f38525ab_0_138"/>
          <p:cNvPicPr preferRelativeResize="0"/>
          <p:nvPr/>
        </p:nvPicPr>
        <p:blipFill rotWithShape="1">
          <a:blip r:embed="rId4">
            <a:alphaModFix/>
          </a:blip>
          <a:srcRect b="0" l="0" r="0" t="0"/>
          <a:stretch/>
        </p:blipFill>
        <p:spPr>
          <a:xfrm>
            <a:off x="7455832" y="3340100"/>
            <a:ext cx="10461860" cy="8647374"/>
          </a:xfrm>
          <a:prstGeom prst="rect">
            <a:avLst/>
          </a:prstGeom>
          <a:noFill/>
          <a:ln>
            <a:noFill/>
          </a:ln>
        </p:spPr>
      </p:pic>
      <p:sp>
        <p:nvSpPr>
          <p:cNvPr id="165" name="Google Shape;165;g265f38525ab_0_138"/>
          <p:cNvSpPr/>
          <p:nvPr/>
        </p:nvSpPr>
        <p:spPr>
          <a:xfrm>
            <a:off x="2438705" y="6096000"/>
            <a:ext cx="43692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g265f38525ab_0_138"/>
          <p:cNvSpPr/>
          <p:nvPr/>
        </p:nvSpPr>
        <p:spPr>
          <a:xfrm>
            <a:off x="2438705" y="6096000"/>
            <a:ext cx="45726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Dragon Taming Technique</a:t>
            </a:r>
            <a:endParaRPr b="0" i="0" sz="4800" u="none" cap="none" strike="noStrike">
              <a:solidFill>
                <a:schemeClr val="dk1"/>
              </a:solidFill>
              <a:latin typeface="Calibri"/>
              <a:ea typeface="Calibri"/>
              <a:cs typeface="Calibri"/>
              <a:sym typeface="Calibri"/>
            </a:endParaRPr>
          </a:p>
        </p:txBody>
      </p:sp>
      <p:sp>
        <p:nvSpPr>
          <p:cNvPr id="167" name="Google Shape;167;g265f38525ab_0_138"/>
          <p:cNvSpPr/>
          <p:nvPr/>
        </p:nvSpPr>
        <p:spPr>
          <a:xfrm>
            <a:off x="2438705" y="7874000"/>
            <a:ext cx="45048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Raleway"/>
              <a:buNone/>
            </a:pPr>
            <a:r>
              <a:rPr b="0" i="0" lang="en-US" sz="3200" u="none" cap="none" strike="noStrike">
                <a:solidFill>
                  <a:srgbClr val="000000"/>
                </a:solidFill>
                <a:latin typeface="Raleway"/>
                <a:ea typeface="Raleway"/>
                <a:cs typeface="Raleway"/>
                <a:sym typeface="Raleway"/>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68" name="Google Shape;168;g265f38525ab_0_138"/>
          <p:cNvSpPr/>
          <p:nvPr/>
        </p:nvSpPr>
        <p:spPr>
          <a:xfrm>
            <a:off x="17756819" y="2235200"/>
            <a:ext cx="4369200" cy="322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g265f38525ab_0_138"/>
          <p:cNvSpPr/>
          <p:nvPr/>
        </p:nvSpPr>
        <p:spPr>
          <a:xfrm>
            <a:off x="17756819" y="2235200"/>
            <a:ext cx="45726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The Art of Unicorn Sighting</a:t>
            </a:r>
            <a:endParaRPr b="0" i="0" sz="4800" u="none" cap="none" strike="noStrike">
              <a:solidFill>
                <a:schemeClr val="dk1"/>
              </a:solidFill>
              <a:latin typeface="Calibri"/>
              <a:ea typeface="Calibri"/>
              <a:cs typeface="Calibri"/>
              <a:sym typeface="Calibri"/>
            </a:endParaRPr>
          </a:p>
        </p:txBody>
      </p:sp>
      <p:sp>
        <p:nvSpPr>
          <p:cNvPr id="170" name="Google Shape;170;g265f38525ab_0_138"/>
          <p:cNvSpPr/>
          <p:nvPr/>
        </p:nvSpPr>
        <p:spPr>
          <a:xfrm>
            <a:off x="17756819" y="4013200"/>
            <a:ext cx="45048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Raleway"/>
              <a:buNone/>
            </a:pPr>
            <a:r>
              <a:rPr b="0" i="0" lang="en-US" sz="3200" u="none" cap="none" strike="noStrike">
                <a:solidFill>
                  <a:srgbClr val="000000"/>
                </a:solidFill>
                <a:latin typeface="Raleway"/>
                <a:ea typeface="Raleway"/>
                <a:cs typeface="Raleway"/>
                <a:sym typeface="Raleway"/>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pic>
        <p:nvPicPr>
          <p:cNvPr descr=" " id="171" name="Google Shape;171;g265f38525ab_0_138"/>
          <p:cNvPicPr preferRelativeResize="0"/>
          <p:nvPr/>
        </p:nvPicPr>
        <p:blipFill rotWithShape="1">
          <a:blip r:embed="rId5">
            <a:alphaModFix/>
          </a:blip>
          <a:srcRect b="0" l="0" r="0" t="0"/>
          <a:stretch/>
        </p:blipFill>
        <p:spPr>
          <a:xfrm>
            <a:off x="15813476" y="11366500"/>
            <a:ext cx="6960470" cy="1295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2024-01-16T07:59:04Z</dcterms:created>
  <dc:creator>PptxGenJS</dc:creator>
</cp:coreProperties>
</file>