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13716000" cx="24387025"/>
  <p:notesSz cx="13716000" cy="24387025"/>
  <p:embeddedFontLst>
    <p:embeddedFont>
      <p:font typeface="Raleway"/>
      <p:bold r:id="rId36"/>
      <p:boldItalic r:id="rId37"/>
    </p:embeddedFont>
    <p:embeddedFont>
      <p:font typeface="Lato"/>
      <p:regular r:id="rId38"/>
      <p:bold r:id="rId39"/>
      <p:italic r:id="rId40"/>
      <p:boldItalic r:id="rId41"/>
    </p:embeddedFont>
    <p:embeddedFont>
      <p:font typeface="Poppins"/>
      <p:regular r:id="rId42"/>
      <p:bold r:id="rId43"/>
      <p:italic r:id="rId44"/>
      <p:boldItalic r:id="rId45"/>
    </p:embeddedFont>
    <p:embeddedFont>
      <p:font typeface="Montserrat"/>
      <p:regular r:id="rId46"/>
      <p:bold r:id="rId47"/>
      <p:italic r:id="rId48"/>
      <p:boldItalic r:id="rId49"/>
    </p:embeddedFont>
    <p:embeddedFont>
      <p:font typeface="Inter"/>
      <p:regular r:id="rId50"/>
      <p:bold r:id="rId51"/>
    </p:embeddedFont>
    <p:embeddedFont>
      <p:font typeface="Bebas Neue"/>
      <p:regular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3" roundtripDataSignature="AMtx7mhmKHrEiL4sP0QpDll0yQle/+Z6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42" Type="http://schemas.openxmlformats.org/officeDocument/2006/relationships/font" Target="fonts/Poppins-regular.fntdata"/><Relationship Id="rId41" Type="http://schemas.openxmlformats.org/officeDocument/2006/relationships/font" Target="fonts/Lato-boldItalic.fntdata"/><Relationship Id="rId44" Type="http://schemas.openxmlformats.org/officeDocument/2006/relationships/font" Target="fonts/Poppins-italic.fntdata"/><Relationship Id="rId43" Type="http://schemas.openxmlformats.org/officeDocument/2006/relationships/font" Target="fonts/Poppins-bold.fntdata"/><Relationship Id="rId46" Type="http://schemas.openxmlformats.org/officeDocument/2006/relationships/font" Target="fonts/Montserrat-regular.fntdata"/><Relationship Id="rId45"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italic.fntdata"/><Relationship Id="rId47" Type="http://schemas.openxmlformats.org/officeDocument/2006/relationships/font" Target="fonts/Montserrat-bold.fntdata"/><Relationship Id="rId49"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font" Target="fonts/Raleway-boldItalic.fntdata"/><Relationship Id="rId36" Type="http://schemas.openxmlformats.org/officeDocument/2006/relationships/font" Target="fonts/Raleway-bold.fntdata"/><Relationship Id="rId39" Type="http://schemas.openxmlformats.org/officeDocument/2006/relationships/font" Target="fonts/Lato-bold.fntdata"/><Relationship Id="rId38" Type="http://schemas.openxmlformats.org/officeDocument/2006/relationships/font" Target="fonts/Lato-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Inter-bold.fntdata"/><Relationship Id="rId50" Type="http://schemas.openxmlformats.org/officeDocument/2006/relationships/font" Target="fonts/Inter-regular.fntdata"/><Relationship Id="rId53" Type="http://customschemas.google.com/relationships/presentationmetadata" Target="metadata"/><Relationship Id="rId52" Type="http://schemas.openxmlformats.org/officeDocument/2006/relationships/font" Target="fonts/BebasNeue-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38525a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38525a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38525a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65f38525ab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265f38525ab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265f38525ab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5f38525ab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265f38525ab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265f38525ab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65f38525ab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65f38525ab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265f38525ab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65f38525ab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65f38525ab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265f38525ab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65f38525ab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265f38525ab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g265f38525ab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65f38525ab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65f38525ab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265f38525ab_0_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65f38525ab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265f38525ab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g265f38525ab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5f38525ab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65f38525ab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265f38525ab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65f38525ab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265f38525ab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g265f38525ab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65f38525ab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65f38525ab_0_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g265f38525ab_0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65f38525ab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65f38525ab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65f38525ab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65f38525ab_0_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265f38525ab_0_3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g265f38525ab_0_3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65f38525ab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65f38525ab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265f38525ab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65f38525ab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65f38525ab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265f38525ab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65f38525ab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65f38525ab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65f38525ab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65f38525ab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265f38525ab_0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g265f38525ab_0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65f38525ab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265f38525ab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g265f38525ab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65f38525ab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265f38525ab_0_5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265f38525ab_0_5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65f38525ab_0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g265f38525ab_0_5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g265f38525ab_0_5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65f38525ab_0_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265f38525ab_0_6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g265f38525ab_0_6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65f38525ab_0_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g265f38525ab_0_6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g265f38525ab_0_6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65f38525ab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65f38525ab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65f38525ab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65f38525ab_0_6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265f38525ab_0_6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g265f38525ab_0_6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65f38525ab_0_7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g265f38525ab_0_7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g265f38525ab_0_7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65f38525ab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g265f38525ab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265f38525ab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65f38525ab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265f38525ab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265f38525ab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65f38525ab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265f38525ab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65f38525ab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65f38525ab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65f38525ab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265f38525ab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65f38525ab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65f38525ab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265f38525ab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5f38525ab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65f38525ab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65f38525ab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37.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66.png"/><Relationship Id="rId5" Type="http://schemas.openxmlformats.org/officeDocument/2006/relationships/image" Target="../media/image54.png"/><Relationship Id="rId6" Type="http://schemas.openxmlformats.org/officeDocument/2006/relationships/image" Target="../media/image43.png"/><Relationship Id="rId7" Type="http://schemas.openxmlformats.org/officeDocument/2006/relationships/image" Target="../media/image41.png"/><Relationship Id="rId8"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74.pn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65.png"/><Relationship Id="rId5" Type="http://schemas.openxmlformats.org/officeDocument/2006/relationships/image" Target="../media/image73.png"/><Relationship Id="rId6"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0" Type="http://schemas.openxmlformats.org/officeDocument/2006/relationships/image" Target="../media/image64.png"/><Relationship Id="rId22" Type="http://schemas.openxmlformats.org/officeDocument/2006/relationships/image" Target="../media/image94.png"/><Relationship Id="rId21" Type="http://schemas.openxmlformats.org/officeDocument/2006/relationships/image" Target="../media/image68.png"/><Relationship Id="rId24" Type="http://schemas.openxmlformats.org/officeDocument/2006/relationships/image" Target="../media/image99.png"/><Relationship Id="rId23"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59.png"/><Relationship Id="rId9" Type="http://schemas.openxmlformats.org/officeDocument/2006/relationships/image" Target="../media/image47.png"/><Relationship Id="rId26" Type="http://schemas.openxmlformats.org/officeDocument/2006/relationships/image" Target="../media/image70.png"/><Relationship Id="rId25" Type="http://schemas.openxmlformats.org/officeDocument/2006/relationships/image" Target="../media/image89.png"/><Relationship Id="rId28" Type="http://schemas.openxmlformats.org/officeDocument/2006/relationships/image" Target="../media/image14.png"/><Relationship Id="rId27" Type="http://schemas.openxmlformats.org/officeDocument/2006/relationships/image" Target="../media/image101.png"/><Relationship Id="rId5" Type="http://schemas.openxmlformats.org/officeDocument/2006/relationships/image" Target="../media/image58.png"/><Relationship Id="rId6" Type="http://schemas.openxmlformats.org/officeDocument/2006/relationships/image" Target="../media/image49.png"/><Relationship Id="rId7" Type="http://schemas.openxmlformats.org/officeDocument/2006/relationships/image" Target="../media/image60.png"/><Relationship Id="rId8" Type="http://schemas.openxmlformats.org/officeDocument/2006/relationships/image" Target="../media/image46.png"/><Relationship Id="rId11" Type="http://schemas.openxmlformats.org/officeDocument/2006/relationships/image" Target="../media/image56.png"/><Relationship Id="rId10" Type="http://schemas.openxmlformats.org/officeDocument/2006/relationships/image" Target="../media/image53.png"/><Relationship Id="rId13" Type="http://schemas.openxmlformats.org/officeDocument/2006/relationships/image" Target="../media/image63.png"/><Relationship Id="rId12" Type="http://schemas.openxmlformats.org/officeDocument/2006/relationships/image" Target="../media/image69.png"/><Relationship Id="rId15" Type="http://schemas.openxmlformats.org/officeDocument/2006/relationships/image" Target="../media/image80.png"/><Relationship Id="rId14" Type="http://schemas.openxmlformats.org/officeDocument/2006/relationships/image" Target="../media/image100.png"/><Relationship Id="rId17" Type="http://schemas.openxmlformats.org/officeDocument/2006/relationships/image" Target="../media/image115.png"/><Relationship Id="rId16" Type="http://schemas.openxmlformats.org/officeDocument/2006/relationships/image" Target="../media/image67.png"/><Relationship Id="rId19" Type="http://schemas.openxmlformats.org/officeDocument/2006/relationships/image" Target="../media/image57.png"/><Relationship Id="rId18"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75.png"/><Relationship Id="rId5" Type="http://schemas.openxmlformats.org/officeDocument/2006/relationships/image" Target="../media/image110.png"/><Relationship Id="rId6"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81.png"/><Relationship Id="rId5" Type="http://schemas.openxmlformats.org/officeDocument/2006/relationships/image" Target="../media/image107.png"/><Relationship Id="rId6"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84.png"/><Relationship Id="rId5" Type="http://schemas.openxmlformats.org/officeDocument/2006/relationships/image" Target="../media/image108.png"/><Relationship Id="rId6"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16.png"/><Relationship Id="rId5"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18.png"/><Relationship Id="rId5"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04.png"/><Relationship Id="rId5" Type="http://schemas.openxmlformats.org/officeDocument/2006/relationships/image" Target="../media/image106.png"/><Relationship Id="rId6"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19.png"/><Relationship Id="rId5" Type="http://schemas.openxmlformats.org/officeDocument/2006/relationships/image" Target="../media/image114.png"/><Relationship Id="rId6" Type="http://schemas.openxmlformats.org/officeDocument/2006/relationships/image" Target="../media/image156.png"/><Relationship Id="rId7" Type="http://schemas.openxmlformats.org/officeDocument/2006/relationships/image" Target="../media/image113.png"/><Relationship Id="rId8"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141.png"/><Relationship Id="rId5" Type="http://schemas.openxmlformats.org/officeDocument/2006/relationships/image" Target="../media/image150.png"/><Relationship Id="rId6" Type="http://schemas.openxmlformats.org/officeDocument/2006/relationships/image" Target="../media/image130.png"/><Relationship Id="rId7" Type="http://schemas.openxmlformats.org/officeDocument/2006/relationships/image" Target="../media/image132.png"/><Relationship Id="rId8"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131.png"/><Relationship Id="rId9" Type="http://schemas.openxmlformats.org/officeDocument/2006/relationships/image" Target="../media/image135.png"/><Relationship Id="rId5" Type="http://schemas.openxmlformats.org/officeDocument/2006/relationships/image" Target="../media/image138.png"/><Relationship Id="rId6" Type="http://schemas.openxmlformats.org/officeDocument/2006/relationships/image" Target="../media/image161.png"/><Relationship Id="rId7" Type="http://schemas.openxmlformats.org/officeDocument/2006/relationships/image" Target="../media/image121.png"/><Relationship Id="rId8" Type="http://schemas.openxmlformats.org/officeDocument/2006/relationships/image" Target="../media/image136.png"/><Relationship Id="rId11" Type="http://schemas.openxmlformats.org/officeDocument/2006/relationships/image" Target="../media/image139.png"/><Relationship Id="rId10" Type="http://schemas.openxmlformats.org/officeDocument/2006/relationships/image" Target="../media/image137.png"/><Relationship Id="rId13" Type="http://schemas.openxmlformats.org/officeDocument/2006/relationships/image" Target="../media/image153.png"/><Relationship Id="rId12" Type="http://schemas.openxmlformats.org/officeDocument/2006/relationships/image" Target="../media/image148.png"/><Relationship Id="rId15" Type="http://schemas.openxmlformats.org/officeDocument/2006/relationships/image" Target="../media/image147.png"/><Relationship Id="rId14" Type="http://schemas.openxmlformats.org/officeDocument/2006/relationships/image" Target="../media/image168.png"/><Relationship Id="rId17" Type="http://schemas.openxmlformats.org/officeDocument/2006/relationships/image" Target="../media/image169.png"/><Relationship Id="rId16" Type="http://schemas.openxmlformats.org/officeDocument/2006/relationships/image" Target="../media/image149.png"/><Relationship Id="rId19" Type="http://schemas.openxmlformats.org/officeDocument/2006/relationships/image" Target="../media/image40.png"/><Relationship Id="rId18" Type="http://schemas.openxmlformats.org/officeDocument/2006/relationships/image" Target="../media/image1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192.png"/><Relationship Id="rId6" Type="http://schemas.openxmlformats.org/officeDocument/2006/relationships/image" Target="../media/image181.png"/><Relationship Id="rId7" Type="http://schemas.openxmlformats.org/officeDocument/2006/relationships/image" Target="../media/image180.png"/><Relationship Id="rId8" Type="http://schemas.openxmlformats.org/officeDocument/2006/relationships/image" Target="../media/image1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9.png"/><Relationship Id="rId4" Type="http://schemas.openxmlformats.org/officeDocument/2006/relationships/image" Target="../media/image3.png"/><Relationship Id="rId9" Type="http://schemas.openxmlformats.org/officeDocument/2006/relationships/image" Target="../media/image179.png"/><Relationship Id="rId5" Type="http://schemas.openxmlformats.org/officeDocument/2006/relationships/image" Target="../media/image177.png"/><Relationship Id="rId6" Type="http://schemas.openxmlformats.org/officeDocument/2006/relationships/image" Target="../media/image185.png"/><Relationship Id="rId7" Type="http://schemas.openxmlformats.org/officeDocument/2006/relationships/image" Target="../media/image184.png"/><Relationship Id="rId8" Type="http://schemas.openxmlformats.org/officeDocument/2006/relationships/image" Target="../media/image188.png"/><Relationship Id="rId11" Type="http://schemas.openxmlformats.org/officeDocument/2006/relationships/image" Target="../media/image40.png"/><Relationship Id="rId10" Type="http://schemas.openxmlformats.org/officeDocument/2006/relationships/image" Target="../media/image1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32.png"/><Relationship Id="rId8" Type="http://schemas.openxmlformats.org/officeDocument/2006/relationships/image" Target="../media/image26.png"/></Relationships>
</file>

<file path=ppt/slides/_rels/slide30.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21"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196.png"/><Relationship Id="rId9" Type="http://schemas.openxmlformats.org/officeDocument/2006/relationships/image" Target="../media/image178.png"/><Relationship Id="rId5" Type="http://schemas.openxmlformats.org/officeDocument/2006/relationships/image" Target="../media/image167.png"/><Relationship Id="rId6" Type="http://schemas.openxmlformats.org/officeDocument/2006/relationships/image" Target="../media/image172.png"/><Relationship Id="rId7" Type="http://schemas.openxmlformats.org/officeDocument/2006/relationships/image" Target="../media/image174.png"/><Relationship Id="rId8" Type="http://schemas.openxmlformats.org/officeDocument/2006/relationships/image" Target="../media/image175.png"/><Relationship Id="rId11" Type="http://schemas.openxmlformats.org/officeDocument/2006/relationships/image" Target="../media/image182.png"/><Relationship Id="rId10" Type="http://schemas.openxmlformats.org/officeDocument/2006/relationships/image" Target="../media/image215.png"/><Relationship Id="rId13" Type="http://schemas.openxmlformats.org/officeDocument/2006/relationships/image" Target="../media/image186.png"/><Relationship Id="rId12" Type="http://schemas.openxmlformats.org/officeDocument/2006/relationships/image" Target="../media/image183.png"/><Relationship Id="rId15" Type="http://schemas.openxmlformats.org/officeDocument/2006/relationships/image" Target="../media/image190.png"/><Relationship Id="rId14" Type="http://schemas.openxmlformats.org/officeDocument/2006/relationships/image" Target="../media/image211.png"/><Relationship Id="rId17" Type="http://schemas.openxmlformats.org/officeDocument/2006/relationships/image" Target="../media/image206.png"/><Relationship Id="rId16" Type="http://schemas.openxmlformats.org/officeDocument/2006/relationships/image" Target="../media/image193.png"/><Relationship Id="rId19" Type="http://schemas.openxmlformats.org/officeDocument/2006/relationships/image" Target="../media/image209.png"/><Relationship Id="rId18" Type="http://schemas.openxmlformats.org/officeDocument/2006/relationships/image" Target="../media/image20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17.png"/><Relationship Id="rId4" Type="http://schemas.openxmlformats.org/officeDocument/2006/relationships/image" Target="../media/image3.png"/><Relationship Id="rId5" Type="http://schemas.openxmlformats.org/officeDocument/2006/relationships/hyperlink" Target="https://unsplash.com/" TargetMode="External"/><Relationship Id="rId6" Type="http://schemas.openxmlformats.org/officeDocument/2006/relationships/image" Target="../media/image2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2.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76.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44.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14.png"/><Relationship Id="rId6"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15" name="Shape 15"/>
        <p:cNvGrpSpPr/>
        <p:nvPr/>
      </p:nvGrpSpPr>
      <p:grpSpPr>
        <a:xfrm>
          <a:off x="0" y="0"/>
          <a:ext cx="0" cy="0"/>
          <a:chOff x="0" y="0"/>
          <a:chExt cx="0" cy="0"/>
        </a:xfrm>
      </p:grpSpPr>
      <p:sp>
        <p:nvSpPr>
          <p:cNvPr id="16" name="Google Shape;16;g265f38525ab_0_0"/>
          <p:cNvSpPr/>
          <p:nvPr/>
        </p:nvSpPr>
        <p:spPr>
          <a:xfrm>
            <a:off x="1841730" y="4457700"/>
            <a:ext cx="10842900" cy="445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Bebas Neue"/>
              <a:buNone/>
            </a:pPr>
            <a:r>
              <a:rPr b="0" i="0" lang="en-US" sz="12800" u="none" cap="none" strike="noStrike">
                <a:solidFill>
                  <a:srgbClr val="000000"/>
                </a:solidFill>
                <a:latin typeface="Bebas Neue"/>
                <a:ea typeface="Bebas Neue"/>
                <a:cs typeface="Bebas Neue"/>
                <a:sym typeface="Bebas Neue"/>
              </a:rPr>
              <a:t>Transportation Planning Process</a:t>
            </a:r>
            <a:endParaRPr b="0" i="0" sz="12800" u="none" cap="none" strike="noStrike">
              <a:solidFill>
                <a:schemeClr val="dk1"/>
              </a:solidFill>
              <a:latin typeface="Calibri"/>
              <a:ea typeface="Calibri"/>
              <a:cs typeface="Calibri"/>
              <a:sym typeface="Calibri"/>
            </a:endParaRPr>
          </a:p>
        </p:txBody>
      </p:sp>
      <p:sp>
        <p:nvSpPr>
          <p:cNvPr id="17" name="Google Shape;17;g265f38525ab_0_0"/>
          <p:cNvSpPr/>
          <p:nvPr/>
        </p:nvSpPr>
        <p:spPr>
          <a:xfrm>
            <a:off x="1841730" y="8597900"/>
            <a:ext cx="9771900" cy="217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6400"/>
              <a:buFont typeface="Raleway"/>
              <a:buNone/>
            </a:pPr>
            <a:r>
              <a:rPr b="1" i="0" lang="en-US" sz="6400" u="none" cap="none" strike="noStrike">
                <a:solidFill>
                  <a:srgbClr val="000000"/>
                </a:solidFill>
                <a:latin typeface="Raleway"/>
                <a:ea typeface="Raleway"/>
                <a:cs typeface="Raleway"/>
                <a:sym typeface="Raleway"/>
              </a:rPr>
              <a:t>Free Presentation Template</a:t>
            </a:r>
            <a:endParaRPr b="0" i="0" sz="6400" u="none" cap="none" strike="noStrike">
              <a:solidFill>
                <a:schemeClr val="dk1"/>
              </a:solidFill>
              <a:latin typeface="Calibri"/>
              <a:ea typeface="Calibri"/>
              <a:cs typeface="Calibri"/>
              <a:sym typeface="Calibri"/>
            </a:endParaRPr>
          </a:p>
        </p:txBody>
      </p:sp>
      <p:sp>
        <p:nvSpPr>
          <p:cNvPr id="18" name="Google Shape;18;g265f38525a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65f38525ab_0_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0" name="Google Shape;20;g265f38525ab_0_0"/>
          <p:cNvPicPr preferRelativeResize="0"/>
          <p:nvPr/>
        </p:nvPicPr>
        <p:blipFill rotWithShape="1">
          <a:blip r:embed="rId4">
            <a:alphaModFix/>
          </a:blip>
          <a:srcRect b="0" l="0" r="0" t="0"/>
          <a:stretch/>
        </p:blipFill>
        <p:spPr>
          <a:xfrm>
            <a:off x="11805006" y="1930400"/>
            <a:ext cx="12237980" cy="11480800"/>
          </a:xfrm>
          <a:prstGeom prst="rect">
            <a:avLst/>
          </a:prstGeom>
          <a:noFill/>
          <a:ln>
            <a:noFill/>
          </a:ln>
        </p:spPr>
      </p:pic>
      <p:pic>
        <p:nvPicPr>
          <p:cNvPr descr=" " id="21" name="Google Shape;21;g265f38525ab_0_0"/>
          <p:cNvPicPr preferRelativeResize="0"/>
          <p:nvPr/>
        </p:nvPicPr>
        <p:blipFill rotWithShape="1">
          <a:blip r:embed="rId5">
            <a:alphaModFix/>
          </a:blip>
          <a:srcRect b="0" l="0" r="0" t="0"/>
          <a:stretch/>
        </p:blipFill>
        <p:spPr>
          <a:xfrm>
            <a:off x="0" y="-1574800"/>
            <a:ext cx="5677610" cy="5626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176" name="Shape 176"/>
        <p:cNvGrpSpPr/>
        <p:nvPr/>
      </p:nvGrpSpPr>
      <p:grpSpPr>
        <a:xfrm>
          <a:off x="0" y="0"/>
          <a:ext cx="0" cy="0"/>
          <a:chOff x="0" y="0"/>
          <a:chExt cx="0" cy="0"/>
        </a:xfrm>
      </p:grpSpPr>
      <p:pic>
        <p:nvPicPr>
          <p:cNvPr descr=" " id="177" name="Google Shape;177;g265f38525ab_0_152"/>
          <p:cNvPicPr preferRelativeResize="0"/>
          <p:nvPr/>
        </p:nvPicPr>
        <p:blipFill rotWithShape="1">
          <a:blip r:embed="rId3">
            <a:alphaModFix/>
          </a:blip>
          <a:srcRect b="0" l="0" r="0" t="0"/>
          <a:stretch/>
        </p:blipFill>
        <p:spPr>
          <a:xfrm>
            <a:off x="1232054" y="9766300"/>
            <a:ext cx="8116314" cy="3289300"/>
          </a:xfrm>
          <a:prstGeom prst="rect">
            <a:avLst/>
          </a:prstGeom>
          <a:noFill/>
          <a:ln>
            <a:noFill/>
          </a:ln>
        </p:spPr>
      </p:pic>
      <p:pic>
        <p:nvPicPr>
          <p:cNvPr descr=" " id="178" name="Google Shape;178;g265f38525ab_0_152"/>
          <p:cNvPicPr preferRelativeResize="0"/>
          <p:nvPr/>
        </p:nvPicPr>
        <p:blipFill rotWithShape="1">
          <a:blip r:embed="rId4">
            <a:alphaModFix/>
          </a:blip>
          <a:srcRect b="0" l="0" r="0" t="0"/>
          <a:stretch/>
        </p:blipFill>
        <p:spPr>
          <a:xfrm>
            <a:off x="11698162" y="1587500"/>
            <a:ext cx="9970746" cy="11188700"/>
          </a:xfrm>
          <a:prstGeom prst="rect">
            <a:avLst/>
          </a:prstGeom>
          <a:noFill/>
          <a:ln>
            <a:noFill/>
          </a:ln>
        </p:spPr>
      </p:pic>
      <p:sp>
        <p:nvSpPr>
          <p:cNvPr id="179" name="Google Shape;179;g265f38525ab_0_152"/>
          <p:cNvSpPr/>
          <p:nvPr/>
        </p:nvSpPr>
        <p:spPr>
          <a:xfrm>
            <a:off x="2019552" y="1231900"/>
            <a:ext cx="149964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A Research</a:t>
            </a:r>
            <a:endParaRPr b="0" i="0" sz="8000" u="none" cap="none" strike="noStrike">
              <a:solidFill>
                <a:schemeClr val="dk1"/>
              </a:solidFill>
              <a:latin typeface="Calibri"/>
              <a:ea typeface="Calibri"/>
              <a:cs typeface="Calibri"/>
              <a:sym typeface="Calibri"/>
            </a:endParaRPr>
          </a:p>
        </p:txBody>
      </p:sp>
      <p:sp>
        <p:nvSpPr>
          <p:cNvPr id="180" name="Google Shape;180;g265f38525ab_0_152"/>
          <p:cNvSpPr/>
          <p:nvPr/>
        </p:nvSpPr>
        <p:spPr>
          <a:xfrm>
            <a:off x="2171971" y="47244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65f38525ab_0_152"/>
          <p:cNvSpPr/>
          <p:nvPr/>
        </p:nvSpPr>
        <p:spPr>
          <a:xfrm>
            <a:off x="2171971" y="4724400"/>
            <a:ext cx="8205300" cy="8204100"/>
          </a:xfrm>
          <a:prstGeom prst="ellipse">
            <a:avLst/>
          </a:prstGeom>
          <a:solidFill>
            <a:srgbClr val="1611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65f38525ab_0_152"/>
          <p:cNvSpPr/>
          <p:nvPr/>
        </p:nvSpPr>
        <p:spPr>
          <a:xfrm>
            <a:off x="3200800" y="6616700"/>
            <a:ext cx="6160200" cy="6159600"/>
          </a:xfrm>
          <a:prstGeom prst="ellipse">
            <a:avLst/>
          </a:prstGeom>
          <a:solidFill>
            <a:srgbClr val="FFB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65f38525ab_0_152"/>
          <p:cNvSpPr/>
          <p:nvPr/>
        </p:nvSpPr>
        <p:spPr>
          <a:xfrm>
            <a:off x="4229629" y="84963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65f38525ab_0_152"/>
          <p:cNvSpPr/>
          <p:nvPr/>
        </p:nvSpPr>
        <p:spPr>
          <a:xfrm>
            <a:off x="5690311" y="52578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6.7M</a:t>
            </a:r>
            <a:endParaRPr b="0" i="0" sz="4800" u="none" cap="none" strike="noStrike">
              <a:solidFill>
                <a:schemeClr val="dk1"/>
              </a:solidFill>
              <a:latin typeface="Calibri"/>
              <a:ea typeface="Calibri"/>
              <a:cs typeface="Calibri"/>
              <a:sym typeface="Calibri"/>
            </a:endParaRPr>
          </a:p>
        </p:txBody>
      </p:sp>
      <p:sp>
        <p:nvSpPr>
          <p:cNvPr id="185" name="Google Shape;185;g265f38525ab_0_152"/>
          <p:cNvSpPr/>
          <p:nvPr/>
        </p:nvSpPr>
        <p:spPr>
          <a:xfrm>
            <a:off x="5703013" y="100711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6110D"/>
              </a:buClr>
              <a:buSzPts val="4800"/>
              <a:buFont typeface="Bebas Neue"/>
              <a:buNone/>
            </a:pPr>
            <a:r>
              <a:rPr b="0" i="0" lang="en-US" sz="4800" u="none" cap="none" strike="noStrike">
                <a:solidFill>
                  <a:srgbClr val="16110D"/>
                </a:solidFill>
                <a:latin typeface="Bebas Neue"/>
                <a:ea typeface="Bebas Neue"/>
                <a:cs typeface="Bebas Neue"/>
                <a:sym typeface="Bebas Neue"/>
              </a:rPr>
              <a:t>2.3M</a:t>
            </a:r>
            <a:endParaRPr b="0" i="0" sz="4800" u="none" cap="none" strike="noStrike">
              <a:solidFill>
                <a:schemeClr val="dk1"/>
              </a:solidFill>
              <a:latin typeface="Calibri"/>
              <a:ea typeface="Calibri"/>
              <a:cs typeface="Calibri"/>
              <a:sym typeface="Calibri"/>
            </a:endParaRPr>
          </a:p>
        </p:txBody>
      </p:sp>
      <p:sp>
        <p:nvSpPr>
          <p:cNvPr id="186" name="Google Shape;186;g265f38525ab_0_152"/>
          <p:cNvSpPr/>
          <p:nvPr/>
        </p:nvSpPr>
        <p:spPr>
          <a:xfrm>
            <a:off x="5703013" y="71374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4.4M</a:t>
            </a:r>
            <a:endParaRPr b="0" i="0" sz="4800" u="none" cap="none" strike="noStrike">
              <a:solidFill>
                <a:schemeClr val="dk1"/>
              </a:solidFill>
              <a:latin typeface="Calibri"/>
              <a:ea typeface="Calibri"/>
              <a:cs typeface="Calibri"/>
              <a:sym typeface="Calibri"/>
            </a:endParaRPr>
          </a:p>
        </p:txBody>
      </p:sp>
      <p:sp>
        <p:nvSpPr>
          <p:cNvPr id="187" name="Google Shape;187;g265f38525ab_0_1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65f38525ab_0_15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193" name="Shape 193"/>
        <p:cNvGrpSpPr/>
        <p:nvPr/>
      </p:nvGrpSpPr>
      <p:grpSpPr>
        <a:xfrm>
          <a:off x="0" y="0"/>
          <a:ext cx="0" cy="0"/>
          <a:chOff x="0" y="0"/>
          <a:chExt cx="0" cy="0"/>
        </a:xfrm>
      </p:grpSpPr>
      <p:sp>
        <p:nvSpPr>
          <p:cNvPr id="194" name="Google Shape;194;g265f38525ab_0_1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65f38525ab_0_16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96" name="Google Shape;196;g265f38525ab_0_168"/>
          <p:cNvPicPr preferRelativeResize="0"/>
          <p:nvPr/>
        </p:nvPicPr>
        <p:blipFill rotWithShape="1">
          <a:blip r:embed="rId4">
            <a:alphaModFix/>
          </a:blip>
          <a:srcRect b="0" l="0" r="0" t="0"/>
          <a:stretch/>
        </p:blipFill>
        <p:spPr>
          <a:xfrm>
            <a:off x="16600975" y="5422900"/>
            <a:ext cx="7786073" cy="8293100"/>
          </a:xfrm>
          <a:prstGeom prst="rect">
            <a:avLst/>
          </a:prstGeom>
          <a:noFill/>
          <a:ln>
            <a:noFill/>
          </a:ln>
        </p:spPr>
      </p:pic>
      <p:sp>
        <p:nvSpPr>
          <p:cNvPr id="197" name="Google Shape;197;g265f38525ab_0_168"/>
          <p:cNvSpPr/>
          <p:nvPr/>
        </p:nvSpPr>
        <p:spPr>
          <a:xfrm>
            <a:off x="2171971" y="1828800"/>
            <a:ext cx="12849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Elves: A Glimpse into Their World</a:t>
            </a:r>
            <a:endParaRPr b="0" i="0" sz="8000" u="none" cap="none" strike="noStrike">
              <a:solidFill>
                <a:schemeClr val="dk1"/>
              </a:solidFill>
              <a:latin typeface="Calibri"/>
              <a:ea typeface="Calibri"/>
              <a:cs typeface="Calibri"/>
              <a:sym typeface="Calibri"/>
            </a:endParaRPr>
          </a:p>
        </p:txBody>
      </p:sp>
      <p:sp>
        <p:nvSpPr>
          <p:cNvPr id="198" name="Google Shape;198;g265f38525ab_0_168"/>
          <p:cNvSpPr/>
          <p:nvPr/>
        </p:nvSpPr>
        <p:spPr>
          <a:xfrm>
            <a:off x="2171971" y="3517900"/>
            <a:ext cx="21639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199" name="Google Shape;199;g265f38525ab_0_168"/>
          <p:cNvSpPr/>
          <p:nvPr/>
        </p:nvSpPr>
        <p:spPr>
          <a:xfrm>
            <a:off x="2171971" y="6858000"/>
            <a:ext cx="40644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65f38525ab_0_168"/>
          <p:cNvPicPr preferRelativeResize="0"/>
          <p:nvPr/>
        </p:nvPicPr>
        <p:blipFill rotWithShape="1">
          <a:blip r:embed="rId5">
            <a:alphaModFix/>
          </a:blip>
          <a:srcRect b="0" l="0" r="0" t="0"/>
          <a:stretch/>
        </p:blipFill>
        <p:spPr>
          <a:xfrm>
            <a:off x="2171971" y="6858000"/>
            <a:ext cx="1500329" cy="1015988"/>
          </a:xfrm>
          <a:prstGeom prst="rect">
            <a:avLst/>
          </a:prstGeom>
          <a:noFill/>
          <a:ln>
            <a:noFill/>
          </a:ln>
        </p:spPr>
      </p:pic>
      <p:sp>
        <p:nvSpPr>
          <p:cNvPr id="201" name="Google Shape;201;g265f38525ab_0_168"/>
          <p:cNvSpPr/>
          <p:nvPr/>
        </p:nvSpPr>
        <p:spPr>
          <a:xfrm>
            <a:off x="2171971" y="8178788"/>
            <a:ext cx="40644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65f38525ab_0_168"/>
          <p:cNvSpPr/>
          <p:nvPr/>
        </p:nvSpPr>
        <p:spPr>
          <a:xfrm>
            <a:off x="2171971" y="8178788"/>
            <a:ext cx="4200000" cy="351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03" name="Google Shape;203;g265f38525ab_0_168"/>
          <p:cNvSpPr/>
          <p:nvPr/>
        </p:nvSpPr>
        <p:spPr>
          <a:xfrm>
            <a:off x="6642930" y="6858000"/>
            <a:ext cx="40644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65f38525ab_0_168"/>
          <p:cNvPicPr preferRelativeResize="0"/>
          <p:nvPr/>
        </p:nvPicPr>
        <p:blipFill rotWithShape="1">
          <a:blip r:embed="rId6">
            <a:alphaModFix/>
          </a:blip>
          <a:srcRect b="0" l="0" r="0" t="0"/>
          <a:stretch/>
        </p:blipFill>
        <p:spPr>
          <a:xfrm>
            <a:off x="6642930" y="6858000"/>
            <a:ext cx="1110908" cy="1016000"/>
          </a:xfrm>
          <a:prstGeom prst="rect">
            <a:avLst/>
          </a:prstGeom>
          <a:noFill/>
          <a:ln>
            <a:noFill/>
          </a:ln>
        </p:spPr>
      </p:pic>
      <p:sp>
        <p:nvSpPr>
          <p:cNvPr id="205" name="Google Shape;205;g265f38525ab_0_168"/>
          <p:cNvSpPr/>
          <p:nvPr/>
        </p:nvSpPr>
        <p:spPr>
          <a:xfrm>
            <a:off x="6642930" y="8178800"/>
            <a:ext cx="40644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65f38525ab_0_168"/>
          <p:cNvSpPr/>
          <p:nvPr/>
        </p:nvSpPr>
        <p:spPr>
          <a:xfrm>
            <a:off x="6642930" y="8178800"/>
            <a:ext cx="4200000" cy="351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07" name="Google Shape;207;g265f38525ab_0_168"/>
          <p:cNvSpPr/>
          <p:nvPr/>
        </p:nvSpPr>
        <p:spPr>
          <a:xfrm>
            <a:off x="11113889" y="6858000"/>
            <a:ext cx="40644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65f38525ab_0_168"/>
          <p:cNvPicPr preferRelativeResize="0"/>
          <p:nvPr/>
        </p:nvPicPr>
        <p:blipFill rotWithShape="1">
          <a:blip r:embed="rId7">
            <a:alphaModFix/>
          </a:blip>
          <a:srcRect b="0" l="0" r="0" t="0"/>
          <a:stretch/>
        </p:blipFill>
        <p:spPr>
          <a:xfrm>
            <a:off x="11113889" y="6858000"/>
            <a:ext cx="910275" cy="1016012"/>
          </a:xfrm>
          <a:prstGeom prst="rect">
            <a:avLst/>
          </a:prstGeom>
          <a:noFill/>
          <a:ln>
            <a:noFill/>
          </a:ln>
        </p:spPr>
      </p:pic>
      <p:sp>
        <p:nvSpPr>
          <p:cNvPr id="209" name="Google Shape;209;g265f38525ab_0_168"/>
          <p:cNvSpPr/>
          <p:nvPr/>
        </p:nvSpPr>
        <p:spPr>
          <a:xfrm>
            <a:off x="11113889" y="8178812"/>
            <a:ext cx="40644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65f38525ab_0_168"/>
          <p:cNvSpPr/>
          <p:nvPr/>
        </p:nvSpPr>
        <p:spPr>
          <a:xfrm>
            <a:off x="11113889" y="8178812"/>
            <a:ext cx="4200000" cy="351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pic>
        <p:nvPicPr>
          <p:cNvPr descr=" " id="211" name="Google Shape;211;g265f38525ab_0_168"/>
          <p:cNvPicPr preferRelativeResize="0"/>
          <p:nvPr/>
        </p:nvPicPr>
        <p:blipFill rotWithShape="1">
          <a:blip r:embed="rId8">
            <a:alphaModFix/>
          </a:blip>
          <a:srcRect b="0" l="0" r="0" t="0"/>
          <a:stretch/>
        </p:blipFill>
        <p:spPr>
          <a:xfrm>
            <a:off x="11113889" y="11760200"/>
            <a:ext cx="6960470" cy="1295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216" name="Shape 216"/>
        <p:cNvGrpSpPr/>
        <p:nvPr/>
      </p:nvGrpSpPr>
      <p:grpSpPr>
        <a:xfrm>
          <a:off x="0" y="0"/>
          <a:ext cx="0" cy="0"/>
          <a:chOff x="0" y="0"/>
          <a:chExt cx="0" cy="0"/>
        </a:xfrm>
      </p:grpSpPr>
      <p:sp>
        <p:nvSpPr>
          <p:cNvPr id="217" name="Google Shape;217;g265f38525ab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65f38525ab_0_19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19" name="Google Shape;219;g265f38525ab_0_190"/>
          <p:cNvPicPr preferRelativeResize="0"/>
          <p:nvPr/>
        </p:nvPicPr>
        <p:blipFill rotWithShape="1">
          <a:blip r:embed="rId4">
            <a:alphaModFix/>
          </a:blip>
          <a:srcRect b="0" l="0" r="0" t="0"/>
          <a:stretch/>
        </p:blipFill>
        <p:spPr>
          <a:xfrm>
            <a:off x="10072359" y="673100"/>
            <a:ext cx="12803200" cy="12369800"/>
          </a:xfrm>
          <a:prstGeom prst="rect">
            <a:avLst/>
          </a:prstGeom>
          <a:noFill/>
          <a:ln>
            <a:noFill/>
          </a:ln>
        </p:spPr>
      </p:pic>
      <p:sp>
        <p:nvSpPr>
          <p:cNvPr id="220" name="Google Shape;220;g265f38525ab_0_190"/>
          <p:cNvSpPr/>
          <p:nvPr/>
        </p:nvSpPr>
        <p:spPr>
          <a:xfrm>
            <a:off x="2768946" y="2806700"/>
            <a:ext cx="10893600" cy="83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12800"/>
              <a:buFont typeface="Bebas Neue"/>
              <a:buNone/>
            </a:pPr>
            <a:r>
              <a:rPr b="0" i="0" lang="en-US" sz="12800" u="none" cap="none" strike="noStrike">
                <a:solidFill>
                  <a:srgbClr val="FFBE2E"/>
                </a:solidFill>
                <a:latin typeface="Bebas Neue"/>
                <a:ea typeface="Bebas Neue"/>
                <a:cs typeface="Bebas Neue"/>
                <a:sym typeface="Bebas Neue"/>
              </a:rPr>
              <a:t>The Enchanter: Cast Spells, Create Illusions, Bring Magic to Life</a:t>
            </a:r>
            <a:endParaRPr b="0" i="0" sz="12800" u="none" cap="none" strike="noStrike">
              <a:solidFill>
                <a:schemeClr val="dk1"/>
              </a:solidFill>
              <a:latin typeface="Calibri"/>
              <a:ea typeface="Calibri"/>
              <a:cs typeface="Calibri"/>
              <a:sym typeface="Calibri"/>
            </a:endParaRPr>
          </a:p>
        </p:txBody>
      </p:sp>
      <p:sp>
        <p:nvSpPr>
          <p:cNvPr id="221" name="Google Shape;221;g265f38525ab_0_190"/>
          <p:cNvSpPr/>
          <p:nvPr/>
        </p:nvSpPr>
        <p:spPr>
          <a:xfrm>
            <a:off x="2692737" y="2755900"/>
            <a:ext cx="10893600" cy="83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2800"/>
              <a:buFont typeface="Bebas Neue"/>
              <a:buNone/>
            </a:pPr>
            <a:r>
              <a:rPr b="0" i="0" lang="en-US" sz="12800" u="none" cap="none" strike="noStrike">
                <a:solidFill>
                  <a:srgbClr val="16110D"/>
                </a:solidFill>
                <a:latin typeface="Bebas Neue"/>
                <a:ea typeface="Bebas Neue"/>
                <a:cs typeface="Bebas Neue"/>
                <a:sym typeface="Bebas Neue"/>
              </a:rPr>
              <a:t>The Enchanter: Cast Spells, Create Illusions, Bring Magic to Life</a:t>
            </a:r>
            <a:endParaRPr b="0" i="0" sz="12800" u="none" cap="none" strike="noStrike">
              <a:solidFill>
                <a:schemeClr val="dk1"/>
              </a:solidFill>
              <a:latin typeface="Calibri"/>
              <a:ea typeface="Calibri"/>
              <a:cs typeface="Calibri"/>
              <a:sym typeface="Calibri"/>
            </a:endParaRPr>
          </a:p>
        </p:txBody>
      </p:sp>
      <p:pic>
        <p:nvPicPr>
          <p:cNvPr descr=" " id="222" name="Google Shape;222;g265f38525ab_0_190"/>
          <p:cNvPicPr preferRelativeResize="0"/>
          <p:nvPr/>
        </p:nvPicPr>
        <p:blipFill rotWithShape="1">
          <a:blip r:embed="rId5">
            <a:alphaModFix/>
          </a:blip>
          <a:srcRect b="0" l="0" r="0" t="0"/>
          <a:stretch/>
        </p:blipFill>
        <p:spPr>
          <a:xfrm>
            <a:off x="5321965" y="11201400"/>
            <a:ext cx="8116314" cy="3289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227" name="Shape 227"/>
        <p:cNvGrpSpPr/>
        <p:nvPr/>
      </p:nvGrpSpPr>
      <p:grpSpPr>
        <a:xfrm>
          <a:off x="0" y="0"/>
          <a:ext cx="0" cy="0"/>
          <a:chOff x="0" y="0"/>
          <a:chExt cx="0" cy="0"/>
        </a:xfrm>
      </p:grpSpPr>
      <p:sp>
        <p:nvSpPr>
          <p:cNvPr id="228" name="Google Shape;228;g265f38525ab_0_2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65f38525ab_0_20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30" name="Google Shape;230;g265f38525ab_0_200"/>
          <p:cNvPicPr preferRelativeResize="0"/>
          <p:nvPr/>
        </p:nvPicPr>
        <p:blipFill rotWithShape="1">
          <a:blip r:embed="rId4">
            <a:alphaModFix/>
          </a:blip>
          <a:srcRect b="0" l="0" r="0" t="0"/>
          <a:stretch/>
        </p:blipFill>
        <p:spPr>
          <a:xfrm>
            <a:off x="16905813" y="-101600"/>
            <a:ext cx="6084060" cy="12369800"/>
          </a:xfrm>
          <a:prstGeom prst="rect">
            <a:avLst/>
          </a:prstGeom>
          <a:noFill/>
          <a:ln>
            <a:noFill/>
          </a:ln>
        </p:spPr>
      </p:pic>
      <p:pic>
        <p:nvPicPr>
          <p:cNvPr descr=" " id="231" name="Google Shape;231;g265f38525ab_0_200"/>
          <p:cNvPicPr preferRelativeResize="0"/>
          <p:nvPr/>
        </p:nvPicPr>
        <p:blipFill rotWithShape="1">
          <a:blip r:embed="rId5">
            <a:alphaModFix/>
          </a:blip>
          <a:srcRect b="0" l="0" r="0" t="0"/>
          <a:stretch/>
        </p:blipFill>
        <p:spPr>
          <a:xfrm>
            <a:off x="10491511" y="1346200"/>
            <a:ext cx="6084060" cy="12369800"/>
          </a:xfrm>
          <a:prstGeom prst="rect">
            <a:avLst/>
          </a:prstGeom>
          <a:noFill/>
          <a:ln>
            <a:noFill/>
          </a:ln>
        </p:spPr>
      </p:pic>
      <p:sp>
        <p:nvSpPr>
          <p:cNvPr id="232" name="Google Shape;232;g265f38525ab_0_200"/>
          <p:cNvSpPr/>
          <p:nvPr/>
        </p:nvSpPr>
        <p:spPr>
          <a:xfrm>
            <a:off x="1397175" y="11430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Some Data</a:t>
            </a:r>
            <a:endParaRPr b="0" i="0" sz="8000" u="none" cap="none" strike="noStrike">
              <a:solidFill>
                <a:schemeClr val="dk1"/>
              </a:solidFill>
              <a:latin typeface="Calibri"/>
              <a:ea typeface="Calibri"/>
              <a:cs typeface="Calibri"/>
              <a:sym typeface="Calibri"/>
            </a:endParaRPr>
          </a:p>
        </p:txBody>
      </p:sp>
      <p:sp>
        <p:nvSpPr>
          <p:cNvPr id="233" name="Google Shape;233;g265f38525ab_0_200"/>
          <p:cNvSpPr/>
          <p:nvPr/>
        </p:nvSpPr>
        <p:spPr>
          <a:xfrm>
            <a:off x="1244756" y="5029200"/>
            <a:ext cx="8573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65f38525ab_0_200"/>
          <p:cNvSpPr/>
          <p:nvPr/>
        </p:nvSpPr>
        <p:spPr>
          <a:xfrm>
            <a:off x="1244756" y="502920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65f38525ab_0_200"/>
          <p:cNvSpPr/>
          <p:nvPr/>
        </p:nvSpPr>
        <p:spPr>
          <a:xfrm>
            <a:off x="1244756" y="502920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8000"/>
              <a:buFont typeface="Bebas Neue"/>
              <a:buNone/>
            </a:pPr>
            <a:r>
              <a:rPr b="0" i="0" lang="en-US" sz="8000" u="none" cap="none" strike="noStrike">
                <a:solidFill>
                  <a:srgbClr val="FFBE2E"/>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236" name="Google Shape;236;g265f38525ab_0_200"/>
          <p:cNvSpPr/>
          <p:nvPr/>
        </p:nvSpPr>
        <p:spPr>
          <a:xfrm>
            <a:off x="2870559" y="5073650"/>
            <a:ext cx="69477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65f38525ab_0_200"/>
          <p:cNvSpPr/>
          <p:nvPr/>
        </p:nvSpPr>
        <p:spPr>
          <a:xfrm>
            <a:off x="2870559" y="507365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Enchanted Creatures</a:t>
            </a:r>
            <a:endParaRPr b="0" i="0" sz="3600" u="none" cap="none" strike="noStrike">
              <a:solidFill>
                <a:schemeClr val="dk1"/>
              </a:solidFill>
              <a:latin typeface="Calibri"/>
              <a:ea typeface="Calibri"/>
              <a:cs typeface="Calibri"/>
              <a:sym typeface="Calibri"/>
            </a:endParaRPr>
          </a:p>
        </p:txBody>
      </p:sp>
      <p:sp>
        <p:nvSpPr>
          <p:cNvPr id="238" name="Google Shape;238;g265f38525ab_0_200"/>
          <p:cNvSpPr/>
          <p:nvPr/>
        </p:nvSpPr>
        <p:spPr>
          <a:xfrm>
            <a:off x="2870559" y="5721350"/>
            <a:ext cx="7083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possess the ability to cast spells.</a:t>
            </a:r>
            <a:endParaRPr b="0" i="0" sz="3200" u="none" cap="none" strike="noStrike">
              <a:solidFill>
                <a:schemeClr val="dk1"/>
              </a:solidFill>
              <a:latin typeface="Calibri"/>
              <a:ea typeface="Calibri"/>
              <a:cs typeface="Calibri"/>
              <a:sym typeface="Calibri"/>
            </a:endParaRPr>
          </a:p>
        </p:txBody>
      </p:sp>
      <p:sp>
        <p:nvSpPr>
          <p:cNvPr id="239" name="Google Shape;239;g265f38525ab_0_200"/>
          <p:cNvSpPr/>
          <p:nvPr/>
        </p:nvSpPr>
        <p:spPr>
          <a:xfrm>
            <a:off x="1244756" y="6858000"/>
            <a:ext cx="8573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5f38525ab_0_200"/>
          <p:cNvSpPr/>
          <p:nvPr/>
        </p:nvSpPr>
        <p:spPr>
          <a:xfrm>
            <a:off x="1244756" y="685800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65f38525ab_0_200"/>
          <p:cNvSpPr/>
          <p:nvPr/>
        </p:nvSpPr>
        <p:spPr>
          <a:xfrm>
            <a:off x="1244756" y="685800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8000"/>
              <a:buFont typeface="Bebas Neue"/>
              <a:buNone/>
            </a:pPr>
            <a:r>
              <a:rPr b="0" i="0" lang="en-US" sz="8000" u="none" cap="none" strike="noStrike">
                <a:solidFill>
                  <a:srgbClr val="FFBE2E"/>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242" name="Google Shape;242;g265f38525ab_0_200"/>
          <p:cNvSpPr/>
          <p:nvPr/>
        </p:nvSpPr>
        <p:spPr>
          <a:xfrm>
            <a:off x="2870559" y="6902450"/>
            <a:ext cx="69477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5f38525ab_0_200"/>
          <p:cNvSpPr/>
          <p:nvPr/>
        </p:nvSpPr>
        <p:spPr>
          <a:xfrm>
            <a:off x="2870559" y="690245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Magic-Wielding Individuals</a:t>
            </a:r>
            <a:endParaRPr b="0" i="0" sz="3600" u="none" cap="none" strike="noStrike">
              <a:solidFill>
                <a:schemeClr val="dk1"/>
              </a:solidFill>
              <a:latin typeface="Calibri"/>
              <a:ea typeface="Calibri"/>
              <a:cs typeface="Calibri"/>
              <a:sym typeface="Calibri"/>
            </a:endParaRPr>
          </a:p>
        </p:txBody>
      </p:sp>
      <p:sp>
        <p:nvSpPr>
          <p:cNvPr id="244" name="Google Shape;244;g265f38525ab_0_200"/>
          <p:cNvSpPr/>
          <p:nvPr/>
        </p:nvSpPr>
        <p:spPr>
          <a:xfrm>
            <a:off x="2870559" y="7550150"/>
            <a:ext cx="7083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practice the art of illusions.</a:t>
            </a:r>
            <a:endParaRPr b="0" i="0" sz="3200" u="none" cap="none" strike="noStrike">
              <a:solidFill>
                <a:schemeClr val="dk1"/>
              </a:solidFill>
              <a:latin typeface="Calibri"/>
              <a:ea typeface="Calibri"/>
              <a:cs typeface="Calibri"/>
              <a:sym typeface="Calibri"/>
            </a:endParaRPr>
          </a:p>
        </p:txBody>
      </p:sp>
      <p:sp>
        <p:nvSpPr>
          <p:cNvPr id="245" name="Google Shape;245;g265f38525ab_0_200"/>
          <p:cNvSpPr/>
          <p:nvPr/>
        </p:nvSpPr>
        <p:spPr>
          <a:xfrm>
            <a:off x="1193949" y="68389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5f38525ab_0_200"/>
          <p:cNvSpPr/>
          <p:nvPr/>
        </p:nvSpPr>
        <p:spPr>
          <a:xfrm>
            <a:off x="1193949" y="68389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247" name="Google Shape;247;g265f38525ab_0_200"/>
          <p:cNvSpPr/>
          <p:nvPr/>
        </p:nvSpPr>
        <p:spPr>
          <a:xfrm>
            <a:off x="1206651" y="497840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65f38525ab_0_200"/>
          <p:cNvSpPr/>
          <p:nvPr/>
        </p:nvSpPr>
        <p:spPr>
          <a:xfrm>
            <a:off x="1206651" y="497840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249" name="Google Shape;249;g265f38525ab_0_200"/>
          <p:cNvSpPr/>
          <p:nvPr/>
        </p:nvSpPr>
        <p:spPr>
          <a:xfrm>
            <a:off x="1232054" y="877570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5f38525ab_0_200"/>
          <p:cNvSpPr/>
          <p:nvPr/>
        </p:nvSpPr>
        <p:spPr>
          <a:xfrm>
            <a:off x="1232054" y="877570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251" name="Google Shape;251;g265f38525ab_0_200"/>
          <p:cNvSpPr/>
          <p:nvPr/>
        </p:nvSpPr>
        <p:spPr>
          <a:xfrm>
            <a:off x="1244756" y="8686800"/>
            <a:ext cx="8573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5f38525ab_0_200"/>
          <p:cNvSpPr/>
          <p:nvPr/>
        </p:nvSpPr>
        <p:spPr>
          <a:xfrm>
            <a:off x="1244756" y="868680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5f38525ab_0_200"/>
          <p:cNvSpPr/>
          <p:nvPr/>
        </p:nvSpPr>
        <p:spPr>
          <a:xfrm>
            <a:off x="1244756" y="868680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8000"/>
              <a:buFont typeface="Bebas Neue"/>
              <a:buNone/>
            </a:pPr>
            <a:r>
              <a:rPr b="0" i="0" lang="en-US" sz="8000" u="none" cap="none" strike="noStrike">
                <a:solidFill>
                  <a:srgbClr val="FFBE2E"/>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254" name="Google Shape;254;g265f38525ab_0_200"/>
          <p:cNvSpPr/>
          <p:nvPr/>
        </p:nvSpPr>
        <p:spPr>
          <a:xfrm>
            <a:off x="2870559" y="8731250"/>
            <a:ext cx="69477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5f38525ab_0_200"/>
          <p:cNvSpPr/>
          <p:nvPr/>
        </p:nvSpPr>
        <p:spPr>
          <a:xfrm>
            <a:off x="2870559" y="873125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Spells Cast</a:t>
            </a:r>
            <a:endParaRPr b="0" i="0" sz="3600" u="none" cap="none" strike="noStrike">
              <a:solidFill>
                <a:schemeClr val="dk1"/>
              </a:solidFill>
              <a:latin typeface="Calibri"/>
              <a:ea typeface="Calibri"/>
              <a:cs typeface="Calibri"/>
              <a:sym typeface="Calibri"/>
            </a:endParaRPr>
          </a:p>
        </p:txBody>
      </p:sp>
      <p:sp>
        <p:nvSpPr>
          <p:cNvPr id="256" name="Google Shape;256;g265f38525ab_0_200"/>
          <p:cNvSpPr/>
          <p:nvPr/>
        </p:nvSpPr>
        <p:spPr>
          <a:xfrm>
            <a:off x="2870559" y="9378950"/>
            <a:ext cx="7083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257" name="Google Shape;257;g265f38525ab_0_200"/>
          <p:cNvPicPr preferRelativeResize="0"/>
          <p:nvPr/>
        </p:nvPicPr>
        <p:blipFill rotWithShape="1">
          <a:blip r:embed="rId6">
            <a:alphaModFix/>
          </a:blip>
          <a:srcRect b="0" l="0" r="0" t="0"/>
          <a:stretch/>
        </p:blipFill>
        <p:spPr>
          <a:xfrm>
            <a:off x="5537892" y="11963400"/>
            <a:ext cx="6960470" cy="1295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262" name="Shape 262"/>
        <p:cNvGrpSpPr/>
        <p:nvPr/>
      </p:nvGrpSpPr>
      <p:grpSpPr>
        <a:xfrm>
          <a:off x="0" y="0"/>
          <a:ext cx="0" cy="0"/>
          <a:chOff x="0" y="0"/>
          <a:chExt cx="0" cy="0"/>
        </a:xfrm>
      </p:grpSpPr>
      <p:sp>
        <p:nvSpPr>
          <p:cNvPr id="263" name="Google Shape;263;g265f38525ab_0_2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4" name="Google Shape;264;g265f38525ab_0_23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65" name="Google Shape;265;g265f38525ab_0_234"/>
          <p:cNvSpPr/>
          <p:nvPr/>
        </p:nvSpPr>
        <p:spPr>
          <a:xfrm>
            <a:off x="7728916" y="3403600"/>
            <a:ext cx="89166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6110D"/>
              </a:buClr>
              <a:buSzPts val="24000"/>
              <a:buFont typeface="Bebas Neue"/>
              <a:buNone/>
            </a:pPr>
            <a:r>
              <a:rPr b="0" i="0" lang="en-US" sz="24000" u="none" cap="none" strike="noStrike">
                <a:solidFill>
                  <a:srgbClr val="16110D"/>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266" name="Google Shape;266;g265f38525ab_0_234"/>
          <p:cNvSpPr/>
          <p:nvPr/>
        </p:nvSpPr>
        <p:spPr>
          <a:xfrm>
            <a:off x="7640005" y="3276600"/>
            <a:ext cx="89166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E2E"/>
              </a:buClr>
              <a:buSzPts val="24000"/>
              <a:buFont typeface="Bebas Neue"/>
              <a:buNone/>
            </a:pPr>
            <a:r>
              <a:rPr b="0" i="0" lang="en-US" sz="24000" u="none" cap="none" strike="noStrike">
                <a:solidFill>
                  <a:srgbClr val="FFBE2E"/>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267" name="Google Shape;267;g265f38525ab_0_234"/>
          <p:cNvSpPr/>
          <p:nvPr/>
        </p:nvSpPr>
        <p:spPr>
          <a:xfrm>
            <a:off x="4170355" y="7264400"/>
            <a:ext cx="16033500" cy="122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6400"/>
              <a:buFont typeface="Raleway"/>
              <a:buNone/>
            </a:pPr>
            <a:r>
              <a:rPr b="1" i="0" lang="en-US" sz="6400" u="none" cap="none" strike="noStrike">
                <a:solidFill>
                  <a:srgbClr val="4D4D4D"/>
                </a:solidFill>
                <a:latin typeface="Raleway"/>
                <a:ea typeface="Raleway"/>
                <a:cs typeface="Raleway"/>
                <a:sym typeface="Raleway"/>
              </a:rPr>
              <a:t>Unicorn Sightings</a:t>
            </a:r>
            <a:endParaRPr b="0" i="0" sz="6400" u="none" cap="none" strike="noStrike">
              <a:solidFill>
                <a:schemeClr val="dk1"/>
              </a:solidFill>
              <a:latin typeface="Calibri"/>
              <a:ea typeface="Calibri"/>
              <a:cs typeface="Calibri"/>
              <a:sym typeface="Calibri"/>
            </a:endParaRPr>
          </a:p>
        </p:txBody>
      </p:sp>
      <p:sp>
        <p:nvSpPr>
          <p:cNvPr id="268" name="Google Shape;268;g265f38525ab_0_234"/>
          <p:cNvSpPr/>
          <p:nvPr/>
        </p:nvSpPr>
        <p:spPr>
          <a:xfrm>
            <a:off x="7483352" y="86233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269" name="Google Shape;269;g265f38525ab_0_234"/>
          <p:cNvPicPr preferRelativeResize="0"/>
          <p:nvPr/>
        </p:nvPicPr>
        <p:blipFill rotWithShape="1">
          <a:blip r:embed="rId4">
            <a:alphaModFix/>
          </a:blip>
          <a:srcRect b="0" l="0" r="0" t="0"/>
          <a:stretch/>
        </p:blipFill>
        <p:spPr>
          <a:xfrm>
            <a:off x="15254607" y="10960100"/>
            <a:ext cx="8116314" cy="3289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274" name="Shape 274"/>
        <p:cNvGrpSpPr/>
        <p:nvPr/>
      </p:nvGrpSpPr>
      <p:grpSpPr>
        <a:xfrm>
          <a:off x="0" y="0"/>
          <a:ext cx="0" cy="0"/>
          <a:chOff x="0" y="0"/>
          <a:chExt cx="0" cy="0"/>
        </a:xfrm>
      </p:grpSpPr>
      <p:sp>
        <p:nvSpPr>
          <p:cNvPr id="275" name="Google Shape;275;g265f38525ab_0_2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6" name="Google Shape;276;g265f38525ab_0_24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77" name="Google Shape;277;g265f38525ab_0_245"/>
          <p:cNvSpPr/>
          <p:nvPr/>
        </p:nvSpPr>
        <p:spPr>
          <a:xfrm>
            <a:off x="4724991" y="3213100"/>
            <a:ext cx="5648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12800"/>
              <a:buFont typeface="Bebas Neue"/>
              <a:buNone/>
            </a:pPr>
            <a:r>
              <a:rPr b="0" i="0" lang="en-US" sz="12800" u="none" cap="none" strike="noStrike">
                <a:solidFill>
                  <a:srgbClr val="FFBE2E"/>
                </a:solidFill>
                <a:latin typeface="Bebas Neue"/>
                <a:ea typeface="Bebas Neue"/>
                <a:cs typeface="Bebas Neue"/>
                <a:sym typeface="Bebas Neue"/>
              </a:rPr>
              <a:t>233 Coins</a:t>
            </a:r>
            <a:endParaRPr b="0" i="0" sz="12800" u="none" cap="none" strike="noStrike">
              <a:solidFill>
                <a:schemeClr val="dk1"/>
              </a:solidFill>
              <a:latin typeface="Calibri"/>
              <a:ea typeface="Calibri"/>
              <a:cs typeface="Calibri"/>
              <a:sym typeface="Calibri"/>
            </a:endParaRPr>
          </a:p>
        </p:txBody>
      </p:sp>
      <p:sp>
        <p:nvSpPr>
          <p:cNvPr id="278" name="Google Shape;278;g265f38525ab_0_245"/>
          <p:cNvSpPr/>
          <p:nvPr/>
        </p:nvSpPr>
        <p:spPr>
          <a:xfrm>
            <a:off x="4775797" y="3263900"/>
            <a:ext cx="5648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2800"/>
              <a:buFont typeface="Bebas Neue"/>
              <a:buNone/>
            </a:pPr>
            <a:r>
              <a:rPr b="0" i="0" lang="en-US" sz="12800" u="none" cap="none" strike="noStrike">
                <a:solidFill>
                  <a:srgbClr val="16110D"/>
                </a:solidFill>
                <a:latin typeface="Bebas Neue"/>
                <a:ea typeface="Bebas Neue"/>
                <a:cs typeface="Bebas Neue"/>
                <a:sym typeface="Bebas Neue"/>
              </a:rPr>
              <a:t>233 Coins</a:t>
            </a:r>
            <a:endParaRPr b="0" i="0" sz="12800" u="none" cap="none" strike="noStrike">
              <a:solidFill>
                <a:schemeClr val="dk1"/>
              </a:solidFill>
              <a:latin typeface="Calibri"/>
              <a:ea typeface="Calibri"/>
              <a:cs typeface="Calibri"/>
              <a:sym typeface="Calibri"/>
            </a:endParaRPr>
          </a:p>
        </p:txBody>
      </p:sp>
      <p:sp>
        <p:nvSpPr>
          <p:cNvPr id="279" name="Google Shape;279;g265f38525ab_0_245"/>
          <p:cNvSpPr/>
          <p:nvPr/>
        </p:nvSpPr>
        <p:spPr>
          <a:xfrm>
            <a:off x="3391324" y="5219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65f38525ab_0_245"/>
          <p:cNvSpPr/>
          <p:nvPr/>
        </p:nvSpPr>
        <p:spPr>
          <a:xfrm>
            <a:off x="3323582" y="5219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Treasure Found</a:t>
            </a:r>
            <a:endParaRPr b="0" i="0" sz="3200" u="none" cap="none" strike="noStrike">
              <a:solidFill>
                <a:schemeClr val="dk1"/>
              </a:solidFill>
              <a:latin typeface="Calibri"/>
              <a:ea typeface="Calibri"/>
              <a:cs typeface="Calibri"/>
              <a:sym typeface="Calibri"/>
            </a:endParaRPr>
          </a:p>
        </p:txBody>
      </p:sp>
      <p:sp>
        <p:nvSpPr>
          <p:cNvPr id="281" name="Google Shape;281;g265f38525ab_0_245"/>
          <p:cNvSpPr/>
          <p:nvPr/>
        </p:nvSpPr>
        <p:spPr>
          <a:xfrm>
            <a:off x="4597975" y="6985000"/>
            <a:ext cx="6003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2800"/>
              <a:buFont typeface="Bebas Neue"/>
              <a:buNone/>
            </a:pPr>
            <a:r>
              <a:rPr b="0" i="0" lang="en-US" sz="12800" u="none" cap="none" strike="noStrike">
                <a:solidFill>
                  <a:srgbClr val="16110D"/>
                </a:solidFill>
                <a:latin typeface="Bebas Neue"/>
                <a:ea typeface="Bebas Neue"/>
                <a:cs typeface="Bebas Neue"/>
                <a:sym typeface="Bebas Neue"/>
              </a:rPr>
              <a:t>456 Hours</a:t>
            </a:r>
            <a:endParaRPr b="0" i="0" sz="12800" u="none" cap="none" strike="noStrike">
              <a:solidFill>
                <a:schemeClr val="dk1"/>
              </a:solidFill>
              <a:latin typeface="Calibri"/>
              <a:ea typeface="Calibri"/>
              <a:cs typeface="Calibri"/>
              <a:sym typeface="Calibri"/>
            </a:endParaRPr>
          </a:p>
        </p:txBody>
      </p:sp>
      <p:sp>
        <p:nvSpPr>
          <p:cNvPr id="282" name="Google Shape;282;g265f38525ab_0_245"/>
          <p:cNvSpPr/>
          <p:nvPr/>
        </p:nvSpPr>
        <p:spPr>
          <a:xfrm>
            <a:off x="4547168" y="6934200"/>
            <a:ext cx="6003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12800"/>
              <a:buFont typeface="Bebas Neue"/>
              <a:buNone/>
            </a:pPr>
            <a:r>
              <a:rPr b="0" i="0" lang="en-US" sz="12800" u="none" cap="none" strike="noStrike">
                <a:solidFill>
                  <a:srgbClr val="FFBE2E"/>
                </a:solidFill>
                <a:latin typeface="Bebas Neue"/>
                <a:ea typeface="Bebas Neue"/>
                <a:cs typeface="Bebas Neue"/>
                <a:sym typeface="Bebas Neue"/>
              </a:rPr>
              <a:t>456 Hours</a:t>
            </a:r>
            <a:endParaRPr b="0" i="0" sz="12800" u="none" cap="none" strike="noStrike">
              <a:solidFill>
                <a:schemeClr val="dk1"/>
              </a:solidFill>
              <a:latin typeface="Calibri"/>
              <a:ea typeface="Calibri"/>
              <a:cs typeface="Calibri"/>
              <a:sym typeface="Calibri"/>
            </a:endParaRPr>
          </a:p>
        </p:txBody>
      </p:sp>
      <p:sp>
        <p:nvSpPr>
          <p:cNvPr id="283" name="Google Shape;283;g265f38525ab_0_245"/>
          <p:cNvSpPr/>
          <p:nvPr/>
        </p:nvSpPr>
        <p:spPr>
          <a:xfrm>
            <a:off x="3391324" y="8940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5f38525ab_0_245"/>
          <p:cNvSpPr/>
          <p:nvPr/>
        </p:nvSpPr>
        <p:spPr>
          <a:xfrm>
            <a:off x="3323582" y="8940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Duration of Spell Casting</a:t>
            </a:r>
            <a:endParaRPr b="0" i="0" sz="3200" u="none" cap="none" strike="noStrike">
              <a:solidFill>
                <a:schemeClr val="dk1"/>
              </a:solidFill>
              <a:latin typeface="Calibri"/>
              <a:ea typeface="Calibri"/>
              <a:cs typeface="Calibri"/>
              <a:sym typeface="Calibri"/>
            </a:endParaRPr>
          </a:p>
        </p:txBody>
      </p:sp>
      <p:sp>
        <p:nvSpPr>
          <p:cNvPr id="285" name="Google Shape;285;g265f38525ab_0_245"/>
          <p:cNvSpPr/>
          <p:nvPr/>
        </p:nvSpPr>
        <p:spPr>
          <a:xfrm>
            <a:off x="16359645" y="3263900"/>
            <a:ext cx="2802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2800"/>
              <a:buFont typeface="Bebas Neue"/>
              <a:buNone/>
            </a:pPr>
            <a:r>
              <a:rPr b="0" i="0" lang="en-US" sz="12800" u="none" cap="none" strike="noStrike">
                <a:solidFill>
                  <a:srgbClr val="16110D"/>
                </a:solidFill>
                <a:latin typeface="Bebas Neue"/>
                <a:ea typeface="Bebas Neue"/>
                <a:cs typeface="Bebas Neue"/>
                <a:sym typeface="Bebas Neue"/>
              </a:rPr>
              <a:t>85%</a:t>
            </a:r>
            <a:endParaRPr b="0" i="0" sz="12800" u="none" cap="none" strike="noStrike">
              <a:solidFill>
                <a:schemeClr val="dk1"/>
              </a:solidFill>
              <a:latin typeface="Calibri"/>
              <a:ea typeface="Calibri"/>
              <a:cs typeface="Calibri"/>
              <a:sym typeface="Calibri"/>
            </a:endParaRPr>
          </a:p>
        </p:txBody>
      </p:sp>
      <p:sp>
        <p:nvSpPr>
          <p:cNvPr id="286" name="Google Shape;286;g265f38525ab_0_245"/>
          <p:cNvSpPr/>
          <p:nvPr/>
        </p:nvSpPr>
        <p:spPr>
          <a:xfrm>
            <a:off x="16308838" y="3213100"/>
            <a:ext cx="2802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12800"/>
              <a:buFont typeface="Bebas Neue"/>
              <a:buNone/>
            </a:pPr>
            <a:r>
              <a:rPr b="0" i="0" lang="en-US" sz="12800" u="none" cap="none" strike="noStrike">
                <a:solidFill>
                  <a:srgbClr val="FFBE2E"/>
                </a:solidFill>
                <a:latin typeface="Bebas Neue"/>
                <a:ea typeface="Bebas Neue"/>
                <a:cs typeface="Bebas Neue"/>
                <a:sym typeface="Bebas Neue"/>
              </a:rPr>
              <a:t>85%</a:t>
            </a:r>
            <a:endParaRPr b="0" i="0" sz="12800" u="none" cap="none" strike="noStrike">
              <a:solidFill>
                <a:schemeClr val="dk1"/>
              </a:solidFill>
              <a:latin typeface="Calibri"/>
              <a:ea typeface="Calibri"/>
              <a:cs typeface="Calibri"/>
              <a:sym typeface="Calibri"/>
            </a:endParaRPr>
          </a:p>
        </p:txBody>
      </p:sp>
      <p:sp>
        <p:nvSpPr>
          <p:cNvPr id="287" name="Google Shape;287;g265f38525ab_0_245"/>
          <p:cNvSpPr/>
          <p:nvPr/>
        </p:nvSpPr>
        <p:spPr>
          <a:xfrm>
            <a:off x="13552594" y="5219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5f38525ab_0_245"/>
          <p:cNvSpPr/>
          <p:nvPr/>
        </p:nvSpPr>
        <p:spPr>
          <a:xfrm>
            <a:off x="13484852" y="5219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Wished Granted</a:t>
            </a:r>
            <a:endParaRPr b="0" i="0" sz="3200" u="none" cap="none" strike="noStrike">
              <a:solidFill>
                <a:schemeClr val="dk1"/>
              </a:solidFill>
              <a:latin typeface="Calibri"/>
              <a:ea typeface="Calibri"/>
              <a:cs typeface="Calibri"/>
              <a:sym typeface="Calibri"/>
            </a:endParaRPr>
          </a:p>
        </p:txBody>
      </p:sp>
      <p:sp>
        <p:nvSpPr>
          <p:cNvPr id="289" name="Google Shape;289;g265f38525ab_0_245"/>
          <p:cNvSpPr/>
          <p:nvPr/>
        </p:nvSpPr>
        <p:spPr>
          <a:xfrm>
            <a:off x="15553094" y="6934200"/>
            <a:ext cx="4314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12800"/>
              <a:buFont typeface="Bebas Neue"/>
              <a:buNone/>
            </a:pPr>
            <a:r>
              <a:rPr b="0" i="0" lang="en-US" sz="12800" u="none" cap="none" strike="noStrike">
                <a:solidFill>
                  <a:srgbClr val="FFBE2E"/>
                </a:solidFill>
                <a:latin typeface="Bebas Neue"/>
                <a:ea typeface="Bebas Neue"/>
                <a:cs typeface="Bebas Neue"/>
                <a:sym typeface="Bebas Neue"/>
              </a:rPr>
              <a:t>535 Km</a:t>
            </a:r>
            <a:endParaRPr b="0" i="0" sz="12800" u="none" cap="none" strike="noStrike">
              <a:solidFill>
                <a:schemeClr val="dk1"/>
              </a:solidFill>
              <a:latin typeface="Calibri"/>
              <a:ea typeface="Calibri"/>
              <a:cs typeface="Calibri"/>
              <a:sym typeface="Calibri"/>
            </a:endParaRPr>
          </a:p>
        </p:txBody>
      </p:sp>
      <p:sp>
        <p:nvSpPr>
          <p:cNvPr id="290" name="Google Shape;290;g265f38525ab_0_245"/>
          <p:cNvSpPr/>
          <p:nvPr/>
        </p:nvSpPr>
        <p:spPr>
          <a:xfrm>
            <a:off x="15603900" y="6985000"/>
            <a:ext cx="4314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2800"/>
              <a:buFont typeface="Bebas Neue"/>
              <a:buNone/>
            </a:pPr>
            <a:r>
              <a:rPr b="0" i="0" lang="en-US" sz="12800" u="none" cap="none" strike="noStrike">
                <a:solidFill>
                  <a:srgbClr val="16110D"/>
                </a:solidFill>
                <a:latin typeface="Bebas Neue"/>
                <a:ea typeface="Bebas Neue"/>
                <a:cs typeface="Bebas Neue"/>
                <a:sym typeface="Bebas Neue"/>
              </a:rPr>
              <a:t>535 Km</a:t>
            </a:r>
            <a:endParaRPr b="0" i="0" sz="12800" u="none" cap="none" strike="noStrike">
              <a:solidFill>
                <a:schemeClr val="dk1"/>
              </a:solidFill>
              <a:latin typeface="Calibri"/>
              <a:ea typeface="Calibri"/>
              <a:cs typeface="Calibri"/>
              <a:sym typeface="Calibri"/>
            </a:endParaRPr>
          </a:p>
        </p:txBody>
      </p:sp>
      <p:sp>
        <p:nvSpPr>
          <p:cNvPr id="291" name="Google Shape;291;g265f38525ab_0_245"/>
          <p:cNvSpPr/>
          <p:nvPr/>
        </p:nvSpPr>
        <p:spPr>
          <a:xfrm>
            <a:off x="13552594" y="8940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f38525ab_0_245"/>
          <p:cNvSpPr/>
          <p:nvPr/>
        </p:nvSpPr>
        <p:spPr>
          <a:xfrm>
            <a:off x="13484852" y="8940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Journey Distance</a:t>
            </a:r>
            <a:endParaRPr b="0" i="0" sz="3200" u="none" cap="none" strike="noStrike">
              <a:solidFill>
                <a:schemeClr val="dk1"/>
              </a:solidFill>
              <a:latin typeface="Calibri"/>
              <a:ea typeface="Calibri"/>
              <a:cs typeface="Calibri"/>
              <a:sym typeface="Calibri"/>
            </a:endParaRPr>
          </a:p>
        </p:txBody>
      </p:sp>
      <p:pic>
        <p:nvPicPr>
          <p:cNvPr descr=" " id="293" name="Google Shape;293;g265f38525ab_0_245"/>
          <p:cNvPicPr preferRelativeResize="0"/>
          <p:nvPr/>
        </p:nvPicPr>
        <p:blipFill rotWithShape="1">
          <a:blip r:embed="rId4">
            <a:alphaModFix/>
          </a:blip>
          <a:srcRect b="0" l="0" r="0" t="0"/>
          <a:stretch/>
        </p:blipFill>
        <p:spPr>
          <a:xfrm>
            <a:off x="8281435" y="11963400"/>
            <a:ext cx="6960470" cy="1295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298" name="Shape 298"/>
        <p:cNvGrpSpPr/>
        <p:nvPr/>
      </p:nvGrpSpPr>
      <p:grpSpPr>
        <a:xfrm>
          <a:off x="0" y="0"/>
          <a:ext cx="0" cy="0"/>
          <a:chOff x="0" y="0"/>
          <a:chExt cx="0" cy="0"/>
        </a:xfrm>
      </p:grpSpPr>
      <p:sp>
        <p:nvSpPr>
          <p:cNvPr id="299" name="Google Shape;299;g265f38525ab_0_2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65f38525ab_0_26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01" name="Google Shape;301;g265f38525ab_0_268"/>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Some Graph</a:t>
            </a:r>
            <a:endParaRPr b="0" i="0" sz="8000" u="none" cap="none" strike="noStrike">
              <a:solidFill>
                <a:schemeClr val="dk1"/>
              </a:solidFill>
              <a:latin typeface="Calibri"/>
              <a:ea typeface="Calibri"/>
              <a:cs typeface="Calibri"/>
              <a:sym typeface="Calibri"/>
            </a:endParaRPr>
          </a:p>
        </p:txBody>
      </p:sp>
      <p:sp>
        <p:nvSpPr>
          <p:cNvPr id="302" name="Google Shape;302;g265f38525ab_0_26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5f38525ab_0_26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04" name="Google Shape;304;g265f38525ab_0_26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2185"/>
              <a:buFont typeface="Lato"/>
              <a:buNone/>
            </a:pPr>
            <a:r>
              <a:rPr b="0" i="0" lang="en-US" sz="2185" u="none" cap="none" strike="noStrike">
                <a:solidFill>
                  <a:srgbClr val="16110D"/>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05" name="Google Shape;305;g265f38525ab_0_26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2185"/>
              <a:buFont typeface="Lato"/>
              <a:buNone/>
            </a:pPr>
            <a:r>
              <a:rPr b="0" i="0" lang="en-US" sz="2185" u="none" cap="none" strike="noStrike">
                <a:solidFill>
                  <a:srgbClr val="16110D"/>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06" name="Google Shape;306;g265f38525ab_0_26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2185"/>
              <a:buFont typeface="Lato"/>
              <a:buNone/>
            </a:pPr>
            <a:r>
              <a:rPr b="0" i="0" lang="en-US" sz="2185" u="none" cap="none" strike="noStrike">
                <a:solidFill>
                  <a:srgbClr val="16110D"/>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07" name="Google Shape;307;g265f38525ab_0_26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2185"/>
              <a:buFont typeface="Lato"/>
              <a:buNone/>
            </a:pPr>
            <a:r>
              <a:rPr b="0" i="0" lang="en-US" sz="2185" u="none" cap="none" strike="noStrike">
                <a:solidFill>
                  <a:srgbClr val="16110D"/>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08" name="Google Shape;308;g265f38525ab_0_26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2185"/>
              <a:buFont typeface="Lato"/>
              <a:buNone/>
            </a:pPr>
            <a:r>
              <a:rPr b="0" i="0" lang="en-US" sz="2185" u="none" cap="none" strike="noStrike">
                <a:solidFill>
                  <a:srgbClr val="16110D"/>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09" name="Google Shape;309;g265f38525ab_0_26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2185"/>
              <a:buFont typeface="Lato"/>
              <a:buNone/>
            </a:pPr>
            <a:r>
              <a:rPr b="0" i="0" lang="en-US" sz="2185" u="none" cap="none" strike="noStrike">
                <a:solidFill>
                  <a:srgbClr val="16110D"/>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10" name="Google Shape;310;g265f38525ab_0_26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2185"/>
              <a:buFont typeface="Lato"/>
              <a:buNone/>
            </a:pPr>
            <a:r>
              <a:rPr b="0" i="0" lang="en-US" sz="2185" u="none" cap="none" strike="noStrike">
                <a:solidFill>
                  <a:srgbClr val="16110D"/>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11" name="Google Shape;311;g265f38525ab_0_26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2185"/>
              <a:buFont typeface="Lato"/>
              <a:buNone/>
            </a:pPr>
            <a:r>
              <a:rPr b="0" i="0" lang="en-US" sz="2185" u="none" cap="none" strike="noStrike">
                <a:solidFill>
                  <a:srgbClr val="16110D"/>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12" name="Google Shape;312;g265f38525ab_0_26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13" name="Google Shape;313;g265f38525ab_0_26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14" name="Google Shape;314;g265f38525ab_0_26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15" name="Google Shape;315;g265f38525ab_0_26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16" name="Google Shape;316;g265f38525ab_0_26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17" name="Google Shape;317;g265f38525ab_0_26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18" name="Google Shape;318;g265f38525ab_0_26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19" name="Google Shape;319;g265f38525ab_0_26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20" name="Google Shape;320;g265f38525ab_0_26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21" name="Google Shape;321;g265f38525ab_0_26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820"/>
              <a:buFont typeface="Lato"/>
              <a:buNone/>
            </a:pPr>
            <a:r>
              <a:rPr b="0" i="0" lang="en-US" sz="1820" u="none" cap="none" strike="noStrike">
                <a:solidFill>
                  <a:srgbClr val="16110D"/>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22" name="Google Shape;322;g265f38525ab_0_268"/>
          <p:cNvPicPr preferRelativeResize="0"/>
          <p:nvPr/>
        </p:nvPicPr>
        <p:blipFill rotWithShape="1">
          <a:blip r:embed="rId4">
            <a:alphaModFix/>
          </a:blip>
          <a:srcRect b="0" l="0" r="0" t="0"/>
          <a:stretch/>
        </p:blipFill>
        <p:spPr>
          <a:xfrm>
            <a:off x="3368467" y="3771900"/>
            <a:ext cx="8291592" cy="5511006"/>
          </a:xfrm>
          <a:prstGeom prst="rect">
            <a:avLst/>
          </a:prstGeom>
          <a:noFill/>
          <a:ln>
            <a:noFill/>
          </a:ln>
        </p:spPr>
      </p:pic>
      <p:pic>
        <p:nvPicPr>
          <p:cNvPr descr=" " id="323" name="Google Shape;323;g265f38525ab_0_268"/>
          <p:cNvPicPr preferRelativeResize="0"/>
          <p:nvPr/>
        </p:nvPicPr>
        <p:blipFill rotWithShape="1">
          <a:blip r:embed="rId5">
            <a:alphaModFix/>
          </a:blip>
          <a:srcRect b="0" l="0" r="0" t="0"/>
          <a:stretch/>
        </p:blipFill>
        <p:spPr>
          <a:xfrm>
            <a:off x="4512766" y="4185444"/>
            <a:ext cx="11567" cy="5258445"/>
          </a:xfrm>
          <a:prstGeom prst="rect">
            <a:avLst/>
          </a:prstGeom>
          <a:noFill/>
          <a:ln>
            <a:noFill/>
          </a:ln>
        </p:spPr>
      </p:pic>
      <p:pic>
        <p:nvPicPr>
          <p:cNvPr descr=" " id="324" name="Google Shape;324;g265f38525ab_0_268"/>
          <p:cNvPicPr preferRelativeResize="0"/>
          <p:nvPr/>
        </p:nvPicPr>
        <p:blipFill rotWithShape="1">
          <a:blip r:embed="rId6">
            <a:alphaModFix/>
          </a:blip>
          <a:srcRect b="0" l="0" r="0" t="0"/>
          <a:stretch/>
        </p:blipFill>
        <p:spPr>
          <a:xfrm>
            <a:off x="5651279" y="4185444"/>
            <a:ext cx="11567" cy="5258445"/>
          </a:xfrm>
          <a:prstGeom prst="rect">
            <a:avLst/>
          </a:prstGeom>
          <a:noFill/>
          <a:ln>
            <a:noFill/>
          </a:ln>
        </p:spPr>
      </p:pic>
      <p:pic>
        <p:nvPicPr>
          <p:cNvPr descr=" " id="325" name="Google Shape;325;g265f38525ab_0_268"/>
          <p:cNvPicPr preferRelativeResize="0"/>
          <p:nvPr/>
        </p:nvPicPr>
        <p:blipFill rotWithShape="1">
          <a:blip r:embed="rId7">
            <a:alphaModFix/>
          </a:blip>
          <a:srcRect b="0" l="0" r="0" t="0"/>
          <a:stretch/>
        </p:blipFill>
        <p:spPr>
          <a:xfrm>
            <a:off x="6789795" y="4185444"/>
            <a:ext cx="11567" cy="5258445"/>
          </a:xfrm>
          <a:prstGeom prst="rect">
            <a:avLst/>
          </a:prstGeom>
          <a:noFill/>
          <a:ln>
            <a:noFill/>
          </a:ln>
        </p:spPr>
      </p:pic>
      <p:pic>
        <p:nvPicPr>
          <p:cNvPr descr=" " id="326" name="Google Shape;326;g265f38525ab_0_268"/>
          <p:cNvPicPr preferRelativeResize="0"/>
          <p:nvPr/>
        </p:nvPicPr>
        <p:blipFill rotWithShape="1">
          <a:blip r:embed="rId8">
            <a:alphaModFix/>
          </a:blip>
          <a:srcRect b="0" l="0" r="0" t="0"/>
          <a:stretch/>
        </p:blipFill>
        <p:spPr>
          <a:xfrm>
            <a:off x="7928309" y="4185444"/>
            <a:ext cx="11567" cy="5258445"/>
          </a:xfrm>
          <a:prstGeom prst="rect">
            <a:avLst/>
          </a:prstGeom>
          <a:noFill/>
          <a:ln>
            <a:noFill/>
          </a:ln>
        </p:spPr>
      </p:pic>
      <p:pic>
        <p:nvPicPr>
          <p:cNvPr descr=" " id="327" name="Google Shape;327;g265f38525ab_0_268"/>
          <p:cNvPicPr preferRelativeResize="0"/>
          <p:nvPr/>
        </p:nvPicPr>
        <p:blipFill rotWithShape="1">
          <a:blip r:embed="rId9">
            <a:alphaModFix/>
          </a:blip>
          <a:srcRect b="0" l="0" r="0" t="0"/>
          <a:stretch/>
        </p:blipFill>
        <p:spPr>
          <a:xfrm>
            <a:off x="9066828" y="4185444"/>
            <a:ext cx="11567" cy="5258445"/>
          </a:xfrm>
          <a:prstGeom prst="rect">
            <a:avLst/>
          </a:prstGeom>
          <a:noFill/>
          <a:ln>
            <a:noFill/>
          </a:ln>
        </p:spPr>
      </p:pic>
      <p:pic>
        <p:nvPicPr>
          <p:cNvPr descr=" " id="328" name="Google Shape;328;g265f38525ab_0_268"/>
          <p:cNvPicPr preferRelativeResize="0"/>
          <p:nvPr/>
        </p:nvPicPr>
        <p:blipFill rotWithShape="1">
          <a:blip r:embed="rId10">
            <a:alphaModFix/>
          </a:blip>
          <a:srcRect b="0" l="0" r="0" t="0"/>
          <a:stretch/>
        </p:blipFill>
        <p:spPr>
          <a:xfrm>
            <a:off x="10205341" y="4185444"/>
            <a:ext cx="11567" cy="5258445"/>
          </a:xfrm>
          <a:prstGeom prst="rect">
            <a:avLst/>
          </a:prstGeom>
          <a:noFill/>
          <a:ln>
            <a:noFill/>
          </a:ln>
        </p:spPr>
      </p:pic>
      <p:pic>
        <p:nvPicPr>
          <p:cNvPr descr=" " id="329" name="Google Shape;329;g265f38525ab_0_268"/>
          <p:cNvPicPr preferRelativeResize="0"/>
          <p:nvPr/>
        </p:nvPicPr>
        <p:blipFill rotWithShape="1">
          <a:blip r:embed="rId11">
            <a:alphaModFix/>
          </a:blip>
          <a:srcRect b="0" l="0" r="0" t="0"/>
          <a:stretch/>
        </p:blipFill>
        <p:spPr>
          <a:xfrm>
            <a:off x="11343854" y="4185444"/>
            <a:ext cx="11567" cy="5258445"/>
          </a:xfrm>
          <a:prstGeom prst="rect">
            <a:avLst/>
          </a:prstGeom>
          <a:noFill/>
          <a:ln>
            <a:noFill/>
          </a:ln>
        </p:spPr>
      </p:pic>
      <p:pic>
        <p:nvPicPr>
          <p:cNvPr descr=" " id="330" name="Google Shape;330;g265f38525ab_0_268"/>
          <p:cNvPicPr preferRelativeResize="0"/>
          <p:nvPr/>
        </p:nvPicPr>
        <p:blipFill rotWithShape="1">
          <a:blip r:embed="rId12">
            <a:alphaModFix/>
          </a:blip>
          <a:srcRect b="0" l="0" r="0" t="0"/>
          <a:stretch/>
        </p:blipFill>
        <p:spPr>
          <a:xfrm>
            <a:off x="3355539" y="5483845"/>
            <a:ext cx="8050167" cy="2373585"/>
          </a:xfrm>
          <a:prstGeom prst="rect">
            <a:avLst/>
          </a:prstGeom>
          <a:noFill/>
          <a:ln>
            <a:noFill/>
          </a:ln>
        </p:spPr>
      </p:pic>
      <p:pic>
        <p:nvPicPr>
          <p:cNvPr descr=" " id="331" name="Google Shape;331;g265f38525ab_0_268"/>
          <p:cNvPicPr preferRelativeResize="0"/>
          <p:nvPr/>
        </p:nvPicPr>
        <p:blipFill rotWithShape="1">
          <a:blip r:embed="rId13">
            <a:alphaModFix/>
          </a:blip>
          <a:srcRect b="0" l="0" r="0" t="0"/>
          <a:stretch/>
        </p:blipFill>
        <p:spPr>
          <a:xfrm>
            <a:off x="3369143" y="6359525"/>
            <a:ext cx="8044029" cy="2268538"/>
          </a:xfrm>
          <a:prstGeom prst="rect">
            <a:avLst/>
          </a:prstGeom>
          <a:noFill/>
          <a:ln>
            <a:noFill/>
          </a:ln>
        </p:spPr>
      </p:pic>
      <p:pic>
        <p:nvPicPr>
          <p:cNvPr descr=" " id="332" name="Google Shape;332;g265f38525ab_0_268"/>
          <p:cNvPicPr preferRelativeResize="0"/>
          <p:nvPr/>
        </p:nvPicPr>
        <p:blipFill rotWithShape="1">
          <a:blip r:embed="rId14">
            <a:alphaModFix/>
          </a:blip>
          <a:srcRect b="0" l="0" r="0" t="0"/>
          <a:stretch/>
        </p:blipFill>
        <p:spPr>
          <a:xfrm>
            <a:off x="4441751" y="6055643"/>
            <a:ext cx="153591" cy="153566"/>
          </a:xfrm>
          <a:prstGeom prst="rect">
            <a:avLst/>
          </a:prstGeom>
          <a:noFill/>
          <a:ln>
            <a:noFill/>
          </a:ln>
        </p:spPr>
      </p:pic>
      <p:pic>
        <p:nvPicPr>
          <p:cNvPr descr=" " id="333" name="Google Shape;333;g265f38525ab_0_268"/>
          <p:cNvPicPr preferRelativeResize="0"/>
          <p:nvPr/>
        </p:nvPicPr>
        <p:blipFill rotWithShape="1">
          <a:blip r:embed="rId15">
            <a:alphaModFix/>
          </a:blip>
          <a:srcRect b="0" l="0" r="0" t="0"/>
          <a:stretch/>
        </p:blipFill>
        <p:spPr>
          <a:xfrm>
            <a:off x="4441751" y="6981130"/>
            <a:ext cx="153591" cy="153566"/>
          </a:xfrm>
          <a:prstGeom prst="rect">
            <a:avLst/>
          </a:prstGeom>
          <a:noFill/>
          <a:ln>
            <a:noFill/>
          </a:ln>
        </p:spPr>
      </p:pic>
      <p:pic>
        <p:nvPicPr>
          <p:cNvPr descr=" " id="334" name="Google Shape;334;g265f38525ab_0_268"/>
          <p:cNvPicPr preferRelativeResize="0"/>
          <p:nvPr/>
        </p:nvPicPr>
        <p:blipFill rotWithShape="1">
          <a:blip r:embed="rId16">
            <a:alphaModFix/>
          </a:blip>
          <a:srcRect b="0" l="0" r="0" t="0"/>
          <a:stretch/>
        </p:blipFill>
        <p:spPr>
          <a:xfrm>
            <a:off x="5580267" y="5651277"/>
            <a:ext cx="153591" cy="153566"/>
          </a:xfrm>
          <a:prstGeom prst="rect">
            <a:avLst/>
          </a:prstGeom>
          <a:noFill/>
          <a:ln>
            <a:noFill/>
          </a:ln>
        </p:spPr>
      </p:pic>
      <p:pic>
        <p:nvPicPr>
          <p:cNvPr descr=" " id="335" name="Google Shape;335;g265f38525ab_0_268"/>
          <p:cNvPicPr preferRelativeResize="0"/>
          <p:nvPr/>
        </p:nvPicPr>
        <p:blipFill rotWithShape="1">
          <a:blip r:embed="rId17">
            <a:alphaModFix/>
          </a:blip>
          <a:srcRect b="0" l="0" r="0" t="0"/>
          <a:stretch/>
        </p:blipFill>
        <p:spPr>
          <a:xfrm>
            <a:off x="5580267" y="7415510"/>
            <a:ext cx="153591" cy="153566"/>
          </a:xfrm>
          <a:prstGeom prst="rect">
            <a:avLst/>
          </a:prstGeom>
          <a:noFill/>
          <a:ln>
            <a:noFill/>
          </a:ln>
        </p:spPr>
      </p:pic>
      <p:pic>
        <p:nvPicPr>
          <p:cNvPr descr=" " id="336" name="Google Shape;336;g265f38525ab_0_268"/>
          <p:cNvPicPr preferRelativeResize="0"/>
          <p:nvPr/>
        </p:nvPicPr>
        <p:blipFill rotWithShape="1">
          <a:blip r:embed="rId18">
            <a:alphaModFix/>
          </a:blip>
          <a:srcRect b="0" l="0" r="0" t="0"/>
          <a:stretch/>
        </p:blipFill>
        <p:spPr>
          <a:xfrm>
            <a:off x="6718783" y="7732812"/>
            <a:ext cx="153591" cy="153566"/>
          </a:xfrm>
          <a:prstGeom prst="rect">
            <a:avLst/>
          </a:prstGeom>
          <a:noFill/>
          <a:ln>
            <a:noFill/>
          </a:ln>
        </p:spPr>
      </p:pic>
      <p:pic>
        <p:nvPicPr>
          <p:cNvPr descr=" " id="337" name="Google Shape;337;g265f38525ab_0_268"/>
          <p:cNvPicPr preferRelativeResize="0"/>
          <p:nvPr/>
        </p:nvPicPr>
        <p:blipFill rotWithShape="1">
          <a:blip r:embed="rId19">
            <a:alphaModFix/>
          </a:blip>
          <a:srcRect b="0" l="0" r="0" t="0"/>
          <a:stretch/>
        </p:blipFill>
        <p:spPr>
          <a:xfrm>
            <a:off x="6718783" y="6311826"/>
            <a:ext cx="153591" cy="153566"/>
          </a:xfrm>
          <a:prstGeom prst="rect">
            <a:avLst/>
          </a:prstGeom>
          <a:noFill/>
          <a:ln>
            <a:noFill/>
          </a:ln>
        </p:spPr>
      </p:pic>
      <p:pic>
        <p:nvPicPr>
          <p:cNvPr descr=" " id="338" name="Google Shape;338;g265f38525ab_0_268"/>
          <p:cNvPicPr preferRelativeResize="0"/>
          <p:nvPr/>
        </p:nvPicPr>
        <p:blipFill rotWithShape="1">
          <a:blip r:embed="rId20">
            <a:alphaModFix/>
          </a:blip>
          <a:srcRect b="0" l="0" r="0" t="0"/>
          <a:stretch/>
        </p:blipFill>
        <p:spPr>
          <a:xfrm>
            <a:off x="7861923" y="6733232"/>
            <a:ext cx="153591" cy="153566"/>
          </a:xfrm>
          <a:prstGeom prst="rect">
            <a:avLst/>
          </a:prstGeom>
          <a:noFill/>
          <a:ln>
            <a:noFill/>
          </a:ln>
        </p:spPr>
      </p:pic>
      <p:pic>
        <p:nvPicPr>
          <p:cNvPr descr=" " id="339" name="Google Shape;339;g265f38525ab_0_268"/>
          <p:cNvPicPr preferRelativeResize="0"/>
          <p:nvPr/>
        </p:nvPicPr>
        <p:blipFill rotWithShape="1">
          <a:blip r:embed="rId21">
            <a:alphaModFix/>
          </a:blip>
          <a:srcRect b="0" l="0" r="0" t="0"/>
          <a:stretch/>
        </p:blipFill>
        <p:spPr>
          <a:xfrm>
            <a:off x="7861923" y="6420644"/>
            <a:ext cx="153591" cy="153566"/>
          </a:xfrm>
          <a:prstGeom prst="rect">
            <a:avLst/>
          </a:prstGeom>
          <a:noFill/>
          <a:ln>
            <a:noFill/>
          </a:ln>
        </p:spPr>
      </p:pic>
      <p:pic>
        <p:nvPicPr>
          <p:cNvPr descr=" " id="340" name="Google Shape;340;g265f38525ab_0_268"/>
          <p:cNvPicPr preferRelativeResize="0"/>
          <p:nvPr/>
        </p:nvPicPr>
        <p:blipFill rotWithShape="1">
          <a:blip r:embed="rId22">
            <a:alphaModFix/>
          </a:blip>
          <a:srcRect b="0" l="0" r="0" t="0"/>
          <a:stretch/>
        </p:blipFill>
        <p:spPr>
          <a:xfrm>
            <a:off x="8995813" y="7667575"/>
            <a:ext cx="153591" cy="153566"/>
          </a:xfrm>
          <a:prstGeom prst="rect">
            <a:avLst/>
          </a:prstGeom>
          <a:noFill/>
          <a:ln>
            <a:noFill/>
          </a:ln>
        </p:spPr>
      </p:pic>
      <p:pic>
        <p:nvPicPr>
          <p:cNvPr descr=" " id="341" name="Google Shape;341;g265f38525ab_0_268"/>
          <p:cNvPicPr preferRelativeResize="0"/>
          <p:nvPr/>
        </p:nvPicPr>
        <p:blipFill rotWithShape="1">
          <a:blip r:embed="rId23">
            <a:alphaModFix/>
          </a:blip>
          <a:srcRect b="0" l="0" r="0" t="0"/>
          <a:stretch/>
        </p:blipFill>
        <p:spPr>
          <a:xfrm>
            <a:off x="8995813" y="7076877"/>
            <a:ext cx="153591" cy="153566"/>
          </a:xfrm>
          <a:prstGeom prst="rect">
            <a:avLst/>
          </a:prstGeom>
          <a:noFill/>
          <a:ln>
            <a:noFill/>
          </a:ln>
        </p:spPr>
      </p:pic>
      <p:pic>
        <p:nvPicPr>
          <p:cNvPr descr=" " id="342" name="Google Shape;342;g265f38525ab_0_268"/>
          <p:cNvPicPr preferRelativeResize="0"/>
          <p:nvPr/>
        </p:nvPicPr>
        <p:blipFill rotWithShape="1">
          <a:blip r:embed="rId24">
            <a:alphaModFix/>
          </a:blip>
          <a:srcRect b="0" l="0" r="0" t="0"/>
          <a:stretch/>
        </p:blipFill>
        <p:spPr>
          <a:xfrm>
            <a:off x="10138955" y="6972449"/>
            <a:ext cx="153591" cy="153566"/>
          </a:xfrm>
          <a:prstGeom prst="rect">
            <a:avLst/>
          </a:prstGeom>
          <a:noFill/>
          <a:ln>
            <a:noFill/>
          </a:ln>
        </p:spPr>
      </p:pic>
      <p:pic>
        <p:nvPicPr>
          <p:cNvPr descr=" " id="343" name="Google Shape;343;g265f38525ab_0_268"/>
          <p:cNvPicPr preferRelativeResize="0"/>
          <p:nvPr/>
        </p:nvPicPr>
        <p:blipFill rotWithShape="1">
          <a:blip r:embed="rId25">
            <a:alphaModFix/>
          </a:blip>
          <a:srcRect b="0" l="0" r="0" t="0"/>
          <a:stretch/>
        </p:blipFill>
        <p:spPr>
          <a:xfrm>
            <a:off x="10138955" y="6572771"/>
            <a:ext cx="153591" cy="153566"/>
          </a:xfrm>
          <a:prstGeom prst="rect">
            <a:avLst/>
          </a:prstGeom>
          <a:noFill/>
          <a:ln>
            <a:noFill/>
          </a:ln>
        </p:spPr>
      </p:pic>
      <p:sp>
        <p:nvSpPr>
          <p:cNvPr id="344" name="Google Shape;344;g265f38525ab_0_26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5f38525ab_0_26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6" name="Google Shape;346;g265f38525ab_0_268"/>
          <p:cNvPicPr preferRelativeResize="0"/>
          <p:nvPr/>
        </p:nvPicPr>
        <p:blipFill rotWithShape="1">
          <a:blip r:embed="rId26">
            <a:alphaModFix/>
          </a:blip>
          <a:srcRect b="0" l="0" r="0" t="0"/>
          <a:stretch/>
        </p:blipFill>
        <p:spPr>
          <a:xfrm>
            <a:off x="14403600" y="4191000"/>
            <a:ext cx="5575997" cy="5575300"/>
          </a:xfrm>
          <a:prstGeom prst="rect">
            <a:avLst/>
          </a:prstGeom>
          <a:noFill/>
          <a:ln>
            <a:noFill/>
          </a:ln>
        </p:spPr>
      </p:pic>
      <p:pic>
        <p:nvPicPr>
          <p:cNvPr descr=" " id="347" name="Google Shape;347;g265f38525ab_0_268"/>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sp>
        <p:nvSpPr>
          <p:cNvPr id="348" name="Google Shape;348;g265f38525ab_0_268"/>
          <p:cNvSpPr/>
          <p:nvPr/>
        </p:nvSpPr>
        <p:spPr>
          <a:xfrm>
            <a:off x="16524765" y="6365379"/>
            <a:ext cx="1346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65f38525ab_0_268"/>
          <p:cNvSpPr/>
          <p:nvPr/>
        </p:nvSpPr>
        <p:spPr>
          <a:xfrm>
            <a:off x="16524765" y="6369050"/>
            <a:ext cx="1549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34.574</a:t>
            </a:r>
            <a:endParaRPr b="0" i="0" sz="4800" u="none" cap="none" strike="noStrike">
              <a:solidFill>
                <a:schemeClr val="dk1"/>
              </a:solidFill>
              <a:latin typeface="Calibri"/>
              <a:ea typeface="Calibri"/>
              <a:cs typeface="Calibri"/>
              <a:sym typeface="Calibri"/>
            </a:endParaRPr>
          </a:p>
        </p:txBody>
      </p:sp>
      <p:sp>
        <p:nvSpPr>
          <p:cNvPr id="350" name="Google Shape;350;g265f38525ab_0_268"/>
          <p:cNvSpPr/>
          <p:nvPr/>
        </p:nvSpPr>
        <p:spPr>
          <a:xfrm>
            <a:off x="16740692" y="7105650"/>
            <a:ext cx="10500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Total</a:t>
            </a:r>
            <a:endParaRPr b="0" i="0" sz="3200" u="none" cap="none" strike="noStrike">
              <a:solidFill>
                <a:schemeClr val="dk1"/>
              </a:solidFill>
              <a:latin typeface="Calibri"/>
              <a:ea typeface="Calibri"/>
              <a:cs typeface="Calibri"/>
              <a:sym typeface="Calibri"/>
            </a:endParaRPr>
          </a:p>
        </p:txBody>
      </p:sp>
      <p:sp>
        <p:nvSpPr>
          <p:cNvPr id="351" name="Google Shape;351;g265f38525ab_0_268"/>
          <p:cNvSpPr/>
          <p:nvPr/>
        </p:nvSpPr>
        <p:spPr>
          <a:xfrm>
            <a:off x="13260457"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f38525ab_0_268"/>
          <p:cNvSpPr/>
          <p:nvPr/>
        </p:nvSpPr>
        <p:spPr>
          <a:xfrm>
            <a:off x="13260457"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5f38525ab_0_268"/>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Treasure Found</a:t>
            </a:r>
            <a:endParaRPr b="0" i="0" sz="4800" u="none" cap="none" strike="noStrike">
              <a:solidFill>
                <a:schemeClr val="dk1"/>
              </a:solidFill>
              <a:latin typeface="Calibri"/>
              <a:ea typeface="Calibri"/>
              <a:cs typeface="Calibri"/>
              <a:sym typeface="Calibri"/>
            </a:endParaRPr>
          </a:p>
        </p:txBody>
      </p:sp>
      <p:sp>
        <p:nvSpPr>
          <p:cNvPr id="354" name="Google Shape;354;g265f38525ab_0_268"/>
          <p:cNvSpPr/>
          <p:nvPr/>
        </p:nvSpPr>
        <p:spPr>
          <a:xfrm>
            <a:off x="13192716" y="11353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55" name="Google Shape;355;g265f38525ab_0_268"/>
          <p:cNvSpPr/>
          <p:nvPr/>
        </p:nvSpPr>
        <p:spPr>
          <a:xfrm>
            <a:off x="3251606"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65f38525ab_0_268"/>
          <p:cNvSpPr/>
          <p:nvPr/>
        </p:nvSpPr>
        <p:spPr>
          <a:xfrm>
            <a:off x="3251606"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5f38525ab_0_268"/>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Spellcasting Progress</a:t>
            </a:r>
            <a:endParaRPr b="0" i="0" sz="4800" u="none" cap="none" strike="noStrike">
              <a:solidFill>
                <a:schemeClr val="dk1"/>
              </a:solidFill>
              <a:latin typeface="Calibri"/>
              <a:ea typeface="Calibri"/>
              <a:cs typeface="Calibri"/>
              <a:sym typeface="Calibri"/>
            </a:endParaRPr>
          </a:p>
        </p:txBody>
      </p:sp>
      <p:sp>
        <p:nvSpPr>
          <p:cNvPr id="358" name="Google Shape;358;g265f38525ab_0_268"/>
          <p:cNvSpPr/>
          <p:nvPr/>
        </p:nvSpPr>
        <p:spPr>
          <a:xfrm>
            <a:off x="3183865" y="11353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record of the number of spells cast per year</a:t>
            </a:r>
            <a:endParaRPr b="0" i="0" sz="3200" u="none" cap="none" strike="noStrike">
              <a:solidFill>
                <a:schemeClr val="dk1"/>
              </a:solidFill>
              <a:latin typeface="Calibri"/>
              <a:ea typeface="Calibri"/>
              <a:cs typeface="Calibri"/>
              <a:sym typeface="Calibri"/>
            </a:endParaRPr>
          </a:p>
        </p:txBody>
      </p:sp>
      <p:pic>
        <p:nvPicPr>
          <p:cNvPr descr=" " id="359" name="Google Shape;359;g265f38525ab_0_268"/>
          <p:cNvPicPr preferRelativeResize="0"/>
          <p:nvPr/>
        </p:nvPicPr>
        <p:blipFill rotWithShape="1">
          <a:blip r:embed="rId28">
            <a:alphaModFix/>
          </a:blip>
          <a:srcRect b="0" l="0" r="0" t="0"/>
          <a:stretch/>
        </p:blipFill>
        <p:spPr>
          <a:xfrm>
            <a:off x="16740692" y="-279400"/>
            <a:ext cx="8116314" cy="3289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364" name="Shape 364"/>
        <p:cNvGrpSpPr/>
        <p:nvPr/>
      </p:nvGrpSpPr>
      <p:grpSpPr>
        <a:xfrm>
          <a:off x="0" y="0"/>
          <a:ext cx="0" cy="0"/>
          <a:chOff x="0" y="0"/>
          <a:chExt cx="0" cy="0"/>
        </a:xfrm>
      </p:grpSpPr>
      <p:sp>
        <p:nvSpPr>
          <p:cNvPr id="365" name="Google Shape;365;g265f38525ab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g265f38525ab_0_33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67" name="Google Shape;367;g265f38525ab_0_333"/>
          <p:cNvSpPr/>
          <p:nvPr/>
        </p:nvSpPr>
        <p:spPr>
          <a:xfrm>
            <a:off x="13450981" y="57531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5f38525ab_0_333"/>
          <p:cNvSpPr/>
          <p:nvPr/>
        </p:nvSpPr>
        <p:spPr>
          <a:xfrm>
            <a:off x="13450981" y="57531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65f38525ab_0_333"/>
          <p:cNvSpPr/>
          <p:nvPr/>
        </p:nvSpPr>
        <p:spPr>
          <a:xfrm>
            <a:off x="13450981" y="57531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370" name="Google Shape;370;g265f38525ab_0_333"/>
          <p:cNvSpPr/>
          <p:nvPr/>
        </p:nvSpPr>
        <p:spPr>
          <a:xfrm>
            <a:off x="13450981" y="66929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71" name="Google Shape;371;g265f38525ab_0_333"/>
          <p:cNvPicPr preferRelativeResize="0"/>
          <p:nvPr/>
        </p:nvPicPr>
        <p:blipFill rotWithShape="1">
          <a:blip r:embed="rId4">
            <a:alphaModFix/>
          </a:blip>
          <a:srcRect b="0" l="0" r="0" t="0"/>
          <a:stretch/>
        </p:blipFill>
        <p:spPr>
          <a:xfrm>
            <a:off x="254032" y="3251200"/>
            <a:ext cx="13768521" cy="8166100"/>
          </a:xfrm>
          <a:prstGeom prst="rect">
            <a:avLst/>
          </a:prstGeom>
          <a:noFill/>
          <a:ln>
            <a:noFill/>
          </a:ln>
        </p:spPr>
      </p:pic>
      <p:pic>
        <p:nvPicPr>
          <p:cNvPr descr=" " id="372" name="Google Shape;372;g265f38525ab_0_333"/>
          <p:cNvPicPr preferRelativeResize="0"/>
          <p:nvPr/>
        </p:nvPicPr>
        <p:blipFill rotWithShape="1">
          <a:blip r:embed="rId5">
            <a:alphaModFix/>
          </a:blip>
          <a:srcRect b="0" l="0" r="0" t="0"/>
          <a:stretch/>
        </p:blipFill>
        <p:spPr>
          <a:xfrm>
            <a:off x="2184673" y="3594100"/>
            <a:ext cx="9894537" cy="6489700"/>
          </a:xfrm>
          <a:prstGeom prst="rect">
            <a:avLst/>
          </a:prstGeom>
          <a:noFill/>
          <a:ln>
            <a:noFill/>
          </a:ln>
        </p:spPr>
      </p:pic>
      <p:sp>
        <p:nvSpPr>
          <p:cNvPr id="373" name="Google Shape;373;g265f38525ab_0_333"/>
          <p:cNvSpPr/>
          <p:nvPr/>
        </p:nvSpPr>
        <p:spPr>
          <a:xfrm>
            <a:off x="7011276" y="12192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Portal to Adventure</a:t>
            </a:r>
            <a:endParaRPr b="0" i="0" sz="8000" u="none" cap="none" strike="noStrike">
              <a:solidFill>
                <a:schemeClr val="dk1"/>
              </a:solidFill>
              <a:latin typeface="Calibri"/>
              <a:ea typeface="Calibri"/>
              <a:cs typeface="Calibri"/>
              <a:sym typeface="Calibri"/>
            </a:endParaRPr>
          </a:p>
        </p:txBody>
      </p:sp>
      <p:pic>
        <p:nvPicPr>
          <p:cNvPr descr=" " id="374" name="Google Shape;374;g265f38525ab_0_333"/>
          <p:cNvPicPr preferRelativeResize="0"/>
          <p:nvPr/>
        </p:nvPicPr>
        <p:blipFill rotWithShape="1">
          <a:blip r:embed="rId6">
            <a:alphaModFix/>
          </a:blip>
          <a:srcRect b="0" l="0" r="0" t="0"/>
          <a:stretch/>
        </p:blipFill>
        <p:spPr>
          <a:xfrm>
            <a:off x="10859857" y="10515600"/>
            <a:ext cx="6960470" cy="1295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379" name="Shape 379"/>
        <p:cNvGrpSpPr/>
        <p:nvPr/>
      </p:nvGrpSpPr>
      <p:grpSpPr>
        <a:xfrm>
          <a:off x="0" y="0"/>
          <a:ext cx="0" cy="0"/>
          <a:chOff x="0" y="0"/>
          <a:chExt cx="0" cy="0"/>
        </a:xfrm>
      </p:grpSpPr>
      <p:sp>
        <p:nvSpPr>
          <p:cNvPr id="380" name="Google Shape;380;g265f38525ab_0_3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g265f38525ab_0_34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82" name="Google Shape;382;g265f38525ab_0_347"/>
          <p:cNvSpPr/>
          <p:nvPr/>
        </p:nvSpPr>
        <p:spPr>
          <a:xfrm>
            <a:off x="2946768" y="41529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65f38525ab_0_347"/>
          <p:cNvSpPr/>
          <p:nvPr/>
        </p:nvSpPr>
        <p:spPr>
          <a:xfrm>
            <a:off x="2946768" y="41529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65f38525ab_0_347"/>
          <p:cNvSpPr/>
          <p:nvPr/>
        </p:nvSpPr>
        <p:spPr>
          <a:xfrm>
            <a:off x="2946768" y="4152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An mobile app</a:t>
            </a:r>
            <a:endParaRPr b="0" i="0" sz="4800" u="none" cap="none" strike="noStrike">
              <a:solidFill>
                <a:schemeClr val="dk1"/>
              </a:solidFill>
              <a:latin typeface="Calibri"/>
              <a:ea typeface="Calibri"/>
              <a:cs typeface="Calibri"/>
              <a:sym typeface="Calibri"/>
            </a:endParaRPr>
          </a:p>
        </p:txBody>
      </p:sp>
      <p:sp>
        <p:nvSpPr>
          <p:cNvPr id="385" name="Google Shape;385;g265f38525ab_0_347"/>
          <p:cNvSpPr/>
          <p:nvPr/>
        </p:nvSpPr>
        <p:spPr>
          <a:xfrm>
            <a:off x="2946768" y="50927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86" name="Google Shape;386;g265f38525ab_0_347"/>
          <p:cNvSpPr/>
          <p:nvPr/>
        </p:nvSpPr>
        <p:spPr>
          <a:xfrm>
            <a:off x="2946768" y="7404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Raleway"/>
              <a:buChar char="•"/>
            </a:pPr>
            <a:r>
              <a:rPr b="0" i="0" lang="en-US" sz="3200" u="none" cap="none" strike="noStrike">
                <a:solidFill>
                  <a:srgbClr val="000000"/>
                </a:solidFill>
                <a:latin typeface="Raleway"/>
                <a:ea typeface="Raleway"/>
                <a:cs typeface="Raleway"/>
                <a:sym typeface="Raleway"/>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Raleway"/>
              <a:buChar char="•"/>
            </a:pPr>
            <a:r>
              <a:rPr b="0" i="0" lang="en-US" sz="3200" u="none" cap="none" strike="noStrike">
                <a:solidFill>
                  <a:srgbClr val="000000"/>
                </a:solidFill>
                <a:latin typeface="Raleway"/>
                <a:ea typeface="Raleway"/>
                <a:cs typeface="Raleway"/>
                <a:sym typeface="Raleway"/>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Raleway"/>
              <a:buChar char="•"/>
            </a:pPr>
            <a:r>
              <a:rPr b="0" i="0" lang="en-US" sz="3200" u="none" cap="none" strike="noStrike">
                <a:solidFill>
                  <a:srgbClr val="000000"/>
                </a:solidFill>
                <a:latin typeface="Raleway"/>
                <a:ea typeface="Raleway"/>
                <a:cs typeface="Raleway"/>
                <a:sym typeface="Raleway"/>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Raleway"/>
              <a:buChar char="•"/>
            </a:pPr>
            <a:r>
              <a:rPr b="0" i="0" lang="en-US" sz="3200" u="none" cap="none" strike="noStrike">
                <a:solidFill>
                  <a:srgbClr val="000000"/>
                </a:solidFill>
                <a:latin typeface="Raleway"/>
                <a:ea typeface="Raleway"/>
                <a:cs typeface="Raleway"/>
                <a:sym typeface="Raleway"/>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Raleway"/>
              <a:buChar char="•"/>
            </a:pPr>
            <a:r>
              <a:rPr b="0" i="0" lang="en-US" sz="3200" u="none" cap="none" strike="noStrike">
                <a:solidFill>
                  <a:srgbClr val="000000"/>
                </a:solidFill>
                <a:latin typeface="Raleway"/>
                <a:ea typeface="Raleway"/>
                <a:cs typeface="Raleway"/>
                <a:sym typeface="Raleway"/>
              </a:rPr>
              <a:t>Live your fantasy dreams</a:t>
            </a:r>
            <a:endParaRPr b="0" i="0" sz="3200" u="none" cap="none" strike="noStrike">
              <a:solidFill>
                <a:schemeClr val="dk1"/>
              </a:solidFill>
              <a:latin typeface="Calibri"/>
              <a:ea typeface="Calibri"/>
              <a:cs typeface="Calibri"/>
              <a:sym typeface="Calibri"/>
            </a:endParaRPr>
          </a:p>
        </p:txBody>
      </p:sp>
      <p:sp>
        <p:nvSpPr>
          <p:cNvPr id="387" name="Google Shape;387;g265f38525ab_0_347"/>
          <p:cNvSpPr/>
          <p:nvPr/>
        </p:nvSpPr>
        <p:spPr>
          <a:xfrm>
            <a:off x="2895962" y="18542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Future of Fantasy</a:t>
            </a:r>
            <a:endParaRPr b="0" i="0" sz="8000" u="none" cap="none" strike="noStrike">
              <a:solidFill>
                <a:schemeClr val="dk1"/>
              </a:solidFill>
              <a:latin typeface="Calibri"/>
              <a:ea typeface="Calibri"/>
              <a:cs typeface="Calibri"/>
              <a:sym typeface="Calibri"/>
            </a:endParaRPr>
          </a:p>
        </p:txBody>
      </p:sp>
      <p:pic>
        <p:nvPicPr>
          <p:cNvPr descr=" " id="388" name="Google Shape;388;g265f38525ab_0_347"/>
          <p:cNvPicPr preferRelativeResize="0"/>
          <p:nvPr/>
        </p:nvPicPr>
        <p:blipFill rotWithShape="1">
          <a:blip r:embed="rId4">
            <a:alphaModFix/>
          </a:blip>
          <a:srcRect b="0" l="0" r="0" t="0"/>
          <a:stretch/>
        </p:blipFill>
        <p:spPr>
          <a:xfrm>
            <a:off x="15457832" y="1028700"/>
            <a:ext cx="5474384" cy="11849100"/>
          </a:xfrm>
          <a:prstGeom prst="rect">
            <a:avLst/>
          </a:prstGeom>
          <a:noFill/>
          <a:ln>
            <a:noFill/>
          </a:ln>
        </p:spPr>
      </p:pic>
      <p:pic>
        <p:nvPicPr>
          <p:cNvPr descr=" " id="389" name="Google Shape;389;g265f38525ab_0_347"/>
          <p:cNvPicPr preferRelativeResize="0"/>
          <p:nvPr/>
        </p:nvPicPr>
        <p:blipFill rotWithShape="1">
          <a:blip r:embed="rId5">
            <a:alphaModFix/>
          </a:blip>
          <a:srcRect b="0" l="0" r="0" t="0"/>
          <a:stretch/>
        </p:blipFill>
        <p:spPr>
          <a:xfrm>
            <a:off x="15648356" y="1765300"/>
            <a:ext cx="5106038" cy="10795000"/>
          </a:xfrm>
          <a:prstGeom prst="rect">
            <a:avLst/>
          </a:prstGeom>
          <a:noFill/>
          <a:ln>
            <a:noFill/>
          </a:ln>
        </p:spPr>
      </p:pic>
      <p:pic>
        <p:nvPicPr>
          <p:cNvPr descr=" " id="390" name="Google Shape;390;g265f38525ab_0_347"/>
          <p:cNvPicPr preferRelativeResize="0"/>
          <p:nvPr/>
        </p:nvPicPr>
        <p:blipFill rotWithShape="1">
          <a:blip r:embed="rId6">
            <a:alphaModFix/>
          </a:blip>
          <a:srcRect b="0" l="0" r="0" t="0"/>
          <a:stretch/>
        </p:blipFill>
        <p:spPr>
          <a:xfrm>
            <a:off x="10085060" y="9156700"/>
            <a:ext cx="8116314" cy="328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395" name="Shape 395"/>
        <p:cNvGrpSpPr/>
        <p:nvPr/>
      </p:nvGrpSpPr>
      <p:grpSpPr>
        <a:xfrm>
          <a:off x="0" y="0"/>
          <a:ext cx="0" cy="0"/>
          <a:chOff x="0" y="0"/>
          <a:chExt cx="0" cy="0"/>
        </a:xfrm>
      </p:grpSpPr>
      <p:sp>
        <p:nvSpPr>
          <p:cNvPr id="396" name="Google Shape;396;g265f38525ab_0_3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265f38525ab_0_36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98" name="Google Shape;398;g265f38525ab_0_362"/>
          <p:cNvSpPr/>
          <p:nvPr/>
        </p:nvSpPr>
        <p:spPr>
          <a:xfrm>
            <a:off x="876410" y="8305800"/>
            <a:ext cx="57156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65f38525ab_0_362"/>
          <p:cNvSpPr/>
          <p:nvPr/>
        </p:nvSpPr>
        <p:spPr>
          <a:xfrm>
            <a:off x="876410" y="8305800"/>
            <a:ext cx="57156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65f38525ab_0_362"/>
          <p:cNvSpPr/>
          <p:nvPr/>
        </p:nvSpPr>
        <p:spPr>
          <a:xfrm>
            <a:off x="876410" y="8305800"/>
            <a:ext cx="5919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401" name="Google Shape;401;g265f38525ab_0_362"/>
          <p:cNvSpPr/>
          <p:nvPr/>
        </p:nvSpPr>
        <p:spPr>
          <a:xfrm>
            <a:off x="876410" y="9245600"/>
            <a:ext cx="5851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02" name="Google Shape;402;g265f38525ab_0_362"/>
          <p:cNvSpPr/>
          <p:nvPr/>
        </p:nvSpPr>
        <p:spPr>
          <a:xfrm>
            <a:off x="825603" y="1231900"/>
            <a:ext cx="7007100" cy="399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03" name="Google Shape;403;g265f38525ab_0_362"/>
          <p:cNvSpPr/>
          <p:nvPr/>
        </p:nvSpPr>
        <p:spPr>
          <a:xfrm>
            <a:off x="16766096" y="4419600"/>
            <a:ext cx="6994200" cy="46059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Raleway"/>
              <a:buChar char="•"/>
            </a:pPr>
            <a:r>
              <a:rPr b="0" i="0" lang="en-US" sz="3200" u="none" cap="none" strike="noStrike">
                <a:solidFill>
                  <a:srgbClr val="000000"/>
                </a:solidFill>
                <a:latin typeface="Raleway"/>
                <a:ea typeface="Raleway"/>
                <a:cs typeface="Raleway"/>
                <a:sym typeface="Raleway"/>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Raleway"/>
              <a:buChar char="•"/>
            </a:pPr>
            <a:r>
              <a:rPr b="0" i="0" lang="en-US" sz="3200" u="none" cap="none" strike="noStrike">
                <a:solidFill>
                  <a:srgbClr val="000000"/>
                </a:solidFill>
                <a:latin typeface="Raleway"/>
                <a:ea typeface="Raleway"/>
                <a:cs typeface="Raleway"/>
                <a:sym typeface="Raleway"/>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Raleway"/>
              <a:buChar char="•"/>
            </a:pPr>
            <a:r>
              <a:rPr b="0" i="0" lang="en-US" sz="3200" u="none" cap="none" strike="noStrike">
                <a:solidFill>
                  <a:srgbClr val="000000"/>
                </a:solidFill>
                <a:latin typeface="Raleway"/>
                <a:ea typeface="Raleway"/>
                <a:cs typeface="Raleway"/>
                <a:sym typeface="Raleway"/>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Raleway"/>
              <a:buChar char="•"/>
            </a:pPr>
            <a:r>
              <a:rPr b="0" i="0" lang="en-US" sz="3200" u="none" cap="none" strike="noStrike">
                <a:solidFill>
                  <a:srgbClr val="000000"/>
                </a:solidFill>
                <a:latin typeface="Raleway"/>
                <a:ea typeface="Raleway"/>
                <a:cs typeface="Raleway"/>
                <a:sym typeface="Raleway"/>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04" name="Google Shape;404;g265f38525ab_0_362"/>
          <p:cNvPicPr preferRelativeResize="0"/>
          <p:nvPr/>
        </p:nvPicPr>
        <p:blipFill rotWithShape="1">
          <a:blip r:embed="rId4">
            <a:alphaModFix/>
          </a:blip>
          <a:srcRect b="0" l="0" r="0" t="0"/>
          <a:stretch/>
        </p:blipFill>
        <p:spPr>
          <a:xfrm>
            <a:off x="7900387" y="749300"/>
            <a:ext cx="8573572" cy="12331700"/>
          </a:xfrm>
          <a:prstGeom prst="rect">
            <a:avLst/>
          </a:prstGeom>
          <a:noFill/>
          <a:ln>
            <a:noFill/>
          </a:ln>
        </p:spPr>
      </p:pic>
      <p:pic>
        <p:nvPicPr>
          <p:cNvPr descr=" " id="405" name="Google Shape;405;g265f38525ab_0_362"/>
          <p:cNvPicPr preferRelativeResize="0"/>
          <p:nvPr/>
        </p:nvPicPr>
        <p:blipFill rotWithShape="1">
          <a:blip r:embed="rId5">
            <a:alphaModFix/>
          </a:blip>
          <a:srcRect b="0" l="0" r="0" t="0"/>
          <a:stretch/>
        </p:blipFill>
        <p:spPr>
          <a:xfrm>
            <a:off x="8395749" y="1803400"/>
            <a:ext cx="7582848" cy="10236200"/>
          </a:xfrm>
          <a:prstGeom prst="rect">
            <a:avLst/>
          </a:prstGeom>
          <a:noFill/>
          <a:ln>
            <a:noFill/>
          </a:ln>
        </p:spPr>
      </p:pic>
      <p:pic>
        <p:nvPicPr>
          <p:cNvPr descr=" " id="406" name="Google Shape;406;g265f38525ab_0_362"/>
          <p:cNvPicPr preferRelativeResize="0"/>
          <p:nvPr/>
        </p:nvPicPr>
        <p:blipFill rotWithShape="1">
          <a:blip r:embed="rId6">
            <a:alphaModFix/>
          </a:blip>
          <a:srcRect b="0" l="0" r="0" t="0"/>
          <a:stretch/>
        </p:blipFill>
        <p:spPr>
          <a:xfrm>
            <a:off x="2159270" y="11963400"/>
            <a:ext cx="6960470" cy="1295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26" name="Shape 26"/>
        <p:cNvGrpSpPr/>
        <p:nvPr/>
      </p:nvGrpSpPr>
      <p:grpSpPr>
        <a:xfrm>
          <a:off x="0" y="0"/>
          <a:ext cx="0" cy="0"/>
          <a:chOff x="0" y="0"/>
          <a:chExt cx="0" cy="0"/>
        </a:xfrm>
      </p:grpSpPr>
      <p:sp>
        <p:nvSpPr>
          <p:cNvPr id="27" name="Google Shape;27;g265f38525ab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g265f38525ab_0_1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9" name="Google Shape;29;g265f38525ab_0_10"/>
          <p:cNvSpPr/>
          <p:nvPr/>
        </p:nvSpPr>
        <p:spPr>
          <a:xfrm>
            <a:off x="1549594" y="3835400"/>
            <a:ext cx="5343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2800"/>
              <a:buFont typeface="Bebas Neue"/>
              <a:buNone/>
            </a:pPr>
            <a:r>
              <a:rPr b="0" i="0" lang="en-US" sz="12800" u="none" cap="none" strike="noStrike">
                <a:solidFill>
                  <a:srgbClr val="16110D"/>
                </a:solidFill>
                <a:latin typeface="Bebas Neue"/>
                <a:ea typeface="Bebas Neue"/>
                <a:cs typeface="Bebas Neue"/>
                <a:sym typeface="Bebas Neue"/>
              </a:rPr>
              <a:t>Welcome</a:t>
            </a:r>
            <a:endParaRPr b="0" i="0" sz="12800" u="none" cap="none" strike="noStrike">
              <a:solidFill>
                <a:schemeClr val="dk1"/>
              </a:solidFill>
              <a:latin typeface="Calibri"/>
              <a:ea typeface="Calibri"/>
              <a:cs typeface="Calibri"/>
              <a:sym typeface="Calibri"/>
            </a:endParaRPr>
          </a:p>
        </p:txBody>
      </p:sp>
      <p:sp>
        <p:nvSpPr>
          <p:cNvPr id="30" name="Google Shape;30;g265f38525ab_0_10"/>
          <p:cNvSpPr/>
          <p:nvPr/>
        </p:nvSpPr>
        <p:spPr>
          <a:xfrm>
            <a:off x="1549594" y="6362700"/>
            <a:ext cx="6384600" cy="399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1" name="Google Shape;31;g265f38525ab_0_10"/>
          <p:cNvPicPr preferRelativeResize="0"/>
          <p:nvPr/>
        </p:nvPicPr>
        <p:blipFill rotWithShape="1">
          <a:blip r:embed="rId4">
            <a:alphaModFix/>
          </a:blip>
          <a:srcRect b="0" l="0" r="0" t="0"/>
          <a:stretch/>
        </p:blipFill>
        <p:spPr>
          <a:xfrm>
            <a:off x="8776797" y="826265"/>
            <a:ext cx="15610251" cy="12230102"/>
          </a:xfrm>
          <a:prstGeom prst="rect">
            <a:avLst/>
          </a:prstGeom>
          <a:noFill/>
          <a:ln>
            <a:noFill/>
          </a:ln>
        </p:spPr>
      </p:pic>
      <p:pic>
        <p:nvPicPr>
          <p:cNvPr descr=" " id="32" name="Google Shape;32;g265f38525ab_0_10"/>
          <p:cNvPicPr preferRelativeResize="0"/>
          <p:nvPr/>
        </p:nvPicPr>
        <p:blipFill rotWithShape="1">
          <a:blip r:embed="rId5">
            <a:alphaModFix/>
          </a:blip>
          <a:srcRect b="0" l="0" r="0" t="0"/>
          <a:stretch/>
        </p:blipFill>
        <p:spPr>
          <a:xfrm>
            <a:off x="-508063" y="-749300"/>
            <a:ext cx="5182248" cy="5181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411" name="Shape 411"/>
        <p:cNvGrpSpPr/>
        <p:nvPr/>
      </p:nvGrpSpPr>
      <p:grpSpPr>
        <a:xfrm>
          <a:off x="0" y="0"/>
          <a:ext cx="0" cy="0"/>
          <a:chOff x="0" y="0"/>
          <a:chExt cx="0" cy="0"/>
        </a:xfrm>
      </p:grpSpPr>
      <p:sp>
        <p:nvSpPr>
          <p:cNvPr id="412" name="Google Shape;412;g265f38525ab_0_3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3" name="Google Shape;413;g265f38525ab_0_37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14" name="Google Shape;414;g265f38525ab_0_377"/>
          <p:cNvPicPr preferRelativeResize="0"/>
          <p:nvPr/>
        </p:nvPicPr>
        <p:blipFill rotWithShape="1">
          <a:blip r:embed="rId4">
            <a:alphaModFix/>
          </a:blip>
          <a:srcRect b="0" l="0" r="0" t="0"/>
          <a:stretch/>
        </p:blipFill>
        <p:spPr>
          <a:xfrm>
            <a:off x="0" y="0"/>
            <a:ext cx="23370921" cy="13716000"/>
          </a:xfrm>
          <a:prstGeom prst="rect">
            <a:avLst/>
          </a:prstGeom>
          <a:noFill/>
          <a:ln>
            <a:noFill/>
          </a:ln>
        </p:spPr>
      </p:pic>
      <p:sp>
        <p:nvSpPr>
          <p:cNvPr id="415" name="Google Shape;415;g265f38525ab_0_377"/>
          <p:cNvSpPr/>
          <p:nvPr/>
        </p:nvSpPr>
        <p:spPr>
          <a:xfrm>
            <a:off x="16397749" y="520700"/>
            <a:ext cx="7464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420" name="Shape 420"/>
        <p:cNvGrpSpPr/>
        <p:nvPr/>
      </p:nvGrpSpPr>
      <p:grpSpPr>
        <a:xfrm>
          <a:off x="0" y="0"/>
          <a:ext cx="0" cy="0"/>
          <a:chOff x="0" y="0"/>
          <a:chExt cx="0" cy="0"/>
        </a:xfrm>
      </p:grpSpPr>
      <p:sp>
        <p:nvSpPr>
          <p:cNvPr id="421" name="Google Shape;421;g265f38525ab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2" name="Google Shape;422;g265f38525ab_0_38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23" name="Google Shape;423;g265f38525ab_0_385"/>
          <p:cNvPicPr preferRelativeResize="0"/>
          <p:nvPr/>
        </p:nvPicPr>
        <p:blipFill rotWithShape="1">
          <a:blip r:embed="rId4">
            <a:alphaModFix/>
          </a:blip>
          <a:srcRect b="0" l="0" r="0" t="0"/>
          <a:stretch/>
        </p:blipFill>
        <p:spPr>
          <a:xfrm>
            <a:off x="0" y="0"/>
            <a:ext cx="7646356" cy="13716000"/>
          </a:xfrm>
          <a:prstGeom prst="rect">
            <a:avLst/>
          </a:prstGeom>
          <a:noFill/>
          <a:ln>
            <a:noFill/>
          </a:ln>
        </p:spPr>
      </p:pic>
      <p:sp>
        <p:nvSpPr>
          <p:cNvPr id="424" name="Google Shape;424;g265f38525ab_0_385"/>
          <p:cNvSpPr/>
          <p:nvPr/>
        </p:nvSpPr>
        <p:spPr>
          <a:xfrm>
            <a:off x="8675184" y="2578100"/>
            <a:ext cx="66048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65f38525ab_0_385"/>
          <p:cNvSpPr/>
          <p:nvPr/>
        </p:nvSpPr>
        <p:spPr>
          <a:xfrm>
            <a:off x="8675184" y="27432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65f38525ab_0_385"/>
          <p:cNvSpPr/>
          <p:nvPr/>
        </p:nvSpPr>
        <p:spPr>
          <a:xfrm>
            <a:off x="8675184" y="27432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12800"/>
              <a:buFont typeface="Bebas Neue"/>
              <a:buNone/>
            </a:pPr>
            <a:r>
              <a:rPr b="0" i="0" lang="en-US" sz="12800" u="none" cap="none" strike="noStrike">
                <a:solidFill>
                  <a:srgbClr val="FFBE2E"/>
                </a:solidFill>
                <a:latin typeface="Bebas Neue"/>
                <a:ea typeface="Bebas Neue"/>
                <a:cs typeface="Bebas Neue"/>
                <a:sym typeface="Bebas Neue"/>
              </a:rPr>
              <a:t>1</a:t>
            </a:r>
            <a:endParaRPr b="0" i="0" sz="12800" u="none" cap="none" strike="noStrike">
              <a:solidFill>
                <a:schemeClr val="dk1"/>
              </a:solidFill>
              <a:latin typeface="Calibri"/>
              <a:ea typeface="Calibri"/>
              <a:cs typeface="Calibri"/>
              <a:sym typeface="Calibri"/>
            </a:endParaRPr>
          </a:p>
        </p:txBody>
      </p:sp>
      <p:sp>
        <p:nvSpPr>
          <p:cNvPr id="427" name="Google Shape;427;g265f38525ab_0_385"/>
          <p:cNvSpPr/>
          <p:nvPr/>
        </p:nvSpPr>
        <p:spPr>
          <a:xfrm>
            <a:off x="9538892" y="2578100"/>
            <a:ext cx="5741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65f38525ab_0_385"/>
          <p:cNvSpPr/>
          <p:nvPr/>
        </p:nvSpPr>
        <p:spPr>
          <a:xfrm>
            <a:off x="9538892" y="25781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Discover the secrets</a:t>
            </a:r>
            <a:endParaRPr b="0" i="0" sz="4800" u="none" cap="none" strike="noStrike">
              <a:solidFill>
                <a:schemeClr val="dk1"/>
              </a:solidFill>
              <a:latin typeface="Calibri"/>
              <a:ea typeface="Calibri"/>
              <a:cs typeface="Calibri"/>
              <a:sym typeface="Calibri"/>
            </a:endParaRPr>
          </a:p>
        </p:txBody>
      </p:sp>
      <p:sp>
        <p:nvSpPr>
          <p:cNvPr id="429" name="Google Shape;429;g265f38525ab_0_385"/>
          <p:cNvSpPr/>
          <p:nvPr/>
        </p:nvSpPr>
        <p:spPr>
          <a:xfrm>
            <a:off x="9538892" y="3416300"/>
            <a:ext cx="5876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30" name="Google Shape;430;g265f38525ab_0_385"/>
          <p:cNvSpPr/>
          <p:nvPr/>
        </p:nvSpPr>
        <p:spPr>
          <a:xfrm>
            <a:off x="8675184" y="6997700"/>
            <a:ext cx="66048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65f38525ab_0_385"/>
          <p:cNvSpPr/>
          <p:nvPr/>
        </p:nvSpPr>
        <p:spPr>
          <a:xfrm>
            <a:off x="8675184" y="74041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65f38525ab_0_385"/>
          <p:cNvSpPr/>
          <p:nvPr/>
        </p:nvSpPr>
        <p:spPr>
          <a:xfrm>
            <a:off x="8675184" y="74041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12800"/>
              <a:buFont typeface="Bebas Neue"/>
              <a:buNone/>
            </a:pPr>
            <a:r>
              <a:rPr b="0" i="0" lang="en-US" sz="12800" u="none" cap="none" strike="noStrike">
                <a:solidFill>
                  <a:srgbClr val="FFBE2E"/>
                </a:solidFill>
                <a:latin typeface="Bebas Neue"/>
                <a:ea typeface="Bebas Neue"/>
                <a:cs typeface="Bebas Neue"/>
                <a:sym typeface="Bebas Neue"/>
              </a:rPr>
              <a:t>3</a:t>
            </a:r>
            <a:endParaRPr b="0" i="0" sz="12800" u="none" cap="none" strike="noStrike">
              <a:solidFill>
                <a:schemeClr val="dk1"/>
              </a:solidFill>
              <a:latin typeface="Calibri"/>
              <a:ea typeface="Calibri"/>
              <a:cs typeface="Calibri"/>
              <a:sym typeface="Calibri"/>
            </a:endParaRPr>
          </a:p>
        </p:txBody>
      </p:sp>
      <p:sp>
        <p:nvSpPr>
          <p:cNvPr id="433" name="Google Shape;433;g265f38525ab_0_385"/>
          <p:cNvSpPr/>
          <p:nvPr/>
        </p:nvSpPr>
        <p:spPr>
          <a:xfrm>
            <a:off x="9538892" y="6997700"/>
            <a:ext cx="57411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65f38525ab_0_385"/>
          <p:cNvSpPr/>
          <p:nvPr/>
        </p:nvSpPr>
        <p:spPr>
          <a:xfrm>
            <a:off x="9538892" y="69977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Meet the creatures</a:t>
            </a:r>
            <a:endParaRPr b="0" i="0" sz="4800" u="none" cap="none" strike="noStrike">
              <a:solidFill>
                <a:schemeClr val="dk1"/>
              </a:solidFill>
              <a:latin typeface="Calibri"/>
              <a:ea typeface="Calibri"/>
              <a:cs typeface="Calibri"/>
              <a:sym typeface="Calibri"/>
            </a:endParaRPr>
          </a:p>
        </p:txBody>
      </p:sp>
      <p:sp>
        <p:nvSpPr>
          <p:cNvPr id="435" name="Google Shape;435;g265f38525ab_0_385"/>
          <p:cNvSpPr/>
          <p:nvPr/>
        </p:nvSpPr>
        <p:spPr>
          <a:xfrm>
            <a:off x="9538892" y="7835900"/>
            <a:ext cx="5876700" cy="206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36" name="Google Shape;436;g265f38525ab_0_385"/>
          <p:cNvSpPr/>
          <p:nvPr/>
        </p:nvSpPr>
        <p:spPr>
          <a:xfrm>
            <a:off x="16181822" y="6997700"/>
            <a:ext cx="66048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65f38525ab_0_385"/>
          <p:cNvSpPr/>
          <p:nvPr/>
        </p:nvSpPr>
        <p:spPr>
          <a:xfrm>
            <a:off x="16181822" y="74041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65f38525ab_0_385"/>
          <p:cNvSpPr/>
          <p:nvPr/>
        </p:nvSpPr>
        <p:spPr>
          <a:xfrm>
            <a:off x="16181822" y="74041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12800"/>
              <a:buFont typeface="Bebas Neue"/>
              <a:buNone/>
            </a:pPr>
            <a:r>
              <a:rPr b="0" i="0" lang="en-US" sz="12800" u="none" cap="none" strike="noStrike">
                <a:solidFill>
                  <a:srgbClr val="FFBE2E"/>
                </a:solidFill>
                <a:latin typeface="Bebas Neue"/>
                <a:ea typeface="Bebas Neue"/>
                <a:cs typeface="Bebas Neue"/>
                <a:sym typeface="Bebas Neue"/>
              </a:rPr>
              <a:t>4</a:t>
            </a:r>
            <a:endParaRPr b="0" i="0" sz="12800" u="none" cap="none" strike="noStrike">
              <a:solidFill>
                <a:schemeClr val="dk1"/>
              </a:solidFill>
              <a:latin typeface="Calibri"/>
              <a:ea typeface="Calibri"/>
              <a:cs typeface="Calibri"/>
              <a:sym typeface="Calibri"/>
            </a:endParaRPr>
          </a:p>
        </p:txBody>
      </p:sp>
      <p:sp>
        <p:nvSpPr>
          <p:cNvPr id="439" name="Google Shape;439;g265f38525ab_0_385"/>
          <p:cNvSpPr/>
          <p:nvPr/>
        </p:nvSpPr>
        <p:spPr>
          <a:xfrm>
            <a:off x="17045530" y="6997700"/>
            <a:ext cx="57411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65f38525ab_0_385"/>
          <p:cNvSpPr/>
          <p:nvPr/>
        </p:nvSpPr>
        <p:spPr>
          <a:xfrm>
            <a:off x="17045530" y="69977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Uncover the magic</a:t>
            </a:r>
            <a:endParaRPr b="0" i="0" sz="4800" u="none" cap="none" strike="noStrike">
              <a:solidFill>
                <a:schemeClr val="dk1"/>
              </a:solidFill>
              <a:latin typeface="Calibri"/>
              <a:ea typeface="Calibri"/>
              <a:cs typeface="Calibri"/>
              <a:sym typeface="Calibri"/>
            </a:endParaRPr>
          </a:p>
        </p:txBody>
      </p:sp>
      <p:sp>
        <p:nvSpPr>
          <p:cNvPr id="441" name="Google Shape;441;g265f38525ab_0_385"/>
          <p:cNvSpPr/>
          <p:nvPr/>
        </p:nvSpPr>
        <p:spPr>
          <a:xfrm>
            <a:off x="17045530" y="7835900"/>
            <a:ext cx="5876700" cy="206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42" name="Google Shape;442;g265f38525ab_0_385"/>
          <p:cNvSpPr/>
          <p:nvPr/>
        </p:nvSpPr>
        <p:spPr>
          <a:xfrm>
            <a:off x="16181822" y="2578100"/>
            <a:ext cx="66048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65f38525ab_0_385"/>
          <p:cNvSpPr/>
          <p:nvPr/>
        </p:nvSpPr>
        <p:spPr>
          <a:xfrm>
            <a:off x="16181822" y="27432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65f38525ab_0_385"/>
          <p:cNvSpPr/>
          <p:nvPr/>
        </p:nvSpPr>
        <p:spPr>
          <a:xfrm>
            <a:off x="16181822" y="27432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12800"/>
              <a:buFont typeface="Bebas Neue"/>
              <a:buNone/>
            </a:pPr>
            <a:r>
              <a:rPr b="0" i="0" lang="en-US" sz="12800" u="none" cap="none" strike="noStrike">
                <a:solidFill>
                  <a:srgbClr val="FFBE2E"/>
                </a:solidFill>
                <a:latin typeface="Bebas Neue"/>
                <a:ea typeface="Bebas Neue"/>
                <a:cs typeface="Bebas Neue"/>
                <a:sym typeface="Bebas Neue"/>
              </a:rPr>
              <a:t>2</a:t>
            </a:r>
            <a:endParaRPr b="0" i="0" sz="12800" u="none" cap="none" strike="noStrike">
              <a:solidFill>
                <a:schemeClr val="dk1"/>
              </a:solidFill>
              <a:latin typeface="Calibri"/>
              <a:ea typeface="Calibri"/>
              <a:cs typeface="Calibri"/>
              <a:sym typeface="Calibri"/>
            </a:endParaRPr>
          </a:p>
        </p:txBody>
      </p:sp>
      <p:sp>
        <p:nvSpPr>
          <p:cNvPr id="445" name="Google Shape;445;g265f38525ab_0_385"/>
          <p:cNvSpPr/>
          <p:nvPr/>
        </p:nvSpPr>
        <p:spPr>
          <a:xfrm>
            <a:off x="17045530" y="2578100"/>
            <a:ext cx="5741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65f38525ab_0_385"/>
          <p:cNvSpPr/>
          <p:nvPr/>
        </p:nvSpPr>
        <p:spPr>
          <a:xfrm>
            <a:off x="17045530" y="25781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Find your own path</a:t>
            </a:r>
            <a:endParaRPr b="0" i="0" sz="4800" u="none" cap="none" strike="noStrike">
              <a:solidFill>
                <a:schemeClr val="dk1"/>
              </a:solidFill>
              <a:latin typeface="Calibri"/>
              <a:ea typeface="Calibri"/>
              <a:cs typeface="Calibri"/>
              <a:sym typeface="Calibri"/>
            </a:endParaRPr>
          </a:p>
        </p:txBody>
      </p:sp>
      <p:sp>
        <p:nvSpPr>
          <p:cNvPr id="447" name="Google Shape;447;g265f38525ab_0_385"/>
          <p:cNvSpPr/>
          <p:nvPr/>
        </p:nvSpPr>
        <p:spPr>
          <a:xfrm>
            <a:off x="17045530" y="3416300"/>
            <a:ext cx="5876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pic>
        <p:nvPicPr>
          <p:cNvPr descr=" " id="448" name="Google Shape;448;g265f38525ab_0_385"/>
          <p:cNvPicPr preferRelativeResize="0"/>
          <p:nvPr/>
        </p:nvPicPr>
        <p:blipFill rotWithShape="1">
          <a:blip r:embed="rId5">
            <a:alphaModFix/>
          </a:blip>
          <a:srcRect b="0" l="0" r="0" t="0"/>
          <a:stretch/>
        </p:blipFill>
        <p:spPr>
          <a:xfrm>
            <a:off x="4940918" y="10960100"/>
            <a:ext cx="8116314" cy="3289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453" name="Shape 453"/>
        <p:cNvGrpSpPr/>
        <p:nvPr/>
      </p:nvGrpSpPr>
      <p:grpSpPr>
        <a:xfrm>
          <a:off x="0" y="0"/>
          <a:ext cx="0" cy="0"/>
          <a:chOff x="0" y="0"/>
          <a:chExt cx="0" cy="0"/>
        </a:xfrm>
      </p:grpSpPr>
      <p:sp>
        <p:nvSpPr>
          <p:cNvPr id="454" name="Google Shape;454;g265f38525ab_0_4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5" name="Google Shape;455;g265f38525ab_0_41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56" name="Google Shape;456;g265f38525ab_0_417"/>
          <p:cNvPicPr preferRelativeResize="0"/>
          <p:nvPr/>
        </p:nvPicPr>
        <p:blipFill rotWithShape="1">
          <a:blip r:embed="rId4">
            <a:alphaModFix/>
          </a:blip>
          <a:srcRect b="0" l="0" r="0" t="0"/>
          <a:stretch/>
        </p:blipFill>
        <p:spPr>
          <a:xfrm>
            <a:off x="508063" y="2933700"/>
            <a:ext cx="14479810" cy="7861300"/>
          </a:xfrm>
          <a:prstGeom prst="rect">
            <a:avLst/>
          </a:prstGeom>
          <a:noFill/>
          <a:ln>
            <a:noFill/>
          </a:ln>
        </p:spPr>
      </p:pic>
      <p:sp>
        <p:nvSpPr>
          <p:cNvPr id="457" name="Google Shape;457;g265f38525ab_0_417"/>
          <p:cNvSpPr/>
          <p:nvPr/>
        </p:nvSpPr>
        <p:spPr>
          <a:xfrm>
            <a:off x="5012893" y="11696700"/>
            <a:ext cx="14348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Fantasy Realm at a Glance</a:t>
            </a:r>
            <a:endParaRPr b="0" i="0" sz="8000" u="none" cap="none" strike="noStrike">
              <a:solidFill>
                <a:schemeClr val="dk1"/>
              </a:solidFill>
              <a:latin typeface="Calibri"/>
              <a:ea typeface="Calibri"/>
              <a:cs typeface="Calibri"/>
              <a:sym typeface="Calibri"/>
            </a:endParaRPr>
          </a:p>
        </p:txBody>
      </p:sp>
      <p:sp>
        <p:nvSpPr>
          <p:cNvPr id="458" name="Google Shape;458;g265f38525ab_0_417"/>
          <p:cNvSpPr/>
          <p:nvPr/>
        </p:nvSpPr>
        <p:spPr>
          <a:xfrm>
            <a:off x="15724565" y="20828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65f38525ab_0_417"/>
          <p:cNvSpPr/>
          <p:nvPr/>
        </p:nvSpPr>
        <p:spPr>
          <a:xfrm>
            <a:off x="15724565" y="20828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65f38525ab_0_417"/>
          <p:cNvSpPr/>
          <p:nvPr/>
        </p:nvSpPr>
        <p:spPr>
          <a:xfrm>
            <a:off x="15724565" y="2082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The Enchanted Forest</a:t>
            </a:r>
            <a:endParaRPr b="0" i="0" sz="4800" u="none" cap="none" strike="noStrike">
              <a:solidFill>
                <a:schemeClr val="dk1"/>
              </a:solidFill>
              <a:latin typeface="Calibri"/>
              <a:ea typeface="Calibri"/>
              <a:cs typeface="Calibri"/>
              <a:sym typeface="Calibri"/>
            </a:endParaRPr>
          </a:p>
        </p:txBody>
      </p:sp>
      <p:sp>
        <p:nvSpPr>
          <p:cNvPr id="461" name="Google Shape;461;g265f38525ab_0_417"/>
          <p:cNvSpPr/>
          <p:nvPr/>
        </p:nvSpPr>
        <p:spPr>
          <a:xfrm>
            <a:off x="15724565" y="29210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62" name="Google Shape;462;g265f38525ab_0_417"/>
          <p:cNvSpPr/>
          <p:nvPr/>
        </p:nvSpPr>
        <p:spPr>
          <a:xfrm>
            <a:off x="15724565" y="5143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65f38525ab_0_417"/>
          <p:cNvSpPr/>
          <p:nvPr/>
        </p:nvSpPr>
        <p:spPr>
          <a:xfrm>
            <a:off x="15724565" y="5143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65f38525ab_0_417"/>
          <p:cNvSpPr/>
          <p:nvPr/>
        </p:nvSpPr>
        <p:spPr>
          <a:xfrm>
            <a:off x="15724565" y="51435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The Crystal Caves</a:t>
            </a:r>
            <a:endParaRPr b="0" i="0" sz="4800" u="none" cap="none" strike="noStrike">
              <a:solidFill>
                <a:schemeClr val="dk1"/>
              </a:solidFill>
              <a:latin typeface="Calibri"/>
              <a:ea typeface="Calibri"/>
              <a:cs typeface="Calibri"/>
              <a:sym typeface="Calibri"/>
            </a:endParaRPr>
          </a:p>
        </p:txBody>
      </p:sp>
      <p:sp>
        <p:nvSpPr>
          <p:cNvPr id="465" name="Google Shape;465;g265f38525ab_0_417"/>
          <p:cNvSpPr/>
          <p:nvPr/>
        </p:nvSpPr>
        <p:spPr>
          <a:xfrm>
            <a:off x="15724565" y="5981700"/>
            <a:ext cx="7070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66" name="Google Shape;466;g265f38525ab_0_417"/>
          <p:cNvSpPr/>
          <p:nvPr/>
        </p:nvSpPr>
        <p:spPr>
          <a:xfrm>
            <a:off x="15724565" y="84074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65f38525ab_0_417"/>
          <p:cNvSpPr/>
          <p:nvPr/>
        </p:nvSpPr>
        <p:spPr>
          <a:xfrm>
            <a:off x="15724565" y="84074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5f38525ab_0_417"/>
          <p:cNvSpPr/>
          <p:nvPr/>
        </p:nvSpPr>
        <p:spPr>
          <a:xfrm>
            <a:off x="15724565" y="84074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The Dragon's Lair</a:t>
            </a:r>
            <a:endParaRPr b="0" i="0" sz="4800" u="none" cap="none" strike="noStrike">
              <a:solidFill>
                <a:schemeClr val="dk1"/>
              </a:solidFill>
              <a:latin typeface="Calibri"/>
              <a:ea typeface="Calibri"/>
              <a:cs typeface="Calibri"/>
              <a:sym typeface="Calibri"/>
            </a:endParaRPr>
          </a:p>
        </p:txBody>
      </p:sp>
      <p:sp>
        <p:nvSpPr>
          <p:cNvPr id="469" name="Google Shape;469;g265f38525ab_0_417"/>
          <p:cNvSpPr/>
          <p:nvPr/>
        </p:nvSpPr>
        <p:spPr>
          <a:xfrm>
            <a:off x="15724565" y="9245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dangerous and mysterious place where dragons reside.</a:t>
            </a:r>
            <a:endParaRPr b="0" i="0" sz="3200" u="none" cap="none" strike="noStrike">
              <a:solidFill>
                <a:schemeClr val="dk1"/>
              </a:solidFill>
              <a:latin typeface="Calibri"/>
              <a:ea typeface="Calibri"/>
              <a:cs typeface="Calibri"/>
              <a:sym typeface="Calibri"/>
            </a:endParaRPr>
          </a:p>
        </p:txBody>
      </p:sp>
      <p:pic>
        <p:nvPicPr>
          <p:cNvPr descr=" " id="470" name="Google Shape;470;g265f38525ab_0_417"/>
          <p:cNvPicPr preferRelativeResize="0"/>
          <p:nvPr/>
        </p:nvPicPr>
        <p:blipFill rotWithShape="1">
          <a:blip r:embed="rId5">
            <a:alphaModFix/>
          </a:blip>
          <a:srcRect b="0" l="0" r="0" t="0"/>
          <a:stretch/>
        </p:blipFill>
        <p:spPr>
          <a:xfrm>
            <a:off x="787498" y="736600"/>
            <a:ext cx="6960470" cy="1295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475" name="Shape 475"/>
        <p:cNvGrpSpPr/>
        <p:nvPr/>
      </p:nvGrpSpPr>
      <p:grpSpPr>
        <a:xfrm>
          <a:off x="0" y="0"/>
          <a:ext cx="0" cy="0"/>
          <a:chOff x="0" y="0"/>
          <a:chExt cx="0" cy="0"/>
        </a:xfrm>
      </p:grpSpPr>
      <p:sp>
        <p:nvSpPr>
          <p:cNvPr id="476" name="Google Shape;476;g265f38525ab_0_4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65f38525ab_0_43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78" name="Google Shape;478;g265f38525ab_0_438"/>
          <p:cNvSpPr/>
          <p:nvPr/>
        </p:nvSpPr>
        <p:spPr>
          <a:xfrm>
            <a:off x="990724" y="1422400"/>
            <a:ext cx="12278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Timeline</a:t>
            </a:r>
            <a:endParaRPr b="0" i="0" sz="8000" u="none" cap="none" strike="noStrike">
              <a:solidFill>
                <a:schemeClr val="dk1"/>
              </a:solidFill>
              <a:latin typeface="Calibri"/>
              <a:ea typeface="Calibri"/>
              <a:cs typeface="Calibri"/>
              <a:sym typeface="Calibri"/>
            </a:endParaRPr>
          </a:p>
        </p:txBody>
      </p:sp>
      <p:sp>
        <p:nvSpPr>
          <p:cNvPr id="479" name="Google Shape;479;g265f38525ab_0_438"/>
          <p:cNvSpPr/>
          <p:nvPr/>
        </p:nvSpPr>
        <p:spPr>
          <a:xfrm>
            <a:off x="2972171" y="66802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g265f38525ab_0_438"/>
          <p:cNvPicPr preferRelativeResize="0"/>
          <p:nvPr/>
        </p:nvPicPr>
        <p:blipFill rotWithShape="1">
          <a:blip r:embed="rId4">
            <a:alphaModFix/>
          </a:blip>
          <a:srcRect b="0" l="0" r="0" t="0"/>
          <a:stretch/>
        </p:blipFill>
        <p:spPr>
          <a:xfrm>
            <a:off x="2972171" y="6680200"/>
            <a:ext cx="1625803" cy="1625600"/>
          </a:xfrm>
          <a:prstGeom prst="rect">
            <a:avLst/>
          </a:prstGeom>
          <a:noFill/>
          <a:ln>
            <a:noFill/>
          </a:ln>
        </p:spPr>
      </p:pic>
      <p:sp>
        <p:nvSpPr>
          <p:cNvPr id="481" name="Google Shape;481;g265f38525ab_0_438"/>
          <p:cNvSpPr/>
          <p:nvPr/>
        </p:nvSpPr>
        <p:spPr>
          <a:xfrm>
            <a:off x="2972171" y="6680200"/>
            <a:ext cx="1625700" cy="1625700"/>
          </a:xfrm>
          <a:prstGeom prst="roundRect">
            <a:avLst>
              <a:gd fmla="val 781313" name="adj"/>
            </a:avLst>
          </a:prstGeom>
          <a:noFill/>
          <a:ln cap="flat" cmpd="sng" w="12700">
            <a:solidFill>
              <a:srgbClr val="16110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65f38525ab_0_438"/>
          <p:cNvSpPr/>
          <p:nvPr/>
        </p:nvSpPr>
        <p:spPr>
          <a:xfrm>
            <a:off x="3194449" y="7023100"/>
            <a:ext cx="1181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6110D"/>
              </a:buClr>
              <a:buSzPts val="4800"/>
              <a:buFont typeface="Bebas Neue"/>
              <a:buNone/>
            </a:pPr>
            <a:r>
              <a:rPr b="0" i="0" lang="en-US" sz="4800" u="none" cap="none" strike="noStrike">
                <a:solidFill>
                  <a:srgbClr val="16110D"/>
                </a:solidFill>
                <a:latin typeface="Bebas Neue"/>
                <a:ea typeface="Bebas Neue"/>
                <a:cs typeface="Bebas Neue"/>
                <a:sym typeface="Bebas Neue"/>
              </a:rPr>
              <a:t>2022</a:t>
            </a:r>
            <a:endParaRPr b="0" i="0" sz="4800" u="none" cap="none" strike="noStrike">
              <a:solidFill>
                <a:schemeClr val="dk1"/>
              </a:solidFill>
              <a:latin typeface="Calibri"/>
              <a:ea typeface="Calibri"/>
              <a:cs typeface="Calibri"/>
              <a:sym typeface="Calibri"/>
            </a:endParaRPr>
          </a:p>
        </p:txBody>
      </p:sp>
      <p:sp>
        <p:nvSpPr>
          <p:cNvPr id="483" name="Google Shape;483;g265f38525ab_0_438"/>
          <p:cNvSpPr/>
          <p:nvPr/>
        </p:nvSpPr>
        <p:spPr>
          <a:xfrm>
            <a:off x="4597975" y="74930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65f38525ab_0_438"/>
          <p:cNvPicPr preferRelativeResize="0"/>
          <p:nvPr/>
        </p:nvPicPr>
        <p:blipFill rotWithShape="1">
          <a:blip r:embed="rId5">
            <a:alphaModFix/>
          </a:blip>
          <a:srcRect b="0" l="0" r="0" t="0"/>
          <a:stretch/>
        </p:blipFill>
        <p:spPr>
          <a:xfrm>
            <a:off x="4597975" y="7454900"/>
            <a:ext cx="3861283" cy="38100"/>
          </a:xfrm>
          <a:prstGeom prst="rect">
            <a:avLst/>
          </a:prstGeom>
          <a:noFill/>
          <a:ln>
            <a:noFill/>
          </a:ln>
        </p:spPr>
      </p:pic>
      <p:pic>
        <p:nvPicPr>
          <p:cNvPr descr=" " id="485" name="Google Shape;485;g265f38525ab_0_438"/>
          <p:cNvPicPr preferRelativeResize="0"/>
          <p:nvPr/>
        </p:nvPicPr>
        <p:blipFill rotWithShape="1">
          <a:blip r:embed="rId4">
            <a:alphaModFix/>
          </a:blip>
          <a:srcRect b="0" l="0" r="0" t="0"/>
          <a:stretch/>
        </p:blipFill>
        <p:spPr>
          <a:xfrm>
            <a:off x="8459257" y="6680200"/>
            <a:ext cx="1625803" cy="1625600"/>
          </a:xfrm>
          <a:prstGeom prst="rect">
            <a:avLst/>
          </a:prstGeom>
          <a:noFill/>
          <a:ln>
            <a:noFill/>
          </a:ln>
        </p:spPr>
      </p:pic>
      <p:sp>
        <p:nvSpPr>
          <p:cNvPr id="486" name="Google Shape;486;g265f38525ab_0_438"/>
          <p:cNvSpPr/>
          <p:nvPr/>
        </p:nvSpPr>
        <p:spPr>
          <a:xfrm>
            <a:off x="8459257" y="6680200"/>
            <a:ext cx="1625700" cy="1625700"/>
          </a:xfrm>
          <a:prstGeom prst="roundRect">
            <a:avLst>
              <a:gd fmla="val 781313" name="adj"/>
            </a:avLst>
          </a:prstGeom>
          <a:noFill/>
          <a:ln cap="flat" cmpd="sng" w="12700">
            <a:solidFill>
              <a:srgbClr val="16110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65f38525ab_0_438"/>
          <p:cNvSpPr/>
          <p:nvPr/>
        </p:nvSpPr>
        <p:spPr>
          <a:xfrm>
            <a:off x="8681535" y="7023100"/>
            <a:ext cx="1181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6110D"/>
              </a:buClr>
              <a:buSzPts val="4800"/>
              <a:buFont typeface="Bebas Neue"/>
              <a:buNone/>
            </a:pPr>
            <a:r>
              <a:rPr b="0" i="0" lang="en-US" sz="4800" u="none" cap="none" strike="noStrike">
                <a:solidFill>
                  <a:srgbClr val="16110D"/>
                </a:solidFill>
                <a:latin typeface="Bebas Neue"/>
                <a:ea typeface="Bebas Neue"/>
                <a:cs typeface="Bebas Neue"/>
                <a:sym typeface="Bebas Neue"/>
              </a:rPr>
              <a:t>2023</a:t>
            </a:r>
            <a:endParaRPr b="0" i="0" sz="4800" u="none" cap="none" strike="noStrike">
              <a:solidFill>
                <a:schemeClr val="dk1"/>
              </a:solidFill>
              <a:latin typeface="Calibri"/>
              <a:ea typeface="Calibri"/>
              <a:cs typeface="Calibri"/>
              <a:sym typeface="Calibri"/>
            </a:endParaRPr>
          </a:p>
        </p:txBody>
      </p:sp>
      <p:sp>
        <p:nvSpPr>
          <p:cNvPr id="488" name="Google Shape;488;g265f38525ab_0_438"/>
          <p:cNvSpPr/>
          <p:nvPr/>
        </p:nvSpPr>
        <p:spPr>
          <a:xfrm>
            <a:off x="10085060" y="74930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g265f38525ab_0_438"/>
          <p:cNvPicPr preferRelativeResize="0"/>
          <p:nvPr/>
        </p:nvPicPr>
        <p:blipFill rotWithShape="1">
          <a:blip r:embed="rId5">
            <a:alphaModFix/>
          </a:blip>
          <a:srcRect b="0" l="0" r="0" t="0"/>
          <a:stretch/>
        </p:blipFill>
        <p:spPr>
          <a:xfrm>
            <a:off x="10085060" y="7454900"/>
            <a:ext cx="3861283" cy="38100"/>
          </a:xfrm>
          <a:prstGeom prst="rect">
            <a:avLst/>
          </a:prstGeom>
          <a:noFill/>
          <a:ln>
            <a:noFill/>
          </a:ln>
        </p:spPr>
      </p:pic>
      <p:pic>
        <p:nvPicPr>
          <p:cNvPr descr=" " id="490" name="Google Shape;490;g265f38525ab_0_438"/>
          <p:cNvPicPr preferRelativeResize="0"/>
          <p:nvPr/>
        </p:nvPicPr>
        <p:blipFill rotWithShape="1">
          <a:blip r:embed="rId4">
            <a:alphaModFix/>
          </a:blip>
          <a:srcRect b="0" l="0" r="0" t="0"/>
          <a:stretch/>
        </p:blipFill>
        <p:spPr>
          <a:xfrm>
            <a:off x="13946343" y="6680200"/>
            <a:ext cx="1625803" cy="1625600"/>
          </a:xfrm>
          <a:prstGeom prst="rect">
            <a:avLst/>
          </a:prstGeom>
          <a:noFill/>
          <a:ln>
            <a:noFill/>
          </a:ln>
        </p:spPr>
      </p:pic>
      <p:sp>
        <p:nvSpPr>
          <p:cNvPr id="491" name="Google Shape;491;g265f38525ab_0_438"/>
          <p:cNvSpPr/>
          <p:nvPr/>
        </p:nvSpPr>
        <p:spPr>
          <a:xfrm>
            <a:off x="13946343" y="6680200"/>
            <a:ext cx="1625700" cy="1625700"/>
          </a:xfrm>
          <a:prstGeom prst="roundRect">
            <a:avLst>
              <a:gd fmla="val 781313" name="adj"/>
            </a:avLst>
          </a:prstGeom>
          <a:noFill/>
          <a:ln cap="flat" cmpd="sng" w="12700">
            <a:solidFill>
              <a:srgbClr val="16110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65f38525ab_0_438"/>
          <p:cNvSpPr/>
          <p:nvPr/>
        </p:nvSpPr>
        <p:spPr>
          <a:xfrm>
            <a:off x="14168621" y="7023100"/>
            <a:ext cx="1181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6110D"/>
              </a:buClr>
              <a:buSzPts val="4800"/>
              <a:buFont typeface="Bebas Neue"/>
              <a:buNone/>
            </a:pPr>
            <a:r>
              <a:rPr b="0" i="0" lang="en-US" sz="4800" u="none" cap="none" strike="noStrike">
                <a:solidFill>
                  <a:srgbClr val="16110D"/>
                </a:solidFill>
                <a:latin typeface="Bebas Neue"/>
                <a:ea typeface="Bebas Neue"/>
                <a:cs typeface="Bebas Neue"/>
                <a:sym typeface="Bebas Neue"/>
              </a:rPr>
              <a:t>2024</a:t>
            </a:r>
            <a:endParaRPr b="0" i="0" sz="4800" u="none" cap="none" strike="noStrike">
              <a:solidFill>
                <a:schemeClr val="dk1"/>
              </a:solidFill>
              <a:latin typeface="Calibri"/>
              <a:ea typeface="Calibri"/>
              <a:cs typeface="Calibri"/>
              <a:sym typeface="Calibri"/>
            </a:endParaRPr>
          </a:p>
        </p:txBody>
      </p:sp>
      <p:sp>
        <p:nvSpPr>
          <p:cNvPr id="493" name="Google Shape;493;g265f38525ab_0_438"/>
          <p:cNvSpPr/>
          <p:nvPr/>
        </p:nvSpPr>
        <p:spPr>
          <a:xfrm>
            <a:off x="15572146" y="74930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65f38525ab_0_438"/>
          <p:cNvPicPr preferRelativeResize="0"/>
          <p:nvPr/>
        </p:nvPicPr>
        <p:blipFill rotWithShape="1">
          <a:blip r:embed="rId5">
            <a:alphaModFix/>
          </a:blip>
          <a:srcRect b="0" l="0" r="0" t="0"/>
          <a:stretch/>
        </p:blipFill>
        <p:spPr>
          <a:xfrm>
            <a:off x="15572146" y="7454900"/>
            <a:ext cx="3861283" cy="38100"/>
          </a:xfrm>
          <a:prstGeom prst="rect">
            <a:avLst/>
          </a:prstGeom>
          <a:noFill/>
          <a:ln>
            <a:noFill/>
          </a:ln>
        </p:spPr>
      </p:pic>
      <p:pic>
        <p:nvPicPr>
          <p:cNvPr descr=" " id="495" name="Google Shape;495;g265f38525ab_0_438"/>
          <p:cNvPicPr preferRelativeResize="0"/>
          <p:nvPr/>
        </p:nvPicPr>
        <p:blipFill rotWithShape="1">
          <a:blip r:embed="rId4">
            <a:alphaModFix/>
          </a:blip>
          <a:srcRect b="0" l="0" r="0" t="0"/>
          <a:stretch/>
        </p:blipFill>
        <p:spPr>
          <a:xfrm>
            <a:off x="19433429" y="6680200"/>
            <a:ext cx="1625803" cy="1625600"/>
          </a:xfrm>
          <a:prstGeom prst="rect">
            <a:avLst/>
          </a:prstGeom>
          <a:noFill/>
          <a:ln>
            <a:noFill/>
          </a:ln>
        </p:spPr>
      </p:pic>
      <p:sp>
        <p:nvSpPr>
          <p:cNvPr id="496" name="Google Shape;496;g265f38525ab_0_438"/>
          <p:cNvSpPr/>
          <p:nvPr/>
        </p:nvSpPr>
        <p:spPr>
          <a:xfrm>
            <a:off x="19433429" y="6680200"/>
            <a:ext cx="1625700" cy="1625700"/>
          </a:xfrm>
          <a:prstGeom prst="roundRect">
            <a:avLst>
              <a:gd fmla="val 781313" name="adj"/>
            </a:avLst>
          </a:prstGeom>
          <a:noFill/>
          <a:ln cap="flat" cmpd="sng" w="12700">
            <a:solidFill>
              <a:srgbClr val="16110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65f38525ab_0_438"/>
          <p:cNvSpPr/>
          <p:nvPr/>
        </p:nvSpPr>
        <p:spPr>
          <a:xfrm>
            <a:off x="19655707" y="7023100"/>
            <a:ext cx="1181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6110D"/>
              </a:buClr>
              <a:buSzPts val="4800"/>
              <a:buFont typeface="Bebas Neue"/>
              <a:buNone/>
            </a:pPr>
            <a:r>
              <a:rPr b="0" i="0" lang="en-US" sz="4800" u="none" cap="none" strike="noStrike">
                <a:solidFill>
                  <a:srgbClr val="16110D"/>
                </a:solidFill>
                <a:latin typeface="Bebas Neue"/>
                <a:ea typeface="Bebas Neue"/>
                <a:cs typeface="Bebas Neue"/>
                <a:sym typeface="Bebas Neue"/>
              </a:rPr>
              <a:t>2025</a:t>
            </a:r>
            <a:endParaRPr b="0" i="0" sz="4800" u="none" cap="none" strike="noStrike">
              <a:solidFill>
                <a:schemeClr val="dk1"/>
              </a:solidFill>
              <a:latin typeface="Calibri"/>
              <a:ea typeface="Calibri"/>
              <a:cs typeface="Calibri"/>
              <a:sym typeface="Calibri"/>
            </a:endParaRPr>
          </a:p>
        </p:txBody>
      </p:sp>
      <p:sp>
        <p:nvSpPr>
          <p:cNvPr id="498" name="Google Shape;498;g265f38525ab_0_438"/>
          <p:cNvSpPr/>
          <p:nvPr/>
        </p:nvSpPr>
        <p:spPr>
          <a:xfrm>
            <a:off x="863708" y="43180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65f38525ab_0_438"/>
          <p:cNvSpPr/>
          <p:nvPr/>
        </p:nvSpPr>
        <p:spPr>
          <a:xfrm>
            <a:off x="863708" y="43180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65f38525ab_0_438"/>
          <p:cNvSpPr/>
          <p:nvPr/>
        </p:nvSpPr>
        <p:spPr>
          <a:xfrm>
            <a:off x="762095" y="43180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501" name="Google Shape;501;g265f38525ab_0_438"/>
          <p:cNvSpPr/>
          <p:nvPr/>
        </p:nvSpPr>
        <p:spPr>
          <a:xfrm>
            <a:off x="795966" y="5156200"/>
            <a:ext cx="6232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First dragon was successfully tamed</a:t>
            </a:r>
            <a:endParaRPr b="0" i="0" sz="3200" u="none" cap="none" strike="noStrike">
              <a:solidFill>
                <a:schemeClr val="dk1"/>
              </a:solidFill>
              <a:latin typeface="Calibri"/>
              <a:ea typeface="Calibri"/>
              <a:cs typeface="Calibri"/>
              <a:sym typeface="Calibri"/>
            </a:endParaRPr>
          </a:p>
        </p:txBody>
      </p:sp>
      <p:sp>
        <p:nvSpPr>
          <p:cNvPr id="502" name="Google Shape;502;g265f38525ab_0_438"/>
          <p:cNvSpPr/>
          <p:nvPr/>
        </p:nvSpPr>
        <p:spPr>
          <a:xfrm>
            <a:off x="11863283" y="40005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65f38525ab_0_438"/>
          <p:cNvSpPr/>
          <p:nvPr/>
        </p:nvSpPr>
        <p:spPr>
          <a:xfrm>
            <a:off x="11863283" y="40005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65f38525ab_0_438"/>
          <p:cNvSpPr/>
          <p:nvPr/>
        </p:nvSpPr>
        <p:spPr>
          <a:xfrm>
            <a:off x="11761670" y="40005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Unicorn Migration</a:t>
            </a:r>
            <a:endParaRPr b="0" i="0" sz="4800" u="none" cap="none" strike="noStrike">
              <a:solidFill>
                <a:schemeClr val="dk1"/>
              </a:solidFill>
              <a:latin typeface="Calibri"/>
              <a:ea typeface="Calibri"/>
              <a:cs typeface="Calibri"/>
              <a:sym typeface="Calibri"/>
            </a:endParaRPr>
          </a:p>
        </p:txBody>
      </p:sp>
      <p:sp>
        <p:nvSpPr>
          <p:cNvPr id="505" name="Google Shape;505;g265f38525ab_0_438"/>
          <p:cNvSpPr/>
          <p:nvPr/>
        </p:nvSpPr>
        <p:spPr>
          <a:xfrm>
            <a:off x="11795541" y="4838700"/>
            <a:ext cx="6232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06" name="Google Shape;506;g265f38525ab_0_438"/>
          <p:cNvSpPr/>
          <p:nvPr/>
        </p:nvSpPr>
        <p:spPr>
          <a:xfrm>
            <a:off x="17299562" y="92202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65f38525ab_0_438"/>
          <p:cNvSpPr/>
          <p:nvPr/>
        </p:nvSpPr>
        <p:spPr>
          <a:xfrm>
            <a:off x="17299562" y="92202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65f38525ab_0_438"/>
          <p:cNvSpPr/>
          <p:nvPr/>
        </p:nvSpPr>
        <p:spPr>
          <a:xfrm>
            <a:off x="17197949" y="92202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Rainbow Sightings</a:t>
            </a:r>
            <a:endParaRPr b="0" i="0" sz="4800" u="none" cap="none" strike="noStrike">
              <a:solidFill>
                <a:schemeClr val="dk1"/>
              </a:solidFill>
              <a:latin typeface="Calibri"/>
              <a:ea typeface="Calibri"/>
              <a:cs typeface="Calibri"/>
              <a:sym typeface="Calibri"/>
            </a:endParaRPr>
          </a:p>
        </p:txBody>
      </p:sp>
      <p:sp>
        <p:nvSpPr>
          <p:cNvPr id="509" name="Google Shape;509;g265f38525ab_0_438"/>
          <p:cNvSpPr/>
          <p:nvPr/>
        </p:nvSpPr>
        <p:spPr>
          <a:xfrm>
            <a:off x="17231820" y="10058400"/>
            <a:ext cx="6232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10" name="Google Shape;510;g265f38525ab_0_438"/>
          <p:cNvSpPr/>
          <p:nvPr/>
        </p:nvSpPr>
        <p:spPr>
          <a:xfrm>
            <a:off x="6427003" y="91821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65f38525ab_0_438"/>
          <p:cNvSpPr/>
          <p:nvPr/>
        </p:nvSpPr>
        <p:spPr>
          <a:xfrm>
            <a:off x="6427003" y="91821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65f38525ab_0_438"/>
          <p:cNvSpPr/>
          <p:nvPr/>
        </p:nvSpPr>
        <p:spPr>
          <a:xfrm>
            <a:off x="6325391" y="91821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Enchanted Pool</a:t>
            </a:r>
            <a:endParaRPr b="0" i="0" sz="4800" u="none" cap="none" strike="noStrike">
              <a:solidFill>
                <a:schemeClr val="dk1"/>
              </a:solidFill>
              <a:latin typeface="Calibri"/>
              <a:ea typeface="Calibri"/>
              <a:cs typeface="Calibri"/>
              <a:sym typeface="Calibri"/>
            </a:endParaRPr>
          </a:p>
        </p:txBody>
      </p:sp>
      <p:sp>
        <p:nvSpPr>
          <p:cNvPr id="513" name="Google Shape;513;g265f38525ab_0_438"/>
          <p:cNvSpPr/>
          <p:nvPr/>
        </p:nvSpPr>
        <p:spPr>
          <a:xfrm>
            <a:off x="6359261" y="10020300"/>
            <a:ext cx="6232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magical pool with power to grant wishes</a:t>
            </a:r>
            <a:endParaRPr b="0" i="0" sz="3200" u="none" cap="none" strike="noStrike">
              <a:solidFill>
                <a:schemeClr val="dk1"/>
              </a:solidFill>
              <a:latin typeface="Calibri"/>
              <a:ea typeface="Calibri"/>
              <a:cs typeface="Calibri"/>
              <a:sym typeface="Calibri"/>
            </a:endParaRPr>
          </a:p>
        </p:txBody>
      </p:sp>
      <p:pic>
        <p:nvPicPr>
          <p:cNvPr descr=" " id="514" name="Google Shape;514;g265f38525ab_0_438"/>
          <p:cNvPicPr preferRelativeResize="0"/>
          <p:nvPr/>
        </p:nvPicPr>
        <p:blipFill rotWithShape="1">
          <a:blip r:embed="rId6">
            <a:alphaModFix/>
          </a:blip>
          <a:srcRect b="0" l="0" r="0" t="0"/>
          <a:stretch/>
        </p:blipFill>
        <p:spPr>
          <a:xfrm>
            <a:off x="15254607" y="10960100"/>
            <a:ext cx="8116314" cy="3289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519" name="Shape 519"/>
        <p:cNvGrpSpPr/>
        <p:nvPr/>
      </p:nvGrpSpPr>
      <p:grpSpPr>
        <a:xfrm>
          <a:off x="0" y="0"/>
          <a:ext cx="0" cy="0"/>
          <a:chOff x="0" y="0"/>
          <a:chExt cx="0" cy="0"/>
        </a:xfrm>
      </p:grpSpPr>
      <p:sp>
        <p:nvSpPr>
          <p:cNvPr id="520" name="Google Shape;520;g265f38525ab_0_4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g265f38525ab_0_48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22" name="Google Shape;522;g265f38525ab_0_481"/>
          <p:cNvSpPr/>
          <p:nvPr/>
        </p:nvSpPr>
        <p:spPr>
          <a:xfrm>
            <a:off x="6054423" y="14224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Information</a:t>
            </a:r>
            <a:endParaRPr b="0" i="0" sz="8000" u="none" cap="none" strike="noStrike">
              <a:solidFill>
                <a:schemeClr val="dk1"/>
              </a:solidFill>
              <a:latin typeface="Calibri"/>
              <a:ea typeface="Calibri"/>
              <a:cs typeface="Calibri"/>
              <a:sym typeface="Calibri"/>
            </a:endParaRPr>
          </a:p>
        </p:txBody>
      </p:sp>
      <p:pic>
        <p:nvPicPr>
          <p:cNvPr descr=" " id="523" name="Google Shape;523;g265f38525ab_0_481"/>
          <p:cNvPicPr preferRelativeResize="0"/>
          <p:nvPr/>
        </p:nvPicPr>
        <p:blipFill rotWithShape="1">
          <a:blip r:embed="rId4">
            <a:alphaModFix/>
          </a:blip>
          <a:srcRect b="0" l="0" r="0" t="0"/>
          <a:stretch/>
        </p:blipFill>
        <p:spPr>
          <a:xfrm>
            <a:off x="1714714" y="4203700"/>
            <a:ext cx="6122165" cy="5461000"/>
          </a:xfrm>
          <a:prstGeom prst="rect">
            <a:avLst/>
          </a:prstGeom>
          <a:noFill/>
          <a:ln>
            <a:noFill/>
          </a:ln>
        </p:spPr>
      </p:pic>
      <p:pic>
        <p:nvPicPr>
          <p:cNvPr descr=" " id="524" name="Google Shape;524;g265f38525ab_0_481"/>
          <p:cNvPicPr preferRelativeResize="0"/>
          <p:nvPr/>
        </p:nvPicPr>
        <p:blipFill rotWithShape="1">
          <a:blip r:embed="rId5">
            <a:alphaModFix/>
          </a:blip>
          <a:srcRect b="0" l="0" r="0" t="0"/>
          <a:stretch/>
        </p:blipFill>
        <p:spPr>
          <a:xfrm>
            <a:off x="3790677" y="4762500"/>
            <a:ext cx="1970244" cy="1016000"/>
          </a:xfrm>
          <a:prstGeom prst="rect">
            <a:avLst/>
          </a:prstGeom>
          <a:noFill/>
          <a:ln>
            <a:noFill/>
          </a:ln>
        </p:spPr>
      </p:pic>
      <p:sp>
        <p:nvSpPr>
          <p:cNvPr id="525" name="Google Shape;525;g265f38525ab_0_481"/>
          <p:cNvSpPr/>
          <p:nvPr/>
        </p:nvSpPr>
        <p:spPr>
          <a:xfrm>
            <a:off x="2121165" y="6337300"/>
            <a:ext cx="53094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5f38525ab_0_481"/>
          <p:cNvSpPr/>
          <p:nvPr/>
        </p:nvSpPr>
        <p:spPr>
          <a:xfrm>
            <a:off x="2019552" y="6337300"/>
            <a:ext cx="5512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Spellcasting Competition</a:t>
            </a:r>
            <a:endParaRPr b="0" i="0" sz="4800" u="none" cap="none" strike="noStrike">
              <a:solidFill>
                <a:schemeClr val="dk1"/>
              </a:solidFill>
              <a:latin typeface="Calibri"/>
              <a:ea typeface="Calibri"/>
              <a:cs typeface="Calibri"/>
              <a:sym typeface="Calibri"/>
            </a:endParaRPr>
          </a:p>
        </p:txBody>
      </p:sp>
      <p:sp>
        <p:nvSpPr>
          <p:cNvPr id="527" name="Google Shape;527;g265f38525ab_0_481"/>
          <p:cNvSpPr/>
          <p:nvPr/>
        </p:nvSpPr>
        <p:spPr>
          <a:xfrm>
            <a:off x="2053423" y="7175500"/>
            <a:ext cx="54447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pic>
        <p:nvPicPr>
          <p:cNvPr descr=" " id="528" name="Google Shape;528;g265f38525ab_0_481"/>
          <p:cNvPicPr preferRelativeResize="0"/>
          <p:nvPr/>
        </p:nvPicPr>
        <p:blipFill rotWithShape="1">
          <a:blip r:embed="rId4">
            <a:alphaModFix/>
          </a:blip>
          <a:srcRect b="0" l="0" r="0" t="0"/>
          <a:stretch/>
        </p:blipFill>
        <p:spPr>
          <a:xfrm>
            <a:off x="9132441" y="4203700"/>
            <a:ext cx="6122165" cy="5461000"/>
          </a:xfrm>
          <a:prstGeom prst="rect">
            <a:avLst/>
          </a:prstGeom>
          <a:noFill/>
          <a:ln>
            <a:noFill/>
          </a:ln>
        </p:spPr>
      </p:pic>
      <p:pic>
        <p:nvPicPr>
          <p:cNvPr descr=" " id="529" name="Google Shape;529;g265f38525ab_0_481"/>
          <p:cNvPicPr preferRelativeResize="0"/>
          <p:nvPr/>
        </p:nvPicPr>
        <p:blipFill rotWithShape="1">
          <a:blip r:embed="rId6">
            <a:alphaModFix/>
          </a:blip>
          <a:srcRect b="0" l="0" r="0" t="0"/>
          <a:stretch/>
        </p:blipFill>
        <p:spPr>
          <a:xfrm>
            <a:off x="11328148" y="4762500"/>
            <a:ext cx="1730753" cy="1016000"/>
          </a:xfrm>
          <a:prstGeom prst="rect">
            <a:avLst/>
          </a:prstGeom>
          <a:noFill/>
          <a:ln>
            <a:noFill/>
          </a:ln>
        </p:spPr>
      </p:pic>
      <p:sp>
        <p:nvSpPr>
          <p:cNvPr id="530" name="Google Shape;530;g265f38525ab_0_481"/>
          <p:cNvSpPr/>
          <p:nvPr/>
        </p:nvSpPr>
        <p:spPr>
          <a:xfrm>
            <a:off x="9538892" y="6337300"/>
            <a:ext cx="53094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65f38525ab_0_481"/>
          <p:cNvSpPr/>
          <p:nvPr/>
        </p:nvSpPr>
        <p:spPr>
          <a:xfrm>
            <a:off x="9437280" y="6337300"/>
            <a:ext cx="5512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Treasure Hunt</a:t>
            </a:r>
            <a:endParaRPr b="0" i="0" sz="4800" u="none" cap="none" strike="noStrike">
              <a:solidFill>
                <a:schemeClr val="dk1"/>
              </a:solidFill>
              <a:latin typeface="Calibri"/>
              <a:ea typeface="Calibri"/>
              <a:cs typeface="Calibri"/>
              <a:sym typeface="Calibri"/>
            </a:endParaRPr>
          </a:p>
        </p:txBody>
      </p:sp>
      <p:sp>
        <p:nvSpPr>
          <p:cNvPr id="532" name="Google Shape;532;g265f38525ab_0_481"/>
          <p:cNvSpPr/>
          <p:nvPr/>
        </p:nvSpPr>
        <p:spPr>
          <a:xfrm>
            <a:off x="9471150" y="7175500"/>
            <a:ext cx="54447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significant event in the history of the fantasy realm, in which a massive treasure hunt was organized.</a:t>
            </a:r>
            <a:endParaRPr b="0" i="0" sz="3200" u="none" cap="none" strike="noStrike">
              <a:solidFill>
                <a:schemeClr val="dk1"/>
              </a:solidFill>
              <a:latin typeface="Calibri"/>
              <a:ea typeface="Calibri"/>
              <a:cs typeface="Calibri"/>
              <a:sym typeface="Calibri"/>
            </a:endParaRPr>
          </a:p>
        </p:txBody>
      </p:sp>
      <p:pic>
        <p:nvPicPr>
          <p:cNvPr descr=" " id="533" name="Google Shape;533;g265f38525ab_0_481"/>
          <p:cNvPicPr preferRelativeResize="0"/>
          <p:nvPr/>
        </p:nvPicPr>
        <p:blipFill rotWithShape="1">
          <a:blip r:embed="rId4">
            <a:alphaModFix/>
          </a:blip>
          <a:srcRect b="0" l="0" r="0" t="0"/>
          <a:stretch/>
        </p:blipFill>
        <p:spPr>
          <a:xfrm>
            <a:off x="16550169" y="4203700"/>
            <a:ext cx="6122165" cy="5461000"/>
          </a:xfrm>
          <a:prstGeom prst="rect">
            <a:avLst/>
          </a:prstGeom>
          <a:noFill/>
          <a:ln>
            <a:noFill/>
          </a:ln>
        </p:spPr>
      </p:pic>
      <p:pic>
        <p:nvPicPr>
          <p:cNvPr descr=" " id="534" name="Google Shape;534;g265f38525ab_0_481"/>
          <p:cNvPicPr preferRelativeResize="0"/>
          <p:nvPr/>
        </p:nvPicPr>
        <p:blipFill rotWithShape="1">
          <a:blip r:embed="rId7">
            <a:alphaModFix/>
          </a:blip>
          <a:srcRect b="0" l="0" r="0" t="0"/>
          <a:stretch/>
        </p:blipFill>
        <p:spPr>
          <a:xfrm>
            <a:off x="18729657" y="4762500"/>
            <a:ext cx="1763189" cy="1016000"/>
          </a:xfrm>
          <a:prstGeom prst="rect">
            <a:avLst/>
          </a:prstGeom>
          <a:noFill/>
          <a:ln>
            <a:noFill/>
          </a:ln>
        </p:spPr>
      </p:pic>
      <p:sp>
        <p:nvSpPr>
          <p:cNvPr id="535" name="Google Shape;535;g265f38525ab_0_481"/>
          <p:cNvSpPr/>
          <p:nvPr/>
        </p:nvSpPr>
        <p:spPr>
          <a:xfrm>
            <a:off x="16956619" y="6337300"/>
            <a:ext cx="53094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5f38525ab_0_481"/>
          <p:cNvSpPr/>
          <p:nvPr/>
        </p:nvSpPr>
        <p:spPr>
          <a:xfrm>
            <a:off x="16855007" y="6337300"/>
            <a:ext cx="5512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Great Adventure</a:t>
            </a:r>
            <a:endParaRPr b="0" i="0" sz="4800" u="none" cap="none" strike="noStrike">
              <a:solidFill>
                <a:schemeClr val="dk1"/>
              </a:solidFill>
              <a:latin typeface="Calibri"/>
              <a:ea typeface="Calibri"/>
              <a:cs typeface="Calibri"/>
              <a:sym typeface="Calibri"/>
            </a:endParaRPr>
          </a:p>
        </p:txBody>
      </p:sp>
      <p:sp>
        <p:nvSpPr>
          <p:cNvPr id="537" name="Google Shape;537;g265f38525ab_0_481"/>
          <p:cNvSpPr/>
          <p:nvPr/>
        </p:nvSpPr>
        <p:spPr>
          <a:xfrm>
            <a:off x="16888878" y="7175500"/>
            <a:ext cx="54447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notable year in the history of the fantasy realm, in which a large number of adventurers.</a:t>
            </a:r>
            <a:endParaRPr b="0" i="0" sz="3200" u="none" cap="none" strike="noStrike">
              <a:solidFill>
                <a:schemeClr val="dk1"/>
              </a:solidFill>
              <a:latin typeface="Calibri"/>
              <a:ea typeface="Calibri"/>
              <a:cs typeface="Calibri"/>
              <a:sym typeface="Calibri"/>
            </a:endParaRPr>
          </a:p>
        </p:txBody>
      </p:sp>
      <p:pic>
        <p:nvPicPr>
          <p:cNvPr descr=" " id="538" name="Google Shape;538;g265f38525ab_0_481"/>
          <p:cNvPicPr preferRelativeResize="0"/>
          <p:nvPr/>
        </p:nvPicPr>
        <p:blipFill rotWithShape="1">
          <a:blip r:embed="rId8">
            <a:alphaModFix/>
          </a:blip>
          <a:srcRect b="0" l="0" r="0" t="0"/>
          <a:stretch/>
        </p:blipFill>
        <p:spPr>
          <a:xfrm>
            <a:off x="1295562" y="11722100"/>
            <a:ext cx="6960470" cy="1295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543" name="Shape 543"/>
        <p:cNvGrpSpPr/>
        <p:nvPr/>
      </p:nvGrpSpPr>
      <p:grpSpPr>
        <a:xfrm>
          <a:off x="0" y="0"/>
          <a:ext cx="0" cy="0"/>
          <a:chOff x="0" y="0"/>
          <a:chExt cx="0" cy="0"/>
        </a:xfrm>
      </p:grpSpPr>
      <p:sp>
        <p:nvSpPr>
          <p:cNvPr id="544" name="Google Shape;544;g265f38525ab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65f38525ab_0_50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46" name="Google Shape;546;g265f38525ab_0_504"/>
          <p:cNvSpPr/>
          <p:nvPr/>
        </p:nvSpPr>
        <p:spPr>
          <a:xfrm>
            <a:off x="3251606" y="28702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Table</a:t>
            </a:r>
            <a:endParaRPr b="0" i="0" sz="8000" u="none" cap="none" strike="noStrike">
              <a:solidFill>
                <a:schemeClr val="dk1"/>
              </a:solidFill>
              <a:latin typeface="Calibri"/>
              <a:ea typeface="Calibri"/>
              <a:cs typeface="Calibri"/>
              <a:sym typeface="Calibri"/>
            </a:endParaRPr>
          </a:p>
        </p:txBody>
      </p:sp>
      <p:pic>
        <p:nvPicPr>
          <p:cNvPr descr=" " id="547" name="Google Shape;547;g265f38525ab_0_504"/>
          <p:cNvPicPr preferRelativeResize="0"/>
          <p:nvPr/>
        </p:nvPicPr>
        <p:blipFill rotWithShape="1">
          <a:blip r:embed="rId4">
            <a:alphaModFix/>
          </a:blip>
          <a:srcRect b="0" l="0" r="0" t="0"/>
          <a:stretch/>
        </p:blipFill>
        <p:spPr>
          <a:xfrm>
            <a:off x="3251606" y="5702300"/>
            <a:ext cx="18341092" cy="3619500"/>
          </a:xfrm>
          <a:prstGeom prst="rect">
            <a:avLst/>
          </a:prstGeom>
          <a:noFill/>
          <a:ln>
            <a:noFill/>
          </a:ln>
        </p:spPr>
      </p:pic>
      <p:pic>
        <p:nvPicPr>
          <p:cNvPr descr=" " id="548" name="Google Shape;548;g265f38525ab_0_504"/>
          <p:cNvPicPr preferRelativeResize="0"/>
          <p:nvPr/>
        </p:nvPicPr>
        <p:blipFill rotWithShape="1">
          <a:blip r:embed="rId5">
            <a:alphaModFix/>
          </a:blip>
          <a:srcRect b="0" l="0" r="0" t="0"/>
          <a:stretch/>
        </p:blipFill>
        <p:spPr>
          <a:xfrm>
            <a:off x="3251606" y="5702300"/>
            <a:ext cx="18341092" cy="3619500"/>
          </a:xfrm>
          <a:prstGeom prst="rect">
            <a:avLst/>
          </a:prstGeom>
          <a:noFill/>
          <a:ln>
            <a:noFill/>
          </a:ln>
        </p:spPr>
      </p:pic>
      <p:sp>
        <p:nvSpPr>
          <p:cNvPr id="549" name="Google Shape;549;g265f38525ab_0_504"/>
          <p:cNvSpPr/>
          <p:nvPr/>
        </p:nvSpPr>
        <p:spPr>
          <a:xfrm>
            <a:off x="3556445" y="5905500"/>
            <a:ext cx="63255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QUEST</a:t>
            </a:r>
            <a:endParaRPr b="0" i="0" sz="3600" u="none" cap="none" strike="noStrike">
              <a:solidFill>
                <a:schemeClr val="dk1"/>
              </a:solidFill>
              <a:latin typeface="Calibri"/>
              <a:ea typeface="Calibri"/>
              <a:cs typeface="Calibri"/>
              <a:sym typeface="Calibri"/>
            </a:endParaRPr>
          </a:p>
        </p:txBody>
      </p:sp>
      <p:sp>
        <p:nvSpPr>
          <p:cNvPr id="550" name="Google Shape;550;g265f38525ab_0_504"/>
          <p:cNvSpPr/>
          <p:nvPr/>
        </p:nvSpPr>
        <p:spPr>
          <a:xfrm>
            <a:off x="10339092" y="5905500"/>
            <a:ext cx="315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DIFFICULTY</a:t>
            </a:r>
            <a:endParaRPr b="0" i="0" sz="3600" u="none" cap="none" strike="noStrike">
              <a:solidFill>
                <a:schemeClr val="dk1"/>
              </a:solidFill>
              <a:latin typeface="Calibri"/>
              <a:ea typeface="Calibri"/>
              <a:cs typeface="Calibri"/>
              <a:sym typeface="Calibri"/>
            </a:endParaRPr>
          </a:p>
        </p:txBody>
      </p:sp>
      <p:sp>
        <p:nvSpPr>
          <p:cNvPr id="551" name="Google Shape;551;g265f38525ab_0_504"/>
          <p:cNvSpPr/>
          <p:nvPr/>
        </p:nvSpPr>
        <p:spPr>
          <a:xfrm>
            <a:off x="13946343" y="5905500"/>
            <a:ext cx="7494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REWARDS</a:t>
            </a:r>
            <a:endParaRPr b="0" i="0" sz="3600" u="none" cap="none" strike="noStrike">
              <a:solidFill>
                <a:schemeClr val="dk1"/>
              </a:solidFill>
              <a:latin typeface="Calibri"/>
              <a:ea typeface="Calibri"/>
              <a:cs typeface="Calibri"/>
              <a:sym typeface="Calibri"/>
            </a:endParaRPr>
          </a:p>
        </p:txBody>
      </p:sp>
      <p:sp>
        <p:nvSpPr>
          <p:cNvPr id="552" name="Google Shape;552;g265f38525ab_0_504"/>
          <p:cNvSpPr/>
          <p:nvPr/>
        </p:nvSpPr>
        <p:spPr>
          <a:xfrm>
            <a:off x="3556445" y="6858000"/>
            <a:ext cx="63084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Searching for the Holy Grail</a:t>
            </a:r>
            <a:endParaRPr b="0" i="0" sz="3200" u="none" cap="none" strike="noStrike">
              <a:solidFill>
                <a:schemeClr val="dk1"/>
              </a:solidFill>
              <a:latin typeface="Calibri"/>
              <a:ea typeface="Calibri"/>
              <a:cs typeface="Calibri"/>
              <a:sym typeface="Calibri"/>
            </a:endParaRPr>
          </a:p>
        </p:txBody>
      </p:sp>
      <p:pic>
        <p:nvPicPr>
          <p:cNvPr descr=" " id="553" name="Google Shape;553;g265f38525ab_0_504"/>
          <p:cNvPicPr preferRelativeResize="0"/>
          <p:nvPr/>
        </p:nvPicPr>
        <p:blipFill rotWithShape="1">
          <a:blip r:embed="rId6">
            <a:alphaModFix/>
          </a:blip>
          <a:srcRect b="0" l="0" r="0" t="0"/>
          <a:stretch/>
        </p:blipFill>
        <p:spPr>
          <a:xfrm>
            <a:off x="10034254" y="6654800"/>
            <a:ext cx="3607251" cy="889000"/>
          </a:xfrm>
          <a:prstGeom prst="rect">
            <a:avLst/>
          </a:prstGeom>
          <a:noFill/>
          <a:ln>
            <a:noFill/>
          </a:ln>
        </p:spPr>
      </p:pic>
      <p:pic>
        <p:nvPicPr>
          <p:cNvPr descr=" " id="554" name="Google Shape;554;g265f38525ab_0_504"/>
          <p:cNvPicPr preferRelativeResize="0"/>
          <p:nvPr/>
        </p:nvPicPr>
        <p:blipFill rotWithShape="1">
          <a:blip r:embed="rId7">
            <a:alphaModFix/>
          </a:blip>
          <a:srcRect b="0" l="0" r="0" t="0"/>
          <a:stretch/>
        </p:blipFill>
        <p:spPr>
          <a:xfrm>
            <a:off x="10034254" y="6654800"/>
            <a:ext cx="3607251" cy="889000"/>
          </a:xfrm>
          <a:prstGeom prst="rect">
            <a:avLst/>
          </a:prstGeom>
          <a:noFill/>
          <a:ln>
            <a:noFill/>
          </a:ln>
        </p:spPr>
      </p:pic>
      <p:sp>
        <p:nvSpPr>
          <p:cNvPr id="555" name="Google Shape;555;g265f38525ab_0_504"/>
          <p:cNvSpPr/>
          <p:nvPr/>
        </p:nvSpPr>
        <p:spPr>
          <a:xfrm>
            <a:off x="10339092" y="6858000"/>
            <a:ext cx="3133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High</a:t>
            </a:r>
            <a:endParaRPr b="0" i="0" sz="3200" u="none" cap="none" strike="noStrike">
              <a:solidFill>
                <a:schemeClr val="dk1"/>
              </a:solidFill>
              <a:latin typeface="Calibri"/>
              <a:ea typeface="Calibri"/>
              <a:cs typeface="Calibri"/>
              <a:sym typeface="Calibri"/>
            </a:endParaRPr>
          </a:p>
        </p:txBody>
      </p:sp>
      <p:sp>
        <p:nvSpPr>
          <p:cNvPr id="556" name="Google Shape;556;g265f38525ab_0_504"/>
          <p:cNvSpPr/>
          <p:nvPr/>
        </p:nvSpPr>
        <p:spPr>
          <a:xfrm>
            <a:off x="13946343" y="6858000"/>
            <a:ext cx="7476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Wealth and Prosperity</a:t>
            </a:r>
            <a:endParaRPr b="0" i="0" sz="3200" u="none" cap="none" strike="noStrike">
              <a:solidFill>
                <a:schemeClr val="dk1"/>
              </a:solidFill>
              <a:latin typeface="Calibri"/>
              <a:ea typeface="Calibri"/>
              <a:cs typeface="Calibri"/>
              <a:sym typeface="Calibri"/>
            </a:endParaRPr>
          </a:p>
        </p:txBody>
      </p:sp>
      <p:sp>
        <p:nvSpPr>
          <p:cNvPr id="557" name="Google Shape;557;g265f38525ab_0_504"/>
          <p:cNvSpPr/>
          <p:nvPr/>
        </p:nvSpPr>
        <p:spPr>
          <a:xfrm>
            <a:off x="3556445" y="7747000"/>
            <a:ext cx="63084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Retrieving the Golden Fleece</a:t>
            </a:r>
            <a:endParaRPr b="0" i="0" sz="3200" u="none" cap="none" strike="noStrike">
              <a:solidFill>
                <a:schemeClr val="dk1"/>
              </a:solidFill>
              <a:latin typeface="Calibri"/>
              <a:ea typeface="Calibri"/>
              <a:cs typeface="Calibri"/>
              <a:sym typeface="Calibri"/>
            </a:endParaRPr>
          </a:p>
        </p:txBody>
      </p:sp>
      <p:pic>
        <p:nvPicPr>
          <p:cNvPr descr=" " id="558" name="Google Shape;558;g265f38525ab_0_504"/>
          <p:cNvPicPr preferRelativeResize="0"/>
          <p:nvPr/>
        </p:nvPicPr>
        <p:blipFill rotWithShape="1">
          <a:blip r:embed="rId6">
            <a:alphaModFix/>
          </a:blip>
          <a:srcRect b="0" l="0" r="0" t="0"/>
          <a:stretch/>
        </p:blipFill>
        <p:spPr>
          <a:xfrm>
            <a:off x="10034254" y="7543800"/>
            <a:ext cx="3607251" cy="889000"/>
          </a:xfrm>
          <a:prstGeom prst="rect">
            <a:avLst/>
          </a:prstGeom>
          <a:noFill/>
          <a:ln>
            <a:noFill/>
          </a:ln>
        </p:spPr>
      </p:pic>
      <p:pic>
        <p:nvPicPr>
          <p:cNvPr descr=" " id="559" name="Google Shape;559;g265f38525ab_0_504"/>
          <p:cNvPicPr preferRelativeResize="0"/>
          <p:nvPr/>
        </p:nvPicPr>
        <p:blipFill rotWithShape="1">
          <a:blip r:embed="rId7">
            <a:alphaModFix/>
          </a:blip>
          <a:srcRect b="0" l="0" r="0" t="0"/>
          <a:stretch/>
        </p:blipFill>
        <p:spPr>
          <a:xfrm>
            <a:off x="10034254" y="7543800"/>
            <a:ext cx="3607251" cy="889000"/>
          </a:xfrm>
          <a:prstGeom prst="rect">
            <a:avLst/>
          </a:prstGeom>
          <a:noFill/>
          <a:ln>
            <a:noFill/>
          </a:ln>
        </p:spPr>
      </p:pic>
      <p:sp>
        <p:nvSpPr>
          <p:cNvPr id="560" name="Google Shape;560;g265f38525ab_0_504"/>
          <p:cNvSpPr/>
          <p:nvPr/>
        </p:nvSpPr>
        <p:spPr>
          <a:xfrm>
            <a:off x="10339092" y="7747000"/>
            <a:ext cx="3133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Medium</a:t>
            </a:r>
            <a:endParaRPr b="0" i="0" sz="3200" u="none" cap="none" strike="noStrike">
              <a:solidFill>
                <a:schemeClr val="dk1"/>
              </a:solidFill>
              <a:latin typeface="Calibri"/>
              <a:ea typeface="Calibri"/>
              <a:cs typeface="Calibri"/>
              <a:sym typeface="Calibri"/>
            </a:endParaRPr>
          </a:p>
        </p:txBody>
      </p:sp>
      <p:sp>
        <p:nvSpPr>
          <p:cNvPr id="561" name="Google Shape;561;g265f38525ab_0_504"/>
          <p:cNvSpPr/>
          <p:nvPr/>
        </p:nvSpPr>
        <p:spPr>
          <a:xfrm>
            <a:off x="13946343" y="7747000"/>
            <a:ext cx="7476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Treasure and Ancient Knowledge</a:t>
            </a:r>
            <a:endParaRPr b="0" i="0" sz="3200" u="none" cap="none" strike="noStrike">
              <a:solidFill>
                <a:schemeClr val="dk1"/>
              </a:solidFill>
              <a:latin typeface="Calibri"/>
              <a:ea typeface="Calibri"/>
              <a:cs typeface="Calibri"/>
              <a:sym typeface="Calibri"/>
            </a:endParaRPr>
          </a:p>
        </p:txBody>
      </p:sp>
      <p:sp>
        <p:nvSpPr>
          <p:cNvPr id="562" name="Google Shape;562;g265f38525ab_0_504"/>
          <p:cNvSpPr/>
          <p:nvPr/>
        </p:nvSpPr>
        <p:spPr>
          <a:xfrm>
            <a:off x="3556445" y="8636000"/>
            <a:ext cx="63084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Finding the Sorcerer's Stone</a:t>
            </a:r>
            <a:endParaRPr b="0" i="0" sz="3200" u="none" cap="none" strike="noStrike">
              <a:solidFill>
                <a:schemeClr val="dk1"/>
              </a:solidFill>
              <a:latin typeface="Calibri"/>
              <a:ea typeface="Calibri"/>
              <a:cs typeface="Calibri"/>
              <a:sym typeface="Calibri"/>
            </a:endParaRPr>
          </a:p>
        </p:txBody>
      </p:sp>
      <p:sp>
        <p:nvSpPr>
          <p:cNvPr id="563" name="Google Shape;563;g265f38525ab_0_504"/>
          <p:cNvSpPr/>
          <p:nvPr/>
        </p:nvSpPr>
        <p:spPr>
          <a:xfrm>
            <a:off x="10339092" y="8636000"/>
            <a:ext cx="3133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Low</a:t>
            </a:r>
            <a:endParaRPr b="0" i="0" sz="3200" u="none" cap="none" strike="noStrike">
              <a:solidFill>
                <a:schemeClr val="dk1"/>
              </a:solidFill>
              <a:latin typeface="Calibri"/>
              <a:ea typeface="Calibri"/>
              <a:cs typeface="Calibri"/>
              <a:sym typeface="Calibri"/>
            </a:endParaRPr>
          </a:p>
        </p:txBody>
      </p:sp>
      <p:sp>
        <p:nvSpPr>
          <p:cNvPr id="564" name="Google Shape;564;g265f38525ab_0_504"/>
          <p:cNvSpPr/>
          <p:nvPr/>
        </p:nvSpPr>
        <p:spPr>
          <a:xfrm>
            <a:off x="13946343" y="8636000"/>
            <a:ext cx="7476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Knowledge and Foresight</a:t>
            </a:r>
            <a:endParaRPr b="0" i="0" sz="3200" u="none" cap="none" strike="noStrike">
              <a:solidFill>
                <a:schemeClr val="dk1"/>
              </a:solidFill>
              <a:latin typeface="Calibri"/>
              <a:ea typeface="Calibri"/>
              <a:cs typeface="Calibri"/>
              <a:sym typeface="Calibri"/>
            </a:endParaRPr>
          </a:p>
        </p:txBody>
      </p:sp>
      <p:pic>
        <p:nvPicPr>
          <p:cNvPr descr=" " id="565" name="Google Shape;565;g265f38525ab_0_504"/>
          <p:cNvPicPr preferRelativeResize="0"/>
          <p:nvPr/>
        </p:nvPicPr>
        <p:blipFill rotWithShape="1">
          <a:blip r:embed="rId8">
            <a:alphaModFix/>
          </a:blip>
          <a:srcRect b="0" l="0" r="0" t="0"/>
          <a:stretch/>
        </p:blipFill>
        <p:spPr>
          <a:xfrm>
            <a:off x="15254607" y="10960100"/>
            <a:ext cx="8116314" cy="3289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570" name="Shape 570"/>
        <p:cNvGrpSpPr/>
        <p:nvPr/>
      </p:nvGrpSpPr>
      <p:grpSpPr>
        <a:xfrm>
          <a:off x="0" y="0"/>
          <a:ext cx="0" cy="0"/>
          <a:chOff x="0" y="0"/>
          <a:chExt cx="0" cy="0"/>
        </a:xfrm>
      </p:grpSpPr>
      <p:sp>
        <p:nvSpPr>
          <p:cNvPr id="571" name="Google Shape;571;g265f38525ab_0_5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265f38525ab_0_53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73" name="Google Shape;573;g265f38525ab_0_530"/>
          <p:cNvSpPr/>
          <p:nvPr/>
        </p:nvSpPr>
        <p:spPr>
          <a:xfrm>
            <a:off x="3010276" y="9271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Graph</a:t>
            </a:r>
            <a:endParaRPr b="0" i="0" sz="8000" u="none" cap="none" strike="noStrike">
              <a:solidFill>
                <a:schemeClr val="dk1"/>
              </a:solidFill>
              <a:latin typeface="Calibri"/>
              <a:ea typeface="Calibri"/>
              <a:cs typeface="Calibri"/>
              <a:sym typeface="Calibri"/>
            </a:endParaRPr>
          </a:p>
        </p:txBody>
      </p:sp>
      <p:pic>
        <p:nvPicPr>
          <p:cNvPr descr=" " id="574" name="Google Shape;574;g265f38525ab_0_530"/>
          <p:cNvPicPr preferRelativeResize="0"/>
          <p:nvPr/>
        </p:nvPicPr>
        <p:blipFill rotWithShape="1">
          <a:blip r:embed="rId4">
            <a:alphaModFix/>
          </a:blip>
          <a:srcRect b="0" l="0" r="0" t="0"/>
          <a:stretch/>
        </p:blipFill>
        <p:spPr>
          <a:xfrm>
            <a:off x="3010276" y="3162300"/>
            <a:ext cx="18366496" cy="9258300"/>
          </a:xfrm>
          <a:prstGeom prst="rect">
            <a:avLst/>
          </a:prstGeom>
          <a:noFill/>
          <a:ln>
            <a:noFill/>
          </a:ln>
        </p:spPr>
      </p:pic>
      <p:pic>
        <p:nvPicPr>
          <p:cNvPr descr=" " id="575" name="Google Shape;575;g265f38525ab_0_530"/>
          <p:cNvPicPr preferRelativeResize="0"/>
          <p:nvPr/>
        </p:nvPicPr>
        <p:blipFill rotWithShape="1">
          <a:blip r:embed="rId4">
            <a:alphaModFix/>
          </a:blip>
          <a:srcRect b="0" l="0" r="0" t="0"/>
          <a:stretch/>
        </p:blipFill>
        <p:spPr>
          <a:xfrm>
            <a:off x="3010276" y="3162300"/>
            <a:ext cx="18366496" cy="9258300"/>
          </a:xfrm>
          <a:prstGeom prst="rect">
            <a:avLst/>
          </a:prstGeom>
          <a:noFill/>
          <a:ln>
            <a:noFill/>
          </a:ln>
        </p:spPr>
      </p:pic>
      <p:sp>
        <p:nvSpPr>
          <p:cNvPr id="576" name="Google Shape;576;g265f38525ab_0_530"/>
          <p:cNvSpPr/>
          <p:nvPr/>
        </p:nvSpPr>
        <p:spPr>
          <a:xfrm>
            <a:off x="3010276" y="3162300"/>
            <a:ext cx="18366600"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65f38525ab_0_530"/>
          <p:cNvSpPr/>
          <p:nvPr/>
        </p:nvSpPr>
        <p:spPr>
          <a:xfrm>
            <a:off x="3010276" y="31623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65f38525ab_0_530"/>
          <p:cNvSpPr/>
          <p:nvPr/>
        </p:nvSpPr>
        <p:spPr>
          <a:xfrm>
            <a:off x="2874793" y="31623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12</a:t>
            </a:r>
            <a:endParaRPr b="0" i="0" sz="3200" u="none" cap="none" strike="noStrike">
              <a:solidFill>
                <a:schemeClr val="dk1"/>
              </a:solidFill>
              <a:latin typeface="Calibri"/>
              <a:ea typeface="Calibri"/>
              <a:cs typeface="Calibri"/>
              <a:sym typeface="Calibri"/>
            </a:endParaRPr>
          </a:p>
        </p:txBody>
      </p:sp>
      <p:pic>
        <p:nvPicPr>
          <p:cNvPr descr=" " id="579" name="Google Shape;579;g265f38525ab_0_530"/>
          <p:cNvPicPr preferRelativeResize="0"/>
          <p:nvPr/>
        </p:nvPicPr>
        <p:blipFill rotWithShape="1">
          <a:blip r:embed="rId5">
            <a:alphaModFix/>
          </a:blip>
          <a:srcRect b="0" l="0" r="0" t="0"/>
          <a:stretch/>
        </p:blipFill>
        <p:spPr>
          <a:xfrm>
            <a:off x="3619952" y="3467100"/>
            <a:ext cx="17756819" cy="1"/>
          </a:xfrm>
          <a:prstGeom prst="rect">
            <a:avLst/>
          </a:prstGeom>
          <a:noFill/>
          <a:ln>
            <a:noFill/>
          </a:ln>
        </p:spPr>
      </p:pic>
      <p:pic>
        <p:nvPicPr>
          <p:cNvPr descr=" " id="580" name="Google Shape;580;g265f38525ab_0_530"/>
          <p:cNvPicPr preferRelativeResize="0"/>
          <p:nvPr/>
        </p:nvPicPr>
        <p:blipFill rotWithShape="1">
          <a:blip r:embed="rId6">
            <a:alphaModFix/>
          </a:blip>
          <a:srcRect b="0" l="0" r="0" t="0"/>
          <a:stretch/>
        </p:blipFill>
        <p:spPr>
          <a:xfrm>
            <a:off x="3619952" y="3454400"/>
            <a:ext cx="17756819" cy="12700"/>
          </a:xfrm>
          <a:prstGeom prst="rect">
            <a:avLst/>
          </a:prstGeom>
          <a:noFill/>
          <a:ln>
            <a:noFill/>
          </a:ln>
        </p:spPr>
      </p:pic>
      <p:sp>
        <p:nvSpPr>
          <p:cNvPr id="581" name="Google Shape;581;g265f38525ab_0_530"/>
          <p:cNvSpPr/>
          <p:nvPr/>
        </p:nvSpPr>
        <p:spPr>
          <a:xfrm>
            <a:off x="3010276" y="45656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65f38525ab_0_530"/>
          <p:cNvSpPr/>
          <p:nvPr/>
        </p:nvSpPr>
        <p:spPr>
          <a:xfrm>
            <a:off x="2874793" y="45656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10</a:t>
            </a:r>
            <a:endParaRPr b="0" i="0" sz="3200" u="none" cap="none" strike="noStrike">
              <a:solidFill>
                <a:schemeClr val="dk1"/>
              </a:solidFill>
              <a:latin typeface="Calibri"/>
              <a:ea typeface="Calibri"/>
              <a:cs typeface="Calibri"/>
              <a:sym typeface="Calibri"/>
            </a:endParaRPr>
          </a:p>
        </p:txBody>
      </p:sp>
      <p:pic>
        <p:nvPicPr>
          <p:cNvPr descr=" " id="583" name="Google Shape;583;g265f38525ab_0_530"/>
          <p:cNvPicPr preferRelativeResize="0"/>
          <p:nvPr/>
        </p:nvPicPr>
        <p:blipFill rotWithShape="1">
          <a:blip r:embed="rId5">
            <a:alphaModFix/>
          </a:blip>
          <a:srcRect b="0" l="0" r="0" t="0"/>
          <a:stretch/>
        </p:blipFill>
        <p:spPr>
          <a:xfrm>
            <a:off x="3619952" y="4870450"/>
            <a:ext cx="17756819" cy="1"/>
          </a:xfrm>
          <a:prstGeom prst="rect">
            <a:avLst/>
          </a:prstGeom>
          <a:noFill/>
          <a:ln>
            <a:noFill/>
          </a:ln>
        </p:spPr>
      </p:pic>
      <p:pic>
        <p:nvPicPr>
          <p:cNvPr descr=" " id="584" name="Google Shape;584;g265f38525ab_0_530"/>
          <p:cNvPicPr preferRelativeResize="0"/>
          <p:nvPr/>
        </p:nvPicPr>
        <p:blipFill rotWithShape="1">
          <a:blip r:embed="rId7">
            <a:alphaModFix/>
          </a:blip>
          <a:srcRect b="0" l="0" r="0" t="0"/>
          <a:stretch/>
        </p:blipFill>
        <p:spPr>
          <a:xfrm>
            <a:off x="3619952" y="4857750"/>
            <a:ext cx="17756819" cy="12700"/>
          </a:xfrm>
          <a:prstGeom prst="rect">
            <a:avLst/>
          </a:prstGeom>
          <a:noFill/>
          <a:ln>
            <a:noFill/>
          </a:ln>
        </p:spPr>
      </p:pic>
      <p:sp>
        <p:nvSpPr>
          <p:cNvPr id="585" name="Google Shape;585;g265f38525ab_0_530"/>
          <p:cNvSpPr/>
          <p:nvPr/>
        </p:nvSpPr>
        <p:spPr>
          <a:xfrm>
            <a:off x="3010276" y="59690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65f38525ab_0_530"/>
          <p:cNvSpPr/>
          <p:nvPr/>
        </p:nvSpPr>
        <p:spPr>
          <a:xfrm>
            <a:off x="2874793" y="59690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8</a:t>
            </a:r>
            <a:endParaRPr b="0" i="0" sz="3200" u="none" cap="none" strike="noStrike">
              <a:solidFill>
                <a:schemeClr val="dk1"/>
              </a:solidFill>
              <a:latin typeface="Calibri"/>
              <a:ea typeface="Calibri"/>
              <a:cs typeface="Calibri"/>
              <a:sym typeface="Calibri"/>
            </a:endParaRPr>
          </a:p>
        </p:txBody>
      </p:sp>
      <p:pic>
        <p:nvPicPr>
          <p:cNvPr descr=" " id="587" name="Google Shape;587;g265f38525ab_0_530"/>
          <p:cNvPicPr preferRelativeResize="0"/>
          <p:nvPr/>
        </p:nvPicPr>
        <p:blipFill rotWithShape="1">
          <a:blip r:embed="rId5">
            <a:alphaModFix/>
          </a:blip>
          <a:srcRect b="0" l="0" r="0" t="0"/>
          <a:stretch/>
        </p:blipFill>
        <p:spPr>
          <a:xfrm>
            <a:off x="3619952" y="6273800"/>
            <a:ext cx="17756819" cy="1"/>
          </a:xfrm>
          <a:prstGeom prst="rect">
            <a:avLst/>
          </a:prstGeom>
          <a:noFill/>
          <a:ln>
            <a:noFill/>
          </a:ln>
        </p:spPr>
      </p:pic>
      <p:pic>
        <p:nvPicPr>
          <p:cNvPr descr=" " id="588" name="Google Shape;588;g265f38525ab_0_530"/>
          <p:cNvPicPr preferRelativeResize="0"/>
          <p:nvPr/>
        </p:nvPicPr>
        <p:blipFill rotWithShape="1">
          <a:blip r:embed="rId6">
            <a:alphaModFix/>
          </a:blip>
          <a:srcRect b="0" l="0" r="0" t="0"/>
          <a:stretch/>
        </p:blipFill>
        <p:spPr>
          <a:xfrm>
            <a:off x="3619952" y="6261100"/>
            <a:ext cx="17756819" cy="12700"/>
          </a:xfrm>
          <a:prstGeom prst="rect">
            <a:avLst/>
          </a:prstGeom>
          <a:noFill/>
          <a:ln>
            <a:noFill/>
          </a:ln>
        </p:spPr>
      </p:pic>
      <p:sp>
        <p:nvSpPr>
          <p:cNvPr id="589" name="Google Shape;589;g265f38525ab_0_530"/>
          <p:cNvSpPr/>
          <p:nvPr/>
        </p:nvSpPr>
        <p:spPr>
          <a:xfrm>
            <a:off x="3010276" y="73723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65f38525ab_0_530"/>
          <p:cNvSpPr/>
          <p:nvPr/>
        </p:nvSpPr>
        <p:spPr>
          <a:xfrm>
            <a:off x="2874793" y="73723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6</a:t>
            </a:r>
            <a:endParaRPr b="0" i="0" sz="3200" u="none" cap="none" strike="noStrike">
              <a:solidFill>
                <a:schemeClr val="dk1"/>
              </a:solidFill>
              <a:latin typeface="Calibri"/>
              <a:ea typeface="Calibri"/>
              <a:cs typeface="Calibri"/>
              <a:sym typeface="Calibri"/>
            </a:endParaRPr>
          </a:p>
        </p:txBody>
      </p:sp>
      <p:pic>
        <p:nvPicPr>
          <p:cNvPr descr=" " id="591" name="Google Shape;591;g265f38525ab_0_530"/>
          <p:cNvPicPr preferRelativeResize="0"/>
          <p:nvPr/>
        </p:nvPicPr>
        <p:blipFill rotWithShape="1">
          <a:blip r:embed="rId5">
            <a:alphaModFix/>
          </a:blip>
          <a:srcRect b="0" l="0" r="0" t="0"/>
          <a:stretch/>
        </p:blipFill>
        <p:spPr>
          <a:xfrm>
            <a:off x="3619952" y="7677150"/>
            <a:ext cx="17756819" cy="1"/>
          </a:xfrm>
          <a:prstGeom prst="rect">
            <a:avLst/>
          </a:prstGeom>
          <a:noFill/>
          <a:ln>
            <a:noFill/>
          </a:ln>
        </p:spPr>
      </p:pic>
      <p:pic>
        <p:nvPicPr>
          <p:cNvPr descr=" " id="592" name="Google Shape;592;g265f38525ab_0_530"/>
          <p:cNvPicPr preferRelativeResize="0"/>
          <p:nvPr/>
        </p:nvPicPr>
        <p:blipFill rotWithShape="1">
          <a:blip r:embed="rId7">
            <a:alphaModFix/>
          </a:blip>
          <a:srcRect b="0" l="0" r="0" t="0"/>
          <a:stretch/>
        </p:blipFill>
        <p:spPr>
          <a:xfrm>
            <a:off x="3619952" y="7664450"/>
            <a:ext cx="17756819" cy="12700"/>
          </a:xfrm>
          <a:prstGeom prst="rect">
            <a:avLst/>
          </a:prstGeom>
          <a:noFill/>
          <a:ln>
            <a:noFill/>
          </a:ln>
        </p:spPr>
      </p:pic>
      <p:sp>
        <p:nvSpPr>
          <p:cNvPr id="593" name="Google Shape;593;g265f38525ab_0_530"/>
          <p:cNvSpPr/>
          <p:nvPr/>
        </p:nvSpPr>
        <p:spPr>
          <a:xfrm>
            <a:off x="3010276" y="87757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65f38525ab_0_530"/>
          <p:cNvSpPr/>
          <p:nvPr/>
        </p:nvSpPr>
        <p:spPr>
          <a:xfrm>
            <a:off x="2874793" y="87757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4</a:t>
            </a:r>
            <a:endParaRPr b="0" i="0" sz="3200" u="none" cap="none" strike="noStrike">
              <a:solidFill>
                <a:schemeClr val="dk1"/>
              </a:solidFill>
              <a:latin typeface="Calibri"/>
              <a:ea typeface="Calibri"/>
              <a:cs typeface="Calibri"/>
              <a:sym typeface="Calibri"/>
            </a:endParaRPr>
          </a:p>
        </p:txBody>
      </p:sp>
      <p:pic>
        <p:nvPicPr>
          <p:cNvPr descr=" " id="595" name="Google Shape;595;g265f38525ab_0_530"/>
          <p:cNvPicPr preferRelativeResize="0"/>
          <p:nvPr/>
        </p:nvPicPr>
        <p:blipFill rotWithShape="1">
          <a:blip r:embed="rId5">
            <a:alphaModFix/>
          </a:blip>
          <a:srcRect b="0" l="0" r="0" t="0"/>
          <a:stretch/>
        </p:blipFill>
        <p:spPr>
          <a:xfrm>
            <a:off x="3619952" y="9080500"/>
            <a:ext cx="17756819" cy="1"/>
          </a:xfrm>
          <a:prstGeom prst="rect">
            <a:avLst/>
          </a:prstGeom>
          <a:noFill/>
          <a:ln>
            <a:noFill/>
          </a:ln>
        </p:spPr>
      </p:pic>
      <p:pic>
        <p:nvPicPr>
          <p:cNvPr descr=" " id="596" name="Google Shape;596;g265f38525ab_0_530"/>
          <p:cNvPicPr preferRelativeResize="0"/>
          <p:nvPr/>
        </p:nvPicPr>
        <p:blipFill rotWithShape="1">
          <a:blip r:embed="rId6">
            <a:alphaModFix/>
          </a:blip>
          <a:srcRect b="0" l="0" r="0" t="0"/>
          <a:stretch/>
        </p:blipFill>
        <p:spPr>
          <a:xfrm>
            <a:off x="3619952" y="9067800"/>
            <a:ext cx="17756819" cy="12700"/>
          </a:xfrm>
          <a:prstGeom prst="rect">
            <a:avLst/>
          </a:prstGeom>
          <a:noFill/>
          <a:ln>
            <a:noFill/>
          </a:ln>
        </p:spPr>
      </p:pic>
      <p:sp>
        <p:nvSpPr>
          <p:cNvPr id="597" name="Google Shape;597;g265f38525ab_0_530"/>
          <p:cNvSpPr/>
          <p:nvPr/>
        </p:nvSpPr>
        <p:spPr>
          <a:xfrm>
            <a:off x="3010276" y="101790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65f38525ab_0_530"/>
          <p:cNvSpPr/>
          <p:nvPr/>
        </p:nvSpPr>
        <p:spPr>
          <a:xfrm>
            <a:off x="2874793" y="101790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a:t>
            </a:r>
            <a:endParaRPr b="0" i="0" sz="3200" u="none" cap="none" strike="noStrike">
              <a:solidFill>
                <a:schemeClr val="dk1"/>
              </a:solidFill>
              <a:latin typeface="Calibri"/>
              <a:ea typeface="Calibri"/>
              <a:cs typeface="Calibri"/>
              <a:sym typeface="Calibri"/>
            </a:endParaRPr>
          </a:p>
        </p:txBody>
      </p:sp>
      <p:pic>
        <p:nvPicPr>
          <p:cNvPr descr=" " id="599" name="Google Shape;599;g265f38525ab_0_530"/>
          <p:cNvPicPr preferRelativeResize="0"/>
          <p:nvPr/>
        </p:nvPicPr>
        <p:blipFill rotWithShape="1">
          <a:blip r:embed="rId5">
            <a:alphaModFix/>
          </a:blip>
          <a:srcRect b="0" l="0" r="0" t="0"/>
          <a:stretch/>
        </p:blipFill>
        <p:spPr>
          <a:xfrm>
            <a:off x="3619952" y="10483850"/>
            <a:ext cx="17756819" cy="1"/>
          </a:xfrm>
          <a:prstGeom prst="rect">
            <a:avLst/>
          </a:prstGeom>
          <a:noFill/>
          <a:ln>
            <a:noFill/>
          </a:ln>
        </p:spPr>
      </p:pic>
      <p:pic>
        <p:nvPicPr>
          <p:cNvPr descr=" " id="600" name="Google Shape;600;g265f38525ab_0_530"/>
          <p:cNvPicPr preferRelativeResize="0"/>
          <p:nvPr/>
        </p:nvPicPr>
        <p:blipFill rotWithShape="1">
          <a:blip r:embed="rId7">
            <a:alphaModFix/>
          </a:blip>
          <a:srcRect b="0" l="0" r="0" t="0"/>
          <a:stretch/>
        </p:blipFill>
        <p:spPr>
          <a:xfrm>
            <a:off x="3619952" y="10471150"/>
            <a:ext cx="17756819" cy="12700"/>
          </a:xfrm>
          <a:prstGeom prst="rect">
            <a:avLst/>
          </a:prstGeom>
          <a:noFill/>
          <a:ln>
            <a:noFill/>
          </a:ln>
        </p:spPr>
      </p:pic>
      <p:sp>
        <p:nvSpPr>
          <p:cNvPr id="601" name="Google Shape;601;g265f38525ab_0_530"/>
          <p:cNvSpPr/>
          <p:nvPr/>
        </p:nvSpPr>
        <p:spPr>
          <a:xfrm>
            <a:off x="3010276" y="115824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65f38525ab_0_530"/>
          <p:cNvSpPr/>
          <p:nvPr/>
        </p:nvSpPr>
        <p:spPr>
          <a:xfrm>
            <a:off x="2874793" y="115824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0</a:t>
            </a:r>
            <a:endParaRPr b="0" i="0" sz="3200" u="none" cap="none" strike="noStrike">
              <a:solidFill>
                <a:schemeClr val="dk1"/>
              </a:solidFill>
              <a:latin typeface="Calibri"/>
              <a:ea typeface="Calibri"/>
              <a:cs typeface="Calibri"/>
              <a:sym typeface="Calibri"/>
            </a:endParaRPr>
          </a:p>
        </p:txBody>
      </p:sp>
      <p:pic>
        <p:nvPicPr>
          <p:cNvPr descr=" " id="603" name="Google Shape;603;g265f38525ab_0_530"/>
          <p:cNvPicPr preferRelativeResize="0"/>
          <p:nvPr/>
        </p:nvPicPr>
        <p:blipFill rotWithShape="1">
          <a:blip r:embed="rId8">
            <a:alphaModFix/>
          </a:blip>
          <a:srcRect b="0" l="0" r="0" t="0"/>
          <a:stretch/>
        </p:blipFill>
        <p:spPr>
          <a:xfrm>
            <a:off x="3619952" y="12090400"/>
            <a:ext cx="17756819" cy="101600"/>
          </a:xfrm>
          <a:prstGeom prst="rect">
            <a:avLst/>
          </a:prstGeom>
          <a:noFill/>
          <a:ln>
            <a:noFill/>
          </a:ln>
        </p:spPr>
      </p:pic>
      <p:pic>
        <p:nvPicPr>
          <p:cNvPr descr=" " id="604" name="Google Shape;604;g265f38525ab_0_530"/>
          <p:cNvPicPr preferRelativeResize="0"/>
          <p:nvPr/>
        </p:nvPicPr>
        <p:blipFill rotWithShape="1">
          <a:blip r:embed="rId9">
            <a:alphaModFix/>
          </a:blip>
          <a:srcRect b="0" l="0" r="0" t="0"/>
          <a:stretch/>
        </p:blipFill>
        <p:spPr>
          <a:xfrm>
            <a:off x="3619952" y="12090400"/>
            <a:ext cx="17756819" cy="12700"/>
          </a:xfrm>
          <a:prstGeom prst="rect">
            <a:avLst/>
          </a:prstGeom>
          <a:noFill/>
          <a:ln>
            <a:noFill/>
          </a:ln>
        </p:spPr>
      </p:pic>
      <p:pic>
        <p:nvPicPr>
          <p:cNvPr descr=" " id="605" name="Google Shape;605;g265f38525ab_0_530"/>
          <p:cNvPicPr preferRelativeResize="0"/>
          <p:nvPr/>
        </p:nvPicPr>
        <p:blipFill rotWithShape="1">
          <a:blip r:embed="rId10">
            <a:alphaModFix/>
          </a:blip>
          <a:srcRect b="0" l="0" r="0" t="0"/>
          <a:stretch/>
        </p:blipFill>
        <p:spPr>
          <a:xfrm>
            <a:off x="3619952" y="12090400"/>
            <a:ext cx="12702" cy="101600"/>
          </a:xfrm>
          <a:prstGeom prst="rect">
            <a:avLst/>
          </a:prstGeom>
          <a:noFill/>
          <a:ln>
            <a:noFill/>
          </a:ln>
        </p:spPr>
      </p:pic>
      <p:pic>
        <p:nvPicPr>
          <p:cNvPr descr=" " id="606" name="Google Shape;606;g265f38525ab_0_530"/>
          <p:cNvPicPr preferRelativeResize="0"/>
          <p:nvPr/>
        </p:nvPicPr>
        <p:blipFill rotWithShape="1">
          <a:blip r:embed="rId10">
            <a:alphaModFix/>
          </a:blip>
          <a:srcRect b="0" l="0" r="0" t="0"/>
          <a:stretch/>
        </p:blipFill>
        <p:spPr>
          <a:xfrm>
            <a:off x="21364070" y="12090400"/>
            <a:ext cx="12702" cy="101600"/>
          </a:xfrm>
          <a:prstGeom prst="rect">
            <a:avLst/>
          </a:prstGeom>
          <a:noFill/>
          <a:ln>
            <a:noFill/>
          </a:ln>
        </p:spPr>
      </p:pic>
      <p:sp>
        <p:nvSpPr>
          <p:cNvPr id="607" name="Google Shape;607;g265f38525ab_0_530"/>
          <p:cNvSpPr/>
          <p:nvPr/>
        </p:nvSpPr>
        <p:spPr>
          <a:xfrm>
            <a:off x="3619952" y="3162300"/>
            <a:ext cx="17756700" cy="9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65f38525ab_0_530"/>
          <p:cNvPicPr preferRelativeResize="0"/>
          <p:nvPr/>
        </p:nvPicPr>
        <p:blipFill rotWithShape="1">
          <a:blip r:embed="rId11">
            <a:alphaModFix/>
          </a:blip>
          <a:srcRect b="0" l="0" r="0" t="0"/>
          <a:stretch/>
        </p:blipFill>
        <p:spPr>
          <a:xfrm>
            <a:off x="3619952" y="3162300"/>
            <a:ext cx="2536689" cy="9258300"/>
          </a:xfrm>
          <a:prstGeom prst="rect">
            <a:avLst/>
          </a:prstGeom>
          <a:noFill/>
          <a:ln>
            <a:noFill/>
          </a:ln>
        </p:spPr>
      </p:pic>
      <p:sp>
        <p:nvSpPr>
          <p:cNvPr id="609" name="Google Shape;609;g265f38525ab_0_530"/>
          <p:cNvSpPr/>
          <p:nvPr/>
        </p:nvSpPr>
        <p:spPr>
          <a:xfrm>
            <a:off x="4377814" y="12217400"/>
            <a:ext cx="9993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2015</a:t>
            </a:r>
            <a:endParaRPr b="0" i="0" sz="3200" u="none" cap="none" strike="noStrike">
              <a:solidFill>
                <a:schemeClr val="dk1"/>
              </a:solidFill>
              <a:latin typeface="Calibri"/>
              <a:ea typeface="Calibri"/>
              <a:cs typeface="Calibri"/>
              <a:sym typeface="Calibri"/>
            </a:endParaRPr>
          </a:p>
        </p:txBody>
      </p:sp>
      <p:pic>
        <p:nvPicPr>
          <p:cNvPr descr=" " id="610" name="Google Shape;610;g265f38525ab_0_530"/>
          <p:cNvPicPr preferRelativeResize="0"/>
          <p:nvPr/>
        </p:nvPicPr>
        <p:blipFill rotWithShape="1">
          <a:blip r:embed="rId10">
            <a:alphaModFix/>
          </a:blip>
          <a:srcRect b="0" l="0" r="0" t="0"/>
          <a:stretch/>
        </p:blipFill>
        <p:spPr>
          <a:xfrm>
            <a:off x="3619952" y="12090400"/>
            <a:ext cx="12702" cy="101600"/>
          </a:xfrm>
          <a:prstGeom prst="rect">
            <a:avLst/>
          </a:prstGeom>
          <a:noFill/>
          <a:ln>
            <a:noFill/>
          </a:ln>
        </p:spPr>
      </p:pic>
      <p:pic>
        <p:nvPicPr>
          <p:cNvPr descr=" " id="611" name="Google Shape;611;g265f38525ab_0_530"/>
          <p:cNvPicPr preferRelativeResize="0"/>
          <p:nvPr/>
        </p:nvPicPr>
        <p:blipFill rotWithShape="1">
          <a:blip r:embed="rId12">
            <a:alphaModFix/>
          </a:blip>
          <a:srcRect b="0" l="0" r="0" t="0"/>
          <a:stretch/>
        </p:blipFill>
        <p:spPr>
          <a:xfrm>
            <a:off x="6156642" y="3162300"/>
            <a:ext cx="2536689" cy="9258300"/>
          </a:xfrm>
          <a:prstGeom prst="rect">
            <a:avLst/>
          </a:prstGeom>
          <a:noFill/>
          <a:ln>
            <a:noFill/>
          </a:ln>
        </p:spPr>
      </p:pic>
      <p:sp>
        <p:nvSpPr>
          <p:cNvPr id="612" name="Google Shape;612;g265f38525ab_0_530"/>
          <p:cNvSpPr/>
          <p:nvPr/>
        </p:nvSpPr>
        <p:spPr>
          <a:xfrm>
            <a:off x="6901802" y="12217400"/>
            <a:ext cx="10245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2016</a:t>
            </a:r>
            <a:endParaRPr b="0" i="0" sz="3200" u="none" cap="none" strike="noStrike">
              <a:solidFill>
                <a:schemeClr val="dk1"/>
              </a:solidFill>
              <a:latin typeface="Calibri"/>
              <a:ea typeface="Calibri"/>
              <a:cs typeface="Calibri"/>
              <a:sym typeface="Calibri"/>
            </a:endParaRPr>
          </a:p>
        </p:txBody>
      </p:sp>
      <p:pic>
        <p:nvPicPr>
          <p:cNvPr descr=" " id="613" name="Google Shape;613;g265f38525ab_0_530"/>
          <p:cNvPicPr preferRelativeResize="0"/>
          <p:nvPr/>
        </p:nvPicPr>
        <p:blipFill rotWithShape="1">
          <a:blip r:embed="rId13">
            <a:alphaModFix/>
          </a:blip>
          <a:srcRect b="0" l="0" r="0" t="0"/>
          <a:stretch/>
        </p:blipFill>
        <p:spPr>
          <a:xfrm>
            <a:off x="6156642" y="12090400"/>
            <a:ext cx="12702" cy="101600"/>
          </a:xfrm>
          <a:prstGeom prst="rect">
            <a:avLst/>
          </a:prstGeom>
          <a:noFill/>
          <a:ln>
            <a:noFill/>
          </a:ln>
        </p:spPr>
      </p:pic>
      <p:pic>
        <p:nvPicPr>
          <p:cNvPr descr=" " id="614" name="Google Shape;614;g265f38525ab_0_530"/>
          <p:cNvPicPr preferRelativeResize="0"/>
          <p:nvPr/>
        </p:nvPicPr>
        <p:blipFill rotWithShape="1">
          <a:blip r:embed="rId12">
            <a:alphaModFix/>
          </a:blip>
          <a:srcRect b="0" l="0" r="0" t="0"/>
          <a:stretch/>
        </p:blipFill>
        <p:spPr>
          <a:xfrm>
            <a:off x="8693328" y="3162300"/>
            <a:ext cx="2536689" cy="9258300"/>
          </a:xfrm>
          <a:prstGeom prst="rect">
            <a:avLst/>
          </a:prstGeom>
          <a:noFill/>
          <a:ln>
            <a:noFill/>
          </a:ln>
        </p:spPr>
      </p:pic>
      <p:sp>
        <p:nvSpPr>
          <p:cNvPr id="615" name="Google Shape;615;g265f38525ab_0_530"/>
          <p:cNvSpPr/>
          <p:nvPr/>
        </p:nvSpPr>
        <p:spPr>
          <a:xfrm>
            <a:off x="9463891" y="12217400"/>
            <a:ext cx="9864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2017</a:t>
            </a:r>
            <a:endParaRPr b="0" i="0" sz="3200" u="none" cap="none" strike="noStrike">
              <a:solidFill>
                <a:schemeClr val="dk1"/>
              </a:solidFill>
              <a:latin typeface="Calibri"/>
              <a:ea typeface="Calibri"/>
              <a:cs typeface="Calibri"/>
              <a:sym typeface="Calibri"/>
            </a:endParaRPr>
          </a:p>
        </p:txBody>
      </p:sp>
      <p:pic>
        <p:nvPicPr>
          <p:cNvPr descr=" " id="616" name="Google Shape;616;g265f38525ab_0_530"/>
          <p:cNvPicPr preferRelativeResize="0"/>
          <p:nvPr/>
        </p:nvPicPr>
        <p:blipFill rotWithShape="1">
          <a:blip r:embed="rId14">
            <a:alphaModFix/>
          </a:blip>
          <a:srcRect b="0" l="0" r="0" t="0"/>
          <a:stretch/>
        </p:blipFill>
        <p:spPr>
          <a:xfrm>
            <a:off x="8693328" y="12090400"/>
            <a:ext cx="12702" cy="101600"/>
          </a:xfrm>
          <a:prstGeom prst="rect">
            <a:avLst/>
          </a:prstGeom>
          <a:noFill/>
          <a:ln>
            <a:noFill/>
          </a:ln>
        </p:spPr>
      </p:pic>
      <p:pic>
        <p:nvPicPr>
          <p:cNvPr descr=" " id="617" name="Google Shape;617;g265f38525ab_0_530"/>
          <p:cNvPicPr preferRelativeResize="0"/>
          <p:nvPr/>
        </p:nvPicPr>
        <p:blipFill rotWithShape="1">
          <a:blip r:embed="rId11">
            <a:alphaModFix/>
          </a:blip>
          <a:srcRect b="0" l="0" r="0" t="0"/>
          <a:stretch/>
        </p:blipFill>
        <p:spPr>
          <a:xfrm>
            <a:off x="11230017" y="3162300"/>
            <a:ext cx="2536689" cy="9258300"/>
          </a:xfrm>
          <a:prstGeom prst="rect">
            <a:avLst/>
          </a:prstGeom>
          <a:noFill/>
          <a:ln>
            <a:noFill/>
          </a:ln>
        </p:spPr>
      </p:pic>
      <p:sp>
        <p:nvSpPr>
          <p:cNvPr id="618" name="Google Shape;618;g265f38525ab_0_530"/>
          <p:cNvSpPr/>
          <p:nvPr/>
        </p:nvSpPr>
        <p:spPr>
          <a:xfrm>
            <a:off x="11987879" y="12217400"/>
            <a:ext cx="10119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2018</a:t>
            </a:r>
            <a:endParaRPr b="0" i="0" sz="3200" u="none" cap="none" strike="noStrike">
              <a:solidFill>
                <a:schemeClr val="dk1"/>
              </a:solidFill>
              <a:latin typeface="Calibri"/>
              <a:ea typeface="Calibri"/>
              <a:cs typeface="Calibri"/>
              <a:sym typeface="Calibri"/>
            </a:endParaRPr>
          </a:p>
        </p:txBody>
      </p:sp>
      <p:pic>
        <p:nvPicPr>
          <p:cNvPr descr=" " id="619" name="Google Shape;619;g265f38525ab_0_530"/>
          <p:cNvPicPr preferRelativeResize="0"/>
          <p:nvPr/>
        </p:nvPicPr>
        <p:blipFill rotWithShape="1">
          <a:blip r:embed="rId15">
            <a:alphaModFix/>
          </a:blip>
          <a:srcRect b="0" l="0" r="0" t="0"/>
          <a:stretch/>
        </p:blipFill>
        <p:spPr>
          <a:xfrm>
            <a:off x="11230017" y="12090400"/>
            <a:ext cx="12702" cy="101600"/>
          </a:xfrm>
          <a:prstGeom prst="rect">
            <a:avLst/>
          </a:prstGeom>
          <a:noFill/>
          <a:ln>
            <a:noFill/>
          </a:ln>
        </p:spPr>
      </p:pic>
      <p:pic>
        <p:nvPicPr>
          <p:cNvPr descr=" " id="620" name="Google Shape;620;g265f38525ab_0_530"/>
          <p:cNvPicPr preferRelativeResize="0"/>
          <p:nvPr/>
        </p:nvPicPr>
        <p:blipFill rotWithShape="1">
          <a:blip r:embed="rId12">
            <a:alphaModFix/>
          </a:blip>
          <a:srcRect b="0" l="0" r="0" t="0"/>
          <a:stretch/>
        </p:blipFill>
        <p:spPr>
          <a:xfrm>
            <a:off x="13766707" y="3162300"/>
            <a:ext cx="2536689" cy="9258300"/>
          </a:xfrm>
          <a:prstGeom prst="rect">
            <a:avLst/>
          </a:prstGeom>
          <a:noFill/>
          <a:ln>
            <a:noFill/>
          </a:ln>
        </p:spPr>
      </p:pic>
      <p:sp>
        <p:nvSpPr>
          <p:cNvPr id="621" name="Google Shape;621;g265f38525ab_0_530"/>
          <p:cNvSpPr/>
          <p:nvPr/>
        </p:nvSpPr>
        <p:spPr>
          <a:xfrm>
            <a:off x="14524568" y="12217400"/>
            <a:ext cx="10119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2019</a:t>
            </a:r>
            <a:endParaRPr b="0" i="0" sz="3200" u="none" cap="none" strike="noStrike">
              <a:solidFill>
                <a:schemeClr val="dk1"/>
              </a:solidFill>
              <a:latin typeface="Calibri"/>
              <a:ea typeface="Calibri"/>
              <a:cs typeface="Calibri"/>
              <a:sym typeface="Calibri"/>
            </a:endParaRPr>
          </a:p>
        </p:txBody>
      </p:sp>
      <p:pic>
        <p:nvPicPr>
          <p:cNvPr descr=" " id="622" name="Google Shape;622;g265f38525ab_0_530"/>
          <p:cNvPicPr preferRelativeResize="0"/>
          <p:nvPr/>
        </p:nvPicPr>
        <p:blipFill rotWithShape="1">
          <a:blip r:embed="rId16">
            <a:alphaModFix/>
          </a:blip>
          <a:srcRect b="0" l="0" r="0" t="0"/>
          <a:stretch/>
        </p:blipFill>
        <p:spPr>
          <a:xfrm>
            <a:off x="13766707" y="12090400"/>
            <a:ext cx="12702" cy="101600"/>
          </a:xfrm>
          <a:prstGeom prst="rect">
            <a:avLst/>
          </a:prstGeom>
          <a:noFill/>
          <a:ln>
            <a:noFill/>
          </a:ln>
        </p:spPr>
      </p:pic>
      <p:pic>
        <p:nvPicPr>
          <p:cNvPr descr=" " id="623" name="Google Shape;623;g265f38525ab_0_530"/>
          <p:cNvPicPr preferRelativeResize="0"/>
          <p:nvPr/>
        </p:nvPicPr>
        <p:blipFill rotWithShape="1">
          <a:blip r:embed="rId12">
            <a:alphaModFix/>
          </a:blip>
          <a:srcRect b="0" l="0" r="0" t="0"/>
          <a:stretch/>
        </p:blipFill>
        <p:spPr>
          <a:xfrm>
            <a:off x="16303393" y="3162300"/>
            <a:ext cx="2536689" cy="9258300"/>
          </a:xfrm>
          <a:prstGeom prst="rect">
            <a:avLst/>
          </a:prstGeom>
          <a:noFill/>
          <a:ln>
            <a:noFill/>
          </a:ln>
        </p:spPr>
      </p:pic>
      <p:sp>
        <p:nvSpPr>
          <p:cNvPr id="624" name="Google Shape;624;g265f38525ab_0_530"/>
          <p:cNvSpPr/>
          <p:nvPr/>
        </p:nvSpPr>
        <p:spPr>
          <a:xfrm>
            <a:off x="17035851" y="12217400"/>
            <a:ext cx="1062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2020</a:t>
            </a:r>
            <a:endParaRPr b="0" i="0" sz="3200" u="none" cap="none" strike="noStrike">
              <a:solidFill>
                <a:schemeClr val="dk1"/>
              </a:solidFill>
              <a:latin typeface="Calibri"/>
              <a:ea typeface="Calibri"/>
              <a:cs typeface="Calibri"/>
              <a:sym typeface="Calibri"/>
            </a:endParaRPr>
          </a:p>
        </p:txBody>
      </p:sp>
      <p:pic>
        <p:nvPicPr>
          <p:cNvPr descr=" " id="625" name="Google Shape;625;g265f38525ab_0_530"/>
          <p:cNvPicPr preferRelativeResize="0"/>
          <p:nvPr/>
        </p:nvPicPr>
        <p:blipFill rotWithShape="1">
          <a:blip r:embed="rId17">
            <a:alphaModFix/>
          </a:blip>
          <a:srcRect b="0" l="0" r="0" t="0"/>
          <a:stretch/>
        </p:blipFill>
        <p:spPr>
          <a:xfrm>
            <a:off x="16303393" y="12090400"/>
            <a:ext cx="12702" cy="101600"/>
          </a:xfrm>
          <a:prstGeom prst="rect">
            <a:avLst/>
          </a:prstGeom>
          <a:noFill/>
          <a:ln>
            <a:noFill/>
          </a:ln>
        </p:spPr>
      </p:pic>
      <p:pic>
        <p:nvPicPr>
          <p:cNvPr descr=" " id="626" name="Google Shape;626;g265f38525ab_0_530"/>
          <p:cNvPicPr preferRelativeResize="0"/>
          <p:nvPr/>
        </p:nvPicPr>
        <p:blipFill rotWithShape="1">
          <a:blip r:embed="rId11">
            <a:alphaModFix/>
          </a:blip>
          <a:srcRect b="0" l="0" r="0" t="0"/>
          <a:stretch/>
        </p:blipFill>
        <p:spPr>
          <a:xfrm>
            <a:off x="18840082" y="3162300"/>
            <a:ext cx="2536689" cy="9258300"/>
          </a:xfrm>
          <a:prstGeom prst="rect">
            <a:avLst/>
          </a:prstGeom>
          <a:noFill/>
          <a:ln>
            <a:noFill/>
          </a:ln>
        </p:spPr>
      </p:pic>
      <p:sp>
        <p:nvSpPr>
          <p:cNvPr id="627" name="Google Shape;627;g265f38525ab_0_530"/>
          <p:cNvSpPr/>
          <p:nvPr/>
        </p:nvSpPr>
        <p:spPr>
          <a:xfrm>
            <a:off x="19610645" y="12217400"/>
            <a:ext cx="9864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2021</a:t>
            </a:r>
            <a:endParaRPr b="0" i="0" sz="3200" u="none" cap="none" strike="noStrike">
              <a:solidFill>
                <a:schemeClr val="dk1"/>
              </a:solidFill>
              <a:latin typeface="Calibri"/>
              <a:ea typeface="Calibri"/>
              <a:cs typeface="Calibri"/>
              <a:sym typeface="Calibri"/>
            </a:endParaRPr>
          </a:p>
        </p:txBody>
      </p:sp>
      <p:pic>
        <p:nvPicPr>
          <p:cNvPr descr=" " id="628" name="Google Shape;628;g265f38525ab_0_530"/>
          <p:cNvPicPr preferRelativeResize="0"/>
          <p:nvPr/>
        </p:nvPicPr>
        <p:blipFill rotWithShape="1">
          <a:blip r:embed="rId18">
            <a:alphaModFix/>
          </a:blip>
          <a:srcRect b="0" l="0" r="0" t="0"/>
          <a:stretch/>
        </p:blipFill>
        <p:spPr>
          <a:xfrm>
            <a:off x="18840082" y="12090400"/>
            <a:ext cx="12702" cy="101600"/>
          </a:xfrm>
          <a:prstGeom prst="rect">
            <a:avLst/>
          </a:prstGeom>
          <a:noFill/>
          <a:ln>
            <a:noFill/>
          </a:ln>
        </p:spPr>
      </p:pic>
      <p:sp>
        <p:nvSpPr>
          <p:cNvPr id="629" name="Google Shape;629;g265f38525ab_0_530"/>
          <p:cNvSpPr/>
          <p:nvPr/>
        </p:nvSpPr>
        <p:spPr>
          <a:xfrm>
            <a:off x="5537892" y="7569200"/>
            <a:ext cx="1625700" cy="1625700"/>
          </a:xfrm>
          <a:prstGeom prst="roundRect">
            <a:avLst>
              <a:gd fmla="val 781313" name="adj"/>
            </a:avLst>
          </a:prstGeom>
          <a:solidFill>
            <a:srgbClr val="1611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65f38525ab_0_530"/>
          <p:cNvSpPr/>
          <p:nvPr/>
        </p:nvSpPr>
        <p:spPr>
          <a:xfrm>
            <a:off x="6122165" y="7912100"/>
            <a:ext cx="457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B</a:t>
            </a:r>
            <a:endParaRPr b="0" i="0" sz="4800" u="none" cap="none" strike="noStrike">
              <a:solidFill>
                <a:schemeClr val="dk1"/>
              </a:solidFill>
              <a:latin typeface="Calibri"/>
              <a:ea typeface="Calibri"/>
              <a:cs typeface="Calibri"/>
              <a:sym typeface="Calibri"/>
            </a:endParaRPr>
          </a:p>
        </p:txBody>
      </p:sp>
      <p:sp>
        <p:nvSpPr>
          <p:cNvPr id="631" name="Google Shape;631;g265f38525ab_0_530"/>
          <p:cNvSpPr/>
          <p:nvPr/>
        </p:nvSpPr>
        <p:spPr>
          <a:xfrm>
            <a:off x="11672759" y="7493000"/>
            <a:ext cx="2464200" cy="2463900"/>
          </a:xfrm>
          <a:prstGeom prst="roundRect">
            <a:avLst>
              <a:gd fmla="val 515505" name="adj"/>
            </a:avLst>
          </a:prstGeom>
          <a:solidFill>
            <a:srgbClr val="FFB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65f38525ab_0_530"/>
          <p:cNvSpPr/>
          <p:nvPr/>
        </p:nvSpPr>
        <p:spPr>
          <a:xfrm>
            <a:off x="12682535" y="8255000"/>
            <a:ext cx="444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C</a:t>
            </a:r>
            <a:endParaRPr b="0" i="0" sz="4800" u="none" cap="none" strike="noStrike">
              <a:solidFill>
                <a:schemeClr val="dk1"/>
              </a:solidFill>
              <a:latin typeface="Calibri"/>
              <a:ea typeface="Calibri"/>
              <a:cs typeface="Calibri"/>
              <a:sym typeface="Calibri"/>
            </a:endParaRPr>
          </a:p>
        </p:txBody>
      </p:sp>
      <p:sp>
        <p:nvSpPr>
          <p:cNvPr id="633" name="Google Shape;633;g265f38525ab_0_530"/>
          <p:cNvSpPr/>
          <p:nvPr/>
        </p:nvSpPr>
        <p:spPr>
          <a:xfrm>
            <a:off x="16753394" y="5384800"/>
            <a:ext cx="1104900" cy="1104900"/>
          </a:xfrm>
          <a:prstGeom prst="roundRect">
            <a:avLst>
              <a:gd fmla="val 114951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65f38525ab_0_530"/>
          <p:cNvSpPr/>
          <p:nvPr/>
        </p:nvSpPr>
        <p:spPr>
          <a:xfrm>
            <a:off x="17077284" y="5467350"/>
            <a:ext cx="457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6110D"/>
              </a:buClr>
              <a:buSzPts val="4800"/>
              <a:buFont typeface="Bebas Neue"/>
              <a:buNone/>
            </a:pPr>
            <a:r>
              <a:rPr b="0" i="0" lang="en-US" sz="4800" u="none" cap="none" strike="noStrike">
                <a:solidFill>
                  <a:srgbClr val="16110D"/>
                </a:solidFill>
                <a:latin typeface="Bebas Neue"/>
                <a:ea typeface="Bebas Neue"/>
                <a:cs typeface="Bebas Neue"/>
                <a:sym typeface="Bebas Neue"/>
              </a:rPr>
              <a:t>A</a:t>
            </a:r>
            <a:endParaRPr b="0" i="0" sz="4800" u="none" cap="none" strike="noStrike">
              <a:solidFill>
                <a:schemeClr val="dk1"/>
              </a:solidFill>
              <a:latin typeface="Calibri"/>
              <a:ea typeface="Calibri"/>
              <a:cs typeface="Calibri"/>
              <a:sym typeface="Calibri"/>
            </a:endParaRPr>
          </a:p>
        </p:txBody>
      </p:sp>
      <p:pic>
        <p:nvPicPr>
          <p:cNvPr descr=" " id="635" name="Google Shape;635;g265f38525ab_0_530"/>
          <p:cNvPicPr preferRelativeResize="0"/>
          <p:nvPr/>
        </p:nvPicPr>
        <p:blipFill rotWithShape="1">
          <a:blip r:embed="rId19">
            <a:alphaModFix/>
          </a:blip>
          <a:srcRect b="0" l="0" r="0" t="0"/>
          <a:stretch/>
        </p:blipFill>
        <p:spPr>
          <a:xfrm>
            <a:off x="-469959" y="12611100"/>
            <a:ext cx="6960470" cy="1295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640" name="Shape 640"/>
        <p:cNvGrpSpPr/>
        <p:nvPr/>
      </p:nvGrpSpPr>
      <p:grpSpPr>
        <a:xfrm>
          <a:off x="0" y="0"/>
          <a:ext cx="0" cy="0"/>
          <a:chOff x="0" y="0"/>
          <a:chExt cx="0" cy="0"/>
        </a:xfrm>
      </p:grpSpPr>
      <p:pic>
        <p:nvPicPr>
          <p:cNvPr descr=" " id="641" name="Google Shape;641;g265f38525ab_0_599"/>
          <p:cNvPicPr preferRelativeResize="0"/>
          <p:nvPr/>
        </p:nvPicPr>
        <p:blipFill rotWithShape="1">
          <a:blip r:embed="rId3">
            <a:alphaModFix/>
          </a:blip>
          <a:srcRect b="0" l="0" r="0" t="0"/>
          <a:stretch/>
        </p:blipFill>
        <p:spPr>
          <a:xfrm>
            <a:off x="15546743" y="1092200"/>
            <a:ext cx="8116314" cy="3289300"/>
          </a:xfrm>
          <a:prstGeom prst="rect">
            <a:avLst/>
          </a:prstGeom>
          <a:noFill/>
          <a:ln>
            <a:noFill/>
          </a:ln>
        </p:spPr>
      </p:pic>
      <p:sp>
        <p:nvSpPr>
          <p:cNvPr id="642" name="Google Shape;642;g265f38525ab_0_5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g265f38525ab_0_59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44" name="Google Shape;644;g265f38525ab_0_599"/>
          <p:cNvSpPr/>
          <p:nvPr/>
        </p:nvSpPr>
        <p:spPr>
          <a:xfrm>
            <a:off x="9267925" y="15240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Our Team</a:t>
            </a:r>
            <a:endParaRPr b="0" i="0" sz="8000" u="none" cap="none" strike="noStrike">
              <a:solidFill>
                <a:schemeClr val="dk1"/>
              </a:solidFill>
              <a:latin typeface="Calibri"/>
              <a:ea typeface="Calibri"/>
              <a:cs typeface="Calibri"/>
              <a:sym typeface="Calibri"/>
            </a:endParaRPr>
          </a:p>
        </p:txBody>
      </p:sp>
      <p:pic>
        <p:nvPicPr>
          <p:cNvPr descr=" " id="645" name="Google Shape;645;g265f38525ab_0_599"/>
          <p:cNvPicPr preferRelativeResize="0"/>
          <p:nvPr/>
        </p:nvPicPr>
        <p:blipFill rotWithShape="1">
          <a:blip r:embed="rId5">
            <a:alphaModFix/>
          </a:blip>
          <a:srcRect b="0" l="0" r="0" t="0"/>
          <a:stretch/>
        </p:blipFill>
        <p:spPr>
          <a:xfrm>
            <a:off x="2489511" y="4051300"/>
            <a:ext cx="6096762" cy="7874000"/>
          </a:xfrm>
          <a:prstGeom prst="rect">
            <a:avLst/>
          </a:prstGeom>
          <a:noFill/>
          <a:ln>
            <a:noFill/>
          </a:ln>
        </p:spPr>
      </p:pic>
      <p:pic>
        <p:nvPicPr>
          <p:cNvPr descr=" " id="646" name="Google Shape;646;g265f38525ab_0_599"/>
          <p:cNvPicPr preferRelativeResize="0"/>
          <p:nvPr/>
        </p:nvPicPr>
        <p:blipFill rotWithShape="1">
          <a:blip r:embed="rId6">
            <a:alphaModFix/>
          </a:blip>
          <a:srcRect b="0" l="0" r="0" t="0"/>
          <a:stretch/>
        </p:blipFill>
        <p:spPr>
          <a:xfrm>
            <a:off x="2489511" y="4051300"/>
            <a:ext cx="6096762" cy="6096000"/>
          </a:xfrm>
          <a:prstGeom prst="rect">
            <a:avLst/>
          </a:prstGeom>
          <a:noFill/>
          <a:ln>
            <a:noFill/>
          </a:ln>
        </p:spPr>
      </p:pic>
      <p:sp>
        <p:nvSpPr>
          <p:cNvPr id="647" name="Google Shape;647;g265f38525ab_0_599"/>
          <p:cNvSpPr/>
          <p:nvPr/>
        </p:nvSpPr>
        <p:spPr>
          <a:xfrm>
            <a:off x="2489511" y="103505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65f38525ab_0_599"/>
          <p:cNvSpPr/>
          <p:nvPr/>
        </p:nvSpPr>
        <p:spPr>
          <a:xfrm>
            <a:off x="2489511" y="103505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65f38525ab_0_599"/>
          <p:cNvSpPr/>
          <p:nvPr/>
        </p:nvSpPr>
        <p:spPr>
          <a:xfrm>
            <a:off x="2387898" y="103505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650" name="Google Shape;650;g265f38525ab_0_599"/>
          <p:cNvSpPr/>
          <p:nvPr/>
        </p:nvSpPr>
        <p:spPr>
          <a:xfrm>
            <a:off x="2421769" y="112395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Fire Mage</a:t>
            </a:r>
            <a:endParaRPr b="0" i="0" sz="3200" u="none" cap="none" strike="noStrike">
              <a:solidFill>
                <a:schemeClr val="dk1"/>
              </a:solidFill>
              <a:latin typeface="Calibri"/>
              <a:ea typeface="Calibri"/>
              <a:cs typeface="Calibri"/>
              <a:sym typeface="Calibri"/>
            </a:endParaRPr>
          </a:p>
        </p:txBody>
      </p:sp>
      <p:pic>
        <p:nvPicPr>
          <p:cNvPr descr=" " id="651" name="Google Shape;651;g265f38525ab_0_599"/>
          <p:cNvPicPr preferRelativeResize="0"/>
          <p:nvPr/>
        </p:nvPicPr>
        <p:blipFill rotWithShape="1">
          <a:blip r:embed="rId5">
            <a:alphaModFix/>
          </a:blip>
          <a:srcRect b="0" l="0" r="0" t="0"/>
          <a:stretch/>
        </p:blipFill>
        <p:spPr>
          <a:xfrm>
            <a:off x="9145143" y="4051300"/>
            <a:ext cx="6096762" cy="7874000"/>
          </a:xfrm>
          <a:prstGeom prst="rect">
            <a:avLst/>
          </a:prstGeom>
          <a:noFill/>
          <a:ln>
            <a:noFill/>
          </a:ln>
        </p:spPr>
      </p:pic>
      <p:pic>
        <p:nvPicPr>
          <p:cNvPr descr=" " id="652" name="Google Shape;652;g265f38525ab_0_599"/>
          <p:cNvPicPr preferRelativeResize="0"/>
          <p:nvPr/>
        </p:nvPicPr>
        <p:blipFill rotWithShape="1">
          <a:blip r:embed="rId7">
            <a:alphaModFix/>
          </a:blip>
          <a:srcRect b="0" l="0" r="0" t="0"/>
          <a:stretch/>
        </p:blipFill>
        <p:spPr>
          <a:xfrm>
            <a:off x="9145143" y="4051300"/>
            <a:ext cx="6096762" cy="6096000"/>
          </a:xfrm>
          <a:prstGeom prst="rect">
            <a:avLst/>
          </a:prstGeom>
          <a:noFill/>
          <a:ln>
            <a:noFill/>
          </a:ln>
        </p:spPr>
      </p:pic>
      <p:sp>
        <p:nvSpPr>
          <p:cNvPr id="653" name="Google Shape;653;g265f38525ab_0_599"/>
          <p:cNvSpPr/>
          <p:nvPr/>
        </p:nvSpPr>
        <p:spPr>
          <a:xfrm>
            <a:off x="9145143" y="103505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65f38525ab_0_599"/>
          <p:cNvSpPr/>
          <p:nvPr/>
        </p:nvSpPr>
        <p:spPr>
          <a:xfrm>
            <a:off x="9145143" y="103505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65f38525ab_0_599"/>
          <p:cNvSpPr/>
          <p:nvPr/>
        </p:nvSpPr>
        <p:spPr>
          <a:xfrm>
            <a:off x="9043530" y="103505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Elementalen</a:t>
            </a:r>
            <a:endParaRPr b="0" i="0" sz="4800" u="none" cap="none" strike="noStrike">
              <a:solidFill>
                <a:schemeClr val="dk1"/>
              </a:solidFill>
              <a:latin typeface="Calibri"/>
              <a:ea typeface="Calibri"/>
              <a:cs typeface="Calibri"/>
              <a:sym typeface="Calibri"/>
            </a:endParaRPr>
          </a:p>
        </p:txBody>
      </p:sp>
      <p:sp>
        <p:nvSpPr>
          <p:cNvPr id="656" name="Google Shape;656;g265f38525ab_0_599"/>
          <p:cNvSpPr/>
          <p:nvPr/>
        </p:nvSpPr>
        <p:spPr>
          <a:xfrm>
            <a:off x="9077401" y="112395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Guardian</a:t>
            </a:r>
            <a:endParaRPr b="0" i="0" sz="3200" u="none" cap="none" strike="noStrike">
              <a:solidFill>
                <a:schemeClr val="dk1"/>
              </a:solidFill>
              <a:latin typeface="Calibri"/>
              <a:ea typeface="Calibri"/>
              <a:cs typeface="Calibri"/>
              <a:sym typeface="Calibri"/>
            </a:endParaRPr>
          </a:p>
        </p:txBody>
      </p:sp>
      <p:pic>
        <p:nvPicPr>
          <p:cNvPr descr=" " id="657" name="Google Shape;657;g265f38525ab_0_599"/>
          <p:cNvPicPr preferRelativeResize="0"/>
          <p:nvPr/>
        </p:nvPicPr>
        <p:blipFill rotWithShape="1">
          <a:blip r:embed="rId5">
            <a:alphaModFix/>
          </a:blip>
          <a:srcRect b="0" l="0" r="0" t="0"/>
          <a:stretch/>
        </p:blipFill>
        <p:spPr>
          <a:xfrm>
            <a:off x="15800775" y="4051300"/>
            <a:ext cx="6096762" cy="7874000"/>
          </a:xfrm>
          <a:prstGeom prst="rect">
            <a:avLst/>
          </a:prstGeom>
          <a:noFill/>
          <a:ln>
            <a:noFill/>
          </a:ln>
        </p:spPr>
      </p:pic>
      <p:pic>
        <p:nvPicPr>
          <p:cNvPr descr=" " id="658" name="Google Shape;658;g265f38525ab_0_599"/>
          <p:cNvPicPr preferRelativeResize="0"/>
          <p:nvPr/>
        </p:nvPicPr>
        <p:blipFill rotWithShape="1">
          <a:blip r:embed="rId8">
            <a:alphaModFix/>
          </a:blip>
          <a:srcRect b="0" l="0" r="0" t="0"/>
          <a:stretch/>
        </p:blipFill>
        <p:spPr>
          <a:xfrm>
            <a:off x="15800775" y="4051300"/>
            <a:ext cx="6096762" cy="6096000"/>
          </a:xfrm>
          <a:prstGeom prst="rect">
            <a:avLst/>
          </a:prstGeom>
          <a:noFill/>
          <a:ln>
            <a:noFill/>
          </a:ln>
        </p:spPr>
      </p:pic>
      <p:sp>
        <p:nvSpPr>
          <p:cNvPr id="659" name="Google Shape;659;g265f38525ab_0_599"/>
          <p:cNvSpPr/>
          <p:nvPr/>
        </p:nvSpPr>
        <p:spPr>
          <a:xfrm>
            <a:off x="15800775" y="103505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65f38525ab_0_599"/>
          <p:cNvSpPr/>
          <p:nvPr/>
        </p:nvSpPr>
        <p:spPr>
          <a:xfrm>
            <a:off x="15800775" y="103505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65f38525ab_0_599"/>
          <p:cNvSpPr/>
          <p:nvPr/>
        </p:nvSpPr>
        <p:spPr>
          <a:xfrm>
            <a:off x="15699162" y="103505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Lunaria</a:t>
            </a:r>
            <a:endParaRPr b="0" i="0" sz="4800" u="none" cap="none" strike="noStrike">
              <a:solidFill>
                <a:schemeClr val="dk1"/>
              </a:solidFill>
              <a:latin typeface="Calibri"/>
              <a:ea typeface="Calibri"/>
              <a:cs typeface="Calibri"/>
              <a:sym typeface="Calibri"/>
            </a:endParaRPr>
          </a:p>
        </p:txBody>
      </p:sp>
      <p:sp>
        <p:nvSpPr>
          <p:cNvPr id="662" name="Google Shape;662;g265f38525ab_0_599"/>
          <p:cNvSpPr/>
          <p:nvPr/>
        </p:nvSpPr>
        <p:spPr>
          <a:xfrm>
            <a:off x="15733033" y="112395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667" name="Shape 667"/>
        <p:cNvGrpSpPr/>
        <p:nvPr/>
      </p:nvGrpSpPr>
      <p:grpSpPr>
        <a:xfrm>
          <a:off x="0" y="0"/>
          <a:ext cx="0" cy="0"/>
          <a:chOff x="0" y="0"/>
          <a:chExt cx="0" cy="0"/>
        </a:xfrm>
      </p:grpSpPr>
      <p:pic>
        <p:nvPicPr>
          <p:cNvPr descr=" " id="668" name="Google Shape;668;g265f38525ab_0_625"/>
          <p:cNvPicPr preferRelativeResize="0"/>
          <p:nvPr/>
        </p:nvPicPr>
        <p:blipFill rotWithShape="1">
          <a:blip r:embed="rId3">
            <a:alphaModFix/>
          </a:blip>
          <a:srcRect b="0" l="0" r="0" t="0"/>
          <a:stretch/>
        </p:blipFill>
        <p:spPr>
          <a:xfrm>
            <a:off x="431854" y="2247900"/>
            <a:ext cx="8827603" cy="10287000"/>
          </a:xfrm>
          <a:prstGeom prst="rect">
            <a:avLst/>
          </a:prstGeom>
          <a:noFill/>
          <a:ln>
            <a:noFill/>
          </a:ln>
        </p:spPr>
      </p:pic>
      <p:sp>
        <p:nvSpPr>
          <p:cNvPr id="669" name="Google Shape;669;g265f38525ab_0_6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65f38525ab_0_6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71" name="Google Shape;671;g265f38525ab_0_625"/>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265f38525ab_0_625"/>
          <p:cNvPicPr preferRelativeResize="0"/>
          <p:nvPr/>
        </p:nvPicPr>
        <p:blipFill rotWithShape="1">
          <a:blip r:embed="rId5">
            <a:alphaModFix/>
          </a:blip>
          <a:srcRect b="0" l="0" r="0" t="0"/>
          <a:stretch/>
        </p:blipFill>
        <p:spPr>
          <a:xfrm>
            <a:off x="9462683" y="1803400"/>
            <a:ext cx="1625803" cy="1676003"/>
          </a:xfrm>
          <a:prstGeom prst="rect">
            <a:avLst/>
          </a:prstGeom>
          <a:noFill/>
          <a:ln>
            <a:noFill/>
          </a:ln>
        </p:spPr>
      </p:pic>
      <p:pic>
        <p:nvPicPr>
          <p:cNvPr descr=" " id="673" name="Google Shape;673;g265f38525ab_0_625"/>
          <p:cNvPicPr preferRelativeResize="0"/>
          <p:nvPr/>
        </p:nvPicPr>
        <p:blipFill rotWithShape="1">
          <a:blip r:embed="rId6">
            <a:alphaModFix/>
          </a:blip>
          <a:srcRect b="0" l="0" r="0" t="0"/>
          <a:stretch/>
        </p:blipFill>
        <p:spPr>
          <a:xfrm>
            <a:off x="10237480" y="3479403"/>
            <a:ext cx="38105" cy="1625600"/>
          </a:xfrm>
          <a:prstGeom prst="rect">
            <a:avLst/>
          </a:prstGeom>
          <a:noFill/>
          <a:ln>
            <a:noFill/>
          </a:ln>
        </p:spPr>
      </p:pic>
      <p:pic>
        <p:nvPicPr>
          <p:cNvPr descr=" " id="674" name="Google Shape;674;g265f38525ab_0_625"/>
          <p:cNvPicPr preferRelativeResize="0"/>
          <p:nvPr/>
        </p:nvPicPr>
        <p:blipFill rotWithShape="1">
          <a:blip r:embed="rId7">
            <a:alphaModFix/>
          </a:blip>
          <a:srcRect b="0" l="0" r="0" t="0"/>
          <a:stretch/>
        </p:blipFill>
        <p:spPr>
          <a:xfrm>
            <a:off x="9462683" y="5105003"/>
            <a:ext cx="1625800" cy="1361827"/>
          </a:xfrm>
          <a:prstGeom prst="rect">
            <a:avLst/>
          </a:prstGeom>
          <a:noFill/>
          <a:ln>
            <a:noFill/>
          </a:ln>
        </p:spPr>
      </p:pic>
      <p:pic>
        <p:nvPicPr>
          <p:cNvPr descr=" " id="675" name="Google Shape;675;g265f38525ab_0_625"/>
          <p:cNvPicPr preferRelativeResize="0"/>
          <p:nvPr/>
        </p:nvPicPr>
        <p:blipFill rotWithShape="1">
          <a:blip r:embed="rId8">
            <a:alphaModFix/>
          </a:blip>
          <a:srcRect b="0" l="0" r="0" t="0"/>
          <a:stretch/>
        </p:blipFill>
        <p:spPr>
          <a:xfrm>
            <a:off x="10237480" y="6466830"/>
            <a:ext cx="38105" cy="1625600"/>
          </a:xfrm>
          <a:prstGeom prst="rect">
            <a:avLst/>
          </a:prstGeom>
          <a:noFill/>
          <a:ln>
            <a:noFill/>
          </a:ln>
        </p:spPr>
      </p:pic>
      <p:pic>
        <p:nvPicPr>
          <p:cNvPr descr=" " id="676" name="Google Shape;676;g265f38525ab_0_625"/>
          <p:cNvPicPr preferRelativeResize="0"/>
          <p:nvPr/>
        </p:nvPicPr>
        <p:blipFill rotWithShape="1">
          <a:blip r:embed="rId9">
            <a:alphaModFix/>
          </a:blip>
          <a:srcRect b="0" l="0" r="0" t="0"/>
          <a:stretch/>
        </p:blipFill>
        <p:spPr>
          <a:xfrm>
            <a:off x="9462683" y="8092430"/>
            <a:ext cx="1625803" cy="1727002"/>
          </a:xfrm>
          <a:prstGeom prst="rect">
            <a:avLst/>
          </a:prstGeom>
          <a:noFill/>
          <a:ln>
            <a:noFill/>
          </a:ln>
        </p:spPr>
      </p:pic>
      <p:pic>
        <p:nvPicPr>
          <p:cNvPr descr=" " id="677" name="Google Shape;677;g265f38525ab_0_625"/>
          <p:cNvPicPr preferRelativeResize="0"/>
          <p:nvPr/>
        </p:nvPicPr>
        <p:blipFill rotWithShape="1">
          <a:blip r:embed="rId8">
            <a:alphaModFix/>
          </a:blip>
          <a:srcRect b="0" l="0" r="0" t="0"/>
          <a:stretch/>
        </p:blipFill>
        <p:spPr>
          <a:xfrm>
            <a:off x="10237480" y="9819481"/>
            <a:ext cx="38105" cy="1625600"/>
          </a:xfrm>
          <a:prstGeom prst="rect">
            <a:avLst/>
          </a:prstGeom>
          <a:noFill/>
          <a:ln>
            <a:noFill/>
          </a:ln>
        </p:spPr>
      </p:pic>
      <p:pic>
        <p:nvPicPr>
          <p:cNvPr descr=" " id="678" name="Google Shape;678;g265f38525ab_0_625"/>
          <p:cNvPicPr preferRelativeResize="0"/>
          <p:nvPr/>
        </p:nvPicPr>
        <p:blipFill rotWithShape="1">
          <a:blip r:embed="rId10">
            <a:alphaModFix/>
          </a:blip>
          <a:srcRect b="0" l="0" r="0" t="0"/>
          <a:stretch/>
        </p:blipFill>
        <p:spPr>
          <a:xfrm>
            <a:off x="9462683" y="11445081"/>
            <a:ext cx="1625803" cy="1595586"/>
          </a:xfrm>
          <a:prstGeom prst="rect">
            <a:avLst/>
          </a:prstGeom>
          <a:noFill/>
          <a:ln>
            <a:noFill/>
          </a:ln>
        </p:spPr>
      </p:pic>
      <p:sp>
        <p:nvSpPr>
          <p:cNvPr id="679" name="Google Shape;679;g265f38525ab_0_625"/>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80" name="Google Shape;680;g265f38525ab_0_625"/>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81" name="Google Shape;681;g265f38525ab_0_625"/>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82" name="Google Shape;682;g265f38525ab_0_625"/>
          <p:cNvSpPr/>
          <p:nvPr/>
        </p:nvSpPr>
        <p:spPr>
          <a:xfrm>
            <a:off x="13810859" y="749300"/>
            <a:ext cx="88107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Mystery</a:t>
            </a:r>
            <a:endParaRPr b="0" i="0" sz="8000" u="none" cap="none" strike="noStrike">
              <a:solidFill>
                <a:schemeClr val="dk1"/>
              </a:solidFill>
              <a:latin typeface="Calibri"/>
              <a:ea typeface="Calibri"/>
              <a:cs typeface="Calibri"/>
              <a:sym typeface="Calibri"/>
            </a:endParaRPr>
          </a:p>
        </p:txBody>
      </p:sp>
      <p:pic>
        <p:nvPicPr>
          <p:cNvPr descr=" " id="683" name="Google Shape;683;g265f38525ab_0_625"/>
          <p:cNvPicPr preferRelativeResize="0"/>
          <p:nvPr/>
        </p:nvPicPr>
        <p:blipFill rotWithShape="1">
          <a:blip r:embed="rId11">
            <a:alphaModFix/>
          </a:blip>
          <a:srcRect b="0" l="0" r="0" t="0"/>
          <a:stretch/>
        </p:blipFill>
        <p:spPr>
          <a:xfrm>
            <a:off x="14911664" y="12230100"/>
            <a:ext cx="6960470" cy="1295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688" name="Shape 688"/>
        <p:cNvGrpSpPr/>
        <p:nvPr/>
      </p:nvGrpSpPr>
      <p:grpSpPr>
        <a:xfrm>
          <a:off x="0" y="0"/>
          <a:ext cx="0" cy="0"/>
          <a:chOff x="0" y="0"/>
          <a:chExt cx="0" cy="0"/>
        </a:xfrm>
      </p:grpSpPr>
      <p:sp>
        <p:nvSpPr>
          <p:cNvPr id="689" name="Google Shape;689;g265f38525ab_0_6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65f38525ab_0_64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691" name="Google Shape;691;g265f38525ab_0_645"/>
          <p:cNvSpPr/>
          <p:nvPr/>
        </p:nvSpPr>
        <p:spPr>
          <a:xfrm>
            <a:off x="7963895" y="6477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List</a:t>
            </a:r>
            <a:endParaRPr b="0" i="0" sz="8000" u="none" cap="none" strike="noStrike">
              <a:solidFill>
                <a:schemeClr val="dk1"/>
              </a:solidFill>
              <a:latin typeface="Calibri"/>
              <a:ea typeface="Calibri"/>
              <a:cs typeface="Calibri"/>
              <a:sym typeface="Calibri"/>
            </a:endParaRPr>
          </a:p>
        </p:txBody>
      </p:sp>
      <p:sp>
        <p:nvSpPr>
          <p:cNvPr id="692" name="Google Shape;692;g265f38525ab_0_645"/>
          <p:cNvSpPr/>
          <p:nvPr/>
        </p:nvSpPr>
        <p:spPr>
          <a:xfrm>
            <a:off x="3670759" y="3251200"/>
            <a:ext cx="17032800" cy="674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265f38525ab_0_645"/>
          <p:cNvSpPr/>
          <p:nvPr/>
        </p:nvSpPr>
        <p:spPr>
          <a:xfrm>
            <a:off x="3670759" y="32512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65f38525ab_0_645"/>
          <p:cNvSpPr/>
          <p:nvPr/>
        </p:nvSpPr>
        <p:spPr>
          <a:xfrm>
            <a:off x="3670759" y="32512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3600"/>
              <a:buFont typeface="Bebas Neue"/>
              <a:buNone/>
            </a:pPr>
            <a:r>
              <a:rPr b="0" i="0" lang="en-US" sz="3600" u="none" cap="none" strike="noStrike">
                <a:solidFill>
                  <a:srgbClr val="16110D"/>
                </a:solidFill>
                <a:latin typeface="Bebas Neue"/>
                <a:ea typeface="Bebas Neue"/>
                <a:cs typeface="Bebas Neue"/>
                <a:sym typeface="Bebas Neue"/>
              </a:rPr>
              <a:t>Dragons</a:t>
            </a:r>
            <a:endParaRPr b="0" i="0" sz="3600" u="none" cap="none" strike="noStrike">
              <a:solidFill>
                <a:schemeClr val="dk1"/>
              </a:solidFill>
              <a:latin typeface="Calibri"/>
              <a:ea typeface="Calibri"/>
              <a:cs typeface="Calibri"/>
              <a:sym typeface="Calibri"/>
            </a:endParaRPr>
          </a:p>
        </p:txBody>
      </p:sp>
      <p:sp>
        <p:nvSpPr>
          <p:cNvPr id="695" name="Google Shape;695;g265f38525ab_0_645"/>
          <p:cNvSpPr/>
          <p:nvPr/>
        </p:nvSpPr>
        <p:spPr>
          <a:xfrm>
            <a:off x="10072359" y="32829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96" name="Google Shape;696;g265f38525ab_0_645"/>
          <p:cNvSpPr/>
          <p:nvPr/>
        </p:nvSpPr>
        <p:spPr>
          <a:xfrm>
            <a:off x="3670759" y="44069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65f38525ab_0_645"/>
          <p:cNvSpPr/>
          <p:nvPr/>
        </p:nvSpPr>
        <p:spPr>
          <a:xfrm>
            <a:off x="3670759" y="44069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3600"/>
              <a:buFont typeface="Bebas Neue"/>
              <a:buNone/>
            </a:pPr>
            <a:r>
              <a:rPr b="0" i="0" lang="en-US" sz="3600" u="none" cap="none" strike="noStrike">
                <a:solidFill>
                  <a:srgbClr val="16110D"/>
                </a:solidFill>
                <a:latin typeface="Bebas Neue"/>
                <a:ea typeface="Bebas Neue"/>
                <a:cs typeface="Bebas Neue"/>
                <a:sym typeface="Bebas Neue"/>
              </a:rPr>
              <a:t>Medieval-like Settings</a:t>
            </a:r>
            <a:endParaRPr b="0" i="0" sz="3600" u="none" cap="none" strike="noStrike">
              <a:solidFill>
                <a:schemeClr val="dk1"/>
              </a:solidFill>
              <a:latin typeface="Calibri"/>
              <a:ea typeface="Calibri"/>
              <a:cs typeface="Calibri"/>
              <a:sym typeface="Calibri"/>
            </a:endParaRPr>
          </a:p>
        </p:txBody>
      </p:sp>
      <p:sp>
        <p:nvSpPr>
          <p:cNvPr id="698" name="Google Shape;698;g265f38525ab_0_645"/>
          <p:cNvSpPr/>
          <p:nvPr/>
        </p:nvSpPr>
        <p:spPr>
          <a:xfrm>
            <a:off x="10072359" y="44386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99" name="Google Shape;699;g265f38525ab_0_645"/>
          <p:cNvSpPr/>
          <p:nvPr/>
        </p:nvSpPr>
        <p:spPr>
          <a:xfrm>
            <a:off x="3670759" y="55626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65f38525ab_0_645"/>
          <p:cNvSpPr/>
          <p:nvPr/>
        </p:nvSpPr>
        <p:spPr>
          <a:xfrm>
            <a:off x="3670759" y="55626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3600"/>
              <a:buFont typeface="Bebas Neue"/>
              <a:buNone/>
            </a:pPr>
            <a:r>
              <a:rPr b="0" i="0" lang="en-US" sz="3600" u="none" cap="none" strike="noStrike">
                <a:solidFill>
                  <a:srgbClr val="16110D"/>
                </a:solidFill>
                <a:latin typeface="Bebas Neue"/>
                <a:ea typeface="Bebas Neue"/>
                <a:cs typeface="Bebas Neue"/>
                <a:sym typeface="Bebas Neue"/>
              </a:rPr>
              <a:t>Chosen One Trope</a:t>
            </a:r>
            <a:endParaRPr b="0" i="0" sz="3600" u="none" cap="none" strike="noStrike">
              <a:solidFill>
                <a:schemeClr val="dk1"/>
              </a:solidFill>
              <a:latin typeface="Calibri"/>
              <a:ea typeface="Calibri"/>
              <a:cs typeface="Calibri"/>
              <a:sym typeface="Calibri"/>
            </a:endParaRPr>
          </a:p>
        </p:txBody>
      </p:sp>
      <p:sp>
        <p:nvSpPr>
          <p:cNvPr id="701" name="Google Shape;701;g265f38525ab_0_645"/>
          <p:cNvSpPr/>
          <p:nvPr/>
        </p:nvSpPr>
        <p:spPr>
          <a:xfrm>
            <a:off x="10072359" y="55943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702" name="Google Shape;702;g265f38525ab_0_645"/>
          <p:cNvSpPr/>
          <p:nvPr/>
        </p:nvSpPr>
        <p:spPr>
          <a:xfrm>
            <a:off x="3670759" y="67183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65f38525ab_0_645"/>
          <p:cNvSpPr/>
          <p:nvPr/>
        </p:nvSpPr>
        <p:spPr>
          <a:xfrm>
            <a:off x="3670759" y="67183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3600"/>
              <a:buFont typeface="Bebas Neue"/>
              <a:buNone/>
            </a:pPr>
            <a:r>
              <a:rPr b="0" i="0" lang="en-US" sz="3600" u="none" cap="none" strike="noStrike">
                <a:solidFill>
                  <a:srgbClr val="16110D"/>
                </a:solidFill>
                <a:latin typeface="Bebas Neue"/>
                <a:ea typeface="Bebas Neue"/>
                <a:cs typeface="Bebas Neue"/>
                <a:sym typeface="Bebas Neue"/>
              </a:rPr>
              <a:t>Magic</a:t>
            </a:r>
            <a:endParaRPr b="0" i="0" sz="3600" u="none" cap="none" strike="noStrike">
              <a:solidFill>
                <a:schemeClr val="dk1"/>
              </a:solidFill>
              <a:latin typeface="Calibri"/>
              <a:ea typeface="Calibri"/>
              <a:cs typeface="Calibri"/>
              <a:sym typeface="Calibri"/>
            </a:endParaRPr>
          </a:p>
        </p:txBody>
      </p:sp>
      <p:sp>
        <p:nvSpPr>
          <p:cNvPr id="704" name="Google Shape;704;g265f38525ab_0_645"/>
          <p:cNvSpPr/>
          <p:nvPr/>
        </p:nvSpPr>
        <p:spPr>
          <a:xfrm>
            <a:off x="10072359" y="67500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705" name="Google Shape;705;g265f38525ab_0_645"/>
          <p:cNvSpPr/>
          <p:nvPr/>
        </p:nvSpPr>
        <p:spPr>
          <a:xfrm>
            <a:off x="3670759" y="78740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65f38525ab_0_645"/>
          <p:cNvSpPr/>
          <p:nvPr/>
        </p:nvSpPr>
        <p:spPr>
          <a:xfrm>
            <a:off x="3670759" y="78740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3600"/>
              <a:buFont typeface="Bebas Neue"/>
              <a:buNone/>
            </a:pPr>
            <a:r>
              <a:rPr b="0" i="0" lang="en-US" sz="3600" u="none" cap="none" strike="noStrike">
                <a:solidFill>
                  <a:srgbClr val="16110D"/>
                </a:solidFill>
                <a:latin typeface="Bebas Neue"/>
                <a:ea typeface="Bebas Neue"/>
                <a:cs typeface="Bebas Neue"/>
                <a:sym typeface="Bebas Neue"/>
              </a:rPr>
              <a:t>The Best Curse</a:t>
            </a:r>
            <a:endParaRPr b="0" i="0" sz="3600" u="none" cap="none" strike="noStrike">
              <a:solidFill>
                <a:schemeClr val="dk1"/>
              </a:solidFill>
              <a:latin typeface="Calibri"/>
              <a:ea typeface="Calibri"/>
              <a:cs typeface="Calibri"/>
              <a:sym typeface="Calibri"/>
            </a:endParaRPr>
          </a:p>
        </p:txBody>
      </p:sp>
      <p:sp>
        <p:nvSpPr>
          <p:cNvPr id="707" name="Google Shape;707;g265f38525ab_0_645"/>
          <p:cNvSpPr/>
          <p:nvPr/>
        </p:nvSpPr>
        <p:spPr>
          <a:xfrm>
            <a:off x="10072359" y="79057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708" name="Google Shape;708;g265f38525ab_0_645"/>
          <p:cNvSpPr/>
          <p:nvPr/>
        </p:nvSpPr>
        <p:spPr>
          <a:xfrm>
            <a:off x="3670759" y="90297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65f38525ab_0_645"/>
          <p:cNvSpPr/>
          <p:nvPr/>
        </p:nvSpPr>
        <p:spPr>
          <a:xfrm>
            <a:off x="3670759" y="90297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3600"/>
              <a:buFont typeface="Bebas Neue"/>
              <a:buNone/>
            </a:pPr>
            <a:r>
              <a:rPr b="0" i="0" lang="en-US" sz="3600" u="none" cap="none" strike="noStrike">
                <a:solidFill>
                  <a:srgbClr val="16110D"/>
                </a:solidFill>
                <a:latin typeface="Bebas Neue"/>
                <a:ea typeface="Bebas Neue"/>
                <a:cs typeface="Bebas Neue"/>
                <a:sym typeface="Bebas Neue"/>
              </a:rPr>
              <a:t>Unique Creatures</a:t>
            </a:r>
            <a:endParaRPr b="0" i="0" sz="3600" u="none" cap="none" strike="noStrike">
              <a:solidFill>
                <a:schemeClr val="dk1"/>
              </a:solidFill>
              <a:latin typeface="Calibri"/>
              <a:ea typeface="Calibri"/>
              <a:cs typeface="Calibri"/>
              <a:sym typeface="Calibri"/>
            </a:endParaRPr>
          </a:p>
        </p:txBody>
      </p:sp>
      <p:sp>
        <p:nvSpPr>
          <p:cNvPr id="710" name="Google Shape;710;g265f38525ab_0_645"/>
          <p:cNvSpPr/>
          <p:nvPr/>
        </p:nvSpPr>
        <p:spPr>
          <a:xfrm>
            <a:off x="10072359" y="90614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variety of fantastical beings that inhabit the world</a:t>
            </a:r>
            <a:endParaRPr b="0" i="0" sz="3200" u="none" cap="none" strike="noStrike">
              <a:solidFill>
                <a:schemeClr val="dk1"/>
              </a:solidFill>
              <a:latin typeface="Calibri"/>
              <a:ea typeface="Calibri"/>
              <a:cs typeface="Calibri"/>
              <a:sym typeface="Calibri"/>
            </a:endParaRPr>
          </a:p>
        </p:txBody>
      </p:sp>
      <p:pic>
        <p:nvPicPr>
          <p:cNvPr descr=" " id="711" name="Google Shape;711;g265f38525ab_0_645"/>
          <p:cNvPicPr preferRelativeResize="0"/>
          <p:nvPr/>
        </p:nvPicPr>
        <p:blipFill rotWithShape="1">
          <a:blip r:embed="rId4">
            <a:alphaModFix/>
          </a:blip>
          <a:srcRect b="0" l="0" r="0" t="0"/>
          <a:stretch/>
        </p:blipFill>
        <p:spPr>
          <a:xfrm>
            <a:off x="-393749" y="10820400"/>
            <a:ext cx="8116314" cy="3289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37" name="Shape 37"/>
        <p:cNvGrpSpPr/>
        <p:nvPr/>
      </p:nvGrpSpPr>
      <p:grpSpPr>
        <a:xfrm>
          <a:off x="0" y="0"/>
          <a:ext cx="0" cy="0"/>
          <a:chOff x="0" y="0"/>
          <a:chExt cx="0" cy="0"/>
        </a:xfrm>
      </p:grpSpPr>
      <p:sp>
        <p:nvSpPr>
          <p:cNvPr id="38" name="Google Shape;38;g265f38525ab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g265f38525ab_0_2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0" name="Google Shape;40;g265f38525ab_0_20"/>
          <p:cNvSpPr/>
          <p:nvPr/>
        </p:nvSpPr>
        <p:spPr>
          <a:xfrm>
            <a:off x="1308264" y="1320800"/>
            <a:ext cx="10296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2800"/>
              <a:buFont typeface="Bebas Neue"/>
              <a:buNone/>
            </a:pPr>
            <a:r>
              <a:rPr b="0" i="0" lang="en-US" sz="12800" u="none" cap="none" strike="noStrike">
                <a:solidFill>
                  <a:srgbClr val="16110D"/>
                </a:solidFill>
                <a:latin typeface="Bebas Neue"/>
                <a:ea typeface="Bebas Neue"/>
                <a:cs typeface="Bebas Neue"/>
                <a:sym typeface="Bebas Neue"/>
              </a:rPr>
              <a:t>Table of Contents</a:t>
            </a:r>
            <a:endParaRPr b="0" i="0" sz="12800" u="none" cap="none" strike="noStrike">
              <a:solidFill>
                <a:schemeClr val="dk1"/>
              </a:solidFill>
              <a:latin typeface="Calibri"/>
              <a:ea typeface="Calibri"/>
              <a:cs typeface="Calibri"/>
              <a:sym typeface="Calibri"/>
            </a:endParaRPr>
          </a:p>
        </p:txBody>
      </p:sp>
      <p:sp>
        <p:nvSpPr>
          <p:cNvPr id="41" name="Google Shape;41;g265f38525ab_0_20"/>
          <p:cNvSpPr/>
          <p:nvPr/>
        </p:nvSpPr>
        <p:spPr>
          <a:xfrm>
            <a:off x="130826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65f38525ab_0_20"/>
          <p:cNvPicPr preferRelativeResize="0"/>
          <p:nvPr/>
        </p:nvPicPr>
        <p:blipFill rotWithShape="1">
          <a:blip r:embed="rId4">
            <a:alphaModFix/>
          </a:blip>
          <a:srcRect b="0" l="0" r="0" t="0"/>
          <a:stretch/>
        </p:blipFill>
        <p:spPr>
          <a:xfrm>
            <a:off x="1308264" y="4051300"/>
            <a:ext cx="1625803" cy="1625600"/>
          </a:xfrm>
          <a:prstGeom prst="rect">
            <a:avLst/>
          </a:prstGeom>
          <a:noFill/>
          <a:ln>
            <a:noFill/>
          </a:ln>
        </p:spPr>
      </p:pic>
      <p:sp>
        <p:nvSpPr>
          <p:cNvPr id="43" name="Google Shape;43;g265f38525ab_0_20"/>
          <p:cNvSpPr/>
          <p:nvPr/>
        </p:nvSpPr>
        <p:spPr>
          <a:xfrm>
            <a:off x="1771871" y="43942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01</a:t>
            </a:r>
            <a:endParaRPr b="0" i="0" sz="4800" u="none" cap="none" strike="noStrike">
              <a:solidFill>
                <a:schemeClr val="dk1"/>
              </a:solidFill>
              <a:latin typeface="Calibri"/>
              <a:ea typeface="Calibri"/>
              <a:cs typeface="Calibri"/>
              <a:sym typeface="Calibri"/>
            </a:endParaRPr>
          </a:p>
        </p:txBody>
      </p:sp>
      <p:sp>
        <p:nvSpPr>
          <p:cNvPr id="44" name="Google Shape;44;g265f38525ab_0_20"/>
          <p:cNvSpPr/>
          <p:nvPr/>
        </p:nvSpPr>
        <p:spPr>
          <a:xfrm>
            <a:off x="3137292" y="42037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65f38525ab_0_20"/>
          <p:cNvSpPr/>
          <p:nvPr/>
        </p:nvSpPr>
        <p:spPr>
          <a:xfrm>
            <a:off x="3137292" y="4203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Introduction</a:t>
            </a:r>
            <a:endParaRPr b="0" i="0" sz="4800" u="none" cap="none" strike="noStrike">
              <a:solidFill>
                <a:schemeClr val="dk1"/>
              </a:solidFill>
              <a:latin typeface="Calibri"/>
              <a:ea typeface="Calibri"/>
              <a:cs typeface="Calibri"/>
              <a:sym typeface="Calibri"/>
            </a:endParaRPr>
          </a:p>
        </p:txBody>
      </p:sp>
      <p:sp>
        <p:nvSpPr>
          <p:cNvPr id="46" name="Google Shape;46;g265f38525ab_0_20"/>
          <p:cNvSpPr/>
          <p:nvPr/>
        </p:nvSpPr>
        <p:spPr>
          <a:xfrm>
            <a:off x="3137292" y="50419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g265f38525ab_0_20"/>
          <p:cNvSpPr/>
          <p:nvPr/>
        </p:nvSpPr>
        <p:spPr>
          <a:xfrm>
            <a:off x="877679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65f38525ab_0_20"/>
          <p:cNvPicPr preferRelativeResize="0"/>
          <p:nvPr/>
        </p:nvPicPr>
        <p:blipFill rotWithShape="1">
          <a:blip r:embed="rId5">
            <a:alphaModFix/>
          </a:blip>
          <a:srcRect b="0" l="0" r="0" t="0"/>
          <a:stretch/>
        </p:blipFill>
        <p:spPr>
          <a:xfrm>
            <a:off x="8776797" y="4051300"/>
            <a:ext cx="1625803" cy="1625600"/>
          </a:xfrm>
          <a:prstGeom prst="rect">
            <a:avLst/>
          </a:prstGeom>
          <a:noFill/>
          <a:ln>
            <a:noFill/>
          </a:ln>
        </p:spPr>
      </p:pic>
      <p:sp>
        <p:nvSpPr>
          <p:cNvPr id="49" name="Google Shape;49;g265f38525ab_0_20"/>
          <p:cNvSpPr/>
          <p:nvPr/>
        </p:nvSpPr>
        <p:spPr>
          <a:xfrm>
            <a:off x="9240405" y="43942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02</a:t>
            </a:r>
            <a:endParaRPr b="0" i="0" sz="4800" u="none" cap="none" strike="noStrike">
              <a:solidFill>
                <a:schemeClr val="dk1"/>
              </a:solidFill>
              <a:latin typeface="Calibri"/>
              <a:ea typeface="Calibri"/>
              <a:cs typeface="Calibri"/>
              <a:sym typeface="Calibri"/>
            </a:endParaRPr>
          </a:p>
        </p:txBody>
      </p:sp>
      <p:sp>
        <p:nvSpPr>
          <p:cNvPr id="50" name="Google Shape;50;g265f38525ab_0_20"/>
          <p:cNvSpPr/>
          <p:nvPr/>
        </p:nvSpPr>
        <p:spPr>
          <a:xfrm>
            <a:off x="10605826" y="42037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5f38525ab_0_20"/>
          <p:cNvSpPr/>
          <p:nvPr/>
        </p:nvSpPr>
        <p:spPr>
          <a:xfrm>
            <a:off x="10605826" y="4203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Data Collection</a:t>
            </a:r>
            <a:endParaRPr b="0" i="0" sz="4800" u="none" cap="none" strike="noStrike">
              <a:solidFill>
                <a:schemeClr val="dk1"/>
              </a:solidFill>
              <a:latin typeface="Calibri"/>
              <a:ea typeface="Calibri"/>
              <a:cs typeface="Calibri"/>
              <a:sym typeface="Calibri"/>
            </a:endParaRPr>
          </a:p>
        </p:txBody>
      </p:sp>
      <p:sp>
        <p:nvSpPr>
          <p:cNvPr id="52" name="Google Shape;52;g265f38525ab_0_20"/>
          <p:cNvSpPr/>
          <p:nvPr/>
        </p:nvSpPr>
        <p:spPr>
          <a:xfrm>
            <a:off x="10605826" y="50419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Unicorn Sightings</a:t>
            </a:r>
            <a:endParaRPr b="0" i="0" sz="3200" u="none" cap="none" strike="noStrike">
              <a:solidFill>
                <a:schemeClr val="dk1"/>
              </a:solidFill>
              <a:latin typeface="Calibri"/>
              <a:ea typeface="Calibri"/>
              <a:cs typeface="Calibri"/>
              <a:sym typeface="Calibri"/>
            </a:endParaRPr>
          </a:p>
        </p:txBody>
      </p:sp>
      <p:sp>
        <p:nvSpPr>
          <p:cNvPr id="53" name="Google Shape;53;g265f38525ab_0_20"/>
          <p:cNvSpPr/>
          <p:nvPr/>
        </p:nvSpPr>
        <p:spPr>
          <a:xfrm>
            <a:off x="130826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g265f38525ab_0_20"/>
          <p:cNvPicPr preferRelativeResize="0"/>
          <p:nvPr/>
        </p:nvPicPr>
        <p:blipFill rotWithShape="1">
          <a:blip r:embed="rId5">
            <a:alphaModFix/>
          </a:blip>
          <a:srcRect b="0" l="0" r="0" t="0"/>
          <a:stretch/>
        </p:blipFill>
        <p:spPr>
          <a:xfrm>
            <a:off x="1308264" y="7035800"/>
            <a:ext cx="1625803" cy="1625600"/>
          </a:xfrm>
          <a:prstGeom prst="rect">
            <a:avLst/>
          </a:prstGeom>
          <a:noFill/>
          <a:ln>
            <a:noFill/>
          </a:ln>
        </p:spPr>
      </p:pic>
      <p:sp>
        <p:nvSpPr>
          <p:cNvPr id="55" name="Google Shape;55;g265f38525ab_0_20"/>
          <p:cNvSpPr/>
          <p:nvPr/>
        </p:nvSpPr>
        <p:spPr>
          <a:xfrm>
            <a:off x="1771871" y="73787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03</a:t>
            </a:r>
            <a:endParaRPr b="0" i="0" sz="4800" u="none" cap="none" strike="noStrike">
              <a:solidFill>
                <a:schemeClr val="dk1"/>
              </a:solidFill>
              <a:latin typeface="Calibri"/>
              <a:ea typeface="Calibri"/>
              <a:cs typeface="Calibri"/>
              <a:sym typeface="Calibri"/>
            </a:endParaRPr>
          </a:p>
        </p:txBody>
      </p:sp>
      <p:sp>
        <p:nvSpPr>
          <p:cNvPr id="56" name="Google Shape;56;g265f38525ab_0_20"/>
          <p:cNvSpPr/>
          <p:nvPr/>
        </p:nvSpPr>
        <p:spPr>
          <a:xfrm>
            <a:off x="3137292" y="71882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5f38525ab_0_20"/>
          <p:cNvSpPr/>
          <p:nvPr/>
        </p:nvSpPr>
        <p:spPr>
          <a:xfrm>
            <a:off x="3137292" y="7188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Analysis</a:t>
            </a:r>
            <a:endParaRPr b="0" i="0" sz="4800" u="none" cap="none" strike="noStrike">
              <a:solidFill>
                <a:schemeClr val="dk1"/>
              </a:solidFill>
              <a:latin typeface="Calibri"/>
              <a:ea typeface="Calibri"/>
              <a:cs typeface="Calibri"/>
              <a:sym typeface="Calibri"/>
            </a:endParaRPr>
          </a:p>
        </p:txBody>
      </p:sp>
      <p:sp>
        <p:nvSpPr>
          <p:cNvPr id="58" name="Google Shape;58;g265f38525ab_0_20"/>
          <p:cNvSpPr/>
          <p:nvPr/>
        </p:nvSpPr>
        <p:spPr>
          <a:xfrm>
            <a:off x="3137292" y="80264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Wishes Granted</a:t>
            </a:r>
            <a:endParaRPr b="0" i="0" sz="3200" u="none" cap="none" strike="noStrike">
              <a:solidFill>
                <a:schemeClr val="dk1"/>
              </a:solidFill>
              <a:latin typeface="Calibri"/>
              <a:ea typeface="Calibri"/>
              <a:cs typeface="Calibri"/>
              <a:sym typeface="Calibri"/>
            </a:endParaRPr>
          </a:p>
        </p:txBody>
      </p:sp>
      <p:pic>
        <p:nvPicPr>
          <p:cNvPr descr=" " id="59" name="Google Shape;59;g265f38525ab_0_20"/>
          <p:cNvPicPr preferRelativeResize="0"/>
          <p:nvPr/>
        </p:nvPicPr>
        <p:blipFill rotWithShape="1">
          <a:blip r:embed="rId6">
            <a:alphaModFix/>
          </a:blip>
          <a:srcRect b="0" l="0" r="0" t="0"/>
          <a:stretch/>
        </p:blipFill>
        <p:spPr>
          <a:xfrm>
            <a:off x="8776797" y="7035800"/>
            <a:ext cx="7316114" cy="1625600"/>
          </a:xfrm>
          <a:prstGeom prst="rect">
            <a:avLst/>
          </a:prstGeom>
          <a:noFill/>
          <a:ln>
            <a:noFill/>
          </a:ln>
        </p:spPr>
      </p:pic>
      <p:pic>
        <p:nvPicPr>
          <p:cNvPr descr=" " id="60" name="Google Shape;60;g265f38525ab_0_20"/>
          <p:cNvPicPr preferRelativeResize="0"/>
          <p:nvPr/>
        </p:nvPicPr>
        <p:blipFill rotWithShape="1">
          <a:blip r:embed="rId4">
            <a:alphaModFix/>
          </a:blip>
          <a:srcRect b="0" l="0" r="0" t="0"/>
          <a:stretch/>
        </p:blipFill>
        <p:spPr>
          <a:xfrm>
            <a:off x="8776797" y="7035800"/>
            <a:ext cx="1625803" cy="1625600"/>
          </a:xfrm>
          <a:prstGeom prst="rect">
            <a:avLst/>
          </a:prstGeom>
          <a:noFill/>
          <a:ln>
            <a:noFill/>
          </a:ln>
        </p:spPr>
      </p:pic>
      <p:sp>
        <p:nvSpPr>
          <p:cNvPr id="61" name="Google Shape;61;g265f38525ab_0_20"/>
          <p:cNvSpPr/>
          <p:nvPr/>
        </p:nvSpPr>
        <p:spPr>
          <a:xfrm>
            <a:off x="9240405" y="73787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04</a:t>
            </a:r>
            <a:endParaRPr b="0" i="0" sz="4800" u="none" cap="none" strike="noStrike">
              <a:solidFill>
                <a:schemeClr val="dk1"/>
              </a:solidFill>
              <a:latin typeface="Calibri"/>
              <a:ea typeface="Calibri"/>
              <a:cs typeface="Calibri"/>
              <a:sym typeface="Calibri"/>
            </a:endParaRPr>
          </a:p>
        </p:txBody>
      </p:sp>
      <p:sp>
        <p:nvSpPr>
          <p:cNvPr id="62" name="Google Shape;62;g265f38525ab_0_20"/>
          <p:cNvSpPr/>
          <p:nvPr/>
        </p:nvSpPr>
        <p:spPr>
          <a:xfrm>
            <a:off x="10605826" y="71882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5f38525ab_0_20"/>
          <p:cNvSpPr/>
          <p:nvPr/>
        </p:nvSpPr>
        <p:spPr>
          <a:xfrm>
            <a:off x="10605826" y="7188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Plan Development</a:t>
            </a:r>
            <a:endParaRPr b="0" i="0" sz="4800" u="none" cap="none" strike="noStrike">
              <a:solidFill>
                <a:schemeClr val="dk1"/>
              </a:solidFill>
              <a:latin typeface="Calibri"/>
              <a:ea typeface="Calibri"/>
              <a:cs typeface="Calibri"/>
              <a:sym typeface="Calibri"/>
            </a:endParaRPr>
          </a:p>
        </p:txBody>
      </p:sp>
      <p:sp>
        <p:nvSpPr>
          <p:cNvPr id="64" name="Google Shape;64;g265f38525ab_0_20"/>
          <p:cNvSpPr/>
          <p:nvPr/>
        </p:nvSpPr>
        <p:spPr>
          <a:xfrm>
            <a:off x="10605826" y="80264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Spellcasting</a:t>
            </a:r>
            <a:endParaRPr b="0" i="0" sz="3200" u="none" cap="none" strike="noStrike">
              <a:solidFill>
                <a:schemeClr val="dk1"/>
              </a:solidFill>
              <a:latin typeface="Calibri"/>
              <a:ea typeface="Calibri"/>
              <a:cs typeface="Calibri"/>
              <a:sym typeface="Calibri"/>
            </a:endParaRPr>
          </a:p>
        </p:txBody>
      </p:sp>
      <p:sp>
        <p:nvSpPr>
          <p:cNvPr id="65" name="Google Shape;65;g265f38525ab_0_20"/>
          <p:cNvSpPr/>
          <p:nvPr/>
        </p:nvSpPr>
        <p:spPr>
          <a:xfrm>
            <a:off x="130826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65f38525ab_0_20"/>
          <p:cNvPicPr preferRelativeResize="0"/>
          <p:nvPr/>
        </p:nvPicPr>
        <p:blipFill rotWithShape="1">
          <a:blip r:embed="rId4">
            <a:alphaModFix/>
          </a:blip>
          <a:srcRect b="0" l="0" r="0" t="0"/>
          <a:stretch/>
        </p:blipFill>
        <p:spPr>
          <a:xfrm>
            <a:off x="1308264" y="10020300"/>
            <a:ext cx="1625803" cy="1625600"/>
          </a:xfrm>
          <a:prstGeom prst="rect">
            <a:avLst/>
          </a:prstGeom>
          <a:noFill/>
          <a:ln>
            <a:noFill/>
          </a:ln>
        </p:spPr>
      </p:pic>
      <p:sp>
        <p:nvSpPr>
          <p:cNvPr id="67" name="Google Shape;67;g265f38525ab_0_20"/>
          <p:cNvSpPr/>
          <p:nvPr/>
        </p:nvSpPr>
        <p:spPr>
          <a:xfrm>
            <a:off x="1771871" y="103632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05</a:t>
            </a:r>
            <a:endParaRPr b="0" i="0" sz="4800" u="none" cap="none" strike="noStrike">
              <a:solidFill>
                <a:schemeClr val="dk1"/>
              </a:solidFill>
              <a:latin typeface="Calibri"/>
              <a:ea typeface="Calibri"/>
              <a:cs typeface="Calibri"/>
              <a:sym typeface="Calibri"/>
            </a:endParaRPr>
          </a:p>
        </p:txBody>
      </p:sp>
      <p:sp>
        <p:nvSpPr>
          <p:cNvPr id="68" name="Google Shape;68;g265f38525ab_0_20"/>
          <p:cNvSpPr/>
          <p:nvPr/>
        </p:nvSpPr>
        <p:spPr>
          <a:xfrm>
            <a:off x="3137292" y="101727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f38525ab_0_20"/>
          <p:cNvSpPr/>
          <p:nvPr/>
        </p:nvSpPr>
        <p:spPr>
          <a:xfrm>
            <a:off x="3137292" y="10172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Implementation</a:t>
            </a:r>
            <a:endParaRPr b="0" i="0" sz="4800" u="none" cap="none" strike="noStrike">
              <a:solidFill>
                <a:schemeClr val="dk1"/>
              </a:solidFill>
              <a:latin typeface="Calibri"/>
              <a:ea typeface="Calibri"/>
              <a:cs typeface="Calibri"/>
              <a:sym typeface="Calibri"/>
            </a:endParaRPr>
          </a:p>
        </p:txBody>
      </p:sp>
      <p:sp>
        <p:nvSpPr>
          <p:cNvPr id="70" name="Google Shape;70;g265f38525ab_0_20"/>
          <p:cNvSpPr/>
          <p:nvPr/>
        </p:nvSpPr>
        <p:spPr>
          <a:xfrm>
            <a:off x="3137292" y="110109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Happily Ever After</a:t>
            </a:r>
            <a:endParaRPr b="0" i="0" sz="3200" u="none" cap="none" strike="noStrike">
              <a:solidFill>
                <a:schemeClr val="dk1"/>
              </a:solidFill>
              <a:latin typeface="Calibri"/>
              <a:ea typeface="Calibri"/>
              <a:cs typeface="Calibri"/>
              <a:sym typeface="Calibri"/>
            </a:endParaRPr>
          </a:p>
        </p:txBody>
      </p:sp>
      <p:sp>
        <p:nvSpPr>
          <p:cNvPr id="71" name="Google Shape;71;g265f38525ab_0_20"/>
          <p:cNvSpPr/>
          <p:nvPr/>
        </p:nvSpPr>
        <p:spPr>
          <a:xfrm>
            <a:off x="877679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g265f38525ab_0_20"/>
          <p:cNvPicPr preferRelativeResize="0"/>
          <p:nvPr/>
        </p:nvPicPr>
        <p:blipFill rotWithShape="1">
          <a:blip r:embed="rId5">
            <a:alphaModFix/>
          </a:blip>
          <a:srcRect b="0" l="0" r="0" t="0"/>
          <a:stretch/>
        </p:blipFill>
        <p:spPr>
          <a:xfrm>
            <a:off x="8776797" y="10020300"/>
            <a:ext cx="1625803" cy="1625600"/>
          </a:xfrm>
          <a:prstGeom prst="rect">
            <a:avLst/>
          </a:prstGeom>
          <a:noFill/>
          <a:ln>
            <a:noFill/>
          </a:ln>
        </p:spPr>
      </p:pic>
      <p:sp>
        <p:nvSpPr>
          <p:cNvPr id="73" name="Google Shape;73;g265f38525ab_0_20"/>
          <p:cNvSpPr/>
          <p:nvPr/>
        </p:nvSpPr>
        <p:spPr>
          <a:xfrm>
            <a:off x="9240405" y="103632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06</a:t>
            </a:r>
            <a:endParaRPr b="0" i="0" sz="4800" u="none" cap="none" strike="noStrike">
              <a:solidFill>
                <a:schemeClr val="dk1"/>
              </a:solidFill>
              <a:latin typeface="Calibri"/>
              <a:ea typeface="Calibri"/>
              <a:cs typeface="Calibri"/>
              <a:sym typeface="Calibri"/>
            </a:endParaRPr>
          </a:p>
        </p:txBody>
      </p:sp>
      <p:sp>
        <p:nvSpPr>
          <p:cNvPr id="74" name="Google Shape;74;g265f38525ab_0_20"/>
          <p:cNvSpPr/>
          <p:nvPr/>
        </p:nvSpPr>
        <p:spPr>
          <a:xfrm>
            <a:off x="10605826" y="101727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f38525ab_0_20"/>
          <p:cNvSpPr/>
          <p:nvPr/>
        </p:nvSpPr>
        <p:spPr>
          <a:xfrm>
            <a:off x="10605826" y="10172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Evaluation</a:t>
            </a:r>
            <a:endParaRPr b="0" i="0" sz="4800" u="none" cap="none" strike="noStrike">
              <a:solidFill>
                <a:schemeClr val="dk1"/>
              </a:solidFill>
              <a:latin typeface="Calibri"/>
              <a:ea typeface="Calibri"/>
              <a:cs typeface="Calibri"/>
              <a:sym typeface="Calibri"/>
            </a:endParaRPr>
          </a:p>
        </p:txBody>
      </p:sp>
      <p:sp>
        <p:nvSpPr>
          <p:cNvPr id="76" name="Google Shape;76;g265f38525ab_0_20"/>
          <p:cNvSpPr/>
          <p:nvPr/>
        </p:nvSpPr>
        <p:spPr>
          <a:xfrm>
            <a:off x="10605826" y="110109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Embrace the Fantasy</a:t>
            </a:r>
            <a:endParaRPr b="0" i="0" sz="3200" u="none" cap="none" strike="noStrike">
              <a:solidFill>
                <a:schemeClr val="dk1"/>
              </a:solidFill>
              <a:latin typeface="Calibri"/>
              <a:ea typeface="Calibri"/>
              <a:cs typeface="Calibri"/>
              <a:sym typeface="Calibri"/>
            </a:endParaRPr>
          </a:p>
        </p:txBody>
      </p:sp>
      <p:pic>
        <p:nvPicPr>
          <p:cNvPr descr=" " id="77" name="Google Shape;77;g265f38525ab_0_20"/>
          <p:cNvPicPr preferRelativeResize="0"/>
          <p:nvPr/>
        </p:nvPicPr>
        <p:blipFill rotWithShape="1">
          <a:blip r:embed="rId7">
            <a:alphaModFix/>
          </a:blip>
          <a:srcRect b="0" l="0" r="0" t="0"/>
          <a:stretch/>
        </p:blipFill>
        <p:spPr>
          <a:xfrm>
            <a:off x="12981022" y="-1346200"/>
            <a:ext cx="11406026" cy="4622800"/>
          </a:xfrm>
          <a:prstGeom prst="rect">
            <a:avLst/>
          </a:prstGeom>
          <a:noFill/>
          <a:ln>
            <a:noFill/>
          </a:ln>
        </p:spPr>
      </p:pic>
      <p:pic>
        <p:nvPicPr>
          <p:cNvPr descr=" " id="78" name="Google Shape;78;g265f38525ab_0_20"/>
          <p:cNvPicPr preferRelativeResize="0"/>
          <p:nvPr/>
        </p:nvPicPr>
        <p:blipFill rotWithShape="1">
          <a:blip r:embed="rId8">
            <a:alphaModFix/>
          </a:blip>
          <a:srcRect b="0" l="0" r="0" t="0"/>
          <a:stretch/>
        </p:blipFill>
        <p:spPr>
          <a:xfrm>
            <a:off x="16092911" y="2667000"/>
            <a:ext cx="5830029" cy="11049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716" name="Shape 716"/>
        <p:cNvGrpSpPr/>
        <p:nvPr/>
      </p:nvGrpSpPr>
      <p:grpSpPr>
        <a:xfrm>
          <a:off x="0" y="0"/>
          <a:ext cx="0" cy="0"/>
          <a:chOff x="0" y="0"/>
          <a:chExt cx="0" cy="0"/>
        </a:xfrm>
      </p:grpSpPr>
      <p:sp>
        <p:nvSpPr>
          <p:cNvPr id="717" name="Google Shape;717;g265f38525ab_0_6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265f38525ab_0_67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719" name="Google Shape;719;g265f38525ab_0_672"/>
          <p:cNvSpPr/>
          <p:nvPr/>
        </p:nvSpPr>
        <p:spPr>
          <a:xfrm>
            <a:off x="787498" y="3124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0" name="Google Shape;720;g265f38525ab_0_672"/>
          <p:cNvPicPr preferRelativeResize="0"/>
          <p:nvPr/>
        </p:nvPicPr>
        <p:blipFill rotWithShape="1">
          <a:blip r:embed="rId4">
            <a:alphaModFix/>
          </a:blip>
          <a:srcRect b="0" l="0" r="0" t="0"/>
          <a:stretch/>
        </p:blipFill>
        <p:spPr>
          <a:xfrm>
            <a:off x="10173972" y="3124200"/>
            <a:ext cx="5487086" cy="1536700"/>
          </a:xfrm>
          <a:prstGeom prst="rect">
            <a:avLst/>
          </a:prstGeom>
          <a:noFill/>
          <a:ln>
            <a:noFill/>
          </a:ln>
        </p:spPr>
      </p:pic>
      <p:pic>
        <p:nvPicPr>
          <p:cNvPr descr=" " id="721" name="Google Shape;721;g265f38525ab_0_672"/>
          <p:cNvPicPr preferRelativeResize="0"/>
          <p:nvPr/>
        </p:nvPicPr>
        <p:blipFill rotWithShape="1">
          <a:blip r:embed="rId5">
            <a:alphaModFix/>
          </a:blip>
          <a:srcRect b="0" l="0" r="0" t="0"/>
          <a:stretch/>
        </p:blipFill>
        <p:spPr>
          <a:xfrm>
            <a:off x="10478810" y="3333750"/>
            <a:ext cx="1117740" cy="1117600"/>
          </a:xfrm>
          <a:prstGeom prst="rect">
            <a:avLst/>
          </a:prstGeom>
          <a:noFill/>
          <a:ln>
            <a:noFill/>
          </a:ln>
        </p:spPr>
      </p:pic>
      <p:sp>
        <p:nvSpPr>
          <p:cNvPr id="722" name="Google Shape;722;g265f38525ab_0_672"/>
          <p:cNvSpPr/>
          <p:nvPr/>
        </p:nvSpPr>
        <p:spPr>
          <a:xfrm>
            <a:off x="11799775" y="3327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265f38525ab_0_672"/>
          <p:cNvSpPr/>
          <p:nvPr/>
        </p:nvSpPr>
        <p:spPr>
          <a:xfrm>
            <a:off x="11799775" y="3327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Chloe Ng</a:t>
            </a:r>
            <a:endParaRPr b="0" i="0" sz="3600" u="none" cap="none" strike="noStrike">
              <a:solidFill>
                <a:schemeClr val="dk1"/>
              </a:solidFill>
              <a:latin typeface="Calibri"/>
              <a:ea typeface="Calibri"/>
              <a:cs typeface="Calibri"/>
              <a:sym typeface="Calibri"/>
            </a:endParaRPr>
          </a:p>
        </p:txBody>
      </p:sp>
      <p:sp>
        <p:nvSpPr>
          <p:cNvPr id="724" name="Google Shape;724;g265f38525ab_0_672"/>
          <p:cNvSpPr/>
          <p:nvPr/>
        </p:nvSpPr>
        <p:spPr>
          <a:xfrm>
            <a:off x="11799775" y="3975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Mage</a:t>
            </a:r>
            <a:endParaRPr b="0" i="0" sz="3200" u="none" cap="none" strike="noStrike">
              <a:solidFill>
                <a:schemeClr val="dk1"/>
              </a:solidFill>
              <a:latin typeface="Calibri"/>
              <a:ea typeface="Calibri"/>
              <a:cs typeface="Calibri"/>
              <a:sym typeface="Calibri"/>
            </a:endParaRPr>
          </a:p>
        </p:txBody>
      </p:sp>
      <p:pic>
        <p:nvPicPr>
          <p:cNvPr descr=" " id="725" name="Google Shape;725;g265f38525ab_0_672"/>
          <p:cNvPicPr preferRelativeResize="0"/>
          <p:nvPr/>
        </p:nvPicPr>
        <p:blipFill rotWithShape="1">
          <a:blip r:embed="rId4">
            <a:alphaModFix/>
          </a:blip>
          <a:srcRect b="0" l="0" r="0" t="0"/>
          <a:stretch/>
        </p:blipFill>
        <p:spPr>
          <a:xfrm>
            <a:off x="787498" y="5486400"/>
            <a:ext cx="5487086" cy="1536700"/>
          </a:xfrm>
          <a:prstGeom prst="rect">
            <a:avLst/>
          </a:prstGeom>
          <a:noFill/>
          <a:ln>
            <a:noFill/>
          </a:ln>
        </p:spPr>
      </p:pic>
      <p:pic>
        <p:nvPicPr>
          <p:cNvPr descr=" " id="726" name="Google Shape;726;g265f38525ab_0_672"/>
          <p:cNvPicPr preferRelativeResize="0"/>
          <p:nvPr/>
        </p:nvPicPr>
        <p:blipFill rotWithShape="1">
          <a:blip r:embed="rId6">
            <a:alphaModFix/>
          </a:blip>
          <a:srcRect b="0" l="0" r="0" t="0"/>
          <a:stretch/>
        </p:blipFill>
        <p:spPr>
          <a:xfrm>
            <a:off x="1092337" y="5695950"/>
            <a:ext cx="1117740" cy="1117600"/>
          </a:xfrm>
          <a:prstGeom prst="rect">
            <a:avLst/>
          </a:prstGeom>
          <a:noFill/>
          <a:ln>
            <a:noFill/>
          </a:ln>
        </p:spPr>
      </p:pic>
      <p:sp>
        <p:nvSpPr>
          <p:cNvPr id="727" name="Google Shape;727;g265f38525ab_0_672"/>
          <p:cNvSpPr/>
          <p:nvPr/>
        </p:nvSpPr>
        <p:spPr>
          <a:xfrm>
            <a:off x="2413302"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65f38525ab_0_672"/>
          <p:cNvSpPr/>
          <p:nvPr/>
        </p:nvSpPr>
        <p:spPr>
          <a:xfrm>
            <a:off x="2413302"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Valtorin</a:t>
            </a:r>
            <a:endParaRPr b="0" i="0" sz="3600" u="none" cap="none" strike="noStrike">
              <a:solidFill>
                <a:schemeClr val="dk1"/>
              </a:solidFill>
              <a:latin typeface="Calibri"/>
              <a:ea typeface="Calibri"/>
              <a:cs typeface="Calibri"/>
              <a:sym typeface="Calibri"/>
            </a:endParaRPr>
          </a:p>
        </p:txBody>
      </p:sp>
      <p:sp>
        <p:nvSpPr>
          <p:cNvPr id="729" name="Google Shape;729;g265f38525ab_0_672"/>
          <p:cNvSpPr/>
          <p:nvPr/>
        </p:nvSpPr>
        <p:spPr>
          <a:xfrm>
            <a:off x="2413302" y="6337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Assassin</a:t>
            </a:r>
            <a:endParaRPr b="0" i="0" sz="3200" u="none" cap="none" strike="noStrike">
              <a:solidFill>
                <a:schemeClr val="dk1"/>
              </a:solidFill>
              <a:latin typeface="Calibri"/>
              <a:ea typeface="Calibri"/>
              <a:cs typeface="Calibri"/>
              <a:sym typeface="Calibri"/>
            </a:endParaRPr>
          </a:p>
        </p:txBody>
      </p:sp>
      <p:pic>
        <p:nvPicPr>
          <p:cNvPr descr=" " id="730" name="Google Shape;730;g265f38525ab_0_672"/>
          <p:cNvPicPr preferRelativeResize="0"/>
          <p:nvPr/>
        </p:nvPicPr>
        <p:blipFill rotWithShape="1">
          <a:blip r:embed="rId4">
            <a:alphaModFix/>
          </a:blip>
          <a:srcRect b="0" l="0" r="0" t="0"/>
          <a:stretch/>
        </p:blipFill>
        <p:spPr>
          <a:xfrm>
            <a:off x="3835879" y="7823200"/>
            <a:ext cx="5487086" cy="1536700"/>
          </a:xfrm>
          <a:prstGeom prst="rect">
            <a:avLst/>
          </a:prstGeom>
          <a:noFill/>
          <a:ln>
            <a:noFill/>
          </a:ln>
        </p:spPr>
      </p:pic>
      <p:pic>
        <p:nvPicPr>
          <p:cNvPr descr=" " id="731" name="Google Shape;731;g265f38525ab_0_672"/>
          <p:cNvPicPr preferRelativeResize="0"/>
          <p:nvPr/>
        </p:nvPicPr>
        <p:blipFill rotWithShape="1">
          <a:blip r:embed="rId7">
            <a:alphaModFix/>
          </a:blip>
          <a:srcRect b="0" l="0" r="0" t="0"/>
          <a:stretch/>
        </p:blipFill>
        <p:spPr>
          <a:xfrm>
            <a:off x="4140718" y="8032750"/>
            <a:ext cx="1117740" cy="1117600"/>
          </a:xfrm>
          <a:prstGeom prst="rect">
            <a:avLst/>
          </a:prstGeom>
          <a:noFill/>
          <a:ln>
            <a:noFill/>
          </a:ln>
        </p:spPr>
      </p:pic>
      <p:sp>
        <p:nvSpPr>
          <p:cNvPr id="732" name="Google Shape;732;g265f38525ab_0_672"/>
          <p:cNvSpPr/>
          <p:nvPr/>
        </p:nvSpPr>
        <p:spPr>
          <a:xfrm>
            <a:off x="5461683" y="8026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g265f38525ab_0_672"/>
          <p:cNvSpPr/>
          <p:nvPr/>
        </p:nvSpPr>
        <p:spPr>
          <a:xfrm>
            <a:off x="5461683" y="8026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Lucian</a:t>
            </a:r>
            <a:endParaRPr b="0" i="0" sz="3600" u="none" cap="none" strike="noStrike">
              <a:solidFill>
                <a:schemeClr val="dk1"/>
              </a:solidFill>
              <a:latin typeface="Calibri"/>
              <a:ea typeface="Calibri"/>
              <a:cs typeface="Calibri"/>
              <a:sym typeface="Calibri"/>
            </a:endParaRPr>
          </a:p>
        </p:txBody>
      </p:sp>
      <p:sp>
        <p:nvSpPr>
          <p:cNvPr id="734" name="Google Shape;734;g265f38525ab_0_672"/>
          <p:cNvSpPr/>
          <p:nvPr/>
        </p:nvSpPr>
        <p:spPr>
          <a:xfrm>
            <a:off x="5461683" y="8674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Conjurer</a:t>
            </a:r>
            <a:endParaRPr b="0" i="0" sz="3200" u="none" cap="none" strike="noStrike">
              <a:solidFill>
                <a:schemeClr val="dk1"/>
              </a:solidFill>
              <a:latin typeface="Calibri"/>
              <a:ea typeface="Calibri"/>
              <a:cs typeface="Calibri"/>
              <a:sym typeface="Calibri"/>
            </a:endParaRPr>
          </a:p>
        </p:txBody>
      </p:sp>
      <p:pic>
        <p:nvPicPr>
          <p:cNvPr descr=" " id="735" name="Google Shape;735;g265f38525ab_0_672"/>
          <p:cNvPicPr preferRelativeResize="0"/>
          <p:nvPr/>
        </p:nvPicPr>
        <p:blipFill rotWithShape="1">
          <a:blip r:embed="rId4">
            <a:alphaModFix/>
          </a:blip>
          <a:srcRect b="0" l="0" r="0" t="0"/>
          <a:stretch/>
        </p:blipFill>
        <p:spPr>
          <a:xfrm>
            <a:off x="3835879" y="10210800"/>
            <a:ext cx="5487086" cy="1536700"/>
          </a:xfrm>
          <a:prstGeom prst="rect">
            <a:avLst/>
          </a:prstGeom>
          <a:noFill/>
          <a:ln>
            <a:noFill/>
          </a:ln>
        </p:spPr>
      </p:pic>
      <p:pic>
        <p:nvPicPr>
          <p:cNvPr descr=" " id="736" name="Google Shape;736;g265f38525ab_0_672"/>
          <p:cNvPicPr preferRelativeResize="0"/>
          <p:nvPr/>
        </p:nvPicPr>
        <p:blipFill rotWithShape="1">
          <a:blip r:embed="rId8">
            <a:alphaModFix/>
          </a:blip>
          <a:srcRect b="0" l="0" r="0" t="0"/>
          <a:stretch/>
        </p:blipFill>
        <p:spPr>
          <a:xfrm>
            <a:off x="4140718" y="10420350"/>
            <a:ext cx="1117740" cy="1117600"/>
          </a:xfrm>
          <a:prstGeom prst="rect">
            <a:avLst/>
          </a:prstGeom>
          <a:noFill/>
          <a:ln>
            <a:noFill/>
          </a:ln>
        </p:spPr>
      </p:pic>
      <p:sp>
        <p:nvSpPr>
          <p:cNvPr id="737" name="Google Shape;737;g265f38525ab_0_672"/>
          <p:cNvSpPr/>
          <p:nvPr/>
        </p:nvSpPr>
        <p:spPr>
          <a:xfrm>
            <a:off x="5461683" y="104140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265f38525ab_0_672"/>
          <p:cNvSpPr/>
          <p:nvPr/>
        </p:nvSpPr>
        <p:spPr>
          <a:xfrm>
            <a:off x="5461683"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Cedric</a:t>
            </a:r>
            <a:endParaRPr b="0" i="0" sz="3600" u="none" cap="none" strike="noStrike">
              <a:solidFill>
                <a:schemeClr val="dk1"/>
              </a:solidFill>
              <a:latin typeface="Calibri"/>
              <a:ea typeface="Calibri"/>
              <a:cs typeface="Calibri"/>
              <a:sym typeface="Calibri"/>
            </a:endParaRPr>
          </a:p>
        </p:txBody>
      </p:sp>
      <p:sp>
        <p:nvSpPr>
          <p:cNvPr id="739" name="Google Shape;739;g265f38525ab_0_672"/>
          <p:cNvSpPr/>
          <p:nvPr/>
        </p:nvSpPr>
        <p:spPr>
          <a:xfrm>
            <a:off x="5461683" y="11061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Timekeeper</a:t>
            </a:r>
            <a:endParaRPr b="0" i="0" sz="3200" u="none" cap="none" strike="noStrike">
              <a:solidFill>
                <a:schemeClr val="dk1"/>
              </a:solidFill>
              <a:latin typeface="Calibri"/>
              <a:ea typeface="Calibri"/>
              <a:cs typeface="Calibri"/>
              <a:sym typeface="Calibri"/>
            </a:endParaRPr>
          </a:p>
        </p:txBody>
      </p:sp>
      <p:pic>
        <p:nvPicPr>
          <p:cNvPr descr=" " id="740" name="Google Shape;740;g265f38525ab_0_672"/>
          <p:cNvPicPr preferRelativeResize="0"/>
          <p:nvPr/>
        </p:nvPicPr>
        <p:blipFill rotWithShape="1">
          <a:blip r:embed="rId4">
            <a:alphaModFix/>
          </a:blip>
          <a:srcRect b="0" l="0" r="0" t="0"/>
          <a:stretch/>
        </p:blipFill>
        <p:spPr>
          <a:xfrm>
            <a:off x="15343518" y="7848600"/>
            <a:ext cx="5487086" cy="1536700"/>
          </a:xfrm>
          <a:prstGeom prst="rect">
            <a:avLst/>
          </a:prstGeom>
          <a:noFill/>
          <a:ln>
            <a:noFill/>
          </a:ln>
        </p:spPr>
      </p:pic>
      <p:pic>
        <p:nvPicPr>
          <p:cNvPr descr=" " id="741" name="Google Shape;741;g265f38525ab_0_672"/>
          <p:cNvPicPr preferRelativeResize="0"/>
          <p:nvPr/>
        </p:nvPicPr>
        <p:blipFill rotWithShape="1">
          <a:blip r:embed="rId9">
            <a:alphaModFix/>
          </a:blip>
          <a:srcRect b="0" l="0" r="0" t="0"/>
          <a:stretch/>
        </p:blipFill>
        <p:spPr>
          <a:xfrm>
            <a:off x="15648356" y="8058150"/>
            <a:ext cx="1117740" cy="1117600"/>
          </a:xfrm>
          <a:prstGeom prst="rect">
            <a:avLst/>
          </a:prstGeom>
          <a:noFill/>
          <a:ln>
            <a:noFill/>
          </a:ln>
        </p:spPr>
      </p:pic>
      <p:sp>
        <p:nvSpPr>
          <p:cNvPr id="742" name="Google Shape;742;g265f38525ab_0_672"/>
          <p:cNvSpPr/>
          <p:nvPr/>
        </p:nvSpPr>
        <p:spPr>
          <a:xfrm>
            <a:off x="16969321" y="80518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265f38525ab_0_672"/>
          <p:cNvSpPr/>
          <p:nvPr/>
        </p:nvSpPr>
        <p:spPr>
          <a:xfrm>
            <a:off x="16969321" y="80518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Elvina</a:t>
            </a:r>
            <a:endParaRPr b="0" i="0" sz="3600" u="none" cap="none" strike="noStrike">
              <a:solidFill>
                <a:schemeClr val="dk1"/>
              </a:solidFill>
              <a:latin typeface="Calibri"/>
              <a:ea typeface="Calibri"/>
              <a:cs typeface="Calibri"/>
              <a:sym typeface="Calibri"/>
            </a:endParaRPr>
          </a:p>
        </p:txBody>
      </p:sp>
      <p:sp>
        <p:nvSpPr>
          <p:cNvPr id="744" name="Google Shape;744;g265f38525ab_0_672"/>
          <p:cNvSpPr/>
          <p:nvPr/>
        </p:nvSpPr>
        <p:spPr>
          <a:xfrm>
            <a:off x="16969321" y="8699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Oracle</a:t>
            </a:r>
            <a:endParaRPr b="0" i="0" sz="3200" u="none" cap="none" strike="noStrike">
              <a:solidFill>
                <a:schemeClr val="dk1"/>
              </a:solidFill>
              <a:latin typeface="Calibri"/>
              <a:ea typeface="Calibri"/>
              <a:cs typeface="Calibri"/>
              <a:sym typeface="Calibri"/>
            </a:endParaRPr>
          </a:p>
        </p:txBody>
      </p:sp>
      <p:pic>
        <p:nvPicPr>
          <p:cNvPr descr=" " id="745" name="Google Shape;745;g265f38525ab_0_672"/>
          <p:cNvPicPr preferRelativeResize="0"/>
          <p:nvPr/>
        </p:nvPicPr>
        <p:blipFill rotWithShape="1">
          <a:blip r:embed="rId4">
            <a:alphaModFix/>
          </a:blip>
          <a:srcRect b="0" l="0" r="0" t="0"/>
          <a:stretch/>
        </p:blipFill>
        <p:spPr>
          <a:xfrm>
            <a:off x="15343518" y="10210800"/>
            <a:ext cx="5487086" cy="1536700"/>
          </a:xfrm>
          <a:prstGeom prst="rect">
            <a:avLst/>
          </a:prstGeom>
          <a:noFill/>
          <a:ln>
            <a:noFill/>
          </a:ln>
        </p:spPr>
      </p:pic>
      <p:pic>
        <p:nvPicPr>
          <p:cNvPr descr=" " id="746" name="Google Shape;746;g265f38525ab_0_672"/>
          <p:cNvPicPr preferRelativeResize="0"/>
          <p:nvPr/>
        </p:nvPicPr>
        <p:blipFill rotWithShape="1">
          <a:blip r:embed="rId10">
            <a:alphaModFix/>
          </a:blip>
          <a:srcRect b="0" l="0" r="0" t="0"/>
          <a:stretch/>
        </p:blipFill>
        <p:spPr>
          <a:xfrm>
            <a:off x="15648356" y="10420350"/>
            <a:ext cx="1117740" cy="1117600"/>
          </a:xfrm>
          <a:prstGeom prst="rect">
            <a:avLst/>
          </a:prstGeom>
          <a:noFill/>
          <a:ln>
            <a:noFill/>
          </a:ln>
        </p:spPr>
      </p:pic>
      <p:sp>
        <p:nvSpPr>
          <p:cNvPr id="747" name="Google Shape;747;g265f38525ab_0_672"/>
          <p:cNvSpPr/>
          <p:nvPr/>
        </p:nvSpPr>
        <p:spPr>
          <a:xfrm>
            <a:off x="16969321" y="104140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g265f38525ab_0_672"/>
          <p:cNvSpPr/>
          <p:nvPr/>
        </p:nvSpPr>
        <p:spPr>
          <a:xfrm>
            <a:off x="16969321"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Seraphina</a:t>
            </a:r>
            <a:endParaRPr b="0" i="0" sz="3600" u="none" cap="none" strike="noStrike">
              <a:solidFill>
                <a:schemeClr val="dk1"/>
              </a:solidFill>
              <a:latin typeface="Calibri"/>
              <a:ea typeface="Calibri"/>
              <a:cs typeface="Calibri"/>
              <a:sym typeface="Calibri"/>
            </a:endParaRPr>
          </a:p>
        </p:txBody>
      </p:sp>
      <p:sp>
        <p:nvSpPr>
          <p:cNvPr id="749" name="Google Shape;749;g265f38525ab_0_672"/>
          <p:cNvSpPr/>
          <p:nvPr/>
        </p:nvSpPr>
        <p:spPr>
          <a:xfrm>
            <a:off x="16969321" y="11061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Lightbringer</a:t>
            </a:r>
            <a:endParaRPr b="0" i="0" sz="3200" u="none" cap="none" strike="noStrike">
              <a:solidFill>
                <a:schemeClr val="dk1"/>
              </a:solidFill>
              <a:latin typeface="Calibri"/>
              <a:ea typeface="Calibri"/>
              <a:cs typeface="Calibri"/>
              <a:sym typeface="Calibri"/>
            </a:endParaRPr>
          </a:p>
        </p:txBody>
      </p:sp>
      <p:pic>
        <p:nvPicPr>
          <p:cNvPr descr=" " id="750" name="Google Shape;750;g265f38525ab_0_672"/>
          <p:cNvPicPr preferRelativeResize="0"/>
          <p:nvPr/>
        </p:nvPicPr>
        <p:blipFill rotWithShape="1">
          <a:blip r:embed="rId4">
            <a:alphaModFix/>
          </a:blip>
          <a:srcRect b="0" l="0" r="0" t="0"/>
          <a:stretch/>
        </p:blipFill>
        <p:spPr>
          <a:xfrm>
            <a:off x="6681035" y="5486400"/>
            <a:ext cx="5487086" cy="1536700"/>
          </a:xfrm>
          <a:prstGeom prst="rect">
            <a:avLst/>
          </a:prstGeom>
          <a:noFill/>
          <a:ln>
            <a:noFill/>
          </a:ln>
        </p:spPr>
      </p:pic>
      <p:pic>
        <p:nvPicPr>
          <p:cNvPr descr=" " id="751" name="Google Shape;751;g265f38525ab_0_672"/>
          <p:cNvPicPr preferRelativeResize="0"/>
          <p:nvPr/>
        </p:nvPicPr>
        <p:blipFill rotWithShape="1">
          <a:blip r:embed="rId11">
            <a:alphaModFix/>
          </a:blip>
          <a:srcRect b="0" l="0" r="0" t="0"/>
          <a:stretch/>
        </p:blipFill>
        <p:spPr>
          <a:xfrm>
            <a:off x="6985873" y="5695950"/>
            <a:ext cx="1117740" cy="1117600"/>
          </a:xfrm>
          <a:prstGeom prst="rect">
            <a:avLst/>
          </a:prstGeom>
          <a:noFill/>
          <a:ln>
            <a:noFill/>
          </a:ln>
        </p:spPr>
      </p:pic>
      <p:sp>
        <p:nvSpPr>
          <p:cNvPr id="752" name="Google Shape;752;g265f38525ab_0_672"/>
          <p:cNvSpPr/>
          <p:nvPr/>
        </p:nvSpPr>
        <p:spPr>
          <a:xfrm>
            <a:off x="8306838"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g265f38525ab_0_672"/>
          <p:cNvSpPr/>
          <p:nvPr/>
        </p:nvSpPr>
        <p:spPr>
          <a:xfrm>
            <a:off x="8306838"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Aurielle</a:t>
            </a:r>
            <a:endParaRPr b="0" i="0" sz="3600" u="none" cap="none" strike="noStrike">
              <a:solidFill>
                <a:schemeClr val="dk1"/>
              </a:solidFill>
              <a:latin typeface="Calibri"/>
              <a:ea typeface="Calibri"/>
              <a:cs typeface="Calibri"/>
              <a:sym typeface="Calibri"/>
            </a:endParaRPr>
          </a:p>
        </p:txBody>
      </p:sp>
      <p:sp>
        <p:nvSpPr>
          <p:cNvPr id="754" name="Google Shape;754;g265f38525ab_0_672"/>
          <p:cNvSpPr/>
          <p:nvPr/>
        </p:nvSpPr>
        <p:spPr>
          <a:xfrm>
            <a:off x="8306838" y="6337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Priestess</a:t>
            </a:r>
            <a:endParaRPr b="0" i="0" sz="3200" u="none" cap="none" strike="noStrike">
              <a:solidFill>
                <a:schemeClr val="dk1"/>
              </a:solidFill>
              <a:latin typeface="Calibri"/>
              <a:ea typeface="Calibri"/>
              <a:cs typeface="Calibri"/>
              <a:sym typeface="Calibri"/>
            </a:endParaRPr>
          </a:p>
        </p:txBody>
      </p:sp>
      <p:pic>
        <p:nvPicPr>
          <p:cNvPr descr=" " id="755" name="Google Shape;755;g265f38525ab_0_672"/>
          <p:cNvPicPr preferRelativeResize="0"/>
          <p:nvPr/>
        </p:nvPicPr>
        <p:blipFill rotWithShape="1">
          <a:blip r:embed="rId4">
            <a:alphaModFix/>
          </a:blip>
          <a:srcRect b="0" l="0" r="0" t="0"/>
          <a:stretch/>
        </p:blipFill>
        <p:spPr>
          <a:xfrm>
            <a:off x="18468108" y="5486400"/>
            <a:ext cx="5487086" cy="1536700"/>
          </a:xfrm>
          <a:prstGeom prst="rect">
            <a:avLst/>
          </a:prstGeom>
          <a:noFill/>
          <a:ln>
            <a:noFill/>
          </a:ln>
        </p:spPr>
      </p:pic>
      <p:pic>
        <p:nvPicPr>
          <p:cNvPr descr=" " id="756" name="Google Shape;756;g265f38525ab_0_672"/>
          <p:cNvPicPr preferRelativeResize="0"/>
          <p:nvPr/>
        </p:nvPicPr>
        <p:blipFill rotWithShape="1">
          <a:blip r:embed="rId12">
            <a:alphaModFix/>
          </a:blip>
          <a:srcRect b="0" l="0" r="0" t="0"/>
          <a:stretch/>
        </p:blipFill>
        <p:spPr>
          <a:xfrm>
            <a:off x="18772946" y="5695950"/>
            <a:ext cx="1117740" cy="1117600"/>
          </a:xfrm>
          <a:prstGeom prst="rect">
            <a:avLst/>
          </a:prstGeom>
          <a:noFill/>
          <a:ln>
            <a:noFill/>
          </a:ln>
        </p:spPr>
      </p:pic>
      <p:sp>
        <p:nvSpPr>
          <p:cNvPr id="757" name="Google Shape;757;g265f38525ab_0_672"/>
          <p:cNvSpPr/>
          <p:nvPr/>
        </p:nvSpPr>
        <p:spPr>
          <a:xfrm>
            <a:off x="20093911"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g265f38525ab_0_672"/>
          <p:cNvSpPr/>
          <p:nvPr/>
        </p:nvSpPr>
        <p:spPr>
          <a:xfrm>
            <a:off x="20093911"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Dariana</a:t>
            </a:r>
            <a:endParaRPr b="0" i="0" sz="3600" u="none" cap="none" strike="noStrike">
              <a:solidFill>
                <a:schemeClr val="dk1"/>
              </a:solidFill>
              <a:latin typeface="Calibri"/>
              <a:ea typeface="Calibri"/>
              <a:cs typeface="Calibri"/>
              <a:sym typeface="Calibri"/>
            </a:endParaRPr>
          </a:p>
        </p:txBody>
      </p:sp>
      <p:sp>
        <p:nvSpPr>
          <p:cNvPr id="759" name="Google Shape;759;g265f38525ab_0_672"/>
          <p:cNvSpPr/>
          <p:nvPr/>
        </p:nvSpPr>
        <p:spPr>
          <a:xfrm>
            <a:off x="20093911" y="6337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Shaman</a:t>
            </a:r>
            <a:endParaRPr b="0" i="0" sz="3200" u="none" cap="none" strike="noStrike">
              <a:solidFill>
                <a:schemeClr val="dk1"/>
              </a:solidFill>
              <a:latin typeface="Calibri"/>
              <a:ea typeface="Calibri"/>
              <a:cs typeface="Calibri"/>
              <a:sym typeface="Calibri"/>
            </a:endParaRPr>
          </a:p>
        </p:txBody>
      </p:sp>
      <p:pic>
        <p:nvPicPr>
          <p:cNvPr descr=" " id="760" name="Google Shape;760;g265f38525ab_0_672"/>
          <p:cNvPicPr preferRelativeResize="0"/>
          <p:nvPr/>
        </p:nvPicPr>
        <p:blipFill rotWithShape="1">
          <a:blip r:embed="rId4">
            <a:alphaModFix/>
          </a:blip>
          <a:srcRect b="0" l="0" r="0" t="0"/>
          <a:stretch/>
        </p:blipFill>
        <p:spPr>
          <a:xfrm>
            <a:off x="12574572" y="5486400"/>
            <a:ext cx="5487086" cy="1536700"/>
          </a:xfrm>
          <a:prstGeom prst="rect">
            <a:avLst/>
          </a:prstGeom>
          <a:noFill/>
          <a:ln>
            <a:noFill/>
          </a:ln>
        </p:spPr>
      </p:pic>
      <p:pic>
        <p:nvPicPr>
          <p:cNvPr descr=" " id="761" name="Google Shape;761;g265f38525ab_0_672"/>
          <p:cNvPicPr preferRelativeResize="0"/>
          <p:nvPr/>
        </p:nvPicPr>
        <p:blipFill rotWithShape="1">
          <a:blip r:embed="rId13">
            <a:alphaModFix/>
          </a:blip>
          <a:srcRect b="0" l="0" r="0" t="0"/>
          <a:stretch/>
        </p:blipFill>
        <p:spPr>
          <a:xfrm>
            <a:off x="12879410" y="5695950"/>
            <a:ext cx="1117740" cy="1117600"/>
          </a:xfrm>
          <a:prstGeom prst="rect">
            <a:avLst/>
          </a:prstGeom>
          <a:noFill/>
          <a:ln>
            <a:noFill/>
          </a:ln>
        </p:spPr>
      </p:pic>
      <p:sp>
        <p:nvSpPr>
          <p:cNvPr id="762" name="Google Shape;762;g265f38525ab_0_672"/>
          <p:cNvSpPr/>
          <p:nvPr/>
        </p:nvSpPr>
        <p:spPr>
          <a:xfrm>
            <a:off x="14200375"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265f38525ab_0_672"/>
          <p:cNvSpPr/>
          <p:nvPr/>
        </p:nvSpPr>
        <p:spPr>
          <a:xfrm>
            <a:off x="14200375"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Theronis</a:t>
            </a:r>
            <a:endParaRPr b="0" i="0" sz="3600" u="none" cap="none" strike="noStrike">
              <a:solidFill>
                <a:schemeClr val="dk1"/>
              </a:solidFill>
              <a:latin typeface="Calibri"/>
              <a:ea typeface="Calibri"/>
              <a:cs typeface="Calibri"/>
              <a:sym typeface="Calibri"/>
            </a:endParaRPr>
          </a:p>
        </p:txBody>
      </p:sp>
      <p:sp>
        <p:nvSpPr>
          <p:cNvPr id="764" name="Google Shape;764;g265f38525ab_0_672"/>
          <p:cNvSpPr/>
          <p:nvPr/>
        </p:nvSpPr>
        <p:spPr>
          <a:xfrm>
            <a:off x="14200375" y="6337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Raleway"/>
              <a:buNone/>
            </a:pPr>
            <a:r>
              <a:rPr b="0" i="0" lang="en-US" sz="3200" u="none" cap="none" strike="noStrike">
                <a:solidFill>
                  <a:srgbClr val="4D4D4D"/>
                </a:solidFill>
                <a:latin typeface="Raleway"/>
                <a:ea typeface="Raleway"/>
                <a:cs typeface="Raleway"/>
                <a:sym typeface="Raleway"/>
              </a:rPr>
              <a:t>The Warrior</a:t>
            </a:r>
            <a:endParaRPr b="0" i="0" sz="3200" u="none" cap="none" strike="noStrike">
              <a:solidFill>
                <a:schemeClr val="dk1"/>
              </a:solidFill>
              <a:latin typeface="Calibri"/>
              <a:ea typeface="Calibri"/>
              <a:cs typeface="Calibri"/>
              <a:sym typeface="Calibri"/>
            </a:endParaRPr>
          </a:p>
        </p:txBody>
      </p:sp>
      <p:pic>
        <p:nvPicPr>
          <p:cNvPr descr=" " id="765" name="Google Shape;765;g265f38525ab_0_672"/>
          <p:cNvPicPr preferRelativeResize="0"/>
          <p:nvPr/>
        </p:nvPicPr>
        <p:blipFill rotWithShape="1">
          <a:blip r:embed="rId14">
            <a:alphaModFix/>
          </a:blip>
          <a:srcRect b="0" l="0" r="0" t="0"/>
          <a:stretch/>
        </p:blipFill>
        <p:spPr>
          <a:xfrm>
            <a:off x="3353219" y="5067300"/>
            <a:ext cx="17680610" cy="12700"/>
          </a:xfrm>
          <a:prstGeom prst="rect">
            <a:avLst/>
          </a:prstGeom>
          <a:noFill/>
          <a:ln>
            <a:noFill/>
          </a:ln>
        </p:spPr>
      </p:pic>
      <p:pic>
        <p:nvPicPr>
          <p:cNvPr descr=" " id="766" name="Google Shape;766;g265f38525ab_0_672"/>
          <p:cNvPicPr preferRelativeResize="0"/>
          <p:nvPr/>
        </p:nvPicPr>
        <p:blipFill rotWithShape="1">
          <a:blip r:embed="rId15">
            <a:alphaModFix/>
          </a:blip>
          <a:srcRect b="0" l="0" r="0" t="0"/>
          <a:stretch/>
        </p:blipFill>
        <p:spPr>
          <a:xfrm>
            <a:off x="13006426" y="4673600"/>
            <a:ext cx="12702" cy="406400"/>
          </a:xfrm>
          <a:prstGeom prst="rect">
            <a:avLst/>
          </a:prstGeom>
          <a:noFill/>
          <a:ln>
            <a:noFill/>
          </a:ln>
        </p:spPr>
      </p:pic>
      <p:pic>
        <p:nvPicPr>
          <p:cNvPr descr=" " id="767" name="Google Shape;767;g265f38525ab_0_672"/>
          <p:cNvPicPr preferRelativeResize="0"/>
          <p:nvPr/>
        </p:nvPicPr>
        <p:blipFill rotWithShape="1">
          <a:blip r:embed="rId16">
            <a:alphaModFix/>
          </a:blip>
          <a:srcRect b="0" l="0" r="0" t="0"/>
          <a:stretch/>
        </p:blipFill>
        <p:spPr>
          <a:xfrm>
            <a:off x="3353219" y="5080000"/>
            <a:ext cx="12702" cy="419100"/>
          </a:xfrm>
          <a:prstGeom prst="rect">
            <a:avLst/>
          </a:prstGeom>
          <a:noFill/>
          <a:ln>
            <a:noFill/>
          </a:ln>
        </p:spPr>
      </p:pic>
      <p:pic>
        <p:nvPicPr>
          <p:cNvPr descr=" " id="768" name="Google Shape;768;g265f38525ab_0_672"/>
          <p:cNvPicPr preferRelativeResize="0"/>
          <p:nvPr/>
        </p:nvPicPr>
        <p:blipFill rotWithShape="1">
          <a:blip r:embed="rId16">
            <a:alphaModFix/>
          </a:blip>
          <a:srcRect b="0" l="0" r="0" t="0"/>
          <a:stretch/>
        </p:blipFill>
        <p:spPr>
          <a:xfrm>
            <a:off x="9513489" y="5080000"/>
            <a:ext cx="12702" cy="419100"/>
          </a:xfrm>
          <a:prstGeom prst="rect">
            <a:avLst/>
          </a:prstGeom>
          <a:noFill/>
          <a:ln>
            <a:noFill/>
          </a:ln>
        </p:spPr>
      </p:pic>
      <p:pic>
        <p:nvPicPr>
          <p:cNvPr descr=" " id="769" name="Google Shape;769;g265f38525ab_0_672"/>
          <p:cNvPicPr preferRelativeResize="0"/>
          <p:nvPr/>
        </p:nvPicPr>
        <p:blipFill rotWithShape="1">
          <a:blip r:embed="rId16">
            <a:alphaModFix/>
          </a:blip>
          <a:srcRect b="0" l="0" r="0" t="0"/>
          <a:stretch/>
        </p:blipFill>
        <p:spPr>
          <a:xfrm>
            <a:off x="15407026" y="5080000"/>
            <a:ext cx="12702" cy="419100"/>
          </a:xfrm>
          <a:prstGeom prst="rect">
            <a:avLst/>
          </a:prstGeom>
          <a:noFill/>
          <a:ln>
            <a:noFill/>
          </a:ln>
        </p:spPr>
      </p:pic>
      <p:pic>
        <p:nvPicPr>
          <p:cNvPr descr=" " id="770" name="Google Shape;770;g265f38525ab_0_672"/>
          <p:cNvPicPr preferRelativeResize="0"/>
          <p:nvPr/>
        </p:nvPicPr>
        <p:blipFill rotWithShape="1">
          <a:blip r:embed="rId16">
            <a:alphaModFix/>
          </a:blip>
          <a:srcRect b="0" l="0" r="0" t="0"/>
          <a:stretch/>
        </p:blipFill>
        <p:spPr>
          <a:xfrm>
            <a:off x="21021127" y="5080000"/>
            <a:ext cx="12702" cy="419100"/>
          </a:xfrm>
          <a:prstGeom prst="rect">
            <a:avLst/>
          </a:prstGeom>
          <a:noFill/>
          <a:ln>
            <a:noFill/>
          </a:ln>
        </p:spPr>
      </p:pic>
      <p:pic>
        <p:nvPicPr>
          <p:cNvPr descr=" " id="771" name="Google Shape;771;g265f38525ab_0_672"/>
          <p:cNvPicPr preferRelativeResize="0"/>
          <p:nvPr/>
        </p:nvPicPr>
        <p:blipFill rotWithShape="1">
          <a:blip r:embed="rId17">
            <a:alphaModFix/>
          </a:blip>
          <a:srcRect b="0" l="0" r="0" t="0"/>
          <a:stretch/>
        </p:blipFill>
        <p:spPr>
          <a:xfrm>
            <a:off x="9513489" y="6896100"/>
            <a:ext cx="12702" cy="4165600"/>
          </a:xfrm>
          <a:prstGeom prst="rect">
            <a:avLst/>
          </a:prstGeom>
          <a:noFill/>
          <a:ln>
            <a:noFill/>
          </a:ln>
        </p:spPr>
      </p:pic>
      <p:pic>
        <p:nvPicPr>
          <p:cNvPr descr=" " id="772" name="Google Shape;772;g265f38525ab_0_672"/>
          <p:cNvPicPr preferRelativeResize="0"/>
          <p:nvPr/>
        </p:nvPicPr>
        <p:blipFill rotWithShape="1">
          <a:blip r:embed="rId18">
            <a:alphaModFix/>
          </a:blip>
          <a:srcRect b="0" l="0" r="0" t="0"/>
          <a:stretch/>
        </p:blipFill>
        <p:spPr>
          <a:xfrm>
            <a:off x="9322965" y="8585200"/>
            <a:ext cx="203225" cy="12700"/>
          </a:xfrm>
          <a:prstGeom prst="rect">
            <a:avLst/>
          </a:prstGeom>
          <a:noFill/>
          <a:ln>
            <a:noFill/>
          </a:ln>
        </p:spPr>
      </p:pic>
      <p:pic>
        <p:nvPicPr>
          <p:cNvPr descr=" " id="773" name="Google Shape;773;g265f38525ab_0_672"/>
          <p:cNvPicPr preferRelativeResize="0"/>
          <p:nvPr/>
        </p:nvPicPr>
        <p:blipFill rotWithShape="1">
          <a:blip r:embed="rId18">
            <a:alphaModFix/>
          </a:blip>
          <a:srcRect b="0" l="0" r="0" t="0"/>
          <a:stretch/>
        </p:blipFill>
        <p:spPr>
          <a:xfrm>
            <a:off x="20830603" y="8585200"/>
            <a:ext cx="203225" cy="12700"/>
          </a:xfrm>
          <a:prstGeom prst="rect">
            <a:avLst/>
          </a:prstGeom>
          <a:noFill/>
          <a:ln>
            <a:noFill/>
          </a:ln>
        </p:spPr>
      </p:pic>
      <p:pic>
        <p:nvPicPr>
          <p:cNvPr descr=" " id="774" name="Google Shape;774;g265f38525ab_0_672"/>
          <p:cNvPicPr preferRelativeResize="0"/>
          <p:nvPr/>
        </p:nvPicPr>
        <p:blipFill rotWithShape="1">
          <a:blip r:embed="rId18">
            <a:alphaModFix/>
          </a:blip>
          <a:srcRect b="0" l="0" r="0" t="0"/>
          <a:stretch/>
        </p:blipFill>
        <p:spPr>
          <a:xfrm>
            <a:off x="9322965" y="11049000"/>
            <a:ext cx="203225" cy="12700"/>
          </a:xfrm>
          <a:prstGeom prst="rect">
            <a:avLst/>
          </a:prstGeom>
          <a:noFill/>
          <a:ln>
            <a:noFill/>
          </a:ln>
        </p:spPr>
      </p:pic>
      <p:pic>
        <p:nvPicPr>
          <p:cNvPr descr=" " id="775" name="Google Shape;775;g265f38525ab_0_672"/>
          <p:cNvPicPr preferRelativeResize="0"/>
          <p:nvPr/>
        </p:nvPicPr>
        <p:blipFill rotWithShape="1">
          <a:blip r:embed="rId18">
            <a:alphaModFix/>
          </a:blip>
          <a:srcRect b="0" l="0" r="0" t="0"/>
          <a:stretch/>
        </p:blipFill>
        <p:spPr>
          <a:xfrm>
            <a:off x="20830603" y="11049000"/>
            <a:ext cx="203225" cy="12700"/>
          </a:xfrm>
          <a:prstGeom prst="rect">
            <a:avLst/>
          </a:prstGeom>
          <a:noFill/>
          <a:ln>
            <a:noFill/>
          </a:ln>
        </p:spPr>
      </p:pic>
      <p:pic>
        <p:nvPicPr>
          <p:cNvPr descr=" " id="776" name="Google Shape;776;g265f38525ab_0_672"/>
          <p:cNvPicPr preferRelativeResize="0"/>
          <p:nvPr/>
        </p:nvPicPr>
        <p:blipFill rotWithShape="1">
          <a:blip r:embed="rId19">
            <a:alphaModFix/>
          </a:blip>
          <a:srcRect b="0" l="0" r="0" t="0"/>
          <a:stretch/>
        </p:blipFill>
        <p:spPr>
          <a:xfrm>
            <a:off x="21021127" y="7035800"/>
            <a:ext cx="12702" cy="4025900"/>
          </a:xfrm>
          <a:prstGeom prst="rect">
            <a:avLst/>
          </a:prstGeom>
          <a:noFill/>
          <a:ln>
            <a:noFill/>
          </a:ln>
        </p:spPr>
      </p:pic>
      <p:sp>
        <p:nvSpPr>
          <p:cNvPr id="777" name="Google Shape;777;g265f38525ab_0_672"/>
          <p:cNvSpPr/>
          <p:nvPr/>
        </p:nvSpPr>
        <p:spPr>
          <a:xfrm>
            <a:off x="7747968" y="12801600"/>
            <a:ext cx="85059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78" name="Google Shape;778;g265f38525ab_0_672"/>
          <p:cNvSpPr/>
          <p:nvPr/>
        </p:nvSpPr>
        <p:spPr>
          <a:xfrm>
            <a:off x="6985873" y="571500"/>
            <a:ext cx="10754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Organization</a:t>
            </a:r>
            <a:endParaRPr b="0" i="0" sz="8000" u="none" cap="none" strike="noStrike">
              <a:solidFill>
                <a:schemeClr val="dk1"/>
              </a:solidFill>
              <a:latin typeface="Calibri"/>
              <a:ea typeface="Calibri"/>
              <a:cs typeface="Calibri"/>
              <a:sym typeface="Calibri"/>
            </a:endParaRPr>
          </a:p>
        </p:txBody>
      </p:sp>
      <p:pic>
        <p:nvPicPr>
          <p:cNvPr descr=" " id="779" name="Google Shape;779;g265f38525ab_0_672"/>
          <p:cNvPicPr preferRelativeResize="0"/>
          <p:nvPr/>
        </p:nvPicPr>
        <p:blipFill rotWithShape="1">
          <a:blip r:embed="rId21">
            <a:alphaModFix/>
          </a:blip>
          <a:srcRect b="0" l="0" r="0" t="0"/>
          <a:stretch/>
        </p:blipFill>
        <p:spPr>
          <a:xfrm>
            <a:off x="15851581" y="1790700"/>
            <a:ext cx="6960470" cy="1295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784" name="Shape 784"/>
        <p:cNvGrpSpPr/>
        <p:nvPr/>
      </p:nvGrpSpPr>
      <p:grpSpPr>
        <a:xfrm>
          <a:off x="0" y="0"/>
          <a:ext cx="0" cy="0"/>
          <a:chOff x="0" y="0"/>
          <a:chExt cx="0" cy="0"/>
        </a:xfrm>
      </p:grpSpPr>
      <p:pic>
        <p:nvPicPr>
          <p:cNvPr descr=" " id="785" name="Google Shape;785;g265f38525ab_0_739"/>
          <p:cNvPicPr preferRelativeResize="0"/>
          <p:nvPr/>
        </p:nvPicPr>
        <p:blipFill rotWithShape="1">
          <a:blip r:embed="rId3">
            <a:alphaModFix/>
          </a:blip>
          <a:srcRect b="0" l="0" r="0" t="0"/>
          <a:stretch/>
        </p:blipFill>
        <p:spPr>
          <a:xfrm>
            <a:off x="21707013" y="0"/>
            <a:ext cx="3289711" cy="8115300"/>
          </a:xfrm>
          <a:prstGeom prst="rect">
            <a:avLst/>
          </a:prstGeom>
          <a:noFill/>
          <a:ln>
            <a:noFill/>
          </a:ln>
        </p:spPr>
      </p:pic>
      <p:sp>
        <p:nvSpPr>
          <p:cNvPr id="786" name="Google Shape;786;g265f38525ab_0_7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7" name="Google Shape;787;g265f38525ab_0_7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88" name="Google Shape;788;g265f38525ab_0_739"/>
          <p:cNvSpPr/>
          <p:nvPr/>
        </p:nvSpPr>
        <p:spPr>
          <a:xfrm>
            <a:off x="12180822" y="2819400"/>
            <a:ext cx="10339200" cy="8559900"/>
          </a:xfrm>
          <a:prstGeom prst="roundRect">
            <a:avLst>
              <a:gd fmla="val 1484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g265f38525ab_0_739"/>
          <p:cNvSpPr/>
          <p:nvPr/>
        </p:nvSpPr>
        <p:spPr>
          <a:xfrm>
            <a:off x="12993724" y="3632200"/>
            <a:ext cx="90519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Thank you for choosing EaTemp</a:t>
            </a:r>
            <a:endParaRPr b="0" i="0" sz="8000" u="none" cap="none" strike="noStrike">
              <a:solidFill>
                <a:schemeClr val="dk1"/>
              </a:solidFill>
              <a:latin typeface="Calibri"/>
              <a:ea typeface="Calibri"/>
              <a:cs typeface="Calibri"/>
              <a:sym typeface="Calibri"/>
            </a:endParaRPr>
          </a:p>
        </p:txBody>
      </p:sp>
      <p:sp>
        <p:nvSpPr>
          <p:cNvPr id="790" name="Google Shape;790;g265f38525ab_0_739"/>
          <p:cNvSpPr/>
          <p:nvPr/>
        </p:nvSpPr>
        <p:spPr>
          <a:xfrm>
            <a:off x="12993724" y="6680200"/>
            <a:ext cx="8848800" cy="40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91" name="Google Shape;791;g265f38525ab_0_739"/>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92" name="Google Shape;792;g265f38525ab_0_739"/>
          <p:cNvPicPr preferRelativeResize="0"/>
          <p:nvPr/>
        </p:nvPicPr>
        <p:blipFill rotWithShape="1">
          <a:blip r:embed="rId6">
            <a:alphaModFix/>
          </a:blip>
          <a:srcRect b="0" l="0" r="0" t="0"/>
          <a:stretch/>
        </p:blipFill>
        <p:spPr>
          <a:xfrm>
            <a:off x="978022" y="1854200"/>
            <a:ext cx="11660057" cy="11366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83" name="Shape 83"/>
        <p:cNvGrpSpPr/>
        <p:nvPr/>
      </p:nvGrpSpPr>
      <p:grpSpPr>
        <a:xfrm>
          <a:off x="0" y="0"/>
          <a:ext cx="0" cy="0"/>
          <a:chOff x="0" y="0"/>
          <a:chExt cx="0" cy="0"/>
        </a:xfrm>
      </p:grpSpPr>
      <p:sp>
        <p:nvSpPr>
          <p:cNvPr id="84" name="Google Shape;84;g265f38525ab_0_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265f38525ab_0_6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86" name="Google Shape;86;g265f38525ab_0_65"/>
          <p:cNvSpPr/>
          <p:nvPr/>
        </p:nvSpPr>
        <p:spPr>
          <a:xfrm>
            <a:off x="10758245" y="9474200"/>
            <a:ext cx="7642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12800"/>
              <a:buFont typeface="Bebas Neue"/>
              <a:buNone/>
            </a:pPr>
            <a:r>
              <a:rPr b="0" i="0" lang="en-US" sz="12800" u="none" cap="none" strike="noStrike">
                <a:solidFill>
                  <a:srgbClr val="16110D"/>
                </a:solidFill>
                <a:latin typeface="Bebas Neue"/>
                <a:ea typeface="Bebas Neue"/>
                <a:cs typeface="Bebas Neue"/>
                <a:sym typeface="Bebas Neue"/>
              </a:rPr>
              <a:t>Introduction</a:t>
            </a:r>
            <a:endParaRPr b="0" i="0" sz="12800" u="none" cap="none" strike="noStrike">
              <a:solidFill>
                <a:schemeClr val="dk1"/>
              </a:solidFill>
              <a:latin typeface="Calibri"/>
              <a:ea typeface="Calibri"/>
              <a:cs typeface="Calibri"/>
              <a:sym typeface="Calibri"/>
            </a:endParaRPr>
          </a:p>
        </p:txBody>
      </p:sp>
      <p:sp>
        <p:nvSpPr>
          <p:cNvPr id="87" name="Google Shape;87;g265f38525ab_0_65"/>
          <p:cNvSpPr/>
          <p:nvPr/>
        </p:nvSpPr>
        <p:spPr>
          <a:xfrm>
            <a:off x="10758245" y="11734800"/>
            <a:ext cx="118209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
        <p:nvSpPr>
          <p:cNvPr id="88" name="Google Shape;88;g265f38525ab_0_65"/>
          <p:cNvSpPr/>
          <p:nvPr/>
        </p:nvSpPr>
        <p:spPr>
          <a:xfrm>
            <a:off x="-1462799" y="-3873500"/>
            <a:ext cx="16008300" cy="2163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BE2E"/>
              </a:buClr>
              <a:buSzPts val="111100"/>
              <a:buFont typeface="Bebas Neue"/>
              <a:buNone/>
            </a:pPr>
            <a:r>
              <a:rPr b="0" i="0" lang="en-US" sz="111100" u="none" cap="none" strike="noStrike">
                <a:solidFill>
                  <a:srgbClr val="FFBE2E"/>
                </a:solidFill>
                <a:latin typeface="Bebas Neue"/>
                <a:ea typeface="Bebas Neue"/>
                <a:cs typeface="Bebas Neue"/>
                <a:sym typeface="Bebas Neue"/>
              </a:rPr>
              <a:t>01</a:t>
            </a:r>
            <a:endParaRPr b="0" i="0" sz="111100" u="none" cap="none" strike="noStrike">
              <a:solidFill>
                <a:schemeClr val="dk1"/>
              </a:solidFill>
              <a:latin typeface="Calibri"/>
              <a:ea typeface="Calibri"/>
              <a:cs typeface="Calibri"/>
              <a:sym typeface="Calibri"/>
            </a:endParaRPr>
          </a:p>
        </p:txBody>
      </p:sp>
      <p:sp>
        <p:nvSpPr>
          <p:cNvPr id="89" name="Google Shape;89;g265f38525ab_0_65"/>
          <p:cNvSpPr/>
          <p:nvPr/>
        </p:nvSpPr>
        <p:spPr>
          <a:xfrm>
            <a:off x="-1932758" y="-4140200"/>
            <a:ext cx="16008300" cy="2163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11100"/>
              <a:buFont typeface="Bebas Neue"/>
              <a:buNone/>
            </a:pPr>
            <a:r>
              <a:rPr b="0" i="0" lang="en-US" sz="111100" u="none" cap="none" strike="noStrike">
                <a:solidFill>
                  <a:srgbClr val="000000"/>
                </a:solidFill>
                <a:latin typeface="Bebas Neue"/>
                <a:ea typeface="Bebas Neue"/>
                <a:cs typeface="Bebas Neue"/>
                <a:sym typeface="Bebas Neue"/>
              </a:rPr>
              <a:t>01</a:t>
            </a:r>
            <a:endParaRPr b="0" i="0" sz="111100" u="none" cap="none" strike="noStrike">
              <a:solidFill>
                <a:schemeClr val="dk1"/>
              </a:solidFill>
              <a:latin typeface="Calibri"/>
              <a:ea typeface="Calibri"/>
              <a:cs typeface="Calibri"/>
              <a:sym typeface="Calibri"/>
            </a:endParaRPr>
          </a:p>
        </p:txBody>
      </p:sp>
      <p:pic>
        <p:nvPicPr>
          <p:cNvPr descr=" " id="90" name="Google Shape;90;g265f38525ab_0_65"/>
          <p:cNvPicPr preferRelativeResize="0"/>
          <p:nvPr/>
        </p:nvPicPr>
        <p:blipFill rotWithShape="1">
          <a:blip r:embed="rId4">
            <a:alphaModFix/>
          </a:blip>
          <a:srcRect b="0" l="0" r="0" t="0"/>
          <a:stretch/>
        </p:blipFill>
        <p:spPr>
          <a:xfrm>
            <a:off x="18557019" y="-1663700"/>
            <a:ext cx="3454832" cy="8521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95" name="Shape 95"/>
        <p:cNvGrpSpPr/>
        <p:nvPr/>
      </p:nvGrpSpPr>
      <p:grpSpPr>
        <a:xfrm>
          <a:off x="0" y="0"/>
          <a:ext cx="0" cy="0"/>
          <a:chOff x="0" y="0"/>
          <a:chExt cx="0" cy="0"/>
        </a:xfrm>
      </p:grpSpPr>
      <p:pic>
        <p:nvPicPr>
          <p:cNvPr descr=" " id="96" name="Google Shape;96;g265f38525ab_0_76"/>
          <p:cNvPicPr preferRelativeResize="0"/>
          <p:nvPr/>
        </p:nvPicPr>
        <p:blipFill rotWithShape="1">
          <a:blip r:embed="rId3">
            <a:alphaModFix/>
          </a:blip>
          <a:srcRect b="0" l="0" r="0" t="0"/>
          <a:stretch/>
        </p:blipFill>
        <p:spPr>
          <a:xfrm>
            <a:off x="-787498" y="10553700"/>
            <a:ext cx="8116314" cy="3289300"/>
          </a:xfrm>
          <a:prstGeom prst="rect">
            <a:avLst/>
          </a:prstGeom>
          <a:noFill/>
          <a:ln>
            <a:noFill/>
          </a:ln>
        </p:spPr>
      </p:pic>
      <p:sp>
        <p:nvSpPr>
          <p:cNvPr id="97" name="Google Shape;97;g265f38525ab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65f38525ab_0_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9" name="Google Shape;99;g265f38525ab_0_76"/>
          <p:cNvSpPr/>
          <p:nvPr/>
        </p:nvSpPr>
        <p:spPr>
          <a:xfrm>
            <a:off x="3022978" y="2743200"/>
            <a:ext cx="11198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BE2E"/>
              </a:buClr>
              <a:buSzPts val="8000"/>
              <a:buFont typeface="Bebas Neue"/>
              <a:buNone/>
            </a:pPr>
            <a:r>
              <a:rPr b="0" i="0" lang="en-US" sz="8000" u="none" cap="none" strike="noStrike">
                <a:solidFill>
                  <a:srgbClr val="FFBE2E"/>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100" name="Google Shape;100;g265f38525ab_0_76"/>
          <p:cNvSpPr/>
          <p:nvPr/>
        </p:nvSpPr>
        <p:spPr>
          <a:xfrm>
            <a:off x="2959470" y="2692400"/>
            <a:ext cx="11198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6110D"/>
              </a:buClr>
              <a:buSzPts val="8000"/>
              <a:buFont typeface="Bebas Neue"/>
              <a:buNone/>
            </a:pPr>
            <a:r>
              <a:rPr b="0" i="0" lang="en-US" sz="8000" u="none" cap="none" strike="noStrike">
                <a:solidFill>
                  <a:srgbClr val="16110D"/>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101" name="Google Shape;101;g265f38525ab_0_76"/>
          <p:cNvSpPr/>
          <p:nvPr/>
        </p:nvSpPr>
        <p:spPr>
          <a:xfrm>
            <a:off x="2959470" y="5486400"/>
            <a:ext cx="8861400" cy="496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g265f38525ab_0_76"/>
          <p:cNvSpPr/>
          <p:nvPr/>
        </p:nvSpPr>
        <p:spPr>
          <a:xfrm>
            <a:off x="12701588" y="5486400"/>
            <a:ext cx="8861400" cy="496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107" name="Shape 107"/>
        <p:cNvGrpSpPr/>
        <p:nvPr/>
      </p:nvGrpSpPr>
      <p:grpSpPr>
        <a:xfrm>
          <a:off x="0" y="0"/>
          <a:ext cx="0" cy="0"/>
          <a:chOff x="0" y="0"/>
          <a:chExt cx="0" cy="0"/>
        </a:xfrm>
      </p:grpSpPr>
      <p:sp>
        <p:nvSpPr>
          <p:cNvPr id="108" name="Google Shape;108;g265f38525ab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65f38525ab_0_8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10" name="Google Shape;110;g265f38525ab_0_87"/>
          <p:cNvPicPr preferRelativeResize="0"/>
          <p:nvPr/>
        </p:nvPicPr>
        <p:blipFill rotWithShape="1">
          <a:blip r:embed="rId4">
            <a:alphaModFix/>
          </a:blip>
          <a:srcRect b="0" l="0" r="0" t="0"/>
          <a:stretch/>
        </p:blipFill>
        <p:spPr>
          <a:xfrm>
            <a:off x="0" y="0"/>
            <a:ext cx="11685461" cy="13716000"/>
          </a:xfrm>
          <a:prstGeom prst="rect">
            <a:avLst/>
          </a:prstGeom>
          <a:noFill/>
          <a:ln>
            <a:noFill/>
          </a:ln>
        </p:spPr>
      </p:pic>
      <p:sp>
        <p:nvSpPr>
          <p:cNvPr id="111" name="Google Shape;111;g265f38525ab_0_87"/>
          <p:cNvSpPr/>
          <p:nvPr/>
        </p:nvSpPr>
        <p:spPr>
          <a:xfrm>
            <a:off x="13057232" y="1371600"/>
            <a:ext cx="7875000" cy="40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65f38525ab_0_87"/>
          <p:cNvPicPr preferRelativeResize="0"/>
          <p:nvPr/>
        </p:nvPicPr>
        <p:blipFill rotWithShape="1">
          <a:blip r:embed="rId5">
            <a:alphaModFix/>
          </a:blip>
          <a:srcRect b="0" l="0" r="0" t="0"/>
          <a:stretch/>
        </p:blipFill>
        <p:spPr>
          <a:xfrm>
            <a:off x="13057232" y="1371600"/>
            <a:ext cx="1549594" cy="892987"/>
          </a:xfrm>
          <a:prstGeom prst="rect">
            <a:avLst/>
          </a:prstGeom>
          <a:noFill/>
          <a:ln>
            <a:noFill/>
          </a:ln>
        </p:spPr>
      </p:pic>
      <p:sp>
        <p:nvSpPr>
          <p:cNvPr id="113" name="Google Shape;113;g265f38525ab_0_87"/>
          <p:cNvSpPr/>
          <p:nvPr/>
        </p:nvSpPr>
        <p:spPr>
          <a:xfrm>
            <a:off x="13057232" y="2569387"/>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65f38525ab_0_87"/>
          <p:cNvSpPr/>
          <p:nvPr/>
        </p:nvSpPr>
        <p:spPr>
          <a:xfrm>
            <a:off x="13057232" y="2569387"/>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g265f38525ab_0_87"/>
          <p:cNvSpPr/>
          <p:nvPr/>
        </p:nvSpPr>
        <p:spPr>
          <a:xfrm>
            <a:off x="13057232" y="3509187"/>
            <a:ext cx="8010600" cy="206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6" name="Google Shape;116;g265f38525ab_0_87"/>
          <p:cNvSpPr/>
          <p:nvPr/>
        </p:nvSpPr>
        <p:spPr>
          <a:xfrm>
            <a:off x="13057232" y="6858000"/>
            <a:ext cx="7875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65f38525ab_0_87"/>
          <p:cNvPicPr preferRelativeResize="0"/>
          <p:nvPr/>
        </p:nvPicPr>
        <p:blipFill rotWithShape="1">
          <a:blip r:embed="rId6">
            <a:alphaModFix/>
          </a:blip>
          <a:srcRect b="0" l="0" r="0" t="0"/>
          <a:stretch/>
        </p:blipFill>
        <p:spPr>
          <a:xfrm>
            <a:off x="13057232" y="6858000"/>
            <a:ext cx="1549594" cy="1016000"/>
          </a:xfrm>
          <a:prstGeom prst="rect">
            <a:avLst/>
          </a:prstGeom>
          <a:noFill/>
          <a:ln>
            <a:noFill/>
          </a:ln>
        </p:spPr>
      </p:pic>
      <p:sp>
        <p:nvSpPr>
          <p:cNvPr id="118" name="Google Shape;118;g265f38525ab_0_87"/>
          <p:cNvSpPr/>
          <p:nvPr/>
        </p:nvSpPr>
        <p:spPr>
          <a:xfrm>
            <a:off x="13057232" y="81788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65f38525ab_0_87"/>
          <p:cNvSpPr/>
          <p:nvPr/>
        </p:nvSpPr>
        <p:spPr>
          <a:xfrm>
            <a:off x="13057232" y="81788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20" name="Google Shape;120;g265f38525ab_0_87"/>
          <p:cNvSpPr/>
          <p:nvPr/>
        </p:nvSpPr>
        <p:spPr>
          <a:xfrm>
            <a:off x="13057232" y="9118600"/>
            <a:ext cx="80106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 " id="121" name="Google Shape;121;g265f38525ab_0_87"/>
          <p:cNvPicPr preferRelativeResize="0"/>
          <p:nvPr/>
        </p:nvPicPr>
        <p:blipFill rotWithShape="1">
          <a:blip r:embed="rId7">
            <a:alphaModFix/>
          </a:blip>
          <a:srcRect b="0" l="0" r="0" t="0"/>
          <a:stretch/>
        </p:blipFill>
        <p:spPr>
          <a:xfrm>
            <a:off x="7087238" y="12267338"/>
            <a:ext cx="7265769" cy="22877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126" name="Shape 126"/>
        <p:cNvGrpSpPr/>
        <p:nvPr/>
      </p:nvGrpSpPr>
      <p:grpSpPr>
        <a:xfrm>
          <a:off x="0" y="0"/>
          <a:ext cx="0" cy="0"/>
          <a:chOff x="0" y="0"/>
          <a:chExt cx="0" cy="0"/>
        </a:xfrm>
      </p:grpSpPr>
      <p:sp>
        <p:nvSpPr>
          <p:cNvPr id="127" name="Google Shape;127;g265f38525ab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65f38525ab_0_10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29" name="Google Shape;129;g265f38525ab_0_105"/>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65f38525ab_0_105"/>
          <p:cNvPicPr preferRelativeResize="0"/>
          <p:nvPr/>
        </p:nvPicPr>
        <p:blipFill rotWithShape="1">
          <a:blip r:embed="rId4">
            <a:alphaModFix/>
          </a:blip>
          <a:srcRect b="0" l="0" r="0" t="0"/>
          <a:stretch/>
        </p:blipFill>
        <p:spPr>
          <a:xfrm>
            <a:off x="6795197" y="1384300"/>
            <a:ext cx="1626110" cy="1625600"/>
          </a:xfrm>
          <a:prstGeom prst="rect">
            <a:avLst/>
          </a:prstGeom>
          <a:noFill/>
          <a:ln>
            <a:noFill/>
          </a:ln>
        </p:spPr>
      </p:pic>
      <p:sp>
        <p:nvSpPr>
          <p:cNvPr id="131" name="Google Shape;131;g265f38525ab_0_105"/>
          <p:cNvSpPr/>
          <p:nvPr/>
        </p:nvSpPr>
        <p:spPr>
          <a:xfrm>
            <a:off x="5798275" y="3619500"/>
            <a:ext cx="3620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65f38525ab_0_105"/>
          <p:cNvSpPr/>
          <p:nvPr/>
        </p:nvSpPr>
        <p:spPr>
          <a:xfrm>
            <a:off x="5798275" y="36195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33" name="Google Shape;133;g265f38525ab_0_105"/>
          <p:cNvSpPr/>
          <p:nvPr/>
        </p:nvSpPr>
        <p:spPr>
          <a:xfrm>
            <a:off x="3543743" y="4965700"/>
            <a:ext cx="8129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65f38525ab_0_105"/>
          <p:cNvSpPr/>
          <p:nvPr/>
        </p:nvSpPr>
        <p:spPr>
          <a:xfrm>
            <a:off x="3476001" y="4965700"/>
            <a:ext cx="82644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5" name="Google Shape;135;g265f38525ab_0_105"/>
          <p:cNvPicPr preferRelativeResize="0"/>
          <p:nvPr/>
        </p:nvPicPr>
        <p:blipFill rotWithShape="1">
          <a:blip r:embed="rId5">
            <a:alphaModFix/>
          </a:blip>
          <a:srcRect b="0" l="0" r="0" t="0"/>
          <a:stretch/>
        </p:blipFill>
        <p:spPr>
          <a:xfrm>
            <a:off x="3543743" y="7023100"/>
            <a:ext cx="8129016" cy="5575300"/>
          </a:xfrm>
          <a:prstGeom prst="rect">
            <a:avLst/>
          </a:prstGeom>
          <a:noFill/>
          <a:ln>
            <a:noFill/>
          </a:ln>
        </p:spPr>
      </p:pic>
      <p:sp>
        <p:nvSpPr>
          <p:cNvPr id="136" name="Google Shape;136;g265f38525ab_0_105"/>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65f38525ab_0_105"/>
          <p:cNvPicPr preferRelativeResize="0"/>
          <p:nvPr/>
        </p:nvPicPr>
        <p:blipFill rotWithShape="1">
          <a:blip r:embed="rId6">
            <a:alphaModFix/>
          </a:blip>
          <a:srcRect b="0" l="0" r="0" t="0"/>
          <a:stretch/>
        </p:blipFill>
        <p:spPr>
          <a:xfrm>
            <a:off x="15271011" y="1384300"/>
            <a:ext cx="2913960" cy="1625600"/>
          </a:xfrm>
          <a:prstGeom prst="rect">
            <a:avLst/>
          </a:prstGeom>
          <a:noFill/>
          <a:ln>
            <a:noFill/>
          </a:ln>
        </p:spPr>
      </p:pic>
      <p:sp>
        <p:nvSpPr>
          <p:cNvPr id="138" name="Google Shape;138;g265f38525ab_0_105"/>
          <p:cNvSpPr/>
          <p:nvPr/>
        </p:nvSpPr>
        <p:spPr>
          <a:xfrm>
            <a:off x="15241905" y="3619500"/>
            <a:ext cx="2972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65f38525ab_0_105"/>
          <p:cNvSpPr/>
          <p:nvPr/>
        </p:nvSpPr>
        <p:spPr>
          <a:xfrm>
            <a:off x="15241905" y="3619500"/>
            <a:ext cx="3175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40" name="Google Shape;140;g265f38525ab_0_105"/>
          <p:cNvSpPr/>
          <p:nvPr/>
        </p:nvSpPr>
        <p:spPr>
          <a:xfrm>
            <a:off x="12663483" y="4965700"/>
            <a:ext cx="8129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65f38525ab_0_105"/>
          <p:cNvSpPr/>
          <p:nvPr/>
        </p:nvSpPr>
        <p:spPr>
          <a:xfrm>
            <a:off x="12595741" y="4965700"/>
            <a:ext cx="82644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2" name="Google Shape;142;g265f38525ab_0_105"/>
          <p:cNvPicPr preferRelativeResize="0"/>
          <p:nvPr/>
        </p:nvPicPr>
        <p:blipFill rotWithShape="1">
          <a:blip r:embed="rId7">
            <a:alphaModFix/>
          </a:blip>
          <a:srcRect b="0" l="0" r="0" t="0"/>
          <a:stretch/>
        </p:blipFill>
        <p:spPr>
          <a:xfrm>
            <a:off x="12663483" y="7023100"/>
            <a:ext cx="8129016" cy="5575300"/>
          </a:xfrm>
          <a:prstGeom prst="rect">
            <a:avLst/>
          </a:prstGeom>
          <a:noFill/>
          <a:ln>
            <a:noFill/>
          </a:ln>
        </p:spPr>
      </p:pic>
      <p:pic>
        <p:nvPicPr>
          <p:cNvPr descr=" " id="143" name="Google Shape;143;g265f38525ab_0_105"/>
          <p:cNvPicPr preferRelativeResize="0"/>
          <p:nvPr/>
        </p:nvPicPr>
        <p:blipFill rotWithShape="1">
          <a:blip r:embed="rId8">
            <a:alphaModFix/>
          </a:blip>
          <a:srcRect b="0" l="0" r="0" t="0"/>
          <a:stretch/>
        </p:blipFill>
        <p:spPr>
          <a:xfrm>
            <a:off x="1257457" y="5156200"/>
            <a:ext cx="1295562" cy="6959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148" name="Shape 148"/>
        <p:cNvGrpSpPr/>
        <p:nvPr/>
      </p:nvGrpSpPr>
      <p:grpSpPr>
        <a:xfrm>
          <a:off x="0" y="0"/>
          <a:ext cx="0" cy="0"/>
          <a:chOff x="0" y="0"/>
          <a:chExt cx="0" cy="0"/>
        </a:xfrm>
      </p:grpSpPr>
      <p:sp>
        <p:nvSpPr>
          <p:cNvPr id="149" name="Google Shape;149;g265f38525ab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65f38525ab_0_12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51" name="Google Shape;151;g265f38525ab_0_126"/>
          <p:cNvPicPr preferRelativeResize="0"/>
          <p:nvPr/>
        </p:nvPicPr>
        <p:blipFill rotWithShape="1">
          <a:blip r:embed="rId4">
            <a:alphaModFix/>
          </a:blip>
          <a:srcRect b="0" l="0" r="0" t="0"/>
          <a:stretch/>
        </p:blipFill>
        <p:spPr>
          <a:xfrm>
            <a:off x="9284860" y="1066800"/>
            <a:ext cx="5969746" cy="4432300"/>
          </a:xfrm>
          <a:prstGeom prst="rect">
            <a:avLst/>
          </a:prstGeom>
          <a:noFill/>
          <a:ln>
            <a:noFill/>
          </a:ln>
        </p:spPr>
      </p:pic>
      <p:pic>
        <p:nvPicPr>
          <p:cNvPr descr=" " id="152" name="Google Shape;152;g265f38525ab_0_126"/>
          <p:cNvPicPr preferRelativeResize="0"/>
          <p:nvPr/>
        </p:nvPicPr>
        <p:blipFill rotWithShape="1">
          <a:blip r:embed="rId5">
            <a:alphaModFix/>
          </a:blip>
          <a:srcRect b="0" l="0" r="0" t="0"/>
          <a:stretch/>
        </p:blipFill>
        <p:spPr>
          <a:xfrm>
            <a:off x="15254607" y="10960100"/>
            <a:ext cx="8116314" cy="3289300"/>
          </a:xfrm>
          <a:prstGeom prst="rect">
            <a:avLst/>
          </a:prstGeom>
          <a:noFill/>
          <a:ln>
            <a:noFill/>
          </a:ln>
        </p:spPr>
      </p:pic>
      <p:pic>
        <p:nvPicPr>
          <p:cNvPr descr=" " id="153" name="Google Shape;153;g265f38525ab_0_126"/>
          <p:cNvPicPr preferRelativeResize="0"/>
          <p:nvPr/>
        </p:nvPicPr>
        <p:blipFill rotWithShape="1">
          <a:blip r:embed="rId6">
            <a:alphaModFix/>
          </a:blip>
          <a:srcRect b="0" l="0" r="0" t="0"/>
          <a:stretch/>
        </p:blipFill>
        <p:spPr>
          <a:xfrm>
            <a:off x="0" y="762000"/>
            <a:ext cx="9919940" cy="11734800"/>
          </a:xfrm>
          <a:prstGeom prst="rect">
            <a:avLst/>
          </a:prstGeom>
          <a:noFill/>
          <a:ln>
            <a:noFill/>
          </a:ln>
        </p:spPr>
      </p:pic>
      <p:sp>
        <p:nvSpPr>
          <p:cNvPr id="154" name="Google Shape;154;g265f38525ab_0_126"/>
          <p:cNvSpPr/>
          <p:nvPr/>
        </p:nvSpPr>
        <p:spPr>
          <a:xfrm>
            <a:off x="11863283" y="4216400"/>
            <a:ext cx="9945300" cy="52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65f38525ab_0_126"/>
          <p:cNvSpPr/>
          <p:nvPr/>
        </p:nvSpPr>
        <p:spPr>
          <a:xfrm>
            <a:off x="11863283" y="4216400"/>
            <a:ext cx="10148700" cy="46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6" name="Google Shape;156;g265f38525ab_0_126"/>
          <p:cNvSpPr/>
          <p:nvPr/>
        </p:nvSpPr>
        <p:spPr>
          <a:xfrm>
            <a:off x="19052381" y="8940800"/>
            <a:ext cx="29088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CC"/>
        </a:solidFill>
      </p:bgPr>
    </p:bg>
    <p:spTree>
      <p:nvGrpSpPr>
        <p:cNvPr id="161" name="Shape 161"/>
        <p:cNvGrpSpPr/>
        <p:nvPr/>
      </p:nvGrpSpPr>
      <p:grpSpPr>
        <a:xfrm>
          <a:off x="0" y="0"/>
          <a:ext cx="0" cy="0"/>
          <a:chOff x="0" y="0"/>
          <a:chExt cx="0" cy="0"/>
        </a:xfrm>
      </p:grpSpPr>
      <p:sp>
        <p:nvSpPr>
          <p:cNvPr id="162" name="Google Shape;162;g265f38525ab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g265f38525ab_0_13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64" name="Google Shape;164;g265f38525ab_0_138"/>
          <p:cNvPicPr preferRelativeResize="0"/>
          <p:nvPr/>
        </p:nvPicPr>
        <p:blipFill rotWithShape="1">
          <a:blip r:embed="rId4">
            <a:alphaModFix/>
          </a:blip>
          <a:srcRect b="0" l="0" r="0" t="0"/>
          <a:stretch/>
        </p:blipFill>
        <p:spPr>
          <a:xfrm>
            <a:off x="7455832" y="3340100"/>
            <a:ext cx="10461860" cy="8647374"/>
          </a:xfrm>
          <a:prstGeom prst="rect">
            <a:avLst/>
          </a:prstGeom>
          <a:noFill/>
          <a:ln>
            <a:noFill/>
          </a:ln>
        </p:spPr>
      </p:pic>
      <p:sp>
        <p:nvSpPr>
          <p:cNvPr id="165" name="Google Shape;165;g265f38525ab_0_138"/>
          <p:cNvSpPr/>
          <p:nvPr/>
        </p:nvSpPr>
        <p:spPr>
          <a:xfrm>
            <a:off x="2438705" y="6096000"/>
            <a:ext cx="43692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65f38525ab_0_138"/>
          <p:cNvSpPr/>
          <p:nvPr/>
        </p:nvSpPr>
        <p:spPr>
          <a:xfrm>
            <a:off x="2438705" y="6096000"/>
            <a:ext cx="45726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Dragon Taming Technique</a:t>
            </a:r>
            <a:endParaRPr b="0" i="0" sz="4800" u="none" cap="none" strike="noStrike">
              <a:solidFill>
                <a:schemeClr val="dk1"/>
              </a:solidFill>
              <a:latin typeface="Calibri"/>
              <a:ea typeface="Calibri"/>
              <a:cs typeface="Calibri"/>
              <a:sym typeface="Calibri"/>
            </a:endParaRPr>
          </a:p>
        </p:txBody>
      </p:sp>
      <p:sp>
        <p:nvSpPr>
          <p:cNvPr id="167" name="Google Shape;167;g265f38525ab_0_138"/>
          <p:cNvSpPr/>
          <p:nvPr/>
        </p:nvSpPr>
        <p:spPr>
          <a:xfrm>
            <a:off x="2438705" y="7874000"/>
            <a:ext cx="45048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8" name="Google Shape;168;g265f38525ab_0_138"/>
          <p:cNvSpPr/>
          <p:nvPr/>
        </p:nvSpPr>
        <p:spPr>
          <a:xfrm>
            <a:off x="17756819" y="2235200"/>
            <a:ext cx="43692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65f38525ab_0_138"/>
          <p:cNvSpPr/>
          <p:nvPr/>
        </p:nvSpPr>
        <p:spPr>
          <a:xfrm>
            <a:off x="17756819" y="2235200"/>
            <a:ext cx="45726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The Art of Unicorn Sighting</a:t>
            </a:r>
            <a:endParaRPr b="0" i="0" sz="4800" u="none" cap="none" strike="noStrike">
              <a:solidFill>
                <a:schemeClr val="dk1"/>
              </a:solidFill>
              <a:latin typeface="Calibri"/>
              <a:ea typeface="Calibri"/>
              <a:cs typeface="Calibri"/>
              <a:sym typeface="Calibri"/>
            </a:endParaRPr>
          </a:p>
        </p:txBody>
      </p:sp>
      <p:sp>
        <p:nvSpPr>
          <p:cNvPr id="170" name="Google Shape;170;g265f38525ab_0_138"/>
          <p:cNvSpPr/>
          <p:nvPr/>
        </p:nvSpPr>
        <p:spPr>
          <a:xfrm>
            <a:off x="17756819" y="4013200"/>
            <a:ext cx="45048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leway"/>
              <a:buNone/>
            </a:pPr>
            <a:r>
              <a:rPr b="0" i="0" lang="en-US" sz="3200" u="none" cap="none" strike="noStrike">
                <a:solidFill>
                  <a:srgbClr val="000000"/>
                </a:solidFill>
                <a:latin typeface="Raleway"/>
                <a:ea typeface="Raleway"/>
                <a:cs typeface="Raleway"/>
                <a:sym typeface="Raleway"/>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71" name="Google Shape;171;g265f38525ab_0_138"/>
          <p:cNvPicPr preferRelativeResize="0"/>
          <p:nvPr/>
        </p:nvPicPr>
        <p:blipFill rotWithShape="1">
          <a:blip r:embed="rId5">
            <a:alphaModFix/>
          </a:blip>
          <a:srcRect b="0" l="0" r="0" t="0"/>
          <a:stretch/>
        </p:blipFill>
        <p:spPr>
          <a:xfrm>
            <a:off x="15813476" y="11366500"/>
            <a:ext cx="6960470" cy="1295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2024-01-16T07:59:04Z</dcterms:created>
  <dc:creator>PptxGenJS</dc:creator>
</cp:coreProperties>
</file>