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1"/>
  </p:sldMasterIdLst>
  <p:notesMasterIdLst>
    <p:notesMasterId r:id="rId19"/>
  </p:notesMasterIdLst>
  <p:sldIdLst>
    <p:sldId id="256" r:id="rId2"/>
    <p:sldId id="259" r:id="rId3"/>
    <p:sldId id="260" r:id="rId4"/>
    <p:sldId id="262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61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1590" y="9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DE0C79-DD00-4D8C-ACF3-669C5485C4BB}" type="datetimeFigureOut">
              <a:rPr lang="en-IN" smtClean="0"/>
              <a:t>16-12-2024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6E070C-6D1B-4785-8191-7E9E88CD24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2042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சிங்காசனம் </a:t>
            </a:r>
            <a:r>
              <a:rPr lang="ta-IN" dirty="0" err="1"/>
              <a:t>வீற்றிருக்கும்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 err="1"/>
              <a:t>இரட்சகர்</a:t>
            </a:r>
            <a:r>
              <a:rPr lang="ta-IN" dirty="0"/>
              <a:t> </a:t>
            </a:r>
            <a:r>
              <a:rPr lang="ta-IN" dirty="0" err="1"/>
              <a:t>பிறந்தாரே</a:t>
            </a:r>
            <a:r>
              <a:rPr lang="ta-IN" dirty="0"/>
              <a:t> </a:t>
            </a:r>
          </a:p>
          <a:p>
            <a:r>
              <a:rPr lang="en-IN" dirty="0"/>
              <a:t>Slide 3 - </a:t>
            </a:r>
            <a:r>
              <a:rPr lang="ta-IN" dirty="0" err="1"/>
              <a:t>எம்முள்ளம்</a:t>
            </a:r>
            <a:r>
              <a:rPr lang="ta-IN" dirty="0"/>
              <a:t> இயேசு பிறந்த </a:t>
            </a:r>
          </a:p>
          <a:p>
            <a:r>
              <a:rPr lang="en-IN" dirty="0"/>
              <a:t>Slide 4 - </a:t>
            </a:r>
            <a:r>
              <a:rPr lang="ta-IN" dirty="0" err="1"/>
              <a:t>உன்னதத்தில்</a:t>
            </a:r>
            <a:r>
              <a:rPr lang="ta-IN" dirty="0"/>
              <a:t> </a:t>
            </a:r>
            <a:r>
              <a:rPr lang="ta-IN" dirty="0" err="1"/>
              <a:t>தேவனுக்கே</a:t>
            </a:r>
            <a:r>
              <a:rPr lang="ta-IN" dirty="0"/>
              <a:t> </a:t>
            </a:r>
          </a:p>
          <a:p>
            <a:r>
              <a:rPr lang="en-IN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</a:t>
            </a:r>
            <a:r>
              <a:rPr lang="ta-IN" dirty="0" err="1"/>
              <a:t>சாபங்கள்</a:t>
            </a:r>
            <a:r>
              <a:rPr lang="ta-IN" dirty="0"/>
              <a:t> </a:t>
            </a:r>
            <a:r>
              <a:rPr lang="ta-IN" dirty="0" err="1"/>
              <a:t>நீக்கவே</a:t>
            </a:r>
            <a:r>
              <a:rPr lang="ta-IN" dirty="0"/>
              <a:t> </a:t>
            </a:r>
          </a:p>
          <a:p>
            <a:r>
              <a:rPr lang="en-IN" dirty="0"/>
              <a:t>Slide 6 -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(தொடர்ச்சி) </a:t>
            </a:r>
          </a:p>
          <a:p>
            <a:r>
              <a:rPr lang="en-IN" dirty="0"/>
              <a:t>Slide 7 - </a:t>
            </a:r>
            <a:r>
              <a:rPr lang="ta-IN" dirty="0" err="1"/>
              <a:t>இருளில்</a:t>
            </a:r>
            <a:r>
              <a:rPr lang="ta-IN" dirty="0"/>
              <a:t> வாழும் மாந்தர்</a:t>
            </a:r>
          </a:p>
          <a:p>
            <a:r>
              <a:rPr lang="en-IN" dirty="0"/>
              <a:t>Slide 8 - </a:t>
            </a:r>
            <a:r>
              <a:rPr lang="ta-IN" dirty="0" err="1"/>
              <a:t>ஆடின்</a:t>
            </a:r>
            <a:r>
              <a:rPr lang="ta-IN" dirty="0"/>
              <a:t> </a:t>
            </a:r>
            <a:r>
              <a:rPr lang="ta-IN" dirty="0" err="1"/>
              <a:t>குடிலில்</a:t>
            </a:r>
            <a:r>
              <a:rPr lang="ta-IN" dirty="0"/>
              <a:t> </a:t>
            </a:r>
            <a:r>
              <a:rPr lang="ta-IN" dirty="0" err="1"/>
              <a:t>மாட்டுத்தொழுவில்</a:t>
            </a:r>
            <a:r>
              <a:rPr lang="ta-IN" dirty="0"/>
              <a:t> </a:t>
            </a:r>
          </a:p>
          <a:p>
            <a:r>
              <a:rPr lang="en-IN" dirty="0"/>
              <a:t>Slide 9 - </a:t>
            </a:r>
            <a:r>
              <a:rPr lang="ta-IN" dirty="0"/>
              <a:t>அவர் </a:t>
            </a:r>
            <a:r>
              <a:rPr lang="ta-IN" dirty="0" err="1"/>
              <a:t>நாமமே</a:t>
            </a:r>
            <a:r>
              <a:rPr lang="ta-IN" dirty="0"/>
              <a:t> மிக </a:t>
            </a:r>
            <a:r>
              <a:rPr lang="ta-IN" dirty="0" err="1"/>
              <a:t>அதிசயமாமே</a:t>
            </a:r>
            <a:r>
              <a:rPr lang="ta-IN" dirty="0"/>
              <a:t>! </a:t>
            </a:r>
          </a:p>
          <a:p>
            <a:r>
              <a:rPr lang="en-IN" dirty="0"/>
              <a:t>Slide 10 - </a:t>
            </a:r>
            <a:r>
              <a:rPr lang="ta-IN" dirty="0"/>
              <a:t>கேள்! </a:t>
            </a:r>
            <a:r>
              <a:rPr lang="ta-IN" dirty="0" err="1"/>
              <a:t>ஜென்மித்த</a:t>
            </a:r>
            <a:r>
              <a:rPr lang="ta-IN" dirty="0"/>
              <a:t> </a:t>
            </a:r>
            <a:r>
              <a:rPr lang="ta-IN" dirty="0" err="1"/>
              <a:t>ராயர்க்கே</a:t>
            </a:r>
            <a:endParaRPr lang="ta-IN" dirty="0"/>
          </a:p>
          <a:p>
            <a:r>
              <a:rPr lang="en-IN" dirty="0"/>
              <a:t>Slide 11 - </a:t>
            </a:r>
            <a:r>
              <a:rPr lang="ta-IN" dirty="0"/>
              <a:t>கந்தை </a:t>
            </a:r>
            <a:r>
              <a:rPr lang="ta-IN" dirty="0" err="1"/>
              <a:t>பொதிந்தவனை</a:t>
            </a:r>
            <a:r>
              <a:rPr lang="ta-IN" dirty="0"/>
              <a:t> </a:t>
            </a:r>
          </a:p>
          <a:p>
            <a:r>
              <a:rPr lang="en-IN" dirty="0"/>
              <a:t>Slide 12 -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endParaRPr lang="ta-IN" dirty="0"/>
          </a:p>
          <a:p>
            <a:r>
              <a:rPr lang="en-IN" dirty="0"/>
              <a:t>Slide 13 -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r>
              <a:rPr lang="ta-IN" dirty="0"/>
              <a:t> (தொடர்ச்சி)</a:t>
            </a:r>
          </a:p>
          <a:p>
            <a:r>
              <a:rPr lang="en-IN" dirty="0"/>
              <a:t>Slide 14 - </a:t>
            </a:r>
            <a:r>
              <a:rPr lang="ta-IN" dirty="0" err="1"/>
              <a:t>இம்மானுவேல்</a:t>
            </a:r>
            <a:r>
              <a:rPr lang="ta-IN" dirty="0"/>
              <a:t> </a:t>
            </a:r>
            <a:r>
              <a:rPr lang="ta-IN" dirty="0" err="1"/>
              <a:t>இம்மானுவேல்</a:t>
            </a:r>
            <a:endParaRPr lang="ta-IN" dirty="0"/>
          </a:p>
          <a:p>
            <a:r>
              <a:rPr lang="en-IN" dirty="0"/>
              <a:t>Slide 15 - </a:t>
            </a:r>
            <a:r>
              <a:rPr lang="ta-IN" dirty="0" err="1"/>
              <a:t>கிறிஸ்துமஸ்</a:t>
            </a:r>
            <a:r>
              <a:rPr lang="ta-IN" dirty="0"/>
              <a:t> என்றால் </a:t>
            </a:r>
            <a:r>
              <a:rPr lang="ta-IN" dirty="0" err="1"/>
              <a:t>கொண்டாட்டமே</a:t>
            </a:r>
            <a:endParaRPr lang="ta-IN" dirty="0"/>
          </a:p>
          <a:p>
            <a:r>
              <a:rPr lang="en-IN" dirty="0"/>
              <a:t>Slide 16 - </a:t>
            </a:r>
            <a:r>
              <a:rPr lang="ta-IN" dirty="0"/>
              <a:t>ல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லல்ல</a:t>
            </a:r>
            <a:r>
              <a:rPr lang="ta-IN" dirty="0"/>
              <a:t> </a:t>
            </a:r>
            <a:r>
              <a:rPr lang="ta-IN" dirty="0" err="1"/>
              <a:t>லா</a:t>
            </a:r>
            <a:endParaRPr lang="ta-IN" dirty="0"/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217951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சிங்காசனம் </a:t>
            </a:r>
            <a:r>
              <a:rPr lang="ta-IN" dirty="0" err="1"/>
              <a:t>வீற்றிருக்கும்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 err="1"/>
              <a:t>இரட்சகர்</a:t>
            </a:r>
            <a:r>
              <a:rPr lang="ta-IN" dirty="0"/>
              <a:t> </a:t>
            </a:r>
            <a:r>
              <a:rPr lang="ta-IN" dirty="0" err="1"/>
              <a:t>பிறந்தாரே</a:t>
            </a:r>
            <a:r>
              <a:rPr lang="ta-IN" dirty="0"/>
              <a:t> </a:t>
            </a:r>
          </a:p>
          <a:p>
            <a:r>
              <a:rPr lang="en-IN" dirty="0"/>
              <a:t>Slide 3 - </a:t>
            </a:r>
            <a:r>
              <a:rPr lang="ta-IN" dirty="0" err="1"/>
              <a:t>எம்முள்ளம்</a:t>
            </a:r>
            <a:r>
              <a:rPr lang="ta-IN" dirty="0"/>
              <a:t> இயேசு பிறந்த </a:t>
            </a:r>
          </a:p>
          <a:p>
            <a:r>
              <a:rPr lang="en-IN" dirty="0"/>
              <a:t>Slide 4 - </a:t>
            </a:r>
            <a:r>
              <a:rPr lang="ta-IN" dirty="0" err="1"/>
              <a:t>உன்னதத்தில்</a:t>
            </a:r>
            <a:r>
              <a:rPr lang="ta-IN" dirty="0"/>
              <a:t> </a:t>
            </a:r>
            <a:r>
              <a:rPr lang="ta-IN" dirty="0" err="1"/>
              <a:t>தேவனுக்கே</a:t>
            </a:r>
            <a:r>
              <a:rPr lang="ta-IN" dirty="0"/>
              <a:t> </a:t>
            </a:r>
          </a:p>
          <a:p>
            <a:r>
              <a:rPr lang="en-IN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</a:t>
            </a:r>
            <a:r>
              <a:rPr lang="ta-IN" dirty="0" err="1"/>
              <a:t>சாபங்கள்</a:t>
            </a:r>
            <a:r>
              <a:rPr lang="ta-IN" dirty="0"/>
              <a:t> </a:t>
            </a:r>
            <a:r>
              <a:rPr lang="ta-IN" dirty="0" err="1"/>
              <a:t>நீக்கவே</a:t>
            </a:r>
            <a:r>
              <a:rPr lang="ta-IN" dirty="0"/>
              <a:t> </a:t>
            </a:r>
          </a:p>
          <a:p>
            <a:r>
              <a:rPr lang="en-IN" dirty="0"/>
              <a:t>Slide 6 -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(தொடர்ச்சி) </a:t>
            </a:r>
          </a:p>
          <a:p>
            <a:r>
              <a:rPr lang="en-IN" dirty="0"/>
              <a:t>Slide 7 - </a:t>
            </a:r>
            <a:r>
              <a:rPr lang="ta-IN" dirty="0" err="1"/>
              <a:t>இருளில்</a:t>
            </a:r>
            <a:r>
              <a:rPr lang="ta-IN" dirty="0"/>
              <a:t> வாழும் மாந்தர்</a:t>
            </a:r>
          </a:p>
          <a:p>
            <a:r>
              <a:rPr lang="en-IN" dirty="0"/>
              <a:t>Slide 8 - </a:t>
            </a:r>
            <a:r>
              <a:rPr lang="ta-IN" dirty="0" err="1"/>
              <a:t>ஆடின்</a:t>
            </a:r>
            <a:r>
              <a:rPr lang="ta-IN" dirty="0"/>
              <a:t> </a:t>
            </a:r>
            <a:r>
              <a:rPr lang="ta-IN" dirty="0" err="1"/>
              <a:t>குடிலில்</a:t>
            </a:r>
            <a:r>
              <a:rPr lang="ta-IN" dirty="0"/>
              <a:t> </a:t>
            </a:r>
            <a:r>
              <a:rPr lang="ta-IN" dirty="0" err="1"/>
              <a:t>மாட்டுத்தொழுவில்</a:t>
            </a:r>
            <a:r>
              <a:rPr lang="ta-IN" dirty="0"/>
              <a:t> </a:t>
            </a:r>
          </a:p>
          <a:p>
            <a:r>
              <a:rPr lang="en-IN" dirty="0"/>
              <a:t>Slide 9 - </a:t>
            </a:r>
            <a:r>
              <a:rPr lang="ta-IN" dirty="0"/>
              <a:t>அவர் </a:t>
            </a:r>
            <a:r>
              <a:rPr lang="ta-IN" dirty="0" err="1"/>
              <a:t>நாமமே</a:t>
            </a:r>
            <a:r>
              <a:rPr lang="ta-IN" dirty="0"/>
              <a:t> மிக </a:t>
            </a:r>
            <a:r>
              <a:rPr lang="ta-IN" dirty="0" err="1"/>
              <a:t>அதிசயமாமே</a:t>
            </a:r>
            <a:r>
              <a:rPr lang="ta-IN" dirty="0"/>
              <a:t>! </a:t>
            </a:r>
          </a:p>
          <a:p>
            <a:r>
              <a:rPr lang="en-IN" dirty="0"/>
              <a:t>Slide 10 - </a:t>
            </a:r>
            <a:r>
              <a:rPr lang="ta-IN" dirty="0"/>
              <a:t>கேள்! </a:t>
            </a:r>
            <a:r>
              <a:rPr lang="ta-IN" dirty="0" err="1"/>
              <a:t>ஜென்மித்த</a:t>
            </a:r>
            <a:r>
              <a:rPr lang="ta-IN" dirty="0"/>
              <a:t> </a:t>
            </a:r>
            <a:r>
              <a:rPr lang="ta-IN" dirty="0" err="1"/>
              <a:t>ராயர்க்கே</a:t>
            </a:r>
            <a:endParaRPr lang="ta-IN" dirty="0"/>
          </a:p>
          <a:p>
            <a:r>
              <a:rPr lang="en-IN" dirty="0"/>
              <a:t>Slide 11 - </a:t>
            </a:r>
            <a:r>
              <a:rPr lang="ta-IN" dirty="0"/>
              <a:t>கந்தை </a:t>
            </a:r>
            <a:r>
              <a:rPr lang="ta-IN" dirty="0" err="1"/>
              <a:t>பொதிந்தவனை</a:t>
            </a:r>
            <a:r>
              <a:rPr lang="ta-IN" dirty="0"/>
              <a:t> </a:t>
            </a:r>
          </a:p>
          <a:p>
            <a:r>
              <a:rPr lang="en-IN" dirty="0"/>
              <a:t>Slide 12 -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endParaRPr lang="ta-IN" dirty="0"/>
          </a:p>
          <a:p>
            <a:r>
              <a:rPr lang="en-IN" dirty="0"/>
              <a:t>Slide 13 -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r>
              <a:rPr lang="ta-IN" dirty="0"/>
              <a:t> (தொடர்ச்சி)</a:t>
            </a:r>
          </a:p>
          <a:p>
            <a:r>
              <a:rPr lang="en-IN" dirty="0"/>
              <a:t>Slide 14 - </a:t>
            </a:r>
            <a:r>
              <a:rPr lang="ta-IN" dirty="0" err="1"/>
              <a:t>இம்மானுவேல்</a:t>
            </a:r>
            <a:r>
              <a:rPr lang="ta-IN" dirty="0"/>
              <a:t> </a:t>
            </a:r>
            <a:r>
              <a:rPr lang="ta-IN" dirty="0" err="1"/>
              <a:t>இம்மானுவேல்</a:t>
            </a:r>
            <a:endParaRPr lang="ta-IN" dirty="0"/>
          </a:p>
          <a:p>
            <a:r>
              <a:rPr lang="en-IN" dirty="0"/>
              <a:t>Slide 15 - </a:t>
            </a:r>
            <a:r>
              <a:rPr lang="ta-IN" dirty="0" err="1"/>
              <a:t>கிறிஸ்துமஸ்</a:t>
            </a:r>
            <a:r>
              <a:rPr lang="ta-IN" dirty="0"/>
              <a:t> என்றால் </a:t>
            </a:r>
            <a:r>
              <a:rPr lang="ta-IN" dirty="0" err="1"/>
              <a:t>கொண்டாட்டமே</a:t>
            </a:r>
            <a:endParaRPr lang="ta-IN" dirty="0"/>
          </a:p>
          <a:p>
            <a:r>
              <a:rPr lang="en-IN" dirty="0"/>
              <a:t>Slide 16 - </a:t>
            </a:r>
            <a:r>
              <a:rPr lang="ta-IN" dirty="0"/>
              <a:t>ல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லல்ல</a:t>
            </a:r>
            <a:r>
              <a:rPr lang="ta-IN" dirty="0"/>
              <a:t> </a:t>
            </a:r>
            <a:r>
              <a:rPr lang="ta-IN" dirty="0" err="1"/>
              <a:t>லா</a:t>
            </a:r>
            <a:endParaRPr lang="ta-IN" dirty="0"/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10691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சிங்காசனம் </a:t>
            </a:r>
            <a:r>
              <a:rPr lang="ta-IN" dirty="0" err="1"/>
              <a:t>வீற்றிருக்கும்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 err="1"/>
              <a:t>இரட்சகர்</a:t>
            </a:r>
            <a:r>
              <a:rPr lang="ta-IN" dirty="0"/>
              <a:t> </a:t>
            </a:r>
            <a:r>
              <a:rPr lang="ta-IN" dirty="0" err="1"/>
              <a:t>பிறந்தாரே</a:t>
            </a:r>
            <a:r>
              <a:rPr lang="ta-IN" dirty="0"/>
              <a:t> </a:t>
            </a:r>
          </a:p>
          <a:p>
            <a:r>
              <a:rPr lang="en-IN" dirty="0"/>
              <a:t>Slide 3 - </a:t>
            </a:r>
            <a:r>
              <a:rPr lang="ta-IN" dirty="0" err="1"/>
              <a:t>எம்முள்ளம்</a:t>
            </a:r>
            <a:r>
              <a:rPr lang="ta-IN" dirty="0"/>
              <a:t> இயேசு பிறந்த </a:t>
            </a:r>
          </a:p>
          <a:p>
            <a:r>
              <a:rPr lang="en-IN" dirty="0"/>
              <a:t>Slide 4 - </a:t>
            </a:r>
            <a:r>
              <a:rPr lang="ta-IN" dirty="0" err="1"/>
              <a:t>உன்னதத்தில்</a:t>
            </a:r>
            <a:r>
              <a:rPr lang="ta-IN" dirty="0"/>
              <a:t> </a:t>
            </a:r>
            <a:r>
              <a:rPr lang="ta-IN" dirty="0" err="1"/>
              <a:t>தேவனுக்கே</a:t>
            </a:r>
            <a:r>
              <a:rPr lang="ta-IN" dirty="0"/>
              <a:t> </a:t>
            </a:r>
          </a:p>
          <a:p>
            <a:r>
              <a:rPr lang="en-IN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</a:t>
            </a:r>
            <a:r>
              <a:rPr lang="ta-IN" dirty="0" err="1"/>
              <a:t>சாபங்கள்</a:t>
            </a:r>
            <a:r>
              <a:rPr lang="ta-IN" dirty="0"/>
              <a:t> </a:t>
            </a:r>
            <a:r>
              <a:rPr lang="ta-IN" dirty="0" err="1"/>
              <a:t>நீக்கவே</a:t>
            </a:r>
            <a:r>
              <a:rPr lang="ta-IN" dirty="0"/>
              <a:t> </a:t>
            </a:r>
          </a:p>
          <a:p>
            <a:r>
              <a:rPr lang="en-IN" dirty="0"/>
              <a:t>Slide 6 -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(தொடர்ச்சி) </a:t>
            </a:r>
          </a:p>
          <a:p>
            <a:r>
              <a:rPr lang="en-IN" dirty="0"/>
              <a:t>Slide 7 - </a:t>
            </a:r>
            <a:r>
              <a:rPr lang="ta-IN" dirty="0" err="1"/>
              <a:t>இருளில்</a:t>
            </a:r>
            <a:r>
              <a:rPr lang="ta-IN" dirty="0"/>
              <a:t> வாழும் மாந்தர்</a:t>
            </a:r>
          </a:p>
          <a:p>
            <a:r>
              <a:rPr lang="en-IN" dirty="0"/>
              <a:t>Slide 8 - </a:t>
            </a:r>
            <a:r>
              <a:rPr lang="ta-IN" dirty="0" err="1"/>
              <a:t>ஆடின்</a:t>
            </a:r>
            <a:r>
              <a:rPr lang="ta-IN" dirty="0"/>
              <a:t> </a:t>
            </a:r>
            <a:r>
              <a:rPr lang="ta-IN" dirty="0" err="1"/>
              <a:t>குடிலில்</a:t>
            </a:r>
            <a:r>
              <a:rPr lang="ta-IN" dirty="0"/>
              <a:t> </a:t>
            </a:r>
            <a:r>
              <a:rPr lang="ta-IN" dirty="0" err="1"/>
              <a:t>மாட்டுத்தொழுவில்</a:t>
            </a:r>
            <a:r>
              <a:rPr lang="ta-IN" dirty="0"/>
              <a:t> </a:t>
            </a:r>
          </a:p>
          <a:p>
            <a:r>
              <a:rPr lang="en-IN" dirty="0"/>
              <a:t>Slide 9 - </a:t>
            </a:r>
            <a:r>
              <a:rPr lang="ta-IN" dirty="0"/>
              <a:t>அவர் </a:t>
            </a:r>
            <a:r>
              <a:rPr lang="ta-IN" dirty="0" err="1"/>
              <a:t>நாமமே</a:t>
            </a:r>
            <a:r>
              <a:rPr lang="ta-IN" dirty="0"/>
              <a:t> மிக </a:t>
            </a:r>
            <a:r>
              <a:rPr lang="ta-IN" dirty="0" err="1"/>
              <a:t>அதிசயமாமே</a:t>
            </a:r>
            <a:r>
              <a:rPr lang="ta-IN" dirty="0"/>
              <a:t>! </a:t>
            </a:r>
          </a:p>
          <a:p>
            <a:r>
              <a:rPr lang="en-IN" dirty="0"/>
              <a:t>Slide 10 - </a:t>
            </a:r>
            <a:r>
              <a:rPr lang="ta-IN" dirty="0"/>
              <a:t>கேள்! </a:t>
            </a:r>
            <a:r>
              <a:rPr lang="ta-IN" dirty="0" err="1"/>
              <a:t>ஜென்மித்த</a:t>
            </a:r>
            <a:r>
              <a:rPr lang="ta-IN" dirty="0"/>
              <a:t> </a:t>
            </a:r>
            <a:r>
              <a:rPr lang="ta-IN" dirty="0" err="1"/>
              <a:t>ராயர்க்கே</a:t>
            </a:r>
            <a:endParaRPr lang="ta-IN" dirty="0"/>
          </a:p>
          <a:p>
            <a:r>
              <a:rPr lang="en-IN" dirty="0"/>
              <a:t>Slide 11 - </a:t>
            </a:r>
            <a:r>
              <a:rPr lang="ta-IN" dirty="0"/>
              <a:t>கந்தை </a:t>
            </a:r>
            <a:r>
              <a:rPr lang="ta-IN" dirty="0" err="1"/>
              <a:t>பொதிந்தவனை</a:t>
            </a:r>
            <a:r>
              <a:rPr lang="ta-IN" dirty="0"/>
              <a:t> </a:t>
            </a:r>
          </a:p>
          <a:p>
            <a:r>
              <a:rPr lang="en-IN" dirty="0"/>
              <a:t>Slide 12 -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endParaRPr lang="ta-IN" dirty="0"/>
          </a:p>
          <a:p>
            <a:r>
              <a:rPr lang="en-IN" dirty="0"/>
              <a:t>Slide 13 -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r>
              <a:rPr lang="ta-IN" dirty="0"/>
              <a:t> (தொடர்ச்சி)</a:t>
            </a:r>
          </a:p>
          <a:p>
            <a:r>
              <a:rPr lang="en-IN" dirty="0"/>
              <a:t>Slide 14 - </a:t>
            </a:r>
            <a:r>
              <a:rPr lang="ta-IN" dirty="0" err="1"/>
              <a:t>இம்மானுவேல்</a:t>
            </a:r>
            <a:r>
              <a:rPr lang="ta-IN" dirty="0"/>
              <a:t> </a:t>
            </a:r>
            <a:r>
              <a:rPr lang="ta-IN" dirty="0" err="1"/>
              <a:t>இம்மானுவேல்</a:t>
            </a:r>
            <a:endParaRPr lang="ta-IN" dirty="0"/>
          </a:p>
          <a:p>
            <a:r>
              <a:rPr lang="en-IN" dirty="0"/>
              <a:t>Slide 15 - </a:t>
            </a:r>
            <a:r>
              <a:rPr lang="ta-IN" dirty="0" err="1"/>
              <a:t>கிறிஸ்துமஸ்</a:t>
            </a:r>
            <a:r>
              <a:rPr lang="ta-IN" dirty="0"/>
              <a:t> என்றால் </a:t>
            </a:r>
            <a:r>
              <a:rPr lang="ta-IN" dirty="0" err="1"/>
              <a:t>கொண்டாட்டமே</a:t>
            </a:r>
            <a:endParaRPr lang="ta-IN" dirty="0"/>
          </a:p>
          <a:p>
            <a:r>
              <a:rPr lang="en-IN" dirty="0"/>
              <a:t>Slide 16 - </a:t>
            </a:r>
            <a:r>
              <a:rPr lang="ta-IN" dirty="0"/>
              <a:t>ல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லல்ல</a:t>
            </a:r>
            <a:r>
              <a:rPr lang="ta-IN" dirty="0"/>
              <a:t> </a:t>
            </a:r>
            <a:r>
              <a:rPr lang="ta-IN" dirty="0" err="1"/>
              <a:t>லா</a:t>
            </a:r>
            <a:endParaRPr lang="ta-IN" dirty="0"/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399400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சிங்காசனம் </a:t>
            </a:r>
            <a:r>
              <a:rPr lang="ta-IN" dirty="0" err="1"/>
              <a:t>வீற்றிருக்கும்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 err="1"/>
              <a:t>இரட்சகர்</a:t>
            </a:r>
            <a:r>
              <a:rPr lang="ta-IN" dirty="0"/>
              <a:t> </a:t>
            </a:r>
            <a:r>
              <a:rPr lang="ta-IN" dirty="0" err="1"/>
              <a:t>பிறந்தாரே</a:t>
            </a:r>
            <a:r>
              <a:rPr lang="ta-IN" dirty="0"/>
              <a:t> </a:t>
            </a:r>
          </a:p>
          <a:p>
            <a:r>
              <a:rPr lang="en-IN" dirty="0"/>
              <a:t>Slide 3 - </a:t>
            </a:r>
            <a:r>
              <a:rPr lang="ta-IN" dirty="0" err="1"/>
              <a:t>எம்முள்ளம்</a:t>
            </a:r>
            <a:r>
              <a:rPr lang="ta-IN" dirty="0"/>
              <a:t> இயேசு பிறந்த </a:t>
            </a:r>
          </a:p>
          <a:p>
            <a:r>
              <a:rPr lang="en-IN" dirty="0"/>
              <a:t>Slide 4 - </a:t>
            </a:r>
            <a:r>
              <a:rPr lang="ta-IN" dirty="0" err="1"/>
              <a:t>உன்னதத்தில்</a:t>
            </a:r>
            <a:r>
              <a:rPr lang="ta-IN" dirty="0"/>
              <a:t> </a:t>
            </a:r>
            <a:r>
              <a:rPr lang="ta-IN" dirty="0" err="1"/>
              <a:t>தேவனுக்கே</a:t>
            </a:r>
            <a:r>
              <a:rPr lang="ta-IN" dirty="0"/>
              <a:t> </a:t>
            </a:r>
          </a:p>
          <a:p>
            <a:r>
              <a:rPr lang="en-IN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</a:t>
            </a:r>
            <a:r>
              <a:rPr lang="ta-IN" dirty="0" err="1"/>
              <a:t>சாபங்கள்</a:t>
            </a:r>
            <a:r>
              <a:rPr lang="ta-IN" dirty="0"/>
              <a:t> </a:t>
            </a:r>
            <a:r>
              <a:rPr lang="ta-IN" dirty="0" err="1"/>
              <a:t>நீக்கவே</a:t>
            </a:r>
            <a:r>
              <a:rPr lang="ta-IN" dirty="0"/>
              <a:t> </a:t>
            </a:r>
          </a:p>
          <a:p>
            <a:r>
              <a:rPr lang="en-IN" dirty="0"/>
              <a:t>Slide 6 -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(தொடர்ச்சி) </a:t>
            </a:r>
          </a:p>
          <a:p>
            <a:r>
              <a:rPr lang="en-IN" dirty="0"/>
              <a:t>Slide 7 - </a:t>
            </a:r>
            <a:r>
              <a:rPr lang="ta-IN" dirty="0" err="1"/>
              <a:t>இருளில்</a:t>
            </a:r>
            <a:r>
              <a:rPr lang="ta-IN" dirty="0"/>
              <a:t> வாழும் மாந்தர்</a:t>
            </a:r>
          </a:p>
          <a:p>
            <a:r>
              <a:rPr lang="en-IN" dirty="0"/>
              <a:t>Slide 8 - </a:t>
            </a:r>
            <a:r>
              <a:rPr lang="ta-IN" dirty="0" err="1"/>
              <a:t>ஆடின்</a:t>
            </a:r>
            <a:r>
              <a:rPr lang="ta-IN" dirty="0"/>
              <a:t> </a:t>
            </a:r>
            <a:r>
              <a:rPr lang="ta-IN" dirty="0" err="1"/>
              <a:t>குடிலில்</a:t>
            </a:r>
            <a:r>
              <a:rPr lang="ta-IN" dirty="0"/>
              <a:t> </a:t>
            </a:r>
            <a:r>
              <a:rPr lang="ta-IN" dirty="0" err="1"/>
              <a:t>மாட்டுத்தொழுவில்</a:t>
            </a:r>
            <a:r>
              <a:rPr lang="ta-IN" dirty="0"/>
              <a:t> </a:t>
            </a:r>
          </a:p>
          <a:p>
            <a:r>
              <a:rPr lang="en-IN" dirty="0"/>
              <a:t>Slide 9 - </a:t>
            </a:r>
            <a:r>
              <a:rPr lang="ta-IN" dirty="0"/>
              <a:t>அவர் </a:t>
            </a:r>
            <a:r>
              <a:rPr lang="ta-IN" dirty="0" err="1"/>
              <a:t>நாமமே</a:t>
            </a:r>
            <a:r>
              <a:rPr lang="ta-IN" dirty="0"/>
              <a:t> மிக </a:t>
            </a:r>
            <a:r>
              <a:rPr lang="ta-IN" dirty="0" err="1"/>
              <a:t>அதிசயமாமே</a:t>
            </a:r>
            <a:r>
              <a:rPr lang="ta-IN" dirty="0"/>
              <a:t>! </a:t>
            </a:r>
          </a:p>
          <a:p>
            <a:r>
              <a:rPr lang="en-IN" dirty="0"/>
              <a:t>Slide 10 - </a:t>
            </a:r>
            <a:r>
              <a:rPr lang="ta-IN" dirty="0"/>
              <a:t>கேள்! </a:t>
            </a:r>
            <a:r>
              <a:rPr lang="ta-IN" dirty="0" err="1"/>
              <a:t>ஜென்மித்த</a:t>
            </a:r>
            <a:r>
              <a:rPr lang="ta-IN" dirty="0"/>
              <a:t> </a:t>
            </a:r>
            <a:r>
              <a:rPr lang="ta-IN" dirty="0" err="1"/>
              <a:t>ராயர்க்கே</a:t>
            </a:r>
            <a:endParaRPr lang="ta-IN" dirty="0"/>
          </a:p>
          <a:p>
            <a:r>
              <a:rPr lang="en-IN" dirty="0"/>
              <a:t>Slide 11 - </a:t>
            </a:r>
            <a:r>
              <a:rPr lang="ta-IN" dirty="0"/>
              <a:t>கந்தை </a:t>
            </a:r>
            <a:r>
              <a:rPr lang="ta-IN" dirty="0" err="1"/>
              <a:t>பொதிந்தவனை</a:t>
            </a:r>
            <a:r>
              <a:rPr lang="ta-IN" dirty="0"/>
              <a:t> </a:t>
            </a:r>
          </a:p>
          <a:p>
            <a:r>
              <a:rPr lang="en-IN" dirty="0"/>
              <a:t>Slide 12 -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endParaRPr lang="ta-IN" dirty="0"/>
          </a:p>
          <a:p>
            <a:r>
              <a:rPr lang="en-IN" dirty="0"/>
              <a:t>Slide 13 -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r>
              <a:rPr lang="ta-IN" dirty="0"/>
              <a:t> (தொடர்ச்சி)</a:t>
            </a:r>
          </a:p>
          <a:p>
            <a:r>
              <a:rPr lang="en-IN" dirty="0"/>
              <a:t>Slide 14 - </a:t>
            </a:r>
            <a:r>
              <a:rPr lang="ta-IN" dirty="0" err="1"/>
              <a:t>இம்மானுவேல்</a:t>
            </a:r>
            <a:r>
              <a:rPr lang="ta-IN" dirty="0"/>
              <a:t> </a:t>
            </a:r>
            <a:r>
              <a:rPr lang="ta-IN" dirty="0" err="1"/>
              <a:t>இம்மானுவேல்</a:t>
            </a:r>
            <a:endParaRPr lang="ta-IN" dirty="0"/>
          </a:p>
          <a:p>
            <a:r>
              <a:rPr lang="en-IN" dirty="0"/>
              <a:t>Slide 15 - </a:t>
            </a:r>
            <a:r>
              <a:rPr lang="ta-IN" dirty="0" err="1"/>
              <a:t>கிறிஸ்துமஸ்</a:t>
            </a:r>
            <a:r>
              <a:rPr lang="ta-IN" dirty="0"/>
              <a:t> என்றால் </a:t>
            </a:r>
            <a:r>
              <a:rPr lang="ta-IN" dirty="0" err="1"/>
              <a:t>கொண்டாட்டமே</a:t>
            </a:r>
            <a:endParaRPr lang="ta-IN" dirty="0"/>
          </a:p>
          <a:p>
            <a:r>
              <a:rPr lang="en-IN" dirty="0"/>
              <a:t>Slide 16 - </a:t>
            </a:r>
            <a:r>
              <a:rPr lang="ta-IN" dirty="0"/>
              <a:t>ல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லல்ல</a:t>
            </a:r>
            <a:r>
              <a:rPr lang="ta-IN" dirty="0"/>
              <a:t> </a:t>
            </a:r>
            <a:r>
              <a:rPr lang="ta-IN" dirty="0" err="1"/>
              <a:t>லா</a:t>
            </a:r>
            <a:endParaRPr lang="ta-IN" dirty="0"/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348812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சிங்காசனம் </a:t>
            </a:r>
            <a:r>
              <a:rPr lang="ta-IN" dirty="0" err="1"/>
              <a:t>வீற்றிருக்கும்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 err="1"/>
              <a:t>இரட்சகர்</a:t>
            </a:r>
            <a:r>
              <a:rPr lang="ta-IN" dirty="0"/>
              <a:t> </a:t>
            </a:r>
            <a:r>
              <a:rPr lang="ta-IN" dirty="0" err="1"/>
              <a:t>பிறந்தாரே</a:t>
            </a:r>
            <a:r>
              <a:rPr lang="ta-IN" dirty="0"/>
              <a:t> </a:t>
            </a:r>
          </a:p>
          <a:p>
            <a:r>
              <a:rPr lang="en-IN" dirty="0"/>
              <a:t>Slide 3 - </a:t>
            </a:r>
            <a:r>
              <a:rPr lang="ta-IN" dirty="0" err="1"/>
              <a:t>எம்முள்ளம்</a:t>
            </a:r>
            <a:r>
              <a:rPr lang="ta-IN" dirty="0"/>
              <a:t> இயேசு பிறந்த </a:t>
            </a:r>
          </a:p>
          <a:p>
            <a:r>
              <a:rPr lang="en-IN" dirty="0"/>
              <a:t>Slide 4 - </a:t>
            </a:r>
            <a:r>
              <a:rPr lang="ta-IN" dirty="0" err="1"/>
              <a:t>உன்னதத்தில்</a:t>
            </a:r>
            <a:r>
              <a:rPr lang="ta-IN" dirty="0"/>
              <a:t> </a:t>
            </a:r>
            <a:r>
              <a:rPr lang="ta-IN" dirty="0" err="1"/>
              <a:t>தேவனுக்கே</a:t>
            </a:r>
            <a:r>
              <a:rPr lang="ta-IN" dirty="0"/>
              <a:t> </a:t>
            </a:r>
          </a:p>
          <a:p>
            <a:r>
              <a:rPr lang="en-IN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</a:t>
            </a:r>
            <a:r>
              <a:rPr lang="ta-IN" dirty="0" err="1"/>
              <a:t>சாபங்கள்</a:t>
            </a:r>
            <a:r>
              <a:rPr lang="ta-IN" dirty="0"/>
              <a:t> </a:t>
            </a:r>
            <a:r>
              <a:rPr lang="ta-IN" dirty="0" err="1"/>
              <a:t>நீக்கவே</a:t>
            </a:r>
            <a:r>
              <a:rPr lang="ta-IN" dirty="0"/>
              <a:t> </a:t>
            </a:r>
          </a:p>
          <a:p>
            <a:r>
              <a:rPr lang="en-IN" dirty="0"/>
              <a:t>Slide 6 -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(தொடர்ச்சி) </a:t>
            </a:r>
          </a:p>
          <a:p>
            <a:r>
              <a:rPr lang="en-IN" dirty="0"/>
              <a:t>Slide 7 - </a:t>
            </a:r>
            <a:r>
              <a:rPr lang="ta-IN" dirty="0" err="1"/>
              <a:t>இருளில்</a:t>
            </a:r>
            <a:r>
              <a:rPr lang="ta-IN" dirty="0"/>
              <a:t> வாழும் மாந்தர்</a:t>
            </a:r>
          </a:p>
          <a:p>
            <a:r>
              <a:rPr lang="en-IN" dirty="0"/>
              <a:t>Slide 8 - </a:t>
            </a:r>
            <a:r>
              <a:rPr lang="ta-IN" dirty="0" err="1"/>
              <a:t>ஆடின்</a:t>
            </a:r>
            <a:r>
              <a:rPr lang="ta-IN" dirty="0"/>
              <a:t> </a:t>
            </a:r>
            <a:r>
              <a:rPr lang="ta-IN" dirty="0" err="1"/>
              <a:t>குடிலில்</a:t>
            </a:r>
            <a:r>
              <a:rPr lang="ta-IN" dirty="0"/>
              <a:t> </a:t>
            </a:r>
            <a:r>
              <a:rPr lang="ta-IN" dirty="0" err="1"/>
              <a:t>மாட்டுத்தொழுவில்</a:t>
            </a:r>
            <a:r>
              <a:rPr lang="ta-IN" dirty="0"/>
              <a:t> </a:t>
            </a:r>
          </a:p>
          <a:p>
            <a:r>
              <a:rPr lang="en-IN" dirty="0"/>
              <a:t>Slide 9 - </a:t>
            </a:r>
            <a:r>
              <a:rPr lang="ta-IN" dirty="0"/>
              <a:t>அவர் </a:t>
            </a:r>
            <a:r>
              <a:rPr lang="ta-IN" dirty="0" err="1"/>
              <a:t>நாமமே</a:t>
            </a:r>
            <a:r>
              <a:rPr lang="ta-IN" dirty="0"/>
              <a:t> மிக </a:t>
            </a:r>
            <a:r>
              <a:rPr lang="ta-IN" dirty="0" err="1"/>
              <a:t>அதிசயமாமே</a:t>
            </a:r>
            <a:r>
              <a:rPr lang="ta-IN" dirty="0"/>
              <a:t>! </a:t>
            </a:r>
          </a:p>
          <a:p>
            <a:r>
              <a:rPr lang="en-IN" dirty="0"/>
              <a:t>Slide 10 - </a:t>
            </a:r>
            <a:r>
              <a:rPr lang="ta-IN" dirty="0"/>
              <a:t>கேள்! </a:t>
            </a:r>
            <a:r>
              <a:rPr lang="ta-IN" dirty="0" err="1"/>
              <a:t>ஜென்மித்த</a:t>
            </a:r>
            <a:r>
              <a:rPr lang="ta-IN" dirty="0"/>
              <a:t> </a:t>
            </a:r>
            <a:r>
              <a:rPr lang="ta-IN" dirty="0" err="1"/>
              <a:t>ராயர்க்கே</a:t>
            </a:r>
            <a:endParaRPr lang="ta-IN" dirty="0"/>
          </a:p>
          <a:p>
            <a:r>
              <a:rPr lang="en-IN" dirty="0"/>
              <a:t>Slide 11 - </a:t>
            </a:r>
            <a:r>
              <a:rPr lang="ta-IN" dirty="0"/>
              <a:t>கந்தை </a:t>
            </a:r>
            <a:r>
              <a:rPr lang="ta-IN" dirty="0" err="1"/>
              <a:t>பொதிந்தவனை</a:t>
            </a:r>
            <a:r>
              <a:rPr lang="ta-IN" dirty="0"/>
              <a:t> </a:t>
            </a:r>
          </a:p>
          <a:p>
            <a:r>
              <a:rPr lang="en-IN" dirty="0"/>
              <a:t>Slide 12 -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endParaRPr lang="ta-IN" dirty="0"/>
          </a:p>
          <a:p>
            <a:r>
              <a:rPr lang="en-IN" dirty="0"/>
              <a:t>Slide 13 -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r>
              <a:rPr lang="ta-IN" dirty="0"/>
              <a:t> (தொடர்ச்சி)</a:t>
            </a:r>
          </a:p>
          <a:p>
            <a:r>
              <a:rPr lang="en-IN" dirty="0"/>
              <a:t>Slide 14 - </a:t>
            </a:r>
            <a:r>
              <a:rPr lang="ta-IN" dirty="0" err="1"/>
              <a:t>இம்மானுவேல்</a:t>
            </a:r>
            <a:r>
              <a:rPr lang="ta-IN" dirty="0"/>
              <a:t> </a:t>
            </a:r>
            <a:r>
              <a:rPr lang="ta-IN" dirty="0" err="1"/>
              <a:t>இம்மானுவேல்</a:t>
            </a:r>
            <a:endParaRPr lang="ta-IN" dirty="0"/>
          </a:p>
          <a:p>
            <a:r>
              <a:rPr lang="en-IN" dirty="0"/>
              <a:t>Slide 15 - </a:t>
            </a:r>
            <a:r>
              <a:rPr lang="ta-IN" dirty="0" err="1"/>
              <a:t>கிறிஸ்துமஸ்</a:t>
            </a:r>
            <a:r>
              <a:rPr lang="ta-IN" dirty="0"/>
              <a:t> என்றால் </a:t>
            </a:r>
            <a:r>
              <a:rPr lang="ta-IN" dirty="0" err="1"/>
              <a:t>கொண்டாட்டமே</a:t>
            </a:r>
            <a:endParaRPr lang="ta-IN" dirty="0"/>
          </a:p>
          <a:p>
            <a:r>
              <a:rPr lang="en-IN" dirty="0"/>
              <a:t>Slide 16 - </a:t>
            </a:r>
            <a:r>
              <a:rPr lang="ta-IN" dirty="0"/>
              <a:t>ல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லல்ல</a:t>
            </a:r>
            <a:r>
              <a:rPr lang="ta-IN" dirty="0"/>
              <a:t> </a:t>
            </a:r>
            <a:r>
              <a:rPr lang="ta-IN" dirty="0" err="1"/>
              <a:t>லா</a:t>
            </a:r>
            <a:endParaRPr lang="ta-IN" dirty="0"/>
          </a:p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560412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E4C3B5-728A-B6EB-0C7C-B54FE6F0C2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8130E9A-EC3D-527C-EE12-92D44C73C29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2EE5B50-BD73-2D84-E57E-DCCA08F82A6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சிங்காசனம் </a:t>
            </a:r>
            <a:r>
              <a:rPr lang="ta-IN" dirty="0" err="1"/>
              <a:t>வீற்றிருக்கும்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 err="1"/>
              <a:t>இரட்சகர்</a:t>
            </a:r>
            <a:r>
              <a:rPr lang="ta-IN" dirty="0"/>
              <a:t> </a:t>
            </a:r>
            <a:r>
              <a:rPr lang="ta-IN" dirty="0" err="1"/>
              <a:t>பிறந்தாரே</a:t>
            </a:r>
            <a:r>
              <a:rPr lang="ta-IN" dirty="0"/>
              <a:t> </a:t>
            </a:r>
          </a:p>
          <a:p>
            <a:r>
              <a:rPr lang="en-IN" dirty="0"/>
              <a:t>Slide 3 - </a:t>
            </a:r>
            <a:r>
              <a:rPr lang="ta-IN" dirty="0" err="1"/>
              <a:t>எம்முள்ளம்</a:t>
            </a:r>
            <a:r>
              <a:rPr lang="ta-IN" dirty="0"/>
              <a:t> இயேசு பிறந்த </a:t>
            </a:r>
          </a:p>
          <a:p>
            <a:r>
              <a:rPr lang="en-IN" dirty="0"/>
              <a:t>Slide 4 - </a:t>
            </a:r>
            <a:r>
              <a:rPr lang="ta-IN" dirty="0" err="1"/>
              <a:t>உன்னதத்தில்</a:t>
            </a:r>
            <a:r>
              <a:rPr lang="ta-IN" dirty="0"/>
              <a:t> </a:t>
            </a:r>
            <a:r>
              <a:rPr lang="ta-IN" dirty="0" err="1"/>
              <a:t>தேவனுக்கே</a:t>
            </a:r>
            <a:r>
              <a:rPr lang="ta-IN" dirty="0"/>
              <a:t> </a:t>
            </a:r>
          </a:p>
          <a:p>
            <a:r>
              <a:rPr lang="en-IN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</a:t>
            </a:r>
            <a:r>
              <a:rPr lang="ta-IN" dirty="0" err="1"/>
              <a:t>சாபங்கள்</a:t>
            </a:r>
            <a:r>
              <a:rPr lang="ta-IN" dirty="0"/>
              <a:t> </a:t>
            </a:r>
            <a:r>
              <a:rPr lang="ta-IN" dirty="0" err="1"/>
              <a:t>நீக்கவே</a:t>
            </a:r>
            <a:r>
              <a:rPr lang="ta-IN" dirty="0"/>
              <a:t> </a:t>
            </a:r>
          </a:p>
          <a:p>
            <a:r>
              <a:rPr lang="en-IN" dirty="0"/>
              <a:t>Slide 6 -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(தொடர்ச்சி) </a:t>
            </a:r>
          </a:p>
          <a:p>
            <a:r>
              <a:rPr lang="en-IN" dirty="0"/>
              <a:t>Slide 7 - </a:t>
            </a:r>
            <a:r>
              <a:rPr lang="ta-IN" dirty="0" err="1"/>
              <a:t>இருளில்</a:t>
            </a:r>
            <a:r>
              <a:rPr lang="ta-IN" dirty="0"/>
              <a:t> வாழும் மாந்தர்</a:t>
            </a:r>
          </a:p>
          <a:p>
            <a:r>
              <a:rPr lang="en-IN" dirty="0"/>
              <a:t>Slide 8 - </a:t>
            </a:r>
            <a:r>
              <a:rPr lang="ta-IN" dirty="0" err="1"/>
              <a:t>ஆடின்</a:t>
            </a:r>
            <a:r>
              <a:rPr lang="ta-IN" dirty="0"/>
              <a:t> </a:t>
            </a:r>
            <a:r>
              <a:rPr lang="ta-IN" dirty="0" err="1"/>
              <a:t>குடிலில்</a:t>
            </a:r>
            <a:r>
              <a:rPr lang="ta-IN" dirty="0"/>
              <a:t> </a:t>
            </a:r>
            <a:r>
              <a:rPr lang="ta-IN" dirty="0" err="1"/>
              <a:t>மாட்டுத்தொழுவில்</a:t>
            </a:r>
            <a:r>
              <a:rPr lang="ta-IN" dirty="0"/>
              <a:t> </a:t>
            </a:r>
          </a:p>
          <a:p>
            <a:r>
              <a:rPr lang="en-IN" dirty="0"/>
              <a:t>Slide 9 - </a:t>
            </a:r>
            <a:r>
              <a:rPr lang="ta-IN" dirty="0"/>
              <a:t>அவர் </a:t>
            </a:r>
            <a:r>
              <a:rPr lang="ta-IN" dirty="0" err="1"/>
              <a:t>நாமமே</a:t>
            </a:r>
            <a:r>
              <a:rPr lang="ta-IN" dirty="0"/>
              <a:t> மிக </a:t>
            </a:r>
            <a:r>
              <a:rPr lang="ta-IN" dirty="0" err="1"/>
              <a:t>அதிசயமாமே</a:t>
            </a:r>
            <a:r>
              <a:rPr lang="ta-IN" dirty="0"/>
              <a:t>! </a:t>
            </a:r>
          </a:p>
          <a:p>
            <a:r>
              <a:rPr lang="en-IN" dirty="0"/>
              <a:t>Slide 10 - </a:t>
            </a:r>
            <a:r>
              <a:rPr lang="ta-IN" dirty="0"/>
              <a:t>கேள்! </a:t>
            </a:r>
            <a:r>
              <a:rPr lang="ta-IN" dirty="0" err="1"/>
              <a:t>ஜென்மித்த</a:t>
            </a:r>
            <a:r>
              <a:rPr lang="ta-IN" dirty="0"/>
              <a:t> </a:t>
            </a:r>
            <a:r>
              <a:rPr lang="ta-IN" dirty="0" err="1"/>
              <a:t>ராயர்க்கே</a:t>
            </a:r>
            <a:endParaRPr lang="ta-IN" dirty="0"/>
          </a:p>
          <a:p>
            <a:r>
              <a:rPr lang="en-IN" dirty="0"/>
              <a:t>Slide 11 - </a:t>
            </a:r>
            <a:r>
              <a:rPr lang="ta-IN" dirty="0"/>
              <a:t>கந்தை </a:t>
            </a:r>
            <a:r>
              <a:rPr lang="ta-IN" dirty="0" err="1"/>
              <a:t>பொதிந்தவனை</a:t>
            </a:r>
            <a:r>
              <a:rPr lang="ta-IN" dirty="0"/>
              <a:t> </a:t>
            </a:r>
          </a:p>
          <a:p>
            <a:r>
              <a:rPr lang="en-IN" dirty="0"/>
              <a:t>Slide 12 -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endParaRPr lang="ta-IN" dirty="0"/>
          </a:p>
          <a:p>
            <a:r>
              <a:rPr lang="en-IN" dirty="0"/>
              <a:t>Slide 13 -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r>
              <a:rPr lang="ta-IN" dirty="0"/>
              <a:t> (தொடர்ச்சி)</a:t>
            </a:r>
          </a:p>
          <a:p>
            <a:r>
              <a:rPr lang="en-IN" dirty="0"/>
              <a:t>Slide 14 - </a:t>
            </a:r>
            <a:r>
              <a:rPr lang="ta-IN" dirty="0" err="1"/>
              <a:t>இம்மானுவேல்</a:t>
            </a:r>
            <a:r>
              <a:rPr lang="ta-IN" dirty="0"/>
              <a:t> </a:t>
            </a:r>
            <a:r>
              <a:rPr lang="ta-IN" dirty="0" err="1"/>
              <a:t>இம்மானுவேல்</a:t>
            </a:r>
            <a:endParaRPr lang="ta-IN" dirty="0"/>
          </a:p>
          <a:p>
            <a:r>
              <a:rPr lang="en-IN" dirty="0"/>
              <a:t>Slide 15 - </a:t>
            </a:r>
            <a:r>
              <a:rPr lang="ta-IN" dirty="0" err="1"/>
              <a:t>கிறிஸ்துமஸ்</a:t>
            </a:r>
            <a:r>
              <a:rPr lang="ta-IN" dirty="0"/>
              <a:t> என்றால் </a:t>
            </a:r>
            <a:r>
              <a:rPr lang="ta-IN" dirty="0" err="1"/>
              <a:t>கொண்டாட்டமே</a:t>
            </a:r>
            <a:endParaRPr lang="ta-IN" dirty="0"/>
          </a:p>
          <a:p>
            <a:r>
              <a:rPr lang="en-IN" dirty="0"/>
              <a:t>Slide 16 - </a:t>
            </a:r>
            <a:r>
              <a:rPr lang="ta-IN" dirty="0"/>
              <a:t>ல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லல்ல</a:t>
            </a:r>
            <a:r>
              <a:rPr lang="ta-IN" dirty="0"/>
              <a:t> </a:t>
            </a:r>
            <a:r>
              <a:rPr lang="ta-IN" dirty="0" err="1"/>
              <a:t>லா</a:t>
            </a:r>
            <a:endParaRPr lang="ta-IN" dirty="0"/>
          </a:p>
          <a:p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6BD5FC-A959-AB79-7B6E-72BAC2ECF37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6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699717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4EB79E-2324-A6B6-6111-901EF66BB1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E93C339-8503-CAD5-345B-55961C71E42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24D10B6-7ADE-BCD4-5DF9-7EB4F85CA3F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சிங்காசனம் </a:t>
            </a:r>
            <a:r>
              <a:rPr lang="ta-IN" dirty="0" err="1"/>
              <a:t>வீற்றிருக்கும்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 err="1"/>
              <a:t>இரட்சகர்</a:t>
            </a:r>
            <a:r>
              <a:rPr lang="ta-IN" dirty="0"/>
              <a:t> </a:t>
            </a:r>
            <a:r>
              <a:rPr lang="ta-IN" dirty="0" err="1"/>
              <a:t>பிறந்தாரே</a:t>
            </a:r>
            <a:r>
              <a:rPr lang="ta-IN" dirty="0"/>
              <a:t> </a:t>
            </a:r>
          </a:p>
          <a:p>
            <a:r>
              <a:rPr lang="en-IN" dirty="0"/>
              <a:t>Slide 3 - </a:t>
            </a:r>
            <a:r>
              <a:rPr lang="ta-IN" dirty="0" err="1"/>
              <a:t>எம்முள்ளம்</a:t>
            </a:r>
            <a:r>
              <a:rPr lang="ta-IN" dirty="0"/>
              <a:t> இயேசு பிறந்த </a:t>
            </a:r>
          </a:p>
          <a:p>
            <a:r>
              <a:rPr lang="en-IN" dirty="0"/>
              <a:t>Slide 4 - </a:t>
            </a:r>
            <a:r>
              <a:rPr lang="ta-IN" dirty="0" err="1"/>
              <a:t>உன்னதத்தில்</a:t>
            </a:r>
            <a:r>
              <a:rPr lang="ta-IN" dirty="0"/>
              <a:t> </a:t>
            </a:r>
            <a:r>
              <a:rPr lang="ta-IN" dirty="0" err="1"/>
              <a:t>தேவனுக்கே</a:t>
            </a:r>
            <a:r>
              <a:rPr lang="ta-IN" dirty="0"/>
              <a:t> </a:t>
            </a:r>
          </a:p>
          <a:p>
            <a:r>
              <a:rPr lang="en-IN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</a:t>
            </a:r>
            <a:r>
              <a:rPr lang="ta-IN" dirty="0" err="1"/>
              <a:t>சாபங்கள்</a:t>
            </a:r>
            <a:r>
              <a:rPr lang="ta-IN" dirty="0"/>
              <a:t> </a:t>
            </a:r>
            <a:r>
              <a:rPr lang="ta-IN" dirty="0" err="1"/>
              <a:t>நீக்கவே</a:t>
            </a:r>
            <a:r>
              <a:rPr lang="ta-IN" dirty="0"/>
              <a:t> </a:t>
            </a:r>
          </a:p>
          <a:p>
            <a:r>
              <a:rPr lang="en-IN" dirty="0"/>
              <a:t>Slide 6 -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(தொடர்ச்சி) </a:t>
            </a:r>
          </a:p>
          <a:p>
            <a:r>
              <a:rPr lang="en-IN" dirty="0"/>
              <a:t>Slide 7 - </a:t>
            </a:r>
            <a:r>
              <a:rPr lang="ta-IN" dirty="0" err="1"/>
              <a:t>இருளில்</a:t>
            </a:r>
            <a:r>
              <a:rPr lang="ta-IN" dirty="0"/>
              <a:t> வாழும் மாந்தர்</a:t>
            </a:r>
          </a:p>
          <a:p>
            <a:r>
              <a:rPr lang="en-IN" dirty="0"/>
              <a:t>Slide 8 - </a:t>
            </a:r>
            <a:r>
              <a:rPr lang="ta-IN" dirty="0" err="1"/>
              <a:t>ஆடின்</a:t>
            </a:r>
            <a:r>
              <a:rPr lang="ta-IN" dirty="0"/>
              <a:t> </a:t>
            </a:r>
            <a:r>
              <a:rPr lang="ta-IN" dirty="0" err="1"/>
              <a:t>குடிலில்</a:t>
            </a:r>
            <a:r>
              <a:rPr lang="ta-IN" dirty="0"/>
              <a:t> </a:t>
            </a:r>
            <a:r>
              <a:rPr lang="ta-IN" dirty="0" err="1"/>
              <a:t>மாட்டுத்தொழுவில்</a:t>
            </a:r>
            <a:r>
              <a:rPr lang="ta-IN" dirty="0"/>
              <a:t> </a:t>
            </a:r>
          </a:p>
          <a:p>
            <a:r>
              <a:rPr lang="en-IN" dirty="0"/>
              <a:t>Slide 9 - </a:t>
            </a:r>
            <a:r>
              <a:rPr lang="ta-IN" dirty="0"/>
              <a:t>அவர் </a:t>
            </a:r>
            <a:r>
              <a:rPr lang="ta-IN" dirty="0" err="1"/>
              <a:t>நாமமே</a:t>
            </a:r>
            <a:r>
              <a:rPr lang="ta-IN" dirty="0"/>
              <a:t> மிக </a:t>
            </a:r>
            <a:r>
              <a:rPr lang="ta-IN" dirty="0" err="1"/>
              <a:t>அதிசயமாமே</a:t>
            </a:r>
            <a:r>
              <a:rPr lang="ta-IN" dirty="0"/>
              <a:t>! </a:t>
            </a:r>
          </a:p>
          <a:p>
            <a:r>
              <a:rPr lang="en-IN" dirty="0"/>
              <a:t>Slide 10 - </a:t>
            </a:r>
            <a:r>
              <a:rPr lang="ta-IN" dirty="0"/>
              <a:t>கேள்! </a:t>
            </a:r>
            <a:r>
              <a:rPr lang="ta-IN" dirty="0" err="1"/>
              <a:t>ஜென்மித்த</a:t>
            </a:r>
            <a:r>
              <a:rPr lang="ta-IN" dirty="0"/>
              <a:t> </a:t>
            </a:r>
            <a:r>
              <a:rPr lang="ta-IN" dirty="0" err="1"/>
              <a:t>ராயர்க்கே</a:t>
            </a:r>
            <a:endParaRPr lang="ta-IN" dirty="0"/>
          </a:p>
          <a:p>
            <a:r>
              <a:rPr lang="en-IN" dirty="0"/>
              <a:t>Slide 11 - </a:t>
            </a:r>
            <a:r>
              <a:rPr lang="ta-IN" dirty="0"/>
              <a:t>கந்தை </a:t>
            </a:r>
            <a:r>
              <a:rPr lang="ta-IN" dirty="0" err="1"/>
              <a:t>பொதிந்தவனை</a:t>
            </a:r>
            <a:r>
              <a:rPr lang="ta-IN" dirty="0"/>
              <a:t> </a:t>
            </a:r>
          </a:p>
          <a:p>
            <a:r>
              <a:rPr lang="en-IN" dirty="0"/>
              <a:t>Slide 12 -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endParaRPr lang="ta-IN" dirty="0"/>
          </a:p>
          <a:p>
            <a:r>
              <a:rPr lang="en-IN" dirty="0"/>
              <a:t>Slide 13 -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r>
              <a:rPr lang="ta-IN" dirty="0"/>
              <a:t> (தொடர்ச்சி)</a:t>
            </a:r>
          </a:p>
          <a:p>
            <a:r>
              <a:rPr lang="en-IN" dirty="0"/>
              <a:t>Slide 14 - </a:t>
            </a:r>
            <a:r>
              <a:rPr lang="ta-IN" dirty="0" err="1"/>
              <a:t>இம்மானுவேல்</a:t>
            </a:r>
            <a:r>
              <a:rPr lang="ta-IN" dirty="0"/>
              <a:t> </a:t>
            </a:r>
            <a:r>
              <a:rPr lang="ta-IN" dirty="0" err="1"/>
              <a:t>இம்மானுவேல்</a:t>
            </a:r>
            <a:endParaRPr lang="ta-IN" dirty="0"/>
          </a:p>
          <a:p>
            <a:r>
              <a:rPr lang="en-IN" dirty="0"/>
              <a:t>Slide 15 - </a:t>
            </a:r>
            <a:r>
              <a:rPr lang="ta-IN" dirty="0" err="1"/>
              <a:t>கிறிஸ்துமஸ்</a:t>
            </a:r>
            <a:r>
              <a:rPr lang="ta-IN" dirty="0"/>
              <a:t> என்றால் </a:t>
            </a:r>
            <a:r>
              <a:rPr lang="ta-IN" dirty="0" err="1"/>
              <a:t>கொண்டாட்டமே</a:t>
            </a:r>
            <a:endParaRPr lang="ta-IN" dirty="0"/>
          </a:p>
          <a:p>
            <a:r>
              <a:rPr lang="en-IN" dirty="0"/>
              <a:t>Slide 16 - </a:t>
            </a:r>
            <a:r>
              <a:rPr lang="ta-IN" dirty="0"/>
              <a:t>ல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லல்ல</a:t>
            </a:r>
            <a:r>
              <a:rPr lang="ta-IN" dirty="0"/>
              <a:t> </a:t>
            </a:r>
            <a:r>
              <a:rPr lang="ta-IN" dirty="0" err="1"/>
              <a:t>லா</a:t>
            </a:r>
            <a:endParaRPr lang="ta-IN" dirty="0"/>
          </a:p>
          <a:p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C57802-EC0E-3CAE-8C22-FAB5605C6D4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7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484546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EA2A63-535B-A649-4FD1-090176B8D1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BF1500E-6821-7430-BA77-CB431F77342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94B5496-59D2-8D9A-D098-4686FF5B42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சிங்காசனம் </a:t>
            </a:r>
            <a:r>
              <a:rPr lang="ta-IN" dirty="0" err="1"/>
              <a:t>வீற்றிருக்கும்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 err="1"/>
              <a:t>இரட்சகர்</a:t>
            </a:r>
            <a:r>
              <a:rPr lang="ta-IN" dirty="0"/>
              <a:t> </a:t>
            </a:r>
            <a:r>
              <a:rPr lang="ta-IN" dirty="0" err="1"/>
              <a:t>பிறந்தாரே</a:t>
            </a:r>
            <a:r>
              <a:rPr lang="ta-IN" dirty="0"/>
              <a:t> </a:t>
            </a:r>
          </a:p>
          <a:p>
            <a:r>
              <a:rPr lang="en-IN" dirty="0"/>
              <a:t>Slide 3 - </a:t>
            </a:r>
            <a:r>
              <a:rPr lang="ta-IN" dirty="0" err="1"/>
              <a:t>எம்முள்ளம்</a:t>
            </a:r>
            <a:r>
              <a:rPr lang="ta-IN" dirty="0"/>
              <a:t> இயேசு பிறந்த </a:t>
            </a:r>
          </a:p>
          <a:p>
            <a:r>
              <a:rPr lang="en-IN" dirty="0"/>
              <a:t>Slide 4 - </a:t>
            </a:r>
            <a:r>
              <a:rPr lang="ta-IN" dirty="0" err="1"/>
              <a:t>உன்னதத்தில்</a:t>
            </a:r>
            <a:r>
              <a:rPr lang="ta-IN" dirty="0"/>
              <a:t> </a:t>
            </a:r>
            <a:r>
              <a:rPr lang="ta-IN" dirty="0" err="1"/>
              <a:t>தேவனுக்கே</a:t>
            </a:r>
            <a:r>
              <a:rPr lang="ta-IN" dirty="0"/>
              <a:t> </a:t>
            </a:r>
          </a:p>
          <a:p>
            <a:r>
              <a:rPr lang="en-IN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</a:t>
            </a:r>
            <a:r>
              <a:rPr lang="ta-IN" dirty="0" err="1"/>
              <a:t>சாபங்கள்</a:t>
            </a:r>
            <a:r>
              <a:rPr lang="ta-IN" dirty="0"/>
              <a:t> </a:t>
            </a:r>
            <a:r>
              <a:rPr lang="ta-IN" dirty="0" err="1"/>
              <a:t>நீக்கவே</a:t>
            </a:r>
            <a:r>
              <a:rPr lang="ta-IN" dirty="0"/>
              <a:t> </a:t>
            </a:r>
          </a:p>
          <a:p>
            <a:r>
              <a:rPr lang="en-IN" dirty="0"/>
              <a:t>Slide 6 -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(தொடர்ச்சி) </a:t>
            </a:r>
          </a:p>
          <a:p>
            <a:r>
              <a:rPr lang="en-IN" dirty="0"/>
              <a:t>Slide 7 - </a:t>
            </a:r>
            <a:r>
              <a:rPr lang="ta-IN" dirty="0" err="1"/>
              <a:t>இருளில்</a:t>
            </a:r>
            <a:r>
              <a:rPr lang="ta-IN" dirty="0"/>
              <a:t> வாழும் மாந்தர்</a:t>
            </a:r>
          </a:p>
          <a:p>
            <a:r>
              <a:rPr lang="en-IN" dirty="0"/>
              <a:t>Slide 8 - </a:t>
            </a:r>
            <a:r>
              <a:rPr lang="ta-IN" dirty="0" err="1"/>
              <a:t>ஆடின்</a:t>
            </a:r>
            <a:r>
              <a:rPr lang="ta-IN" dirty="0"/>
              <a:t> </a:t>
            </a:r>
            <a:r>
              <a:rPr lang="ta-IN" dirty="0" err="1"/>
              <a:t>குடிலில்</a:t>
            </a:r>
            <a:r>
              <a:rPr lang="ta-IN" dirty="0"/>
              <a:t> </a:t>
            </a:r>
            <a:r>
              <a:rPr lang="ta-IN" dirty="0" err="1"/>
              <a:t>மாட்டுத்தொழுவில்</a:t>
            </a:r>
            <a:r>
              <a:rPr lang="ta-IN" dirty="0"/>
              <a:t> </a:t>
            </a:r>
          </a:p>
          <a:p>
            <a:r>
              <a:rPr lang="en-IN" dirty="0"/>
              <a:t>Slide 9 - </a:t>
            </a:r>
            <a:r>
              <a:rPr lang="ta-IN" dirty="0"/>
              <a:t>அவர் </a:t>
            </a:r>
            <a:r>
              <a:rPr lang="ta-IN" dirty="0" err="1"/>
              <a:t>நாமமே</a:t>
            </a:r>
            <a:r>
              <a:rPr lang="ta-IN" dirty="0"/>
              <a:t> மிக </a:t>
            </a:r>
            <a:r>
              <a:rPr lang="ta-IN" dirty="0" err="1"/>
              <a:t>அதிசயமாமே</a:t>
            </a:r>
            <a:r>
              <a:rPr lang="ta-IN" dirty="0"/>
              <a:t>! </a:t>
            </a:r>
          </a:p>
          <a:p>
            <a:r>
              <a:rPr lang="en-IN" dirty="0"/>
              <a:t>Slide 10 - </a:t>
            </a:r>
            <a:r>
              <a:rPr lang="ta-IN" dirty="0"/>
              <a:t>கேள்! </a:t>
            </a:r>
            <a:r>
              <a:rPr lang="ta-IN" dirty="0" err="1"/>
              <a:t>ஜென்மித்த</a:t>
            </a:r>
            <a:r>
              <a:rPr lang="ta-IN" dirty="0"/>
              <a:t> </a:t>
            </a:r>
            <a:r>
              <a:rPr lang="ta-IN" dirty="0" err="1"/>
              <a:t>ராயர்க்கே</a:t>
            </a:r>
            <a:endParaRPr lang="ta-IN" dirty="0"/>
          </a:p>
          <a:p>
            <a:r>
              <a:rPr lang="en-IN" dirty="0"/>
              <a:t>Slide 11 - </a:t>
            </a:r>
            <a:r>
              <a:rPr lang="ta-IN" dirty="0"/>
              <a:t>கந்தை </a:t>
            </a:r>
            <a:r>
              <a:rPr lang="ta-IN" dirty="0" err="1"/>
              <a:t>பொதிந்தவனை</a:t>
            </a:r>
            <a:r>
              <a:rPr lang="ta-IN" dirty="0"/>
              <a:t> </a:t>
            </a:r>
          </a:p>
          <a:p>
            <a:r>
              <a:rPr lang="en-IN" dirty="0"/>
              <a:t>Slide 12 -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endParaRPr lang="ta-IN" dirty="0"/>
          </a:p>
          <a:p>
            <a:r>
              <a:rPr lang="en-IN" dirty="0"/>
              <a:t>Slide 13 -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r>
              <a:rPr lang="ta-IN" dirty="0"/>
              <a:t> (தொடர்ச்சி)</a:t>
            </a:r>
          </a:p>
          <a:p>
            <a:r>
              <a:rPr lang="en-IN" dirty="0"/>
              <a:t>Slide 14 - </a:t>
            </a:r>
            <a:r>
              <a:rPr lang="ta-IN" dirty="0" err="1"/>
              <a:t>இம்மானுவேல்</a:t>
            </a:r>
            <a:r>
              <a:rPr lang="ta-IN" dirty="0"/>
              <a:t> </a:t>
            </a:r>
            <a:r>
              <a:rPr lang="ta-IN" dirty="0" err="1"/>
              <a:t>இம்மானுவேல்</a:t>
            </a:r>
            <a:endParaRPr lang="ta-IN" dirty="0"/>
          </a:p>
          <a:p>
            <a:r>
              <a:rPr lang="en-IN" dirty="0"/>
              <a:t>Slide 15 - </a:t>
            </a:r>
            <a:r>
              <a:rPr lang="ta-IN" dirty="0" err="1"/>
              <a:t>கிறிஸ்துமஸ்</a:t>
            </a:r>
            <a:r>
              <a:rPr lang="ta-IN" dirty="0"/>
              <a:t> என்றால் </a:t>
            </a:r>
            <a:r>
              <a:rPr lang="ta-IN" dirty="0" err="1"/>
              <a:t>கொண்டாட்டமே</a:t>
            </a:r>
            <a:endParaRPr lang="ta-IN" dirty="0"/>
          </a:p>
          <a:p>
            <a:r>
              <a:rPr lang="en-IN" dirty="0"/>
              <a:t>Slide 16 - </a:t>
            </a:r>
            <a:r>
              <a:rPr lang="ta-IN" dirty="0"/>
              <a:t>ல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லல்ல</a:t>
            </a:r>
            <a:r>
              <a:rPr lang="ta-IN" dirty="0"/>
              <a:t> </a:t>
            </a:r>
            <a:r>
              <a:rPr lang="ta-IN" dirty="0" err="1"/>
              <a:t>லா</a:t>
            </a:r>
            <a:endParaRPr lang="ta-IN" dirty="0"/>
          </a:p>
          <a:p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5C0815A-83CC-C227-8781-0F4BCEB450B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8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610062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BFE29C-A256-28A0-97AC-85B04ED69D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D443047-F5D1-2CDE-8E2D-4422E1726AD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62A0484-22D3-AB1E-CBA5-125EAE60ABB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சிங்காசனம் </a:t>
            </a:r>
            <a:r>
              <a:rPr lang="ta-IN" dirty="0" err="1"/>
              <a:t>வீற்றிருக்கும்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 err="1"/>
              <a:t>இரட்சகர்</a:t>
            </a:r>
            <a:r>
              <a:rPr lang="ta-IN" dirty="0"/>
              <a:t> </a:t>
            </a:r>
            <a:r>
              <a:rPr lang="ta-IN" dirty="0" err="1"/>
              <a:t>பிறந்தாரே</a:t>
            </a:r>
            <a:r>
              <a:rPr lang="ta-IN" dirty="0"/>
              <a:t> </a:t>
            </a:r>
          </a:p>
          <a:p>
            <a:r>
              <a:rPr lang="en-IN" dirty="0"/>
              <a:t>Slide 3 - </a:t>
            </a:r>
            <a:r>
              <a:rPr lang="ta-IN" dirty="0" err="1"/>
              <a:t>எம்முள்ளம்</a:t>
            </a:r>
            <a:r>
              <a:rPr lang="ta-IN" dirty="0"/>
              <a:t> இயேசு பிறந்த </a:t>
            </a:r>
          </a:p>
          <a:p>
            <a:r>
              <a:rPr lang="en-IN" dirty="0"/>
              <a:t>Slide 4 - </a:t>
            </a:r>
            <a:r>
              <a:rPr lang="ta-IN" dirty="0" err="1"/>
              <a:t>உன்னதத்தில்</a:t>
            </a:r>
            <a:r>
              <a:rPr lang="ta-IN" dirty="0"/>
              <a:t> </a:t>
            </a:r>
            <a:r>
              <a:rPr lang="ta-IN" dirty="0" err="1"/>
              <a:t>தேவனுக்கே</a:t>
            </a:r>
            <a:r>
              <a:rPr lang="ta-IN" dirty="0"/>
              <a:t> </a:t>
            </a:r>
          </a:p>
          <a:p>
            <a:r>
              <a:rPr lang="en-IN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</a:t>
            </a:r>
            <a:r>
              <a:rPr lang="ta-IN" dirty="0" err="1"/>
              <a:t>சாபங்கள்</a:t>
            </a:r>
            <a:r>
              <a:rPr lang="ta-IN" dirty="0"/>
              <a:t> </a:t>
            </a:r>
            <a:r>
              <a:rPr lang="ta-IN" dirty="0" err="1"/>
              <a:t>நீக்கவே</a:t>
            </a:r>
            <a:r>
              <a:rPr lang="ta-IN" dirty="0"/>
              <a:t> </a:t>
            </a:r>
          </a:p>
          <a:p>
            <a:r>
              <a:rPr lang="en-IN" dirty="0"/>
              <a:t>Slide 6 -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(தொடர்ச்சி) </a:t>
            </a:r>
          </a:p>
          <a:p>
            <a:r>
              <a:rPr lang="en-IN" dirty="0"/>
              <a:t>Slide 7 - </a:t>
            </a:r>
            <a:r>
              <a:rPr lang="ta-IN" dirty="0" err="1"/>
              <a:t>இருளில்</a:t>
            </a:r>
            <a:r>
              <a:rPr lang="ta-IN" dirty="0"/>
              <a:t> வாழும் மாந்தர்</a:t>
            </a:r>
          </a:p>
          <a:p>
            <a:r>
              <a:rPr lang="en-IN" dirty="0"/>
              <a:t>Slide 8 - </a:t>
            </a:r>
            <a:r>
              <a:rPr lang="ta-IN" dirty="0" err="1"/>
              <a:t>ஆடின்</a:t>
            </a:r>
            <a:r>
              <a:rPr lang="ta-IN" dirty="0"/>
              <a:t> </a:t>
            </a:r>
            <a:r>
              <a:rPr lang="ta-IN" dirty="0" err="1"/>
              <a:t>குடிலில்</a:t>
            </a:r>
            <a:r>
              <a:rPr lang="ta-IN" dirty="0"/>
              <a:t> </a:t>
            </a:r>
            <a:r>
              <a:rPr lang="ta-IN" dirty="0" err="1"/>
              <a:t>மாட்டுத்தொழுவில்</a:t>
            </a:r>
            <a:r>
              <a:rPr lang="ta-IN" dirty="0"/>
              <a:t> </a:t>
            </a:r>
          </a:p>
          <a:p>
            <a:r>
              <a:rPr lang="en-IN" dirty="0"/>
              <a:t>Slide 9 - </a:t>
            </a:r>
            <a:r>
              <a:rPr lang="ta-IN" dirty="0"/>
              <a:t>அவர் </a:t>
            </a:r>
            <a:r>
              <a:rPr lang="ta-IN" dirty="0" err="1"/>
              <a:t>நாமமே</a:t>
            </a:r>
            <a:r>
              <a:rPr lang="ta-IN" dirty="0"/>
              <a:t> மிக </a:t>
            </a:r>
            <a:r>
              <a:rPr lang="ta-IN" dirty="0" err="1"/>
              <a:t>அதிசயமாமே</a:t>
            </a:r>
            <a:r>
              <a:rPr lang="ta-IN" dirty="0"/>
              <a:t>! </a:t>
            </a:r>
          </a:p>
          <a:p>
            <a:r>
              <a:rPr lang="en-IN" dirty="0"/>
              <a:t>Slide 10 - </a:t>
            </a:r>
            <a:r>
              <a:rPr lang="ta-IN" dirty="0"/>
              <a:t>கேள்! </a:t>
            </a:r>
            <a:r>
              <a:rPr lang="ta-IN" dirty="0" err="1"/>
              <a:t>ஜென்மித்த</a:t>
            </a:r>
            <a:r>
              <a:rPr lang="ta-IN" dirty="0"/>
              <a:t> </a:t>
            </a:r>
            <a:r>
              <a:rPr lang="ta-IN" dirty="0" err="1"/>
              <a:t>ராயர்க்கே</a:t>
            </a:r>
            <a:endParaRPr lang="ta-IN" dirty="0"/>
          </a:p>
          <a:p>
            <a:r>
              <a:rPr lang="en-IN" dirty="0"/>
              <a:t>Slide 11 - </a:t>
            </a:r>
            <a:r>
              <a:rPr lang="ta-IN" dirty="0"/>
              <a:t>கந்தை </a:t>
            </a:r>
            <a:r>
              <a:rPr lang="ta-IN" dirty="0" err="1"/>
              <a:t>பொதிந்தவனை</a:t>
            </a:r>
            <a:r>
              <a:rPr lang="ta-IN" dirty="0"/>
              <a:t> </a:t>
            </a:r>
          </a:p>
          <a:p>
            <a:r>
              <a:rPr lang="en-IN" dirty="0"/>
              <a:t>Slide 12 -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endParaRPr lang="ta-IN" dirty="0"/>
          </a:p>
          <a:p>
            <a:r>
              <a:rPr lang="en-IN" dirty="0"/>
              <a:t>Slide 13 -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r>
              <a:rPr lang="ta-IN" dirty="0"/>
              <a:t> (தொடர்ச்சி)</a:t>
            </a:r>
          </a:p>
          <a:p>
            <a:r>
              <a:rPr lang="en-IN" dirty="0"/>
              <a:t>Slide 14 - </a:t>
            </a:r>
            <a:r>
              <a:rPr lang="ta-IN" dirty="0" err="1"/>
              <a:t>இம்மானுவேல்</a:t>
            </a:r>
            <a:r>
              <a:rPr lang="ta-IN" dirty="0"/>
              <a:t> </a:t>
            </a:r>
            <a:r>
              <a:rPr lang="ta-IN" dirty="0" err="1"/>
              <a:t>இம்மானுவேல்</a:t>
            </a:r>
            <a:endParaRPr lang="ta-IN" dirty="0"/>
          </a:p>
          <a:p>
            <a:r>
              <a:rPr lang="en-IN" dirty="0"/>
              <a:t>Slide 15 - </a:t>
            </a:r>
            <a:r>
              <a:rPr lang="ta-IN" dirty="0" err="1"/>
              <a:t>கிறிஸ்துமஸ்</a:t>
            </a:r>
            <a:r>
              <a:rPr lang="ta-IN" dirty="0"/>
              <a:t> என்றால் </a:t>
            </a:r>
            <a:r>
              <a:rPr lang="ta-IN" dirty="0" err="1"/>
              <a:t>கொண்டாட்டமே</a:t>
            </a:r>
            <a:endParaRPr lang="ta-IN" dirty="0"/>
          </a:p>
          <a:p>
            <a:r>
              <a:rPr lang="en-IN" dirty="0"/>
              <a:t>Slide 16 - </a:t>
            </a:r>
            <a:r>
              <a:rPr lang="ta-IN" dirty="0"/>
              <a:t>ல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லல்ல</a:t>
            </a:r>
            <a:r>
              <a:rPr lang="ta-IN" dirty="0"/>
              <a:t> </a:t>
            </a:r>
            <a:r>
              <a:rPr lang="ta-IN" dirty="0" err="1"/>
              <a:t>லா</a:t>
            </a:r>
            <a:endParaRPr lang="ta-IN" dirty="0"/>
          </a:p>
          <a:p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E7962D9-006C-F33B-8088-FAB4779F9B8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9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856449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92E3F4-9385-B505-C24E-7AE24E5A95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E69E2C0-70B6-2C26-3D59-B9CF7FC39E1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7B07B3-B3B5-8FD6-B56A-708B7DC3A7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சிங்காசனம் </a:t>
            </a:r>
            <a:r>
              <a:rPr lang="ta-IN" dirty="0" err="1"/>
              <a:t>வீற்றிருக்கும்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 err="1"/>
              <a:t>இரட்சகர்</a:t>
            </a:r>
            <a:r>
              <a:rPr lang="ta-IN" dirty="0"/>
              <a:t> </a:t>
            </a:r>
            <a:r>
              <a:rPr lang="ta-IN" dirty="0" err="1"/>
              <a:t>பிறந்தாரே</a:t>
            </a:r>
            <a:r>
              <a:rPr lang="ta-IN" dirty="0"/>
              <a:t> </a:t>
            </a:r>
          </a:p>
          <a:p>
            <a:r>
              <a:rPr lang="en-IN" dirty="0"/>
              <a:t>Slide 3 - </a:t>
            </a:r>
            <a:r>
              <a:rPr lang="ta-IN" dirty="0" err="1"/>
              <a:t>எம்முள்ளம்</a:t>
            </a:r>
            <a:r>
              <a:rPr lang="ta-IN" dirty="0"/>
              <a:t> இயேசு பிறந்த </a:t>
            </a:r>
          </a:p>
          <a:p>
            <a:r>
              <a:rPr lang="en-IN" dirty="0"/>
              <a:t>Slide 4 - </a:t>
            </a:r>
            <a:r>
              <a:rPr lang="ta-IN" dirty="0" err="1"/>
              <a:t>உன்னதத்தில்</a:t>
            </a:r>
            <a:r>
              <a:rPr lang="ta-IN" dirty="0"/>
              <a:t> </a:t>
            </a:r>
            <a:r>
              <a:rPr lang="ta-IN" dirty="0" err="1"/>
              <a:t>தேவனுக்கே</a:t>
            </a:r>
            <a:r>
              <a:rPr lang="ta-IN" dirty="0"/>
              <a:t> </a:t>
            </a:r>
          </a:p>
          <a:p>
            <a:r>
              <a:rPr lang="en-IN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</a:t>
            </a:r>
            <a:r>
              <a:rPr lang="ta-IN" dirty="0" err="1"/>
              <a:t>சாபங்கள்</a:t>
            </a:r>
            <a:r>
              <a:rPr lang="ta-IN" dirty="0"/>
              <a:t> </a:t>
            </a:r>
            <a:r>
              <a:rPr lang="ta-IN" dirty="0" err="1"/>
              <a:t>நீக்கவே</a:t>
            </a:r>
            <a:r>
              <a:rPr lang="ta-IN" dirty="0"/>
              <a:t> </a:t>
            </a:r>
          </a:p>
          <a:p>
            <a:r>
              <a:rPr lang="en-IN" dirty="0"/>
              <a:t>Slide 6 -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(தொடர்ச்சி) </a:t>
            </a:r>
          </a:p>
          <a:p>
            <a:r>
              <a:rPr lang="en-IN" dirty="0"/>
              <a:t>Slide 7 - </a:t>
            </a:r>
            <a:r>
              <a:rPr lang="ta-IN" dirty="0" err="1"/>
              <a:t>இருளில்</a:t>
            </a:r>
            <a:r>
              <a:rPr lang="ta-IN" dirty="0"/>
              <a:t> வாழும் மாந்தர்</a:t>
            </a:r>
          </a:p>
          <a:p>
            <a:r>
              <a:rPr lang="en-IN" dirty="0"/>
              <a:t>Slide 8 - </a:t>
            </a:r>
            <a:r>
              <a:rPr lang="ta-IN" dirty="0" err="1"/>
              <a:t>ஆடின்</a:t>
            </a:r>
            <a:r>
              <a:rPr lang="ta-IN" dirty="0"/>
              <a:t> </a:t>
            </a:r>
            <a:r>
              <a:rPr lang="ta-IN" dirty="0" err="1"/>
              <a:t>குடிலில்</a:t>
            </a:r>
            <a:r>
              <a:rPr lang="ta-IN" dirty="0"/>
              <a:t> </a:t>
            </a:r>
            <a:r>
              <a:rPr lang="ta-IN" dirty="0" err="1"/>
              <a:t>மாட்டுத்தொழுவில்</a:t>
            </a:r>
            <a:r>
              <a:rPr lang="ta-IN" dirty="0"/>
              <a:t> </a:t>
            </a:r>
          </a:p>
          <a:p>
            <a:r>
              <a:rPr lang="en-IN" dirty="0"/>
              <a:t>Slide 9 - </a:t>
            </a:r>
            <a:r>
              <a:rPr lang="ta-IN" dirty="0"/>
              <a:t>அவர் </a:t>
            </a:r>
            <a:r>
              <a:rPr lang="ta-IN" dirty="0" err="1"/>
              <a:t>நாமமே</a:t>
            </a:r>
            <a:r>
              <a:rPr lang="ta-IN" dirty="0"/>
              <a:t> மிக </a:t>
            </a:r>
            <a:r>
              <a:rPr lang="ta-IN" dirty="0" err="1"/>
              <a:t>அதிசயமாமே</a:t>
            </a:r>
            <a:r>
              <a:rPr lang="ta-IN" dirty="0"/>
              <a:t>! </a:t>
            </a:r>
          </a:p>
          <a:p>
            <a:r>
              <a:rPr lang="en-IN" dirty="0"/>
              <a:t>Slide 10 - </a:t>
            </a:r>
            <a:r>
              <a:rPr lang="ta-IN" dirty="0"/>
              <a:t>கேள்! </a:t>
            </a:r>
            <a:r>
              <a:rPr lang="ta-IN" dirty="0" err="1"/>
              <a:t>ஜென்மித்த</a:t>
            </a:r>
            <a:r>
              <a:rPr lang="ta-IN" dirty="0"/>
              <a:t> </a:t>
            </a:r>
            <a:r>
              <a:rPr lang="ta-IN" dirty="0" err="1"/>
              <a:t>ராயர்க்கே</a:t>
            </a:r>
            <a:endParaRPr lang="ta-IN" dirty="0"/>
          </a:p>
          <a:p>
            <a:r>
              <a:rPr lang="en-IN" dirty="0"/>
              <a:t>Slide 11 - </a:t>
            </a:r>
            <a:r>
              <a:rPr lang="ta-IN" dirty="0"/>
              <a:t>கந்தை </a:t>
            </a:r>
            <a:r>
              <a:rPr lang="ta-IN" dirty="0" err="1"/>
              <a:t>பொதிந்தவனை</a:t>
            </a:r>
            <a:r>
              <a:rPr lang="ta-IN" dirty="0"/>
              <a:t> </a:t>
            </a:r>
          </a:p>
          <a:p>
            <a:r>
              <a:rPr lang="en-IN" dirty="0"/>
              <a:t>Slide 12 -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endParaRPr lang="ta-IN" dirty="0"/>
          </a:p>
          <a:p>
            <a:r>
              <a:rPr lang="en-IN" dirty="0"/>
              <a:t>Slide 13 -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r>
              <a:rPr lang="ta-IN" dirty="0"/>
              <a:t> (தொடர்ச்சி)</a:t>
            </a:r>
          </a:p>
          <a:p>
            <a:r>
              <a:rPr lang="en-IN" dirty="0"/>
              <a:t>Slide 14 - </a:t>
            </a:r>
            <a:r>
              <a:rPr lang="ta-IN" dirty="0" err="1"/>
              <a:t>இம்மானுவேல்</a:t>
            </a:r>
            <a:r>
              <a:rPr lang="ta-IN" dirty="0"/>
              <a:t> </a:t>
            </a:r>
            <a:r>
              <a:rPr lang="ta-IN" dirty="0" err="1"/>
              <a:t>இம்மானுவேல்</a:t>
            </a:r>
            <a:endParaRPr lang="ta-IN" dirty="0"/>
          </a:p>
          <a:p>
            <a:r>
              <a:rPr lang="en-IN" dirty="0"/>
              <a:t>Slide 15 - </a:t>
            </a:r>
            <a:r>
              <a:rPr lang="ta-IN" dirty="0" err="1"/>
              <a:t>கிறிஸ்துமஸ்</a:t>
            </a:r>
            <a:r>
              <a:rPr lang="ta-IN" dirty="0"/>
              <a:t> என்றால் </a:t>
            </a:r>
            <a:r>
              <a:rPr lang="ta-IN" dirty="0" err="1"/>
              <a:t>கொண்டாட்டமே</a:t>
            </a:r>
            <a:endParaRPr lang="ta-IN" dirty="0"/>
          </a:p>
          <a:p>
            <a:r>
              <a:rPr lang="en-IN" dirty="0"/>
              <a:t>Slide 16 - </a:t>
            </a:r>
            <a:r>
              <a:rPr lang="ta-IN" dirty="0"/>
              <a:t>ல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லல்ல</a:t>
            </a:r>
            <a:r>
              <a:rPr lang="ta-IN" dirty="0"/>
              <a:t> </a:t>
            </a:r>
            <a:r>
              <a:rPr lang="ta-IN" dirty="0" err="1"/>
              <a:t>லா</a:t>
            </a:r>
            <a:endParaRPr lang="ta-IN" dirty="0"/>
          </a:p>
          <a:p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A091B1-202F-5E94-DE92-54ABAB670E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10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935847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F14B3E-60C5-74EB-D62B-3BFF683EE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27BC686-B5F0-439B-77D2-F48AA7049B6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831037A-5AFF-2989-1E8C-7839244FAF9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சிங்காசனம் </a:t>
            </a:r>
            <a:r>
              <a:rPr lang="ta-IN" dirty="0" err="1"/>
              <a:t>வீற்றிருக்கும்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 err="1"/>
              <a:t>இரட்சகர்</a:t>
            </a:r>
            <a:r>
              <a:rPr lang="ta-IN" dirty="0"/>
              <a:t> </a:t>
            </a:r>
            <a:r>
              <a:rPr lang="ta-IN" dirty="0" err="1"/>
              <a:t>பிறந்தாரே</a:t>
            </a:r>
            <a:r>
              <a:rPr lang="ta-IN" dirty="0"/>
              <a:t> </a:t>
            </a:r>
          </a:p>
          <a:p>
            <a:r>
              <a:rPr lang="en-IN" dirty="0"/>
              <a:t>Slide 3 - </a:t>
            </a:r>
            <a:r>
              <a:rPr lang="ta-IN" dirty="0" err="1"/>
              <a:t>எம்முள்ளம்</a:t>
            </a:r>
            <a:r>
              <a:rPr lang="ta-IN" dirty="0"/>
              <a:t> இயேசு பிறந்த </a:t>
            </a:r>
          </a:p>
          <a:p>
            <a:r>
              <a:rPr lang="en-IN" dirty="0"/>
              <a:t>Slide 4 - </a:t>
            </a:r>
            <a:r>
              <a:rPr lang="ta-IN" dirty="0" err="1"/>
              <a:t>உன்னதத்தில்</a:t>
            </a:r>
            <a:r>
              <a:rPr lang="ta-IN" dirty="0"/>
              <a:t> </a:t>
            </a:r>
            <a:r>
              <a:rPr lang="ta-IN" dirty="0" err="1"/>
              <a:t>தேவனுக்கே</a:t>
            </a:r>
            <a:r>
              <a:rPr lang="ta-IN" dirty="0"/>
              <a:t> </a:t>
            </a:r>
          </a:p>
          <a:p>
            <a:r>
              <a:rPr lang="en-IN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</a:t>
            </a:r>
            <a:r>
              <a:rPr lang="ta-IN" dirty="0" err="1"/>
              <a:t>சாபங்கள்</a:t>
            </a:r>
            <a:r>
              <a:rPr lang="ta-IN" dirty="0"/>
              <a:t> </a:t>
            </a:r>
            <a:r>
              <a:rPr lang="ta-IN" dirty="0" err="1"/>
              <a:t>நீக்கவே</a:t>
            </a:r>
            <a:r>
              <a:rPr lang="ta-IN" dirty="0"/>
              <a:t> </a:t>
            </a:r>
          </a:p>
          <a:p>
            <a:r>
              <a:rPr lang="en-IN" dirty="0"/>
              <a:t>Slide 6 -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(தொடர்ச்சி) </a:t>
            </a:r>
          </a:p>
          <a:p>
            <a:r>
              <a:rPr lang="en-IN" dirty="0"/>
              <a:t>Slide 7 - </a:t>
            </a:r>
            <a:r>
              <a:rPr lang="ta-IN" dirty="0" err="1"/>
              <a:t>இருளில்</a:t>
            </a:r>
            <a:r>
              <a:rPr lang="ta-IN" dirty="0"/>
              <a:t> வாழும் மாந்தர்</a:t>
            </a:r>
          </a:p>
          <a:p>
            <a:r>
              <a:rPr lang="en-IN" dirty="0"/>
              <a:t>Slide 8 - </a:t>
            </a:r>
            <a:r>
              <a:rPr lang="ta-IN" dirty="0" err="1"/>
              <a:t>ஆடின்</a:t>
            </a:r>
            <a:r>
              <a:rPr lang="ta-IN" dirty="0"/>
              <a:t> </a:t>
            </a:r>
            <a:r>
              <a:rPr lang="ta-IN" dirty="0" err="1"/>
              <a:t>குடிலில்</a:t>
            </a:r>
            <a:r>
              <a:rPr lang="ta-IN" dirty="0"/>
              <a:t> </a:t>
            </a:r>
            <a:r>
              <a:rPr lang="ta-IN" dirty="0" err="1"/>
              <a:t>மாட்டுத்தொழுவில்</a:t>
            </a:r>
            <a:r>
              <a:rPr lang="ta-IN" dirty="0"/>
              <a:t> </a:t>
            </a:r>
          </a:p>
          <a:p>
            <a:r>
              <a:rPr lang="en-IN" dirty="0"/>
              <a:t>Slide 9 - </a:t>
            </a:r>
            <a:r>
              <a:rPr lang="ta-IN" dirty="0"/>
              <a:t>அவர் </a:t>
            </a:r>
            <a:r>
              <a:rPr lang="ta-IN" dirty="0" err="1"/>
              <a:t>நாமமே</a:t>
            </a:r>
            <a:r>
              <a:rPr lang="ta-IN" dirty="0"/>
              <a:t> மிக </a:t>
            </a:r>
            <a:r>
              <a:rPr lang="ta-IN" dirty="0" err="1"/>
              <a:t>அதிசயமாமே</a:t>
            </a:r>
            <a:r>
              <a:rPr lang="ta-IN" dirty="0"/>
              <a:t>! </a:t>
            </a:r>
          </a:p>
          <a:p>
            <a:r>
              <a:rPr lang="en-IN" dirty="0"/>
              <a:t>Slide 10 - </a:t>
            </a:r>
            <a:r>
              <a:rPr lang="ta-IN" dirty="0"/>
              <a:t>கேள்! </a:t>
            </a:r>
            <a:r>
              <a:rPr lang="ta-IN" dirty="0" err="1"/>
              <a:t>ஜென்மித்த</a:t>
            </a:r>
            <a:r>
              <a:rPr lang="ta-IN" dirty="0"/>
              <a:t> </a:t>
            </a:r>
            <a:r>
              <a:rPr lang="ta-IN" dirty="0" err="1"/>
              <a:t>ராயர்க்கே</a:t>
            </a:r>
            <a:endParaRPr lang="ta-IN" dirty="0"/>
          </a:p>
          <a:p>
            <a:r>
              <a:rPr lang="en-IN" dirty="0"/>
              <a:t>Slide 11 - </a:t>
            </a:r>
            <a:r>
              <a:rPr lang="ta-IN" dirty="0"/>
              <a:t>கந்தை </a:t>
            </a:r>
            <a:r>
              <a:rPr lang="ta-IN" dirty="0" err="1"/>
              <a:t>பொதிந்தவனை</a:t>
            </a:r>
            <a:r>
              <a:rPr lang="ta-IN" dirty="0"/>
              <a:t> </a:t>
            </a:r>
          </a:p>
          <a:p>
            <a:r>
              <a:rPr lang="en-IN" dirty="0"/>
              <a:t>Slide 12 -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endParaRPr lang="ta-IN" dirty="0"/>
          </a:p>
          <a:p>
            <a:r>
              <a:rPr lang="en-IN" dirty="0"/>
              <a:t>Slide 13 -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r>
              <a:rPr lang="ta-IN" dirty="0"/>
              <a:t> (தொடர்ச்சி)</a:t>
            </a:r>
          </a:p>
          <a:p>
            <a:r>
              <a:rPr lang="en-IN" dirty="0"/>
              <a:t>Slide 14 - </a:t>
            </a:r>
            <a:r>
              <a:rPr lang="ta-IN" dirty="0" err="1"/>
              <a:t>இம்மானுவேல்</a:t>
            </a:r>
            <a:r>
              <a:rPr lang="ta-IN" dirty="0"/>
              <a:t> </a:t>
            </a:r>
            <a:r>
              <a:rPr lang="ta-IN" dirty="0" err="1"/>
              <a:t>இம்மானுவேல்</a:t>
            </a:r>
            <a:endParaRPr lang="ta-IN" dirty="0"/>
          </a:p>
          <a:p>
            <a:r>
              <a:rPr lang="en-IN" dirty="0"/>
              <a:t>Slide 15 - </a:t>
            </a:r>
            <a:r>
              <a:rPr lang="ta-IN" dirty="0" err="1"/>
              <a:t>கிறிஸ்துமஸ்</a:t>
            </a:r>
            <a:r>
              <a:rPr lang="ta-IN" dirty="0"/>
              <a:t> என்றால் </a:t>
            </a:r>
            <a:r>
              <a:rPr lang="ta-IN" dirty="0" err="1"/>
              <a:t>கொண்டாட்டமே</a:t>
            </a:r>
            <a:endParaRPr lang="ta-IN" dirty="0"/>
          </a:p>
          <a:p>
            <a:r>
              <a:rPr lang="en-IN" dirty="0"/>
              <a:t>Slide 16 - </a:t>
            </a:r>
            <a:r>
              <a:rPr lang="ta-IN" dirty="0"/>
              <a:t>ல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லல்ல</a:t>
            </a:r>
            <a:r>
              <a:rPr lang="ta-IN" dirty="0"/>
              <a:t> </a:t>
            </a:r>
            <a:r>
              <a:rPr lang="ta-IN" dirty="0" err="1"/>
              <a:t>லா</a:t>
            </a:r>
            <a:endParaRPr lang="ta-IN" dirty="0"/>
          </a:p>
          <a:p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6F2CAF-514D-13C4-5963-6752FEF1E4D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027690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2FBF37-9C47-B7FF-E3F3-1A8F84D49A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AD6E3AA-46C3-EF29-A9E0-C6B5A745B7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757B311-CBEC-AF48-602E-EB395D1D25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சிங்காசனம் </a:t>
            </a:r>
            <a:r>
              <a:rPr lang="ta-IN" dirty="0" err="1"/>
              <a:t>வீற்றிருக்கும்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 err="1"/>
              <a:t>இரட்சகர்</a:t>
            </a:r>
            <a:r>
              <a:rPr lang="ta-IN" dirty="0"/>
              <a:t> </a:t>
            </a:r>
            <a:r>
              <a:rPr lang="ta-IN" dirty="0" err="1"/>
              <a:t>பிறந்தாரே</a:t>
            </a:r>
            <a:r>
              <a:rPr lang="ta-IN" dirty="0"/>
              <a:t> </a:t>
            </a:r>
          </a:p>
          <a:p>
            <a:r>
              <a:rPr lang="en-IN" dirty="0"/>
              <a:t>Slide 3 - </a:t>
            </a:r>
            <a:r>
              <a:rPr lang="ta-IN" dirty="0" err="1"/>
              <a:t>எம்முள்ளம்</a:t>
            </a:r>
            <a:r>
              <a:rPr lang="ta-IN" dirty="0"/>
              <a:t> இயேசு பிறந்த </a:t>
            </a:r>
          </a:p>
          <a:p>
            <a:r>
              <a:rPr lang="en-IN" dirty="0"/>
              <a:t>Slide 4 - </a:t>
            </a:r>
            <a:r>
              <a:rPr lang="ta-IN" dirty="0" err="1"/>
              <a:t>உன்னதத்தில்</a:t>
            </a:r>
            <a:r>
              <a:rPr lang="ta-IN" dirty="0"/>
              <a:t> </a:t>
            </a:r>
            <a:r>
              <a:rPr lang="ta-IN" dirty="0" err="1"/>
              <a:t>தேவனுக்கே</a:t>
            </a:r>
            <a:r>
              <a:rPr lang="ta-IN" dirty="0"/>
              <a:t> </a:t>
            </a:r>
          </a:p>
          <a:p>
            <a:r>
              <a:rPr lang="en-IN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</a:t>
            </a:r>
            <a:r>
              <a:rPr lang="ta-IN" dirty="0" err="1"/>
              <a:t>சாபங்கள்</a:t>
            </a:r>
            <a:r>
              <a:rPr lang="ta-IN" dirty="0"/>
              <a:t> </a:t>
            </a:r>
            <a:r>
              <a:rPr lang="ta-IN" dirty="0" err="1"/>
              <a:t>நீக்கவே</a:t>
            </a:r>
            <a:r>
              <a:rPr lang="ta-IN" dirty="0"/>
              <a:t> </a:t>
            </a:r>
          </a:p>
          <a:p>
            <a:r>
              <a:rPr lang="en-IN" dirty="0"/>
              <a:t>Slide 6 -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(தொடர்ச்சி) </a:t>
            </a:r>
          </a:p>
          <a:p>
            <a:r>
              <a:rPr lang="en-IN" dirty="0"/>
              <a:t>Slide 7 - </a:t>
            </a:r>
            <a:r>
              <a:rPr lang="ta-IN" dirty="0" err="1"/>
              <a:t>இருளில்</a:t>
            </a:r>
            <a:r>
              <a:rPr lang="ta-IN" dirty="0"/>
              <a:t> வாழும் மாந்தர்</a:t>
            </a:r>
          </a:p>
          <a:p>
            <a:r>
              <a:rPr lang="en-IN" dirty="0"/>
              <a:t>Slide 8 - </a:t>
            </a:r>
            <a:r>
              <a:rPr lang="ta-IN" dirty="0" err="1"/>
              <a:t>ஆடின்</a:t>
            </a:r>
            <a:r>
              <a:rPr lang="ta-IN" dirty="0"/>
              <a:t> </a:t>
            </a:r>
            <a:r>
              <a:rPr lang="ta-IN" dirty="0" err="1"/>
              <a:t>குடிலில்</a:t>
            </a:r>
            <a:r>
              <a:rPr lang="ta-IN" dirty="0"/>
              <a:t> </a:t>
            </a:r>
            <a:r>
              <a:rPr lang="ta-IN" dirty="0" err="1"/>
              <a:t>மாட்டுத்தொழுவில்</a:t>
            </a:r>
            <a:r>
              <a:rPr lang="ta-IN" dirty="0"/>
              <a:t> </a:t>
            </a:r>
          </a:p>
          <a:p>
            <a:r>
              <a:rPr lang="en-IN" dirty="0"/>
              <a:t>Slide 9 - </a:t>
            </a:r>
            <a:r>
              <a:rPr lang="ta-IN" dirty="0"/>
              <a:t>அவர் </a:t>
            </a:r>
            <a:r>
              <a:rPr lang="ta-IN" dirty="0" err="1"/>
              <a:t>நாமமே</a:t>
            </a:r>
            <a:r>
              <a:rPr lang="ta-IN" dirty="0"/>
              <a:t> மிக </a:t>
            </a:r>
            <a:r>
              <a:rPr lang="ta-IN" dirty="0" err="1"/>
              <a:t>அதிசயமாமே</a:t>
            </a:r>
            <a:r>
              <a:rPr lang="ta-IN" dirty="0"/>
              <a:t>! </a:t>
            </a:r>
          </a:p>
          <a:p>
            <a:r>
              <a:rPr lang="en-IN" dirty="0"/>
              <a:t>Slide 10 - </a:t>
            </a:r>
            <a:r>
              <a:rPr lang="ta-IN" dirty="0"/>
              <a:t>கேள்! </a:t>
            </a:r>
            <a:r>
              <a:rPr lang="ta-IN" dirty="0" err="1"/>
              <a:t>ஜென்மித்த</a:t>
            </a:r>
            <a:r>
              <a:rPr lang="ta-IN" dirty="0"/>
              <a:t> </a:t>
            </a:r>
            <a:r>
              <a:rPr lang="ta-IN" dirty="0" err="1"/>
              <a:t>ராயர்க்கே</a:t>
            </a:r>
            <a:endParaRPr lang="ta-IN" dirty="0"/>
          </a:p>
          <a:p>
            <a:r>
              <a:rPr lang="en-IN" dirty="0"/>
              <a:t>Slide 11 - </a:t>
            </a:r>
            <a:r>
              <a:rPr lang="ta-IN" dirty="0"/>
              <a:t>கந்தை </a:t>
            </a:r>
            <a:r>
              <a:rPr lang="ta-IN" dirty="0" err="1"/>
              <a:t>பொதிந்தவனை</a:t>
            </a:r>
            <a:r>
              <a:rPr lang="ta-IN" dirty="0"/>
              <a:t> </a:t>
            </a:r>
          </a:p>
          <a:p>
            <a:r>
              <a:rPr lang="en-IN" dirty="0"/>
              <a:t>Slide 12 -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endParaRPr lang="ta-IN" dirty="0"/>
          </a:p>
          <a:p>
            <a:r>
              <a:rPr lang="en-IN" dirty="0"/>
              <a:t>Slide 13 -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r>
              <a:rPr lang="ta-IN" dirty="0"/>
              <a:t> (தொடர்ச்சி)</a:t>
            </a:r>
          </a:p>
          <a:p>
            <a:r>
              <a:rPr lang="en-IN" dirty="0"/>
              <a:t>Slide 14 - </a:t>
            </a:r>
            <a:r>
              <a:rPr lang="ta-IN" dirty="0" err="1"/>
              <a:t>இம்மானுவேல்</a:t>
            </a:r>
            <a:r>
              <a:rPr lang="ta-IN" dirty="0"/>
              <a:t> </a:t>
            </a:r>
            <a:r>
              <a:rPr lang="ta-IN" dirty="0" err="1"/>
              <a:t>இம்மானுவேல்</a:t>
            </a:r>
            <a:endParaRPr lang="ta-IN" dirty="0"/>
          </a:p>
          <a:p>
            <a:r>
              <a:rPr lang="en-IN" dirty="0"/>
              <a:t>Slide 15 - </a:t>
            </a:r>
            <a:r>
              <a:rPr lang="ta-IN" dirty="0" err="1"/>
              <a:t>கிறிஸ்துமஸ்</a:t>
            </a:r>
            <a:r>
              <a:rPr lang="ta-IN" dirty="0"/>
              <a:t> என்றால் </a:t>
            </a:r>
            <a:r>
              <a:rPr lang="ta-IN" dirty="0" err="1"/>
              <a:t>கொண்டாட்டமே</a:t>
            </a:r>
            <a:endParaRPr lang="ta-IN" dirty="0"/>
          </a:p>
          <a:p>
            <a:r>
              <a:rPr lang="en-IN" dirty="0"/>
              <a:t>Slide 16 - </a:t>
            </a:r>
            <a:r>
              <a:rPr lang="ta-IN" dirty="0"/>
              <a:t>ல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லல்ல</a:t>
            </a:r>
            <a:r>
              <a:rPr lang="ta-IN" dirty="0"/>
              <a:t> </a:t>
            </a:r>
            <a:r>
              <a:rPr lang="ta-IN" dirty="0" err="1"/>
              <a:t>லா</a:t>
            </a:r>
            <a:endParaRPr lang="ta-IN" dirty="0"/>
          </a:p>
          <a:p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B33B4A-839F-7E7A-9C67-5FFDBC2AC19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340865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23BCCE-B5C3-8348-5BAD-C7A2545F8D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1BF3A16-8AF1-0011-0862-C6ACD9A1084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13F09E9-8ADE-BF65-50A7-7AFEAF24EE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சிங்காசனம் </a:t>
            </a:r>
            <a:r>
              <a:rPr lang="ta-IN" dirty="0" err="1"/>
              <a:t>வீற்றிருக்கும்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 err="1"/>
              <a:t>இரட்சகர்</a:t>
            </a:r>
            <a:r>
              <a:rPr lang="ta-IN" dirty="0"/>
              <a:t> </a:t>
            </a:r>
            <a:r>
              <a:rPr lang="ta-IN" dirty="0" err="1"/>
              <a:t>பிறந்தாரே</a:t>
            </a:r>
            <a:r>
              <a:rPr lang="ta-IN" dirty="0"/>
              <a:t> </a:t>
            </a:r>
          </a:p>
          <a:p>
            <a:r>
              <a:rPr lang="en-IN" dirty="0"/>
              <a:t>Slide 3 - </a:t>
            </a:r>
            <a:r>
              <a:rPr lang="ta-IN" dirty="0" err="1"/>
              <a:t>எம்முள்ளம்</a:t>
            </a:r>
            <a:r>
              <a:rPr lang="ta-IN" dirty="0"/>
              <a:t> இயேசு பிறந்த </a:t>
            </a:r>
          </a:p>
          <a:p>
            <a:r>
              <a:rPr lang="en-IN" dirty="0"/>
              <a:t>Slide 4 - </a:t>
            </a:r>
            <a:r>
              <a:rPr lang="ta-IN" dirty="0" err="1"/>
              <a:t>உன்னதத்தில்</a:t>
            </a:r>
            <a:r>
              <a:rPr lang="ta-IN" dirty="0"/>
              <a:t> </a:t>
            </a:r>
            <a:r>
              <a:rPr lang="ta-IN" dirty="0" err="1"/>
              <a:t>தேவனுக்கே</a:t>
            </a:r>
            <a:r>
              <a:rPr lang="ta-IN" dirty="0"/>
              <a:t> </a:t>
            </a:r>
          </a:p>
          <a:p>
            <a:r>
              <a:rPr lang="en-IN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</a:t>
            </a:r>
            <a:r>
              <a:rPr lang="ta-IN" dirty="0" err="1"/>
              <a:t>சாபங்கள்</a:t>
            </a:r>
            <a:r>
              <a:rPr lang="ta-IN" dirty="0"/>
              <a:t> </a:t>
            </a:r>
            <a:r>
              <a:rPr lang="ta-IN" dirty="0" err="1"/>
              <a:t>நீக்கவே</a:t>
            </a:r>
            <a:r>
              <a:rPr lang="ta-IN" dirty="0"/>
              <a:t> </a:t>
            </a:r>
          </a:p>
          <a:p>
            <a:r>
              <a:rPr lang="en-IN" dirty="0"/>
              <a:t>Slide 6 -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(தொடர்ச்சி) </a:t>
            </a:r>
          </a:p>
          <a:p>
            <a:r>
              <a:rPr lang="en-IN" dirty="0"/>
              <a:t>Slide 7 - </a:t>
            </a:r>
            <a:r>
              <a:rPr lang="ta-IN" dirty="0" err="1"/>
              <a:t>இருளில்</a:t>
            </a:r>
            <a:r>
              <a:rPr lang="ta-IN" dirty="0"/>
              <a:t> வாழும் மாந்தர்</a:t>
            </a:r>
          </a:p>
          <a:p>
            <a:r>
              <a:rPr lang="en-IN" dirty="0"/>
              <a:t>Slide 8 - </a:t>
            </a:r>
            <a:r>
              <a:rPr lang="ta-IN" dirty="0" err="1"/>
              <a:t>ஆடின்</a:t>
            </a:r>
            <a:r>
              <a:rPr lang="ta-IN" dirty="0"/>
              <a:t> </a:t>
            </a:r>
            <a:r>
              <a:rPr lang="ta-IN" dirty="0" err="1"/>
              <a:t>குடிலில்</a:t>
            </a:r>
            <a:r>
              <a:rPr lang="ta-IN" dirty="0"/>
              <a:t> </a:t>
            </a:r>
            <a:r>
              <a:rPr lang="ta-IN" dirty="0" err="1"/>
              <a:t>மாட்டுத்தொழுவில்</a:t>
            </a:r>
            <a:r>
              <a:rPr lang="ta-IN" dirty="0"/>
              <a:t> </a:t>
            </a:r>
          </a:p>
          <a:p>
            <a:r>
              <a:rPr lang="en-IN" dirty="0"/>
              <a:t>Slide 9 - </a:t>
            </a:r>
            <a:r>
              <a:rPr lang="ta-IN" dirty="0"/>
              <a:t>அவர் </a:t>
            </a:r>
            <a:r>
              <a:rPr lang="ta-IN" dirty="0" err="1"/>
              <a:t>நாமமே</a:t>
            </a:r>
            <a:r>
              <a:rPr lang="ta-IN" dirty="0"/>
              <a:t> மிக </a:t>
            </a:r>
            <a:r>
              <a:rPr lang="ta-IN" dirty="0" err="1"/>
              <a:t>அதிசயமாமே</a:t>
            </a:r>
            <a:r>
              <a:rPr lang="ta-IN" dirty="0"/>
              <a:t>! </a:t>
            </a:r>
          </a:p>
          <a:p>
            <a:r>
              <a:rPr lang="en-IN" dirty="0"/>
              <a:t>Slide 10 - </a:t>
            </a:r>
            <a:r>
              <a:rPr lang="ta-IN" dirty="0"/>
              <a:t>கேள்! </a:t>
            </a:r>
            <a:r>
              <a:rPr lang="ta-IN" dirty="0" err="1"/>
              <a:t>ஜென்மித்த</a:t>
            </a:r>
            <a:r>
              <a:rPr lang="ta-IN" dirty="0"/>
              <a:t> </a:t>
            </a:r>
            <a:r>
              <a:rPr lang="ta-IN" dirty="0" err="1"/>
              <a:t>ராயர்க்கே</a:t>
            </a:r>
            <a:endParaRPr lang="ta-IN" dirty="0"/>
          </a:p>
          <a:p>
            <a:r>
              <a:rPr lang="en-IN" dirty="0"/>
              <a:t>Slide 11 - </a:t>
            </a:r>
            <a:r>
              <a:rPr lang="ta-IN" dirty="0"/>
              <a:t>கந்தை </a:t>
            </a:r>
            <a:r>
              <a:rPr lang="ta-IN" dirty="0" err="1"/>
              <a:t>பொதிந்தவனை</a:t>
            </a:r>
            <a:r>
              <a:rPr lang="ta-IN" dirty="0"/>
              <a:t> </a:t>
            </a:r>
          </a:p>
          <a:p>
            <a:r>
              <a:rPr lang="en-IN" dirty="0"/>
              <a:t>Slide 12 -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endParaRPr lang="ta-IN" dirty="0"/>
          </a:p>
          <a:p>
            <a:r>
              <a:rPr lang="en-IN" dirty="0"/>
              <a:t>Slide 13 -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r>
              <a:rPr lang="ta-IN" dirty="0"/>
              <a:t> (தொடர்ச்சி)</a:t>
            </a:r>
          </a:p>
          <a:p>
            <a:r>
              <a:rPr lang="en-IN" dirty="0"/>
              <a:t>Slide 14 - </a:t>
            </a:r>
            <a:r>
              <a:rPr lang="ta-IN" dirty="0" err="1"/>
              <a:t>இம்மானுவேல்</a:t>
            </a:r>
            <a:r>
              <a:rPr lang="ta-IN" dirty="0"/>
              <a:t> </a:t>
            </a:r>
            <a:r>
              <a:rPr lang="ta-IN" dirty="0" err="1"/>
              <a:t>இம்மானுவேல்</a:t>
            </a:r>
            <a:endParaRPr lang="ta-IN" dirty="0"/>
          </a:p>
          <a:p>
            <a:r>
              <a:rPr lang="en-IN" dirty="0"/>
              <a:t>Slide 15 - </a:t>
            </a:r>
            <a:r>
              <a:rPr lang="ta-IN" dirty="0" err="1"/>
              <a:t>கிறிஸ்துமஸ்</a:t>
            </a:r>
            <a:r>
              <a:rPr lang="ta-IN" dirty="0"/>
              <a:t> என்றால் </a:t>
            </a:r>
            <a:r>
              <a:rPr lang="ta-IN" dirty="0" err="1"/>
              <a:t>கொண்டாட்டமே</a:t>
            </a:r>
            <a:endParaRPr lang="ta-IN" dirty="0"/>
          </a:p>
          <a:p>
            <a:r>
              <a:rPr lang="en-IN" dirty="0"/>
              <a:t>Slide 16 - </a:t>
            </a:r>
            <a:r>
              <a:rPr lang="ta-IN" dirty="0"/>
              <a:t>ல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லல்ல</a:t>
            </a:r>
            <a:r>
              <a:rPr lang="ta-IN" dirty="0"/>
              <a:t> </a:t>
            </a:r>
            <a:r>
              <a:rPr lang="ta-IN" dirty="0" err="1"/>
              <a:t>லா</a:t>
            </a:r>
            <a:endParaRPr lang="ta-IN" dirty="0"/>
          </a:p>
          <a:p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39D015-9063-5554-C250-BA5C89CA95C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76840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FF2304-E0CC-1EF6-A74F-45F8A0F681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64D4290-D5BF-F48B-DC4E-3C0E70E058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03BBD47-BA7B-F294-ECC0-3AF5A60AB1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சிங்காசனம் </a:t>
            </a:r>
            <a:r>
              <a:rPr lang="ta-IN" dirty="0" err="1"/>
              <a:t>வீற்றிருக்கும்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 err="1"/>
              <a:t>இரட்சகர்</a:t>
            </a:r>
            <a:r>
              <a:rPr lang="ta-IN" dirty="0"/>
              <a:t> </a:t>
            </a:r>
            <a:r>
              <a:rPr lang="ta-IN" dirty="0" err="1"/>
              <a:t>பிறந்தாரே</a:t>
            </a:r>
            <a:r>
              <a:rPr lang="ta-IN" dirty="0"/>
              <a:t> </a:t>
            </a:r>
          </a:p>
          <a:p>
            <a:r>
              <a:rPr lang="en-IN" dirty="0"/>
              <a:t>Slide 3 - </a:t>
            </a:r>
            <a:r>
              <a:rPr lang="ta-IN" dirty="0" err="1"/>
              <a:t>எம்முள்ளம்</a:t>
            </a:r>
            <a:r>
              <a:rPr lang="ta-IN" dirty="0"/>
              <a:t> இயேசு பிறந்த </a:t>
            </a:r>
          </a:p>
          <a:p>
            <a:r>
              <a:rPr lang="en-IN" dirty="0"/>
              <a:t>Slide 4 - </a:t>
            </a:r>
            <a:r>
              <a:rPr lang="ta-IN" dirty="0" err="1"/>
              <a:t>உன்னதத்தில்</a:t>
            </a:r>
            <a:r>
              <a:rPr lang="ta-IN" dirty="0"/>
              <a:t> </a:t>
            </a:r>
            <a:r>
              <a:rPr lang="ta-IN" dirty="0" err="1"/>
              <a:t>தேவனுக்கே</a:t>
            </a:r>
            <a:r>
              <a:rPr lang="ta-IN" dirty="0"/>
              <a:t> </a:t>
            </a:r>
          </a:p>
          <a:p>
            <a:r>
              <a:rPr lang="en-IN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</a:t>
            </a:r>
            <a:r>
              <a:rPr lang="ta-IN" dirty="0" err="1"/>
              <a:t>சாபங்கள்</a:t>
            </a:r>
            <a:r>
              <a:rPr lang="ta-IN" dirty="0"/>
              <a:t> </a:t>
            </a:r>
            <a:r>
              <a:rPr lang="ta-IN" dirty="0" err="1"/>
              <a:t>நீக்கவே</a:t>
            </a:r>
            <a:r>
              <a:rPr lang="ta-IN" dirty="0"/>
              <a:t> </a:t>
            </a:r>
          </a:p>
          <a:p>
            <a:r>
              <a:rPr lang="en-IN" dirty="0"/>
              <a:t>Slide 6 -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(தொடர்ச்சி) </a:t>
            </a:r>
          </a:p>
          <a:p>
            <a:r>
              <a:rPr lang="en-IN" dirty="0"/>
              <a:t>Slide 7 - </a:t>
            </a:r>
            <a:r>
              <a:rPr lang="ta-IN" dirty="0" err="1"/>
              <a:t>இருளில்</a:t>
            </a:r>
            <a:r>
              <a:rPr lang="ta-IN" dirty="0"/>
              <a:t> வாழும் மாந்தர்</a:t>
            </a:r>
          </a:p>
          <a:p>
            <a:r>
              <a:rPr lang="en-IN" dirty="0"/>
              <a:t>Slide 8 - </a:t>
            </a:r>
            <a:r>
              <a:rPr lang="ta-IN" dirty="0" err="1"/>
              <a:t>ஆடின்</a:t>
            </a:r>
            <a:r>
              <a:rPr lang="ta-IN" dirty="0"/>
              <a:t> </a:t>
            </a:r>
            <a:r>
              <a:rPr lang="ta-IN" dirty="0" err="1"/>
              <a:t>குடிலில்</a:t>
            </a:r>
            <a:r>
              <a:rPr lang="ta-IN" dirty="0"/>
              <a:t> </a:t>
            </a:r>
            <a:r>
              <a:rPr lang="ta-IN" dirty="0" err="1"/>
              <a:t>மாட்டுத்தொழுவில்</a:t>
            </a:r>
            <a:r>
              <a:rPr lang="ta-IN" dirty="0"/>
              <a:t> </a:t>
            </a:r>
          </a:p>
          <a:p>
            <a:r>
              <a:rPr lang="en-IN" dirty="0"/>
              <a:t>Slide 9 - </a:t>
            </a:r>
            <a:r>
              <a:rPr lang="ta-IN" dirty="0"/>
              <a:t>அவர் </a:t>
            </a:r>
            <a:r>
              <a:rPr lang="ta-IN" dirty="0" err="1"/>
              <a:t>நாமமே</a:t>
            </a:r>
            <a:r>
              <a:rPr lang="ta-IN" dirty="0"/>
              <a:t> மிக </a:t>
            </a:r>
            <a:r>
              <a:rPr lang="ta-IN" dirty="0" err="1"/>
              <a:t>அதிசயமாமே</a:t>
            </a:r>
            <a:r>
              <a:rPr lang="ta-IN" dirty="0"/>
              <a:t>! </a:t>
            </a:r>
          </a:p>
          <a:p>
            <a:r>
              <a:rPr lang="en-IN" dirty="0"/>
              <a:t>Slide 10 - </a:t>
            </a:r>
            <a:r>
              <a:rPr lang="ta-IN" dirty="0"/>
              <a:t>கேள்! </a:t>
            </a:r>
            <a:r>
              <a:rPr lang="ta-IN" dirty="0" err="1"/>
              <a:t>ஜென்மித்த</a:t>
            </a:r>
            <a:r>
              <a:rPr lang="ta-IN" dirty="0"/>
              <a:t> </a:t>
            </a:r>
            <a:r>
              <a:rPr lang="ta-IN" dirty="0" err="1"/>
              <a:t>ராயர்க்கே</a:t>
            </a:r>
            <a:endParaRPr lang="ta-IN" dirty="0"/>
          </a:p>
          <a:p>
            <a:r>
              <a:rPr lang="en-IN" dirty="0"/>
              <a:t>Slide 11 - </a:t>
            </a:r>
            <a:r>
              <a:rPr lang="ta-IN" dirty="0"/>
              <a:t>கந்தை </a:t>
            </a:r>
            <a:r>
              <a:rPr lang="ta-IN" dirty="0" err="1"/>
              <a:t>பொதிந்தவனை</a:t>
            </a:r>
            <a:r>
              <a:rPr lang="ta-IN" dirty="0"/>
              <a:t> </a:t>
            </a:r>
          </a:p>
          <a:p>
            <a:r>
              <a:rPr lang="en-IN" dirty="0"/>
              <a:t>Slide 12 -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endParaRPr lang="ta-IN" dirty="0"/>
          </a:p>
          <a:p>
            <a:r>
              <a:rPr lang="en-IN" dirty="0"/>
              <a:t>Slide 13 -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r>
              <a:rPr lang="ta-IN" dirty="0"/>
              <a:t> (தொடர்ச்சி)</a:t>
            </a:r>
          </a:p>
          <a:p>
            <a:r>
              <a:rPr lang="en-IN" dirty="0"/>
              <a:t>Slide 14 - </a:t>
            </a:r>
            <a:r>
              <a:rPr lang="ta-IN" dirty="0" err="1"/>
              <a:t>இம்மானுவேல்</a:t>
            </a:r>
            <a:r>
              <a:rPr lang="ta-IN" dirty="0"/>
              <a:t> </a:t>
            </a:r>
            <a:r>
              <a:rPr lang="ta-IN" dirty="0" err="1"/>
              <a:t>இம்மானுவேல்</a:t>
            </a:r>
            <a:endParaRPr lang="ta-IN" dirty="0"/>
          </a:p>
          <a:p>
            <a:r>
              <a:rPr lang="en-IN" dirty="0"/>
              <a:t>Slide 15 - </a:t>
            </a:r>
            <a:r>
              <a:rPr lang="ta-IN" dirty="0" err="1"/>
              <a:t>கிறிஸ்துமஸ்</a:t>
            </a:r>
            <a:r>
              <a:rPr lang="ta-IN" dirty="0"/>
              <a:t> என்றால் </a:t>
            </a:r>
            <a:r>
              <a:rPr lang="ta-IN" dirty="0" err="1"/>
              <a:t>கொண்டாட்டமே</a:t>
            </a:r>
            <a:endParaRPr lang="ta-IN" dirty="0"/>
          </a:p>
          <a:p>
            <a:r>
              <a:rPr lang="en-IN" dirty="0"/>
              <a:t>Slide 16 - </a:t>
            </a:r>
            <a:r>
              <a:rPr lang="ta-IN" dirty="0"/>
              <a:t>ல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லல்ல</a:t>
            </a:r>
            <a:r>
              <a:rPr lang="ta-IN" dirty="0"/>
              <a:t> </a:t>
            </a:r>
            <a:r>
              <a:rPr lang="ta-IN" dirty="0" err="1"/>
              <a:t>லா</a:t>
            </a:r>
            <a:endParaRPr lang="ta-IN" dirty="0"/>
          </a:p>
          <a:p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A871A6-80F5-C891-C274-8F9A67A9295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456678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DA47E0-11AA-0522-C5CF-0331E6FEAC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D58872D-EC8B-6BD7-A894-914B57BBDEB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11C6D4D-F4B1-956D-32A6-36A50D890F3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சிங்காசனம் </a:t>
            </a:r>
            <a:r>
              <a:rPr lang="ta-IN" dirty="0" err="1"/>
              <a:t>வீற்றிருக்கும்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 err="1"/>
              <a:t>இரட்சகர்</a:t>
            </a:r>
            <a:r>
              <a:rPr lang="ta-IN" dirty="0"/>
              <a:t> </a:t>
            </a:r>
            <a:r>
              <a:rPr lang="ta-IN" dirty="0" err="1"/>
              <a:t>பிறந்தாரே</a:t>
            </a:r>
            <a:r>
              <a:rPr lang="ta-IN" dirty="0"/>
              <a:t> </a:t>
            </a:r>
          </a:p>
          <a:p>
            <a:r>
              <a:rPr lang="en-IN" dirty="0"/>
              <a:t>Slide 3 - </a:t>
            </a:r>
            <a:r>
              <a:rPr lang="ta-IN" dirty="0" err="1"/>
              <a:t>எம்முள்ளம்</a:t>
            </a:r>
            <a:r>
              <a:rPr lang="ta-IN" dirty="0"/>
              <a:t> இயேசு பிறந்த </a:t>
            </a:r>
          </a:p>
          <a:p>
            <a:r>
              <a:rPr lang="en-IN" dirty="0"/>
              <a:t>Slide 4 - </a:t>
            </a:r>
            <a:r>
              <a:rPr lang="ta-IN" dirty="0" err="1"/>
              <a:t>உன்னதத்தில்</a:t>
            </a:r>
            <a:r>
              <a:rPr lang="ta-IN" dirty="0"/>
              <a:t> </a:t>
            </a:r>
            <a:r>
              <a:rPr lang="ta-IN" dirty="0" err="1"/>
              <a:t>தேவனுக்கே</a:t>
            </a:r>
            <a:r>
              <a:rPr lang="ta-IN" dirty="0"/>
              <a:t> </a:t>
            </a:r>
          </a:p>
          <a:p>
            <a:r>
              <a:rPr lang="en-IN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</a:t>
            </a:r>
            <a:r>
              <a:rPr lang="ta-IN" dirty="0" err="1"/>
              <a:t>சாபங்கள்</a:t>
            </a:r>
            <a:r>
              <a:rPr lang="ta-IN" dirty="0"/>
              <a:t> </a:t>
            </a:r>
            <a:r>
              <a:rPr lang="ta-IN" dirty="0" err="1"/>
              <a:t>நீக்கவே</a:t>
            </a:r>
            <a:r>
              <a:rPr lang="ta-IN" dirty="0"/>
              <a:t> </a:t>
            </a:r>
          </a:p>
          <a:p>
            <a:r>
              <a:rPr lang="en-IN" dirty="0"/>
              <a:t>Slide 6 -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(தொடர்ச்சி) </a:t>
            </a:r>
          </a:p>
          <a:p>
            <a:r>
              <a:rPr lang="en-IN" dirty="0"/>
              <a:t>Slide 7 - </a:t>
            </a:r>
            <a:r>
              <a:rPr lang="ta-IN" dirty="0" err="1"/>
              <a:t>இருளில்</a:t>
            </a:r>
            <a:r>
              <a:rPr lang="ta-IN" dirty="0"/>
              <a:t> வாழும் மாந்தர்</a:t>
            </a:r>
          </a:p>
          <a:p>
            <a:r>
              <a:rPr lang="en-IN" dirty="0"/>
              <a:t>Slide 8 - </a:t>
            </a:r>
            <a:r>
              <a:rPr lang="ta-IN" dirty="0" err="1"/>
              <a:t>ஆடின்</a:t>
            </a:r>
            <a:r>
              <a:rPr lang="ta-IN" dirty="0"/>
              <a:t> </a:t>
            </a:r>
            <a:r>
              <a:rPr lang="ta-IN" dirty="0" err="1"/>
              <a:t>குடிலில்</a:t>
            </a:r>
            <a:r>
              <a:rPr lang="ta-IN" dirty="0"/>
              <a:t> </a:t>
            </a:r>
            <a:r>
              <a:rPr lang="ta-IN" dirty="0" err="1"/>
              <a:t>மாட்டுத்தொழுவில்</a:t>
            </a:r>
            <a:r>
              <a:rPr lang="ta-IN" dirty="0"/>
              <a:t> </a:t>
            </a:r>
          </a:p>
          <a:p>
            <a:r>
              <a:rPr lang="en-IN" dirty="0"/>
              <a:t>Slide 9 - </a:t>
            </a:r>
            <a:r>
              <a:rPr lang="ta-IN" dirty="0"/>
              <a:t>அவர் </a:t>
            </a:r>
            <a:r>
              <a:rPr lang="ta-IN" dirty="0" err="1"/>
              <a:t>நாமமே</a:t>
            </a:r>
            <a:r>
              <a:rPr lang="ta-IN" dirty="0"/>
              <a:t> மிக </a:t>
            </a:r>
            <a:r>
              <a:rPr lang="ta-IN" dirty="0" err="1"/>
              <a:t>அதிசயமாமே</a:t>
            </a:r>
            <a:r>
              <a:rPr lang="ta-IN" dirty="0"/>
              <a:t>! </a:t>
            </a:r>
          </a:p>
          <a:p>
            <a:r>
              <a:rPr lang="en-IN" dirty="0"/>
              <a:t>Slide 10 - </a:t>
            </a:r>
            <a:r>
              <a:rPr lang="ta-IN" dirty="0"/>
              <a:t>கேள்! </a:t>
            </a:r>
            <a:r>
              <a:rPr lang="ta-IN" dirty="0" err="1"/>
              <a:t>ஜென்மித்த</a:t>
            </a:r>
            <a:r>
              <a:rPr lang="ta-IN" dirty="0"/>
              <a:t> </a:t>
            </a:r>
            <a:r>
              <a:rPr lang="ta-IN" dirty="0" err="1"/>
              <a:t>ராயர்க்கே</a:t>
            </a:r>
            <a:endParaRPr lang="ta-IN" dirty="0"/>
          </a:p>
          <a:p>
            <a:r>
              <a:rPr lang="en-IN" dirty="0"/>
              <a:t>Slide 11 - </a:t>
            </a:r>
            <a:r>
              <a:rPr lang="ta-IN" dirty="0"/>
              <a:t>கந்தை </a:t>
            </a:r>
            <a:r>
              <a:rPr lang="ta-IN" dirty="0" err="1"/>
              <a:t>பொதிந்தவனை</a:t>
            </a:r>
            <a:r>
              <a:rPr lang="ta-IN" dirty="0"/>
              <a:t> </a:t>
            </a:r>
          </a:p>
          <a:p>
            <a:r>
              <a:rPr lang="en-IN" dirty="0"/>
              <a:t>Slide 12 -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endParaRPr lang="ta-IN" dirty="0"/>
          </a:p>
          <a:p>
            <a:r>
              <a:rPr lang="en-IN" dirty="0"/>
              <a:t>Slide 13 -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r>
              <a:rPr lang="ta-IN" dirty="0"/>
              <a:t> (தொடர்ச்சி)</a:t>
            </a:r>
          </a:p>
          <a:p>
            <a:r>
              <a:rPr lang="en-IN" dirty="0"/>
              <a:t>Slide 14 - </a:t>
            </a:r>
            <a:r>
              <a:rPr lang="ta-IN" dirty="0" err="1"/>
              <a:t>இம்மானுவேல்</a:t>
            </a:r>
            <a:r>
              <a:rPr lang="ta-IN" dirty="0"/>
              <a:t> </a:t>
            </a:r>
            <a:r>
              <a:rPr lang="ta-IN" dirty="0" err="1"/>
              <a:t>இம்மானுவேல்</a:t>
            </a:r>
            <a:endParaRPr lang="ta-IN" dirty="0"/>
          </a:p>
          <a:p>
            <a:r>
              <a:rPr lang="en-IN" dirty="0"/>
              <a:t>Slide 15 - </a:t>
            </a:r>
            <a:r>
              <a:rPr lang="ta-IN" dirty="0" err="1"/>
              <a:t>கிறிஸ்துமஸ்</a:t>
            </a:r>
            <a:r>
              <a:rPr lang="ta-IN" dirty="0"/>
              <a:t> என்றால் </a:t>
            </a:r>
            <a:r>
              <a:rPr lang="ta-IN" dirty="0" err="1"/>
              <a:t>கொண்டாட்டமே</a:t>
            </a:r>
            <a:endParaRPr lang="ta-IN" dirty="0"/>
          </a:p>
          <a:p>
            <a:r>
              <a:rPr lang="en-IN" dirty="0"/>
              <a:t>Slide 16 - </a:t>
            </a:r>
            <a:r>
              <a:rPr lang="ta-IN" dirty="0"/>
              <a:t>ல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லல்ல</a:t>
            </a:r>
            <a:r>
              <a:rPr lang="ta-IN" dirty="0"/>
              <a:t> </a:t>
            </a:r>
            <a:r>
              <a:rPr lang="ta-IN" dirty="0" err="1"/>
              <a:t>லா</a:t>
            </a:r>
            <a:endParaRPr lang="ta-IN" dirty="0"/>
          </a:p>
          <a:p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14410B-39D5-B044-B88F-C601066240A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508067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261516B-E276-9A54-34A4-528A965A88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1F1D3CE-BC7D-D60F-0100-424F59BC1C2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C08F6DE-65C0-19FE-1DDF-2EBD66D4064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சிங்காசனம் </a:t>
            </a:r>
            <a:r>
              <a:rPr lang="ta-IN" dirty="0" err="1"/>
              <a:t>வீற்றிருக்கும்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 err="1"/>
              <a:t>இரட்சகர்</a:t>
            </a:r>
            <a:r>
              <a:rPr lang="ta-IN" dirty="0"/>
              <a:t> </a:t>
            </a:r>
            <a:r>
              <a:rPr lang="ta-IN" dirty="0" err="1"/>
              <a:t>பிறந்தாரே</a:t>
            </a:r>
            <a:r>
              <a:rPr lang="ta-IN" dirty="0"/>
              <a:t> </a:t>
            </a:r>
          </a:p>
          <a:p>
            <a:r>
              <a:rPr lang="en-IN" dirty="0"/>
              <a:t>Slide 3 - </a:t>
            </a:r>
            <a:r>
              <a:rPr lang="ta-IN" dirty="0" err="1"/>
              <a:t>எம்முள்ளம்</a:t>
            </a:r>
            <a:r>
              <a:rPr lang="ta-IN" dirty="0"/>
              <a:t> இயேசு பிறந்த </a:t>
            </a:r>
          </a:p>
          <a:p>
            <a:r>
              <a:rPr lang="en-IN" dirty="0"/>
              <a:t>Slide 4 - </a:t>
            </a:r>
            <a:r>
              <a:rPr lang="ta-IN" dirty="0" err="1"/>
              <a:t>உன்னதத்தில்</a:t>
            </a:r>
            <a:r>
              <a:rPr lang="ta-IN" dirty="0"/>
              <a:t> </a:t>
            </a:r>
            <a:r>
              <a:rPr lang="ta-IN" dirty="0" err="1"/>
              <a:t>தேவனுக்கே</a:t>
            </a:r>
            <a:r>
              <a:rPr lang="ta-IN" dirty="0"/>
              <a:t> </a:t>
            </a:r>
          </a:p>
          <a:p>
            <a:r>
              <a:rPr lang="en-IN" dirty="0"/>
              <a:t>Slide 5 -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</a:t>
            </a:r>
            <a:r>
              <a:rPr lang="ta-IN" dirty="0" err="1"/>
              <a:t>சாபங்கள்</a:t>
            </a:r>
            <a:r>
              <a:rPr lang="ta-IN" dirty="0"/>
              <a:t> </a:t>
            </a:r>
            <a:r>
              <a:rPr lang="ta-IN" dirty="0" err="1"/>
              <a:t>நீக்கவே</a:t>
            </a:r>
            <a:r>
              <a:rPr lang="ta-IN" dirty="0"/>
              <a:t> </a:t>
            </a:r>
          </a:p>
          <a:p>
            <a:r>
              <a:rPr lang="en-IN" dirty="0"/>
              <a:t>Slide 6 - </a:t>
            </a:r>
            <a:r>
              <a:rPr lang="ta-IN" dirty="0" err="1"/>
              <a:t>பாவங்கள்</a:t>
            </a:r>
            <a:r>
              <a:rPr lang="ta-IN" dirty="0"/>
              <a:t> </a:t>
            </a:r>
            <a:r>
              <a:rPr lang="ta-IN" dirty="0" err="1"/>
              <a:t>போக்கவே</a:t>
            </a:r>
            <a:r>
              <a:rPr lang="ta-IN" dirty="0"/>
              <a:t> (தொடர்ச்சி) </a:t>
            </a:r>
          </a:p>
          <a:p>
            <a:r>
              <a:rPr lang="en-IN" dirty="0"/>
              <a:t>Slide 7 - </a:t>
            </a:r>
            <a:r>
              <a:rPr lang="ta-IN" dirty="0" err="1"/>
              <a:t>இருளில்</a:t>
            </a:r>
            <a:r>
              <a:rPr lang="ta-IN" dirty="0"/>
              <a:t> வாழும் மாந்தர்</a:t>
            </a:r>
          </a:p>
          <a:p>
            <a:r>
              <a:rPr lang="en-IN" dirty="0"/>
              <a:t>Slide 8 - </a:t>
            </a:r>
            <a:r>
              <a:rPr lang="ta-IN" dirty="0" err="1"/>
              <a:t>ஆடின்</a:t>
            </a:r>
            <a:r>
              <a:rPr lang="ta-IN" dirty="0"/>
              <a:t> </a:t>
            </a:r>
            <a:r>
              <a:rPr lang="ta-IN" dirty="0" err="1"/>
              <a:t>குடிலில்</a:t>
            </a:r>
            <a:r>
              <a:rPr lang="ta-IN" dirty="0"/>
              <a:t> </a:t>
            </a:r>
            <a:r>
              <a:rPr lang="ta-IN" dirty="0" err="1"/>
              <a:t>மாட்டுத்தொழுவில்</a:t>
            </a:r>
            <a:r>
              <a:rPr lang="ta-IN" dirty="0"/>
              <a:t> </a:t>
            </a:r>
          </a:p>
          <a:p>
            <a:r>
              <a:rPr lang="en-IN" dirty="0"/>
              <a:t>Slide 9 - </a:t>
            </a:r>
            <a:r>
              <a:rPr lang="ta-IN" dirty="0"/>
              <a:t>அவர் </a:t>
            </a:r>
            <a:r>
              <a:rPr lang="ta-IN" dirty="0" err="1"/>
              <a:t>நாமமே</a:t>
            </a:r>
            <a:r>
              <a:rPr lang="ta-IN" dirty="0"/>
              <a:t> மிக </a:t>
            </a:r>
            <a:r>
              <a:rPr lang="ta-IN" dirty="0" err="1"/>
              <a:t>அதிசயமாமே</a:t>
            </a:r>
            <a:r>
              <a:rPr lang="ta-IN" dirty="0"/>
              <a:t>! </a:t>
            </a:r>
          </a:p>
          <a:p>
            <a:r>
              <a:rPr lang="en-IN" dirty="0"/>
              <a:t>Slide 10 - </a:t>
            </a:r>
            <a:r>
              <a:rPr lang="ta-IN" dirty="0"/>
              <a:t>கேள்! </a:t>
            </a:r>
            <a:r>
              <a:rPr lang="ta-IN" dirty="0" err="1"/>
              <a:t>ஜென்மித்த</a:t>
            </a:r>
            <a:r>
              <a:rPr lang="ta-IN" dirty="0"/>
              <a:t> </a:t>
            </a:r>
            <a:r>
              <a:rPr lang="ta-IN" dirty="0" err="1"/>
              <a:t>ராயர்க்கே</a:t>
            </a:r>
            <a:endParaRPr lang="ta-IN" dirty="0"/>
          </a:p>
          <a:p>
            <a:r>
              <a:rPr lang="en-IN" dirty="0"/>
              <a:t>Slide 11 - </a:t>
            </a:r>
            <a:r>
              <a:rPr lang="ta-IN" dirty="0"/>
              <a:t>கந்தை </a:t>
            </a:r>
            <a:r>
              <a:rPr lang="ta-IN" dirty="0" err="1"/>
              <a:t>பொதிந்தவனை</a:t>
            </a:r>
            <a:r>
              <a:rPr lang="ta-IN" dirty="0"/>
              <a:t> </a:t>
            </a:r>
          </a:p>
          <a:p>
            <a:r>
              <a:rPr lang="en-IN" dirty="0"/>
              <a:t>Slide 12 -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endParaRPr lang="ta-IN" dirty="0"/>
          </a:p>
          <a:p>
            <a:r>
              <a:rPr lang="en-IN" dirty="0"/>
              <a:t>Slide 13 - </a:t>
            </a:r>
            <a:r>
              <a:rPr lang="ta-IN" dirty="0"/>
              <a:t>ஸ்தோத்திரம் </a:t>
            </a:r>
            <a:r>
              <a:rPr lang="ta-IN" dirty="0" err="1"/>
              <a:t>செய்வேனே</a:t>
            </a:r>
            <a:r>
              <a:rPr lang="ta-IN" dirty="0"/>
              <a:t> (தொடர்ச்சி)</a:t>
            </a:r>
          </a:p>
          <a:p>
            <a:r>
              <a:rPr lang="en-IN" dirty="0"/>
              <a:t>Slide 14 - </a:t>
            </a:r>
            <a:r>
              <a:rPr lang="ta-IN" dirty="0" err="1"/>
              <a:t>இம்மானுவேல்</a:t>
            </a:r>
            <a:r>
              <a:rPr lang="ta-IN" dirty="0"/>
              <a:t> </a:t>
            </a:r>
            <a:r>
              <a:rPr lang="ta-IN" dirty="0" err="1"/>
              <a:t>இம்மானுவேல்</a:t>
            </a:r>
            <a:endParaRPr lang="ta-IN" dirty="0"/>
          </a:p>
          <a:p>
            <a:r>
              <a:rPr lang="en-IN" dirty="0"/>
              <a:t>Slide 15 - </a:t>
            </a:r>
            <a:r>
              <a:rPr lang="ta-IN" dirty="0" err="1"/>
              <a:t>கிறிஸ்துமஸ்</a:t>
            </a:r>
            <a:r>
              <a:rPr lang="ta-IN" dirty="0"/>
              <a:t> என்றால் </a:t>
            </a:r>
            <a:r>
              <a:rPr lang="ta-IN" dirty="0" err="1"/>
              <a:t>கொண்டாட்டமே</a:t>
            </a:r>
            <a:endParaRPr lang="ta-IN" dirty="0"/>
          </a:p>
          <a:p>
            <a:r>
              <a:rPr lang="en-IN" dirty="0"/>
              <a:t>Slide 16 - </a:t>
            </a:r>
            <a:r>
              <a:rPr lang="ta-IN" dirty="0"/>
              <a:t>ல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</a:t>
            </a:r>
            <a:r>
              <a:rPr lang="ta-IN" dirty="0"/>
              <a:t> </a:t>
            </a:r>
            <a:r>
              <a:rPr lang="ta-IN" dirty="0" err="1"/>
              <a:t>லல்ல</a:t>
            </a:r>
            <a:r>
              <a:rPr lang="ta-IN" dirty="0"/>
              <a:t> </a:t>
            </a:r>
            <a:r>
              <a:rPr lang="ta-IN" dirty="0" err="1"/>
              <a:t>லா</a:t>
            </a:r>
            <a:endParaRPr lang="ta-IN" dirty="0"/>
          </a:p>
          <a:p>
            <a:endParaRPr lang="en-IN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136B3D0-D99B-277C-00D6-30E93E450C4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16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14731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yr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119A276-6B59-4534-A942-C6F5E05A4C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143999" cy="6858000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00182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9143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801115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1679455E-BD57-02D5-4703-D154AC347FC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E94499BE-16C4-A991-A5EA-D88A967C35F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9143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87206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149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A494FBA-4C1E-DD39-3B2F-28D8060352EB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998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61" r:id="rId3"/>
    <p:sldLayoutId id="2147483659" r:id="rId4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DEE55E-946D-4283-B676-EF7F03A0FE6C}"/>
              </a:ext>
            </a:extLst>
          </p:cNvPr>
          <p:cNvSpPr txBox="1"/>
          <p:nvPr/>
        </p:nvSpPr>
        <p:spPr>
          <a:xfrm>
            <a:off x="109330" y="5620577"/>
            <a:ext cx="232575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sz="1350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42A3183E-E73A-3F2C-0735-7777202EF31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35836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E6A65C64-AD32-AD16-15A9-D6DAC1BFEFC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2760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4A00F2C7-C383-7D96-5B69-55B4FE6188F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20957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7DDE53DA-CD79-0C00-C8CD-232501A344C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63526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C9722AAC-DD4F-24E0-5336-B3631C3BA33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81274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945F60-4820-68BF-ED56-460546A01A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29E3B2C4-61D6-DFEE-814D-7BF27B4B518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6731340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013692-B200-CFAF-2C1A-36D49349B5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6451559-1801-C33B-AF73-A1802D36165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3892404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A89C93-F4F0-EDE8-DCCC-2A0AE83E17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98519A53-C7AA-5B69-D4C0-608CA9B9A0A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5998215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ADFB0F-5E06-BC4F-D974-3CB7267C48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27C34E54-677B-B603-2BB6-18BB7A318A8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1588298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E8EACB-49EA-B734-F5EC-5003DC3395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8E98CF94-A7D4-CCB5-0885-4A020C7101B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9140903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6FDDF2-CE78-4B04-2FA2-5DCCE125D6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57373EBA-FBF6-7C15-48F2-93DCF78607E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3672720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72A1E0-560B-9E27-3BBB-DAE5949EA0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332E8D5C-B8D9-73EA-0B3C-77A30F7BE84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038525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220E8E-8D4A-671F-494C-41D3E99A5F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56E131D1-F978-1C55-BEA1-163D4096D52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4177765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06402F-7C2A-B62C-582E-1768CC8360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1C47DDC9-ACFC-9DD3-FE92-4E7EC3BA930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6241854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CDC58C-B6F3-84EB-2857-BE41DF714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15947A4C-2085-B3AA-1D37-D6450A605E4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4569374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5754CC-10B8-23BD-FFB5-2269FE750F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DAA4045A-576F-FF73-67DA-58F370EED8E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8046284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54E0BEC-6A34-1D64-3CCE-7893377BABD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597C51AF-DA62-562C-C1FA-78D0E385484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2270190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31</TotalTime>
  <Words>1616</Words>
  <Application>Microsoft Office PowerPoint</Application>
  <PresentationFormat>On-screen Show (4:3)</PresentationFormat>
  <Paragraphs>272</Paragraphs>
  <Slides>17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www.christianppttamil.com</dc:creator>
  <cp:lastModifiedBy>JOHNSON JOY</cp:lastModifiedBy>
  <cp:revision>18</cp:revision>
  <dcterms:created xsi:type="dcterms:W3CDTF">2024-03-09T15:16:34Z</dcterms:created>
  <dcterms:modified xsi:type="dcterms:W3CDTF">2024-12-16T01:25:33Z</dcterms:modified>
</cp:coreProperties>
</file>