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1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480175" cx="11522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  <p15:guide id="3" orient="horz" pos="2042">
          <p15:clr>
            <a:srgbClr val="A4A3A4"/>
          </p15:clr>
        </p15:guide>
        <p15:guide id="4" pos="36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1"/>
        <p:guide pos="2042" orient="horz"/>
        <p:guide pos="363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8" name="Google Shape;10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7" name="Google Shape;12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3" name="Google Shape;1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3" name="Google Shape;13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0" name="Google Shape;13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2" name="Google Shape;14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76103" y="259508"/>
            <a:ext cx="10369869" cy="108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622729" y="-1534584"/>
            <a:ext cx="4276616" cy="1036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10105743" y="1295773"/>
            <a:ext cx="5529150" cy="345662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3094481" y="-2066832"/>
            <a:ext cx="5529150" cy="1018183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64156" y="2013056"/>
            <a:ext cx="9793764" cy="138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728311" y="3672099"/>
            <a:ext cx="8065453" cy="165604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76103" y="259508"/>
            <a:ext cx="10369869" cy="108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76103" y="1512043"/>
            <a:ext cx="10369869" cy="427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0165" y="4164113"/>
            <a:ext cx="9793764" cy="128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ndara"/>
              <a:buNone/>
              <a:defRPr b="1" i="0" sz="3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0165" y="2746575"/>
            <a:ext cx="9793764" cy="1417538"/>
          </a:xfrm>
          <a:prstGeom prst="rect">
            <a:avLst/>
          </a:prstGeom>
          <a:noFill/>
          <a:ln>
            <a:noFill/>
          </a:ln>
        </p:spPr>
        <p:txBody>
          <a:bodyPr anchorCtr="0" anchor="b" bIns="43175" lIns="86375" spcFirstLastPara="1" rIns="86375" wrap="square" tIns="43175">
            <a:noAutofit/>
          </a:bodyPr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76103" y="259508"/>
            <a:ext cx="10369869" cy="108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68138" y="1512043"/>
            <a:ext cx="6819229" cy="427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74650" lvl="1" marL="914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7779403" y="1512043"/>
            <a:ext cx="6819228" cy="427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74650" lvl="1" marL="914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8210459" y="3512168"/>
            <a:ext cx="976556" cy="2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76103" y="259508"/>
            <a:ext cx="10369869" cy="108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576103" y="1450540"/>
            <a:ext cx="5090918" cy="604516"/>
          </a:xfrm>
          <a:prstGeom prst="rect">
            <a:avLst/>
          </a:prstGeom>
          <a:noFill/>
          <a:ln>
            <a:noFill/>
          </a:ln>
        </p:spPr>
        <p:txBody>
          <a:bodyPr anchorCtr="0" anchor="b" bIns="43175" lIns="86375" spcFirstLastPara="1" rIns="86375" wrap="square" tIns="43175">
            <a:noAutofit/>
          </a:bodyPr>
          <a:lstStyle>
            <a:lvl1pPr indent="-228600" lvl="0" marL="457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76103" y="2055057"/>
            <a:ext cx="5090918" cy="373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374650" lvl="0" marL="457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5853055" y="1450540"/>
            <a:ext cx="5092917" cy="604516"/>
          </a:xfrm>
          <a:prstGeom prst="rect">
            <a:avLst/>
          </a:prstGeom>
          <a:noFill/>
          <a:ln>
            <a:noFill/>
          </a:ln>
        </p:spPr>
        <p:txBody>
          <a:bodyPr anchorCtr="0" anchor="b" bIns="43175" lIns="86375" spcFirstLastPara="1" rIns="86375" wrap="square" tIns="43175">
            <a:noAutofit/>
          </a:bodyPr>
          <a:lstStyle>
            <a:lvl1pPr indent="-228600" lvl="0" marL="457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5853055" y="2055057"/>
            <a:ext cx="5092917" cy="373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374650" lvl="0" marL="457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576103" y="259508"/>
            <a:ext cx="10369869" cy="108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ndara"/>
              <a:buNone/>
              <a:defRPr b="0" i="0" sz="4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576105" y="258008"/>
            <a:ext cx="3790684" cy="1098030"/>
          </a:xfrm>
          <a:prstGeom prst="rect">
            <a:avLst/>
          </a:prstGeom>
          <a:noFill/>
          <a:ln>
            <a:noFill/>
          </a:ln>
        </p:spPr>
        <p:txBody>
          <a:bodyPr anchorCtr="0" anchor="b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ndara"/>
              <a:buNone/>
              <a:defRPr b="1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04810" y="258008"/>
            <a:ext cx="6441160" cy="553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576105" y="1356039"/>
            <a:ext cx="3790684" cy="443262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2258409" y="4536123"/>
            <a:ext cx="6913245" cy="535515"/>
          </a:xfrm>
          <a:prstGeom prst="rect">
            <a:avLst/>
          </a:prstGeom>
          <a:noFill/>
          <a:ln>
            <a:noFill/>
          </a:ln>
        </p:spPr>
        <p:txBody>
          <a:bodyPr anchorCtr="0" anchor="b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ndara"/>
              <a:buNone/>
              <a:defRPr b="1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2258409" y="579016"/>
            <a:ext cx="6913245" cy="388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258409" y="5071638"/>
            <a:ext cx="6913245" cy="7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576105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936710" y="6006164"/>
            <a:ext cx="3648657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257488" y="6006164"/>
            <a:ext cx="2688485" cy="34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图片1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1529256" cy="6480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2" y="2605236"/>
            <a:ext cx="11522074" cy="4916413"/>
          </a:xfrm>
          <a:custGeom>
            <a:rect b="b" l="l" r="r" t="t"/>
            <a:pathLst>
              <a:path extrusionOk="0" h="4590663" w="12206689">
                <a:moveTo>
                  <a:pt x="0" y="0"/>
                </a:moveTo>
                <a:lnTo>
                  <a:pt x="4595717" y="0"/>
                </a:lnTo>
                <a:lnTo>
                  <a:pt x="4591489" y="83728"/>
                </a:lnTo>
                <a:cubicBezTo>
                  <a:pt x="4591489" y="931193"/>
                  <a:pt x="5278496" y="1618200"/>
                  <a:pt x="6125961" y="1618200"/>
                </a:cubicBezTo>
                <a:cubicBezTo>
                  <a:pt x="6973426" y="1618200"/>
                  <a:pt x="7660433" y="931193"/>
                  <a:pt x="7660433" y="83728"/>
                </a:cubicBezTo>
                <a:lnTo>
                  <a:pt x="7656205" y="0"/>
                </a:lnTo>
                <a:lnTo>
                  <a:pt x="12206689" y="0"/>
                </a:lnTo>
                <a:lnTo>
                  <a:pt x="12206689" y="4590663"/>
                </a:lnTo>
                <a:lnTo>
                  <a:pt x="0" y="4590663"/>
                </a:lnTo>
                <a:close/>
              </a:path>
            </a:pathLst>
          </a:custGeom>
          <a:gradFill>
            <a:gsLst>
              <a:gs pos="0">
                <a:srgbClr val="DA251E"/>
              </a:gs>
              <a:gs pos="100000">
                <a:srgbClr val="C00000"/>
              </a:gs>
            </a:gsLst>
            <a:lin ang="18900000" scaled="0"/>
          </a:gra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36441" y="4419099"/>
            <a:ext cx="11249196" cy="1162923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PHARMACY</a:t>
            </a:r>
            <a:endParaRPr b="1" sz="6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630725" y="5582022"/>
            <a:ext cx="6264626" cy="539247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PRESENTATION TEMPLATE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220808" y="1306822"/>
            <a:ext cx="3082459" cy="3081568"/>
          </a:xfrm>
          <a:prstGeom prst="ellipse">
            <a:avLst/>
          </a:prstGeom>
          <a:solidFill>
            <a:schemeClr val="lt1"/>
          </a:solidFill>
          <a:ln cap="flat" cmpd="sng" w="44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" dir="5400000" dist="63500">
              <a:srgbClr val="000000">
                <a:alpha val="2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777" y="1636107"/>
            <a:ext cx="2436523" cy="292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2"/>
          <p:cNvSpPr/>
          <p:nvPr/>
        </p:nvSpPr>
        <p:spPr>
          <a:xfrm>
            <a:off x="1452576" y="4205516"/>
            <a:ext cx="1292509" cy="387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 cap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000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6" name="Google Shape;556;p22"/>
          <p:cNvSpPr/>
          <p:nvPr/>
        </p:nvSpPr>
        <p:spPr>
          <a:xfrm>
            <a:off x="3903595" y="4205516"/>
            <a:ext cx="1292509" cy="387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 cap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000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7" name="Google Shape;557;p22"/>
          <p:cNvSpPr/>
          <p:nvPr/>
        </p:nvSpPr>
        <p:spPr>
          <a:xfrm>
            <a:off x="6345995" y="4205516"/>
            <a:ext cx="1292509" cy="387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 cap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000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8" name="Google Shape;558;p22"/>
          <p:cNvSpPr/>
          <p:nvPr/>
        </p:nvSpPr>
        <p:spPr>
          <a:xfrm>
            <a:off x="8792703" y="4205516"/>
            <a:ext cx="1292509" cy="387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 cap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000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59" name="Google Shape;559;p22"/>
          <p:cNvGrpSpPr/>
          <p:nvPr/>
        </p:nvGrpSpPr>
        <p:grpSpPr>
          <a:xfrm>
            <a:off x="1190948" y="4688096"/>
            <a:ext cx="1708851" cy="544774"/>
            <a:chOff x="814328" y="3219334"/>
            <a:chExt cx="1356392" cy="432536"/>
          </a:xfrm>
        </p:grpSpPr>
        <p:grpSp>
          <p:nvGrpSpPr>
            <p:cNvPr id="560" name="Google Shape;560;p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</p:grpSpPr>
          <p:sp>
            <p:nvSpPr>
              <p:cNvPr id="561" name="Google Shape;561;p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63" name="Google Shape;563;p22"/>
            <p:cNvSpPr txBox="1"/>
            <p:nvPr/>
          </p:nvSpPr>
          <p:spPr>
            <a:xfrm>
              <a:off x="1105352" y="3331792"/>
              <a:ext cx="787838" cy="19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64" name="Google Shape;564;p22"/>
          <p:cNvGrpSpPr/>
          <p:nvPr/>
        </p:nvGrpSpPr>
        <p:grpSpPr>
          <a:xfrm>
            <a:off x="3653876" y="4682467"/>
            <a:ext cx="1708851" cy="544774"/>
            <a:chOff x="814328" y="3219334"/>
            <a:chExt cx="1356392" cy="432536"/>
          </a:xfrm>
        </p:grpSpPr>
        <p:grpSp>
          <p:nvGrpSpPr>
            <p:cNvPr id="565" name="Google Shape;565;p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</p:grpSpPr>
          <p:sp>
            <p:nvSpPr>
              <p:cNvPr id="566" name="Google Shape;566;p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67" name="Google Shape;567;p2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68" name="Google Shape;568;p22"/>
            <p:cNvSpPr txBox="1"/>
            <p:nvPr/>
          </p:nvSpPr>
          <p:spPr>
            <a:xfrm>
              <a:off x="1094632" y="3331792"/>
              <a:ext cx="787838" cy="19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69" name="Google Shape;569;p22"/>
          <p:cNvGrpSpPr/>
          <p:nvPr/>
        </p:nvGrpSpPr>
        <p:grpSpPr>
          <a:xfrm>
            <a:off x="6149043" y="4682467"/>
            <a:ext cx="1708851" cy="544774"/>
            <a:chOff x="814328" y="3219334"/>
            <a:chExt cx="1356392" cy="432536"/>
          </a:xfrm>
        </p:grpSpPr>
        <p:grpSp>
          <p:nvGrpSpPr>
            <p:cNvPr id="570" name="Google Shape;570;p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</p:grpSpPr>
          <p:sp>
            <p:nvSpPr>
              <p:cNvPr id="571" name="Google Shape;571;p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73" name="Google Shape;573;p22"/>
            <p:cNvSpPr txBox="1"/>
            <p:nvPr/>
          </p:nvSpPr>
          <p:spPr>
            <a:xfrm>
              <a:off x="1134580" y="3331792"/>
              <a:ext cx="787838" cy="19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8595751" y="4665346"/>
            <a:ext cx="1708851" cy="544774"/>
            <a:chOff x="814328" y="3219334"/>
            <a:chExt cx="1356392" cy="432536"/>
          </a:xfrm>
        </p:grpSpPr>
        <p:grpSp>
          <p:nvGrpSpPr>
            <p:cNvPr id="575" name="Google Shape;575;p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</p:grpSpPr>
          <p:sp>
            <p:nvSpPr>
              <p:cNvPr id="576" name="Google Shape;576;p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78" name="Google Shape;578;p22"/>
            <p:cNvSpPr txBox="1"/>
            <p:nvPr/>
          </p:nvSpPr>
          <p:spPr>
            <a:xfrm>
              <a:off x="1132484" y="3331792"/>
              <a:ext cx="787838" cy="195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b="1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579" name="Google Shape;5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566" y="1657953"/>
            <a:ext cx="2073613" cy="2073016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sx="99000" rotWithShape="0" algn="tl" dir="6840000" dist="114300" sy="99000">
              <a:srgbClr val="000000">
                <a:alpha val="40000"/>
              </a:srgbClr>
            </a:outerShdw>
          </a:effectLst>
        </p:spPr>
      </p:pic>
      <p:pic>
        <p:nvPicPr>
          <p:cNvPr id="580" name="Google Shape;5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9942" y="1756796"/>
            <a:ext cx="2073613" cy="2073016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sx="99000" rotWithShape="0" algn="tl" dir="6840000" dist="114300" sy="99000">
              <a:srgbClr val="000000">
                <a:alpha val="40000"/>
              </a:srgbClr>
            </a:outerShdw>
          </a:effectLst>
        </p:spPr>
      </p:pic>
      <p:pic>
        <p:nvPicPr>
          <p:cNvPr id="581" name="Google Shape;58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25054" y="1756796"/>
            <a:ext cx="2073613" cy="2073016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sx="99000" rotWithShape="0" algn="tl" dir="6840000" dist="114300" sy="99000">
              <a:srgbClr val="000000">
                <a:alpha val="40000"/>
              </a:srgbClr>
            </a:outerShdw>
          </a:effectLst>
        </p:spPr>
      </p:pic>
      <p:pic>
        <p:nvPicPr>
          <p:cNvPr id="582" name="Google Shape;58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4476" y="1756796"/>
            <a:ext cx="2073613" cy="2073016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sx="99000" rotWithShape="0" algn="tl" dir="6840000" dist="114300" sy="99000">
              <a:srgbClr val="000000">
                <a:alpha val="40000"/>
              </a:srgbClr>
            </a:outerShdw>
          </a:effectLst>
        </p:spPr>
      </p:pic>
      <p:sp>
        <p:nvSpPr>
          <p:cNvPr id="583" name="Google Shape;583;p22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84" name="Google Shape;584;p22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585" name="Google Shape;585;p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3"/>
          <p:cNvGrpSpPr/>
          <p:nvPr/>
        </p:nvGrpSpPr>
        <p:grpSpPr>
          <a:xfrm>
            <a:off x="4060443" y="1951623"/>
            <a:ext cx="3316770" cy="3101339"/>
            <a:chOff x="4296529" y="2065410"/>
            <a:chExt cx="3509615" cy="3282161"/>
          </a:xfrm>
        </p:grpSpPr>
        <p:sp>
          <p:nvSpPr>
            <p:cNvPr id="593" name="Google Shape;593;p23"/>
            <p:cNvSpPr/>
            <p:nvPr/>
          </p:nvSpPr>
          <p:spPr>
            <a:xfrm>
              <a:off x="5603105" y="2278672"/>
              <a:ext cx="1527266" cy="1566065"/>
            </a:xfrm>
            <a:custGeom>
              <a:rect b="b" l="l" r="r" t="t"/>
              <a:pathLst>
                <a:path extrusionOk="0" h="1819275" w="1775399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94744"/>
                </a:gs>
                <a:gs pos="14000">
                  <a:srgbClr val="E94744"/>
                </a:gs>
                <a:gs pos="42000">
                  <a:srgbClr val="E94744"/>
                </a:gs>
                <a:gs pos="64000">
                  <a:srgbClr val="E94744"/>
                </a:gs>
                <a:gs pos="100000">
                  <a:srgbClr val="C91B1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 rot="-3581078">
              <a:off x="4902080" y="2334226"/>
              <a:ext cx="1520211" cy="1564301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 rot="-7172775">
              <a:off x="4591689" y="2963825"/>
              <a:ext cx="1520211" cy="1564301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>
              <a:gsLst>
                <a:gs pos="0">
                  <a:srgbClr val="E94744"/>
                </a:gs>
                <a:gs pos="14000">
                  <a:srgbClr val="E94744"/>
                </a:gs>
                <a:gs pos="42000">
                  <a:srgbClr val="E94744"/>
                </a:gs>
                <a:gs pos="64000">
                  <a:srgbClr val="E94744"/>
                </a:gs>
                <a:gs pos="100000">
                  <a:srgbClr val="C91B1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 rot="-10740419">
              <a:off x="4982323" y="3553744"/>
              <a:ext cx="1520211" cy="1566065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 rot="7267884">
              <a:off x="5678939" y="3509655"/>
              <a:ext cx="1521974" cy="1564300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>
              <a:gsLst>
                <a:gs pos="0">
                  <a:srgbClr val="E94744"/>
                </a:gs>
                <a:gs pos="14000">
                  <a:srgbClr val="E94744"/>
                </a:gs>
                <a:gs pos="42000">
                  <a:srgbClr val="E94744"/>
                </a:gs>
                <a:gs pos="64000">
                  <a:srgbClr val="E94744"/>
                </a:gs>
                <a:gs pos="100000">
                  <a:srgbClr val="C91B1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 rot="3662163">
              <a:off x="5992857" y="2881818"/>
              <a:ext cx="1520211" cy="1566064"/>
            </a:xfrm>
            <a:custGeom>
              <a:rect b="b" l="l" r="r" t="t"/>
              <a:pathLst>
                <a:path extrusionOk="0" h="1819275" w="1768701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9" name="Google Shape;599;p23"/>
            <p:cNvSpPr txBox="1"/>
            <p:nvPr/>
          </p:nvSpPr>
          <p:spPr>
            <a:xfrm>
              <a:off x="5386409" y="3141055"/>
              <a:ext cx="1327439" cy="1153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2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00" name="Google Shape;600;p23"/>
          <p:cNvSpPr/>
          <p:nvPr/>
        </p:nvSpPr>
        <p:spPr>
          <a:xfrm flipH="1">
            <a:off x="3341360" y="4800185"/>
            <a:ext cx="4696707" cy="728228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01" name="Google Shape;601;p23"/>
          <p:cNvGrpSpPr/>
          <p:nvPr/>
        </p:nvGrpSpPr>
        <p:grpSpPr>
          <a:xfrm>
            <a:off x="973893" y="1618213"/>
            <a:ext cx="4131334" cy="923199"/>
            <a:chOff x="1030515" y="1712561"/>
            <a:chExt cx="4371541" cy="977027"/>
          </a:xfrm>
        </p:grpSpPr>
        <p:sp>
          <p:nvSpPr>
            <p:cNvPr id="602" name="Google Shape;602;p23"/>
            <p:cNvSpPr/>
            <p:nvPr/>
          </p:nvSpPr>
          <p:spPr>
            <a:xfrm flipH="1">
              <a:off x="4181654" y="2202837"/>
              <a:ext cx="1220402" cy="439134"/>
            </a:xfrm>
            <a:custGeom>
              <a:rect b="b" l="l" r="r" t="t"/>
              <a:pathLst>
                <a:path extrusionOk="0" h="472440" w="228600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1030515" y="1712561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604" name="Google Shape;604;p23"/>
          <p:cNvGrpSpPr/>
          <p:nvPr/>
        </p:nvGrpSpPr>
        <p:grpSpPr>
          <a:xfrm>
            <a:off x="963209" y="3001344"/>
            <a:ext cx="3475342" cy="923199"/>
            <a:chOff x="1019213" y="3176336"/>
            <a:chExt cx="3677408" cy="977027"/>
          </a:xfrm>
        </p:grpSpPr>
        <p:cxnSp>
          <p:nvCxnSpPr>
            <p:cNvPr id="605" name="Google Shape;605;p23"/>
            <p:cNvCxnSpPr/>
            <p:nvPr/>
          </p:nvCxnSpPr>
          <p:spPr>
            <a:xfrm rot="10800000">
              <a:off x="4181654" y="3765374"/>
              <a:ext cx="514967" cy="0"/>
            </a:xfrm>
            <a:prstGeom prst="straightConnector1">
              <a:avLst/>
            </a:pr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</p:cxnSp>
        <p:sp>
          <p:nvSpPr>
            <p:cNvPr id="606" name="Google Shape;606;p23"/>
            <p:cNvSpPr txBox="1"/>
            <p:nvPr/>
          </p:nvSpPr>
          <p:spPr>
            <a:xfrm>
              <a:off x="1019213" y="3176336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607" name="Google Shape;607;p23"/>
          <p:cNvGrpSpPr/>
          <p:nvPr/>
        </p:nvGrpSpPr>
        <p:grpSpPr>
          <a:xfrm>
            <a:off x="988811" y="4450513"/>
            <a:ext cx="4116415" cy="923199"/>
            <a:chOff x="1046302" y="4709999"/>
            <a:chExt cx="4355754" cy="977027"/>
          </a:xfrm>
        </p:grpSpPr>
        <p:sp>
          <p:nvSpPr>
            <p:cNvPr id="608" name="Google Shape;608;p23"/>
            <p:cNvSpPr/>
            <p:nvPr/>
          </p:nvSpPr>
          <p:spPr>
            <a:xfrm rot="10800000">
              <a:off x="4181654" y="4798836"/>
              <a:ext cx="1220402" cy="439134"/>
            </a:xfrm>
            <a:custGeom>
              <a:rect b="b" l="l" r="r" t="t"/>
              <a:pathLst>
                <a:path extrusionOk="0" h="472440" w="228600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09" name="Google Shape;609;p23"/>
            <p:cNvSpPr txBox="1"/>
            <p:nvPr/>
          </p:nvSpPr>
          <p:spPr>
            <a:xfrm>
              <a:off x="1046302" y="4709999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610" name="Google Shape;610;p23"/>
          <p:cNvGrpSpPr/>
          <p:nvPr/>
        </p:nvGrpSpPr>
        <p:grpSpPr>
          <a:xfrm>
            <a:off x="6301901" y="1618213"/>
            <a:ext cx="4238585" cy="923199"/>
            <a:chOff x="6668310" y="1712561"/>
            <a:chExt cx="4485028" cy="977027"/>
          </a:xfrm>
        </p:grpSpPr>
        <p:sp>
          <p:nvSpPr>
            <p:cNvPr id="611" name="Google Shape;611;p23"/>
            <p:cNvSpPr/>
            <p:nvPr/>
          </p:nvSpPr>
          <p:spPr>
            <a:xfrm>
              <a:off x="6668310" y="2202837"/>
              <a:ext cx="1220402" cy="439134"/>
            </a:xfrm>
            <a:custGeom>
              <a:rect b="b" l="l" r="r" t="t"/>
              <a:pathLst>
                <a:path extrusionOk="0" h="472440" w="228600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2" name="Google Shape;612;p23"/>
            <p:cNvSpPr txBox="1"/>
            <p:nvPr/>
          </p:nvSpPr>
          <p:spPr>
            <a:xfrm>
              <a:off x="8039234" y="1712561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613" name="Google Shape;613;p23"/>
          <p:cNvGrpSpPr/>
          <p:nvPr/>
        </p:nvGrpSpPr>
        <p:grpSpPr>
          <a:xfrm>
            <a:off x="6806909" y="3001344"/>
            <a:ext cx="3722898" cy="923199"/>
            <a:chOff x="7202679" y="3176336"/>
            <a:chExt cx="3939357" cy="977027"/>
          </a:xfrm>
        </p:grpSpPr>
        <p:cxnSp>
          <p:nvCxnSpPr>
            <p:cNvPr id="614" name="Google Shape;614;p23"/>
            <p:cNvCxnSpPr/>
            <p:nvPr/>
          </p:nvCxnSpPr>
          <p:spPr>
            <a:xfrm flipH="1">
              <a:off x="7202679" y="3747740"/>
              <a:ext cx="686034" cy="10582"/>
            </a:xfrm>
            <a:prstGeom prst="straightConnector1">
              <a:avLst/>
            </a:pr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</p:cxnSp>
        <p:sp>
          <p:nvSpPr>
            <p:cNvPr id="615" name="Google Shape;615;p23"/>
            <p:cNvSpPr txBox="1"/>
            <p:nvPr/>
          </p:nvSpPr>
          <p:spPr>
            <a:xfrm>
              <a:off x="8027932" y="3176336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6301902" y="4450513"/>
            <a:ext cx="4253504" cy="923199"/>
            <a:chOff x="6668310" y="4709999"/>
            <a:chExt cx="4500815" cy="977027"/>
          </a:xfrm>
        </p:grpSpPr>
        <p:sp>
          <p:nvSpPr>
            <p:cNvPr id="617" name="Google Shape;617;p23"/>
            <p:cNvSpPr/>
            <p:nvPr/>
          </p:nvSpPr>
          <p:spPr>
            <a:xfrm flipH="1" rot="10800000">
              <a:off x="6668310" y="4798836"/>
              <a:ext cx="1220402" cy="439134"/>
            </a:xfrm>
            <a:custGeom>
              <a:rect b="b" l="l" r="r" t="t"/>
              <a:pathLst>
                <a:path extrusionOk="0" h="472440" w="228600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cap="flat" cmpd="sng" w="19050">
              <a:solidFill>
                <a:srgbClr val="ADADAD"/>
              </a:solidFill>
              <a:prstDash val="dot"/>
              <a:miter lim="800000"/>
              <a:headEnd len="sm" w="sm" type="oval"/>
              <a:tailEnd len="sm" w="sm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8" name="Google Shape;618;p23"/>
            <p:cNvSpPr txBox="1"/>
            <p:nvPr/>
          </p:nvSpPr>
          <p:spPr>
            <a:xfrm>
              <a:off x="8055021" y="4709999"/>
              <a:ext cx="3114104" cy="977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619" name="Google Shape;619;p23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20" name="Google Shape;620;p23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621" name="Google Shape;621;p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6705384" y="4601145"/>
            <a:ext cx="1152388" cy="1152056"/>
            <a:chOff x="7096484" y="4461342"/>
            <a:chExt cx="1219603" cy="1219603"/>
          </a:xfrm>
        </p:grpSpPr>
        <p:grpSp>
          <p:nvGrpSpPr>
            <p:cNvPr id="629" name="Google Shape;629;p24"/>
            <p:cNvGrpSpPr/>
            <p:nvPr/>
          </p:nvGrpSpPr>
          <p:grpSpPr>
            <a:xfrm>
              <a:off x="7096484" y="4461342"/>
              <a:ext cx="1219603" cy="1219603"/>
              <a:chOff x="6936464" y="4628982"/>
              <a:chExt cx="1219603" cy="1219603"/>
            </a:xfrm>
          </p:grpSpPr>
          <p:sp>
            <p:nvSpPr>
              <p:cNvPr id="630" name="Google Shape;630;p24"/>
              <p:cNvSpPr/>
              <p:nvPr/>
            </p:nvSpPr>
            <p:spPr>
              <a:xfrm flipH="1">
                <a:off x="6936464" y="4628982"/>
                <a:ext cx="1219603" cy="1219603"/>
              </a:xfrm>
              <a:prstGeom prst="teardrop">
                <a:avLst>
                  <a:gd fmla="val 100000" name="adj"/>
                </a:avLst>
              </a:prstGeom>
              <a:gradFill>
                <a:gsLst>
                  <a:gs pos="0">
                    <a:srgbClr val="D8D8D8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rotWithShape="0" algn="tl" dir="2700000" dist="127000">
                  <a:srgbClr val="000000">
                    <a:alpha val="2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 flipH="1">
                <a:off x="7087222" y="4779740"/>
                <a:ext cx="918086" cy="918086"/>
              </a:xfrm>
              <a:prstGeom prst="teardrop">
                <a:avLst>
                  <a:gd fmla="val 100000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632" name="Google Shape;632;p24"/>
            <p:cNvGrpSpPr/>
            <p:nvPr/>
          </p:nvGrpSpPr>
          <p:grpSpPr>
            <a:xfrm>
              <a:off x="7431165" y="4796639"/>
              <a:ext cx="484361" cy="457384"/>
              <a:chOff x="6460269" y="872801"/>
              <a:chExt cx="709154" cy="669655"/>
            </a:xfrm>
          </p:grpSpPr>
          <p:sp>
            <p:nvSpPr>
              <p:cNvPr id="633" name="Google Shape;633;p24"/>
              <p:cNvSpPr/>
              <p:nvPr/>
            </p:nvSpPr>
            <p:spPr>
              <a:xfrm>
                <a:off x="6460269" y="872801"/>
                <a:ext cx="442902" cy="669655"/>
              </a:xfrm>
              <a:custGeom>
                <a:rect b="b" l="l" r="r" t="t"/>
                <a:pathLst>
                  <a:path extrusionOk="0" h="775" w="512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6735299" y="1108698"/>
                <a:ext cx="434124" cy="433758"/>
              </a:xfrm>
              <a:custGeom>
                <a:rect b="b" l="l" r="r" t="t"/>
                <a:pathLst>
                  <a:path extrusionOk="0" h="502" w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635" name="Google Shape;635;p24"/>
          <p:cNvSpPr/>
          <p:nvPr/>
        </p:nvSpPr>
        <p:spPr>
          <a:xfrm>
            <a:off x="3813508" y="1729101"/>
            <a:ext cx="3572756" cy="3571727"/>
          </a:xfrm>
          <a:prstGeom prst="ellipse">
            <a:avLst/>
          </a:prstGeom>
          <a:gradFill>
            <a:gsLst>
              <a:gs pos="0">
                <a:srgbClr val="BFBFBF"/>
              </a:gs>
              <a:gs pos="54000">
                <a:srgbClr val="F2F2F2"/>
              </a:gs>
              <a:gs pos="100000">
                <a:srgbClr val="FEFEFE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rotWithShape="0" algn="tl" dir="2700000" dist="228600">
              <a:srgbClr val="000000">
                <a:alpha val="29803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6486792" y="1426224"/>
            <a:ext cx="1152388" cy="1152056"/>
            <a:chOff x="6898019" y="1168381"/>
            <a:chExt cx="1219603" cy="1219603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898019" y="1168381"/>
              <a:ext cx="1219603" cy="1219603"/>
              <a:chOff x="6898019" y="1168381"/>
              <a:chExt cx="1219603" cy="1219603"/>
            </a:xfrm>
          </p:grpSpPr>
          <p:sp>
            <p:nvSpPr>
              <p:cNvPr id="638" name="Google Shape;638;p24"/>
              <p:cNvSpPr/>
              <p:nvPr/>
            </p:nvSpPr>
            <p:spPr>
              <a:xfrm rot="10800000">
                <a:off x="6898019" y="1168381"/>
                <a:ext cx="1219603" cy="1219603"/>
              </a:xfrm>
              <a:prstGeom prst="teardrop">
                <a:avLst>
                  <a:gd fmla="val 100000" name="adj"/>
                </a:avLst>
              </a:prstGeom>
              <a:gradFill>
                <a:gsLst>
                  <a:gs pos="0">
                    <a:srgbClr val="D8D8D8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rotWithShape="0" algn="tl" dir="2700000" dist="127000">
                  <a:srgbClr val="000000">
                    <a:alpha val="2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 rot="10800000">
                <a:off x="7048777" y="1319139"/>
                <a:ext cx="918086" cy="918086"/>
              </a:xfrm>
              <a:prstGeom prst="teardrop">
                <a:avLst>
                  <a:gd fmla="val 100000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640" name="Google Shape;640;p24"/>
            <p:cNvGrpSpPr/>
            <p:nvPr/>
          </p:nvGrpSpPr>
          <p:grpSpPr>
            <a:xfrm>
              <a:off x="7283143" y="1563830"/>
              <a:ext cx="461131" cy="427906"/>
              <a:chOff x="7903081" y="894379"/>
              <a:chExt cx="675141" cy="626498"/>
            </a:xfrm>
          </p:grpSpPr>
          <p:sp>
            <p:nvSpPr>
              <p:cNvPr id="641" name="Google Shape;641;p24"/>
              <p:cNvSpPr/>
              <p:nvPr/>
            </p:nvSpPr>
            <p:spPr>
              <a:xfrm>
                <a:off x="7990491" y="894379"/>
                <a:ext cx="321479" cy="213587"/>
              </a:xfrm>
              <a:custGeom>
                <a:rect b="b" l="l" r="r" t="t"/>
                <a:pathLst>
                  <a:path extrusionOk="0" h="247" w="372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8242846" y="1021288"/>
                <a:ext cx="335376" cy="351103"/>
              </a:xfrm>
              <a:custGeom>
                <a:rect b="b" l="l" r="r" t="t"/>
                <a:pathLst>
                  <a:path extrusionOk="0" h="406" w="388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7903081" y="1114915"/>
                <a:ext cx="406328" cy="405962"/>
              </a:xfrm>
              <a:custGeom>
                <a:rect b="b" l="l" r="r" t="t"/>
                <a:pathLst>
                  <a:path extrusionOk="0" h="470" w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644" name="Google Shape;644;p24"/>
          <p:cNvSpPr/>
          <p:nvPr/>
        </p:nvSpPr>
        <p:spPr>
          <a:xfrm>
            <a:off x="4105714" y="2021226"/>
            <a:ext cx="2988336" cy="2987475"/>
          </a:xfrm>
          <a:prstGeom prst="ellipse">
            <a:avLst/>
          </a:prstGeom>
          <a:gradFill>
            <a:gsLst>
              <a:gs pos="0">
                <a:srgbClr val="BFBFBF"/>
              </a:gs>
              <a:gs pos="54000">
                <a:srgbClr val="F2F2F2"/>
              </a:gs>
              <a:gs pos="100000">
                <a:srgbClr val="FEFEFE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66700" rotWithShape="0" algn="tl" dir="2700000" dist="127000">
              <a:srgbClr val="000000">
                <a:alpha val="29803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45" name="Google Shape;645;p24"/>
          <p:cNvGrpSpPr/>
          <p:nvPr/>
        </p:nvGrpSpPr>
        <p:grpSpPr>
          <a:xfrm>
            <a:off x="3828735" y="4218175"/>
            <a:ext cx="1152388" cy="1152056"/>
            <a:chOff x="4052051" y="4055916"/>
            <a:chExt cx="1219603" cy="1219603"/>
          </a:xfrm>
        </p:grpSpPr>
        <p:grpSp>
          <p:nvGrpSpPr>
            <p:cNvPr id="646" name="Google Shape;646;p24"/>
            <p:cNvGrpSpPr/>
            <p:nvPr/>
          </p:nvGrpSpPr>
          <p:grpSpPr>
            <a:xfrm>
              <a:off x="4052051" y="4055916"/>
              <a:ext cx="1219603" cy="1219603"/>
              <a:chOff x="4052051" y="4055916"/>
              <a:chExt cx="1219603" cy="1219603"/>
            </a:xfrm>
          </p:grpSpPr>
          <p:sp>
            <p:nvSpPr>
              <p:cNvPr id="647" name="Google Shape;647;p24"/>
              <p:cNvSpPr/>
              <p:nvPr/>
            </p:nvSpPr>
            <p:spPr>
              <a:xfrm>
                <a:off x="4052051" y="4055916"/>
                <a:ext cx="1219603" cy="1219603"/>
              </a:xfrm>
              <a:prstGeom prst="teardrop">
                <a:avLst>
                  <a:gd fmla="val 100000" name="adj"/>
                </a:avLst>
              </a:prstGeom>
              <a:gradFill>
                <a:gsLst>
                  <a:gs pos="0">
                    <a:srgbClr val="D8D8D8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rotWithShape="0" algn="tl" dir="2700000" dist="127000">
                  <a:srgbClr val="000000">
                    <a:alpha val="2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4202809" y="4206674"/>
                <a:ext cx="918086" cy="918086"/>
              </a:xfrm>
              <a:prstGeom prst="teardrop">
                <a:avLst>
                  <a:gd fmla="val 100000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649" name="Google Shape;649;p24"/>
            <p:cNvGrpSpPr/>
            <p:nvPr/>
          </p:nvGrpSpPr>
          <p:grpSpPr>
            <a:xfrm>
              <a:off x="4469710" y="4427033"/>
              <a:ext cx="393685" cy="479865"/>
              <a:chOff x="3683997" y="856343"/>
              <a:chExt cx="576394" cy="702571"/>
            </a:xfrm>
          </p:grpSpPr>
          <p:sp>
            <p:nvSpPr>
              <p:cNvPr id="650" name="Google Shape;650;p24"/>
              <p:cNvSpPr/>
              <p:nvPr/>
            </p:nvSpPr>
            <p:spPr>
              <a:xfrm>
                <a:off x="3683997" y="856343"/>
                <a:ext cx="576394" cy="702571"/>
              </a:xfrm>
              <a:custGeom>
                <a:rect b="b" l="l" r="r" t="t"/>
                <a:pathLst>
                  <a:path extrusionOk="0" h="813" w="667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3765921" y="1015436"/>
                <a:ext cx="412546" cy="433758"/>
              </a:xfrm>
              <a:custGeom>
                <a:rect b="b" l="l" r="r" t="t"/>
                <a:pathLst>
                  <a:path extrusionOk="0" h="502" w="477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652" name="Google Shape;652;p24"/>
          <p:cNvSpPr/>
          <p:nvPr/>
        </p:nvSpPr>
        <p:spPr>
          <a:xfrm>
            <a:off x="4435081" y="2350494"/>
            <a:ext cx="2329611" cy="2328940"/>
          </a:xfrm>
          <a:prstGeom prst="ellipse">
            <a:avLst/>
          </a:prstGeom>
          <a:gradFill>
            <a:gsLst>
              <a:gs pos="0">
                <a:srgbClr val="BFBFBF"/>
              </a:gs>
              <a:gs pos="54000">
                <a:srgbClr val="F2F2F2"/>
              </a:gs>
              <a:gs pos="100000">
                <a:srgbClr val="FEFEFE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66700" rotWithShape="0" algn="tl" dir="2700000" dist="127000">
              <a:srgbClr val="000000">
                <a:alpha val="29803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53" name="Google Shape;653;p24"/>
          <p:cNvGrpSpPr/>
          <p:nvPr/>
        </p:nvGrpSpPr>
        <p:grpSpPr>
          <a:xfrm>
            <a:off x="3986413" y="1920528"/>
            <a:ext cx="1152388" cy="1152056"/>
            <a:chOff x="4218926" y="1623555"/>
            <a:chExt cx="1219603" cy="1219603"/>
          </a:xfrm>
        </p:grpSpPr>
        <p:grpSp>
          <p:nvGrpSpPr>
            <p:cNvPr id="654" name="Google Shape;654;p24"/>
            <p:cNvGrpSpPr/>
            <p:nvPr/>
          </p:nvGrpSpPr>
          <p:grpSpPr>
            <a:xfrm>
              <a:off x="4218926" y="1623555"/>
              <a:ext cx="1219603" cy="1219603"/>
              <a:chOff x="4218926" y="1623555"/>
              <a:chExt cx="1219603" cy="1219603"/>
            </a:xfrm>
          </p:grpSpPr>
          <p:sp>
            <p:nvSpPr>
              <p:cNvPr id="655" name="Google Shape;655;p24"/>
              <p:cNvSpPr/>
              <p:nvPr/>
            </p:nvSpPr>
            <p:spPr>
              <a:xfrm flipH="1" rot="10800000">
                <a:off x="4218926" y="1623555"/>
                <a:ext cx="1219603" cy="1219603"/>
              </a:xfrm>
              <a:prstGeom prst="teardrop">
                <a:avLst>
                  <a:gd fmla="val 100000" name="adj"/>
                </a:avLst>
              </a:prstGeom>
              <a:gradFill>
                <a:gsLst>
                  <a:gs pos="0">
                    <a:srgbClr val="D8D8D8"/>
                  </a:gs>
                  <a:gs pos="100000">
                    <a:srgbClr val="F2F2F2"/>
                  </a:gs>
                </a:gsLst>
                <a:lin ang="2700000" scaled="0"/>
              </a:gra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79400" rotWithShape="0" algn="tl" dir="2700000" dist="127000">
                  <a:srgbClr val="000000">
                    <a:alpha val="2274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 flipH="1" rot="10800000">
                <a:off x="4384506" y="1789299"/>
                <a:ext cx="918086" cy="918086"/>
              </a:xfrm>
              <a:prstGeom prst="teardrop">
                <a:avLst>
                  <a:gd fmla="val 100000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657" name="Google Shape;657;p24"/>
            <p:cNvGrpSpPr/>
            <p:nvPr/>
          </p:nvGrpSpPr>
          <p:grpSpPr>
            <a:xfrm>
              <a:off x="4639345" y="2026231"/>
              <a:ext cx="488359" cy="479865"/>
              <a:chOff x="5037571" y="856343"/>
              <a:chExt cx="715006" cy="702571"/>
            </a:xfrm>
          </p:grpSpPr>
          <p:sp>
            <p:nvSpPr>
              <p:cNvPr id="658" name="Google Shape;658;p24"/>
              <p:cNvSpPr/>
              <p:nvPr/>
            </p:nvSpPr>
            <p:spPr>
              <a:xfrm>
                <a:off x="5468769" y="856343"/>
                <a:ext cx="244675" cy="244675"/>
              </a:xfrm>
              <a:custGeom>
                <a:rect b="b" l="l" r="r" t="t"/>
                <a:pathLst>
                  <a:path extrusionOk="0" h="283" w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5037571" y="889259"/>
                <a:ext cx="423518" cy="669655"/>
              </a:xfrm>
              <a:custGeom>
                <a:rect b="b" l="l" r="r" t="t"/>
                <a:pathLst>
                  <a:path extrusionOk="0" h="775" w="490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5532772" y="870972"/>
                <a:ext cx="219805" cy="176283"/>
              </a:xfrm>
              <a:custGeom>
                <a:rect b="b" l="l" r="r" t="t"/>
                <a:pathLst>
                  <a:path extrusionOk="0" h="204" w="25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661" name="Google Shape;661;p24"/>
          <p:cNvSpPr/>
          <p:nvPr/>
        </p:nvSpPr>
        <p:spPr>
          <a:xfrm>
            <a:off x="4727292" y="2642619"/>
            <a:ext cx="1745189" cy="1744686"/>
          </a:xfrm>
          <a:prstGeom prst="ellipse">
            <a:avLst/>
          </a:prstGeom>
          <a:gradFill>
            <a:gsLst>
              <a:gs pos="0">
                <a:srgbClr val="BFBFBF"/>
              </a:gs>
              <a:gs pos="54000">
                <a:srgbClr val="F2F2F2"/>
              </a:gs>
              <a:gs pos="100000">
                <a:srgbClr val="FEFEFE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66700" rotWithShape="0" algn="tl" dir="2700000" dist="127000">
              <a:srgbClr val="000000">
                <a:alpha val="29803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62" name="Google Shape;662;p24"/>
          <p:cNvSpPr/>
          <p:nvPr/>
        </p:nvSpPr>
        <p:spPr>
          <a:xfrm rot="-2700000">
            <a:off x="4801609" y="2920555"/>
            <a:ext cx="1245608" cy="8176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Candara"/>
              </a:rPr>
              <a:t>STAGE HERE</a:t>
            </a:r>
          </a:p>
        </p:txBody>
      </p:sp>
      <p:sp>
        <p:nvSpPr>
          <p:cNvPr id="663" name="Google Shape;663;p24"/>
          <p:cNvSpPr/>
          <p:nvPr/>
        </p:nvSpPr>
        <p:spPr>
          <a:xfrm rot="2700000">
            <a:off x="5569500" y="2450152"/>
            <a:ext cx="1245249" cy="8178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Candara"/>
              </a:rPr>
              <a:t>STAGE HERE</a:t>
            </a:r>
          </a:p>
        </p:txBody>
      </p:sp>
      <p:sp>
        <p:nvSpPr>
          <p:cNvPr id="664" name="Google Shape;664;p24"/>
          <p:cNvSpPr/>
          <p:nvPr/>
        </p:nvSpPr>
        <p:spPr>
          <a:xfrm rot="8100000">
            <a:off x="5838486" y="3926828"/>
            <a:ext cx="1245608" cy="8176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Candara"/>
              </a:rPr>
              <a:t>STAGE HERE</a:t>
            </a:r>
          </a:p>
        </p:txBody>
      </p:sp>
      <p:sp>
        <p:nvSpPr>
          <p:cNvPr id="665" name="Google Shape;665;p24"/>
          <p:cNvSpPr/>
          <p:nvPr/>
        </p:nvSpPr>
        <p:spPr>
          <a:xfrm rot="-8100000">
            <a:off x="4593135" y="3524638"/>
            <a:ext cx="1245249" cy="8178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C00000"/>
                </a:solidFill>
                <a:latin typeface="Candara"/>
              </a:rPr>
              <a:t>STAGE HERE</a:t>
            </a:r>
          </a:p>
        </p:txBody>
      </p:sp>
      <p:grpSp>
        <p:nvGrpSpPr>
          <p:cNvPr id="666" name="Google Shape;666;p24"/>
          <p:cNvGrpSpPr/>
          <p:nvPr/>
        </p:nvGrpSpPr>
        <p:grpSpPr>
          <a:xfrm>
            <a:off x="1922640" y="2021226"/>
            <a:ext cx="2049777" cy="964280"/>
            <a:chOff x="3776606" y="2004244"/>
            <a:chExt cx="2169333" cy="1020817"/>
          </a:xfrm>
        </p:grpSpPr>
        <p:sp>
          <p:nvSpPr>
            <p:cNvPr id="667" name="Google Shape;667;p24"/>
            <p:cNvSpPr txBox="1"/>
            <p:nvPr/>
          </p:nvSpPr>
          <p:spPr>
            <a:xfrm>
              <a:off x="3776606" y="2004244"/>
              <a:ext cx="2169333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8" name="Google Shape;668;p24"/>
            <p:cNvSpPr txBox="1"/>
            <p:nvPr/>
          </p:nvSpPr>
          <p:spPr>
            <a:xfrm>
              <a:off x="3782527" y="2389709"/>
              <a:ext cx="2011012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868335" y="4306875"/>
            <a:ext cx="2049777" cy="964280"/>
            <a:chOff x="3776606" y="2004244"/>
            <a:chExt cx="2169333" cy="1020817"/>
          </a:xfrm>
        </p:grpSpPr>
        <p:sp>
          <p:nvSpPr>
            <p:cNvPr id="670" name="Google Shape;670;p24"/>
            <p:cNvSpPr txBox="1"/>
            <p:nvPr/>
          </p:nvSpPr>
          <p:spPr>
            <a:xfrm>
              <a:off x="3776606" y="2004244"/>
              <a:ext cx="2169333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1" name="Google Shape;671;p24"/>
            <p:cNvSpPr txBox="1"/>
            <p:nvPr/>
          </p:nvSpPr>
          <p:spPr>
            <a:xfrm>
              <a:off x="3782527" y="2389709"/>
              <a:ext cx="2011012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7927493" y="4646571"/>
            <a:ext cx="2049777" cy="964280"/>
            <a:chOff x="3776606" y="2004244"/>
            <a:chExt cx="2169333" cy="1020817"/>
          </a:xfrm>
        </p:grpSpPr>
        <p:sp>
          <p:nvSpPr>
            <p:cNvPr id="673" name="Google Shape;673;p24"/>
            <p:cNvSpPr txBox="1"/>
            <p:nvPr/>
          </p:nvSpPr>
          <p:spPr>
            <a:xfrm>
              <a:off x="3776606" y="2004244"/>
              <a:ext cx="2169333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4" name="Google Shape;674;p24"/>
            <p:cNvSpPr txBox="1"/>
            <p:nvPr/>
          </p:nvSpPr>
          <p:spPr>
            <a:xfrm>
              <a:off x="3782527" y="2389709"/>
              <a:ext cx="2011012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7803433" y="1571926"/>
            <a:ext cx="2049777" cy="964280"/>
            <a:chOff x="3776606" y="2004244"/>
            <a:chExt cx="2169333" cy="1020817"/>
          </a:xfrm>
        </p:grpSpPr>
        <p:sp>
          <p:nvSpPr>
            <p:cNvPr id="676" name="Google Shape;676;p24"/>
            <p:cNvSpPr txBox="1"/>
            <p:nvPr/>
          </p:nvSpPr>
          <p:spPr>
            <a:xfrm>
              <a:off x="3776606" y="2004244"/>
              <a:ext cx="2169333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77" name="Google Shape;677;p24"/>
            <p:cNvSpPr txBox="1"/>
            <p:nvPr/>
          </p:nvSpPr>
          <p:spPr>
            <a:xfrm>
              <a:off x="3782527" y="2389709"/>
              <a:ext cx="2011012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78" name="Google Shape;678;p24"/>
          <p:cNvSpPr/>
          <p:nvPr/>
        </p:nvSpPr>
        <p:spPr>
          <a:xfrm>
            <a:off x="5051080" y="2961379"/>
            <a:ext cx="1097607" cy="1097291"/>
          </a:xfrm>
          <a:prstGeom prst="ellipse">
            <a:avLst/>
          </a:prstGeom>
          <a:gradFill>
            <a:gsLst>
              <a:gs pos="0">
                <a:srgbClr val="BFBFBF"/>
              </a:gs>
              <a:gs pos="54000">
                <a:srgbClr val="F2F2F2"/>
              </a:gs>
              <a:gs pos="100000">
                <a:srgbClr val="FEFEFE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14300">
              <a:srgbClr val="000000">
                <a:alpha val="29803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79" name="Google Shape;679;p24"/>
          <p:cNvSpPr/>
          <p:nvPr/>
        </p:nvSpPr>
        <p:spPr>
          <a:xfrm>
            <a:off x="5449722" y="3171831"/>
            <a:ext cx="300329" cy="326545"/>
          </a:xfrm>
          <a:custGeom>
            <a:rect b="b" l="l" r="r" t="t"/>
            <a:pathLst>
              <a:path extrusionOk="0" h="339" w="311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0" name="Google Shape;680;p24"/>
          <p:cNvSpPr txBox="1"/>
          <p:nvPr/>
        </p:nvSpPr>
        <p:spPr>
          <a:xfrm>
            <a:off x="5013349" y="3465470"/>
            <a:ext cx="1178123" cy="577976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STAGE HERE</a:t>
            </a:r>
            <a:endParaRPr sz="1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1" name="Google Shape;681;p24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682" name="Google Shape;682;p24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683" name="Google Shape;683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5"/>
          <p:cNvSpPr txBox="1"/>
          <p:nvPr/>
        </p:nvSpPr>
        <p:spPr>
          <a:xfrm>
            <a:off x="4576858" y="2424012"/>
            <a:ext cx="2010355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BERLIN</a:t>
            </a:r>
            <a:endParaRPr b="1" i="0" sz="8800" u="none" cap="none" strike="noStrik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691" name="Google Shape;691;p25"/>
          <p:cNvCxnSpPr/>
          <p:nvPr/>
        </p:nvCxnSpPr>
        <p:spPr>
          <a:xfrm rot="10800000">
            <a:off x="4304697" y="2257337"/>
            <a:ext cx="0" cy="318630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92" name="Google Shape;692;p25"/>
          <p:cNvGrpSpPr/>
          <p:nvPr/>
        </p:nvGrpSpPr>
        <p:grpSpPr>
          <a:xfrm>
            <a:off x="2399591" y="2698617"/>
            <a:ext cx="1508262" cy="1507827"/>
            <a:chOff x="1068965" y="491752"/>
            <a:chExt cx="1197175" cy="1197175"/>
          </a:xfrm>
        </p:grpSpPr>
        <p:grpSp>
          <p:nvGrpSpPr>
            <p:cNvPr id="693" name="Google Shape;693;p2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</p:grpSpPr>
          <p:sp>
            <p:nvSpPr>
              <p:cNvPr id="694" name="Google Shape;694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695" name="Google Shape;695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696" name="Google Shape;696;p25"/>
            <p:cNvSpPr/>
            <p:nvPr/>
          </p:nvSpPr>
          <p:spPr>
            <a:xfrm>
              <a:off x="1288029" y="829734"/>
              <a:ext cx="759046" cy="521208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97" name="Google Shape;697;p25"/>
          <p:cNvSpPr txBox="1"/>
          <p:nvPr/>
        </p:nvSpPr>
        <p:spPr>
          <a:xfrm>
            <a:off x="4836910" y="4169431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8" name="Google Shape;698;p25"/>
          <p:cNvSpPr txBox="1"/>
          <p:nvPr/>
        </p:nvSpPr>
        <p:spPr>
          <a:xfrm>
            <a:off x="4836909" y="474097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9" name="Google Shape;699;p25"/>
          <p:cNvSpPr txBox="1"/>
          <p:nvPr/>
        </p:nvSpPr>
        <p:spPr>
          <a:xfrm>
            <a:off x="6982708" y="4173535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0" name="Google Shape;700;p25"/>
          <p:cNvSpPr txBox="1"/>
          <p:nvPr/>
        </p:nvSpPr>
        <p:spPr>
          <a:xfrm>
            <a:off x="6982709" y="474564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6"/>
          <p:cNvSpPr/>
          <p:nvPr/>
        </p:nvSpPr>
        <p:spPr>
          <a:xfrm>
            <a:off x="13056" y="1244838"/>
            <a:ext cx="10362122" cy="2204268"/>
          </a:xfrm>
          <a:prstGeom prst="rect">
            <a:avLst/>
          </a:prstGeom>
          <a:solidFill>
            <a:srgbClr val="0C0C0C">
              <a:alpha val="4705"/>
            </a:srgbClr>
          </a:solidFill>
          <a:ln>
            <a:noFill/>
          </a:ln>
        </p:spPr>
        <p:txBody>
          <a:bodyPr anchorCtr="0" anchor="ctr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7" name="Google Shape;707;p26"/>
          <p:cNvSpPr/>
          <p:nvPr/>
        </p:nvSpPr>
        <p:spPr>
          <a:xfrm>
            <a:off x="5774094" y="1244838"/>
            <a:ext cx="4613630" cy="22042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8" name="Google Shape;708;p26"/>
          <p:cNvSpPr/>
          <p:nvPr/>
        </p:nvSpPr>
        <p:spPr>
          <a:xfrm>
            <a:off x="3847195" y="1683834"/>
            <a:ext cx="1545017" cy="36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9" name="Google Shape;709;p26"/>
          <p:cNvSpPr/>
          <p:nvPr/>
        </p:nvSpPr>
        <p:spPr>
          <a:xfrm>
            <a:off x="1283876" y="2020248"/>
            <a:ext cx="4119152" cy="927456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10" name="Google Shape;710;p26"/>
          <p:cNvGrpSpPr/>
          <p:nvPr/>
        </p:nvGrpSpPr>
        <p:grpSpPr>
          <a:xfrm>
            <a:off x="2853162" y="3681037"/>
            <a:ext cx="1073239" cy="1073354"/>
            <a:chOff x="1677608" y="2996952"/>
            <a:chExt cx="1395643" cy="1395643"/>
          </a:xfrm>
        </p:grpSpPr>
        <p:sp>
          <p:nvSpPr>
            <p:cNvPr id="711" name="Google Shape;711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850114" y="3169459"/>
              <a:ext cx="1050631" cy="1050629"/>
            </a:xfrm>
            <a:prstGeom prst="ellipse">
              <a:avLst/>
            </a:prstGeom>
            <a:solidFill>
              <a:srgbClr val="C00000"/>
            </a:solidFill>
            <a:ln cap="flat" cmpd="sng" w="120650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13" name="Google Shape;713;p26"/>
          <p:cNvSpPr/>
          <p:nvPr/>
        </p:nvSpPr>
        <p:spPr>
          <a:xfrm>
            <a:off x="3190443" y="4014143"/>
            <a:ext cx="408488" cy="41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/>
          </a:p>
        </p:txBody>
      </p:sp>
      <p:grpSp>
        <p:nvGrpSpPr>
          <p:cNvPr id="714" name="Google Shape;714;p26"/>
          <p:cNvGrpSpPr/>
          <p:nvPr/>
        </p:nvGrpSpPr>
        <p:grpSpPr>
          <a:xfrm>
            <a:off x="2234318" y="4822829"/>
            <a:ext cx="2315170" cy="1289548"/>
            <a:chOff x="8779234" y="1963160"/>
            <a:chExt cx="2450418" cy="1364735"/>
          </a:xfrm>
        </p:grpSpPr>
        <p:sp>
          <p:nvSpPr>
            <p:cNvPr id="715" name="Google Shape;715;p26"/>
            <p:cNvSpPr/>
            <p:nvPr/>
          </p:nvSpPr>
          <p:spPr>
            <a:xfrm>
              <a:off x="9179950" y="1963160"/>
              <a:ext cx="1661357" cy="390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OPTION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8779234" y="2340959"/>
              <a:ext cx="2450418" cy="986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17" name="Google Shape;717;p26"/>
          <p:cNvGrpSpPr/>
          <p:nvPr/>
        </p:nvGrpSpPr>
        <p:grpSpPr>
          <a:xfrm>
            <a:off x="5234338" y="3681037"/>
            <a:ext cx="1073239" cy="1073354"/>
            <a:chOff x="1677608" y="2996952"/>
            <a:chExt cx="1395643" cy="1395643"/>
          </a:xfrm>
        </p:grpSpPr>
        <p:sp>
          <p:nvSpPr>
            <p:cNvPr id="718" name="Google Shape;718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3413E"/>
            </a:solidFill>
            <a:ln cap="flat" cmpd="sng" w="120650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20" name="Google Shape;720;p26"/>
          <p:cNvSpPr/>
          <p:nvPr/>
        </p:nvSpPr>
        <p:spPr>
          <a:xfrm>
            <a:off x="5584634" y="4009360"/>
            <a:ext cx="448562" cy="41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/>
          </a:p>
        </p:txBody>
      </p:sp>
      <p:grpSp>
        <p:nvGrpSpPr>
          <p:cNvPr id="721" name="Google Shape;721;p26"/>
          <p:cNvGrpSpPr/>
          <p:nvPr/>
        </p:nvGrpSpPr>
        <p:grpSpPr>
          <a:xfrm>
            <a:off x="4615494" y="4822829"/>
            <a:ext cx="2315170" cy="1289548"/>
            <a:chOff x="8779234" y="1963160"/>
            <a:chExt cx="2450418" cy="1364735"/>
          </a:xfrm>
        </p:grpSpPr>
        <p:sp>
          <p:nvSpPr>
            <p:cNvPr id="722" name="Google Shape;722;p26"/>
            <p:cNvSpPr/>
            <p:nvPr/>
          </p:nvSpPr>
          <p:spPr>
            <a:xfrm>
              <a:off x="9179950" y="1963160"/>
              <a:ext cx="1661357" cy="390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OPTION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8779234" y="2340959"/>
              <a:ext cx="2450418" cy="986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24" name="Google Shape;724;p26"/>
          <p:cNvGrpSpPr/>
          <p:nvPr/>
        </p:nvGrpSpPr>
        <p:grpSpPr>
          <a:xfrm>
            <a:off x="7683548" y="3681037"/>
            <a:ext cx="1073239" cy="1073354"/>
            <a:chOff x="1677608" y="2996952"/>
            <a:chExt cx="1395643" cy="1395643"/>
          </a:xfrm>
        </p:grpSpPr>
        <p:sp>
          <p:nvSpPr>
            <p:cNvPr id="725" name="Google Shape;725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C00000"/>
            </a:solidFill>
            <a:ln cap="flat" cmpd="sng" w="120650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27" name="Google Shape;727;p26"/>
          <p:cNvSpPr/>
          <p:nvPr/>
        </p:nvSpPr>
        <p:spPr>
          <a:xfrm>
            <a:off x="7974387" y="4014706"/>
            <a:ext cx="445356" cy="41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/>
          </a:p>
        </p:txBody>
      </p:sp>
      <p:grpSp>
        <p:nvGrpSpPr>
          <p:cNvPr id="728" name="Google Shape;728;p26"/>
          <p:cNvGrpSpPr/>
          <p:nvPr/>
        </p:nvGrpSpPr>
        <p:grpSpPr>
          <a:xfrm>
            <a:off x="7100950" y="4822829"/>
            <a:ext cx="2315170" cy="1289547"/>
            <a:chOff x="8817598" y="1963160"/>
            <a:chExt cx="2450418" cy="1364734"/>
          </a:xfrm>
        </p:grpSpPr>
        <p:sp>
          <p:nvSpPr>
            <p:cNvPr id="729" name="Google Shape;729;p26"/>
            <p:cNvSpPr/>
            <p:nvPr/>
          </p:nvSpPr>
          <p:spPr>
            <a:xfrm>
              <a:off x="9179950" y="1963160"/>
              <a:ext cx="1661357" cy="390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OPTION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8817598" y="2340958"/>
              <a:ext cx="2450418" cy="986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31" name="Google Shape;731;p26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32" name="Google Shape;732;p26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733" name="Google Shape;733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1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33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oogle Shape;740;p27"/>
          <p:cNvGrpSpPr/>
          <p:nvPr/>
        </p:nvGrpSpPr>
        <p:grpSpPr>
          <a:xfrm>
            <a:off x="2999887" y="1986625"/>
            <a:ext cx="5524113" cy="4286923"/>
            <a:chOff x="2381145" y="1289295"/>
            <a:chExt cx="4384737" cy="3403704"/>
          </a:xfrm>
        </p:grpSpPr>
        <p:grpSp>
          <p:nvGrpSpPr>
            <p:cNvPr id="741" name="Google Shape;741;p27"/>
            <p:cNvGrpSpPr/>
            <p:nvPr/>
          </p:nvGrpSpPr>
          <p:grpSpPr>
            <a:xfrm>
              <a:off x="2381145" y="1289295"/>
              <a:ext cx="4384737" cy="3403704"/>
              <a:chOff x="1307813" y="-34433"/>
              <a:chExt cx="7780095" cy="6038575"/>
            </a:xfrm>
          </p:grpSpPr>
          <p:grpSp>
            <p:nvGrpSpPr>
              <p:cNvPr id="742" name="Google Shape;742;p27"/>
              <p:cNvGrpSpPr/>
              <p:nvPr/>
            </p:nvGrpSpPr>
            <p:grpSpPr>
              <a:xfrm>
                <a:off x="3964100" y="-34433"/>
                <a:ext cx="2463158" cy="3361157"/>
                <a:chOff x="3669356" y="1555164"/>
                <a:chExt cx="2463158" cy="3361157"/>
              </a:xfrm>
            </p:grpSpPr>
            <p:sp>
              <p:nvSpPr>
                <p:cNvPr id="743" name="Google Shape;743;p27"/>
                <p:cNvSpPr/>
                <p:nvPr/>
              </p:nvSpPr>
              <p:spPr>
                <a:xfrm flipH="1" rot="5400000">
                  <a:off x="3833358" y="2737499"/>
                  <a:ext cx="3241313" cy="111632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44" name="Google Shape;744;p27"/>
                <p:cNvSpPr/>
                <p:nvPr/>
              </p:nvSpPr>
              <p:spPr>
                <a:xfrm rot="-5400000">
                  <a:off x="2720840" y="2741310"/>
                  <a:ext cx="3241313" cy="110870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45" name="Google Shape;745;p27"/>
                <p:cNvSpPr/>
                <p:nvPr/>
              </p:nvSpPr>
              <p:spPr>
                <a:xfrm rot="-2700000">
                  <a:off x="4030077" y="1915885"/>
                  <a:ext cx="1741716" cy="1741716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7D7D7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46" name="Google Shape;746;p27"/>
                <p:cNvSpPr/>
                <p:nvPr/>
              </p:nvSpPr>
              <p:spPr>
                <a:xfrm>
                  <a:off x="4189037" y="2074845"/>
                  <a:ext cx="1423797" cy="1423797"/>
                </a:xfrm>
                <a:prstGeom prst="ellipse">
                  <a:avLst/>
                </a:prstGeom>
                <a:solidFill>
                  <a:srgbClr val="C00000"/>
                </a:solidFill>
                <a:ln cap="flat" cmpd="sng" w="25400">
                  <a:solidFill>
                    <a:srgbClr val="D7D7D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47" name="Google Shape;747;p27"/>
              <p:cNvGrpSpPr/>
              <p:nvPr/>
            </p:nvGrpSpPr>
            <p:grpSpPr>
              <a:xfrm>
                <a:off x="2632510" y="1307046"/>
                <a:ext cx="2463158" cy="3361157"/>
                <a:chOff x="3669356" y="1555164"/>
                <a:chExt cx="2463158" cy="3361157"/>
              </a:xfrm>
            </p:grpSpPr>
            <p:sp>
              <p:nvSpPr>
                <p:cNvPr id="748" name="Google Shape;748;p27"/>
                <p:cNvSpPr/>
                <p:nvPr/>
              </p:nvSpPr>
              <p:spPr>
                <a:xfrm flipH="1" rot="5400000">
                  <a:off x="3833358" y="2737499"/>
                  <a:ext cx="3241313" cy="111632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49" name="Google Shape;749;p27"/>
                <p:cNvSpPr/>
                <p:nvPr/>
              </p:nvSpPr>
              <p:spPr>
                <a:xfrm rot="-5400000">
                  <a:off x="2720840" y="2741310"/>
                  <a:ext cx="3241313" cy="110870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0" name="Google Shape;750;p27"/>
                <p:cNvSpPr/>
                <p:nvPr/>
              </p:nvSpPr>
              <p:spPr>
                <a:xfrm rot="-2700000">
                  <a:off x="4030077" y="1915885"/>
                  <a:ext cx="1741716" cy="1741716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7D7D7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1" name="Google Shape;751;p27"/>
                <p:cNvSpPr/>
                <p:nvPr/>
              </p:nvSpPr>
              <p:spPr>
                <a:xfrm>
                  <a:off x="4189037" y="2074845"/>
                  <a:ext cx="1423797" cy="1423797"/>
                </a:xfrm>
                <a:prstGeom prst="ellipse">
                  <a:avLst/>
                </a:prstGeom>
                <a:solidFill>
                  <a:srgbClr val="C00000"/>
                </a:solidFill>
                <a:ln cap="flat" cmpd="sng" w="25400">
                  <a:solidFill>
                    <a:srgbClr val="D7D7D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2" name="Google Shape;752;p27"/>
              <p:cNvGrpSpPr/>
              <p:nvPr/>
            </p:nvGrpSpPr>
            <p:grpSpPr>
              <a:xfrm>
                <a:off x="1307813" y="2642985"/>
                <a:ext cx="2463158" cy="3361157"/>
                <a:chOff x="3669356" y="1555164"/>
                <a:chExt cx="2463158" cy="3361157"/>
              </a:xfrm>
            </p:grpSpPr>
            <p:sp>
              <p:nvSpPr>
                <p:cNvPr id="753" name="Google Shape;753;p27"/>
                <p:cNvSpPr/>
                <p:nvPr/>
              </p:nvSpPr>
              <p:spPr>
                <a:xfrm flipH="1" rot="5400000">
                  <a:off x="3833358" y="2737499"/>
                  <a:ext cx="3241313" cy="111632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4" name="Google Shape;754;p27"/>
                <p:cNvSpPr/>
                <p:nvPr/>
              </p:nvSpPr>
              <p:spPr>
                <a:xfrm rot="-5400000">
                  <a:off x="2720840" y="2741310"/>
                  <a:ext cx="3241313" cy="110870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5" name="Google Shape;755;p27"/>
                <p:cNvSpPr/>
                <p:nvPr/>
              </p:nvSpPr>
              <p:spPr>
                <a:xfrm rot="-2700000">
                  <a:off x="4030077" y="1915885"/>
                  <a:ext cx="1741716" cy="1741716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7D7D7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6" name="Google Shape;756;p27"/>
                <p:cNvSpPr/>
                <p:nvPr/>
              </p:nvSpPr>
              <p:spPr>
                <a:xfrm>
                  <a:off x="4189037" y="2074845"/>
                  <a:ext cx="1423797" cy="1423797"/>
                </a:xfrm>
                <a:prstGeom prst="ellipse">
                  <a:avLst/>
                </a:prstGeom>
                <a:solidFill>
                  <a:srgbClr val="C00000"/>
                </a:solidFill>
                <a:ln cap="flat" cmpd="sng" w="25400">
                  <a:solidFill>
                    <a:srgbClr val="D7D7D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7" name="Google Shape;757;p27"/>
              <p:cNvGrpSpPr/>
              <p:nvPr/>
            </p:nvGrpSpPr>
            <p:grpSpPr>
              <a:xfrm>
                <a:off x="5301497" y="1307046"/>
                <a:ext cx="2463158" cy="3361157"/>
                <a:chOff x="3669356" y="1555164"/>
                <a:chExt cx="2463158" cy="3361157"/>
              </a:xfrm>
            </p:grpSpPr>
            <p:sp>
              <p:nvSpPr>
                <p:cNvPr id="758" name="Google Shape;758;p27"/>
                <p:cNvSpPr/>
                <p:nvPr/>
              </p:nvSpPr>
              <p:spPr>
                <a:xfrm flipH="1" rot="5400000">
                  <a:off x="3833358" y="2737499"/>
                  <a:ext cx="3241313" cy="111632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59" name="Google Shape;759;p27"/>
                <p:cNvSpPr/>
                <p:nvPr/>
              </p:nvSpPr>
              <p:spPr>
                <a:xfrm rot="-5400000">
                  <a:off x="2720840" y="2741310"/>
                  <a:ext cx="3241313" cy="110870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60" name="Google Shape;760;p27"/>
                <p:cNvSpPr/>
                <p:nvPr/>
              </p:nvSpPr>
              <p:spPr>
                <a:xfrm rot="-2700000">
                  <a:off x="4030077" y="1915885"/>
                  <a:ext cx="1741716" cy="1741716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7D7D7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61" name="Google Shape;761;p27"/>
                <p:cNvSpPr/>
                <p:nvPr/>
              </p:nvSpPr>
              <p:spPr>
                <a:xfrm>
                  <a:off x="4189037" y="2074845"/>
                  <a:ext cx="1423797" cy="1423797"/>
                </a:xfrm>
                <a:prstGeom prst="ellipse">
                  <a:avLst/>
                </a:prstGeom>
                <a:solidFill>
                  <a:srgbClr val="C00000"/>
                </a:solidFill>
                <a:ln cap="flat" cmpd="sng" w="25400">
                  <a:solidFill>
                    <a:srgbClr val="D7D7D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62" name="Google Shape;762;p27"/>
              <p:cNvGrpSpPr/>
              <p:nvPr/>
            </p:nvGrpSpPr>
            <p:grpSpPr>
              <a:xfrm>
                <a:off x="6624750" y="2642985"/>
                <a:ext cx="2463158" cy="3361157"/>
                <a:chOff x="3669356" y="1555164"/>
                <a:chExt cx="2463158" cy="3361157"/>
              </a:xfrm>
            </p:grpSpPr>
            <p:sp>
              <p:nvSpPr>
                <p:cNvPr id="763" name="Google Shape;763;p27"/>
                <p:cNvSpPr/>
                <p:nvPr/>
              </p:nvSpPr>
              <p:spPr>
                <a:xfrm flipH="1" rot="5400000">
                  <a:off x="3833358" y="2737499"/>
                  <a:ext cx="3241313" cy="111632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64" name="Google Shape;764;p27"/>
                <p:cNvSpPr/>
                <p:nvPr/>
              </p:nvSpPr>
              <p:spPr>
                <a:xfrm rot="-5400000">
                  <a:off x="2720840" y="2741310"/>
                  <a:ext cx="3241313" cy="1108709"/>
                </a:xfrm>
                <a:custGeom>
                  <a:rect b="b" l="l" r="r" t="t"/>
                  <a:pathLst>
                    <a:path extrusionOk="0" h="1108709" w="3241313">
                      <a:moveTo>
                        <a:pt x="3241313" y="1108709"/>
                      </a:moveTo>
                      <a:lnTo>
                        <a:pt x="0" y="1108709"/>
                      </a:lnTo>
                      <a:lnTo>
                        <a:pt x="1097467" y="0"/>
                      </a:lnTo>
                      <a:lnTo>
                        <a:pt x="21438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2F2F2">
                        <a:alpha val="0"/>
                      </a:srgbClr>
                    </a:gs>
                    <a:gs pos="27000">
                      <a:srgbClr val="F2F2F2">
                        <a:alpha val="0"/>
                      </a:srgbClr>
                    </a:gs>
                    <a:gs pos="51000">
                      <a:srgbClr val="797979">
                        <a:alpha val="76862"/>
                      </a:srgbClr>
                    </a:gs>
                    <a:gs pos="100000">
                      <a:srgbClr val="000000">
                        <a:alpha val="20000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65" name="Google Shape;765;p27"/>
                <p:cNvSpPr/>
                <p:nvPr/>
              </p:nvSpPr>
              <p:spPr>
                <a:xfrm rot="-2700000">
                  <a:off x="4030077" y="1915885"/>
                  <a:ext cx="1741716" cy="1741716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rgbClr val="D7D7D7"/>
                    </a:gs>
                  </a:gsLst>
                  <a:lin ang="81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66" name="Google Shape;766;p27"/>
                <p:cNvSpPr/>
                <p:nvPr/>
              </p:nvSpPr>
              <p:spPr>
                <a:xfrm>
                  <a:off x="4189037" y="2074845"/>
                  <a:ext cx="1423797" cy="1423797"/>
                </a:xfrm>
                <a:prstGeom prst="ellipse">
                  <a:avLst/>
                </a:prstGeom>
                <a:solidFill>
                  <a:srgbClr val="C00000"/>
                </a:solidFill>
                <a:ln cap="flat" cmpd="sng" w="25400">
                  <a:solidFill>
                    <a:srgbClr val="D7D7D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sp>
          <p:nvSpPr>
            <p:cNvPr id="767" name="Google Shape;767;p27"/>
            <p:cNvSpPr/>
            <p:nvPr/>
          </p:nvSpPr>
          <p:spPr>
            <a:xfrm>
              <a:off x="3728550" y="2530639"/>
              <a:ext cx="209358" cy="409823"/>
            </a:xfrm>
            <a:custGeom>
              <a:rect b="b" l="l" r="r" t="t"/>
              <a:pathLst>
                <a:path extrusionOk="0" h="191" w="96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768" name="Google Shape;768;p27"/>
            <p:cNvGrpSpPr/>
            <p:nvPr/>
          </p:nvGrpSpPr>
          <p:grpSpPr>
            <a:xfrm>
              <a:off x="5913601" y="3334658"/>
              <a:ext cx="299799" cy="299839"/>
              <a:chOff x="3617" y="1935"/>
              <a:chExt cx="446" cy="446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3617" y="1935"/>
                <a:ext cx="446" cy="446"/>
              </a:xfrm>
              <a:custGeom>
                <a:rect b="b" l="l" r="r" t="t"/>
                <a:pathLst>
                  <a:path extrusionOk="0" h="186" w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3823" y="1990"/>
                <a:ext cx="175" cy="184"/>
              </a:xfrm>
              <a:custGeom>
                <a:rect b="b" l="l" r="r" t="t"/>
                <a:pathLst>
                  <a:path extrusionOk="0" h="184" w="175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771" name="Google Shape;771;p27"/>
            <p:cNvSpPr/>
            <p:nvPr/>
          </p:nvSpPr>
          <p:spPr>
            <a:xfrm>
              <a:off x="2856432" y="3292643"/>
              <a:ext cx="428557" cy="347186"/>
            </a:xfrm>
            <a:custGeom>
              <a:rect b="b" l="l" r="r" t="t"/>
              <a:pathLst>
                <a:path extrusionOk="0" h="161" w="200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772" name="Google Shape;772;p27"/>
            <p:cNvGrpSpPr/>
            <p:nvPr/>
          </p:nvGrpSpPr>
          <p:grpSpPr>
            <a:xfrm>
              <a:off x="4397856" y="1808475"/>
              <a:ext cx="367718" cy="365082"/>
              <a:chOff x="2160" y="2262"/>
              <a:chExt cx="411" cy="408"/>
            </a:xfrm>
          </p:grpSpPr>
          <p:sp>
            <p:nvSpPr>
              <p:cNvPr id="773" name="Google Shape;773;p27"/>
              <p:cNvSpPr/>
              <p:nvPr/>
            </p:nvSpPr>
            <p:spPr>
              <a:xfrm>
                <a:off x="2280" y="2262"/>
                <a:ext cx="163" cy="163"/>
              </a:xfrm>
              <a:custGeom>
                <a:rect b="b" l="l" r="r" t="t"/>
                <a:pathLst>
                  <a:path extrusionOk="0" h="68" w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2258" y="2437"/>
                <a:ext cx="214" cy="62"/>
              </a:xfrm>
              <a:custGeom>
                <a:rect b="b" l="l" r="r" t="t"/>
                <a:pathLst>
                  <a:path extrusionOk="0" h="26" w="89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2354" y="2513"/>
                <a:ext cx="22" cy="157"/>
              </a:xfrm>
              <a:custGeom>
                <a:rect b="b" l="l" r="r" t="t"/>
                <a:pathLst>
                  <a:path extrusionOk="0" h="157" w="22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2210" y="2470"/>
                <a:ext cx="139" cy="200"/>
              </a:xfrm>
              <a:custGeom>
                <a:rect b="b" l="l" r="r" t="t"/>
                <a:pathLst>
                  <a:path extrusionOk="0" h="84" w="58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2160" y="2496"/>
                <a:ext cx="86" cy="93"/>
              </a:xfrm>
              <a:custGeom>
                <a:rect b="b" l="l" r="r" t="t"/>
                <a:pathLst>
                  <a:path extrusionOk="0" h="39" w="36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2381" y="2470"/>
                <a:ext cx="139" cy="200"/>
              </a:xfrm>
              <a:custGeom>
                <a:rect b="b" l="l" r="r" t="t"/>
                <a:pathLst>
                  <a:path extrusionOk="0" h="84" w="58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2487" y="2496"/>
                <a:ext cx="84" cy="93"/>
              </a:xfrm>
              <a:custGeom>
                <a:rect b="b" l="l" r="r" t="t"/>
                <a:pathLst>
                  <a:path extrusionOk="0" h="39" w="35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780" name="Google Shape;780;p27"/>
            <p:cNvGrpSpPr/>
            <p:nvPr/>
          </p:nvGrpSpPr>
          <p:grpSpPr>
            <a:xfrm>
              <a:off x="5131312" y="2591456"/>
              <a:ext cx="387759" cy="298241"/>
              <a:chOff x="2216" y="2944"/>
              <a:chExt cx="394" cy="303"/>
            </a:xfrm>
          </p:grpSpPr>
          <p:cxnSp>
            <p:nvCxnSpPr>
              <p:cNvPr id="781" name="Google Shape;781;p27"/>
              <p:cNvCxnSpPr/>
              <p:nvPr/>
            </p:nvCxnSpPr>
            <p:spPr>
              <a:xfrm>
                <a:off x="2423" y="3189"/>
                <a:ext cx="0" cy="0"/>
              </a:xfrm>
              <a:prstGeom prst="straightConnector1">
                <a:avLst/>
              </a:prstGeom>
              <a:solidFill>
                <a:schemeClr val="lt1"/>
              </a:solidFill>
              <a:ln>
                <a:noFill/>
              </a:ln>
            </p:spPr>
          </p:cxnSp>
          <p:cxnSp>
            <p:nvCxnSpPr>
              <p:cNvPr id="782" name="Google Shape;782;p27"/>
              <p:cNvCxnSpPr/>
              <p:nvPr/>
            </p:nvCxnSpPr>
            <p:spPr>
              <a:xfrm>
                <a:off x="2423" y="3189"/>
                <a:ext cx="0" cy="0"/>
              </a:xfrm>
              <a:prstGeom prst="straightConnector1">
                <a:avLst/>
              </a:prstGeom>
              <a:solidFill>
                <a:schemeClr val="lt1"/>
              </a:solidFill>
              <a:ln>
                <a:noFill/>
              </a:ln>
            </p:spPr>
          </p:cxnSp>
          <p:sp>
            <p:nvSpPr>
              <p:cNvPr id="783" name="Google Shape;783;p27"/>
              <p:cNvSpPr/>
              <p:nvPr/>
            </p:nvSpPr>
            <p:spPr>
              <a:xfrm>
                <a:off x="2216" y="2944"/>
                <a:ext cx="394" cy="303"/>
              </a:xfrm>
              <a:custGeom>
                <a:rect b="b" l="l" r="r" t="t"/>
                <a:pathLst>
                  <a:path extrusionOk="0" h="126" w="164">
                    <a:moveTo>
                      <a:pt x="159" y="12"/>
                    </a:moveTo>
                    <a:cubicBezTo>
                      <a:pt x="159" y="12"/>
                      <a:pt x="158" y="12"/>
                      <a:pt x="157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9"/>
                      <a:pt x="155" y="8"/>
                      <a:pt x="153" y="7"/>
                    </a:cubicBezTo>
                    <a:cubicBezTo>
                      <a:pt x="146" y="6"/>
                      <a:pt x="138" y="4"/>
                      <a:pt x="131" y="3"/>
                    </a:cubicBezTo>
                    <a:cubicBezTo>
                      <a:pt x="122" y="2"/>
                      <a:pt x="113" y="0"/>
                      <a:pt x="104" y="0"/>
                    </a:cubicBezTo>
                    <a:cubicBezTo>
                      <a:pt x="100" y="0"/>
                      <a:pt x="95" y="1"/>
                      <a:pt x="92" y="2"/>
                    </a:cubicBezTo>
                    <a:cubicBezTo>
                      <a:pt x="88" y="3"/>
                      <a:pt x="85" y="7"/>
                      <a:pt x="82" y="10"/>
                    </a:cubicBezTo>
                    <a:cubicBezTo>
                      <a:pt x="80" y="8"/>
                      <a:pt x="78" y="6"/>
                      <a:pt x="76" y="4"/>
                    </a:cubicBezTo>
                    <a:cubicBezTo>
                      <a:pt x="73" y="2"/>
                      <a:pt x="71" y="2"/>
                      <a:pt x="68" y="1"/>
                    </a:cubicBezTo>
                    <a:cubicBezTo>
                      <a:pt x="62" y="0"/>
                      <a:pt x="56" y="0"/>
                      <a:pt x="50" y="1"/>
                    </a:cubicBezTo>
                    <a:cubicBezTo>
                      <a:pt x="39" y="2"/>
                      <a:pt x="28" y="4"/>
                      <a:pt x="17" y="6"/>
                    </a:cubicBezTo>
                    <a:cubicBezTo>
                      <a:pt x="14" y="7"/>
                      <a:pt x="12" y="7"/>
                      <a:pt x="10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1" y="12"/>
                      <a:pt x="0" y="15"/>
                      <a:pt x="0" y="19"/>
                    </a:cubicBezTo>
                    <a:cubicBezTo>
                      <a:pt x="0" y="43"/>
                      <a:pt x="0" y="59"/>
                      <a:pt x="0" y="83"/>
                    </a:cubicBezTo>
                    <a:cubicBezTo>
                      <a:pt x="0" y="93"/>
                      <a:pt x="0" y="103"/>
                      <a:pt x="0" y="113"/>
                    </a:cubicBezTo>
                    <a:cubicBezTo>
                      <a:pt x="0" y="116"/>
                      <a:pt x="0" y="120"/>
                      <a:pt x="4" y="120"/>
                    </a:cubicBezTo>
                    <a:cubicBezTo>
                      <a:pt x="8" y="120"/>
                      <a:pt x="12" y="120"/>
                      <a:pt x="15" y="120"/>
                    </a:cubicBezTo>
                    <a:cubicBezTo>
                      <a:pt x="29" y="120"/>
                      <a:pt x="42" y="120"/>
                      <a:pt x="56" y="120"/>
                    </a:cubicBezTo>
                    <a:cubicBezTo>
                      <a:pt x="58" y="120"/>
                      <a:pt x="60" y="120"/>
                      <a:pt x="62" y="120"/>
                    </a:cubicBezTo>
                    <a:cubicBezTo>
                      <a:pt x="62" y="120"/>
                      <a:pt x="63" y="120"/>
                      <a:pt x="63" y="120"/>
                    </a:cubicBezTo>
                    <a:cubicBezTo>
                      <a:pt x="65" y="120"/>
                      <a:pt x="65" y="121"/>
                      <a:pt x="65" y="122"/>
                    </a:cubicBezTo>
                    <a:cubicBezTo>
                      <a:pt x="66" y="125"/>
                      <a:pt x="69" y="126"/>
                      <a:pt x="71" y="126"/>
                    </a:cubicBezTo>
                    <a:cubicBezTo>
                      <a:pt x="74" y="126"/>
                      <a:pt x="77" y="126"/>
                      <a:pt x="80" y="126"/>
                    </a:cubicBezTo>
                    <a:cubicBezTo>
                      <a:pt x="84" y="126"/>
                      <a:pt x="87" y="126"/>
                      <a:pt x="91" y="126"/>
                    </a:cubicBezTo>
                    <a:cubicBezTo>
                      <a:pt x="92" y="126"/>
                      <a:pt x="95" y="126"/>
                      <a:pt x="96" y="125"/>
                    </a:cubicBezTo>
                    <a:cubicBezTo>
                      <a:pt x="97" y="125"/>
                      <a:pt x="98" y="124"/>
                      <a:pt x="98" y="123"/>
                    </a:cubicBezTo>
                    <a:cubicBezTo>
                      <a:pt x="99" y="122"/>
                      <a:pt x="98" y="121"/>
                      <a:pt x="99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20"/>
                      <a:pt x="105" y="120"/>
                    </a:cubicBezTo>
                    <a:cubicBezTo>
                      <a:pt x="118" y="120"/>
                      <a:pt x="132" y="120"/>
                      <a:pt x="145" y="120"/>
                    </a:cubicBezTo>
                    <a:cubicBezTo>
                      <a:pt x="149" y="120"/>
                      <a:pt x="154" y="120"/>
                      <a:pt x="159" y="120"/>
                    </a:cubicBezTo>
                    <a:cubicBezTo>
                      <a:pt x="162" y="120"/>
                      <a:pt x="164" y="118"/>
                      <a:pt x="164" y="114"/>
                    </a:cubicBezTo>
                    <a:cubicBezTo>
                      <a:pt x="164" y="105"/>
                      <a:pt x="164" y="96"/>
                      <a:pt x="164" y="87"/>
                    </a:cubicBezTo>
                    <a:cubicBezTo>
                      <a:pt x="164" y="62"/>
                      <a:pt x="164" y="46"/>
                      <a:pt x="164" y="21"/>
                    </a:cubicBezTo>
                    <a:cubicBezTo>
                      <a:pt x="164" y="17"/>
                      <a:pt x="164" y="12"/>
                      <a:pt x="159" y="12"/>
                    </a:cubicBezTo>
                    <a:close/>
                    <a:moveTo>
                      <a:pt x="68" y="113"/>
                    </a:moveTo>
                    <a:cubicBezTo>
                      <a:pt x="49" y="113"/>
                      <a:pt x="30" y="113"/>
                      <a:pt x="10" y="113"/>
                    </a:cubicBezTo>
                    <a:cubicBezTo>
                      <a:pt x="11" y="112"/>
                      <a:pt x="11" y="107"/>
                      <a:pt x="12" y="107"/>
                    </a:cubicBezTo>
                    <a:cubicBezTo>
                      <a:pt x="13" y="106"/>
                      <a:pt x="15" y="106"/>
                      <a:pt x="16" y="106"/>
                    </a:cubicBezTo>
                    <a:cubicBezTo>
                      <a:pt x="24" y="104"/>
                      <a:pt x="32" y="102"/>
                      <a:pt x="40" y="101"/>
                    </a:cubicBezTo>
                    <a:cubicBezTo>
                      <a:pt x="49" y="100"/>
                      <a:pt x="58" y="98"/>
                      <a:pt x="66" y="101"/>
                    </a:cubicBezTo>
                    <a:cubicBezTo>
                      <a:pt x="71" y="102"/>
                      <a:pt x="75" y="105"/>
                      <a:pt x="77" y="109"/>
                    </a:cubicBezTo>
                    <a:cubicBezTo>
                      <a:pt x="74" y="109"/>
                      <a:pt x="70" y="111"/>
                      <a:pt x="68" y="113"/>
                    </a:cubicBezTo>
                    <a:close/>
                    <a:moveTo>
                      <a:pt x="79" y="17"/>
                    </a:moveTo>
                    <a:cubicBezTo>
                      <a:pt x="79" y="22"/>
                      <a:pt x="79" y="20"/>
                      <a:pt x="79" y="25"/>
                    </a:cubicBezTo>
                    <a:cubicBezTo>
                      <a:pt x="79" y="50"/>
                      <a:pt x="79" y="73"/>
                      <a:pt x="79" y="98"/>
                    </a:cubicBezTo>
                    <a:cubicBezTo>
                      <a:pt x="79" y="100"/>
                      <a:pt x="79" y="101"/>
                      <a:pt x="79" y="102"/>
                    </a:cubicBezTo>
                    <a:cubicBezTo>
                      <a:pt x="75" y="99"/>
                      <a:pt x="70" y="95"/>
                      <a:pt x="65" y="94"/>
                    </a:cubicBezTo>
                    <a:cubicBezTo>
                      <a:pt x="59" y="93"/>
                      <a:pt x="53" y="93"/>
                      <a:pt x="46" y="94"/>
                    </a:cubicBezTo>
                    <a:cubicBezTo>
                      <a:pt x="35" y="95"/>
                      <a:pt x="23" y="97"/>
                      <a:pt x="12" y="100"/>
                    </a:cubicBezTo>
                    <a:cubicBezTo>
                      <a:pt x="12" y="79"/>
                      <a:pt x="12" y="57"/>
                      <a:pt x="12" y="36"/>
                    </a:cubicBezTo>
                    <a:cubicBezTo>
                      <a:pt x="12" y="25"/>
                      <a:pt x="12" y="23"/>
                      <a:pt x="12" y="13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7" y="10"/>
                      <a:pt x="20" y="10"/>
                      <a:pt x="22" y="10"/>
                    </a:cubicBezTo>
                    <a:cubicBezTo>
                      <a:pt x="29" y="8"/>
                      <a:pt x="36" y="7"/>
                      <a:pt x="43" y="6"/>
                    </a:cubicBezTo>
                    <a:cubicBezTo>
                      <a:pt x="49" y="6"/>
                      <a:pt x="55" y="5"/>
                      <a:pt x="61" y="5"/>
                    </a:cubicBezTo>
                    <a:cubicBezTo>
                      <a:pt x="67" y="5"/>
                      <a:pt x="72" y="6"/>
                      <a:pt x="76" y="10"/>
                    </a:cubicBezTo>
                    <a:cubicBezTo>
                      <a:pt x="78" y="11"/>
                      <a:pt x="79" y="12"/>
                      <a:pt x="79" y="13"/>
                    </a:cubicBezTo>
                    <a:cubicBezTo>
                      <a:pt x="79" y="15"/>
                      <a:pt x="79" y="16"/>
                      <a:pt x="79" y="17"/>
                    </a:cubicBezTo>
                    <a:close/>
                    <a:moveTo>
                      <a:pt x="85" y="103"/>
                    </a:moveTo>
                    <a:cubicBezTo>
                      <a:pt x="85" y="82"/>
                      <a:pt x="85" y="61"/>
                      <a:pt x="85" y="40"/>
                    </a:cubicBezTo>
                    <a:cubicBezTo>
                      <a:pt x="85" y="31"/>
                      <a:pt x="85" y="31"/>
                      <a:pt x="85" y="22"/>
                    </a:cubicBezTo>
                    <a:cubicBezTo>
                      <a:pt x="85" y="19"/>
                      <a:pt x="85" y="17"/>
                      <a:pt x="85" y="14"/>
                    </a:cubicBezTo>
                    <a:cubicBezTo>
                      <a:pt x="85" y="14"/>
                      <a:pt x="85" y="13"/>
                      <a:pt x="85" y="13"/>
                    </a:cubicBezTo>
                    <a:cubicBezTo>
                      <a:pt x="85" y="11"/>
                      <a:pt x="89" y="9"/>
                      <a:pt x="90" y="8"/>
                    </a:cubicBezTo>
                    <a:cubicBezTo>
                      <a:pt x="90" y="23"/>
                      <a:pt x="90" y="30"/>
                      <a:pt x="90" y="45"/>
                    </a:cubicBezTo>
                    <a:cubicBezTo>
                      <a:pt x="91" y="44"/>
                      <a:pt x="92" y="44"/>
                      <a:pt x="94" y="43"/>
                    </a:cubicBezTo>
                    <a:cubicBezTo>
                      <a:pt x="95" y="42"/>
                      <a:pt x="97" y="40"/>
                      <a:pt x="98" y="40"/>
                    </a:cubicBezTo>
                    <a:cubicBezTo>
                      <a:pt x="99" y="40"/>
                      <a:pt x="101" y="42"/>
                      <a:pt x="102" y="43"/>
                    </a:cubicBezTo>
                    <a:cubicBezTo>
                      <a:pt x="104" y="44"/>
                      <a:pt x="105" y="44"/>
                      <a:pt x="107" y="45"/>
                    </a:cubicBezTo>
                    <a:cubicBezTo>
                      <a:pt x="107" y="29"/>
                      <a:pt x="107" y="21"/>
                      <a:pt x="107" y="5"/>
                    </a:cubicBezTo>
                    <a:cubicBezTo>
                      <a:pt x="119" y="6"/>
                      <a:pt x="132" y="8"/>
                      <a:pt x="145" y="10"/>
                    </a:cubicBezTo>
                    <a:cubicBezTo>
                      <a:pt x="147" y="11"/>
                      <a:pt x="150" y="11"/>
                      <a:pt x="152" y="11"/>
                    </a:cubicBezTo>
                    <a:cubicBezTo>
                      <a:pt x="152" y="12"/>
                      <a:pt x="152" y="12"/>
                      <a:pt x="152" y="13"/>
                    </a:cubicBezTo>
                    <a:cubicBezTo>
                      <a:pt x="152" y="14"/>
                      <a:pt x="152" y="14"/>
                      <a:pt x="152" y="15"/>
                    </a:cubicBezTo>
                    <a:cubicBezTo>
                      <a:pt x="152" y="26"/>
                      <a:pt x="152" y="28"/>
                      <a:pt x="152" y="39"/>
                    </a:cubicBezTo>
                    <a:cubicBezTo>
                      <a:pt x="152" y="59"/>
                      <a:pt x="152" y="79"/>
                      <a:pt x="152" y="100"/>
                    </a:cubicBezTo>
                    <a:cubicBezTo>
                      <a:pt x="141" y="97"/>
                      <a:pt x="129" y="95"/>
                      <a:pt x="117" y="94"/>
                    </a:cubicBezTo>
                    <a:cubicBezTo>
                      <a:pt x="112" y="93"/>
                      <a:pt x="105" y="93"/>
                      <a:pt x="100" y="94"/>
                    </a:cubicBezTo>
                    <a:cubicBezTo>
                      <a:pt x="94" y="95"/>
                      <a:pt x="89" y="99"/>
                      <a:pt x="85" y="103"/>
                    </a:cubicBezTo>
                    <a:close/>
                    <a:moveTo>
                      <a:pt x="96" y="113"/>
                    </a:moveTo>
                    <a:cubicBezTo>
                      <a:pt x="93" y="111"/>
                      <a:pt x="90" y="109"/>
                      <a:pt x="87" y="109"/>
                    </a:cubicBezTo>
                    <a:cubicBezTo>
                      <a:pt x="88" y="105"/>
                      <a:pt x="93" y="103"/>
                      <a:pt x="97" y="101"/>
                    </a:cubicBezTo>
                    <a:cubicBezTo>
                      <a:pt x="105" y="98"/>
                      <a:pt x="115" y="100"/>
                      <a:pt x="124" y="101"/>
                    </a:cubicBezTo>
                    <a:cubicBezTo>
                      <a:pt x="131" y="102"/>
                      <a:pt x="139" y="104"/>
                      <a:pt x="147" y="106"/>
                    </a:cubicBezTo>
                    <a:cubicBezTo>
                      <a:pt x="149" y="106"/>
                      <a:pt x="150" y="106"/>
                      <a:pt x="152" y="107"/>
                    </a:cubicBezTo>
                    <a:cubicBezTo>
                      <a:pt x="152" y="107"/>
                      <a:pt x="153" y="112"/>
                      <a:pt x="153" y="113"/>
                    </a:cubicBezTo>
                    <a:cubicBezTo>
                      <a:pt x="134" y="113"/>
                      <a:pt x="115" y="113"/>
                      <a:pt x="96" y="1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84" name="Google Shape;784;p27"/>
              <p:cNvSpPr/>
              <p:nvPr/>
            </p:nvSpPr>
            <p:spPr>
              <a:xfrm>
                <a:off x="2420" y="3189"/>
                <a:ext cx="3" cy="2"/>
              </a:xfrm>
              <a:custGeom>
                <a:rect b="b" l="l" r="r" t="t"/>
                <a:pathLst>
                  <a:path extrusionOk="0" h="2" w="3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2420" y="319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86" name="Google Shape;786;p27"/>
              <p:cNvSpPr/>
              <p:nvPr/>
            </p:nvSpPr>
            <p:spPr>
              <a:xfrm>
                <a:off x="2420" y="319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787" name="Google Shape;787;p27"/>
          <p:cNvGrpSpPr/>
          <p:nvPr/>
        </p:nvGrpSpPr>
        <p:grpSpPr>
          <a:xfrm>
            <a:off x="1245270" y="3512170"/>
            <a:ext cx="2098052" cy="901834"/>
            <a:chOff x="3616333" y="5070670"/>
            <a:chExt cx="2220039" cy="954416"/>
          </a:xfrm>
        </p:grpSpPr>
        <p:grpSp>
          <p:nvGrpSpPr>
            <p:cNvPr id="788" name="Google Shape;788;p27"/>
            <p:cNvGrpSpPr/>
            <p:nvPr/>
          </p:nvGrpSpPr>
          <p:grpSpPr>
            <a:xfrm>
              <a:off x="3616333" y="5070670"/>
              <a:ext cx="1000117" cy="835180"/>
              <a:chOff x="3521074" y="5204020"/>
              <a:chExt cx="1000117" cy="835180"/>
            </a:xfrm>
          </p:grpSpPr>
          <p:sp>
            <p:nvSpPr>
              <p:cNvPr id="789" name="Google Shape;789;p27"/>
              <p:cNvSpPr txBox="1"/>
              <p:nvPr/>
            </p:nvSpPr>
            <p:spPr>
              <a:xfrm>
                <a:off x="3521074" y="5204020"/>
                <a:ext cx="1000117" cy="676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4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04</a:t>
                </a:r>
                <a:endParaRPr sz="34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90" name="Google Shape;790;p27"/>
              <p:cNvSpPr txBox="1"/>
              <p:nvPr/>
            </p:nvSpPr>
            <p:spPr>
              <a:xfrm>
                <a:off x="3595694" y="5778623"/>
                <a:ext cx="824701" cy="26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FA783A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791" name="Google Shape;791;p27"/>
            <p:cNvGrpSpPr/>
            <p:nvPr/>
          </p:nvGrpSpPr>
          <p:grpSpPr>
            <a:xfrm>
              <a:off x="4317206" y="5191936"/>
              <a:ext cx="1519166" cy="833150"/>
              <a:chOff x="4420271" y="5132049"/>
              <a:chExt cx="1519166" cy="833150"/>
            </a:xfrm>
          </p:grpSpPr>
          <p:sp>
            <p:nvSpPr>
              <p:cNvPr id="792" name="Google Shape;792;p27"/>
              <p:cNvSpPr txBox="1"/>
              <p:nvPr/>
            </p:nvSpPr>
            <p:spPr>
              <a:xfrm>
                <a:off x="4420271" y="5132049"/>
                <a:ext cx="1519166" cy="34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500"/>
                  <a:buFont typeface="Arial"/>
                  <a:buNone/>
                </a:pPr>
                <a:r>
                  <a:rPr b="1" lang="tr-TR" sz="15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93" name="Google Shape;793;p27"/>
              <p:cNvSpPr txBox="1"/>
              <p:nvPr/>
            </p:nvSpPr>
            <p:spPr>
              <a:xfrm>
                <a:off x="4424521" y="5378900"/>
                <a:ext cx="1393003" cy="586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7F7F7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794" name="Google Shape;794;p27"/>
          <p:cNvGrpSpPr/>
          <p:nvPr/>
        </p:nvGrpSpPr>
        <p:grpSpPr>
          <a:xfrm>
            <a:off x="2493063" y="2333155"/>
            <a:ext cx="2098052" cy="854799"/>
            <a:chOff x="3616333" y="5120447"/>
            <a:chExt cx="2220039" cy="904639"/>
          </a:xfrm>
        </p:grpSpPr>
        <p:grpSp>
          <p:nvGrpSpPr>
            <p:cNvPr id="795" name="Google Shape;795;p27"/>
            <p:cNvGrpSpPr/>
            <p:nvPr/>
          </p:nvGrpSpPr>
          <p:grpSpPr>
            <a:xfrm>
              <a:off x="3616333" y="5120447"/>
              <a:ext cx="1000117" cy="785404"/>
              <a:chOff x="3521074" y="5253797"/>
              <a:chExt cx="1000117" cy="785404"/>
            </a:xfrm>
          </p:grpSpPr>
          <p:sp>
            <p:nvSpPr>
              <p:cNvPr id="796" name="Google Shape;796;p27"/>
              <p:cNvSpPr txBox="1"/>
              <p:nvPr/>
            </p:nvSpPr>
            <p:spPr>
              <a:xfrm>
                <a:off x="3521074" y="5253797"/>
                <a:ext cx="1000117" cy="6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4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02</a:t>
                </a:r>
                <a:endParaRPr sz="34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97" name="Google Shape;797;p27"/>
              <p:cNvSpPr txBox="1"/>
              <p:nvPr/>
            </p:nvSpPr>
            <p:spPr>
              <a:xfrm>
                <a:off x="3523274" y="5778624"/>
                <a:ext cx="901923" cy="26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798" name="Google Shape;798;p27"/>
            <p:cNvGrpSpPr/>
            <p:nvPr/>
          </p:nvGrpSpPr>
          <p:grpSpPr>
            <a:xfrm>
              <a:off x="4317206" y="5191936"/>
              <a:ext cx="1519166" cy="833150"/>
              <a:chOff x="4420271" y="5132049"/>
              <a:chExt cx="1519166" cy="833150"/>
            </a:xfrm>
          </p:grpSpPr>
          <p:sp>
            <p:nvSpPr>
              <p:cNvPr id="799" name="Google Shape;799;p27"/>
              <p:cNvSpPr txBox="1"/>
              <p:nvPr/>
            </p:nvSpPr>
            <p:spPr>
              <a:xfrm>
                <a:off x="4420271" y="5132049"/>
                <a:ext cx="1519166" cy="34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500"/>
                  <a:buFont typeface="Arial"/>
                  <a:buNone/>
                </a:pPr>
                <a:r>
                  <a:rPr b="1" lang="tr-TR" sz="15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0" name="Google Shape;800;p27"/>
              <p:cNvSpPr txBox="1"/>
              <p:nvPr/>
            </p:nvSpPr>
            <p:spPr>
              <a:xfrm>
                <a:off x="4424521" y="5378900"/>
                <a:ext cx="1393003" cy="586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7F7F7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801" name="Google Shape;801;p27"/>
          <p:cNvGrpSpPr/>
          <p:nvPr/>
        </p:nvGrpSpPr>
        <p:grpSpPr>
          <a:xfrm>
            <a:off x="4672406" y="972758"/>
            <a:ext cx="2098052" cy="870526"/>
            <a:chOff x="3616333" y="5103803"/>
            <a:chExt cx="2220039" cy="921283"/>
          </a:xfrm>
        </p:grpSpPr>
        <p:grpSp>
          <p:nvGrpSpPr>
            <p:cNvPr id="802" name="Google Shape;802;p27"/>
            <p:cNvGrpSpPr/>
            <p:nvPr/>
          </p:nvGrpSpPr>
          <p:grpSpPr>
            <a:xfrm>
              <a:off x="3616333" y="5103803"/>
              <a:ext cx="1000117" cy="802047"/>
              <a:chOff x="3521074" y="5237153"/>
              <a:chExt cx="1000117" cy="802047"/>
            </a:xfrm>
          </p:grpSpPr>
          <p:sp>
            <p:nvSpPr>
              <p:cNvPr id="803" name="Google Shape;803;p27"/>
              <p:cNvSpPr txBox="1"/>
              <p:nvPr/>
            </p:nvSpPr>
            <p:spPr>
              <a:xfrm>
                <a:off x="3521074" y="5237153"/>
                <a:ext cx="1000117" cy="6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4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01</a:t>
                </a:r>
                <a:endParaRPr sz="34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4" name="Google Shape;804;p27"/>
              <p:cNvSpPr txBox="1"/>
              <p:nvPr/>
            </p:nvSpPr>
            <p:spPr>
              <a:xfrm>
                <a:off x="3537221" y="5778623"/>
                <a:ext cx="918718" cy="26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805" name="Google Shape;805;p27"/>
            <p:cNvGrpSpPr/>
            <p:nvPr/>
          </p:nvGrpSpPr>
          <p:grpSpPr>
            <a:xfrm>
              <a:off x="4317206" y="5191936"/>
              <a:ext cx="1519166" cy="833150"/>
              <a:chOff x="4420271" y="5132049"/>
              <a:chExt cx="1519166" cy="833150"/>
            </a:xfrm>
          </p:grpSpPr>
          <p:sp>
            <p:nvSpPr>
              <p:cNvPr id="806" name="Google Shape;806;p27"/>
              <p:cNvSpPr txBox="1"/>
              <p:nvPr/>
            </p:nvSpPr>
            <p:spPr>
              <a:xfrm>
                <a:off x="4420271" y="5132049"/>
                <a:ext cx="1519166" cy="34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500"/>
                  <a:buFont typeface="Arial"/>
                  <a:buNone/>
                </a:pPr>
                <a:r>
                  <a:rPr b="1" lang="tr-TR" sz="15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7" name="Google Shape;807;p27"/>
              <p:cNvSpPr txBox="1"/>
              <p:nvPr/>
            </p:nvSpPr>
            <p:spPr>
              <a:xfrm>
                <a:off x="4424521" y="5378900"/>
                <a:ext cx="1393003" cy="586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7F7F7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808" name="Google Shape;808;p27"/>
          <p:cNvGrpSpPr/>
          <p:nvPr/>
        </p:nvGrpSpPr>
        <p:grpSpPr>
          <a:xfrm>
            <a:off x="6993217" y="2333155"/>
            <a:ext cx="2098052" cy="854799"/>
            <a:chOff x="3616333" y="5120447"/>
            <a:chExt cx="2220039" cy="904639"/>
          </a:xfrm>
        </p:grpSpPr>
        <p:grpSp>
          <p:nvGrpSpPr>
            <p:cNvPr id="809" name="Google Shape;809;p27"/>
            <p:cNvGrpSpPr/>
            <p:nvPr/>
          </p:nvGrpSpPr>
          <p:grpSpPr>
            <a:xfrm>
              <a:off x="3616333" y="5120447"/>
              <a:ext cx="1000117" cy="785404"/>
              <a:chOff x="3521074" y="5253797"/>
              <a:chExt cx="1000117" cy="785404"/>
            </a:xfrm>
          </p:grpSpPr>
          <p:sp>
            <p:nvSpPr>
              <p:cNvPr id="810" name="Google Shape;810;p27"/>
              <p:cNvSpPr txBox="1"/>
              <p:nvPr/>
            </p:nvSpPr>
            <p:spPr>
              <a:xfrm>
                <a:off x="3521074" y="5253797"/>
                <a:ext cx="1000117" cy="6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4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03</a:t>
                </a:r>
                <a:endParaRPr sz="34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11" name="Google Shape;811;p27"/>
              <p:cNvSpPr txBox="1"/>
              <p:nvPr/>
            </p:nvSpPr>
            <p:spPr>
              <a:xfrm>
                <a:off x="3600414" y="5778624"/>
                <a:ext cx="824701" cy="26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812" name="Google Shape;812;p27"/>
            <p:cNvGrpSpPr/>
            <p:nvPr/>
          </p:nvGrpSpPr>
          <p:grpSpPr>
            <a:xfrm>
              <a:off x="4317206" y="5191936"/>
              <a:ext cx="1519166" cy="833150"/>
              <a:chOff x="4420271" y="5132049"/>
              <a:chExt cx="1519166" cy="833150"/>
            </a:xfrm>
          </p:grpSpPr>
          <p:sp>
            <p:nvSpPr>
              <p:cNvPr id="813" name="Google Shape;813;p27"/>
              <p:cNvSpPr txBox="1"/>
              <p:nvPr/>
            </p:nvSpPr>
            <p:spPr>
              <a:xfrm>
                <a:off x="4420271" y="5132049"/>
                <a:ext cx="1519166" cy="34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500"/>
                  <a:buFont typeface="Arial"/>
                  <a:buNone/>
                </a:pPr>
                <a:r>
                  <a:rPr b="1" lang="tr-TR" sz="15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14" name="Google Shape;814;p27"/>
              <p:cNvSpPr txBox="1"/>
              <p:nvPr/>
            </p:nvSpPr>
            <p:spPr>
              <a:xfrm>
                <a:off x="4424521" y="5378900"/>
                <a:ext cx="1393003" cy="586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7F7F7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Go ahead and replace it with your own text.</a:t>
                </a:r>
                <a:endParaRPr/>
              </a:p>
            </p:txBody>
          </p:sp>
        </p:grpSp>
      </p:grpSp>
      <p:grpSp>
        <p:nvGrpSpPr>
          <p:cNvPr id="815" name="Google Shape;815;p27"/>
          <p:cNvGrpSpPr/>
          <p:nvPr/>
        </p:nvGrpSpPr>
        <p:grpSpPr>
          <a:xfrm>
            <a:off x="8014083" y="3602862"/>
            <a:ext cx="2098052" cy="811140"/>
            <a:chOff x="3616333" y="5166652"/>
            <a:chExt cx="2220039" cy="858434"/>
          </a:xfrm>
        </p:grpSpPr>
        <p:grpSp>
          <p:nvGrpSpPr>
            <p:cNvPr id="816" name="Google Shape;816;p27"/>
            <p:cNvGrpSpPr/>
            <p:nvPr/>
          </p:nvGrpSpPr>
          <p:grpSpPr>
            <a:xfrm>
              <a:off x="3616333" y="5166652"/>
              <a:ext cx="1000117" cy="739196"/>
              <a:chOff x="3521074" y="5300002"/>
              <a:chExt cx="1000117" cy="739196"/>
            </a:xfrm>
          </p:grpSpPr>
          <p:sp>
            <p:nvSpPr>
              <p:cNvPr id="817" name="Google Shape;817;p27"/>
              <p:cNvSpPr txBox="1"/>
              <p:nvPr/>
            </p:nvSpPr>
            <p:spPr>
              <a:xfrm>
                <a:off x="3521074" y="5300002"/>
                <a:ext cx="1000117" cy="6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4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05</a:t>
                </a:r>
                <a:endParaRPr sz="34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18" name="Google Shape;818;p27"/>
              <p:cNvSpPr txBox="1"/>
              <p:nvPr/>
            </p:nvSpPr>
            <p:spPr>
              <a:xfrm>
                <a:off x="3696490" y="5778621"/>
                <a:ext cx="673100" cy="26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819" name="Google Shape;819;p27"/>
            <p:cNvGrpSpPr/>
            <p:nvPr/>
          </p:nvGrpSpPr>
          <p:grpSpPr>
            <a:xfrm>
              <a:off x="4317206" y="5191936"/>
              <a:ext cx="1519166" cy="833150"/>
              <a:chOff x="4420271" y="5132049"/>
              <a:chExt cx="1519166" cy="833150"/>
            </a:xfrm>
          </p:grpSpPr>
          <p:sp>
            <p:nvSpPr>
              <p:cNvPr id="820" name="Google Shape;820;p27"/>
              <p:cNvSpPr txBox="1"/>
              <p:nvPr/>
            </p:nvSpPr>
            <p:spPr>
              <a:xfrm>
                <a:off x="4420271" y="5132049"/>
                <a:ext cx="1519166" cy="34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500"/>
                  <a:buFont typeface="Arial"/>
                  <a:buNone/>
                </a:pPr>
                <a:r>
                  <a:rPr b="1" lang="tr-TR" sz="15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21" name="Google Shape;821;p27"/>
              <p:cNvSpPr txBox="1"/>
              <p:nvPr/>
            </p:nvSpPr>
            <p:spPr>
              <a:xfrm>
                <a:off x="4424521" y="5378900"/>
                <a:ext cx="1393003" cy="586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rgbClr val="7F7F7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Go ahead and replace it with your own text.</a:t>
                </a:r>
                <a:endParaRPr/>
              </a:p>
            </p:txBody>
          </p:sp>
        </p:grpSp>
      </p:grpSp>
      <p:sp>
        <p:nvSpPr>
          <p:cNvPr id="822" name="Google Shape;822;p27"/>
          <p:cNvSpPr/>
          <p:nvPr/>
        </p:nvSpPr>
        <p:spPr>
          <a:xfrm>
            <a:off x="4787772" y="4748420"/>
            <a:ext cx="1990669" cy="79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Go ahead and replace it </a:t>
            </a:r>
            <a:endParaRPr sz="1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with your own text.</a:t>
            </a:r>
            <a:endParaRPr sz="1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23" name="Google Shape;823;p27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24" name="Google Shape;824;p27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825" name="Google Shape;825;p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28"/>
          <p:cNvGrpSpPr/>
          <p:nvPr/>
        </p:nvGrpSpPr>
        <p:grpSpPr>
          <a:xfrm>
            <a:off x="4089738" y="1405420"/>
            <a:ext cx="3342602" cy="2016054"/>
            <a:chOff x="0" y="0"/>
            <a:chExt cx="3536515" cy="2133600"/>
          </a:xfrm>
        </p:grpSpPr>
        <p:pic>
          <p:nvPicPr>
            <p:cNvPr id="833" name="Google Shape;83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p28"/>
            <p:cNvSpPr/>
            <p:nvPr/>
          </p:nvSpPr>
          <p:spPr>
            <a:xfrm>
              <a:off x="519687" y="255892"/>
              <a:ext cx="2450592" cy="15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35" name="Google Shape;835;p28"/>
          <p:cNvGrpSpPr/>
          <p:nvPr/>
        </p:nvGrpSpPr>
        <p:grpSpPr>
          <a:xfrm>
            <a:off x="825150" y="1405420"/>
            <a:ext cx="3342602" cy="2016054"/>
            <a:chOff x="0" y="0"/>
            <a:chExt cx="3536515" cy="2133600"/>
          </a:xfrm>
        </p:grpSpPr>
        <p:pic>
          <p:nvPicPr>
            <p:cNvPr id="836" name="Google Shape;83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28"/>
            <p:cNvSpPr/>
            <p:nvPr/>
          </p:nvSpPr>
          <p:spPr>
            <a:xfrm>
              <a:off x="524581" y="255892"/>
              <a:ext cx="2450592" cy="153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38" name="Google Shape;838;p28"/>
          <p:cNvGrpSpPr/>
          <p:nvPr/>
        </p:nvGrpSpPr>
        <p:grpSpPr>
          <a:xfrm>
            <a:off x="7354326" y="1405420"/>
            <a:ext cx="3341103" cy="2016054"/>
            <a:chOff x="0" y="0"/>
            <a:chExt cx="3536515" cy="2133600"/>
          </a:xfrm>
        </p:grpSpPr>
        <p:pic>
          <p:nvPicPr>
            <p:cNvPr id="839" name="Google Shape;83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28"/>
            <p:cNvSpPr/>
            <p:nvPr/>
          </p:nvSpPr>
          <p:spPr>
            <a:xfrm>
              <a:off x="515715" y="255890"/>
              <a:ext cx="2450592" cy="153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41" name="Google Shape;841;p28"/>
          <p:cNvGrpSpPr/>
          <p:nvPr/>
        </p:nvGrpSpPr>
        <p:grpSpPr>
          <a:xfrm>
            <a:off x="1950826" y="2786622"/>
            <a:ext cx="1073239" cy="1073354"/>
            <a:chOff x="1548458" y="2212504"/>
            <a:chExt cx="851878" cy="852215"/>
          </a:xfrm>
        </p:grpSpPr>
        <p:grpSp>
          <p:nvGrpSpPr>
            <p:cNvPr id="842" name="Google Shape;842;p28"/>
            <p:cNvGrpSpPr/>
            <p:nvPr/>
          </p:nvGrpSpPr>
          <p:grpSpPr>
            <a:xfrm>
              <a:off x="1548458" y="2212504"/>
              <a:ext cx="851878" cy="852215"/>
              <a:chOff x="1677608" y="2996952"/>
              <a:chExt cx="1395643" cy="1395643"/>
            </a:xfrm>
          </p:grpSpPr>
          <p:sp>
            <p:nvSpPr>
              <p:cNvPr id="843" name="Google Shape;843;p28"/>
              <p:cNvSpPr/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>
                <a:gsLst>
                  <a:gs pos="0">
                    <a:srgbClr val="FCFCFC"/>
                  </a:gs>
                  <a:gs pos="100000">
                    <a:srgbClr val="CECECE"/>
                  </a:gs>
                </a:gsLst>
                <a:lin ang="5400000" scaled="0"/>
              </a:gradFill>
              <a:ln>
                <a:noFill/>
              </a:ln>
              <a:effectLst>
                <a:outerShdw blurRad="317500" rotWithShape="0" algn="t" dir="5400000" dist="1143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4" name="Google Shape;844;p28"/>
              <p:cNvSpPr/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C00000"/>
              </a:solidFill>
              <a:ln cap="flat" cmpd="sng" w="1206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845" name="Google Shape;845;p28"/>
            <p:cNvGrpSpPr/>
            <p:nvPr/>
          </p:nvGrpSpPr>
          <p:grpSpPr>
            <a:xfrm>
              <a:off x="1815729" y="2495859"/>
              <a:ext cx="317335" cy="292709"/>
              <a:chOff x="7339246" y="1487600"/>
              <a:chExt cx="423150" cy="390158"/>
            </a:xfrm>
          </p:grpSpPr>
          <p:sp>
            <p:nvSpPr>
              <p:cNvPr id="846" name="Google Shape;846;p28"/>
              <p:cNvSpPr/>
              <p:nvPr/>
            </p:nvSpPr>
            <p:spPr>
              <a:xfrm>
                <a:off x="7339246" y="1689008"/>
                <a:ext cx="423150" cy="188750"/>
              </a:xfrm>
              <a:custGeom>
                <a:rect b="b" l="l" r="r" t="t"/>
                <a:pathLst>
                  <a:path extrusionOk="0" h="94" w="262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7" name="Google Shape;847;p28"/>
              <p:cNvSpPr/>
              <p:nvPr/>
            </p:nvSpPr>
            <p:spPr>
              <a:xfrm>
                <a:off x="7339246" y="1552399"/>
                <a:ext cx="423150" cy="128060"/>
              </a:xfrm>
              <a:custGeom>
                <a:rect b="b" l="l" r="r" t="t"/>
                <a:pathLst>
                  <a:path extrusionOk="0" h="45" w="262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>
                <a:off x="7443155" y="1487600"/>
                <a:ext cx="215332" cy="79403"/>
              </a:xfrm>
              <a:custGeom>
                <a:rect b="b" l="l" r="r" t="t"/>
                <a:pathLst>
                  <a:path extrusionOk="0" h="63" w="132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849" name="Google Shape;849;p28"/>
          <p:cNvGrpSpPr/>
          <p:nvPr/>
        </p:nvGrpSpPr>
        <p:grpSpPr>
          <a:xfrm>
            <a:off x="5262977" y="2821566"/>
            <a:ext cx="1073239" cy="1073354"/>
            <a:chOff x="4177461" y="2240248"/>
            <a:chExt cx="851878" cy="852215"/>
          </a:xfrm>
        </p:grpSpPr>
        <p:grpSp>
          <p:nvGrpSpPr>
            <p:cNvPr id="850" name="Google Shape;850;p28"/>
            <p:cNvGrpSpPr/>
            <p:nvPr/>
          </p:nvGrpSpPr>
          <p:grpSpPr>
            <a:xfrm>
              <a:off x="4177461" y="2240248"/>
              <a:ext cx="851878" cy="852215"/>
              <a:chOff x="1677608" y="2996952"/>
              <a:chExt cx="1395643" cy="1395643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>
                <a:gsLst>
                  <a:gs pos="0">
                    <a:srgbClr val="FCFCFC"/>
                  </a:gs>
                  <a:gs pos="100000">
                    <a:srgbClr val="CECECE"/>
                  </a:gs>
                </a:gsLst>
                <a:lin ang="5400000" scaled="0"/>
              </a:gradFill>
              <a:ln>
                <a:noFill/>
              </a:ln>
              <a:effectLst>
                <a:outerShdw blurRad="317500" rotWithShape="0" algn="t" dir="5400000" dist="1143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C00000"/>
              </a:solidFill>
              <a:ln cap="flat" cmpd="sng" w="1206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853" name="Google Shape;853;p28"/>
            <p:cNvGrpSpPr/>
            <p:nvPr/>
          </p:nvGrpSpPr>
          <p:grpSpPr>
            <a:xfrm>
              <a:off x="4437429" y="2502662"/>
              <a:ext cx="336611" cy="342865"/>
              <a:chOff x="2000378" y="1974523"/>
              <a:chExt cx="576064" cy="586534"/>
            </a:xfrm>
          </p:grpSpPr>
          <p:sp>
            <p:nvSpPr>
              <p:cNvPr id="854" name="Google Shape;854;p28"/>
              <p:cNvSpPr/>
              <p:nvPr/>
            </p:nvSpPr>
            <p:spPr>
              <a:xfrm>
                <a:off x="2000378" y="1974523"/>
                <a:ext cx="576064" cy="504844"/>
              </a:xfrm>
              <a:custGeom>
                <a:rect b="b" l="l" r="r" t="t"/>
                <a:pathLst>
                  <a:path extrusionOk="0" h="204" w="233">
                    <a:moveTo>
                      <a:pt x="182" y="7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58"/>
                      <a:pt x="31" y="95"/>
                    </a:cubicBezTo>
                    <a:cubicBezTo>
                      <a:pt x="32" y="96"/>
                      <a:pt x="52" y="119"/>
                      <a:pt x="86" y="131"/>
                    </a:cubicBezTo>
                    <a:cubicBezTo>
                      <a:pt x="93" y="139"/>
                      <a:pt x="100" y="143"/>
                      <a:pt x="100" y="143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33" y="143"/>
                      <a:pt x="139" y="139"/>
                      <a:pt x="147" y="131"/>
                    </a:cubicBezTo>
                    <a:cubicBezTo>
                      <a:pt x="181" y="119"/>
                      <a:pt x="201" y="96"/>
                      <a:pt x="202" y="95"/>
                    </a:cubicBezTo>
                    <a:cubicBezTo>
                      <a:pt x="233" y="58"/>
                      <a:pt x="233" y="16"/>
                      <a:pt x="233" y="14"/>
                    </a:cubicBezTo>
                    <a:cubicBezTo>
                      <a:pt x="233" y="7"/>
                      <a:pt x="233" y="7"/>
                      <a:pt x="233" y="7"/>
                    </a:cubicBezTo>
                    <a:lnTo>
                      <a:pt x="182" y="7"/>
                    </a:lnTo>
                    <a:close/>
                    <a:moveTo>
                      <a:pt x="42" y="86"/>
                    </a:moveTo>
                    <a:cubicBezTo>
                      <a:pt x="22" y="61"/>
                      <a:pt x="16" y="34"/>
                      <a:pt x="15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5" y="74"/>
                      <a:pt x="62" y="93"/>
                      <a:pt x="69" y="107"/>
                    </a:cubicBezTo>
                    <a:cubicBezTo>
                      <a:pt x="52" y="97"/>
                      <a:pt x="43" y="86"/>
                      <a:pt x="42" y="86"/>
                    </a:cubicBezTo>
                    <a:close/>
                    <a:moveTo>
                      <a:pt x="190" y="86"/>
                    </a:moveTo>
                    <a:cubicBezTo>
                      <a:pt x="190" y="86"/>
                      <a:pt x="180" y="97"/>
                      <a:pt x="163" y="107"/>
                    </a:cubicBezTo>
                    <a:cubicBezTo>
                      <a:pt x="171" y="93"/>
                      <a:pt x="178" y="74"/>
                      <a:pt x="180" y="49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6" y="34"/>
                      <a:pt x="211" y="61"/>
                      <a:pt x="190" y="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2129730" y="2488785"/>
                <a:ext cx="317360" cy="72272"/>
              </a:xfrm>
              <a:custGeom>
                <a:rect b="b" l="l" r="r" t="t"/>
                <a:pathLst>
                  <a:path extrusionOk="0" h="69" w="303">
                    <a:moveTo>
                      <a:pt x="0" y="0"/>
                    </a:moveTo>
                    <a:lnTo>
                      <a:pt x="0" y="69"/>
                    </a:lnTo>
                    <a:lnTo>
                      <a:pt x="152" y="69"/>
                    </a:lnTo>
                    <a:lnTo>
                      <a:pt x="303" y="69"/>
                    </a:lnTo>
                    <a:lnTo>
                      <a:pt x="303" y="0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856" name="Google Shape;856;p28"/>
          <p:cNvGrpSpPr/>
          <p:nvPr/>
        </p:nvGrpSpPr>
        <p:grpSpPr>
          <a:xfrm>
            <a:off x="8498010" y="2806265"/>
            <a:ext cx="1073239" cy="1073354"/>
            <a:chOff x="6745252" y="2228100"/>
            <a:chExt cx="851878" cy="852215"/>
          </a:xfrm>
        </p:grpSpPr>
        <p:grpSp>
          <p:nvGrpSpPr>
            <p:cNvPr id="857" name="Google Shape;857;p28"/>
            <p:cNvGrpSpPr/>
            <p:nvPr/>
          </p:nvGrpSpPr>
          <p:grpSpPr>
            <a:xfrm>
              <a:off x="6745252" y="2228100"/>
              <a:ext cx="851878" cy="852215"/>
              <a:chOff x="1677608" y="2996952"/>
              <a:chExt cx="1395643" cy="1395643"/>
            </a:xfrm>
          </p:grpSpPr>
          <p:sp>
            <p:nvSpPr>
              <p:cNvPr id="858" name="Google Shape;858;p28"/>
              <p:cNvSpPr/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>
                <a:gsLst>
                  <a:gs pos="0">
                    <a:srgbClr val="FCFCFC"/>
                  </a:gs>
                  <a:gs pos="100000">
                    <a:srgbClr val="CECECE"/>
                  </a:gs>
                </a:gsLst>
                <a:lin ang="5400000" scaled="0"/>
              </a:gradFill>
              <a:ln>
                <a:noFill/>
              </a:ln>
              <a:effectLst>
                <a:outerShdw blurRad="317500" rotWithShape="0" algn="t" dir="5400000" dist="1143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C00000"/>
              </a:solidFill>
              <a:ln cap="flat" cmpd="sng" w="1206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60" name="Google Shape;860;p28"/>
            <p:cNvSpPr/>
            <p:nvPr/>
          </p:nvSpPr>
          <p:spPr>
            <a:xfrm>
              <a:off x="6968550" y="2428283"/>
              <a:ext cx="409950" cy="369491"/>
            </a:xfrm>
            <a:custGeom>
              <a:rect b="b" l="l" r="r" t="t"/>
              <a:pathLst>
                <a:path extrusionOk="0" h="473" w="525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61" name="Google Shape;861;p28"/>
          <p:cNvSpPr/>
          <p:nvPr/>
        </p:nvSpPr>
        <p:spPr>
          <a:xfrm>
            <a:off x="1783190" y="4076594"/>
            <a:ext cx="1428022" cy="41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2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2" name="Google Shape;862;p28"/>
          <p:cNvSpPr/>
          <p:nvPr/>
        </p:nvSpPr>
        <p:spPr>
          <a:xfrm>
            <a:off x="1396752" y="4674313"/>
            <a:ext cx="2200896" cy="86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3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3" name="Google Shape;863;p28"/>
          <p:cNvSpPr/>
          <p:nvPr/>
        </p:nvSpPr>
        <p:spPr>
          <a:xfrm>
            <a:off x="5047778" y="4076594"/>
            <a:ext cx="1428022" cy="41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2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4" name="Google Shape;864;p28"/>
          <p:cNvSpPr/>
          <p:nvPr/>
        </p:nvSpPr>
        <p:spPr>
          <a:xfrm>
            <a:off x="4659841" y="4674313"/>
            <a:ext cx="2200897" cy="86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3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5" name="Google Shape;865;p28"/>
          <p:cNvSpPr/>
          <p:nvPr/>
        </p:nvSpPr>
        <p:spPr>
          <a:xfrm>
            <a:off x="8310866" y="4076594"/>
            <a:ext cx="1428022" cy="41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b="1" sz="2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6" name="Google Shape;866;p28"/>
          <p:cNvSpPr/>
          <p:nvPr/>
        </p:nvSpPr>
        <p:spPr>
          <a:xfrm>
            <a:off x="7924429" y="4674313"/>
            <a:ext cx="2200897" cy="86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3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7" name="Google Shape;867;p28"/>
          <p:cNvSpPr/>
          <p:nvPr/>
        </p:nvSpPr>
        <p:spPr>
          <a:xfrm>
            <a:off x="1683305" y="4532865"/>
            <a:ext cx="1701306" cy="432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8" name="Google Shape;868;p28"/>
          <p:cNvSpPr/>
          <p:nvPr/>
        </p:nvSpPr>
        <p:spPr>
          <a:xfrm>
            <a:off x="4954831" y="4532865"/>
            <a:ext cx="1701306" cy="432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9" name="Google Shape;869;p28"/>
          <p:cNvSpPr/>
          <p:nvPr/>
        </p:nvSpPr>
        <p:spPr>
          <a:xfrm>
            <a:off x="8210980" y="4532865"/>
            <a:ext cx="1701306" cy="432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0" name="Google Shape;870;p28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871" name="Google Shape;871;p28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872" name="Google Shape;872;p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9"/>
          <p:cNvSpPr txBox="1"/>
          <p:nvPr/>
        </p:nvSpPr>
        <p:spPr>
          <a:xfrm>
            <a:off x="4576858" y="2424012"/>
            <a:ext cx="1680071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PARIS</a:t>
            </a:r>
            <a:endParaRPr b="1" i="0" sz="8800" u="none" cap="none" strike="noStrik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880" name="Google Shape;880;p29"/>
          <p:cNvCxnSpPr/>
          <p:nvPr/>
        </p:nvCxnSpPr>
        <p:spPr>
          <a:xfrm rot="10800000">
            <a:off x="4304697" y="2257337"/>
            <a:ext cx="0" cy="318630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881" name="Google Shape;881;p29"/>
          <p:cNvGrpSpPr/>
          <p:nvPr/>
        </p:nvGrpSpPr>
        <p:grpSpPr>
          <a:xfrm>
            <a:off x="2399591" y="2698617"/>
            <a:ext cx="1508262" cy="1507827"/>
            <a:chOff x="1068965" y="491752"/>
            <a:chExt cx="1197175" cy="1197175"/>
          </a:xfrm>
        </p:grpSpPr>
        <p:grpSp>
          <p:nvGrpSpPr>
            <p:cNvPr id="882" name="Google Shape;882;p29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</p:grpSpPr>
          <p:sp>
            <p:nvSpPr>
              <p:cNvPr id="883" name="Google Shape;883;p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85" name="Google Shape;885;p29"/>
            <p:cNvSpPr/>
            <p:nvPr/>
          </p:nvSpPr>
          <p:spPr>
            <a:xfrm>
              <a:off x="1288029" y="829734"/>
              <a:ext cx="759046" cy="521208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86" name="Google Shape;886;p29"/>
          <p:cNvSpPr txBox="1"/>
          <p:nvPr/>
        </p:nvSpPr>
        <p:spPr>
          <a:xfrm>
            <a:off x="4836910" y="4169431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7" name="Google Shape;887;p29"/>
          <p:cNvSpPr txBox="1"/>
          <p:nvPr/>
        </p:nvSpPr>
        <p:spPr>
          <a:xfrm>
            <a:off x="4836909" y="474097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8" name="Google Shape;888;p29"/>
          <p:cNvSpPr txBox="1"/>
          <p:nvPr/>
        </p:nvSpPr>
        <p:spPr>
          <a:xfrm>
            <a:off x="6982708" y="4173535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9" name="Google Shape;889;p29"/>
          <p:cNvSpPr txBox="1"/>
          <p:nvPr/>
        </p:nvSpPr>
        <p:spPr>
          <a:xfrm>
            <a:off x="6982709" y="474564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0"/>
          <p:cNvGrpSpPr/>
          <p:nvPr/>
        </p:nvGrpSpPr>
        <p:grpSpPr>
          <a:xfrm>
            <a:off x="8275767" y="2025687"/>
            <a:ext cx="1839798" cy="3572423"/>
            <a:chOff x="6568848" y="1608342"/>
            <a:chExt cx="1460330" cy="2836410"/>
          </a:xfrm>
        </p:grpSpPr>
        <p:sp>
          <p:nvSpPr>
            <p:cNvPr id="896" name="Google Shape;896;p30"/>
            <p:cNvSpPr/>
            <p:nvPr/>
          </p:nvSpPr>
          <p:spPr>
            <a:xfrm>
              <a:off x="6568848" y="1608342"/>
              <a:ext cx="1460330" cy="2836410"/>
            </a:xfrm>
            <a:prstGeom prst="roundRect">
              <a:avLst>
                <a:gd fmla="val 10535" name="adj"/>
              </a:avLst>
            </a:prstGeom>
            <a:solidFill>
              <a:srgbClr val="F7F7F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897" name="Google Shape;897;p30"/>
            <p:cNvGrpSpPr/>
            <p:nvPr/>
          </p:nvGrpSpPr>
          <p:grpSpPr>
            <a:xfrm>
              <a:off x="6568848" y="2976820"/>
              <a:ext cx="1460330" cy="553491"/>
              <a:chOff x="1947258" y="3466616"/>
              <a:chExt cx="2252284" cy="853540"/>
            </a:xfrm>
          </p:grpSpPr>
          <p:sp>
            <p:nvSpPr>
              <p:cNvPr id="898" name="Google Shape;898;p30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99" name="Google Shape;899;p30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65000">
                    <a:srgbClr val="000000">
                      <a:alpha val="274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00" name="Google Shape;900;p3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5000">
                    <a:srgbClr val="000000">
                      <a:alpha val="2745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901" name="Google Shape;901;p30"/>
            <p:cNvGrpSpPr/>
            <p:nvPr/>
          </p:nvGrpSpPr>
          <p:grpSpPr>
            <a:xfrm>
              <a:off x="6723652" y="1795261"/>
              <a:ext cx="1134453" cy="387031"/>
              <a:chOff x="2198560" y="1644530"/>
              <a:chExt cx="1749680" cy="596843"/>
            </a:xfrm>
          </p:grpSpPr>
          <p:pic>
            <p:nvPicPr>
              <p:cNvPr id="902" name="Google Shape;902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3" name="Google Shape;903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4" name="Google Shape;904;p30"/>
            <p:cNvGrpSpPr/>
            <p:nvPr/>
          </p:nvGrpSpPr>
          <p:grpSpPr>
            <a:xfrm>
              <a:off x="6723652" y="3826458"/>
              <a:ext cx="1134453" cy="387031"/>
              <a:chOff x="2198560" y="1644530"/>
              <a:chExt cx="1749680" cy="596843"/>
            </a:xfrm>
          </p:grpSpPr>
          <p:pic>
            <p:nvPicPr>
              <p:cNvPr id="905" name="Google Shape;905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6" name="Google Shape;906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07" name="Google Shape;907;p30"/>
            <p:cNvSpPr txBox="1"/>
            <p:nvPr/>
          </p:nvSpPr>
          <p:spPr>
            <a:xfrm>
              <a:off x="6988165" y="3020111"/>
              <a:ext cx="6216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3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8" name="Google Shape;908;p30"/>
            <p:cNvSpPr txBox="1"/>
            <p:nvPr/>
          </p:nvSpPr>
          <p:spPr>
            <a:xfrm>
              <a:off x="6667424" y="1867775"/>
              <a:ext cx="1246910" cy="29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9" name="Google Shape;909;p30"/>
            <p:cNvSpPr txBox="1"/>
            <p:nvPr/>
          </p:nvSpPr>
          <p:spPr>
            <a:xfrm>
              <a:off x="6785366" y="2331485"/>
              <a:ext cx="1011025" cy="47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/>
            </a:p>
          </p:txBody>
        </p:sp>
        <p:grpSp>
          <p:nvGrpSpPr>
            <p:cNvPr id="910" name="Google Shape;910;p30"/>
            <p:cNvGrpSpPr/>
            <p:nvPr/>
          </p:nvGrpSpPr>
          <p:grpSpPr>
            <a:xfrm>
              <a:off x="7208023" y="3926837"/>
              <a:ext cx="196609" cy="193216"/>
              <a:chOff x="5037571" y="856343"/>
              <a:chExt cx="715006" cy="702571"/>
            </a:xfrm>
          </p:grpSpPr>
          <p:sp>
            <p:nvSpPr>
              <p:cNvPr id="911" name="Google Shape;911;p30"/>
              <p:cNvSpPr/>
              <p:nvPr/>
            </p:nvSpPr>
            <p:spPr>
              <a:xfrm>
                <a:off x="5468769" y="856343"/>
                <a:ext cx="244675" cy="244675"/>
              </a:xfrm>
              <a:custGeom>
                <a:rect b="b" l="l" r="r" t="t"/>
                <a:pathLst>
                  <a:path extrusionOk="0" h="283" w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12" name="Google Shape;912;p30"/>
              <p:cNvSpPr/>
              <p:nvPr/>
            </p:nvSpPr>
            <p:spPr>
              <a:xfrm>
                <a:off x="5037571" y="889259"/>
                <a:ext cx="423518" cy="669655"/>
              </a:xfrm>
              <a:custGeom>
                <a:rect b="b" l="l" r="r" t="t"/>
                <a:pathLst>
                  <a:path extrusionOk="0" h="775" w="490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13" name="Google Shape;913;p30"/>
              <p:cNvSpPr/>
              <p:nvPr/>
            </p:nvSpPr>
            <p:spPr>
              <a:xfrm>
                <a:off x="5532772" y="870972"/>
                <a:ext cx="219805" cy="176283"/>
              </a:xfrm>
              <a:custGeom>
                <a:rect b="b" l="l" r="r" t="t"/>
                <a:pathLst>
                  <a:path extrusionOk="0" h="204" w="25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14" name="Google Shape;914;p30"/>
          <p:cNvGrpSpPr/>
          <p:nvPr/>
        </p:nvGrpSpPr>
        <p:grpSpPr>
          <a:xfrm>
            <a:off x="6032860" y="2025687"/>
            <a:ext cx="1839798" cy="3572423"/>
            <a:chOff x="4788552" y="1608342"/>
            <a:chExt cx="1460330" cy="2836410"/>
          </a:xfrm>
        </p:grpSpPr>
        <p:sp>
          <p:nvSpPr>
            <p:cNvPr id="915" name="Google Shape;915;p30"/>
            <p:cNvSpPr/>
            <p:nvPr/>
          </p:nvSpPr>
          <p:spPr>
            <a:xfrm>
              <a:off x="4788552" y="1608342"/>
              <a:ext cx="1460330" cy="2836410"/>
            </a:xfrm>
            <a:prstGeom prst="roundRect">
              <a:avLst>
                <a:gd fmla="val 10535" name="adj"/>
              </a:avLst>
            </a:prstGeom>
            <a:solidFill>
              <a:srgbClr val="F7F7F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916" name="Google Shape;916;p30"/>
            <p:cNvGrpSpPr/>
            <p:nvPr/>
          </p:nvGrpSpPr>
          <p:grpSpPr>
            <a:xfrm>
              <a:off x="4788552" y="2976820"/>
              <a:ext cx="1460330" cy="553491"/>
              <a:chOff x="1947258" y="3466616"/>
              <a:chExt cx="2252284" cy="853540"/>
            </a:xfrm>
          </p:grpSpPr>
          <p:sp>
            <p:nvSpPr>
              <p:cNvPr id="917" name="Google Shape;917;p30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20000"/>
                    </a:srgbClr>
                  </a:gs>
                  <a:gs pos="65000">
                    <a:srgbClr val="000000">
                      <a:alpha val="274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19" name="Google Shape;919;p3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5000">
                    <a:srgbClr val="000000">
                      <a:alpha val="2745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920" name="Google Shape;920;p30"/>
            <p:cNvGrpSpPr/>
            <p:nvPr/>
          </p:nvGrpSpPr>
          <p:grpSpPr>
            <a:xfrm>
              <a:off x="4943356" y="1795261"/>
              <a:ext cx="1134453" cy="387031"/>
              <a:chOff x="2198560" y="1644530"/>
              <a:chExt cx="1749680" cy="596843"/>
            </a:xfrm>
          </p:grpSpPr>
          <p:pic>
            <p:nvPicPr>
              <p:cNvPr id="921" name="Google Shape;921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2" name="Google Shape;922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23" name="Google Shape;923;p30"/>
            <p:cNvGrpSpPr/>
            <p:nvPr/>
          </p:nvGrpSpPr>
          <p:grpSpPr>
            <a:xfrm>
              <a:off x="4943356" y="3826458"/>
              <a:ext cx="1134453" cy="387031"/>
              <a:chOff x="2198560" y="1644530"/>
              <a:chExt cx="1749680" cy="596843"/>
            </a:xfrm>
          </p:grpSpPr>
          <p:pic>
            <p:nvPicPr>
              <p:cNvPr id="924" name="Google Shape;924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5" name="Google Shape;925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26" name="Google Shape;926;p30"/>
            <p:cNvSpPr txBox="1"/>
            <p:nvPr/>
          </p:nvSpPr>
          <p:spPr>
            <a:xfrm>
              <a:off x="5207869" y="3020111"/>
              <a:ext cx="6216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3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7" name="Google Shape;927;p30"/>
            <p:cNvSpPr txBox="1"/>
            <p:nvPr/>
          </p:nvSpPr>
          <p:spPr>
            <a:xfrm>
              <a:off x="4887128" y="1867775"/>
              <a:ext cx="1246910" cy="29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8" name="Google Shape;928;p30"/>
            <p:cNvSpPr txBox="1"/>
            <p:nvPr/>
          </p:nvSpPr>
          <p:spPr>
            <a:xfrm>
              <a:off x="5005070" y="2331485"/>
              <a:ext cx="1011025" cy="47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/>
            </a:p>
          </p:txBody>
        </p:sp>
        <p:grpSp>
          <p:nvGrpSpPr>
            <p:cNvPr id="929" name="Google Shape;929;p30"/>
            <p:cNvGrpSpPr/>
            <p:nvPr/>
          </p:nvGrpSpPr>
          <p:grpSpPr>
            <a:xfrm>
              <a:off x="5427726" y="3926837"/>
              <a:ext cx="196609" cy="193216"/>
              <a:chOff x="5037571" y="856343"/>
              <a:chExt cx="715006" cy="702571"/>
            </a:xfrm>
          </p:grpSpPr>
          <p:sp>
            <p:nvSpPr>
              <p:cNvPr id="930" name="Google Shape;930;p30"/>
              <p:cNvSpPr/>
              <p:nvPr/>
            </p:nvSpPr>
            <p:spPr>
              <a:xfrm>
                <a:off x="5468769" y="856343"/>
                <a:ext cx="244675" cy="244675"/>
              </a:xfrm>
              <a:custGeom>
                <a:rect b="b" l="l" r="r" t="t"/>
                <a:pathLst>
                  <a:path extrusionOk="0" h="283" w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>
                <a:off x="5037571" y="889259"/>
                <a:ext cx="423518" cy="669655"/>
              </a:xfrm>
              <a:custGeom>
                <a:rect b="b" l="l" r="r" t="t"/>
                <a:pathLst>
                  <a:path extrusionOk="0" h="775" w="490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>
                <a:off x="5532772" y="870972"/>
                <a:ext cx="219805" cy="176283"/>
              </a:xfrm>
              <a:custGeom>
                <a:rect b="b" l="l" r="r" t="t"/>
                <a:pathLst>
                  <a:path extrusionOk="0" h="204" w="25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33" name="Google Shape;933;p30"/>
          <p:cNvGrpSpPr/>
          <p:nvPr/>
        </p:nvGrpSpPr>
        <p:grpSpPr>
          <a:xfrm>
            <a:off x="3802427" y="2025687"/>
            <a:ext cx="1839798" cy="3572423"/>
            <a:chOff x="3018157" y="1608342"/>
            <a:chExt cx="1460330" cy="2836410"/>
          </a:xfrm>
        </p:grpSpPr>
        <p:sp>
          <p:nvSpPr>
            <p:cNvPr id="934" name="Google Shape;934;p30"/>
            <p:cNvSpPr/>
            <p:nvPr/>
          </p:nvSpPr>
          <p:spPr>
            <a:xfrm>
              <a:off x="3018157" y="1608342"/>
              <a:ext cx="1460330" cy="2836410"/>
            </a:xfrm>
            <a:prstGeom prst="roundRect">
              <a:avLst>
                <a:gd fmla="val 10535" name="adj"/>
              </a:avLst>
            </a:prstGeom>
            <a:solidFill>
              <a:srgbClr val="F7F7F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935" name="Google Shape;935;p30"/>
            <p:cNvGrpSpPr/>
            <p:nvPr/>
          </p:nvGrpSpPr>
          <p:grpSpPr>
            <a:xfrm>
              <a:off x="3018157" y="2976820"/>
              <a:ext cx="1460330" cy="553491"/>
              <a:chOff x="1947258" y="3466616"/>
              <a:chExt cx="2252284" cy="853540"/>
            </a:xfrm>
          </p:grpSpPr>
          <p:sp>
            <p:nvSpPr>
              <p:cNvPr id="936" name="Google Shape;936;p30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30980"/>
                    </a:srgbClr>
                  </a:gs>
                  <a:gs pos="65000">
                    <a:srgbClr val="000000">
                      <a:alpha val="274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5000">
                    <a:srgbClr val="000000">
                      <a:alpha val="2745"/>
                    </a:srgbClr>
                  </a:gs>
                  <a:gs pos="100000">
                    <a:srgbClr val="000000">
                      <a:alpha val="2980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939" name="Google Shape;939;p30"/>
            <p:cNvGrpSpPr/>
            <p:nvPr/>
          </p:nvGrpSpPr>
          <p:grpSpPr>
            <a:xfrm>
              <a:off x="3190442" y="1795261"/>
              <a:ext cx="1134453" cy="387031"/>
              <a:chOff x="2198560" y="1644530"/>
              <a:chExt cx="1749680" cy="596843"/>
            </a:xfrm>
          </p:grpSpPr>
          <p:pic>
            <p:nvPicPr>
              <p:cNvPr id="940" name="Google Shape;940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1" name="Google Shape;941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2" name="Google Shape;942;p30"/>
            <p:cNvGrpSpPr/>
            <p:nvPr/>
          </p:nvGrpSpPr>
          <p:grpSpPr>
            <a:xfrm>
              <a:off x="3190442" y="3826458"/>
              <a:ext cx="1134453" cy="387031"/>
              <a:chOff x="2198560" y="1644530"/>
              <a:chExt cx="1749680" cy="596843"/>
            </a:xfrm>
          </p:grpSpPr>
          <p:pic>
            <p:nvPicPr>
              <p:cNvPr id="943" name="Google Shape;943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4" name="Google Shape;944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45" name="Google Shape;945;p30"/>
            <p:cNvSpPr txBox="1"/>
            <p:nvPr/>
          </p:nvSpPr>
          <p:spPr>
            <a:xfrm>
              <a:off x="3437474" y="3020111"/>
              <a:ext cx="6216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sz="3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6" name="Google Shape;946;p30"/>
            <p:cNvSpPr txBox="1"/>
            <p:nvPr/>
          </p:nvSpPr>
          <p:spPr>
            <a:xfrm>
              <a:off x="3133187" y="1867775"/>
              <a:ext cx="1246910" cy="29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7" name="Google Shape;947;p30"/>
            <p:cNvSpPr txBox="1"/>
            <p:nvPr/>
          </p:nvSpPr>
          <p:spPr>
            <a:xfrm>
              <a:off x="3242809" y="2331485"/>
              <a:ext cx="1011025" cy="47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/>
            </a:p>
          </p:txBody>
        </p:sp>
        <p:grpSp>
          <p:nvGrpSpPr>
            <p:cNvPr id="948" name="Google Shape;948;p30"/>
            <p:cNvGrpSpPr/>
            <p:nvPr/>
          </p:nvGrpSpPr>
          <p:grpSpPr>
            <a:xfrm>
              <a:off x="3699400" y="3918116"/>
              <a:ext cx="165546" cy="201812"/>
              <a:chOff x="3683997" y="856343"/>
              <a:chExt cx="576394" cy="702571"/>
            </a:xfrm>
          </p:grpSpPr>
          <p:sp>
            <p:nvSpPr>
              <p:cNvPr id="949" name="Google Shape;949;p30"/>
              <p:cNvSpPr/>
              <p:nvPr/>
            </p:nvSpPr>
            <p:spPr>
              <a:xfrm>
                <a:off x="3683997" y="856343"/>
                <a:ext cx="576394" cy="702571"/>
              </a:xfrm>
              <a:custGeom>
                <a:rect b="b" l="l" r="r" t="t"/>
                <a:pathLst>
                  <a:path extrusionOk="0" h="813" w="667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>
                <a:off x="3765921" y="1015436"/>
                <a:ext cx="412546" cy="433758"/>
              </a:xfrm>
              <a:custGeom>
                <a:rect b="b" l="l" r="r" t="t"/>
                <a:pathLst>
                  <a:path extrusionOk="0" h="502" w="477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51" name="Google Shape;951;p30"/>
          <p:cNvGrpSpPr/>
          <p:nvPr/>
        </p:nvGrpSpPr>
        <p:grpSpPr>
          <a:xfrm>
            <a:off x="1571994" y="2025687"/>
            <a:ext cx="1839798" cy="3572423"/>
            <a:chOff x="1247762" y="1608342"/>
            <a:chExt cx="1460330" cy="2836410"/>
          </a:xfrm>
        </p:grpSpPr>
        <p:sp>
          <p:nvSpPr>
            <p:cNvPr id="952" name="Google Shape;952;p30"/>
            <p:cNvSpPr/>
            <p:nvPr/>
          </p:nvSpPr>
          <p:spPr>
            <a:xfrm>
              <a:off x="1247762" y="1608342"/>
              <a:ext cx="1460330" cy="2836410"/>
            </a:xfrm>
            <a:prstGeom prst="roundRect">
              <a:avLst>
                <a:gd fmla="val 10535" name="adj"/>
              </a:avLst>
            </a:prstGeom>
            <a:solidFill>
              <a:srgbClr val="F7F7F7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rotWithShape="0" algn="tl" dir="2700000" dist="889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953" name="Google Shape;953;p30"/>
            <p:cNvGrpSpPr/>
            <p:nvPr/>
          </p:nvGrpSpPr>
          <p:grpSpPr>
            <a:xfrm>
              <a:off x="1410700" y="1795261"/>
              <a:ext cx="1134453" cy="387031"/>
              <a:chOff x="2198560" y="1644530"/>
              <a:chExt cx="1749680" cy="596843"/>
            </a:xfrm>
          </p:grpSpPr>
          <p:pic>
            <p:nvPicPr>
              <p:cNvPr id="954" name="Google Shape;954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5" name="Google Shape;955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6" name="Google Shape;956;p30"/>
            <p:cNvGrpSpPr/>
            <p:nvPr/>
          </p:nvGrpSpPr>
          <p:grpSpPr>
            <a:xfrm>
              <a:off x="1410700" y="3826458"/>
              <a:ext cx="1134453" cy="387031"/>
              <a:chOff x="2198560" y="1644530"/>
              <a:chExt cx="1749680" cy="596843"/>
            </a:xfrm>
          </p:grpSpPr>
          <p:pic>
            <p:nvPicPr>
              <p:cNvPr id="957" name="Google Shape;957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8" name="Google Shape;958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10800000">
                <a:off x="2198560" y="2149355"/>
                <a:ext cx="1749680" cy="92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9" name="Google Shape;959;p30"/>
            <p:cNvGrpSpPr/>
            <p:nvPr/>
          </p:nvGrpSpPr>
          <p:grpSpPr>
            <a:xfrm>
              <a:off x="1247762" y="2976820"/>
              <a:ext cx="1460330" cy="553491"/>
              <a:chOff x="1947258" y="3466616"/>
              <a:chExt cx="2252284" cy="853540"/>
            </a:xfrm>
          </p:grpSpPr>
          <p:sp>
            <p:nvSpPr>
              <p:cNvPr id="960" name="Google Shape;960;p30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000000">
                      <a:alpha val="30980"/>
                    </a:srgbClr>
                  </a:gs>
                  <a:gs pos="65000">
                    <a:srgbClr val="000000">
                      <a:alpha val="2745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5000">
                    <a:srgbClr val="000000">
                      <a:alpha val="2745"/>
                    </a:srgbClr>
                  </a:gs>
                  <a:gs pos="100000">
                    <a:srgbClr val="000000">
                      <a:alpha val="2980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963" name="Google Shape;963;p30"/>
            <p:cNvSpPr txBox="1"/>
            <p:nvPr/>
          </p:nvSpPr>
          <p:spPr>
            <a:xfrm>
              <a:off x="1667079" y="3020111"/>
              <a:ext cx="621696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sz="3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4" name="Google Shape;964;p30"/>
            <p:cNvSpPr txBox="1"/>
            <p:nvPr/>
          </p:nvSpPr>
          <p:spPr>
            <a:xfrm>
              <a:off x="1354472" y="1867775"/>
              <a:ext cx="1246910" cy="29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5" name="Google Shape;965;p30"/>
            <p:cNvSpPr txBox="1"/>
            <p:nvPr/>
          </p:nvSpPr>
          <p:spPr>
            <a:xfrm>
              <a:off x="1472413" y="2331485"/>
              <a:ext cx="1011025" cy="476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/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1906899" y="3928141"/>
              <a:ext cx="204212" cy="189523"/>
              <a:chOff x="7903081" y="894379"/>
              <a:chExt cx="675141" cy="626498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7990491" y="894379"/>
                <a:ext cx="321479" cy="213587"/>
              </a:xfrm>
              <a:custGeom>
                <a:rect b="b" l="l" r="r" t="t"/>
                <a:pathLst>
                  <a:path extrusionOk="0" h="247" w="372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242846" y="1021288"/>
                <a:ext cx="335376" cy="351103"/>
              </a:xfrm>
              <a:custGeom>
                <a:rect b="b" l="l" r="r" t="t"/>
                <a:pathLst>
                  <a:path extrusionOk="0" h="406" w="388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7903081" y="1114915"/>
                <a:ext cx="406328" cy="405962"/>
              </a:xfrm>
              <a:custGeom>
                <a:rect b="b" l="l" r="r" t="t"/>
                <a:pathLst>
                  <a:path extrusionOk="0" h="470" w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70" name="Google Shape;970;p30"/>
          <p:cNvGrpSpPr/>
          <p:nvPr/>
        </p:nvGrpSpPr>
        <p:grpSpPr>
          <a:xfrm>
            <a:off x="3236808" y="2348621"/>
            <a:ext cx="756819" cy="2958218"/>
            <a:chOff x="2569199" y="1864743"/>
            <a:chExt cx="600721" cy="2348747"/>
          </a:xfrm>
        </p:grpSpPr>
        <p:grpSp>
          <p:nvGrpSpPr>
            <p:cNvPr id="971" name="Google Shape;971;p30"/>
            <p:cNvGrpSpPr/>
            <p:nvPr/>
          </p:nvGrpSpPr>
          <p:grpSpPr>
            <a:xfrm>
              <a:off x="2569199" y="1864743"/>
              <a:ext cx="600721" cy="102466"/>
              <a:chOff x="4111386" y="2043778"/>
              <a:chExt cx="926499" cy="158012"/>
            </a:xfrm>
          </p:grpSpPr>
          <p:grpSp>
            <p:nvGrpSpPr>
              <p:cNvPr id="972" name="Google Shape;972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73" name="Google Shape;973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74" name="Google Shape;974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75" name="Google Shape;975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76" name="Google Shape;976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77" name="Google Shape;977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78" name="Google Shape;978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980" name="Google Shape;980;p30"/>
            <p:cNvGrpSpPr/>
            <p:nvPr/>
          </p:nvGrpSpPr>
          <p:grpSpPr>
            <a:xfrm>
              <a:off x="2569199" y="4111024"/>
              <a:ext cx="600721" cy="102466"/>
              <a:chOff x="4111386" y="2043778"/>
              <a:chExt cx="926499" cy="158012"/>
            </a:xfrm>
          </p:grpSpPr>
          <p:grpSp>
            <p:nvGrpSpPr>
              <p:cNvPr id="981" name="Google Shape;981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82" name="Google Shape;982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83" name="Google Shape;983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84" name="Google Shape;984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85" name="Google Shape;985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86" name="Google Shape;986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87" name="Google Shape;987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89" name="Google Shape;989;p30"/>
          <p:cNvGrpSpPr/>
          <p:nvPr/>
        </p:nvGrpSpPr>
        <p:grpSpPr>
          <a:xfrm>
            <a:off x="5459134" y="2348621"/>
            <a:ext cx="756819" cy="2958218"/>
            <a:chOff x="4333159" y="1864743"/>
            <a:chExt cx="600721" cy="2348747"/>
          </a:xfrm>
        </p:grpSpPr>
        <p:grpSp>
          <p:nvGrpSpPr>
            <p:cNvPr id="990" name="Google Shape;990;p30"/>
            <p:cNvGrpSpPr/>
            <p:nvPr/>
          </p:nvGrpSpPr>
          <p:grpSpPr>
            <a:xfrm>
              <a:off x="4333159" y="1864743"/>
              <a:ext cx="600721" cy="102466"/>
              <a:chOff x="4111386" y="2043778"/>
              <a:chExt cx="926499" cy="158012"/>
            </a:xfrm>
          </p:grpSpPr>
          <p:grpSp>
            <p:nvGrpSpPr>
              <p:cNvPr id="991" name="Google Shape;991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92" name="Google Shape;992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93" name="Google Shape;993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94" name="Google Shape;994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995" name="Google Shape;995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96" name="Google Shape;996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97" name="Google Shape;997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999" name="Google Shape;999;p30"/>
            <p:cNvGrpSpPr/>
            <p:nvPr/>
          </p:nvGrpSpPr>
          <p:grpSpPr>
            <a:xfrm>
              <a:off x="4333159" y="4111024"/>
              <a:ext cx="600721" cy="102466"/>
              <a:chOff x="4111386" y="2043778"/>
              <a:chExt cx="926499" cy="158012"/>
            </a:xfrm>
          </p:grpSpPr>
          <p:grpSp>
            <p:nvGrpSpPr>
              <p:cNvPr id="1000" name="Google Shape;1000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01" name="Google Shape;1001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02" name="Google Shape;1002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03" name="Google Shape;1003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04" name="Google Shape;1004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05" name="Google Shape;1005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06" name="Google Shape;1006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008" name="Google Shape;1008;p30"/>
          <p:cNvGrpSpPr/>
          <p:nvPr/>
        </p:nvGrpSpPr>
        <p:grpSpPr>
          <a:xfrm>
            <a:off x="7702041" y="2348621"/>
            <a:ext cx="756819" cy="2958218"/>
            <a:chOff x="6113455" y="1864743"/>
            <a:chExt cx="600721" cy="2348747"/>
          </a:xfrm>
        </p:grpSpPr>
        <p:grpSp>
          <p:nvGrpSpPr>
            <p:cNvPr id="1009" name="Google Shape;1009;p30"/>
            <p:cNvGrpSpPr/>
            <p:nvPr/>
          </p:nvGrpSpPr>
          <p:grpSpPr>
            <a:xfrm>
              <a:off x="6113455" y="1864743"/>
              <a:ext cx="600721" cy="102466"/>
              <a:chOff x="4111386" y="2043778"/>
              <a:chExt cx="926499" cy="158012"/>
            </a:xfrm>
          </p:grpSpPr>
          <p:grpSp>
            <p:nvGrpSpPr>
              <p:cNvPr id="1010" name="Google Shape;1010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11" name="Google Shape;1011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12" name="Google Shape;1012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13" name="Google Shape;1013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14" name="Google Shape;1014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15" name="Google Shape;1015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16" name="Google Shape;1016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018" name="Google Shape;1018;p30"/>
            <p:cNvGrpSpPr/>
            <p:nvPr/>
          </p:nvGrpSpPr>
          <p:grpSpPr>
            <a:xfrm>
              <a:off x="6113455" y="4111024"/>
              <a:ext cx="600721" cy="102466"/>
              <a:chOff x="4111386" y="2043778"/>
              <a:chExt cx="926499" cy="158012"/>
            </a:xfrm>
          </p:grpSpPr>
          <p:grpSp>
            <p:nvGrpSpPr>
              <p:cNvPr id="1019" name="Google Shape;1019;p3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20" name="Google Shape;1020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1" name="Google Shape;1021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22" name="Google Shape;1022;p3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023" name="Google Shape;1023;p30"/>
                <p:cNvSpPr/>
                <p:nvPr/>
              </p:nvSpPr>
              <p:spPr>
                <a:xfrm rot="-54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7000">
                      <a:srgbClr val="A5A5A5"/>
                    </a:gs>
                    <a:gs pos="35000">
                      <a:srgbClr val="F2F2F2"/>
                    </a:gs>
                    <a:gs pos="55000">
                      <a:srgbClr val="A5A5A5"/>
                    </a:gs>
                    <a:gs pos="75000">
                      <a:srgbClr val="F2F2F2"/>
                    </a:gs>
                    <a:gs pos="100000">
                      <a:srgbClr val="A5A5A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rotWithShape="0" algn="tl" dir="2700000" dist="127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4" name="Google Shape;1024;p30"/>
                <p:cNvSpPr/>
                <p:nvPr/>
              </p:nvSpPr>
              <p:spPr>
                <a:xfrm rot="-54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25" name="Google Shape;1025;p30"/>
              <p:cNvSpPr/>
              <p:nvPr/>
            </p:nvSpPr>
            <p:spPr>
              <a:xfrm rot="5400000">
                <a:off x="4563173" y="1773812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26" name="Google Shape;1026;p30"/>
              <p:cNvSpPr/>
              <p:nvPr/>
            </p:nvSpPr>
            <p:spPr>
              <a:xfrm rot="5400000">
                <a:off x="4563173" y="1728247"/>
                <a:ext cx="22409" cy="74892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952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027" name="Google Shape;1027;p30"/>
          <p:cNvGrpSpPr/>
          <p:nvPr/>
        </p:nvGrpSpPr>
        <p:grpSpPr>
          <a:xfrm>
            <a:off x="4857211" y="337905"/>
            <a:ext cx="1985542" cy="1985754"/>
            <a:chOff x="3834186" y="491852"/>
            <a:chExt cx="1576014" cy="1576636"/>
          </a:xfrm>
        </p:grpSpPr>
        <p:grpSp>
          <p:nvGrpSpPr>
            <p:cNvPr id="1028" name="Google Shape;1028;p30"/>
            <p:cNvGrpSpPr/>
            <p:nvPr/>
          </p:nvGrpSpPr>
          <p:grpSpPr>
            <a:xfrm>
              <a:off x="3834186" y="491852"/>
              <a:ext cx="1576014" cy="1576636"/>
              <a:chOff x="1677608" y="2996952"/>
              <a:chExt cx="1395643" cy="1395643"/>
            </a:xfrm>
          </p:grpSpPr>
          <p:sp>
            <p:nvSpPr>
              <p:cNvPr id="1029" name="Google Shape;1029;p30"/>
              <p:cNvSpPr/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>
                <a:gsLst>
                  <a:gs pos="0">
                    <a:srgbClr val="FCFCFC"/>
                  </a:gs>
                  <a:gs pos="100000">
                    <a:srgbClr val="CECECE"/>
                  </a:gs>
                </a:gsLst>
                <a:lin ang="5400000" scaled="0"/>
              </a:gradFill>
              <a:ln>
                <a:noFill/>
              </a:ln>
              <a:effectLst>
                <a:outerShdw blurRad="317500" rotWithShape="0" algn="t" dir="5400000" dist="1143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30" name="Google Shape;1030;p30"/>
              <p:cNvSpPr/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C00000"/>
              </a:solidFill>
              <a:ln cap="flat" cmpd="sng" w="12065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031" name="Google Shape;1031;p30"/>
            <p:cNvSpPr txBox="1"/>
            <p:nvPr/>
          </p:nvSpPr>
          <p:spPr>
            <a:xfrm>
              <a:off x="4082180" y="988368"/>
              <a:ext cx="1080026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23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2" name="Google Shape;1032;p30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33" name="Google Shape;1033;p30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034" name="Google Shape;1034;p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31"/>
          <p:cNvGrpSpPr/>
          <p:nvPr/>
        </p:nvGrpSpPr>
        <p:grpSpPr>
          <a:xfrm>
            <a:off x="790505" y="1607610"/>
            <a:ext cx="1915440" cy="1918028"/>
            <a:chOff x="0" y="0"/>
            <a:chExt cx="1582738" cy="1584325"/>
          </a:xfrm>
        </p:grpSpPr>
        <p:sp>
          <p:nvSpPr>
            <p:cNvPr id="1042" name="Google Shape;1042;p31"/>
            <p:cNvSpPr/>
            <p:nvPr/>
          </p:nvSpPr>
          <p:spPr>
            <a:xfrm>
              <a:off x="0" y="0"/>
              <a:ext cx="1582738" cy="158432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sx="104999" rotWithShape="0" algn="tr" dir="6360000" dist="88900" sy="104999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3" name="Google Shape;1043;p31"/>
            <p:cNvSpPr/>
            <p:nvPr/>
          </p:nvSpPr>
          <p:spPr>
            <a:xfrm flipH="1">
              <a:off x="107915" y="108022"/>
              <a:ext cx="1366909" cy="136828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44" name="Google Shape;1044;p31"/>
          <p:cNvGrpSpPr/>
          <p:nvPr/>
        </p:nvGrpSpPr>
        <p:grpSpPr>
          <a:xfrm>
            <a:off x="8727020" y="1607610"/>
            <a:ext cx="1918323" cy="1918028"/>
            <a:chOff x="0" y="0"/>
            <a:chExt cx="1584325" cy="1584325"/>
          </a:xfrm>
        </p:grpSpPr>
        <p:sp>
          <p:nvSpPr>
            <p:cNvPr id="1045" name="Google Shape;1045;p31"/>
            <p:cNvSpPr/>
            <p:nvPr/>
          </p:nvSpPr>
          <p:spPr>
            <a:xfrm>
              <a:off x="0" y="0"/>
              <a:ext cx="1584325" cy="158432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sx="104999" rotWithShape="0" algn="tr" dir="6360000" dist="88900" sy="104999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107950" y="107950"/>
              <a:ext cx="1368425" cy="136842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47" name="Google Shape;1047;p31"/>
          <p:cNvGrpSpPr/>
          <p:nvPr/>
        </p:nvGrpSpPr>
        <p:grpSpPr>
          <a:xfrm>
            <a:off x="6098084" y="1607610"/>
            <a:ext cx="1915439" cy="1918028"/>
            <a:chOff x="0" y="0"/>
            <a:chExt cx="1582737" cy="1584325"/>
          </a:xfrm>
        </p:grpSpPr>
        <p:sp>
          <p:nvSpPr>
            <p:cNvPr id="1048" name="Google Shape;1048;p31"/>
            <p:cNvSpPr/>
            <p:nvPr/>
          </p:nvSpPr>
          <p:spPr>
            <a:xfrm>
              <a:off x="0" y="0"/>
              <a:ext cx="1582737" cy="158432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sx="104999" rotWithShape="0" algn="tr" dir="6360000" dist="88900" sy="104999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107950" y="107950"/>
              <a:ext cx="1366837" cy="136842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50" name="Google Shape;1050;p31"/>
          <p:cNvGrpSpPr/>
          <p:nvPr/>
        </p:nvGrpSpPr>
        <p:grpSpPr>
          <a:xfrm>
            <a:off x="3480797" y="1607610"/>
            <a:ext cx="1918323" cy="1918028"/>
            <a:chOff x="0" y="0"/>
            <a:chExt cx="1584325" cy="1584325"/>
          </a:xfrm>
        </p:grpSpPr>
        <p:sp>
          <p:nvSpPr>
            <p:cNvPr id="1051" name="Google Shape;1051;p31"/>
            <p:cNvSpPr/>
            <p:nvPr/>
          </p:nvSpPr>
          <p:spPr>
            <a:xfrm>
              <a:off x="0" y="0"/>
              <a:ext cx="1584325" cy="158432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7800" sx="104999" rotWithShape="0" algn="tr" dir="6360000" dist="88900" sy="104999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107950" y="107950"/>
              <a:ext cx="1368425" cy="136842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15999" l="-1999" r="-998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53" name="Google Shape;1053;p31"/>
          <p:cNvSpPr/>
          <p:nvPr/>
        </p:nvSpPr>
        <p:spPr>
          <a:xfrm>
            <a:off x="955995" y="4383253"/>
            <a:ext cx="1584460" cy="298089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4" name="Google Shape;1054;p31"/>
          <p:cNvSpPr/>
          <p:nvPr/>
        </p:nvSpPr>
        <p:spPr>
          <a:xfrm>
            <a:off x="1034847" y="3935737"/>
            <a:ext cx="1426757" cy="31164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6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5" name="Google Shape;1055;p31"/>
          <p:cNvSpPr/>
          <p:nvPr/>
        </p:nvSpPr>
        <p:spPr>
          <a:xfrm>
            <a:off x="771474" y="4756872"/>
            <a:ext cx="1953497" cy="1088787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6" name="Google Shape;1056;p31"/>
          <p:cNvSpPr/>
          <p:nvPr/>
        </p:nvSpPr>
        <p:spPr>
          <a:xfrm>
            <a:off x="3647728" y="4383253"/>
            <a:ext cx="1584460" cy="298089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7" name="Google Shape;1057;p31"/>
          <p:cNvSpPr/>
          <p:nvPr/>
        </p:nvSpPr>
        <p:spPr>
          <a:xfrm>
            <a:off x="3726578" y="3935737"/>
            <a:ext cx="1426757" cy="31164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6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8" name="Google Shape;1058;p31"/>
          <p:cNvSpPr/>
          <p:nvPr/>
        </p:nvSpPr>
        <p:spPr>
          <a:xfrm>
            <a:off x="3463206" y="4756872"/>
            <a:ext cx="1953497" cy="1088787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59" name="Google Shape;1059;p31"/>
          <p:cNvSpPr/>
          <p:nvPr/>
        </p:nvSpPr>
        <p:spPr>
          <a:xfrm>
            <a:off x="6263576" y="4383253"/>
            <a:ext cx="1584460" cy="298089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0" name="Google Shape;1060;p31"/>
          <p:cNvSpPr/>
          <p:nvPr/>
        </p:nvSpPr>
        <p:spPr>
          <a:xfrm>
            <a:off x="6342428" y="3935737"/>
            <a:ext cx="1426757" cy="31164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6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1" name="Google Shape;1061;p31"/>
          <p:cNvSpPr/>
          <p:nvPr/>
        </p:nvSpPr>
        <p:spPr>
          <a:xfrm>
            <a:off x="6079055" y="4756872"/>
            <a:ext cx="1953497" cy="1088787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2" name="Google Shape;1062;p31"/>
          <p:cNvSpPr/>
          <p:nvPr/>
        </p:nvSpPr>
        <p:spPr>
          <a:xfrm>
            <a:off x="8893952" y="4383253"/>
            <a:ext cx="1584460" cy="298089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3" name="Google Shape;1063;p31"/>
          <p:cNvSpPr/>
          <p:nvPr/>
        </p:nvSpPr>
        <p:spPr>
          <a:xfrm>
            <a:off x="8972802" y="3935737"/>
            <a:ext cx="1426757" cy="31164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6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4" name="Google Shape;1064;p31"/>
          <p:cNvSpPr/>
          <p:nvPr/>
        </p:nvSpPr>
        <p:spPr>
          <a:xfrm>
            <a:off x="8709431" y="4756872"/>
            <a:ext cx="1953497" cy="1088787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5" name="Google Shape;1065;p31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66" name="Google Shape;1066;p31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067" name="Google Shape;1067;p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497611" y="2905335"/>
            <a:ext cx="8524855" cy="21937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50" lIns="115100" spcFirstLastPara="1" rIns="115100" wrap="square" tIns="575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3946651" y="970122"/>
            <a:ext cx="1655207" cy="1598702"/>
            <a:chOff x="2124522" y="770251"/>
            <a:chExt cx="1313812" cy="1269327"/>
          </a:xfrm>
        </p:grpSpPr>
        <p:grpSp>
          <p:nvGrpSpPr>
            <p:cNvPr id="98" name="Google Shape;98;p14"/>
            <p:cNvGrpSpPr/>
            <p:nvPr/>
          </p:nvGrpSpPr>
          <p:grpSpPr>
            <a:xfrm>
              <a:off x="2124522" y="770251"/>
              <a:ext cx="1313812" cy="1269327"/>
              <a:chOff x="4334803" y="2542859"/>
              <a:chExt cx="1821192" cy="1811205"/>
            </a:xfrm>
          </p:grpSpPr>
          <p:grpSp>
            <p:nvGrpSpPr>
              <p:cNvPr id="99" name="Google Shape;99;p14"/>
              <p:cNvGrpSpPr/>
              <p:nvPr/>
            </p:nvGrpSpPr>
            <p:grpSpPr>
              <a:xfrm>
                <a:off x="4334803" y="2542859"/>
                <a:ext cx="1821192" cy="1811205"/>
                <a:chOff x="1454252" y="1072758"/>
                <a:chExt cx="1555145" cy="1546058"/>
              </a:xfrm>
            </p:grpSpPr>
            <p:sp>
              <p:nvSpPr>
                <p:cNvPr id="100" name="Google Shape;100;p1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330200" sx="91000" rotWithShape="0" algn="t" dir="6900000" dist="215900" sy="91000">
                    <a:srgbClr val="000000">
                      <a:alpha val="4862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1" name="Google Shape;101;p14"/>
                <p:cNvSpPr/>
                <p:nvPr/>
              </p:nvSpPr>
              <p:spPr>
                <a:xfrm>
                  <a:off x="1454252" y="1075307"/>
                  <a:ext cx="1504274" cy="150427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330200" sx="91000" rotWithShape="0" algn="t" dir="6900000" dist="215900" sy="91000">
                    <a:srgbClr val="000000">
                      <a:alpha val="4862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2" name="Google Shape;102;p1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03" name="Google Shape;103;p14"/>
            <p:cNvSpPr txBox="1"/>
            <p:nvPr/>
          </p:nvSpPr>
          <p:spPr>
            <a:xfrm>
              <a:off x="2380042" y="1012497"/>
              <a:ext cx="950693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3516073" y="2019240"/>
            <a:ext cx="440250" cy="440123"/>
            <a:chOff x="304800" y="673100"/>
            <a:chExt cx="4000500" cy="4000500"/>
          </a:xfrm>
        </p:grpSpPr>
        <p:sp>
          <p:nvSpPr>
            <p:cNvPr id="105" name="Google Shape;105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8155289" y="1533097"/>
            <a:ext cx="196905" cy="196848"/>
            <a:chOff x="304800" y="673100"/>
            <a:chExt cx="4000500" cy="4000500"/>
          </a:xfrm>
        </p:grpSpPr>
        <p:sp>
          <p:nvSpPr>
            <p:cNvPr id="108" name="Google Shape;108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8352194" y="1740344"/>
            <a:ext cx="262603" cy="262528"/>
            <a:chOff x="304800" y="673100"/>
            <a:chExt cx="4000500" cy="4000500"/>
          </a:xfrm>
        </p:grpSpPr>
        <p:sp>
          <p:nvSpPr>
            <p:cNvPr id="111" name="Google Shape;111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9050454" y="5998492"/>
            <a:ext cx="276886" cy="276806"/>
            <a:chOff x="304800" y="673100"/>
            <a:chExt cx="4000500" cy="4000500"/>
          </a:xfrm>
        </p:grpSpPr>
        <p:sp>
          <p:nvSpPr>
            <p:cNvPr id="114" name="Google Shape;114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012350" y="969174"/>
            <a:ext cx="362735" cy="362630"/>
            <a:chOff x="304800" y="673100"/>
            <a:chExt cx="4000500" cy="4000500"/>
          </a:xfrm>
        </p:grpSpPr>
        <p:sp>
          <p:nvSpPr>
            <p:cNvPr id="117" name="Google Shape;117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10597467" y="5228448"/>
            <a:ext cx="514494" cy="514346"/>
            <a:chOff x="304800" y="673100"/>
            <a:chExt cx="4000500" cy="4000500"/>
          </a:xfrm>
        </p:grpSpPr>
        <p:sp>
          <p:nvSpPr>
            <p:cNvPr id="120" name="Google Shape;120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5850757" y="970122"/>
            <a:ext cx="1645535" cy="1598702"/>
            <a:chOff x="2132199" y="770251"/>
            <a:chExt cx="1306135" cy="1269327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124" name="Google Shape;124;p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</p:grpSpPr>
            <p:sp>
              <p:nvSpPr>
                <p:cNvPr id="125" name="Google Shape;125;p1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fmla="val 4879" name="adj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330200" sx="91000" rotWithShape="0" algn="t" dir="6900000" dist="215900" sy="91000">
                    <a:srgbClr val="000000">
                      <a:alpha val="4862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26" name="Google Shape;126;p1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330200" sx="91000" rotWithShape="0" algn="t" dir="6900000" dist="215900" sy="91000">
                    <a:srgbClr val="000000">
                      <a:alpha val="48627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27" name="Google Shape;127;p1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28" name="Google Shape;128;p14"/>
            <p:cNvSpPr txBox="1"/>
            <p:nvPr/>
          </p:nvSpPr>
          <p:spPr>
            <a:xfrm>
              <a:off x="2395992" y="1008130"/>
              <a:ext cx="950693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7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9739688" y="5581965"/>
            <a:ext cx="451146" cy="451016"/>
            <a:chOff x="304800" y="673100"/>
            <a:chExt cx="4000500" cy="4000500"/>
          </a:xfrm>
        </p:grpSpPr>
        <p:sp>
          <p:nvSpPr>
            <p:cNvPr id="130" name="Google Shape;130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10383123" y="4478738"/>
            <a:ext cx="440547" cy="440420"/>
            <a:chOff x="304800" y="673100"/>
            <a:chExt cx="4000500" cy="4000500"/>
          </a:xfrm>
        </p:grpSpPr>
        <p:sp>
          <p:nvSpPr>
            <p:cNvPr id="133" name="Google Shape;133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10649586" y="6052082"/>
            <a:ext cx="451146" cy="451016"/>
            <a:chOff x="304800" y="673100"/>
            <a:chExt cx="4000500" cy="4000500"/>
          </a:xfrm>
        </p:grpSpPr>
        <p:sp>
          <p:nvSpPr>
            <p:cNvPr id="136" name="Google Shape;136;p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2"/>
          <p:cNvGrpSpPr/>
          <p:nvPr/>
        </p:nvGrpSpPr>
        <p:grpSpPr>
          <a:xfrm>
            <a:off x="3783756" y="1252573"/>
            <a:ext cx="3943103" cy="3955001"/>
            <a:chOff x="3003338" y="994510"/>
            <a:chExt cx="3129818" cy="3140166"/>
          </a:xfrm>
        </p:grpSpPr>
        <p:sp>
          <p:nvSpPr>
            <p:cNvPr id="1075" name="Google Shape;1075;p32"/>
            <p:cNvSpPr/>
            <p:nvPr/>
          </p:nvSpPr>
          <p:spPr>
            <a:xfrm>
              <a:off x="3286763" y="1293464"/>
              <a:ext cx="2573304" cy="2573651"/>
            </a:xfrm>
            <a:prstGeom prst="roundRect">
              <a:avLst>
                <a:gd fmla="val 16289" name="adj"/>
              </a:avLst>
            </a:prstGeom>
            <a:solidFill>
              <a:srgbClr val="C00000"/>
            </a:solidFill>
            <a:ln cap="flat" cmpd="sng" w="889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3029906" y="1036571"/>
              <a:ext cx="3087017" cy="3087435"/>
            </a:xfrm>
            <a:custGeom>
              <a:rect b="b" l="l" r="r" t="t"/>
              <a:pathLst>
                <a:path extrusionOk="0" h="4731656" w="4731656">
                  <a:moveTo>
                    <a:pt x="1036180" y="393700"/>
                  </a:moveTo>
                  <a:cubicBezTo>
                    <a:pt x="681348" y="393700"/>
                    <a:pt x="393700" y="681348"/>
                    <a:pt x="393700" y="1036180"/>
                  </a:cubicBezTo>
                  <a:lnTo>
                    <a:pt x="393700" y="3695476"/>
                  </a:lnTo>
                  <a:cubicBezTo>
                    <a:pt x="393700" y="4050308"/>
                    <a:pt x="681348" y="4337956"/>
                    <a:pt x="1036180" y="4337956"/>
                  </a:cubicBezTo>
                  <a:lnTo>
                    <a:pt x="3695476" y="4337956"/>
                  </a:lnTo>
                  <a:cubicBezTo>
                    <a:pt x="4050308" y="4337956"/>
                    <a:pt x="4337956" y="4050308"/>
                    <a:pt x="4337956" y="3695476"/>
                  </a:cubicBezTo>
                  <a:lnTo>
                    <a:pt x="4337956" y="1036180"/>
                  </a:lnTo>
                  <a:cubicBezTo>
                    <a:pt x="4337956" y="681348"/>
                    <a:pt x="4050308" y="393700"/>
                    <a:pt x="3695476" y="393700"/>
                  </a:cubicBezTo>
                  <a:close/>
                  <a:moveTo>
                    <a:pt x="919266" y="0"/>
                  </a:moveTo>
                  <a:lnTo>
                    <a:pt x="3812390" y="0"/>
                  </a:lnTo>
                  <a:cubicBezTo>
                    <a:pt x="4320087" y="0"/>
                    <a:pt x="4731656" y="411569"/>
                    <a:pt x="4731656" y="919266"/>
                  </a:cubicBezTo>
                  <a:lnTo>
                    <a:pt x="4731656" y="3812390"/>
                  </a:lnTo>
                  <a:cubicBezTo>
                    <a:pt x="4731656" y="4320087"/>
                    <a:pt x="4320087" y="4731656"/>
                    <a:pt x="3812390" y="4731656"/>
                  </a:cubicBezTo>
                  <a:lnTo>
                    <a:pt x="919266" y="4731656"/>
                  </a:lnTo>
                  <a:cubicBezTo>
                    <a:pt x="411569" y="4731656"/>
                    <a:pt x="0" y="4320087"/>
                    <a:pt x="0" y="3812390"/>
                  </a:cubicBezTo>
                  <a:lnTo>
                    <a:pt x="0" y="919266"/>
                  </a:lnTo>
                  <a:cubicBezTo>
                    <a:pt x="0" y="411569"/>
                    <a:pt x="411569" y="0"/>
                    <a:pt x="91926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31800" rotWithShape="0" algn="tl" dir="2700000" dist="215900">
                <a:srgbClr val="000000">
                  <a:alpha val="29803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077" name="Google Shape;1077;p32"/>
            <p:cNvGrpSpPr/>
            <p:nvPr/>
          </p:nvGrpSpPr>
          <p:grpSpPr>
            <a:xfrm>
              <a:off x="3003338" y="994510"/>
              <a:ext cx="3129818" cy="3140166"/>
              <a:chOff x="3003338" y="994510"/>
              <a:chExt cx="3129818" cy="3140166"/>
            </a:xfrm>
          </p:grpSpPr>
          <p:grpSp>
            <p:nvGrpSpPr>
              <p:cNvPr id="1078" name="Google Shape;1078;p32"/>
              <p:cNvGrpSpPr/>
              <p:nvPr/>
            </p:nvGrpSpPr>
            <p:grpSpPr>
              <a:xfrm>
                <a:off x="3121898" y="1086033"/>
                <a:ext cx="986676" cy="923984"/>
                <a:chOff x="3871174" y="1138974"/>
                <a:chExt cx="1512338" cy="1416052"/>
              </a:xfrm>
            </p:grpSpPr>
            <p:sp>
              <p:nvSpPr>
                <p:cNvPr id="1079" name="Google Shape;1079;p32"/>
                <p:cNvSpPr/>
                <p:nvPr/>
              </p:nvSpPr>
              <p:spPr>
                <a:xfrm>
                  <a:off x="3871174" y="1204174"/>
                  <a:ext cx="1350852" cy="1350852"/>
                </a:xfrm>
                <a:custGeom>
                  <a:rect b="b" l="l" r="r" t="t"/>
                  <a:pathLst>
                    <a:path extrusionOk="0" h="1350852" w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 rot="5400000">
                  <a:off x="5195889" y="1152872"/>
                  <a:ext cx="201521" cy="17372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81" name="Google Shape;1081;p32"/>
              <p:cNvGrpSpPr/>
              <p:nvPr/>
            </p:nvGrpSpPr>
            <p:grpSpPr>
              <a:xfrm>
                <a:off x="5143612" y="1128577"/>
                <a:ext cx="927316" cy="988262"/>
                <a:chOff x="6969974" y="1204174"/>
                <a:chExt cx="1421354" cy="1514565"/>
              </a:xfrm>
            </p:grpSpPr>
            <p:sp>
              <p:nvSpPr>
                <p:cNvPr id="1082" name="Google Shape;1082;p32"/>
                <p:cNvSpPr/>
                <p:nvPr/>
              </p:nvSpPr>
              <p:spPr>
                <a:xfrm flipH="1">
                  <a:off x="6969974" y="1204174"/>
                  <a:ext cx="1350852" cy="1350852"/>
                </a:xfrm>
                <a:custGeom>
                  <a:rect b="b" l="l" r="r" t="t"/>
                  <a:pathLst>
                    <a:path extrusionOk="0" h="1350852" w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83" name="Google Shape;1083;p32"/>
                <p:cNvSpPr/>
                <p:nvPr/>
              </p:nvSpPr>
              <p:spPr>
                <a:xfrm rot="10800000">
                  <a:off x="8189806" y="2545015"/>
                  <a:ext cx="201521" cy="17372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84" name="Google Shape;1084;p32"/>
              <p:cNvGrpSpPr/>
              <p:nvPr/>
            </p:nvGrpSpPr>
            <p:grpSpPr>
              <a:xfrm>
                <a:off x="5036124" y="3142275"/>
                <a:ext cx="988806" cy="926468"/>
                <a:chOff x="6805223" y="4290274"/>
                <a:chExt cx="1515602" cy="1419862"/>
              </a:xfrm>
            </p:grpSpPr>
            <p:sp>
              <p:nvSpPr>
                <p:cNvPr id="1085" name="Google Shape;1085;p32"/>
                <p:cNvSpPr/>
                <p:nvPr/>
              </p:nvSpPr>
              <p:spPr>
                <a:xfrm rot="10800000">
                  <a:off x="6969974" y="4290274"/>
                  <a:ext cx="1350852" cy="1350852"/>
                </a:xfrm>
                <a:custGeom>
                  <a:rect b="b" l="l" r="r" t="t"/>
                  <a:pathLst>
                    <a:path extrusionOk="0" h="1350852" w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86" name="Google Shape;1086;p32"/>
                <p:cNvSpPr/>
                <p:nvPr/>
              </p:nvSpPr>
              <p:spPr>
                <a:xfrm rot="-5400000">
                  <a:off x="6791325" y="5522514"/>
                  <a:ext cx="201521" cy="17372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87" name="Google Shape;1087;p32"/>
              <p:cNvGrpSpPr/>
              <p:nvPr/>
            </p:nvGrpSpPr>
            <p:grpSpPr>
              <a:xfrm>
                <a:off x="3075021" y="3035026"/>
                <a:ext cx="928197" cy="988689"/>
                <a:chOff x="3799323" y="4125909"/>
                <a:chExt cx="1422703" cy="1515217"/>
              </a:xfrm>
            </p:grpSpPr>
            <p:sp>
              <p:nvSpPr>
                <p:cNvPr id="1088" name="Google Shape;1088;p32"/>
                <p:cNvSpPr/>
                <p:nvPr/>
              </p:nvSpPr>
              <p:spPr>
                <a:xfrm flipH="1" rot="10800000">
                  <a:off x="3871174" y="4290274"/>
                  <a:ext cx="1350852" cy="1350852"/>
                </a:xfrm>
                <a:custGeom>
                  <a:rect b="b" l="l" r="r" t="t"/>
                  <a:pathLst>
                    <a:path extrusionOk="0" h="1350852" w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89" name="Google Shape;1089;p32"/>
                <p:cNvSpPr/>
                <p:nvPr/>
              </p:nvSpPr>
              <p:spPr>
                <a:xfrm>
                  <a:off x="3799323" y="4125909"/>
                  <a:ext cx="201521" cy="17372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90" name="Google Shape;1090;p32"/>
              <p:cNvSpPr txBox="1"/>
              <p:nvPr/>
            </p:nvSpPr>
            <p:spPr>
              <a:xfrm>
                <a:off x="4076272" y="994510"/>
                <a:ext cx="994285" cy="274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91" name="Google Shape;1091;p32"/>
              <p:cNvSpPr txBox="1"/>
              <p:nvPr/>
            </p:nvSpPr>
            <p:spPr>
              <a:xfrm>
                <a:off x="4076272" y="3859756"/>
                <a:ext cx="994285" cy="274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92" name="Google Shape;1092;p32"/>
              <p:cNvSpPr txBox="1"/>
              <p:nvPr/>
            </p:nvSpPr>
            <p:spPr>
              <a:xfrm rot="5400000">
                <a:off x="5498526" y="2442870"/>
                <a:ext cx="994419" cy="274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93" name="Google Shape;1093;p32"/>
              <p:cNvSpPr txBox="1"/>
              <p:nvPr/>
            </p:nvSpPr>
            <p:spPr>
              <a:xfrm rot="-5400000">
                <a:off x="2643549" y="2442870"/>
                <a:ext cx="994419" cy="274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TITLE HERE</a:t>
                </a:r>
                <a:endParaRPr b="1"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094" name="Google Shape;1094;p32"/>
          <p:cNvSpPr/>
          <p:nvPr/>
        </p:nvSpPr>
        <p:spPr>
          <a:xfrm flipH="1" rot="10800000">
            <a:off x="4336102" y="1813484"/>
            <a:ext cx="1384984" cy="1384770"/>
          </a:xfrm>
          <a:prstGeom prst="teardrop">
            <a:avLst>
              <a:gd fmla="val 100000" name="adj"/>
            </a:avLst>
          </a:prstGeom>
          <a:solidFill>
            <a:srgbClr val="C00000"/>
          </a:solidFill>
          <a:ln cap="flat" cmpd="sng" w="317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95" name="Google Shape;1095;p32"/>
          <p:cNvSpPr/>
          <p:nvPr/>
        </p:nvSpPr>
        <p:spPr>
          <a:xfrm flipH="1">
            <a:off x="5802555" y="3301434"/>
            <a:ext cx="1384984" cy="1384770"/>
          </a:xfrm>
          <a:prstGeom prst="teardrop">
            <a:avLst>
              <a:gd fmla="val 100000" name="adj"/>
            </a:avLst>
          </a:prstGeom>
          <a:solidFill>
            <a:srgbClr val="C00000"/>
          </a:solidFill>
          <a:ln cap="flat" cmpd="sng" w="317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96" name="Google Shape;1096;p32"/>
          <p:cNvSpPr/>
          <p:nvPr/>
        </p:nvSpPr>
        <p:spPr>
          <a:xfrm rot="10800000">
            <a:off x="5802555" y="1813484"/>
            <a:ext cx="1384984" cy="1384770"/>
          </a:xfrm>
          <a:prstGeom prst="teardrop">
            <a:avLst>
              <a:gd fmla="val 100000" name="adj"/>
            </a:avLst>
          </a:prstGeom>
          <a:solidFill>
            <a:srgbClr val="E3413E"/>
          </a:solidFill>
          <a:ln cap="flat" cmpd="sng" w="317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97" name="Google Shape;1097;p32"/>
          <p:cNvSpPr/>
          <p:nvPr/>
        </p:nvSpPr>
        <p:spPr>
          <a:xfrm>
            <a:off x="4336102" y="3301434"/>
            <a:ext cx="1384984" cy="1384770"/>
          </a:xfrm>
          <a:prstGeom prst="teardrop">
            <a:avLst>
              <a:gd fmla="val 100000" name="adj"/>
            </a:avLst>
          </a:prstGeom>
          <a:solidFill>
            <a:srgbClr val="E3413E"/>
          </a:solidFill>
          <a:ln cap="flat" cmpd="sng" w="317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98" name="Google Shape;1098;p32"/>
          <p:cNvGrpSpPr/>
          <p:nvPr/>
        </p:nvGrpSpPr>
        <p:grpSpPr>
          <a:xfrm>
            <a:off x="4470576" y="1963457"/>
            <a:ext cx="1162818" cy="1162641"/>
            <a:chOff x="3548496" y="1546945"/>
            <a:chExt cx="922981" cy="923106"/>
          </a:xfrm>
        </p:grpSpPr>
        <p:grpSp>
          <p:nvGrpSpPr>
            <p:cNvPr id="1099" name="Google Shape;1099;p32"/>
            <p:cNvGrpSpPr/>
            <p:nvPr/>
          </p:nvGrpSpPr>
          <p:grpSpPr>
            <a:xfrm>
              <a:off x="3548496" y="1546945"/>
              <a:ext cx="922981" cy="923106"/>
              <a:chOff x="4926840" y="1732375"/>
              <a:chExt cx="1656097" cy="1656098"/>
            </a:xfrm>
          </p:grpSpPr>
          <p:sp>
            <p:nvSpPr>
              <p:cNvPr id="1100" name="Google Shape;1100;p3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rect b="b" l="l" r="r" t="t"/>
                <a:pathLst>
                  <a:path extrusionOk="0" h="1656098" w="1656097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2E2E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rotWithShape="0" algn="tl" dir="2700000" dist="889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cap="flat" cmpd="sng" w="22225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2" name="Google Shape;1102;p32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889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103" name="Google Shape;1103;p32"/>
            <p:cNvGrpSpPr/>
            <p:nvPr/>
          </p:nvGrpSpPr>
          <p:grpSpPr>
            <a:xfrm>
              <a:off x="3877266" y="1895295"/>
              <a:ext cx="265441" cy="226406"/>
              <a:chOff x="6090" y="1175"/>
              <a:chExt cx="265" cy="226"/>
            </a:xfrm>
          </p:grpSpPr>
          <p:sp>
            <p:nvSpPr>
              <p:cNvPr id="1104" name="Google Shape;1104;p32"/>
              <p:cNvSpPr/>
              <p:nvPr/>
            </p:nvSpPr>
            <p:spPr>
              <a:xfrm>
                <a:off x="6129" y="1269"/>
                <a:ext cx="56" cy="96"/>
              </a:xfrm>
              <a:custGeom>
                <a:rect b="b" l="l" r="r" t="t"/>
                <a:pathLst>
                  <a:path extrusionOk="0" h="40" w="23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rgbClr val="FA783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5" name="Google Shape;1105;p32"/>
              <p:cNvSpPr/>
              <p:nvPr/>
            </p:nvSpPr>
            <p:spPr>
              <a:xfrm>
                <a:off x="6209" y="1235"/>
                <a:ext cx="54" cy="130"/>
              </a:xfrm>
              <a:custGeom>
                <a:rect b="b" l="l" r="r" t="t"/>
                <a:pathLst>
                  <a:path extrusionOk="0" h="54" w="22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FA783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6" name="Google Shape;1106;p32"/>
              <p:cNvSpPr/>
              <p:nvPr/>
            </p:nvSpPr>
            <p:spPr>
              <a:xfrm>
                <a:off x="6287" y="1207"/>
                <a:ext cx="56" cy="158"/>
              </a:xfrm>
              <a:custGeom>
                <a:rect b="b" l="l" r="r" t="t"/>
                <a:pathLst>
                  <a:path extrusionOk="0" h="66" w="23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FA783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6090" y="1175"/>
                <a:ext cx="265" cy="226"/>
              </a:xfrm>
              <a:custGeom>
                <a:rect b="b" l="l" r="r" t="t"/>
                <a:pathLst>
                  <a:path extrusionOk="0" h="94" w="109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rgbClr val="FA783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108" name="Google Shape;1108;p32"/>
          <p:cNvGrpSpPr/>
          <p:nvPr/>
        </p:nvGrpSpPr>
        <p:grpSpPr>
          <a:xfrm>
            <a:off x="5890246" y="1963457"/>
            <a:ext cx="1162818" cy="1162641"/>
            <a:chOff x="4675352" y="1546945"/>
            <a:chExt cx="922981" cy="923106"/>
          </a:xfrm>
        </p:grpSpPr>
        <p:grpSp>
          <p:nvGrpSpPr>
            <p:cNvPr id="1109" name="Google Shape;1109;p32"/>
            <p:cNvGrpSpPr/>
            <p:nvPr/>
          </p:nvGrpSpPr>
          <p:grpSpPr>
            <a:xfrm>
              <a:off x="4675352" y="1546945"/>
              <a:ext cx="922981" cy="923106"/>
              <a:chOff x="4926840" y="1732375"/>
              <a:chExt cx="1656097" cy="1656098"/>
            </a:xfrm>
          </p:grpSpPr>
          <p:sp>
            <p:nvSpPr>
              <p:cNvPr id="1110" name="Google Shape;1110;p3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rect b="b" l="l" r="r" t="t"/>
                <a:pathLst>
                  <a:path extrusionOk="0" h="1656098" w="1656097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2E2E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rotWithShape="0" algn="tl" dir="2700000" dist="889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11" name="Google Shape;1111;p3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cap="flat" cmpd="sng" w="22225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889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13" name="Google Shape;1113;p32"/>
            <p:cNvSpPr/>
            <p:nvPr/>
          </p:nvSpPr>
          <p:spPr>
            <a:xfrm>
              <a:off x="4972599" y="1844233"/>
              <a:ext cx="328488" cy="328532"/>
            </a:xfrm>
            <a:custGeom>
              <a:rect b="b" l="l" r="r" t="t"/>
              <a:pathLst>
                <a:path extrusionOk="0" h="449" w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E3413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14" name="Google Shape;1114;p32"/>
          <p:cNvGrpSpPr/>
          <p:nvPr/>
        </p:nvGrpSpPr>
        <p:grpSpPr>
          <a:xfrm>
            <a:off x="4470576" y="3393347"/>
            <a:ext cx="1162818" cy="1162641"/>
            <a:chOff x="3548496" y="2682240"/>
            <a:chExt cx="922981" cy="923106"/>
          </a:xfrm>
        </p:grpSpPr>
        <p:grpSp>
          <p:nvGrpSpPr>
            <p:cNvPr id="1115" name="Google Shape;1115;p32"/>
            <p:cNvGrpSpPr/>
            <p:nvPr/>
          </p:nvGrpSpPr>
          <p:grpSpPr>
            <a:xfrm>
              <a:off x="3548496" y="2682240"/>
              <a:ext cx="922981" cy="923106"/>
              <a:chOff x="4926840" y="1732375"/>
              <a:chExt cx="1656097" cy="1656098"/>
            </a:xfrm>
          </p:grpSpPr>
          <p:sp>
            <p:nvSpPr>
              <p:cNvPr id="1116" name="Google Shape;1116;p3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rect b="b" l="l" r="r" t="t"/>
                <a:pathLst>
                  <a:path extrusionOk="0" h="1656098" w="1656097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2E2E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rotWithShape="0" algn="tl" dir="2700000" dist="889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cap="flat" cmpd="sng" w="22225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889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119" name="Google Shape;1119;p32"/>
            <p:cNvGrpSpPr/>
            <p:nvPr/>
          </p:nvGrpSpPr>
          <p:grpSpPr>
            <a:xfrm>
              <a:off x="3817325" y="3032786"/>
              <a:ext cx="385323" cy="238589"/>
              <a:chOff x="3098" y="1701"/>
              <a:chExt cx="1486" cy="920"/>
            </a:xfrm>
          </p:grpSpPr>
          <p:sp>
            <p:nvSpPr>
              <p:cNvPr id="1120" name="Google Shape;1120;p32"/>
              <p:cNvSpPr/>
              <p:nvPr/>
            </p:nvSpPr>
            <p:spPr>
              <a:xfrm>
                <a:off x="3468" y="1701"/>
                <a:ext cx="746" cy="920"/>
              </a:xfrm>
              <a:custGeom>
                <a:rect b="b" l="l" r="r" t="t"/>
                <a:pathLst>
                  <a:path extrusionOk="0" h="386" w="314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3098" y="1871"/>
                <a:ext cx="475" cy="750"/>
              </a:xfrm>
              <a:custGeom>
                <a:rect b="b" l="l" r="r" t="t"/>
                <a:pathLst>
                  <a:path extrusionOk="0" h="315" w="200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4110" y="1871"/>
                <a:ext cx="474" cy="750"/>
              </a:xfrm>
              <a:custGeom>
                <a:rect b="b" l="l" r="r" t="t"/>
                <a:pathLst>
                  <a:path extrusionOk="0" h="315" w="200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solidFill>
                <a:srgbClr val="E341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123" name="Google Shape;1123;p32"/>
          <p:cNvGrpSpPr/>
          <p:nvPr/>
        </p:nvGrpSpPr>
        <p:grpSpPr>
          <a:xfrm>
            <a:off x="5890246" y="3393347"/>
            <a:ext cx="1162818" cy="1162641"/>
            <a:chOff x="4675352" y="2682240"/>
            <a:chExt cx="922981" cy="923106"/>
          </a:xfrm>
        </p:grpSpPr>
        <p:grpSp>
          <p:nvGrpSpPr>
            <p:cNvPr id="1124" name="Google Shape;1124;p32"/>
            <p:cNvGrpSpPr/>
            <p:nvPr/>
          </p:nvGrpSpPr>
          <p:grpSpPr>
            <a:xfrm>
              <a:off x="4675352" y="2682240"/>
              <a:ext cx="922981" cy="923106"/>
              <a:chOff x="4926840" y="1732375"/>
              <a:chExt cx="1656097" cy="1656098"/>
            </a:xfrm>
          </p:grpSpPr>
          <p:sp>
            <p:nvSpPr>
              <p:cNvPr id="1125" name="Google Shape;1125;p3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rect b="b" l="l" r="r" t="t"/>
                <a:pathLst>
                  <a:path extrusionOk="0" h="1656098" w="1656097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2E2E2"/>
                  </a:gs>
                </a:gsLst>
                <a:lin ang="2700000" scaled="0"/>
              </a:gradFill>
              <a:ln>
                <a:noFill/>
              </a:ln>
              <a:effectLst>
                <a:outerShdw blurRad="190500" rotWithShape="0" algn="tl" dir="2700000" dist="889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cap="flat" cmpd="sng" w="22225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27" name="Google Shape;1127;p32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rgbClr val="CDCDC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889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28" name="Google Shape;1128;p32"/>
            <p:cNvSpPr/>
            <p:nvPr/>
          </p:nvSpPr>
          <p:spPr>
            <a:xfrm>
              <a:off x="4977214" y="2992121"/>
              <a:ext cx="319260" cy="319918"/>
            </a:xfrm>
            <a:custGeom>
              <a:rect b="b" l="l" r="r" t="t"/>
              <a:pathLst>
                <a:path extrusionOk="0" h="437" w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FA783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29" name="Google Shape;1129;p32"/>
          <p:cNvGrpSpPr/>
          <p:nvPr/>
        </p:nvGrpSpPr>
        <p:grpSpPr>
          <a:xfrm>
            <a:off x="7539484" y="1426224"/>
            <a:ext cx="2503646" cy="962914"/>
            <a:chOff x="5947699" y="833721"/>
            <a:chExt cx="3045986" cy="1171679"/>
          </a:xfrm>
        </p:grpSpPr>
        <p:grpSp>
          <p:nvGrpSpPr>
            <p:cNvPr id="1130" name="Google Shape;1130;p32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31" name="Google Shape;1131;p3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32" name="Google Shape;1132;p32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33" name="Google Shape;1133;p32"/>
            <p:cNvSpPr txBox="1"/>
            <p:nvPr/>
          </p:nvSpPr>
          <p:spPr>
            <a:xfrm>
              <a:off x="6764021" y="833721"/>
              <a:ext cx="2229664" cy="468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E3413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34" name="Google Shape;1134;p32"/>
            <p:cNvSpPr txBox="1"/>
            <p:nvPr/>
          </p:nvSpPr>
          <p:spPr>
            <a:xfrm>
              <a:off x="6239882" y="1331293"/>
              <a:ext cx="2341930" cy="67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135" name="Google Shape;1135;p32"/>
          <p:cNvGrpSpPr/>
          <p:nvPr/>
        </p:nvGrpSpPr>
        <p:grpSpPr>
          <a:xfrm flipH="1" rot="10800000">
            <a:off x="7539484" y="4056326"/>
            <a:ext cx="2322207" cy="1015310"/>
            <a:chOff x="5947699" y="661654"/>
            <a:chExt cx="2825244" cy="1235435"/>
          </a:xfrm>
        </p:grpSpPr>
        <p:grpSp>
          <p:nvGrpSpPr>
            <p:cNvPr id="1136" name="Google Shape;1136;p32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37" name="Google Shape;1137;p3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38" name="Google Shape;1138;p32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39" name="Google Shape;1139;p32"/>
            <p:cNvSpPr txBox="1"/>
            <p:nvPr/>
          </p:nvSpPr>
          <p:spPr>
            <a:xfrm flipH="1" rot="10800000">
              <a:off x="6543278" y="1428958"/>
              <a:ext cx="2229665" cy="468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E3413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40" name="Google Shape;1140;p32"/>
            <p:cNvSpPr txBox="1"/>
            <p:nvPr/>
          </p:nvSpPr>
          <p:spPr>
            <a:xfrm flipH="1" rot="10800000">
              <a:off x="6227182" y="661654"/>
              <a:ext cx="2341931" cy="674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141" name="Google Shape;1141;p32"/>
          <p:cNvGrpSpPr/>
          <p:nvPr/>
        </p:nvGrpSpPr>
        <p:grpSpPr>
          <a:xfrm flipH="1">
            <a:off x="1787731" y="1487977"/>
            <a:ext cx="2206865" cy="901163"/>
            <a:chOff x="5947699" y="908862"/>
            <a:chExt cx="2684917" cy="1096541"/>
          </a:xfrm>
        </p:grpSpPr>
        <p:grpSp>
          <p:nvGrpSpPr>
            <p:cNvPr id="1142" name="Google Shape;1142;p32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43" name="Google Shape;1143;p3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44" name="Google Shape;1144;p32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45" name="Google Shape;1145;p32"/>
            <p:cNvSpPr txBox="1"/>
            <p:nvPr/>
          </p:nvSpPr>
          <p:spPr>
            <a:xfrm>
              <a:off x="6447513" y="908862"/>
              <a:ext cx="2185103" cy="468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E3413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46" name="Google Shape;1146;p32"/>
            <p:cNvSpPr txBox="1"/>
            <p:nvPr/>
          </p:nvSpPr>
          <p:spPr>
            <a:xfrm>
              <a:off x="6290683" y="1331295"/>
              <a:ext cx="2341931" cy="674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147" name="Google Shape;1147;p32"/>
          <p:cNvGrpSpPr/>
          <p:nvPr/>
        </p:nvGrpSpPr>
        <p:grpSpPr>
          <a:xfrm rot="10800000">
            <a:off x="1787731" y="4147021"/>
            <a:ext cx="2206865" cy="924618"/>
            <a:chOff x="5947699" y="661652"/>
            <a:chExt cx="2684917" cy="1125082"/>
          </a:xfrm>
        </p:grpSpPr>
        <p:grpSp>
          <p:nvGrpSpPr>
            <p:cNvPr id="1148" name="Google Shape;1148;p32"/>
            <p:cNvGrpSpPr/>
            <p:nvPr/>
          </p:nvGrpSpPr>
          <p:grpSpPr>
            <a:xfrm flipH="1" rot="10800000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49" name="Google Shape;1149;p3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50" name="Google Shape;1150;p32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rect b="b" l="l" r="r" t="t"/>
                <a:pathLst>
                  <a:path extrusionOk="0"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cap="flat" cmpd="sng" w="19050">
                <a:solidFill>
                  <a:srgbClr val="7F7F7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51" name="Google Shape;1151;p32"/>
            <p:cNvSpPr txBox="1"/>
            <p:nvPr/>
          </p:nvSpPr>
          <p:spPr>
            <a:xfrm flipH="1" rot="10800000">
              <a:off x="6290685" y="1318602"/>
              <a:ext cx="2341931" cy="468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E3413E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E3413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52" name="Google Shape;1152;p32"/>
            <p:cNvSpPr txBox="1"/>
            <p:nvPr/>
          </p:nvSpPr>
          <p:spPr>
            <a:xfrm flipH="1" rot="10800000">
              <a:off x="6290683" y="661652"/>
              <a:ext cx="2341931" cy="67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153" name="Google Shape;1153;p32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54" name="Google Shape;1154;p32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155" name="Google Shape;1155;p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/>
          <p:nvPr/>
        </p:nvSpPr>
        <p:spPr>
          <a:xfrm>
            <a:off x="1241022" y="2568983"/>
            <a:ext cx="1176960" cy="1176621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3" name="Google Shape;1163;p33"/>
          <p:cNvSpPr/>
          <p:nvPr/>
        </p:nvSpPr>
        <p:spPr>
          <a:xfrm>
            <a:off x="1327833" y="2634191"/>
            <a:ext cx="1010088" cy="1009797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7F7F7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4" name="Google Shape;1164;p33"/>
          <p:cNvSpPr/>
          <p:nvPr/>
        </p:nvSpPr>
        <p:spPr>
          <a:xfrm>
            <a:off x="2717035" y="2347245"/>
            <a:ext cx="1596358" cy="1595898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5" name="Google Shape;1165;p33"/>
          <p:cNvSpPr/>
          <p:nvPr/>
        </p:nvSpPr>
        <p:spPr>
          <a:xfrm>
            <a:off x="2800391" y="2424475"/>
            <a:ext cx="1429641" cy="1429229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7F7F7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6" name="Google Shape;1166;p33"/>
          <p:cNvSpPr/>
          <p:nvPr/>
        </p:nvSpPr>
        <p:spPr>
          <a:xfrm flipH="1">
            <a:off x="9098898" y="2568983"/>
            <a:ext cx="1176960" cy="1176621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7" name="Google Shape;1167;p33"/>
          <p:cNvSpPr/>
          <p:nvPr/>
        </p:nvSpPr>
        <p:spPr>
          <a:xfrm>
            <a:off x="9178961" y="2634191"/>
            <a:ext cx="1010088" cy="1009797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7F7F7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8" name="Google Shape;1168;p33"/>
          <p:cNvSpPr/>
          <p:nvPr/>
        </p:nvSpPr>
        <p:spPr>
          <a:xfrm flipH="1">
            <a:off x="7203495" y="2347245"/>
            <a:ext cx="1596358" cy="1595898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9" name="Google Shape;1169;p33"/>
          <p:cNvSpPr/>
          <p:nvPr/>
        </p:nvSpPr>
        <p:spPr>
          <a:xfrm>
            <a:off x="7286853" y="2424475"/>
            <a:ext cx="1429641" cy="1429229"/>
          </a:xfrm>
          <a:prstGeom prst="ellipse">
            <a:avLst/>
          </a:prstGeom>
          <a:gradFill>
            <a:gsLst>
              <a:gs pos="0">
                <a:srgbClr val="CCCCCC"/>
              </a:gs>
              <a:gs pos="100000">
                <a:srgbClr val="F7F7F7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70" name="Google Shape;1170;p33"/>
          <p:cNvGrpSpPr/>
          <p:nvPr/>
        </p:nvGrpSpPr>
        <p:grpSpPr>
          <a:xfrm>
            <a:off x="4707786" y="2086180"/>
            <a:ext cx="2104878" cy="2104271"/>
            <a:chOff x="4982374" y="2208496"/>
            <a:chExt cx="2227648" cy="2227648"/>
          </a:xfrm>
        </p:grpSpPr>
        <p:sp>
          <p:nvSpPr>
            <p:cNvPr id="1171" name="Google Shape;1171;p33"/>
            <p:cNvSpPr/>
            <p:nvPr/>
          </p:nvSpPr>
          <p:spPr>
            <a:xfrm>
              <a:off x="4982374" y="2208496"/>
              <a:ext cx="2227648" cy="222764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C1C1C1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172" name="Google Shape;1172;p33"/>
            <p:cNvGrpSpPr/>
            <p:nvPr/>
          </p:nvGrpSpPr>
          <p:grpSpPr>
            <a:xfrm>
              <a:off x="5112459" y="2218471"/>
              <a:ext cx="2016983" cy="1955861"/>
              <a:chOff x="3477" y="1809"/>
              <a:chExt cx="726" cy="704"/>
            </a:xfrm>
          </p:grpSpPr>
          <p:sp>
            <p:nvSpPr>
              <p:cNvPr id="1173" name="Google Shape;1173;p33"/>
              <p:cNvSpPr/>
              <p:nvPr/>
            </p:nvSpPr>
            <p:spPr>
              <a:xfrm>
                <a:off x="3928" y="1833"/>
                <a:ext cx="15" cy="12"/>
              </a:xfrm>
              <a:custGeom>
                <a:rect b="b" l="l" r="r" t="t"/>
                <a:pathLst>
                  <a:path extrusionOk="0" h="5" w="6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4" name="Google Shape;1174;p33"/>
              <p:cNvSpPr/>
              <p:nvPr/>
            </p:nvSpPr>
            <p:spPr>
              <a:xfrm>
                <a:off x="3928" y="1840"/>
                <a:ext cx="34" cy="33"/>
              </a:xfrm>
              <a:custGeom>
                <a:rect b="b" l="l" r="r" t="t"/>
                <a:pathLst>
                  <a:path extrusionOk="0" h="14" w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5" name="Google Shape;1175;p33"/>
              <p:cNvSpPr/>
              <p:nvPr/>
            </p:nvSpPr>
            <p:spPr>
              <a:xfrm>
                <a:off x="3959" y="1847"/>
                <a:ext cx="22" cy="19"/>
              </a:xfrm>
              <a:custGeom>
                <a:rect b="b" l="l" r="r" t="t"/>
                <a:pathLst>
                  <a:path extrusionOk="0" h="8" w="9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3959" y="1864"/>
                <a:ext cx="22" cy="14"/>
              </a:xfrm>
              <a:custGeom>
                <a:rect b="b" l="l" r="r" t="t"/>
                <a:pathLst>
                  <a:path extrusionOk="0" h="6" w="9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3764" y="1809"/>
                <a:ext cx="81" cy="57"/>
              </a:xfrm>
              <a:custGeom>
                <a:rect b="b" l="l" r="r" t="t"/>
                <a:pathLst>
                  <a:path extrusionOk="0" h="24" w="3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3902" y="1838"/>
                <a:ext cx="301" cy="585"/>
              </a:xfrm>
              <a:custGeom>
                <a:rect b="b" l="l" r="r" t="t"/>
                <a:pathLst>
                  <a:path extrusionOk="0" h="245" w="126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>
                <a:off x="3477" y="1838"/>
                <a:ext cx="322" cy="675"/>
              </a:xfrm>
              <a:custGeom>
                <a:rect b="b" l="l" r="r" t="t"/>
                <a:pathLst>
                  <a:path extrusionOk="0" h="283" w="135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80" name="Google Shape;1180;p33"/>
              <p:cNvSpPr/>
              <p:nvPr/>
            </p:nvSpPr>
            <p:spPr>
              <a:xfrm>
                <a:off x="4164" y="2301"/>
                <a:ext cx="31" cy="55"/>
              </a:xfrm>
              <a:custGeom>
                <a:rect b="b" l="l" r="r" t="t"/>
                <a:pathLst>
                  <a:path extrusionOk="0" h="23" w="1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81" name="Google Shape;1181;p33"/>
              <p:cNvSpPr/>
              <p:nvPr/>
            </p:nvSpPr>
            <p:spPr>
              <a:xfrm>
                <a:off x="4188" y="2298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182" name="Google Shape;1182;p33"/>
          <p:cNvGrpSpPr/>
          <p:nvPr/>
        </p:nvGrpSpPr>
        <p:grpSpPr>
          <a:xfrm>
            <a:off x="1618837" y="2892446"/>
            <a:ext cx="428086" cy="468930"/>
            <a:chOff x="3437" y="2282"/>
            <a:chExt cx="679" cy="744"/>
          </a:xfrm>
        </p:grpSpPr>
        <p:sp>
          <p:nvSpPr>
            <p:cNvPr id="1183" name="Google Shape;1183;p33"/>
            <p:cNvSpPr/>
            <p:nvPr/>
          </p:nvSpPr>
          <p:spPr>
            <a:xfrm>
              <a:off x="3595" y="2282"/>
              <a:ext cx="364" cy="379"/>
            </a:xfrm>
            <a:custGeom>
              <a:rect b="b" l="l" r="r" t="t"/>
              <a:pathLst>
                <a:path extrusionOk="0"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3437" y="2633"/>
              <a:ext cx="679" cy="393"/>
            </a:xfrm>
            <a:custGeom>
              <a:rect b="b" l="l" r="r" t="t"/>
              <a:pathLst>
                <a:path extrusionOk="0"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>
            <a:off x="3255962" y="2910978"/>
            <a:ext cx="518503" cy="524472"/>
            <a:chOff x="2426" y="2781"/>
            <a:chExt cx="593" cy="600"/>
          </a:xfrm>
        </p:grpSpPr>
        <p:sp>
          <p:nvSpPr>
            <p:cNvPr id="1186" name="Google Shape;1186;p33"/>
            <p:cNvSpPr/>
            <p:nvPr/>
          </p:nvSpPr>
          <p:spPr>
            <a:xfrm>
              <a:off x="2442" y="2805"/>
              <a:ext cx="577" cy="576"/>
            </a:xfrm>
            <a:custGeom>
              <a:rect b="b" l="l" r="r" t="t"/>
              <a:pathLst>
                <a:path extrusionOk="0"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2426" y="2781"/>
              <a:ext cx="275" cy="273"/>
            </a:xfrm>
            <a:custGeom>
              <a:rect b="b" l="l" r="r" t="t"/>
              <a:pathLst>
                <a:path extrusionOk="0"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88" name="Google Shape;1188;p33"/>
          <p:cNvGrpSpPr/>
          <p:nvPr/>
        </p:nvGrpSpPr>
        <p:grpSpPr>
          <a:xfrm>
            <a:off x="7757879" y="2910292"/>
            <a:ext cx="453878" cy="422809"/>
            <a:chOff x="3802" y="2858"/>
            <a:chExt cx="616" cy="574"/>
          </a:xfrm>
        </p:grpSpPr>
        <p:sp>
          <p:nvSpPr>
            <p:cNvPr id="1189" name="Google Shape;1189;p33"/>
            <p:cNvSpPr/>
            <p:nvPr/>
          </p:nvSpPr>
          <p:spPr>
            <a:xfrm>
              <a:off x="3802" y="3205"/>
              <a:ext cx="129" cy="2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3964" y="3174"/>
              <a:ext cx="129" cy="2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129" y="3131"/>
              <a:ext cx="129" cy="3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289" y="3078"/>
              <a:ext cx="129" cy="3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3888" y="2858"/>
              <a:ext cx="370" cy="270"/>
            </a:xfrm>
            <a:custGeom>
              <a:rect b="b" l="l" r="r" t="t"/>
              <a:pathLst>
                <a:path extrusionOk="0"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194" name="Google Shape;1194;p33"/>
          <p:cNvGrpSpPr/>
          <p:nvPr/>
        </p:nvGrpSpPr>
        <p:grpSpPr>
          <a:xfrm>
            <a:off x="9349420" y="2962203"/>
            <a:ext cx="710691" cy="352230"/>
            <a:chOff x="5676" y="2597"/>
            <a:chExt cx="1061" cy="526"/>
          </a:xfrm>
        </p:grpSpPr>
        <p:sp>
          <p:nvSpPr>
            <p:cNvPr id="1195" name="Google Shape;1195;p33"/>
            <p:cNvSpPr/>
            <p:nvPr/>
          </p:nvSpPr>
          <p:spPr>
            <a:xfrm>
              <a:off x="5747" y="2597"/>
              <a:ext cx="181" cy="115"/>
            </a:xfrm>
            <a:custGeom>
              <a:rect b="b" l="l" r="r" t="t"/>
              <a:pathLst>
                <a:path extrusionOk="0" h="48" w="76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759" y="2613"/>
              <a:ext cx="169" cy="101"/>
            </a:xfrm>
            <a:custGeom>
              <a:rect b="b" l="l" r="r" t="t"/>
              <a:pathLst>
                <a:path extrusionOk="0" h="42" w="71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5795" y="2709"/>
              <a:ext cx="119" cy="43"/>
            </a:xfrm>
            <a:custGeom>
              <a:rect b="b" l="l" r="r" t="t"/>
              <a:pathLst>
                <a:path extrusionOk="0" h="18" w="50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5795" y="2707"/>
              <a:ext cx="119" cy="45"/>
            </a:xfrm>
            <a:custGeom>
              <a:rect b="b" l="l" r="r" t="t"/>
              <a:pathLst>
                <a:path extrusionOk="0" h="19" w="50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5676" y="2752"/>
              <a:ext cx="424" cy="371"/>
            </a:xfrm>
            <a:custGeom>
              <a:rect b="b" l="l" r="r" t="t"/>
              <a:pathLst>
                <a:path extrusionOk="0" h="155" w="178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6433" y="2606"/>
              <a:ext cx="176" cy="108"/>
            </a:xfrm>
            <a:custGeom>
              <a:rect b="b" l="l" r="r" t="t"/>
              <a:pathLst>
                <a:path extrusionOk="0" h="45" w="74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6442" y="2621"/>
              <a:ext cx="167" cy="95"/>
            </a:xfrm>
            <a:custGeom>
              <a:rect b="b" l="l" r="r" t="t"/>
              <a:pathLst>
                <a:path extrusionOk="0" h="40" w="7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6471" y="2721"/>
              <a:ext cx="114" cy="34"/>
            </a:xfrm>
            <a:custGeom>
              <a:rect b="b" l="l" r="r" t="t"/>
              <a:pathLst>
                <a:path extrusionOk="0" h="14" w="48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6468" y="2719"/>
              <a:ext cx="117" cy="36"/>
            </a:xfrm>
            <a:custGeom>
              <a:rect b="b" l="l" r="r" t="t"/>
              <a:pathLst>
                <a:path extrusionOk="0" h="15" w="49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6335" y="2762"/>
              <a:ext cx="402" cy="354"/>
            </a:xfrm>
            <a:custGeom>
              <a:rect b="b" l="l" r="r" t="t"/>
              <a:pathLst>
                <a:path extrusionOk="0" h="148" w="169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6147" y="2633"/>
              <a:ext cx="129" cy="81"/>
            </a:xfrm>
            <a:custGeom>
              <a:rect b="b" l="l" r="r" t="t"/>
              <a:pathLst>
                <a:path extrusionOk="0" h="34" w="5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152" y="2642"/>
              <a:ext cx="126" cy="74"/>
            </a:xfrm>
            <a:custGeom>
              <a:rect b="b" l="l" r="r" t="t"/>
              <a:pathLst>
                <a:path extrusionOk="0" h="31" w="53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6171" y="2721"/>
              <a:ext cx="86" cy="24"/>
            </a:xfrm>
            <a:custGeom>
              <a:rect b="b" l="l" r="r" t="t"/>
              <a:pathLst>
                <a:path extrusionOk="0" h="10" w="36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6171" y="2719"/>
              <a:ext cx="86" cy="26"/>
            </a:xfrm>
            <a:custGeom>
              <a:rect b="b" l="l" r="r" t="t"/>
              <a:pathLst>
                <a:path extrusionOk="0" h="11" w="36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066" y="2752"/>
              <a:ext cx="300" cy="264"/>
            </a:xfrm>
            <a:custGeom>
              <a:rect b="b" l="l" r="r" t="t"/>
              <a:pathLst>
                <a:path extrusionOk="0" h="110" w="126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10" name="Google Shape;1210;p33"/>
          <p:cNvGrpSpPr/>
          <p:nvPr/>
        </p:nvGrpSpPr>
        <p:grpSpPr>
          <a:xfrm>
            <a:off x="2389003" y="3109548"/>
            <a:ext cx="354593" cy="57541"/>
            <a:chOff x="2490242" y="3398543"/>
            <a:chExt cx="375275" cy="60914"/>
          </a:xfrm>
        </p:grpSpPr>
        <p:sp>
          <p:nvSpPr>
            <p:cNvPr id="1211" name="Google Shape;1211;p33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13" name="Google Shape;1213;p33"/>
            <p:cNvCxnSpPr>
              <a:stCxn id="1211" idx="6"/>
              <a:endCxn id="1212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14" name="Google Shape;1214;p33"/>
          <p:cNvGrpSpPr/>
          <p:nvPr/>
        </p:nvGrpSpPr>
        <p:grpSpPr>
          <a:xfrm>
            <a:off x="4292661" y="3109548"/>
            <a:ext cx="354593" cy="57541"/>
            <a:chOff x="2490242" y="3398543"/>
            <a:chExt cx="375275" cy="60914"/>
          </a:xfrm>
        </p:grpSpPr>
        <p:sp>
          <p:nvSpPr>
            <p:cNvPr id="1215" name="Google Shape;1215;p33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17" name="Google Shape;1217;p33"/>
            <p:cNvCxnSpPr>
              <a:stCxn id="1215" idx="6"/>
              <a:endCxn id="1216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18" name="Google Shape;1218;p33"/>
          <p:cNvGrpSpPr/>
          <p:nvPr/>
        </p:nvGrpSpPr>
        <p:grpSpPr>
          <a:xfrm>
            <a:off x="6871914" y="3109548"/>
            <a:ext cx="354593" cy="57541"/>
            <a:chOff x="2490242" y="3398543"/>
            <a:chExt cx="375275" cy="60914"/>
          </a:xfrm>
        </p:grpSpPr>
        <p:sp>
          <p:nvSpPr>
            <p:cNvPr id="1219" name="Google Shape;1219;p33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21" name="Google Shape;1221;p33"/>
            <p:cNvCxnSpPr>
              <a:stCxn id="1219" idx="6"/>
              <a:endCxn id="1220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22" name="Google Shape;1222;p33"/>
          <p:cNvGrpSpPr/>
          <p:nvPr/>
        </p:nvGrpSpPr>
        <p:grpSpPr>
          <a:xfrm>
            <a:off x="8775463" y="3109548"/>
            <a:ext cx="354593" cy="57541"/>
            <a:chOff x="2490242" y="3398543"/>
            <a:chExt cx="375275" cy="60914"/>
          </a:xfrm>
        </p:grpSpPr>
        <p:sp>
          <p:nvSpPr>
            <p:cNvPr id="1223" name="Google Shape;1223;p33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25" name="Google Shape;1225;p33"/>
            <p:cNvCxnSpPr>
              <a:stCxn id="1223" idx="6"/>
              <a:endCxn id="1224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26" name="Google Shape;1226;p33"/>
          <p:cNvGrpSpPr/>
          <p:nvPr/>
        </p:nvGrpSpPr>
        <p:grpSpPr>
          <a:xfrm>
            <a:off x="2240353" y="3111938"/>
            <a:ext cx="649023" cy="1769939"/>
            <a:chOff x="2371020" y="3294392"/>
            <a:chExt cx="686878" cy="1873713"/>
          </a:xfrm>
        </p:grpSpPr>
        <p:sp>
          <p:nvSpPr>
            <p:cNvPr id="1227" name="Google Shape;1227;p33"/>
            <p:cNvSpPr/>
            <p:nvPr/>
          </p:nvSpPr>
          <p:spPr>
            <a:xfrm>
              <a:off x="2684061" y="3294392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228" name="Google Shape;1228;p33"/>
            <p:cNvGrpSpPr/>
            <p:nvPr/>
          </p:nvGrpSpPr>
          <p:grpSpPr>
            <a:xfrm>
              <a:off x="2371020" y="3355306"/>
              <a:ext cx="686878" cy="1812799"/>
              <a:chOff x="2371020" y="3355306"/>
              <a:chExt cx="686878" cy="1812799"/>
            </a:xfrm>
          </p:grpSpPr>
          <p:cxnSp>
            <p:nvCxnSpPr>
              <p:cNvPr id="1229" name="Google Shape;1229;p33"/>
              <p:cNvCxnSpPr>
                <a:stCxn id="1227" idx="4"/>
              </p:cNvCxnSpPr>
              <p:nvPr/>
            </p:nvCxnSpPr>
            <p:spPr>
              <a:xfrm>
                <a:off x="2714518" y="3355306"/>
                <a:ext cx="0" cy="11190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230" name="Google Shape;1230;p33"/>
              <p:cNvSpPr/>
              <p:nvPr/>
            </p:nvSpPr>
            <p:spPr>
              <a:xfrm>
                <a:off x="2371020" y="4481227"/>
                <a:ext cx="686878" cy="686878"/>
              </a:xfrm>
              <a:prstGeom prst="ellipse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2687273" y="4441608"/>
                <a:ext cx="60914" cy="60914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232" name="Google Shape;1232;p33"/>
          <p:cNvGrpSpPr/>
          <p:nvPr/>
        </p:nvGrpSpPr>
        <p:grpSpPr>
          <a:xfrm>
            <a:off x="8622697" y="3111938"/>
            <a:ext cx="649023" cy="1769939"/>
            <a:chOff x="9125624" y="3294392"/>
            <a:chExt cx="686878" cy="1873713"/>
          </a:xfrm>
        </p:grpSpPr>
        <p:sp>
          <p:nvSpPr>
            <p:cNvPr id="1233" name="Google Shape;1233;p33"/>
            <p:cNvSpPr/>
            <p:nvPr/>
          </p:nvSpPr>
          <p:spPr>
            <a:xfrm>
              <a:off x="9438105" y="3294392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234" name="Google Shape;1234;p33"/>
            <p:cNvCxnSpPr>
              <a:stCxn id="1233" idx="4"/>
            </p:cNvCxnSpPr>
            <p:nvPr/>
          </p:nvCxnSpPr>
          <p:spPr>
            <a:xfrm>
              <a:off x="9468562" y="3355306"/>
              <a:ext cx="0" cy="111900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235" name="Google Shape;1235;p33"/>
            <p:cNvSpPr/>
            <p:nvPr/>
          </p:nvSpPr>
          <p:spPr>
            <a:xfrm>
              <a:off x="9125624" y="4481227"/>
              <a:ext cx="686878" cy="686878"/>
            </a:xfrm>
            <a:prstGeom prst="ellipse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9441877" y="4441608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37" name="Google Shape;1237;p33"/>
          <p:cNvGrpSpPr/>
          <p:nvPr/>
        </p:nvGrpSpPr>
        <p:grpSpPr>
          <a:xfrm>
            <a:off x="2887762" y="4260363"/>
            <a:ext cx="1868760" cy="785379"/>
            <a:chOff x="3451161" y="3890565"/>
            <a:chExt cx="1977759" cy="831427"/>
          </a:xfrm>
        </p:grpSpPr>
        <p:sp>
          <p:nvSpPr>
            <p:cNvPr id="1238" name="Google Shape;1238;p33"/>
            <p:cNvSpPr txBox="1"/>
            <p:nvPr/>
          </p:nvSpPr>
          <p:spPr>
            <a:xfrm>
              <a:off x="3451161" y="3890565"/>
              <a:ext cx="1725052" cy="342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9" name="Google Shape;1239;p33"/>
            <p:cNvSpPr txBox="1"/>
            <p:nvPr/>
          </p:nvSpPr>
          <p:spPr>
            <a:xfrm>
              <a:off x="3457190" y="4135512"/>
              <a:ext cx="1971730" cy="58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0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40" name="Google Shape;1240;p33"/>
          <p:cNvGrpSpPr/>
          <p:nvPr/>
        </p:nvGrpSpPr>
        <p:grpSpPr>
          <a:xfrm>
            <a:off x="6765849" y="4260363"/>
            <a:ext cx="1863063" cy="785379"/>
            <a:chOff x="3457191" y="3890565"/>
            <a:chExt cx="1971729" cy="831427"/>
          </a:xfrm>
        </p:grpSpPr>
        <p:sp>
          <p:nvSpPr>
            <p:cNvPr id="1241" name="Google Shape;1241;p33"/>
            <p:cNvSpPr txBox="1"/>
            <p:nvPr/>
          </p:nvSpPr>
          <p:spPr>
            <a:xfrm>
              <a:off x="3692462" y="3890565"/>
              <a:ext cx="1725052" cy="342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2" name="Google Shape;1242;p33"/>
            <p:cNvSpPr txBox="1"/>
            <p:nvPr/>
          </p:nvSpPr>
          <p:spPr>
            <a:xfrm>
              <a:off x="3457191" y="4135512"/>
              <a:ext cx="1971729" cy="58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0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43" name="Google Shape;1243;p33"/>
          <p:cNvGrpSpPr/>
          <p:nvPr/>
        </p:nvGrpSpPr>
        <p:grpSpPr>
          <a:xfrm>
            <a:off x="2288221" y="4269000"/>
            <a:ext cx="573601" cy="556842"/>
            <a:chOff x="2421683" y="4519292"/>
            <a:chExt cx="607057" cy="589490"/>
          </a:xfrm>
        </p:grpSpPr>
        <p:sp>
          <p:nvSpPr>
            <p:cNvPr id="1244" name="Google Shape;1244;p33"/>
            <p:cNvSpPr/>
            <p:nvPr/>
          </p:nvSpPr>
          <p:spPr>
            <a:xfrm>
              <a:off x="2421683" y="4519292"/>
              <a:ext cx="589490" cy="589490"/>
            </a:xfrm>
            <a:prstGeom prst="ellipse">
              <a:avLst/>
            </a:prstGeom>
            <a:gradFill>
              <a:gsLst>
                <a:gs pos="0">
                  <a:srgbClr val="CCCCCC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C16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5" name="Google Shape;1245;p33"/>
            <p:cNvSpPr txBox="1"/>
            <p:nvPr/>
          </p:nvSpPr>
          <p:spPr>
            <a:xfrm>
              <a:off x="2448654" y="4582181"/>
              <a:ext cx="580086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46" name="Google Shape;1246;p33"/>
          <p:cNvGrpSpPr/>
          <p:nvPr/>
        </p:nvGrpSpPr>
        <p:grpSpPr>
          <a:xfrm>
            <a:off x="8670564" y="4269001"/>
            <a:ext cx="557003" cy="556842"/>
            <a:chOff x="9176287" y="4519292"/>
            <a:chExt cx="589490" cy="589490"/>
          </a:xfrm>
        </p:grpSpPr>
        <p:sp>
          <p:nvSpPr>
            <p:cNvPr id="1247" name="Google Shape;1247;p33"/>
            <p:cNvSpPr/>
            <p:nvPr/>
          </p:nvSpPr>
          <p:spPr>
            <a:xfrm>
              <a:off x="9176287" y="4519292"/>
              <a:ext cx="589490" cy="589490"/>
            </a:xfrm>
            <a:prstGeom prst="ellipse">
              <a:avLst/>
            </a:prstGeom>
            <a:gradFill>
              <a:gsLst>
                <a:gs pos="0">
                  <a:srgbClr val="CCCCCC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2B3C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8" name="Google Shape;1248;p33"/>
            <p:cNvSpPr txBox="1"/>
            <p:nvPr/>
          </p:nvSpPr>
          <p:spPr>
            <a:xfrm>
              <a:off x="9183619" y="4595660"/>
              <a:ext cx="580087" cy="472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49" name="Google Shape;1249;p33"/>
          <p:cNvSpPr/>
          <p:nvPr/>
        </p:nvSpPr>
        <p:spPr>
          <a:xfrm>
            <a:off x="4614241" y="2000439"/>
            <a:ext cx="2282980" cy="2275753"/>
          </a:xfrm>
          <a:prstGeom prst="arc">
            <a:avLst>
              <a:gd fmla="val 49290" name="adj1"/>
              <a:gd fmla="val 16215601" name="adj2"/>
            </a:avLst>
          </a:prstGeom>
          <a:noFill/>
          <a:ln cap="flat" cmpd="sng" w="15875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50" name="Google Shape;1250;p33"/>
          <p:cNvGrpSpPr/>
          <p:nvPr/>
        </p:nvGrpSpPr>
        <p:grpSpPr>
          <a:xfrm>
            <a:off x="5760895" y="1696705"/>
            <a:ext cx="2107347" cy="648836"/>
            <a:chOff x="6096901" y="1796181"/>
            <a:chExt cx="2230262" cy="686878"/>
          </a:xfrm>
        </p:grpSpPr>
        <p:sp>
          <p:nvSpPr>
            <p:cNvPr id="1251" name="Google Shape;1251;p33"/>
            <p:cNvSpPr/>
            <p:nvPr/>
          </p:nvSpPr>
          <p:spPr>
            <a:xfrm>
              <a:off x="7640285" y="1796181"/>
              <a:ext cx="686878" cy="686878"/>
            </a:xfrm>
            <a:prstGeom prst="ellipse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252" name="Google Shape;1252;p33"/>
            <p:cNvGrpSpPr/>
            <p:nvPr/>
          </p:nvGrpSpPr>
          <p:grpSpPr>
            <a:xfrm>
              <a:off x="6096901" y="2092328"/>
              <a:ext cx="1566688" cy="60914"/>
              <a:chOff x="6096901" y="2092328"/>
              <a:chExt cx="1566688" cy="60914"/>
            </a:xfrm>
          </p:grpSpPr>
          <p:cxnSp>
            <p:nvCxnSpPr>
              <p:cNvPr id="1253" name="Google Shape;1253;p33"/>
              <p:cNvCxnSpPr>
                <a:stCxn id="1249" idx="2"/>
              </p:cNvCxnSpPr>
              <p:nvPr/>
            </p:nvCxnSpPr>
            <p:spPr>
              <a:xfrm>
                <a:off x="6096901" y="2117736"/>
                <a:ext cx="1551000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1254" name="Google Shape;1254;p33"/>
              <p:cNvSpPr/>
              <p:nvPr/>
            </p:nvSpPr>
            <p:spPr>
              <a:xfrm>
                <a:off x="7602675" y="2092328"/>
                <a:ext cx="60914" cy="60914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255" name="Google Shape;1255;p33"/>
          <p:cNvGrpSpPr/>
          <p:nvPr/>
        </p:nvGrpSpPr>
        <p:grpSpPr>
          <a:xfrm>
            <a:off x="7267090" y="1732660"/>
            <a:ext cx="560439" cy="556842"/>
            <a:chOff x="7690948" y="1834246"/>
            <a:chExt cx="593128" cy="589490"/>
          </a:xfrm>
        </p:grpSpPr>
        <p:sp>
          <p:nvSpPr>
            <p:cNvPr id="1256" name="Google Shape;1256;p33"/>
            <p:cNvSpPr/>
            <p:nvPr/>
          </p:nvSpPr>
          <p:spPr>
            <a:xfrm>
              <a:off x="7690948" y="1834246"/>
              <a:ext cx="589490" cy="589490"/>
            </a:xfrm>
            <a:prstGeom prst="ellipse">
              <a:avLst/>
            </a:prstGeom>
            <a:gradFill>
              <a:gsLst>
                <a:gs pos="0">
                  <a:srgbClr val="CCCCCC"/>
                </a:gs>
                <a:gs pos="100000">
                  <a:srgbClr val="F7F7F7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E45C5B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7" name="Google Shape;1257;p33"/>
            <p:cNvSpPr txBox="1"/>
            <p:nvPr/>
          </p:nvSpPr>
          <p:spPr>
            <a:xfrm>
              <a:off x="7703988" y="1899151"/>
              <a:ext cx="580087" cy="472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258" name="Google Shape;1258;p33"/>
          <p:cNvGrpSpPr/>
          <p:nvPr/>
        </p:nvGrpSpPr>
        <p:grpSpPr>
          <a:xfrm>
            <a:off x="7871127" y="1702406"/>
            <a:ext cx="2317922" cy="631491"/>
            <a:chOff x="3451161" y="3890565"/>
            <a:chExt cx="2453119" cy="668516"/>
          </a:xfrm>
        </p:grpSpPr>
        <p:sp>
          <p:nvSpPr>
            <p:cNvPr id="1259" name="Google Shape;1259;p33"/>
            <p:cNvSpPr txBox="1"/>
            <p:nvPr/>
          </p:nvSpPr>
          <p:spPr>
            <a:xfrm>
              <a:off x="3451161" y="3890565"/>
              <a:ext cx="1725052" cy="342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0" name="Google Shape;1260;p33"/>
            <p:cNvSpPr txBox="1"/>
            <p:nvPr/>
          </p:nvSpPr>
          <p:spPr>
            <a:xfrm>
              <a:off x="3457190" y="4135512"/>
              <a:ext cx="2447090" cy="423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0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1" name="Google Shape;1261;p33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62" name="Google Shape;1262;p33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263" name="Google Shape;1263;p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6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4"/>
          <p:cNvSpPr txBox="1"/>
          <p:nvPr/>
        </p:nvSpPr>
        <p:spPr>
          <a:xfrm>
            <a:off x="4576858" y="2424012"/>
            <a:ext cx="1747462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ROME</a:t>
            </a:r>
            <a:endParaRPr b="1" i="0" sz="8800" u="none" cap="none" strike="noStrik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71" name="Google Shape;1271;p34"/>
          <p:cNvCxnSpPr/>
          <p:nvPr/>
        </p:nvCxnSpPr>
        <p:spPr>
          <a:xfrm rot="10800000">
            <a:off x="4304697" y="2257337"/>
            <a:ext cx="0" cy="318630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272" name="Google Shape;1272;p34"/>
          <p:cNvGrpSpPr/>
          <p:nvPr/>
        </p:nvGrpSpPr>
        <p:grpSpPr>
          <a:xfrm>
            <a:off x="2399591" y="2698617"/>
            <a:ext cx="1508262" cy="1507827"/>
            <a:chOff x="1068965" y="491752"/>
            <a:chExt cx="1197175" cy="1197175"/>
          </a:xfrm>
        </p:grpSpPr>
        <p:grpSp>
          <p:nvGrpSpPr>
            <p:cNvPr id="1273" name="Google Shape;1273;p34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</p:grpSpPr>
          <p:sp>
            <p:nvSpPr>
              <p:cNvPr id="1274" name="Google Shape;1274;p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75" name="Google Shape;1275;p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276" name="Google Shape;1276;p34"/>
            <p:cNvSpPr/>
            <p:nvPr/>
          </p:nvSpPr>
          <p:spPr>
            <a:xfrm>
              <a:off x="1288029" y="829734"/>
              <a:ext cx="759046" cy="521208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77" name="Google Shape;1277;p34"/>
          <p:cNvSpPr txBox="1"/>
          <p:nvPr/>
        </p:nvSpPr>
        <p:spPr>
          <a:xfrm>
            <a:off x="4836910" y="4169431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4836909" y="474097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6982708" y="4173535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6982709" y="474564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5"/>
          <p:cNvSpPr/>
          <p:nvPr/>
        </p:nvSpPr>
        <p:spPr>
          <a:xfrm>
            <a:off x="6950047" y="2621159"/>
            <a:ext cx="297346" cy="295752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87" name="Google Shape;1287;p35"/>
          <p:cNvGrpSpPr/>
          <p:nvPr/>
        </p:nvGrpSpPr>
        <p:grpSpPr>
          <a:xfrm>
            <a:off x="6745523" y="2704938"/>
            <a:ext cx="3091418" cy="393405"/>
            <a:chOff x="7138033" y="2367988"/>
            <a:chExt cx="3271303" cy="416568"/>
          </a:xfrm>
        </p:grpSpPr>
        <p:sp>
          <p:nvSpPr>
            <p:cNvPr id="1288" name="Google Shape;1288;p35"/>
            <p:cNvSpPr/>
            <p:nvPr/>
          </p:nvSpPr>
          <p:spPr>
            <a:xfrm>
              <a:off x="10191576" y="2567822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289" name="Google Shape;1289;p35"/>
            <p:cNvGrpSpPr/>
            <p:nvPr/>
          </p:nvGrpSpPr>
          <p:grpSpPr>
            <a:xfrm>
              <a:off x="7138033" y="2367988"/>
              <a:ext cx="3059893" cy="325070"/>
              <a:chOff x="7138033" y="2367988"/>
              <a:chExt cx="3059893" cy="325070"/>
            </a:xfrm>
          </p:grpSpPr>
          <p:sp>
            <p:nvSpPr>
              <p:cNvPr id="1290" name="Google Shape;1290;p35"/>
              <p:cNvSpPr/>
              <p:nvPr/>
            </p:nvSpPr>
            <p:spPr>
              <a:xfrm flipH="1" rot="2700000">
                <a:off x="7085301" y="2515657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91" name="Google Shape;1291;p35"/>
              <p:cNvSpPr/>
              <p:nvPr/>
            </p:nvSpPr>
            <p:spPr>
              <a:xfrm flipH="1">
                <a:off x="7442294" y="2664258"/>
                <a:ext cx="2755632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292" name="Google Shape;1292;p35"/>
          <p:cNvSpPr/>
          <p:nvPr/>
        </p:nvSpPr>
        <p:spPr>
          <a:xfrm>
            <a:off x="7289093" y="4818048"/>
            <a:ext cx="297346" cy="295752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93" name="Google Shape;1293;p35"/>
          <p:cNvGrpSpPr/>
          <p:nvPr/>
        </p:nvGrpSpPr>
        <p:grpSpPr>
          <a:xfrm>
            <a:off x="7084570" y="4901826"/>
            <a:ext cx="2691965" cy="393405"/>
            <a:chOff x="7496808" y="4694221"/>
            <a:chExt cx="2848606" cy="416568"/>
          </a:xfrm>
        </p:grpSpPr>
        <p:grpSp>
          <p:nvGrpSpPr>
            <p:cNvPr id="1294" name="Google Shape;1294;p35"/>
            <p:cNvGrpSpPr/>
            <p:nvPr/>
          </p:nvGrpSpPr>
          <p:grpSpPr>
            <a:xfrm>
              <a:off x="7496808" y="4694221"/>
              <a:ext cx="2636560" cy="325070"/>
              <a:chOff x="7496808" y="4694221"/>
              <a:chExt cx="2636560" cy="325070"/>
            </a:xfrm>
          </p:grpSpPr>
          <p:sp>
            <p:nvSpPr>
              <p:cNvPr id="1295" name="Google Shape;1295;p35"/>
              <p:cNvSpPr/>
              <p:nvPr/>
            </p:nvSpPr>
            <p:spPr>
              <a:xfrm flipH="1">
                <a:off x="7800060" y="4990491"/>
                <a:ext cx="2333307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 flipH="1" rot="2700000">
                <a:off x="7444076" y="4841890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297" name="Google Shape;1297;p35"/>
            <p:cNvSpPr/>
            <p:nvPr/>
          </p:nvSpPr>
          <p:spPr>
            <a:xfrm>
              <a:off x="10127654" y="4894055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98" name="Google Shape;1298;p35"/>
          <p:cNvSpPr/>
          <p:nvPr/>
        </p:nvSpPr>
        <p:spPr>
          <a:xfrm rot="10800000">
            <a:off x="3663412" y="3291478"/>
            <a:ext cx="297346" cy="295752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99" name="Google Shape;1299;p35"/>
          <p:cNvGrpSpPr/>
          <p:nvPr/>
        </p:nvGrpSpPr>
        <p:grpSpPr>
          <a:xfrm>
            <a:off x="996652" y="3163670"/>
            <a:ext cx="3186645" cy="397199"/>
            <a:chOff x="1054646" y="2853730"/>
            <a:chExt cx="3372073" cy="420585"/>
          </a:xfrm>
        </p:grpSpPr>
        <p:grpSp>
          <p:nvGrpSpPr>
            <p:cNvPr id="1300" name="Google Shape;1300;p35"/>
            <p:cNvGrpSpPr/>
            <p:nvPr/>
          </p:nvGrpSpPr>
          <p:grpSpPr>
            <a:xfrm>
              <a:off x="1270669" y="2950177"/>
              <a:ext cx="3156050" cy="324138"/>
              <a:chOff x="1414685" y="2636574"/>
              <a:chExt cx="3156050" cy="324138"/>
            </a:xfrm>
          </p:grpSpPr>
          <p:sp>
            <p:nvSpPr>
              <p:cNvPr id="1301" name="Google Shape;1301;p35"/>
              <p:cNvSpPr/>
              <p:nvPr/>
            </p:nvSpPr>
            <p:spPr>
              <a:xfrm flipH="1" rot="10800000">
                <a:off x="1414685" y="2641741"/>
                <a:ext cx="2852495" cy="216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 flipH="1" rot="-8100000">
                <a:off x="4193865" y="2784243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03" name="Google Shape;1303;p35"/>
            <p:cNvSpPr/>
            <p:nvPr/>
          </p:nvSpPr>
          <p:spPr>
            <a:xfrm rot="10800000">
              <a:off x="1054646" y="2853730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4" name="Google Shape;1304;p35"/>
          <p:cNvSpPr/>
          <p:nvPr/>
        </p:nvSpPr>
        <p:spPr>
          <a:xfrm rot="10800000">
            <a:off x="4349742" y="5200532"/>
            <a:ext cx="297346" cy="295752"/>
          </a:xfrm>
          <a:custGeom>
            <a:rect b="b" l="l" r="r" t="t"/>
            <a:pathLst>
              <a:path extrusionOk="0" h="176" w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05" name="Google Shape;1305;p35"/>
          <p:cNvGrpSpPr/>
          <p:nvPr/>
        </p:nvGrpSpPr>
        <p:grpSpPr>
          <a:xfrm>
            <a:off x="1131110" y="5064599"/>
            <a:ext cx="3734360" cy="399259"/>
            <a:chOff x="1196926" y="4866578"/>
            <a:chExt cx="3951658" cy="422766"/>
          </a:xfrm>
        </p:grpSpPr>
        <p:grpSp>
          <p:nvGrpSpPr>
            <p:cNvPr id="1306" name="Google Shape;1306;p35"/>
            <p:cNvGrpSpPr/>
            <p:nvPr/>
          </p:nvGrpSpPr>
          <p:grpSpPr>
            <a:xfrm>
              <a:off x="1414686" y="4964274"/>
              <a:ext cx="3733898" cy="325070"/>
              <a:chOff x="1414686" y="4964274"/>
              <a:chExt cx="3733898" cy="325070"/>
            </a:xfrm>
          </p:grpSpPr>
          <p:sp>
            <p:nvSpPr>
              <p:cNvPr id="1307" name="Google Shape;1307;p35"/>
              <p:cNvSpPr/>
              <p:nvPr/>
            </p:nvSpPr>
            <p:spPr>
              <a:xfrm flipH="1" rot="10800000">
                <a:off x="1414686" y="4964274"/>
                <a:ext cx="3420000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 flipH="1" rot="-8100000">
                <a:off x="4771714" y="5112875"/>
                <a:ext cx="429601" cy="28800"/>
              </a:xfrm>
              <a:custGeom>
                <a:rect b="b" l="l" r="r" t="t"/>
                <a:pathLst>
                  <a:path extrusionOk="0" h="18000" w="429601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09" name="Google Shape;1309;p35"/>
            <p:cNvSpPr/>
            <p:nvPr/>
          </p:nvSpPr>
          <p:spPr>
            <a:xfrm rot="10800000">
              <a:off x="1196926" y="4866578"/>
              <a:ext cx="217760" cy="216734"/>
            </a:xfrm>
            <a:custGeom>
              <a:rect b="b" l="l" r="r" t="t"/>
              <a:pathLst>
                <a:path extrusionOk="0" h="176" w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10" name="Google Shape;1310;p35"/>
          <p:cNvSpPr/>
          <p:nvPr/>
        </p:nvSpPr>
        <p:spPr>
          <a:xfrm>
            <a:off x="4138395" y="1224872"/>
            <a:ext cx="3150728" cy="5253303"/>
          </a:xfrm>
          <a:custGeom>
            <a:rect b="b" l="l" r="r" t="t"/>
            <a:pathLst>
              <a:path extrusionOk="0" h="2152" w="1289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11" name="Google Shape;1311;p35"/>
          <p:cNvGrpSpPr/>
          <p:nvPr/>
        </p:nvGrpSpPr>
        <p:grpSpPr>
          <a:xfrm>
            <a:off x="5202641" y="1379990"/>
            <a:ext cx="1621831" cy="1620778"/>
            <a:chOff x="5505375" y="965032"/>
            <a:chExt cx="1716204" cy="1716204"/>
          </a:xfrm>
        </p:grpSpPr>
        <p:grpSp>
          <p:nvGrpSpPr>
            <p:cNvPr id="1312" name="Google Shape;1312;p35"/>
            <p:cNvGrpSpPr/>
            <p:nvPr/>
          </p:nvGrpSpPr>
          <p:grpSpPr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1313" name="Google Shape;1313;p35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15" name="Google Shape;1315;p35"/>
            <p:cNvSpPr txBox="1"/>
            <p:nvPr/>
          </p:nvSpPr>
          <p:spPr>
            <a:xfrm>
              <a:off x="5676154" y="1414524"/>
              <a:ext cx="1374644" cy="86197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A</a:t>
              </a:r>
              <a:endParaRPr sz="4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16" name="Google Shape;1316;p35"/>
          <p:cNvGrpSpPr/>
          <p:nvPr/>
        </p:nvGrpSpPr>
        <p:grpSpPr>
          <a:xfrm>
            <a:off x="4293122" y="2941931"/>
            <a:ext cx="1446358" cy="1445420"/>
            <a:chOff x="4542929" y="2618936"/>
            <a:chExt cx="1530520" cy="1530520"/>
          </a:xfrm>
        </p:grpSpPr>
        <p:grpSp>
          <p:nvGrpSpPr>
            <p:cNvPr id="1317" name="Google Shape;1317;p35"/>
            <p:cNvGrpSpPr/>
            <p:nvPr/>
          </p:nvGrpSpPr>
          <p:grpSpPr>
            <a:xfrm>
              <a:off x="4542929" y="2618936"/>
              <a:ext cx="1530520" cy="1530520"/>
              <a:chOff x="1200760" y="3842075"/>
              <a:chExt cx="1784148" cy="1784148"/>
            </a:xfrm>
          </p:grpSpPr>
          <p:sp>
            <p:nvSpPr>
              <p:cNvPr id="1318" name="Google Shape;1318;p35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20" name="Google Shape;1320;p35"/>
            <p:cNvSpPr txBox="1"/>
            <p:nvPr/>
          </p:nvSpPr>
          <p:spPr>
            <a:xfrm>
              <a:off x="4625120" y="2975870"/>
              <a:ext cx="1374644" cy="86197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B</a:t>
              </a:r>
              <a:endParaRPr sz="4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21" name="Google Shape;1321;p35"/>
          <p:cNvGrpSpPr/>
          <p:nvPr/>
        </p:nvGrpSpPr>
        <p:grpSpPr>
          <a:xfrm>
            <a:off x="5794490" y="3868877"/>
            <a:ext cx="1332519" cy="1331654"/>
            <a:chOff x="6131664" y="3600460"/>
            <a:chExt cx="1410056" cy="1410056"/>
          </a:xfrm>
        </p:grpSpPr>
        <p:grpSp>
          <p:nvGrpSpPr>
            <p:cNvPr id="1322" name="Google Shape;1322;p35"/>
            <p:cNvGrpSpPr/>
            <p:nvPr/>
          </p:nvGrpSpPr>
          <p:grpSpPr>
            <a:xfrm>
              <a:off x="6131664" y="3600460"/>
              <a:ext cx="1410056" cy="1410056"/>
              <a:chOff x="1200760" y="3842075"/>
              <a:chExt cx="1784148" cy="1784148"/>
            </a:xfrm>
          </p:grpSpPr>
          <p:sp>
            <p:nvSpPr>
              <p:cNvPr id="1323" name="Google Shape;1323;p35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25" name="Google Shape;1325;p35"/>
            <p:cNvSpPr txBox="1"/>
            <p:nvPr/>
          </p:nvSpPr>
          <p:spPr>
            <a:xfrm>
              <a:off x="6154376" y="3896098"/>
              <a:ext cx="1374645" cy="86197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</a:t>
              </a:r>
              <a:endParaRPr sz="4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26" name="Google Shape;1326;p35"/>
          <p:cNvGrpSpPr/>
          <p:nvPr/>
        </p:nvGrpSpPr>
        <p:grpSpPr>
          <a:xfrm>
            <a:off x="4853845" y="5150543"/>
            <a:ext cx="1299053" cy="1155270"/>
            <a:chOff x="5136281" y="4957584"/>
            <a:chExt cx="1374644" cy="1223288"/>
          </a:xfrm>
        </p:grpSpPr>
        <p:grpSp>
          <p:nvGrpSpPr>
            <p:cNvPr id="1327" name="Google Shape;1327;p35"/>
            <p:cNvGrpSpPr/>
            <p:nvPr/>
          </p:nvGrpSpPr>
          <p:grpSpPr>
            <a:xfrm>
              <a:off x="5225889" y="4957584"/>
              <a:ext cx="1223288" cy="1223288"/>
              <a:chOff x="1200760" y="3842075"/>
              <a:chExt cx="1784148" cy="1784148"/>
            </a:xfrm>
          </p:grpSpPr>
          <p:sp>
            <p:nvSpPr>
              <p:cNvPr id="1328" name="Google Shape;1328;p35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0"/>
              </a:gradFill>
              <a:ln cap="flat" cmpd="sng" w="317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270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330" name="Google Shape;1330;p35"/>
            <p:cNvSpPr txBox="1"/>
            <p:nvPr/>
          </p:nvSpPr>
          <p:spPr>
            <a:xfrm>
              <a:off x="5136281" y="5143404"/>
              <a:ext cx="1374644" cy="861974"/>
            </a:xfrm>
            <a:prstGeom prst="rect">
              <a:avLst/>
            </a:prstGeom>
            <a:noFill/>
            <a:ln>
              <a:noFill/>
            </a:ln>
            <a:effectLst>
              <a:outerShdw blurRad="25400" rotWithShape="0" algn="l" dist="12700">
                <a:srgbClr val="000000">
                  <a:alpha val="1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5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D</a:t>
              </a:r>
              <a:endParaRPr sz="45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31" name="Google Shape;1331;p35"/>
          <p:cNvGrpSpPr/>
          <p:nvPr/>
        </p:nvGrpSpPr>
        <p:grpSpPr>
          <a:xfrm>
            <a:off x="1305437" y="4236689"/>
            <a:ext cx="1562694" cy="834527"/>
            <a:chOff x="1381398" y="3989930"/>
            <a:chExt cx="1653625" cy="883662"/>
          </a:xfrm>
        </p:grpSpPr>
        <p:sp>
          <p:nvSpPr>
            <p:cNvPr id="1332" name="Google Shape;1332;p35"/>
            <p:cNvSpPr/>
            <p:nvPr/>
          </p:nvSpPr>
          <p:spPr>
            <a:xfrm>
              <a:off x="1873575" y="3989930"/>
              <a:ext cx="540751" cy="554818"/>
            </a:xfrm>
            <a:custGeom>
              <a:rect b="b" l="l" r="r" t="t"/>
              <a:pathLst>
                <a:path extrusionOk="0" h="239" w="232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33" name="Google Shape;1333;p35"/>
            <p:cNvSpPr txBox="1"/>
            <p:nvPr/>
          </p:nvSpPr>
          <p:spPr>
            <a:xfrm>
              <a:off x="1381398" y="4531400"/>
              <a:ext cx="1653625" cy="342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34" name="Google Shape;1334;p35"/>
          <p:cNvGrpSpPr/>
          <p:nvPr/>
        </p:nvGrpSpPr>
        <p:grpSpPr>
          <a:xfrm>
            <a:off x="1268848" y="1667579"/>
            <a:ext cx="2483391" cy="1310602"/>
            <a:chOff x="1342678" y="1269554"/>
            <a:chExt cx="2627897" cy="1387766"/>
          </a:xfrm>
        </p:grpSpPr>
        <p:sp>
          <p:nvSpPr>
            <p:cNvPr id="1335" name="Google Shape;1335;p35"/>
            <p:cNvSpPr/>
            <p:nvPr/>
          </p:nvSpPr>
          <p:spPr>
            <a:xfrm>
              <a:off x="1730116" y="1269554"/>
              <a:ext cx="642872" cy="574887"/>
            </a:xfrm>
            <a:custGeom>
              <a:rect b="b" l="l" r="r" t="t"/>
              <a:pathLst>
                <a:path extrusionOk="0" h="326" w="364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36" name="Google Shape;1336;p35"/>
            <p:cNvSpPr txBox="1"/>
            <p:nvPr/>
          </p:nvSpPr>
          <p:spPr>
            <a:xfrm>
              <a:off x="1342678" y="1809776"/>
              <a:ext cx="1653625" cy="342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1364664" y="2136297"/>
              <a:ext cx="2605911" cy="521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338" name="Google Shape;1338;p35"/>
          <p:cNvSpPr/>
          <p:nvPr/>
        </p:nvSpPr>
        <p:spPr>
          <a:xfrm>
            <a:off x="1336635" y="5274298"/>
            <a:ext cx="2462614" cy="505539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/>
          </a:p>
        </p:txBody>
      </p:sp>
      <p:grpSp>
        <p:nvGrpSpPr>
          <p:cNvPr id="1339" name="Google Shape;1339;p35"/>
          <p:cNvGrpSpPr/>
          <p:nvPr/>
        </p:nvGrpSpPr>
        <p:grpSpPr>
          <a:xfrm>
            <a:off x="7189055" y="1345752"/>
            <a:ext cx="2654353" cy="1360410"/>
            <a:chOff x="7607374" y="928782"/>
            <a:chExt cx="2808806" cy="1440506"/>
          </a:xfrm>
        </p:grpSpPr>
        <p:sp>
          <p:nvSpPr>
            <p:cNvPr id="1340" name="Google Shape;1340;p35"/>
            <p:cNvSpPr/>
            <p:nvPr/>
          </p:nvSpPr>
          <p:spPr>
            <a:xfrm>
              <a:off x="9378174" y="928782"/>
              <a:ext cx="425060" cy="524931"/>
            </a:xfrm>
            <a:custGeom>
              <a:rect b="b" l="l" r="r" t="t"/>
              <a:pathLst>
                <a:path extrusionOk="0" h="431" w="349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1" name="Google Shape;1341;p35"/>
            <p:cNvSpPr txBox="1"/>
            <p:nvPr/>
          </p:nvSpPr>
          <p:spPr>
            <a:xfrm>
              <a:off x="8834069" y="1507064"/>
              <a:ext cx="1582111" cy="342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7607374" y="1848265"/>
              <a:ext cx="2605910" cy="521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343" name="Google Shape;1343;p35"/>
          <p:cNvGrpSpPr/>
          <p:nvPr/>
        </p:nvGrpSpPr>
        <p:grpSpPr>
          <a:xfrm>
            <a:off x="7237725" y="3259082"/>
            <a:ext cx="2968558" cy="1486658"/>
            <a:chOff x="7658876" y="2954762"/>
            <a:chExt cx="3141295" cy="1574188"/>
          </a:xfrm>
        </p:grpSpPr>
        <p:sp>
          <p:nvSpPr>
            <p:cNvPr id="1344" name="Google Shape;1344;p35"/>
            <p:cNvSpPr/>
            <p:nvPr/>
          </p:nvSpPr>
          <p:spPr>
            <a:xfrm>
              <a:off x="9385696" y="2954762"/>
              <a:ext cx="446333" cy="717951"/>
            </a:xfrm>
            <a:custGeom>
              <a:rect b="b" l="l" r="r" t="t"/>
              <a:pathLst>
                <a:path extrusionOk="0" h="331" w="205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5" name="Google Shape;1345;p35"/>
            <p:cNvSpPr txBox="1"/>
            <p:nvPr/>
          </p:nvSpPr>
          <p:spPr>
            <a:xfrm>
              <a:off x="8834068" y="3667304"/>
              <a:ext cx="1966103" cy="342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3F3F3F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sz="15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7658876" y="4007926"/>
              <a:ext cx="2605910" cy="521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347" name="Google Shape;1347;p35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48" name="Google Shape;1348;p35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349" name="Google Shape;1349;p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6"/>
          <p:cNvGrpSpPr/>
          <p:nvPr/>
        </p:nvGrpSpPr>
        <p:grpSpPr>
          <a:xfrm>
            <a:off x="1616220" y="4905176"/>
            <a:ext cx="8289638" cy="404425"/>
            <a:chOff x="1710190" y="5445125"/>
            <a:chExt cx="8771621" cy="428006"/>
          </a:xfrm>
        </p:grpSpPr>
        <p:cxnSp>
          <p:nvCxnSpPr>
            <p:cNvPr id="1357" name="Google Shape;1357;p36"/>
            <p:cNvCxnSpPr/>
            <p:nvPr/>
          </p:nvCxnSpPr>
          <p:spPr>
            <a:xfrm>
              <a:off x="1710190" y="5445125"/>
              <a:ext cx="8771621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1358" name="Google Shape;1358;p36"/>
            <p:cNvSpPr txBox="1"/>
            <p:nvPr/>
          </p:nvSpPr>
          <p:spPr>
            <a:xfrm>
              <a:off x="1874403" y="5531123"/>
              <a:ext cx="8443195" cy="342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pic>
        <p:nvPicPr>
          <p:cNvPr id="1359" name="Google Shape;135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06" y="1607611"/>
            <a:ext cx="3899546" cy="222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7746" y="1607611"/>
            <a:ext cx="3899546" cy="222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4786" y="1607611"/>
            <a:ext cx="3899546" cy="222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1825" y="1607611"/>
            <a:ext cx="3899546" cy="222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36"/>
          <p:cNvSpPr txBox="1"/>
          <p:nvPr/>
        </p:nvSpPr>
        <p:spPr>
          <a:xfrm>
            <a:off x="1762389" y="2454498"/>
            <a:ext cx="1189240" cy="581461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30</a:t>
            </a:r>
            <a:r>
              <a:rPr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4" name="Google Shape;1364;p36"/>
          <p:cNvSpPr txBox="1"/>
          <p:nvPr/>
        </p:nvSpPr>
        <p:spPr>
          <a:xfrm>
            <a:off x="3978294" y="2454498"/>
            <a:ext cx="1189240" cy="581461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50</a:t>
            </a:r>
            <a:r>
              <a:rPr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5" name="Google Shape;1365;p36"/>
          <p:cNvSpPr txBox="1"/>
          <p:nvPr/>
        </p:nvSpPr>
        <p:spPr>
          <a:xfrm>
            <a:off x="6194197" y="2454498"/>
            <a:ext cx="1189240" cy="581461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80</a:t>
            </a:r>
            <a:r>
              <a:rPr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6" name="Google Shape;1366;p36"/>
          <p:cNvSpPr txBox="1"/>
          <p:nvPr/>
        </p:nvSpPr>
        <p:spPr>
          <a:xfrm>
            <a:off x="8465779" y="2454498"/>
            <a:ext cx="1189240" cy="581461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100</a:t>
            </a:r>
            <a:r>
              <a:rPr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%</a:t>
            </a:r>
            <a:endParaRPr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7" name="Google Shape;1367;p36"/>
          <p:cNvSpPr txBox="1"/>
          <p:nvPr/>
        </p:nvSpPr>
        <p:spPr>
          <a:xfrm>
            <a:off x="1762389" y="3698790"/>
            <a:ext cx="1189240" cy="47025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2012</a:t>
            </a:r>
            <a:endParaRPr sz="1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8" name="Google Shape;1368;p36"/>
          <p:cNvSpPr txBox="1"/>
          <p:nvPr/>
        </p:nvSpPr>
        <p:spPr>
          <a:xfrm>
            <a:off x="3978294" y="3698790"/>
            <a:ext cx="1189240" cy="47025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2014</a:t>
            </a:r>
            <a:endParaRPr sz="1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9" name="Google Shape;1369;p36"/>
          <p:cNvSpPr txBox="1"/>
          <p:nvPr/>
        </p:nvSpPr>
        <p:spPr>
          <a:xfrm>
            <a:off x="6194197" y="3698790"/>
            <a:ext cx="1189240" cy="47025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2016</a:t>
            </a:r>
            <a:endParaRPr sz="1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0" name="Google Shape;1370;p36"/>
          <p:cNvSpPr txBox="1"/>
          <p:nvPr/>
        </p:nvSpPr>
        <p:spPr>
          <a:xfrm>
            <a:off x="8465779" y="3698790"/>
            <a:ext cx="1189240" cy="47025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2018</a:t>
            </a:r>
            <a:endParaRPr sz="11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71" name="Google Shape;1371;p36"/>
          <p:cNvGrpSpPr/>
          <p:nvPr/>
        </p:nvGrpSpPr>
        <p:grpSpPr>
          <a:xfrm>
            <a:off x="2363527" y="4350524"/>
            <a:ext cx="6795023" cy="492443"/>
            <a:chOff x="2094548" y="5327134"/>
            <a:chExt cx="7190104" cy="521154"/>
          </a:xfrm>
        </p:grpSpPr>
        <p:grpSp>
          <p:nvGrpSpPr>
            <p:cNvPr id="1372" name="Google Shape;1372;p36"/>
            <p:cNvGrpSpPr/>
            <p:nvPr/>
          </p:nvGrpSpPr>
          <p:grpSpPr>
            <a:xfrm>
              <a:off x="7631748" y="5327134"/>
              <a:ext cx="1652904" cy="521154"/>
              <a:chOff x="2080894" y="4828841"/>
              <a:chExt cx="1652904" cy="521154"/>
            </a:xfrm>
          </p:grpSpPr>
          <p:sp>
            <p:nvSpPr>
              <p:cNvPr id="1373" name="Google Shape;1373;p3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74" name="Google Shape;1374;p36"/>
              <p:cNvSpPr txBox="1"/>
              <p:nvPr/>
            </p:nvSpPr>
            <p:spPr>
              <a:xfrm>
                <a:off x="2346327" y="4828841"/>
                <a:ext cx="1387471" cy="521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TEXT OPTION HERE</a:t>
                </a:r>
                <a:endParaRPr b="1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375" name="Google Shape;1375;p36"/>
            <p:cNvGrpSpPr/>
            <p:nvPr/>
          </p:nvGrpSpPr>
          <p:grpSpPr>
            <a:xfrm>
              <a:off x="5786015" y="5327134"/>
              <a:ext cx="1652904" cy="317383"/>
              <a:chOff x="2080894" y="4828841"/>
              <a:chExt cx="1652904" cy="317383"/>
            </a:xfrm>
          </p:grpSpPr>
          <p:sp>
            <p:nvSpPr>
              <p:cNvPr id="1376" name="Google Shape;1376;p3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77" name="Google Shape;1377;p36"/>
              <p:cNvSpPr txBox="1"/>
              <p:nvPr/>
            </p:nvSpPr>
            <p:spPr>
              <a:xfrm>
                <a:off x="2346327" y="4828841"/>
                <a:ext cx="1387471" cy="30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OPTION HERE</a:t>
                </a:r>
                <a:endParaRPr b="1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378" name="Google Shape;1378;p36"/>
            <p:cNvGrpSpPr/>
            <p:nvPr/>
          </p:nvGrpSpPr>
          <p:grpSpPr>
            <a:xfrm>
              <a:off x="3940281" y="5327134"/>
              <a:ext cx="1652904" cy="317383"/>
              <a:chOff x="2080894" y="4828841"/>
              <a:chExt cx="1652904" cy="317383"/>
            </a:xfrm>
          </p:grpSpPr>
          <p:sp>
            <p:nvSpPr>
              <p:cNvPr id="1379" name="Google Shape;1379;p3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80" name="Google Shape;1380;p36"/>
              <p:cNvSpPr txBox="1"/>
              <p:nvPr/>
            </p:nvSpPr>
            <p:spPr>
              <a:xfrm>
                <a:off x="2346327" y="4828841"/>
                <a:ext cx="1387471" cy="30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OPTION HERE</a:t>
                </a:r>
                <a:endParaRPr b="1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381" name="Google Shape;1381;p36"/>
            <p:cNvGrpSpPr/>
            <p:nvPr/>
          </p:nvGrpSpPr>
          <p:grpSpPr>
            <a:xfrm>
              <a:off x="2094548" y="5327134"/>
              <a:ext cx="1652904" cy="317383"/>
              <a:chOff x="2080894" y="4828841"/>
              <a:chExt cx="1652904" cy="317383"/>
            </a:xfrm>
          </p:grpSpPr>
          <p:sp>
            <p:nvSpPr>
              <p:cNvPr id="1382" name="Google Shape;1382;p3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383" name="Google Shape;1383;p36"/>
              <p:cNvSpPr txBox="1"/>
              <p:nvPr/>
            </p:nvSpPr>
            <p:spPr>
              <a:xfrm>
                <a:off x="2346327" y="4828841"/>
                <a:ext cx="1387471" cy="30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OPTION HERE</a:t>
                </a:r>
                <a:endParaRPr b="1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384" name="Google Shape;1384;p36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85" name="Google Shape;1385;p36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386" name="Google Shape;1386;p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Google Shape;1393;p37"/>
          <p:cNvGrpSpPr/>
          <p:nvPr/>
        </p:nvGrpSpPr>
        <p:grpSpPr>
          <a:xfrm>
            <a:off x="4187260" y="2321008"/>
            <a:ext cx="2794676" cy="2792861"/>
            <a:chOff x="2162" y="480"/>
            <a:chExt cx="3358" cy="3358"/>
          </a:xfrm>
        </p:grpSpPr>
        <p:sp>
          <p:nvSpPr>
            <p:cNvPr id="1394" name="Google Shape;1394;p37"/>
            <p:cNvSpPr/>
            <p:nvPr/>
          </p:nvSpPr>
          <p:spPr>
            <a:xfrm>
              <a:off x="2252" y="570"/>
              <a:ext cx="3178" cy="3178"/>
            </a:xfrm>
            <a:custGeom>
              <a:rect b="b" l="l" r="r" t="t"/>
              <a:pathLst>
                <a:path extrusionOk="0" h="1342" w="1342">
                  <a:moveTo>
                    <a:pt x="671" y="1277"/>
                  </a:moveTo>
                  <a:cubicBezTo>
                    <a:pt x="337" y="1277"/>
                    <a:pt x="65" y="1005"/>
                    <a:pt x="65" y="671"/>
                  </a:cubicBezTo>
                  <a:cubicBezTo>
                    <a:pt x="65" y="337"/>
                    <a:pt x="337" y="65"/>
                    <a:pt x="671" y="65"/>
                  </a:cubicBezTo>
                  <a:cubicBezTo>
                    <a:pt x="1005" y="65"/>
                    <a:pt x="1277" y="337"/>
                    <a:pt x="1277" y="671"/>
                  </a:cubicBezTo>
                  <a:cubicBezTo>
                    <a:pt x="1277" y="1005"/>
                    <a:pt x="1005" y="1277"/>
                    <a:pt x="671" y="1277"/>
                  </a:cubicBezTo>
                  <a:moveTo>
                    <a:pt x="671" y="0"/>
                  </a:moveTo>
                  <a:cubicBezTo>
                    <a:pt x="301" y="0"/>
                    <a:pt x="0" y="301"/>
                    <a:pt x="0" y="671"/>
                  </a:cubicBezTo>
                  <a:cubicBezTo>
                    <a:pt x="0" y="1041"/>
                    <a:pt x="301" y="1342"/>
                    <a:pt x="671" y="1342"/>
                  </a:cubicBezTo>
                  <a:cubicBezTo>
                    <a:pt x="1041" y="1342"/>
                    <a:pt x="1342" y="1041"/>
                    <a:pt x="1342" y="671"/>
                  </a:cubicBezTo>
                  <a:cubicBezTo>
                    <a:pt x="1342" y="301"/>
                    <a:pt x="1041" y="0"/>
                    <a:pt x="67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162" y="480"/>
              <a:ext cx="3358" cy="3358"/>
            </a:xfrm>
            <a:custGeom>
              <a:rect b="b" l="l" r="r" t="t"/>
              <a:pathLst>
                <a:path extrusionOk="0" h="1418" w="1418">
                  <a:moveTo>
                    <a:pt x="709" y="1406"/>
                  </a:moveTo>
                  <a:cubicBezTo>
                    <a:pt x="325" y="1406"/>
                    <a:pt x="13" y="1093"/>
                    <a:pt x="13" y="709"/>
                  </a:cubicBezTo>
                  <a:cubicBezTo>
                    <a:pt x="13" y="325"/>
                    <a:pt x="325" y="12"/>
                    <a:pt x="709" y="12"/>
                  </a:cubicBezTo>
                  <a:cubicBezTo>
                    <a:pt x="1093" y="12"/>
                    <a:pt x="1406" y="325"/>
                    <a:pt x="1406" y="709"/>
                  </a:cubicBezTo>
                  <a:cubicBezTo>
                    <a:pt x="1406" y="1093"/>
                    <a:pt x="1093" y="1406"/>
                    <a:pt x="709" y="1406"/>
                  </a:cubicBezTo>
                  <a:moveTo>
                    <a:pt x="709" y="0"/>
                  </a:moveTo>
                  <a:cubicBezTo>
                    <a:pt x="318" y="0"/>
                    <a:pt x="0" y="318"/>
                    <a:pt x="0" y="709"/>
                  </a:cubicBezTo>
                  <a:cubicBezTo>
                    <a:pt x="0" y="1100"/>
                    <a:pt x="318" y="1418"/>
                    <a:pt x="709" y="1418"/>
                  </a:cubicBezTo>
                  <a:cubicBezTo>
                    <a:pt x="1100" y="1418"/>
                    <a:pt x="1418" y="1100"/>
                    <a:pt x="1418" y="709"/>
                  </a:cubicBezTo>
                  <a:cubicBezTo>
                    <a:pt x="1418" y="318"/>
                    <a:pt x="1100" y="0"/>
                    <a:pt x="70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396" name="Google Shape;1396;p37"/>
          <p:cNvGrpSpPr/>
          <p:nvPr/>
        </p:nvGrpSpPr>
        <p:grpSpPr>
          <a:xfrm rot="8100000">
            <a:off x="4007137" y="2378530"/>
            <a:ext cx="754541" cy="154083"/>
            <a:chOff x="8725719" y="1669670"/>
            <a:chExt cx="1424726" cy="291130"/>
          </a:xfrm>
        </p:grpSpPr>
        <p:sp>
          <p:nvSpPr>
            <p:cNvPr id="1397" name="Google Shape;1397;p37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00" name="Google Shape;1400;p37"/>
          <p:cNvGrpSpPr/>
          <p:nvPr/>
        </p:nvGrpSpPr>
        <p:grpSpPr>
          <a:xfrm rot="8100000">
            <a:off x="6474337" y="4860670"/>
            <a:ext cx="754541" cy="154083"/>
            <a:chOff x="8725719" y="1669670"/>
            <a:chExt cx="1424726" cy="291130"/>
          </a:xfrm>
        </p:grpSpPr>
        <p:sp>
          <p:nvSpPr>
            <p:cNvPr id="1401" name="Google Shape;1401;p37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04" name="Google Shape;1404;p37"/>
          <p:cNvGrpSpPr/>
          <p:nvPr/>
        </p:nvGrpSpPr>
        <p:grpSpPr>
          <a:xfrm rot="-8100000">
            <a:off x="6461303" y="2365311"/>
            <a:ext cx="754050" cy="154183"/>
            <a:chOff x="8725719" y="1669670"/>
            <a:chExt cx="1424726" cy="291130"/>
          </a:xfrm>
        </p:grpSpPr>
        <p:sp>
          <p:nvSpPr>
            <p:cNvPr id="1405" name="Google Shape;1405;p37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08" name="Google Shape;1408;p37"/>
          <p:cNvGrpSpPr/>
          <p:nvPr/>
        </p:nvGrpSpPr>
        <p:grpSpPr>
          <a:xfrm rot="-8100000">
            <a:off x="3977543" y="4830907"/>
            <a:ext cx="754050" cy="154183"/>
            <a:chOff x="8725719" y="1669670"/>
            <a:chExt cx="1424726" cy="291130"/>
          </a:xfrm>
        </p:grpSpPr>
        <p:sp>
          <p:nvSpPr>
            <p:cNvPr id="1409" name="Google Shape;1409;p37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12" name="Google Shape;1412;p37"/>
          <p:cNvGrpSpPr/>
          <p:nvPr/>
        </p:nvGrpSpPr>
        <p:grpSpPr>
          <a:xfrm>
            <a:off x="4529667" y="726097"/>
            <a:ext cx="2752168" cy="2750376"/>
            <a:chOff x="4793241" y="248023"/>
            <a:chExt cx="2912313" cy="2912310"/>
          </a:xfrm>
        </p:grpSpPr>
        <p:grpSp>
          <p:nvGrpSpPr>
            <p:cNvPr id="1413" name="Google Shape;1413;p37"/>
            <p:cNvGrpSpPr/>
            <p:nvPr/>
          </p:nvGrpSpPr>
          <p:grpSpPr>
            <a:xfrm>
              <a:off x="4793241" y="248023"/>
              <a:ext cx="2912313" cy="2912310"/>
              <a:chOff x="6804313" y="2574807"/>
              <a:chExt cx="3585705" cy="3585705"/>
            </a:xfrm>
          </p:grpSpPr>
          <p:sp>
            <p:nvSpPr>
              <p:cNvPr id="1414" name="Google Shape;1414;p37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417" name="Google Shape;1417;p37"/>
            <p:cNvGrpSpPr/>
            <p:nvPr/>
          </p:nvGrpSpPr>
          <p:grpSpPr>
            <a:xfrm>
              <a:off x="5713341" y="980391"/>
              <a:ext cx="365268" cy="536356"/>
              <a:chOff x="3540" y="531"/>
              <a:chExt cx="348" cy="511"/>
            </a:xfrm>
          </p:grpSpPr>
          <p:sp>
            <p:nvSpPr>
              <p:cNvPr id="1418" name="Google Shape;1418;p37"/>
              <p:cNvSpPr/>
              <p:nvPr/>
            </p:nvSpPr>
            <p:spPr>
              <a:xfrm>
                <a:off x="3540" y="801"/>
                <a:ext cx="348" cy="241"/>
              </a:xfrm>
              <a:custGeom>
                <a:rect b="b" l="l" r="r" t="t"/>
                <a:pathLst>
                  <a:path extrusionOk="0" h="68" w="97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19" name="Google Shape;1419;p37"/>
              <p:cNvSpPr/>
              <p:nvPr/>
            </p:nvSpPr>
            <p:spPr>
              <a:xfrm>
                <a:off x="3687" y="833"/>
                <a:ext cx="58" cy="156"/>
              </a:xfrm>
              <a:custGeom>
                <a:rect b="b" l="l" r="r" t="t"/>
                <a:pathLst>
                  <a:path extrusionOk="0" h="44" w="16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20" name="Google Shape;1420;p37"/>
              <p:cNvSpPr/>
              <p:nvPr/>
            </p:nvSpPr>
            <p:spPr>
              <a:xfrm>
                <a:off x="3609" y="652"/>
                <a:ext cx="215" cy="181"/>
              </a:xfrm>
              <a:custGeom>
                <a:rect b="b" l="l" r="r" t="t"/>
                <a:pathLst>
                  <a:path extrusionOk="0" h="51" w="60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21" name="Google Shape;1421;p37"/>
              <p:cNvSpPr/>
              <p:nvPr/>
            </p:nvSpPr>
            <p:spPr>
              <a:xfrm>
                <a:off x="3598" y="531"/>
                <a:ext cx="240" cy="128"/>
              </a:xfrm>
              <a:custGeom>
                <a:rect b="b" l="l" r="r" t="t"/>
                <a:pathLst>
                  <a:path extrusionOk="0" h="36" w="67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422" name="Google Shape;1422;p37"/>
          <p:cNvGrpSpPr/>
          <p:nvPr/>
        </p:nvGrpSpPr>
        <p:grpSpPr>
          <a:xfrm>
            <a:off x="6539691" y="2691771"/>
            <a:ext cx="2752168" cy="2750376"/>
            <a:chOff x="6920225" y="2329430"/>
            <a:chExt cx="2912313" cy="2912310"/>
          </a:xfrm>
        </p:grpSpPr>
        <p:grpSp>
          <p:nvGrpSpPr>
            <p:cNvPr id="1423" name="Google Shape;1423;p37"/>
            <p:cNvGrpSpPr/>
            <p:nvPr/>
          </p:nvGrpSpPr>
          <p:grpSpPr>
            <a:xfrm>
              <a:off x="6920225" y="2329430"/>
              <a:ext cx="2912313" cy="2912310"/>
              <a:chOff x="6804313" y="2574807"/>
              <a:chExt cx="3585705" cy="3585705"/>
            </a:xfrm>
          </p:grpSpPr>
          <p:sp>
            <p:nvSpPr>
              <p:cNvPr id="1424" name="Google Shape;1424;p37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25" name="Google Shape;1425;p37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26" name="Google Shape;1426;p37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427" name="Google Shape;1427;p37"/>
            <p:cNvGrpSpPr/>
            <p:nvPr/>
          </p:nvGrpSpPr>
          <p:grpSpPr>
            <a:xfrm>
              <a:off x="7813988" y="3135607"/>
              <a:ext cx="521662" cy="453436"/>
              <a:chOff x="4838" y="1902"/>
              <a:chExt cx="497" cy="432"/>
            </a:xfrm>
          </p:grpSpPr>
          <p:sp>
            <p:nvSpPr>
              <p:cNvPr id="1428" name="Google Shape;1428;p37"/>
              <p:cNvSpPr/>
              <p:nvPr/>
            </p:nvSpPr>
            <p:spPr>
              <a:xfrm>
                <a:off x="5001" y="1999"/>
                <a:ext cx="334" cy="335"/>
              </a:xfrm>
              <a:custGeom>
                <a:rect b="b" l="l" r="r" t="t"/>
                <a:pathLst>
                  <a:path extrusionOk="0" h="80" w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29" name="Google Shape;1429;p37"/>
              <p:cNvSpPr/>
              <p:nvPr/>
            </p:nvSpPr>
            <p:spPr>
              <a:xfrm>
                <a:off x="4838" y="1902"/>
                <a:ext cx="217" cy="214"/>
              </a:xfrm>
              <a:custGeom>
                <a:rect b="b" l="l" r="r" t="t"/>
                <a:pathLst>
                  <a:path extrusionOk="0" h="51" w="52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30" name="Google Shape;1430;p37"/>
              <p:cNvSpPr/>
              <p:nvPr/>
            </p:nvSpPr>
            <p:spPr>
              <a:xfrm>
                <a:off x="4842" y="2116"/>
                <a:ext cx="163" cy="168"/>
              </a:xfrm>
              <a:custGeom>
                <a:rect b="b" l="l" r="r" t="t"/>
                <a:pathLst>
                  <a:path extrusionOk="0" h="40" w="39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431" name="Google Shape;1431;p37"/>
          <p:cNvGrpSpPr/>
          <p:nvPr/>
        </p:nvGrpSpPr>
        <p:grpSpPr>
          <a:xfrm>
            <a:off x="2495723" y="2691771"/>
            <a:ext cx="2752168" cy="2750376"/>
            <a:chOff x="2640945" y="2329430"/>
            <a:chExt cx="2912313" cy="2912310"/>
          </a:xfrm>
        </p:grpSpPr>
        <p:grpSp>
          <p:nvGrpSpPr>
            <p:cNvPr id="1432" name="Google Shape;1432;p37"/>
            <p:cNvGrpSpPr/>
            <p:nvPr/>
          </p:nvGrpSpPr>
          <p:grpSpPr>
            <a:xfrm>
              <a:off x="2640945" y="2329430"/>
              <a:ext cx="2912313" cy="2912310"/>
              <a:chOff x="6804313" y="2574807"/>
              <a:chExt cx="3585705" cy="3585705"/>
            </a:xfrm>
          </p:grpSpPr>
          <p:sp>
            <p:nvSpPr>
              <p:cNvPr id="1433" name="Google Shape;1433;p37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34" name="Google Shape;1434;p37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35" name="Google Shape;1435;p37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436" name="Google Shape;1436;p37"/>
            <p:cNvSpPr/>
            <p:nvPr/>
          </p:nvSpPr>
          <p:spPr>
            <a:xfrm>
              <a:off x="3515374" y="3161104"/>
              <a:ext cx="483792" cy="361068"/>
            </a:xfrm>
            <a:custGeom>
              <a:rect b="b" l="l" r="r" t="t"/>
              <a:pathLst>
                <a:path extrusionOk="0" h="83" w="112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37" name="Google Shape;1437;p37"/>
          <p:cNvGrpSpPr/>
          <p:nvPr/>
        </p:nvGrpSpPr>
        <p:grpSpPr>
          <a:xfrm>
            <a:off x="6327027" y="1663342"/>
            <a:ext cx="3187825" cy="374530"/>
            <a:chOff x="6695188" y="1240450"/>
            <a:chExt cx="3373321" cy="396581"/>
          </a:xfrm>
        </p:grpSpPr>
        <p:sp>
          <p:nvSpPr>
            <p:cNvPr id="1438" name="Google Shape;1438;p37"/>
            <p:cNvSpPr/>
            <p:nvPr/>
          </p:nvSpPr>
          <p:spPr>
            <a:xfrm flipH="1">
              <a:off x="6805380" y="1279566"/>
              <a:ext cx="3263129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695188" y="1240450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40" name="Google Shape;1440;p37"/>
          <p:cNvGrpSpPr/>
          <p:nvPr/>
        </p:nvGrpSpPr>
        <p:grpSpPr>
          <a:xfrm>
            <a:off x="8286681" y="3699223"/>
            <a:ext cx="1264181" cy="367235"/>
            <a:chOff x="8768868" y="3396198"/>
            <a:chExt cx="1337742" cy="388856"/>
          </a:xfrm>
        </p:grpSpPr>
        <p:sp>
          <p:nvSpPr>
            <p:cNvPr id="1441" name="Google Shape;1441;p37"/>
            <p:cNvSpPr/>
            <p:nvPr/>
          </p:nvSpPr>
          <p:spPr>
            <a:xfrm flipH="1">
              <a:off x="8857283" y="3427589"/>
              <a:ext cx="1249327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8768868" y="3396198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43" name="Google Shape;1443;p37"/>
          <p:cNvGrpSpPr/>
          <p:nvPr/>
        </p:nvGrpSpPr>
        <p:grpSpPr>
          <a:xfrm>
            <a:off x="1702175" y="5429972"/>
            <a:ext cx="3211114" cy="374540"/>
            <a:chOff x="1801220" y="5228848"/>
            <a:chExt cx="3397965" cy="396592"/>
          </a:xfrm>
        </p:grpSpPr>
        <p:sp>
          <p:nvSpPr>
            <p:cNvPr id="1444" name="Google Shape;1444;p37"/>
            <p:cNvSpPr/>
            <p:nvPr/>
          </p:nvSpPr>
          <p:spPr>
            <a:xfrm flipH="1" rot="10800000">
              <a:off x="1801220" y="5228848"/>
              <a:ext cx="3283899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 rot="10800000">
              <a:off x="5125714" y="5551969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46" name="Google Shape;1446;p37"/>
          <p:cNvGrpSpPr/>
          <p:nvPr/>
        </p:nvGrpSpPr>
        <p:grpSpPr>
          <a:xfrm>
            <a:off x="1635489" y="3396038"/>
            <a:ext cx="1268390" cy="372884"/>
            <a:chOff x="1730656" y="3075164"/>
            <a:chExt cx="1342196" cy="394837"/>
          </a:xfrm>
        </p:grpSpPr>
        <p:sp>
          <p:nvSpPr>
            <p:cNvPr id="1447" name="Google Shape;1447;p37"/>
            <p:cNvSpPr/>
            <p:nvPr/>
          </p:nvSpPr>
          <p:spPr>
            <a:xfrm flipH="1" rot="10800000">
              <a:off x="1730656" y="3075164"/>
              <a:ext cx="1249327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999381" y="3396530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49" name="Google Shape;1449;p37"/>
          <p:cNvGrpSpPr/>
          <p:nvPr/>
        </p:nvGrpSpPr>
        <p:grpSpPr>
          <a:xfrm>
            <a:off x="916949" y="2234860"/>
            <a:ext cx="2534544" cy="1094124"/>
            <a:chOff x="970302" y="1845618"/>
            <a:chExt cx="2682025" cy="1158541"/>
          </a:xfrm>
        </p:grpSpPr>
        <p:sp>
          <p:nvSpPr>
            <p:cNvPr id="1450" name="Google Shape;1450;p37"/>
            <p:cNvSpPr txBox="1"/>
            <p:nvPr/>
          </p:nvSpPr>
          <p:spPr>
            <a:xfrm>
              <a:off x="970302" y="1845618"/>
              <a:ext cx="2682025" cy="407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054646" y="2250120"/>
              <a:ext cx="2160556" cy="754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1452" name="Google Shape;1452;p37"/>
          <p:cNvGrpSpPr/>
          <p:nvPr/>
        </p:nvGrpSpPr>
        <p:grpSpPr>
          <a:xfrm>
            <a:off x="916949" y="4206981"/>
            <a:ext cx="2534544" cy="1052135"/>
            <a:chOff x="970302" y="3933850"/>
            <a:chExt cx="2682025" cy="1114079"/>
          </a:xfrm>
        </p:grpSpPr>
        <p:sp>
          <p:nvSpPr>
            <p:cNvPr id="1453" name="Google Shape;1453;p37"/>
            <p:cNvSpPr txBox="1"/>
            <p:nvPr/>
          </p:nvSpPr>
          <p:spPr>
            <a:xfrm>
              <a:off x="970302" y="3933850"/>
              <a:ext cx="2682025" cy="407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TITLE HERE</a:t>
              </a:r>
              <a:endParaRPr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1054646" y="4293891"/>
              <a:ext cx="2160556" cy="75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1455" name="Google Shape;1455;p37"/>
          <p:cNvSpPr txBox="1"/>
          <p:nvPr/>
        </p:nvSpPr>
        <p:spPr>
          <a:xfrm>
            <a:off x="4790775" y="3121655"/>
            <a:ext cx="1717798" cy="104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sz="30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6" name="Google Shape;1456;p37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457" name="Google Shape;1457;p37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458" name="Google Shape;1458;p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8"/>
          <p:cNvGrpSpPr/>
          <p:nvPr/>
        </p:nvGrpSpPr>
        <p:grpSpPr>
          <a:xfrm>
            <a:off x="4125031" y="1865476"/>
            <a:ext cx="3270019" cy="3269077"/>
            <a:chOff x="4179570" y="1588770"/>
            <a:chExt cx="2735580" cy="2735580"/>
          </a:xfrm>
        </p:grpSpPr>
        <p:sp>
          <p:nvSpPr>
            <p:cNvPr id="1466" name="Google Shape;1466;p38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rgbClr val="F2F2F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032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68" name="Google Shape;1468;p38"/>
          <p:cNvGrpSpPr/>
          <p:nvPr/>
        </p:nvGrpSpPr>
        <p:grpSpPr>
          <a:xfrm>
            <a:off x="5208799" y="1317394"/>
            <a:ext cx="1102478" cy="1102160"/>
            <a:chOff x="5512610" y="1118409"/>
            <a:chExt cx="1166781" cy="1166781"/>
          </a:xfrm>
        </p:grpSpPr>
        <p:grpSp>
          <p:nvGrpSpPr>
            <p:cNvPr id="1469" name="Google Shape;1469;p38"/>
            <p:cNvGrpSpPr/>
            <p:nvPr/>
          </p:nvGrpSpPr>
          <p:grpSpPr>
            <a:xfrm>
              <a:off x="5512610" y="1118409"/>
              <a:ext cx="1166781" cy="1166781"/>
              <a:chOff x="4881965" y="2278250"/>
              <a:chExt cx="2169764" cy="2169764"/>
            </a:xfrm>
          </p:grpSpPr>
          <p:sp>
            <p:nvSpPr>
              <p:cNvPr id="1470" name="Google Shape;1470;p38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2B2B2"/>
                  </a:gs>
                </a:gsLst>
                <a:lin ang="2700000" scaled="0"/>
              </a:gradFill>
              <a:ln>
                <a:noFill/>
              </a:ln>
              <a:effectLst>
                <a:outerShdw blurRad="203200" rotWithShape="0" algn="tl" dir="2700000" dist="1016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473" name="Google Shape;1473;p38"/>
            <p:cNvGrpSpPr/>
            <p:nvPr/>
          </p:nvGrpSpPr>
          <p:grpSpPr>
            <a:xfrm>
              <a:off x="5952367" y="1530305"/>
              <a:ext cx="287266" cy="336642"/>
              <a:chOff x="1776" y="1776"/>
              <a:chExt cx="64" cy="75"/>
            </a:xfrm>
          </p:grpSpPr>
          <p:sp>
            <p:nvSpPr>
              <p:cNvPr id="1474" name="Google Shape;1474;p38"/>
              <p:cNvSpPr/>
              <p:nvPr/>
            </p:nvSpPr>
            <p:spPr>
              <a:xfrm>
                <a:off x="1795" y="1779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1776" y="1810"/>
                <a:ext cx="64" cy="41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1795" y="1776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1776" y="1807"/>
                <a:ext cx="64" cy="42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478" name="Google Shape;1478;p38"/>
          <p:cNvGrpSpPr/>
          <p:nvPr/>
        </p:nvGrpSpPr>
        <p:grpSpPr>
          <a:xfrm>
            <a:off x="6828809" y="2936939"/>
            <a:ext cx="1102478" cy="1102160"/>
            <a:chOff x="7227109" y="2832909"/>
            <a:chExt cx="1166781" cy="1166781"/>
          </a:xfrm>
        </p:grpSpPr>
        <p:grpSp>
          <p:nvGrpSpPr>
            <p:cNvPr id="1479" name="Google Shape;1479;p38"/>
            <p:cNvGrpSpPr/>
            <p:nvPr/>
          </p:nvGrpSpPr>
          <p:grpSpPr>
            <a:xfrm>
              <a:off x="7227109" y="2832909"/>
              <a:ext cx="1166781" cy="1166781"/>
              <a:chOff x="4881965" y="2278250"/>
              <a:chExt cx="2169764" cy="2169764"/>
            </a:xfrm>
          </p:grpSpPr>
          <p:sp>
            <p:nvSpPr>
              <p:cNvPr id="1480" name="Google Shape;1480;p38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2B2B2"/>
                  </a:gs>
                </a:gsLst>
                <a:lin ang="2700000" scaled="0"/>
              </a:gradFill>
              <a:ln>
                <a:noFill/>
              </a:ln>
              <a:effectLst>
                <a:outerShdw blurRad="203200" rotWithShape="0" algn="tl" dir="2700000" dist="1016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483" name="Google Shape;1483;p38"/>
            <p:cNvGrpSpPr/>
            <p:nvPr/>
          </p:nvGrpSpPr>
          <p:grpSpPr>
            <a:xfrm>
              <a:off x="7645844" y="3247027"/>
              <a:ext cx="320918" cy="299035"/>
              <a:chOff x="3802" y="2858"/>
              <a:chExt cx="616" cy="574"/>
            </a:xfrm>
          </p:grpSpPr>
          <p:sp>
            <p:nvSpPr>
              <p:cNvPr id="1484" name="Google Shape;1484;p38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489" name="Google Shape;1489;p38"/>
          <p:cNvGrpSpPr/>
          <p:nvPr/>
        </p:nvGrpSpPr>
        <p:grpSpPr>
          <a:xfrm>
            <a:off x="3588789" y="2936939"/>
            <a:ext cx="1102478" cy="1102160"/>
            <a:chOff x="3798110" y="2832909"/>
            <a:chExt cx="1166781" cy="1166781"/>
          </a:xfrm>
        </p:grpSpPr>
        <p:grpSp>
          <p:nvGrpSpPr>
            <p:cNvPr id="1490" name="Google Shape;1490;p38"/>
            <p:cNvGrpSpPr/>
            <p:nvPr/>
          </p:nvGrpSpPr>
          <p:grpSpPr>
            <a:xfrm>
              <a:off x="3798110" y="2832909"/>
              <a:ext cx="1166781" cy="1166781"/>
              <a:chOff x="4881965" y="2278250"/>
              <a:chExt cx="2169764" cy="2169764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2B2B2"/>
                  </a:gs>
                </a:gsLst>
                <a:lin ang="2700000" scaled="0"/>
              </a:gradFill>
              <a:ln>
                <a:noFill/>
              </a:ln>
              <a:effectLst>
                <a:outerShdw blurRad="203200" rotWithShape="0" algn="tl" dir="2700000" dist="1016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93" name="Google Shape;1493;p38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494" name="Google Shape;1494;p38"/>
            <p:cNvGrpSpPr/>
            <p:nvPr/>
          </p:nvGrpSpPr>
          <p:grpSpPr>
            <a:xfrm>
              <a:off x="4206344" y="3251776"/>
              <a:ext cx="350311" cy="354447"/>
              <a:chOff x="2426" y="2781"/>
              <a:chExt cx="593" cy="600"/>
            </a:xfrm>
          </p:grpSpPr>
          <p:sp>
            <p:nvSpPr>
              <p:cNvPr id="1495" name="Google Shape;1495;p38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96" name="Google Shape;1496;p38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497" name="Google Shape;1497;p38"/>
          <p:cNvGrpSpPr/>
          <p:nvPr/>
        </p:nvGrpSpPr>
        <p:grpSpPr>
          <a:xfrm>
            <a:off x="5208799" y="4556483"/>
            <a:ext cx="1102478" cy="1102160"/>
            <a:chOff x="5512610" y="4547410"/>
            <a:chExt cx="1166781" cy="1166781"/>
          </a:xfrm>
        </p:grpSpPr>
        <p:grpSp>
          <p:nvGrpSpPr>
            <p:cNvPr id="1498" name="Google Shape;1498;p38"/>
            <p:cNvGrpSpPr/>
            <p:nvPr/>
          </p:nvGrpSpPr>
          <p:grpSpPr>
            <a:xfrm>
              <a:off x="5512610" y="4547410"/>
              <a:ext cx="1166781" cy="1166781"/>
              <a:chOff x="4881965" y="2278250"/>
              <a:chExt cx="2169764" cy="2169764"/>
            </a:xfrm>
          </p:grpSpPr>
          <p:sp>
            <p:nvSpPr>
              <p:cNvPr id="1499" name="Google Shape;1499;p38"/>
              <p:cNvSpPr/>
              <p:nvPr/>
            </p:nvSpPr>
            <p:spPr>
              <a:xfrm>
                <a:off x="4881965" y="2278250"/>
                <a:ext cx="2169764" cy="216976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B2B2B2"/>
                  </a:gs>
                </a:gsLst>
                <a:lin ang="2700000" scaled="0"/>
              </a:gradFill>
              <a:ln>
                <a:noFill/>
              </a:ln>
              <a:effectLst>
                <a:outerShdw blurRad="203200" rotWithShape="0" algn="tl" dir="2700000" dist="1016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500" name="Google Shape;1500;p38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0">
                    <a:srgbClr val="A5A5A5"/>
                  </a:gs>
                  <a:gs pos="100000">
                    <a:srgbClr val="F7F7F7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501" name="Google Shape;1501;p38"/>
              <p:cNvSpPr/>
              <p:nvPr/>
            </p:nvSpPr>
            <p:spPr>
              <a:xfrm>
                <a:off x="5279713" y="2675998"/>
                <a:ext cx="1374270" cy="1374270"/>
              </a:xfrm>
              <a:prstGeom prst="ellipse">
                <a:avLst/>
              </a:prstGeom>
              <a:solidFill>
                <a:srgbClr val="C00000"/>
              </a:solidFill>
              <a:ln cap="flat" cmpd="sng" w="1905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1502" name="Google Shape;1502;p38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</p:grpSpPr>
          <p:sp>
            <p:nvSpPr>
              <p:cNvPr id="1503" name="Google Shape;1503;p38"/>
              <p:cNvSpPr/>
              <p:nvPr/>
            </p:nvSpPr>
            <p:spPr>
              <a:xfrm>
                <a:off x="4873620" y="2127250"/>
                <a:ext cx="112713" cy="131763"/>
              </a:xfrm>
              <a:custGeom>
                <a:rect b="b" l="l" r="r" t="t"/>
                <a:pathLst>
                  <a:path extrusionOk="0" h="35" w="3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504" name="Google Shape;1504;p38"/>
              <p:cNvSpPr/>
              <p:nvPr/>
            </p:nvSpPr>
            <p:spPr>
              <a:xfrm>
                <a:off x="4884737" y="1973263"/>
                <a:ext cx="41275" cy="146050"/>
              </a:xfrm>
              <a:custGeom>
                <a:rect b="b" l="l" r="r" t="t"/>
                <a:pathLst>
                  <a:path extrusionOk="0" h="39" w="11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505" name="Google Shape;1505;p38"/>
              <p:cNvSpPr/>
              <p:nvPr/>
            </p:nvSpPr>
            <p:spPr>
              <a:xfrm>
                <a:off x="4940303" y="1965325"/>
                <a:ext cx="177800" cy="293688"/>
              </a:xfrm>
              <a:custGeom>
                <a:rect b="b" l="l" r="r" t="t"/>
                <a:pathLst>
                  <a:path extrusionOk="0" h="78" w="47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506" name="Google Shape;1506;p38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rect b="b" l="l" r="r" t="t"/>
                <a:pathLst>
                  <a:path extrusionOk="0" h="30" w="26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1507" name="Google Shape;1507;p38"/>
          <p:cNvGrpSpPr/>
          <p:nvPr/>
        </p:nvGrpSpPr>
        <p:grpSpPr>
          <a:xfrm>
            <a:off x="1576108" y="3858883"/>
            <a:ext cx="2021776" cy="978037"/>
            <a:chOff x="1258030" y="3593783"/>
            <a:chExt cx="2139699" cy="1035380"/>
          </a:xfrm>
        </p:grpSpPr>
        <p:sp>
          <p:nvSpPr>
            <p:cNvPr id="1508" name="Google Shape;1508;p38"/>
            <p:cNvSpPr txBox="1"/>
            <p:nvPr/>
          </p:nvSpPr>
          <p:spPr>
            <a:xfrm>
              <a:off x="1258030" y="3593783"/>
              <a:ext cx="870789" cy="521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sz="2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09" name="Google Shape;1509;p38"/>
            <p:cNvSpPr txBox="1"/>
            <p:nvPr/>
          </p:nvSpPr>
          <p:spPr>
            <a:xfrm>
              <a:off x="1799069" y="3696239"/>
              <a:ext cx="1598660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0" name="Google Shape;1510;p38"/>
            <p:cNvSpPr txBox="1"/>
            <p:nvPr/>
          </p:nvSpPr>
          <p:spPr>
            <a:xfrm>
              <a:off x="1438395" y="3993811"/>
              <a:ext cx="1915200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11" name="Google Shape;1511;p38"/>
          <p:cNvGrpSpPr/>
          <p:nvPr/>
        </p:nvGrpSpPr>
        <p:grpSpPr>
          <a:xfrm>
            <a:off x="7729189" y="2354711"/>
            <a:ext cx="2021776" cy="978037"/>
            <a:chOff x="1258030" y="3593783"/>
            <a:chExt cx="2139699" cy="1035380"/>
          </a:xfrm>
        </p:grpSpPr>
        <p:sp>
          <p:nvSpPr>
            <p:cNvPr id="1512" name="Google Shape;1512;p38"/>
            <p:cNvSpPr txBox="1"/>
            <p:nvPr/>
          </p:nvSpPr>
          <p:spPr>
            <a:xfrm>
              <a:off x="1258030" y="3593783"/>
              <a:ext cx="870789" cy="521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sz="2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3" name="Google Shape;1513;p38"/>
            <p:cNvSpPr txBox="1"/>
            <p:nvPr/>
          </p:nvSpPr>
          <p:spPr>
            <a:xfrm>
              <a:off x="1799069" y="3696239"/>
              <a:ext cx="1598660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4" name="Google Shape;1514;p38"/>
            <p:cNvSpPr txBox="1"/>
            <p:nvPr/>
          </p:nvSpPr>
          <p:spPr>
            <a:xfrm>
              <a:off x="1438395" y="3993811"/>
              <a:ext cx="1915200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15" name="Google Shape;1515;p38"/>
          <p:cNvGrpSpPr/>
          <p:nvPr/>
        </p:nvGrpSpPr>
        <p:grpSpPr>
          <a:xfrm>
            <a:off x="2908897" y="1274675"/>
            <a:ext cx="2021776" cy="978037"/>
            <a:chOff x="1258030" y="3593783"/>
            <a:chExt cx="2139699" cy="1035380"/>
          </a:xfrm>
        </p:grpSpPr>
        <p:sp>
          <p:nvSpPr>
            <p:cNvPr id="1516" name="Google Shape;1516;p38"/>
            <p:cNvSpPr txBox="1"/>
            <p:nvPr/>
          </p:nvSpPr>
          <p:spPr>
            <a:xfrm>
              <a:off x="1258030" y="3593783"/>
              <a:ext cx="870789" cy="521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sz="2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7" name="Google Shape;1517;p38"/>
            <p:cNvSpPr txBox="1"/>
            <p:nvPr/>
          </p:nvSpPr>
          <p:spPr>
            <a:xfrm>
              <a:off x="1799069" y="3696239"/>
              <a:ext cx="1598660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8" name="Google Shape;1518;p38"/>
            <p:cNvSpPr txBox="1"/>
            <p:nvPr/>
          </p:nvSpPr>
          <p:spPr>
            <a:xfrm>
              <a:off x="1438395" y="3993811"/>
              <a:ext cx="1915200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19" name="Google Shape;1519;p38"/>
          <p:cNvGrpSpPr/>
          <p:nvPr/>
        </p:nvGrpSpPr>
        <p:grpSpPr>
          <a:xfrm>
            <a:off x="6369074" y="5087813"/>
            <a:ext cx="2021776" cy="978037"/>
            <a:chOff x="1258030" y="3593783"/>
            <a:chExt cx="2139699" cy="1035380"/>
          </a:xfrm>
        </p:grpSpPr>
        <p:sp>
          <p:nvSpPr>
            <p:cNvPr id="1520" name="Google Shape;1520;p38"/>
            <p:cNvSpPr txBox="1"/>
            <p:nvPr/>
          </p:nvSpPr>
          <p:spPr>
            <a:xfrm>
              <a:off x="1258030" y="3593783"/>
              <a:ext cx="870789" cy="521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sz="2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1" name="Google Shape;1521;p38"/>
            <p:cNvSpPr txBox="1"/>
            <p:nvPr/>
          </p:nvSpPr>
          <p:spPr>
            <a:xfrm>
              <a:off x="1799069" y="3696239"/>
              <a:ext cx="1598660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2" name="Google Shape;1522;p38"/>
            <p:cNvSpPr txBox="1"/>
            <p:nvPr/>
          </p:nvSpPr>
          <p:spPr>
            <a:xfrm>
              <a:off x="1438395" y="3993811"/>
              <a:ext cx="1915200" cy="635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We hope that this template will return to you as a time, money and reputation.</a:t>
              </a:r>
              <a:endParaRPr sz="11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23" name="Google Shape;1523;p38"/>
          <p:cNvSpPr txBox="1"/>
          <p:nvPr/>
        </p:nvSpPr>
        <p:spPr>
          <a:xfrm>
            <a:off x="5094036" y="3401194"/>
            <a:ext cx="1332009" cy="762642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100" u="sng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sz="2100" u="sng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5507932" y="2833539"/>
            <a:ext cx="516934" cy="562056"/>
          </a:xfrm>
          <a:custGeom>
            <a:rect b="b" l="l" r="r" t="t"/>
            <a:pathLst>
              <a:path extrusionOk="0" h="339" w="311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3175" lIns="86375" spcFirstLastPara="1" rIns="86375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5" name="Google Shape;1525;p38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526" name="Google Shape;1526;p38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1527" name="Google Shape;1527;p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9"/>
          <p:cNvSpPr/>
          <p:nvPr/>
        </p:nvSpPr>
        <p:spPr>
          <a:xfrm>
            <a:off x="1" y="2695928"/>
            <a:ext cx="11522074" cy="4916413"/>
          </a:xfrm>
          <a:custGeom>
            <a:rect b="b" l="l" r="r" t="t"/>
            <a:pathLst>
              <a:path extrusionOk="0" h="4590663" w="12206689">
                <a:moveTo>
                  <a:pt x="0" y="0"/>
                </a:moveTo>
                <a:lnTo>
                  <a:pt x="4595717" y="0"/>
                </a:lnTo>
                <a:lnTo>
                  <a:pt x="4591489" y="83728"/>
                </a:lnTo>
                <a:cubicBezTo>
                  <a:pt x="4591489" y="931193"/>
                  <a:pt x="5278496" y="1618200"/>
                  <a:pt x="6125961" y="1618200"/>
                </a:cubicBezTo>
                <a:cubicBezTo>
                  <a:pt x="6973426" y="1618200"/>
                  <a:pt x="7660433" y="931193"/>
                  <a:pt x="7660433" y="83728"/>
                </a:cubicBezTo>
                <a:lnTo>
                  <a:pt x="7656205" y="0"/>
                </a:lnTo>
                <a:lnTo>
                  <a:pt x="12206689" y="0"/>
                </a:lnTo>
                <a:lnTo>
                  <a:pt x="12206689" y="4590663"/>
                </a:lnTo>
                <a:lnTo>
                  <a:pt x="0" y="4590663"/>
                </a:lnTo>
                <a:close/>
              </a:path>
            </a:pathLst>
          </a:custGeom>
          <a:gradFill>
            <a:gsLst>
              <a:gs pos="0">
                <a:srgbClr val="DA251E"/>
              </a:gs>
              <a:gs pos="100000">
                <a:srgbClr val="C00000"/>
              </a:gs>
            </a:gsLst>
            <a:lin ang="18900000" scaled="0"/>
          </a:gra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5" name="Google Shape;1535;p39"/>
          <p:cNvSpPr/>
          <p:nvPr/>
        </p:nvSpPr>
        <p:spPr>
          <a:xfrm>
            <a:off x="4220808" y="1306822"/>
            <a:ext cx="3082459" cy="3081568"/>
          </a:xfrm>
          <a:prstGeom prst="ellipse">
            <a:avLst/>
          </a:prstGeom>
          <a:solidFill>
            <a:schemeClr val="lt1"/>
          </a:solidFill>
          <a:ln cap="flat" cmpd="sng" w="44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" dir="5400000" dist="63500">
              <a:srgbClr val="000000">
                <a:alpha val="20000"/>
              </a:srgbClr>
            </a:outerShdw>
          </a:effectLst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36" name="Google Shape;153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777" y="1636107"/>
            <a:ext cx="2436523" cy="292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39"/>
          <p:cNvSpPr txBox="1"/>
          <p:nvPr/>
        </p:nvSpPr>
        <p:spPr>
          <a:xfrm flipH="1">
            <a:off x="3315799" y="4564017"/>
            <a:ext cx="4890478" cy="101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3175" lIns="86375" spcFirstLastPara="1" rIns="86375" wrap="square" tIns="431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THANK YOU!</a:t>
            </a:r>
            <a:endParaRPr b="1" sz="6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8" name="Google Shape;1538;p39"/>
          <p:cNvSpPr txBox="1"/>
          <p:nvPr/>
        </p:nvSpPr>
        <p:spPr>
          <a:xfrm>
            <a:off x="3530789" y="5688359"/>
            <a:ext cx="44644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Powered by </a:t>
            </a:r>
            <a:r>
              <a:rPr b="1" lang="tr-T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GoogleSlides.org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3626392" y="-1705894"/>
            <a:ext cx="3917123" cy="3915854"/>
            <a:chOff x="2608245" y="1178915"/>
            <a:chExt cx="2300657" cy="2300575"/>
          </a:xfrm>
        </p:grpSpPr>
        <p:grpSp>
          <p:nvGrpSpPr>
            <p:cNvPr id="144" name="Google Shape;144;p15"/>
            <p:cNvGrpSpPr/>
            <p:nvPr/>
          </p:nvGrpSpPr>
          <p:grpSpPr>
            <a:xfrm rot="1771504">
              <a:off x="2914532" y="1485269"/>
              <a:ext cx="1688083" cy="1687866"/>
              <a:chOff x="1827622" y="1343919"/>
              <a:chExt cx="2304000" cy="2304000"/>
            </a:xfrm>
          </p:grpSpPr>
          <p:sp>
            <p:nvSpPr>
              <p:cNvPr id="145" name="Google Shape;145;p15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path path="circle">
                  <a:fillToRect b="100%" l="100%" r="0%" t="0%"/>
                </a:path>
                <a:tileRect b="0%" l="0%" r="-100%" t="-100%"/>
              </a:gradFill>
              <a:ln>
                <a:noFill/>
              </a:ln>
              <a:effectLst>
                <a:outerShdw blurRad="254000" sx="85000" rotWithShape="0" algn="tr" dir="7800000" dist="241300" sy="850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rgbClr val="FEFEFE"/>
                  </a:gs>
                </a:gsLst>
                <a:path path="circle">
                  <a:fillToRect b="100%" l="100%" r="0%" t="0%"/>
                </a:path>
                <a:tileRect b="0%" l="0%" r="-100%" t="-100%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47" name="Google Shape;147;p15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 rot="1771504">
            <a:off x="3533739" y="634376"/>
            <a:ext cx="342987" cy="342844"/>
            <a:chOff x="1827622" y="1343919"/>
            <a:chExt cx="2304000" cy="2304000"/>
          </a:xfrm>
        </p:grpSpPr>
        <p:sp>
          <p:nvSpPr>
            <p:cNvPr id="149" name="Google Shape;149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 rot="1771504">
            <a:off x="7218491" y="730476"/>
            <a:ext cx="342987" cy="342844"/>
            <a:chOff x="1827622" y="1343919"/>
            <a:chExt cx="2304000" cy="2304000"/>
          </a:xfrm>
        </p:grpSpPr>
        <p:sp>
          <p:nvSpPr>
            <p:cNvPr id="152" name="Google Shape;152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 rot="1771504">
            <a:off x="4745035" y="1684723"/>
            <a:ext cx="273176" cy="273062"/>
            <a:chOff x="1827622" y="1343919"/>
            <a:chExt cx="2304000" cy="2304000"/>
          </a:xfrm>
        </p:grpSpPr>
        <p:sp>
          <p:nvSpPr>
            <p:cNvPr id="155" name="Google Shape;155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57" name="Google Shape;157;p15"/>
          <p:cNvGrpSpPr/>
          <p:nvPr/>
        </p:nvGrpSpPr>
        <p:grpSpPr>
          <a:xfrm rot="1771504">
            <a:off x="6610359" y="1281114"/>
            <a:ext cx="506774" cy="506562"/>
            <a:chOff x="1827622" y="1343919"/>
            <a:chExt cx="2304000" cy="2304000"/>
          </a:xfrm>
        </p:grpSpPr>
        <p:sp>
          <p:nvSpPr>
            <p:cNvPr id="158" name="Google Shape;158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60" name="Google Shape;160;p15"/>
          <p:cNvGrpSpPr/>
          <p:nvPr/>
        </p:nvGrpSpPr>
        <p:grpSpPr>
          <a:xfrm rot="1771504">
            <a:off x="3940470" y="1185806"/>
            <a:ext cx="255457" cy="255351"/>
            <a:chOff x="1827622" y="1343919"/>
            <a:chExt cx="2304000" cy="2304000"/>
          </a:xfrm>
        </p:grpSpPr>
        <p:sp>
          <p:nvSpPr>
            <p:cNvPr id="161" name="Google Shape;161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63" name="Google Shape;163;p15"/>
          <p:cNvSpPr txBox="1"/>
          <p:nvPr/>
        </p:nvSpPr>
        <p:spPr>
          <a:xfrm>
            <a:off x="4138397" y="353554"/>
            <a:ext cx="2892815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CONTENTS</a:t>
            </a:r>
            <a:endParaRPr b="1" sz="4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>
            <a:off x="890597" y="2648574"/>
            <a:ext cx="1279860" cy="1279446"/>
            <a:chOff x="1128253" y="1737782"/>
            <a:chExt cx="1015883" cy="1015847"/>
          </a:xfrm>
        </p:grpSpPr>
        <p:grpSp>
          <p:nvGrpSpPr>
            <p:cNvPr id="165" name="Google Shape;165;p15"/>
            <p:cNvGrpSpPr/>
            <p:nvPr/>
          </p:nvGrpSpPr>
          <p:grpSpPr>
            <a:xfrm>
              <a:off x="1128253" y="1737782"/>
              <a:ext cx="1015883" cy="1015847"/>
              <a:chOff x="2608245" y="1178915"/>
              <a:chExt cx="2300657" cy="2300575"/>
            </a:xfrm>
          </p:grpSpPr>
          <p:grpSp>
            <p:nvGrpSpPr>
              <p:cNvPr id="166" name="Google Shape;166;p15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67" name="Google Shape;167;p15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  <a:effectLst>
                  <a:outerShdw blurRad="254000" sx="85000" rotWithShape="0" algn="tr" dir="7800000" dist="241300" sy="850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D8D8D8"/>
                    </a:gs>
                    <a:gs pos="100000">
                      <a:srgbClr val="FEFEFE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69" name="Google Shape;169;p15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70" name="Google Shape;170;p15"/>
            <p:cNvSpPr txBox="1"/>
            <p:nvPr/>
          </p:nvSpPr>
          <p:spPr>
            <a:xfrm>
              <a:off x="1378895" y="2045650"/>
              <a:ext cx="526473" cy="37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71" name="Google Shape;171;p15"/>
          <p:cNvGrpSpPr/>
          <p:nvPr/>
        </p:nvGrpSpPr>
        <p:grpSpPr>
          <a:xfrm>
            <a:off x="3540437" y="2648574"/>
            <a:ext cx="1279860" cy="1279446"/>
            <a:chOff x="2578979" y="1737782"/>
            <a:chExt cx="1015883" cy="1015847"/>
          </a:xfrm>
        </p:grpSpPr>
        <p:grpSp>
          <p:nvGrpSpPr>
            <p:cNvPr id="172" name="Google Shape;172;p15"/>
            <p:cNvGrpSpPr/>
            <p:nvPr/>
          </p:nvGrpSpPr>
          <p:grpSpPr>
            <a:xfrm>
              <a:off x="2578979" y="1737782"/>
              <a:ext cx="1015883" cy="1015847"/>
              <a:chOff x="2608245" y="1178915"/>
              <a:chExt cx="2300657" cy="2300575"/>
            </a:xfrm>
          </p:grpSpPr>
          <p:grpSp>
            <p:nvGrpSpPr>
              <p:cNvPr id="173" name="Google Shape;173;p15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74" name="Google Shape;174;p15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  <a:effectLst>
                  <a:outerShdw blurRad="254000" sx="85000" rotWithShape="0" algn="tr" dir="7800000" dist="241300" sy="850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75" name="Google Shape;175;p1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D8D8D8"/>
                    </a:gs>
                    <a:gs pos="100000">
                      <a:srgbClr val="FEFEFE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76" name="Google Shape;176;p15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77" name="Google Shape;177;p15"/>
            <p:cNvSpPr txBox="1"/>
            <p:nvPr/>
          </p:nvSpPr>
          <p:spPr>
            <a:xfrm>
              <a:off x="2824946" y="2053130"/>
              <a:ext cx="526473" cy="37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78" name="Google Shape;178;p15"/>
          <p:cNvGrpSpPr/>
          <p:nvPr/>
        </p:nvGrpSpPr>
        <p:grpSpPr>
          <a:xfrm>
            <a:off x="6190276" y="2640521"/>
            <a:ext cx="1279860" cy="1279446"/>
            <a:chOff x="4005912" y="1737782"/>
            <a:chExt cx="1015883" cy="1015847"/>
          </a:xfrm>
        </p:grpSpPr>
        <p:grpSp>
          <p:nvGrpSpPr>
            <p:cNvPr id="179" name="Google Shape;179;p15"/>
            <p:cNvGrpSpPr/>
            <p:nvPr/>
          </p:nvGrpSpPr>
          <p:grpSpPr>
            <a:xfrm>
              <a:off x="4005912" y="1737782"/>
              <a:ext cx="1015883" cy="1015847"/>
              <a:chOff x="2608245" y="1178915"/>
              <a:chExt cx="2300657" cy="2300575"/>
            </a:xfrm>
          </p:grpSpPr>
          <p:grpSp>
            <p:nvGrpSpPr>
              <p:cNvPr id="180" name="Google Shape;180;p15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81" name="Google Shape;181;p15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  <a:effectLst>
                  <a:outerShdw blurRad="254000" sx="85000" rotWithShape="0" algn="tr" dir="7800000" dist="241300" sy="850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D8D8D8"/>
                    </a:gs>
                    <a:gs pos="100000">
                      <a:srgbClr val="FEFEFE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83" name="Google Shape;183;p15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84" name="Google Shape;184;p15"/>
            <p:cNvSpPr txBox="1"/>
            <p:nvPr/>
          </p:nvSpPr>
          <p:spPr>
            <a:xfrm>
              <a:off x="4247986" y="2048949"/>
              <a:ext cx="526473" cy="37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/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8840116" y="2640521"/>
            <a:ext cx="1279860" cy="1279446"/>
            <a:chOff x="5491147" y="1745777"/>
            <a:chExt cx="1015883" cy="1015847"/>
          </a:xfrm>
        </p:grpSpPr>
        <p:grpSp>
          <p:nvGrpSpPr>
            <p:cNvPr id="186" name="Google Shape;186;p15"/>
            <p:cNvGrpSpPr/>
            <p:nvPr/>
          </p:nvGrpSpPr>
          <p:grpSpPr>
            <a:xfrm>
              <a:off x="5491147" y="1745777"/>
              <a:ext cx="1015883" cy="1015847"/>
              <a:chOff x="2608245" y="1178915"/>
              <a:chExt cx="2300657" cy="2300575"/>
            </a:xfrm>
          </p:grpSpPr>
          <p:grpSp>
            <p:nvGrpSpPr>
              <p:cNvPr id="187" name="Google Shape;187;p15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88" name="Google Shape;188;p15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8D8D8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  <a:effectLst>
                  <a:outerShdw blurRad="254000" sx="85000" rotWithShape="0" algn="tr" dir="7800000" dist="241300" sy="850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89" name="Google Shape;189;p1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D8D8D8"/>
                    </a:gs>
                    <a:gs pos="100000">
                      <a:srgbClr val="FEFEFE"/>
                    </a:gs>
                  </a:gsLst>
                  <a:path path="circle">
                    <a:fillToRect b="100%" l="100%" r="0%" t="0%"/>
                  </a:path>
                  <a:tileRect b="0%" l="0%" r="-100%" t="-100%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C00000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90" name="Google Shape;190;p15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91" name="Google Shape;191;p15"/>
            <p:cNvSpPr txBox="1"/>
            <p:nvPr/>
          </p:nvSpPr>
          <p:spPr>
            <a:xfrm>
              <a:off x="5735850" y="2053130"/>
              <a:ext cx="526473" cy="378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5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b="1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 rot="1771504">
            <a:off x="1721763" y="3429473"/>
            <a:ext cx="342987" cy="342844"/>
            <a:chOff x="1827622" y="1343919"/>
            <a:chExt cx="2304000" cy="2304000"/>
          </a:xfrm>
        </p:grpSpPr>
        <p:sp>
          <p:nvSpPr>
            <p:cNvPr id="193" name="Google Shape;193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 rot="1771504">
            <a:off x="4391217" y="3439586"/>
            <a:ext cx="342987" cy="342844"/>
            <a:chOff x="1827622" y="1343919"/>
            <a:chExt cx="2304000" cy="2304000"/>
          </a:xfrm>
        </p:grpSpPr>
        <p:sp>
          <p:nvSpPr>
            <p:cNvPr id="196" name="Google Shape;196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 rot="1771504">
            <a:off x="7060445" y="3414760"/>
            <a:ext cx="342987" cy="342844"/>
            <a:chOff x="1827622" y="1343919"/>
            <a:chExt cx="2304000" cy="2304000"/>
          </a:xfrm>
        </p:grpSpPr>
        <p:sp>
          <p:nvSpPr>
            <p:cNvPr id="199" name="Google Shape;199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01" name="Google Shape;201;p15"/>
          <p:cNvGrpSpPr/>
          <p:nvPr/>
        </p:nvGrpSpPr>
        <p:grpSpPr>
          <a:xfrm rot="1771504">
            <a:off x="9752880" y="3419623"/>
            <a:ext cx="342987" cy="342844"/>
            <a:chOff x="1827622" y="1343919"/>
            <a:chExt cx="2304000" cy="2304000"/>
          </a:xfrm>
        </p:grpSpPr>
        <p:sp>
          <p:nvSpPr>
            <p:cNvPr id="202" name="Google Shape;202;p1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  <a:effectLst>
              <a:outerShdw blurRad="254000" sx="85000" rotWithShape="0" algn="tr" dir="7800000" dist="241300" sy="85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EFEFE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cxnSp>
        <p:nvCxnSpPr>
          <p:cNvPr id="204" name="Google Shape;204;p15"/>
          <p:cNvCxnSpPr/>
          <p:nvPr/>
        </p:nvCxnSpPr>
        <p:spPr>
          <a:xfrm rot="10800000">
            <a:off x="2935112" y="2799785"/>
            <a:ext cx="0" cy="2423788"/>
          </a:xfrm>
          <a:prstGeom prst="straightConnector1">
            <a:avLst/>
          </a:prstGeom>
          <a:noFill/>
          <a:ln cap="flat" cmpd="sng" w="1270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5" name="Google Shape;205;p15"/>
          <p:cNvCxnSpPr/>
          <p:nvPr/>
        </p:nvCxnSpPr>
        <p:spPr>
          <a:xfrm rot="10800000">
            <a:off x="5584805" y="2799785"/>
            <a:ext cx="0" cy="2423788"/>
          </a:xfrm>
          <a:prstGeom prst="straightConnector1">
            <a:avLst/>
          </a:prstGeom>
          <a:noFill/>
          <a:ln cap="flat" cmpd="sng" w="1270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6" name="Google Shape;206;p15"/>
          <p:cNvCxnSpPr/>
          <p:nvPr/>
        </p:nvCxnSpPr>
        <p:spPr>
          <a:xfrm rot="10800000">
            <a:off x="8234791" y="2799785"/>
            <a:ext cx="0" cy="2423788"/>
          </a:xfrm>
          <a:prstGeom prst="straightConnector1">
            <a:avLst/>
          </a:prstGeom>
          <a:noFill/>
          <a:ln cap="flat" cmpd="sng" w="1270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7" name="Google Shape;207;p15"/>
          <p:cNvSpPr txBox="1"/>
          <p:nvPr/>
        </p:nvSpPr>
        <p:spPr>
          <a:xfrm>
            <a:off x="288429" y="4263510"/>
            <a:ext cx="2646685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MADRID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2935113" y="4263510"/>
            <a:ext cx="2649692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LONDON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5584804" y="4263510"/>
            <a:ext cx="2649988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BERLIN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8234792" y="4253123"/>
            <a:ext cx="2638814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PARIS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4576858" y="2424012"/>
            <a:ext cx="2297292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MADRID</a:t>
            </a:r>
            <a:endParaRPr b="1" i="0" sz="8800" u="none" cap="none" strike="noStrik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17" name="Google Shape;217;p16"/>
          <p:cNvCxnSpPr/>
          <p:nvPr/>
        </p:nvCxnSpPr>
        <p:spPr>
          <a:xfrm rot="10800000">
            <a:off x="4304697" y="2257337"/>
            <a:ext cx="0" cy="318630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18" name="Google Shape;218;p16"/>
          <p:cNvGrpSpPr/>
          <p:nvPr/>
        </p:nvGrpSpPr>
        <p:grpSpPr>
          <a:xfrm>
            <a:off x="2399591" y="2698617"/>
            <a:ext cx="1508262" cy="1507827"/>
            <a:chOff x="1068965" y="491752"/>
            <a:chExt cx="1197175" cy="1197175"/>
          </a:xfrm>
        </p:grpSpPr>
        <p:grpSp>
          <p:nvGrpSpPr>
            <p:cNvPr id="219" name="Google Shape;219;p16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22" name="Google Shape;222;p16"/>
            <p:cNvSpPr/>
            <p:nvPr/>
          </p:nvSpPr>
          <p:spPr>
            <a:xfrm>
              <a:off x="1288029" y="829734"/>
              <a:ext cx="759046" cy="521208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3" name="Google Shape;223;p16"/>
          <p:cNvSpPr txBox="1"/>
          <p:nvPr/>
        </p:nvSpPr>
        <p:spPr>
          <a:xfrm>
            <a:off x="4836910" y="4169431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4836909" y="474097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6982708" y="4173535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6982709" y="474564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5415160" y="1106513"/>
            <a:ext cx="6105416" cy="4704020"/>
          </a:xfrm>
          <a:custGeom>
            <a:rect b="b" l="l" r="r" t="t"/>
            <a:pathLst>
              <a:path extrusionOk="0" h="4978287" w="6460402">
                <a:moveTo>
                  <a:pt x="6128642" y="2544539"/>
                </a:moveTo>
                <a:lnTo>
                  <a:pt x="6128642" y="2578165"/>
                </a:lnTo>
                <a:lnTo>
                  <a:pt x="6205767" y="2578165"/>
                </a:lnTo>
                <a:lnTo>
                  <a:pt x="6205767" y="2544539"/>
                </a:lnTo>
                <a:close/>
                <a:moveTo>
                  <a:pt x="6128642" y="2359082"/>
                </a:moveTo>
                <a:lnTo>
                  <a:pt x="6128642" y="2374918"/>
                </a:lnTo>
                <a:lnTo>
                  <a:pt x="6205767" y="2374918"/>
                </a:lnTo>
                <a:lnTo>
                  <a:pt x="6205767" y="2359082"/>
                </a:lnTo>
                <a:close/>
                <a:moveTo>
                  <a:pt x="6128642" y="2175435"/>
                </a:moveTo>
                <a:lnTo>
                  <a:pt x="6128642" y="2189461"/>
                </a:lnTo>
                <a:lnTo>
                  <a:pt x="6205767" y="2189461"/>
                </a:lnTo>
                <a:lnTo>
                  <a:pt x="6205767" y="2175435"/>
                </a:lnTo>
                <a:close/>
                <a:moveTo>
                  <a:pt x="550566" y="0"/>
                </a:moveTo>
                <a:cubicBezTo>
                  <a:pt x="816627" y="0"/>
                  <a:pt x="1038609" y="188724"/>
                  <a:pt x="1089947" y="439608"/>
                </a:cubicBezTo>
                <a:lnTo>
                  <a:pt x="1094328" y="483067"/>
                </a:lnTo>
                <a:lnTo>
                  <a:pt x="3355244" y="483067"/>
                </a:lnTo>
                <a:cubicBezTo>
                  <a:pt x="3586711" y="483067"/>
                  <a:pt x="3774352" y="670708"/>
                  <a:pt x="3774352" y="902175"/>
                </a:cubicBezTo>
                <a:lnTo>
                  <a:pt x="3774352" y="1433662"/>
                </a:lnTo>
                <a:lnTo>
                  <a:pt x="3776218" y="1433662"/>
                </a:lnTo>
                <a:lnTo>
                  <a:pt x="3776218" y="1732154"/>
                </a:lnTo>
                <a:cubicBezTo>
                  <a:pt x="3776218" y="1883292"/>
                  <a:pt x="3898740" y="2005814"/>
                  <a:pt x="4049878" y="2005814"/>
                </a:cubicBezTo>
                <a:lnTo>
                  <a:pt x="5752319" y="2005814"/>
                </a:lnTo>
                <a:lnTo>
                  <a:pt x="5752319" y="1999666"/>
                </a:lnTo>
                <a:lnTo>
                  <a:pt x="6128642" y="1999666"/>
                </a:lnTo>
                <a:lnTo>
                  <a:pt x="6128642" y="2005814"/>
                </a:lnTo>
                <a:lnTo>
                  <a:pt x="6205767" y="2005814"/>
                </a:lnTo>
                <a:lnTo>
                  <a:pt x="6205767" y="2005162"/>
                </a:lnTo>
                <a:lnTo>
                  <a:pt x="6460402" y="2005162"/>
                </a:lnTo>
                <a:lnTo>
                  <a:pt x="6460402" y="2740090"/>
                </a:lnTo>
                <a:lnTo>
                  <a:pt x="6227992" y="2740090"/>
                </a:lnTo>
                <a:lnTo>
                  <a:pt x="4948699" y="2747786"/>
                </a:lnTo>
                <a:cubicBezTo>
                  <a:pt x="4811301" y="2747786"/>
                  <a:pt x="4699917" y="2870308"/>
                  <a:pt x="4699917" y="3021446"/>
                </a:cubicBezTo>
                <a:lnTo>
                  <a:pt x="4699917" y="3886050"/>
                </a:lnTo>
                <a:lnTo>
                  <a:pt x="4722636" y="3888341"/>
                </a:lnTo>
                <a:cubicBezTo>
                  <a:pt x="4973520" y="3939679"/>
                  <a:pt x="5162244" y="4161661"/>
                  <a:pt x="5162244" y="4427721"/>
                </a:cubicBezTo>
                <a:cubicBezTo>
                  <a:pt x="5162244" y="4731790"/>
                  <a:pt x="4915747" y="4978287"/>
                  <a:pt x="4611678" y="4978287"/>
                </a:cubicBezTo>
                <a:cubicBezTo>
                  <a:pt x="4307609" y="4978287"/>
                  <a:pt x="4061112" y="4731790"/>
                  <a:pt x="4061112" y="4427721"/>
                </a:cubicBezTo>
                <a:cubicBezTo>
                  <a:pt x="4061112" y="4161661"/>
                  <a:pt x="4249837" y="3939679"/>
                  <a:pt x="4500720" y="3888341"/>
                </a:cubicBezTo>
                <a:lnTo>
                  <a:pt x="4525038" y="3885889"/>
                </a:lnTo>
                <a:lnTo>
                  <a:pt x="4525038" y="2997273"/>
                </a:lnTo>
                <a:cubicBezTo>
                  <a:pt x="4525038" y="2765806"/>
                  <a:pt x="4695621" y="2578165"/>
                  <a:pt x="4906045" y="2578165"/>
                </a:cubicBezTo>
                <a:lnTo>
                  <a:pt x="5752319" y="2578165"/>
                </a:lnTo>
                <a:lnTo>
                  <a:pt x="5752319" y="2544539"/>
                </a:lnTo>
                <a:lnTo>
                  <a:pt x="4621379" y="2544539"/>
                </a:lnTo>
                <a:cubicBezTo>
                  <a:pt x="4470241" y="2544539"/>
                  <a:pt x="4347719" y="2667061"/>
                  <a:pt x="4347719" y="2818199"/>
                </a:cubicBezTo>
                <a:lnTo>
                  <a:pt x="4347719" y="3200314"/>
                </a:lnTo>
                <a:lnTo>
                  <a:pt x="4345853" y="3200314"/>
                </a:lnTo>
                <a:lnTo>
                  <a:pt x="4345853" y="3217647"/>
                </a:lnTo>
                <a:cubicBezTo>
                  <a:pt x="4345853" y="3449114"/>
                  <a:pt x="4158212" y="3636755"/>
                  <a:pt x="3926745" y="3636755"/>
                </a:cubicBezTo>
                <a:lnTo>
                  <a:pt x="1502623" y="3636755"/>
                </a:lnTo>
                <a:lnTo>
                  <a:pt x="1500080" y="3661988"/>
                </a:lnTo>
                <a:cubicBezTo>
                  <a:pt x="1448742" y="3912872"/>
                  <a:pt x="1226760" y="4101596"/>
                  <a:pt x="960699" y="4101596"/>
                </a:cubicBezTo>
                <a:cubicBezTo>
                  <a:pt x="656630" y="4101596"/>
                  <a:pt x="410133" y="3855099"/>
                  <a:pt x="410133" y="3551030"/>
                </a:cubicBezTo>
                <a:cubicBezTo>
                  <a:pt x="410133" y="3246961"/>
                  <a:pt x="656630" y="3000464"/>
                  <a:pt x="960699" y="3000464"/>
                </a:cubicBezTo>
                <a:cubicBezTo>
                  <a:pt x="1226760" y="3000464"/>
                  <a:pt x="1448742" y="3189188"/>
                  <a:pt x="1500080" y="3440072"/>
                </a:cubicBezTo>
                <a:lnTo>
                  <a:pt x="1502808" y="3467134"/>
                </a:lnTo>
                <a:lnTo>
                  <a:pt x="3879826" y="3467134"/>
                </a:lnTo>
                <a:cubicBezTo>
                  <a:pt x="4030964" y="3467134"/>
                  <a:pt x="4153486" y="3344612"/>
                  <a:pt x="4153486" y="3193474"/>
                </a:cubicBezTo>
                <a:lnTo>
                  <a:pt x="4153486" y="2935531"/>
                </a:lnTo>
                <a:lnTo>
                  <a:pt x="4155352" y="2935531"/>
                </a:lnTo>
                <a:lnTo>
                  <a:pt x="4155352" y="2794026"/>
                </a:lnTo>
                <a:cubicBezTo>
                  <a:pt x="4155352" y="2562559"/>
                  <a:pt x="4342993" y="2374918"/>
                  <a:pt x="4574460" y="2374918"/>
                </a:cubicBezTo>
                <a:lnTo>
                  <a:pt x="5752319" y="2374918"/>
                </a:lnTo>
                <a:lnTo>
                  <a:pt x="5752319" y="2359082"/>
                </a:lnTo>
                <a:lnTo>
                  <a:pt x="2802547" y="2359082"/>
                </a:lnTo>
                <a:lnTo>
                  <a:pt x="2799911" y="2385229"/>
                </a:lnTo>
                <a:cubicBezTo>
                  <a:pt x="2748573" y="2636113"/>
                  <a:pt x="2526591" y="2824837"/>
                  <a:pt x="2260530" y="2824837"/>
                </a:cubicBezTo>
                <a:cubicBezTo>
                  <a:pt x="1956461" y="2824837"/>
                  <a:pt x="1709964" y="2578340"/>
                  <a:pt x="1709964" y="2274271"/>
                </a:cubicBezTo>
                <a:cubicBezTo>
                  <a:pt x="1709964" y="1970202"/>
                  <a:pt x="1956461" y="1723705"/>
                  <a:pt x="2260530" y="1723705"/>
                </a:cubicBezTo>
                <a:cubicBezTo>
                  <a:pt x="2526591" y="1723705"/>
                  <a:pt x="2748573" y="1912429"/>
                  <a:pt x="2799911" y="2163313"/>
                </a:cubicBezTo>
                <a:lnTo>
                  <a:pt x="2802547" y="2189461"/>
                </a:lnTo>
                <a:lnTo>
                  <a:pt x="5752319" y="2189461"/>
                </a:lnTo>
                <a:lnTo>
                  <a:pt x="5752319" y="2175435"/>
                </a:lnTo>
                <a:lnTo>
                  <a:pt x="4002959" y="2175435"/>
                </a:lnTo>
                <a:cubicBezTo>
                  <a:pt x="3771492" y="2175435"/>
                  <a:pt x="3583851" y="1987794"/>
                  <a:pt x="3583851" y="1756327"/>
                </a:cubicBezTo>
                <a:lnTo>
                  <a:pt x="3583851" y="1605112"/>
                </a:lnTo>
                <a:lnTo>
                  <a:pt x="3581985" y="1605112"/>
                </a:lnTo>
                <a:lnTo>
                  <a:pt x="3581985" y="926348"/>
                </a:lnTo>
                <a:cubicBezTo>
                  <a:pt x="3581985" y="775210"/>
                  <a:pt x="3459463" y="652688"/>
                  <a:pt x="3308325" y="652688"/>
                </a:cubicBezTo>
                <a:lnTo>
                  <a:pt x="1090838" y="652688"/>
                </a:lnTo>
                <a:lnTo>
                  <a:pt x="1089947" y="661524"/>
                </a:lnTo>
                <a:cubicBezTo>
                  <a:pt x="1038609" y="912408"/>
                  <a:pt x="816627" y="1101132"/>
                  <a:pt x="550566" y="1101132"/>
                </a:cubicBezTo>
                <a:cubicBezTo>
                  <a:pt x="246497" y="1101132"/>
                  <a:pt x="0" y="854635"/>
                  <a:pt x="0" y="550566"/>
                </a:cubicBezTo>
                <a:cubicBezTo>
                  <a:pt x="0" y="246497"/>
                  <a:pt x="246497" y="0"/>
                  <a:pt x="550566" y="0"/>
                </a:cubicBezTo>
                <a:close/>
              </a:path>
            </a:pathLst>
          </a:custGeom>
          <a:solidFill>
            <a:srgbClr val="FFFFFF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52400" rotWithShape="0" algn="tl" dir="2700000" dist="101600">
              <a:srgbClr val="000000">
                <a:alpha val="2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33" name="Google Shape;233;p17"/>
          <p:cNvGrpSpPr/>
          <p:nvPr/>
        </p:nvGrpSpPr>
        <p:grpSpPr>
          <a:xfrm>
            <a:off x="10747929" y="2996013"/>
            <a:ext cx="103472" cy="703404"/>
            <a:chOff x="7917305" y="1679687"/>
            <a:chExt cx="213360" cy="853440"/>
          </a:xfrm>
        </p:grpSpPr>
        <p:sp>
          <p:nvSpPr>
            <p:cNvPr id="234" name="Google Shape;234;p17"/>
            <p:cNvSpPr/>
            <p:nvPr/>
          </p:nvSpPr>
          <p:spPr>
            <a:xfrm>
              <a:off x="7917305" y="1679687"/>
              <a:ext cx="213360" cy="213360"/>
            </a:xfrm>
            <a:prstGeom prst="rect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7917305" y="1893047"/>
              <a:ext cx="213360" cy="213360"/>
            </a:xfrm>
            <a:prstGeom prst="rect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7917305" y="2106407"/>
              <a:ext cx="213360" cy="213360"/>
            </a:xfrm>
            <a:prstGeom prst="rect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7917305" y="2319767"/>
              <a:ext cx="213360" cy="213360"/>
            </a:xfrm>
            <a:prstGeom prst="rect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38" name="Google Shape;238;p17"/>
          <p:cNvGrpSpPr/>
          <p:nvPr/>
        </p:nvGrpSpPr>
        <p:grpSpPr>
          <a:xfrm>
            <a:off x="5587727" y="1279057"/>
            <a:ext cx="695493" cy="695383"/>
            <a:chOff x="4435230" y="1015537"/>
            <a:chExt cx="552044" cy="552116"/>
          </a:xfrm>
        </p:grpSpPr>
        <p:grpSp>
          <p:nvGrpSpPr>
            <p:cNvPr id="239" name="Google Shape;239;p17"/>
            <p:cNvGrpSpPr/>
            <p:nvPr/>
          </p:nvGrpSpPr>
          <p:grpSpPr>
            <a:xfrm>
              <a:off x="4435230" y="1015537"/>
              <a:ext cx="552044" cy="552116"/>
              <a:chOff x="4361827" y="942123"/>
              <a:chExt cx="698849" cy="698943"/>
            </a:xfrm>
          </p:grpSpPr>
          <p:sp>
            <p:nvSpPr>
              <p:cNvPr id="240" name="Google Shape;240;p17"/>
              <p:cNvSpPr/>
              <p:nvPr/>
            </p:nvSpPr>
            <p:spPr>
              <a:xfrm>
                <a:off x="4361827" y="942123"/>
                <a:ext cx="698849" cy="6989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4425031" y="1005336"/>
                <a:ext cx="572438" cy="57251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 flipH="1">
                <a:off x="4405009" y="991813"/>
                <a:ext cx="605980" cy="6060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43" name="Google Shape;243;p17"/>
            <p:cNvSpPr/>
            <p:nvPr/>
          </p:nvSpPr>
          <p:spPr>
            <a:xfrm>
              <a:off x="4572794" y="1115398"/>
              <a:ext cx="199000" cy="36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endParaRPr sz="25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9425689" y="4942609"/>
            <a:ext cx="695493" cy="695383"/>
            <a:chOff x="7481593" y="3924301"/>
            <a:chExt cx="552044" cy="552116"/>
          </a:xfrm>
        </p:grpSpPr>
        <p:grpSp>
          <p:nvGrpSpPr>
            <p:cNvPr id="245" name="Google Shape;245;p17"/>
            <p:cNvGrpSpPr/>
            <p:nvPr/>
          </p:nvGrpSpPr>
          <p:grpSpPr>
            <a:xfrm>
              <a:off x="7481593" y="3924301"/>
              <a:ext cx="552044" cy="552116"/>
              <a:chOff x="7408190" y="3850887"/>
              <a:chExt cx="698849" cy="698943"/>
            </a:xfrm>
          </p:grpSpPr>
          <p:sp>
            <p:nvSpPr>
              <p:cNvPr id="246" name="Google Shape;246;p17"/>
              <p:cNvSpPr/>
              <p:nvPr/>
            </p:nvSpPr>
            <p:spPr>
              <a:xfrm>
                <a:off x="7408190" y="3850887"/>
                <a:ext cx="698849" cy="698943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7471394" y="3914100"/>
                <a:ext cx="572438" cy="57251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 flipH="1">
                <a:off x="7453105" y="3896094"/>
                <a:ext cx="609016" cy="60909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49" name="Google Shape;249;p17"/>
            <p:cNvSpPr/>
            <p:nvPr/>
          </p:nvSpPr>
          <p:spPr>
            <a:xfrm>
              <a:off x="7595980" y="4003684"/>
              <a:ext cx="251167" cy="36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4</a:t>
              </a:r>
              <a:endParaRPr sz="25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50" name="Google Shape;250;p17"/>
          <p:cNvGrpSpPr/>
          <p:nvPr/>
        </p:nvGrpSpPr>
        <p:grpSpPr>
          <a:xfrm flipH="1" rot="-5400000">
            <a:off x="4915410" y="1064786"/>
            <a:ext cx="1135782" cy="1088141"/>
            <a:chOff x="911201" y="1503466"/>
            <a:chExt cx="2283025" cy="2186933"/>
          </a:xfrm>
        </p:grpSpPr>
        <p:sp>
          <p:nvSpPr>
            <p:cNvPr id="251" name="Google Shape;251;p1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 flipH="1" rot="8100000">
              <a:off x="1283460" y="1824478"/>
              <a:ext cx="1547880" cy="1544910"/>
            </a:xfrm>
            <a:custGeom>
              <a:rect b="b" l="l" r="r" t="t"/>
              <a:pathLst>
                <a:path extrusionOk="0" h="900000" w="90173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solidFill>
              <a:srgbClr val="EC6C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58" name="Google Shape;258;p17"/>
          <p:cNvSpPr txBox="1"/>
          <p:nvPr/>
        </p:nvSpPr>
        <p:spPr>
          <a:xfrm>
            <a:off x="3374049" y="1377501"/>
            <a:ext cx="1565180" cy="36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1145738" y="1348419"/>
            <a:ext cx="2436908" cy="51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>
            <a:off x="7203733" y="2907798"/>
            <a:ext cx="695493" cy="695383"/>
            <a:chOff x="5717926" y="2308715"/>
            <a:chExt cx="552044" cy="552116"/>
          </a:xfrm>
        </p:grpSpPr>
        <p:grpSp>
          <p:nvGrpSpPr>
            <p:cNvPr id="261" name="Google Shape;261;p17"/>
            <p:cNvGrpSpPr/>
            <p:nvPr/>
          </p:nvGrpSpPr>
          <p:grpSpPr>
            <a:xfrm>
              <a:off x="5717926" y="2308715"/>
              <a:ext cx="552044" cy="552116"/>
              <a:chOff x="5644523" y="2235301"/>
              <a:chExt cx="698849" cy="698943"/>
            </a:xfrm>
          </p:grpSpPr>
          <p:sp>
            <p:nvSpPr>
              <p:cNvPr id="262" name="Google Shape;262;p17"/>
              <p:cNvSpPr/>
              <p:nvPr/>
            </p:nvSpPr>
            <p:spPr>
              <a:xfrm>
                <a:off x="5644523" y="2235301"/>
                <a:ext cx="698849" cy="698943"/>
              </a:xfrm>
              <a:prstGeom prst="ellipse">
                <a:avLst/>
              </a:prstGeom>
              <a:solidFill>
                <a:srgbClr val="E3413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5707727" y="2298514"/>
                <a:ext cx="572438" cy="57251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 flipH="1">
                <a:off x="5680162" y="2268861"/>
                <a:ext cx="631738" cy="63182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65" name="Google Shape;265;p17"/>
            <p:cNvSpPr/>
            <p:nvPr/>
          </p:nvSpPr>
          <p:spPr>
            <a:xfrm>
              <a:off x="5851002" y="2399673"/>
              <a:ext cx="226992" cy="36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2</a:t>
              </a:r>
              <a:endParaRPr sz="25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 flipH="1" rot="-5400000">
            <a:off x="6527051" y="2706145"/>
            <a:ext cx="1135782" cy="1088141"/>
            <a:chOff x="911201" y="1503466"/>
            <a:chExt cx="2283025" cy="2186933"/>
          </a:xfrm>
        </p:grpSpPr>
        <p:sp>
          <p:nvSpPr>
            <p:cNvPr id="267" name="Google Shape;267;p1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 flipH="1" rot="8100000">
              <a:off x="1283460" y="1824478"/>
              <a:ext cx="1547880" cy="1544910"/>
            </a:xfrm>
            <a:custGeom>
              <a:rect b="b" l="l" r="r" t="t"/>
              <a:pathLst>
                <a:path extrusionOk="0" h="900000" w="90173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solidFill>
              <a:srgbClr val="E341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74" name="Google Shape;274;p17"/>
          <p:cNvSpPr txBox="1"/>
          <p:nvPr/>
        </p:nvSpPr>
        <p:spPr>
          <a:xfrm>
            <a:off x="5026756" y="2996013"/>
            <a:ext cx="1565180" cy="36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2798446" y="2966930"/>
            <a:ext cx="2436908" cy="51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grpSp>
        <p:nvGrpSpPr>
          <p:cNvPr id="276" name="Google Shape;276;p17"/>
          <p:cNvGrpSpPr/>
          <p:nvPr/>
        </p:nvGrpSpPr>
        <p:grpSpPr>
          <a:xfrm>
            <a:off x="5975324" y="4114217"/>
            <a:ext cx="695493" cy="695383"/>
            <a:chOff x="4742883" y="3266580"/>
            <a:chExt cx="552044" cy="552116"/>
          </a:xfrm>
        </p:grpSpPr>
        <p:grpSp>
          <p:nvGrpSpPr>
            <p:cNvPr id="277" name="Google Shape;277;p17"/>
            <p:cNvGrpSpPr/>
            <p:nvPr/>
          </p:nvGrpSpPr>
          <p:grpSpPr>
            <a:xfrm>
              <a:off x="4742883" y="3266580"/>
              <a:ext cx="552044" cy="552116"/>
              <a:chOff x="4669480" y="3193166"/>
              <a:chExt cx="698849" cy="698943"/>
            </a:xfrm>
          </p:grpSpPr>
          <p:sp>
            <p:nvSpPr>
              <p:cNvPr id="278" name="Google Shape;278;p17"/>
              <p:cNvSpPr/>
              <p:nvPr/>
            </p:nvSpPr>
            <p:spPr>
              <a:xfrm>
                <a:off x="4669480" y="3193166"/>
                <a:ext cx="698849" cy="698943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4732684" y="3256379"/>
                <a:ext cx="572438" cy="572515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2700000" scaled="0"/>
              </a:gra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90500" algn="ctr" dir="2700000" dist="228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 flipH="1">
                <a:off x="4703034" y="3228211"/>
                <a:ext cx="631738" cy="63182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81" name="Google Shape;281;p17"/>
            <p:cNvSpPr/>
            <p:nvPr/>
          </p:nvSpPr>
          <p:spPr>
            <a:xfrm>
              <a:off x="4842785" y="3368908"/>
              <a:ext cx="233354" cy="360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endParaRPr sz="25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82" name="Google Shape;282;p17"/>
          <p:cNvGrpSpPr/>
          <p:nvPr/>
        </p:nvGrpSpPr>
        <p:grpSpPr>
          <a:xfrm flipH="1" rot="-5400000">
            <a:off x="5325517" y="3917835"/>
            <a:ext cx="1135782" cy="1088141"/>
            <a:chOff x="911201" y="1503466"/>
            <a:chExt cx="2283025" cy="2186933"/>
          </a:xfrm>
        </p:grpSpPr>
        <p:sp>
          <p:nvSpPr>
            <p:cNvPr id="283" name="Google Shape;283;p1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 flipH="1" rot="8100000">
              <a:off x="1283460" y="1824478"/>
              <a:ext cx="1547880" cy="1544910"/>
            </a:xfrm>
            <a:custGeom>
              <a:rect b="b" l="l" r="r" t="t"/>
              <a:pathLst>
                <a:path extrusionOk="0" h="900000" w="90173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90" name="Google Shape;290;p17"/>
          <p:cNvSpPr txBox="1"/>
          <p:nvPr/>
        </p:nvSpPr>
        <p:spPr>
          <a:xfrm>
            <a:off x="3784154" y="4252793"/>
            <a:ext cx="1565180" cy="36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1555844" y="4223709"/>
            <a:ext cx="2436908" cy="51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grpSp>
        <p:nvGrpSpPr>
          <p:cNvPr id="292" name="Google Shape;292;p17"/>
          <p:cNvGrpSpPr/>
          <p:nvPr/>
        </p:nvGrpSpPr>
        <p:grpSpPr>
          <a:xfrm flipH="1" rot="-5400000">
            <a:off x="8738028" y="4758228"/>
            <a:ext cx="1135782" cy="1088141"/>
            <a:chOff x="911201" y="1503466"/>
            <a:chExt cx="2283025" cy="2186933"/>
          </a:xfrm>
        </p:grpSpPr>
        <p:sp>
          <p:nvSpPr>
            <p:cNvPr id="293" name="Google Shape;293;p17"/>
            <p:cNvSpPr/>
            <p:nvPr/>
          </p:nvSpPr>
          <p:spPr>
            <a:xfrm>
              <a:off x="2026099" y="1679379"/>
              <a:ext cx="60759" cy="489621"/>
            </a:xfrm>
            <a:prstGeom prst="rect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flipH="1" rot="8100000">
              <a:off x="1283460" y="1824478"/>
              <a:ext cx="1547880" cy="1544910"/>
            </a:xfrm>
            <a:custGeom>
              <a:rect b="b" l="l" r="r" t="t"/>
              <a:pathLst>
                <a:path extrusionOk="0" h="900000" w="901730">
                  <a:moveTo>
                    <a:pt x="871669" y="0"/>
                  </a:moveTo>
                  <a:lnTo>
                    <a:pt x="901730" y="0"/>
                  </a:lnTo>
                  <a:cubicBezTo>
                    <a:pt x="901730" y="497056"/>
                    <a:pt x="498786" y="900000"/>
                    <a:pt x="1730" y="900000"/>
                  </a:cubicBezTo>
                  <a:lnTo>
                    <a:pt x="0" y="899913"/>
                  </a:lnTo>
                  <a:lnTo>
                    <a:pt x="0" y="869852"/>
                  </a:lnTo>
                  <a:lnTo>
                    <a:pt x="1731" y="869939"/>
                  </a:lnTo>
                  <a:cubicBezTo>
                    <a:pt x="482184" y="869939"/>
                    <a:pt x="871669" y="480454"/>
                    <a:pt x="871669" y="1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911201" y="2587444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095293" y="2587444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1952570" y="2048530"/>
              <a:ext cx="209661" cy="209661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007933" y="2106832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007011" y="1622002"/>
              <a:ext cx="98933" cy="98933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0" name="Google Shape;300;p17"/>
          <p:cNvSpPr txBox="1"/>
          <p:nvPr/>
        </p:nvSpPr>
        <p:spPr>
          <a:xfrm>
            <a:off x="7190884" y="5082876"/>
            <a:ext cx="1565180" cy="36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1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4962572" y="5053792"/>
            <a:ext cx="2436908" cy="51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Go ahead and replace it with your own text.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03" name="Google Shape;303;p17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304" name="Google Shape;304;p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/>
          <p:nvPr/>
        </p:nvSpPr>
        <p:spPr>
          <a:xfrm>
            <a:off x="3398617" y="2299466"/>
            <a:ext cx="4722840" cy="2411671"/>
          </a:xfrm>
          <a:custGeom>
            <a:rect b="b" l="l" r="r" t="t"/>
            <a:pathLst>
              <a:path extrusionOk="0" h="2553070" w="4998306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12" name="Google Shape;312;p18"/>
          <p:cNvGrpSpPr/>
          <p:nvPr/>
        </p:nvGrpSpPr>
        <p:grpSpPr>
          <a:xfrm>
            <a:off x="3114162" y="3996045"/>
            <a:ext cx="1464356" cy="1463935"/>
            <a:chOff x="3295799" y="3657417"/>
            <a:chExt cx="1549766" cy="1549766"/>
          </a:xfrm>
        </p:grpSpPr>
        <p:grpSp>
          <p:nvGrpSpPr>
            <p:cNvPr id="313" name="Google Shape;313;p18"/>
            <p:cNvGrpSpPr/>
            <p:nvPr/>
          </p:nvGrpSpPr>
          <p:grpSpPr>
            <a:xfrm>
              <a:off x="3295799" y="3657417"/>
              <a:ext cx="1549766" cy="1549766"/>
              <a:chOff x="2704569" y="1627329"/>
              <a:chExt cx="2269012" cy="2269012"/>
            </a:xfrm>
          </p:grpSpPr>
          <p:sp>
            <p:nvSpPr>
              <p:cNvPr id="314" name="Google Shape;314;p1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18" name="Google Shape;318;p18"/>
            <p:cNvGrpSpPr/>
            <p:nvPr/>
          </p:nvGrpSpPr>
          <p:grpSpPr>
            <a:xfrm>
              <a:off x="3688936" y="4021491"/>
              <a:ext cx="242633" cy="284336"/>
              <a:chOff x="1776" y="1776"/>
              <a:chExt cx="64" cy="75"/>
            </a:xfrm>
          </p:grpSpPr>
          <p:sp>
            <p:nvSpPr>
              <p:cNvPr id="319" name="Google Shape;319;p18"/>
              <p:cNvSpPr/>
              <p:nvPr/>
            </p:nvSpPr>
            <p:spPr>
              <a:xfrm>
                <a:off x="1795" y="1779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1776" y="1810"/>
                <a:ext cx="64" cy="41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1795" y="1776"/>
                <a:ext cx="29" cy="26"/>
              </a:xfrm>
              <a:custGeom>
                <a:rect b="b" l="l" r="r" t="t"/>
                <a:pathLst>
                  <a:path extrusionOk="0" h="10" w="11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1776" y="1807"/>
                <a:ext cx="64" cy="42"/>
              </a:xfrm>
              <a:custGeom>
                <a:rect b="b" l="l" r="r" t="t"/>
                <a:pathLst>
                  <a:path extrusionOk="0" h="16" w="24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323" name="Google Shape;323;p18"/>
          <p:cNvGrpSpPr/>
          <p:nvPr/>
        </p:nvGrpSpPr>
        <p:grpSpPr>
          <a:xfrm>
            <a:off x="5262175" y="1848650"/>
            <a:ext cx="1464356" cy="1463935"/>
            <a:chOff x="5569099" y="1384117"/>
            <a:chExt cx="1549766" cy="1549766"/>
          </a:xfrm>
        </p:grpSpPr>
        <p:grpSp>
          <p:nvGrpSpPr>
            <p:cNvPr id="324" name="Google Shape;324;p18"/>
            <p:cNvGrpSpPr/>
            <p:nvPr/>
          </p:nvGrpSpPr>
          <p:grpSpPr>
            <a:xfrm>
              <a:off x="5569099" y="1384117"/>
              <a:ext cx="1549766" cy="1549766"/>
              <a:chOff x="2704569" y="1627329"/>
              <a:chExt cx="2269012" cy="2269012"/>
            </a:xfrm>
          </p:grpSpPr>
          <p:sp>
            <p:nvSpPr>
              <p:cNvPr id="325" name="Google Shape;325;p1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29" name="Google Shape;329;p18"/>
            <p:cNvGrpSpPr/>
            <p:nvPr/>
          </p:nvGrpSpPr>
          <p:grpSpPr>
            <a:xfrm>
              <a:off x="5963619" y="1769316"/>
              <a:ext cx="265222" cy="247136"/>
              <a:chOff x="3802" y="2858"/>
              <a:chExt cx="616" cy="574"/>
            </a:xfrm>
          </p:grpSpPr>
          <p:sp>
            <p:nvSpPr>
              <p:cNvPr id="330" name="Google Shape;330;p18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335" name="Google Shape;335;p18"/>
          <p:cNvGrpSpPr/>
          <p:nvPr/>
        </p:nvGrpSpPr>
        <p:grpSpPr>
          <a:xfrm>
            <a:off x="7389107" y="3994389"/>
            <a:ext cx="1464356" cy="1463935"/>
            <a:chOff x="7842398" y="3657417"/>
            <a:chExt cx="1549766" cy="1549766"/>
          </a:xfrm>
        </p:grpSpPr>
        <p:grpSp>
          <p:nvGrpSpPr>
            <p:cNvPr id="336" name="Google Shape;336;p18"/>
            <p:cNvGrpSpPr/>
            <p:nvPr/>
          </p:nvGrpSpPr>
          <p:grpSpPr>
            <a:xfrm>
              <a:off x="7842398" y="3657417"/>
              <a:ext cx="1549766" cy="1549766"/>
              <a:chOff x="2704569" y="1627329"/>
              <a:chExt cx="2269012" cy="2269012"/>
            </a:xfrm>
          </p:grpSpPr>
          <p:sp>
            <p:nvSpPr>
              <p:cNvPr id="337" name="Google Shape;337;p1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41" name="Google Shape;341;p18"/>
            <p:cNvGrpSpPr/>
            <p:nvPr/>
          </p:nvGrpSpPr>
          <p:grpSpPr>
            <a:xfrm>
              <a:off x="8215083" y="4010935"/>
              <a:ext cx="304689" cy="308286"/>
              <a:chOff x="2426" y="2781"/>
              <a:chExt cx="593" cy="600"/>
            </a:xfrm>
          </p:grpSpPr>
          <p:sp>
            <p:nvSpPr>
              <p:cNvPr id="342" name="Google Shape;342;p18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344" name="Google Shape;344;p18"/>
          <p:cNvGrpSpPr/>
          <p:nvPr/>
        </p:nvGrpSpPr>
        <p:grpSpPr>
          <a:xfrm>
            <a:off x="3743299" y="2477609"/>
            <a:ext cx="1464356" cy="1463935"/>
            <a:chOff x="3961633" y="2049951"/>
            <a:chExt cx="1549766" cy="1549766"/>
          </a:xfrm>
        </p:grpSpPr>
        <p:grpSp>
          <p:nvGrpSpPr>
            <p:cNvPr id="345" name="Google Shape;345;p18"/>
            <p:cNvGrpSpPr/>
            <p:nvPr/>
          </p:nvGrpSpPr>
          <p:grpSpPr>
            <a:xfrm>
              <a:off x="3961633" y="2049951"/>
              <a:ext cx="1549766" cy="1549766"/>
              <a:chOff x="2704569" y="1627329"/>
              <a:chExt cx="2269012" cy="2269012"/>
            </a:xfrm>
          </p:grpSpPr>
          <p:sp>
            <p:nvSpPr>
              <p:cNvPr id="346" name="Google Shape;346;p1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3086100" y="1979504"/>
                <a:ext cx="762000" cy="761999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50" name="Google Shape;350;p18"/>
            <p:cNvGrpSpPr/>
            <p:nvPr/>
          </p:nvGrpSpPr>
          <p:grpSpPr>
            <a:xfrm>
              <a:off x="4351758" y="2428884"/>
              <a:ext cx="273678" cy="297818"/>
              <a:chOff x="4873620" y="1965325"/>
              <a:chExt cx="269882" cy="293688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4873620" y="2127250"/>
                <a:ext cx="112713" cy="131763"/>
              </a:xfrm>
              <a:custGeom>
                <a:rect b="b" l="l" r="r" t="t"/>
                <a:pathLst>
                  <a:path extrusionOk="0" h="35" w="3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4884737" y="1973263"/>
                <a:ext cx="41275" cy="146050"/>
              </a:xfrm>
              <a:custGeom>
                <a:rect b="b" l="l" r="r" t="t"/>
                <a:pathLst>
                  <a:path extrusionOk="0" h="39" w="11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4940303" y="1965325"/>
                <a:ext cx="177800" cy="293688"/>
              </a:xfrm>
              <a:custGeom>
                <a:rect b="b" l="l" r="r" t="t"/>
                <a:pathLst>
                  <a:path extrusionOk="0" h="78" w="47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rect b="b" l="l" r="r" t="t"/>
                <a:pathLst>
                  <a:path extrusionOk="0" h="30" w="26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355" name="Google Shape;355;p18"/>
          <p:cNvGrpSpPr/>
          <p:nvPr/>
        </p:nvGrpSpPr>
        <p:grpSpPr>
          <a:xfrm>
            <a:off x="6781050" y="2477609"/>
            <a:ext cx="1464356" cy="1463935"/>
            <a:chOff x="7176564" y="2049951"/>
            <a:chExt cx="1549766" cy="1549766"/>
          </a:xfrm>
        </p:grpSpPr>
        <p:grpSp>
          <p:nvGrpSpPr>
            <p:cNvPr id="356" name="Google Shape;356;p18"/>
            <p:cNvGrpSpPr/>
            <p:nvPr/>
          </p:nvGrpSpPr>
          <p:grpSpPr>
            <a:xfrm>
              <a:off x="7176564" y="2049951"/>
              <a:ext cx="1549766" cy="1549766"/>
              <a:chOff x="2704569" y="1627329"/>
              <a:chExt cx="2269012" cy="2269012"/>
            </a:xfrm>
          </p:grpSpPr>
          <p:sp>
            <p:nvSpPr>
              <p:cNvPr id="357" name="Google Shape;357;p18"/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68627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54901"/>
                    </a:srgb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rgbClr val="D8D8D8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65100" sx="97000" rotWithShape="0" algn="tl" dir="2700000" dist="76200" sy="97000">
                  <a:srgbClr val="000000">
                    <a:alpha val="24705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grpSp>
          <p:nvGrpSpPr>
            <p:cNvPr id="361" name="Google Shape;361;p18"/>
            <p:cNvGrpSpPr/>
            <p:nvPr/>
          </p:nvGrpSpPr>
          <p:grpSpPr>
            <a:xfrm>
              <a:off x="7541315" y="2436381"/>
              <a:ext cx="295528" cy="235965"/>
              <a:chOff x="3775" y="2110"/>
              <a:chExt cx="129" cy="103"/>
            </a:xfrm>
          </p:grpSpPr>
          <p:sp>
            <p:nvSpPr>
              <p:cNvPr id="362" name="Google Shape;362;p18"/>
              <p:cNvSpPr/>
              <p:nvPr/>
            </p:nvSpPr>
            <p:spPr>
              <a:xfrm>
                <a:off x="3775" y="2177"/>
                <a:ext cx="40" cy="36"/>
              </a:xfrm>
              <a:custGeom>
                <a:rect b="b" l="l" r="r" t="t"/>
                <a:pathLst>
                  <a:path extrusionOk="0" h="14" w="16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3795" y="2156"/>
                <a:ext cx="109" cy="41"/>
              </a:xfrm>
              <a:custGeom>
                <a:rect b="b" l="l" r="r" t="t"/>
                <a:pathLst>
                  <a:path extrusionOk="0" h="16" w="44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3810" y="2110"/>
                <a:ext cx="94" cy="41"/>
              </a:xfrm>
              <a:custGeom>
                <a:rect b="b" l="l" r="r" t="t"/>
                <a:pathLst>
                  <a:path extrusionOk="0" h="16" w="38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365" name="Google Shape;365;p18"/>
          <p:cNvGrpSpPr/>
          <p:nvPr/>
        </p:nvGrpSpPr>
        <p:grpSpPr>
          <a:xfrm>
            <a:off x="4104774" y="3124192"/>
            <a:ext cx="3310533" cy="3441754"/>
            <a:chOff x="4344188" y="2734445"/>
            <a:chExt cx="3503625" cy="3643549"/>
          </a:xfrm>
        </p:grpSpPr>
        <p:grpSp>
          <p:nvGrpSpPr>
            <p:cNvPr id="366" name="Google Shape;366;p18"/>
            <p:cNvGrpSpPr/>
            <p:nvPr/>
          </p:nvGrpSpPr>
          <p:grpSpPr>
            <a:xfrm>
              <a:off x="5089121" y="2734445"/>
              <a:ext cx="2013758" cy="3351514"/>
              <a:chOff x="2628900" y="0"/>
              <a:chExt cx="3924300" cy="6531242"/>
            </a:xfrm>
          </p:grpSpPr>
          <p:sp>
            <p:nvSpPr>
              <p:cNvPr id="367" name="Google Shape;367;p18"/>
              <p:cNvSpPr/>
              <p:nvPr/>
            </p:nvSpPr>
            <p:spPr>
              <a:xfrm>
                <a:off x="4210045" y="6028873"/>
                <a:ext cx="762006" cy="21771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7F7F7F"/>
                  </a:gs>
                  <a:gs pos="52999">
                    <a:srgbClr val="BFBFBF"/>
                  </a:gs>
                  <a:gs pos="100000">
                    <a:srgbClr val="A5A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 rot="-2700000">
                <a:off x="3939602" y="4936160"/>
                <a:ext cx="1302892" cy="1329080"/>
              </a:xfrm>
              <a:custGeom>
                <a:rect b="b" l="l" r="r" t="t"/>
                <a:pathLst>
                  <a:path extrusionOk="0" h="1329080" w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F7F7F"/>
                  </a:gs>
                  <a:gs pos="3000">
                    <a:srgbClr val="7F7F7F"/>
                  </a:gs>
                  <a:gs pos="48000">
                    <a:srgbClr val="A5A5A5"/>
                  </a:gs>
                  <a:gs pos="100000">
                    <a:srgbClr val="BFBFBF">
                      <a:alpha val="8196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3748087" y="4667248"/>
                <a:ext cx="1685925" cy="933452"/>
              </a:xfrm>
              <a:custGeom>
                <a:rect b="b" l="l" r="r" t="t"/>
                <a:pathLst>
                  <a:path extrusionOk="0" h="933452" w="1685925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3000">
                    <a:srgbClr val="A5A5A5"/>
                  </a:gs>
                  <a:gs pos="22000">
                    <a:schemeClr val="lt1"/>
                  </a:gs>
                  <a:gs pos="37000">
                    <a:srgbClr val="D8D8D8"/>
                  </a:gs>
                  <a:gs pos="51000">
                    <a:srgbClr val="A5A5A5"/>
                  </a:gs>
                  <a:gs pos="64000">
                    <a:srgbClr val="D8D8D8"/>
                  </a:gs>
                  <a:gs pos="76000">
                    <a:schemeClr val="lt1"/>
                  </a:gs>
                  <a:gs pos="88000">
                    <a:srgbClr val="BFBFBF"/>
                  </a:gs>
                  <a:gs pos="100000">
                    <a:srgbClr val="A5A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 rot="-300000">
                <a:off x="3745777" y="5473848"/>
                <a:ext cx="1674823" cy="82848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 rot="-300000">
                <a:off x="3745777" y="5003011"/>
                <a:ext cx="1674823" cy="78828"/>
              </a:xfrm>
              <a:prstGeom prst="roundRect">
                <a:avLst>
                  <a:gd fmla="val 1859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 rot="-300000">
                <a:off x="3745777" y="5169689"/>
                <a:ext cx="1674823" cy="78828"/>
              </a:xfrm>
              <a:prstGeom prst="roundRect">
                <a:avLst>
                  <a:gd fmla="val 1062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 rot="-300000">
                <a:off x="3745777" y="5338507"/>
                <a:ext cx="1674823" cy="78828"/>
              </a:xfrm>
              <a:prstGeom prst="roundRect">
                <a:avLst>
                  <a:gd fmla="val 14265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2628900" y="0"/>
                <a:ext cx="3924300" cy="4667248"/>
              </a:xfrm>
              <a:custGeom>
                <a:rect b="b" l="l" r="r" t="t"/>
                <a:pathLst>
                  <a:path extrusionOk="0" h="4667248" w="3924300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0"/>
                    </a:srgbClr>
                  </a:gs>
                  <a:gs pos="82000">
                    <a:schemeClr val="lt1"/>
                  </a:gs>
                  <a:gs pos="100000">
                    <a:schemeClr val="lt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3710114" y="4705817"/>
                <a:ext cx="1788889" cy="3266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3000">
                    <a:srgbClr val="7F7F7F"/>
                  </a:gs>
                  <a:gs pos="51500">
                    <a:srgbClr val="D8D8D8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 rot="-300000">
                <a:off x="3667323" y="4909975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 rot="-300000">
                <a:off x="3667323" y="5070121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 rot="-300000">
                <a:off x="3667323" y="5236799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 rot="-300000">
                <a:off x="3667323" y="5405617"/>
                <a:ext cx="1831730" cy="7882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 rot="-300000">
                <a:off x="3667323" y="5540958"/>
                <a:ext cx="1831730" cy="8284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BFBFBF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4009769" y="5933116"/>
                <a:ext cx="1178588" cy="35135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4201536" y="6135966"/>
                <a:ext cx="776005" cy="16227"/>
              </a:xfrm>
              <a:prstGeom prst="roundRect">
                <a:avLst>
                  <a:gd fmla="val 13637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chemeClr val="lt1"/>
                  </a:gs>
                  <a:gs pos="52999">
                    <a:srgbClr val="7F7F7F"/>
                  </a:gs>
                  <a:gs pos="78000">
                    <a:schemeClr val="lt1"/>
                  </a:gs>
                  <a:gs pos="100000">
                    <a:srgbClr val="7F7F7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383" name="Google Shape;383;p18"/>
            <p:cNvSpPr/>
            <p:nvPr/>
          </p:nvSpPr>
          <p:spPr>
            <a:xfrm>
              <a:off x="4344188" y="6004661"/>
              <a:ext cx="3503625" cy="373333"/>
            </a:xfrm>
            <a:prstGeom prst="ellipse">
              <a:avLst/>
            </a:prstGeom>
            <a:gradFill>
              <a:gsLst>
                <a:gs pos="0">
                  <a:srgbClr val="000000">
                    <a:alpha val="24705"/>
                  </a:srgbClr>
                </a:gs>
                <a:gs pos="100000">
                  <a:srgbClr val="EFEFE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84" name="Google Shape;384;p18"/>
          <p:cNvGrpSpPr/>
          <p:nvPr/>
        </p:nvGrpSpPr>
        <p:grpSpPr>
          <a:xfrm>
            <a:off x="1602498" y="4183892"/>
            <a:ext cx="1817136" cy="638906"/>
            <a:chOff x="3776606" y="2004244"/>
            <a:chExt cx="1923123" cy="676366"/>
          </a:xfrm>
        </p:grpSpPr>
        <p:sp>
          <p:nvSpPr>
            <p:cNvPr id="385" name="Google Shape;385;p18"/>
            <p:cNvSpPr txBox="1"/>
            <p:nvPr/>
          </p:nvSpPr>
          <p:spPr>
            <a:xfrm>
              <a:off x="3776606" y="2004244"/>
              <a:ext cx="1923123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6" name="Google Shape;386;p18"/>
            <p:cNvSpPr txBox="1"/>
            <p:nvPr/>
          </p:nvSpPr>
          <p:spPr>
            <a:xfrm>
              <a:off x="3782527" y="2289624"/>
              <a:ext cx="1559316" cy="39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9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87" name="Google Shape;387;p18"/>
          <p:cNvGrpSpPr/>
          <p:nvPr/>
        </p:nvGrpSpPr>
        <p:grpSpPr>
          <a:xfrm>
            <a:off x="2294241" y="2221649"/>
            <a:ext cx="1817136" cy="638906"/>
            <a:chOff x="3776606" y="2004244"/>
            <a:chExt cx="1923123" cy="676366"/>
          </a:xfrm>
        </p:grpSpPr>
        <p:sp>
          <p:nvSpPr>
            <p:cNvPr id="388" name="Google Shape;388;p18"/>
            <p:cNvSpPr txBox="1"/>
            <p:nvPr/>
          </p:nvSpPr>
          <p:spPr>
            <a:xfrm>
              <a:off x="3776606" y="2004244"/>
              <a:ext cx="1923123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89" name="Google Shape;389;p18"/>
            <p:cNvSpPr txBox="1"/>
            <p:nvPr/>
          </p:nvSpPr>
          <p:spPr>
            <a:xfrm>
              <a:off x="3782527" y="2289624"/>
              <a:ext cx="1559316" cy="39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9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0" name="Google Shape;390;p18"/>
          <p:cNvGrpSpPr/>
          <p:nvPr/>
        </p:nvGrpSpPr>
        <p:grpSpPr>
          <a:xfrm>
            <a:off x="4991342" y="1202984"/>
            <a:ext cx="1817136" cy="638906"/>
            <a:chOff x="3776606" y="2004244"/>
            <a:chExt cx="1923123" cy="676366"/>
          </a:xfrm>
        </p:grpSpPr>
        <p:sp>
          <p:nvSpPr>
            <p:cNvPr id="391" name="Google Shape;391;p18"/>
            <p:cNvSpPr txBox="1"/>
            <p:nvPr/>
          </p:nvSpPr>
          <p:spPr>
            <a:xfrm>
              <a:off x="3776606" y="2004244"/>
              <a:ext cx="1923123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2" name="Google Shape;392;p18"/>
            <p:cNvSpPr txBox="1"/>
            <p:nvPr/>
          </p:nvSpPr>
          <p:spPr>
            <a:xfrm>
              <a:off x="3782527" y="2289624"/>
              <a:ext cx="1559316" cy="39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9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3" name="Google Shape;393;p18"/>
          <p:cNvGrpSpPr/>
          <p:nvPr/>
        </p:nvGrpSpPr>
        <p:grpSpPr>
          <a:xfrm>
            <a:off x="8524372" y="4233750"/>
            <a:ext cx="1817136" cy="638906"/>
            <a:chOff x="3776606" y="2004244"/>
            <a:chExt cx="1923123" cy="676366"/>
          </a:xfrm>
        </p:grpSpPr>
        <p:sp>
          <p:nvSpPr>
            <p:cNvPr id="394" name="Google Shape;394;p18"/>
            <p:cNvSpPr txBox="1"/>
            <p:nvPr/>
          </p:nvSpPr>
          <p:spPr>
            <a:xfrm>
              <a:off x="3776606" y="2004244"/>
              <a:ext cx="1923123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5" name="Google Shape;395;p18"/>
            <p:cNvSpPr txBox="1"/>
            <p:nvPr/>
          </p:nvSpPr>
          <p:spPr>
            <a:xfrm>
              <a:off x="3782527" y="2289624"/>
              <a:ext cx="1559316" cy="39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9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7852334" y="2255285"/>
            <a:ext cx="1817136" cy="638906"/>
            <a:chOff x="3776606" y="2004244"/>
            <a:chExt cx="1923123" cy="676366"/>
          </a:xfrm>
        </p:grpSpPr>
        <p:sp>
          <p:nvSpPr>
            <p:cNvPr id="397" name="Google Shape;397;p18"/>
            <p:cNvSpPr txBox="1"/>
            <p:nvPr/>
          </p:nvSpPr>
          <p:spPr>
            <a:xfrm>
              <a:off x="3776606" y="2004244"/>
              <a:ext cx="1923123" cy="309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STEP HERE</a:t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8" name="Google Shape;398;p18"/>
            <p:cNvSpPr txBox="1"/>
            <p:nvPr/>
          </p:nvSpPr>
          <p:spPr>
            <a:xfrm>
              <a:off x="3782527" y="2289624"/>
              <a:ext cx="1559316" cy="39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Go ahead and replace it with your own text.</a:t>
              </a:r>
              <a:endParaRPr sz="9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99" name="Google Shape;399;p18"/>
          <p:cNvGrpSpPr/>
          <p:nvPr/>
        </p:nvGrpSpPr>
        <p:grpSpPr>
          <a:xfrm>
            <a:off x="4960477" y="3276065"/>
            <a:ext cx="1599127" cy="1582838"/>
            <a:chOff x="5245265" y="2863322"/>
            <a:chExt cx="1538545" cy="1523312"/>
          </a:xfrm>
        </p:grpSpPr>
        <p:grpSp>
          <p:nvGrpSpPr>
            <p:cNvPr id="400" name="Google Shape;400;p18"/>
            <p:cNvGrpSpPr/>
            <p:nvPr/>
          </p:nvGrpSpPr>
          <p:grpSpPr>
            <a:xfrm>
              <a:off x="5329506" y="2866005"/>
              <a:ext cx="1431612" cy="1388230"/>
              <a:chOff x="3477" y="1809"/>
              <a:chExt cx="726" cy="704"/>
            </a:xfrm>
          </p:grpSpPr>
          <p:sp>
            <p:nvSpPr>
              <p:cNvPr id="401" name="Google Shape;401;p18"/>
              <p:cNvSpPr/>
              <p:nvPr/>
            </p:nvSpPr>
            <p:spPr>
              <a:xfrm>
                <a:off x="3928" y="1833"/>
                <a:ext cx="15" cy="12"/>
              </a:xfrm>
              <a:custGeom>
                <a:rect b="b" l="l" r="r" t="t"/>
                <a:pathLst>
                  <a:path extrusionOk="0" h="5" w="6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2" name="Google Shape;402;p18"/>
              <p:cNvSpPr/>
              <p:nvPr/>
            </p:nvSpPr>
            <p:spPr>
              <a:xfrm>
                <a:off x="3928" y="1840"/>
                <a:ext cx="34" cy="33"/>
              </a:xfrm>
              <a:custGeom>
                <a:rect b="b" l="l" r="r" t="t"/>
                <a:pathLst>
                  <a:path extrusionOk="0" h="14" w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3" name="Google Shape;403;p18"/>
              <p:cNvSpPr/>
              <p:nvPr/>
            </p:nvSpPr>
            <p:spPr>
              <a:xfrm>
                <a:off x="3959" y="1847"/>
                <a:ext cx="22" cy="19"/>
              </a:xfrm>
              <a:custGeom>
                <a:rect b="b" l="l" r="r" t="t"/>
                <a:pathLst>
                  <a:path extrusionOk="0" h="8" w="9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4" name="Google Shape;404;p18"/>
              <p:cNvSpPr/>
              <p:nvPr/>
            </p:nvSpPr>
            <p:spPr>
              <a:xfrm>
                <a:off x="3959" y="1864"/>
                <a:ext cx="22" cy="14"/>
              </a:xfrm>
              <a:custGeom>
                <a:rect b="b" l="l" r="r" t="t"/>
                <a:pathLst>
                  <a:path extrusionOk="0" h="6" w="9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5" name="Google Shape;405;p18"/>
              <p:cNvSpPr/>
              <p:nvPr/>
            </p:nvSpPr>
            <p:spPr>
              <a:xfrm>
                <a:off x="3764" y="1809"/>
                <a:ext cx="81" cy="57"/>
              </a:xfrm>
              <a:custGeom>
                <a:rect b="b" l="l" r="r" t="t"/>
                <a:pathLst>
                  <a:path extrusionOk="0" h="24" w="3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6" name="Google Shape;406;p18"/>
              <p:cNvSpPr/>
              <p:nvPr/>
            </p:nvSpPr>
            <p:spPr>
              <a:xfrm>
                <a:off x="3902" y="1838"/>
                <a:ext cx="301" cy="585"/>
              </a:xfrm>
              <a:custGeom>
                <a:rect b="b" l="l" r="r" t="t"/>
                <a:pathLst>
                  <a:path extrusionOk="0" h="245" w="126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3477" y="1838"/>
                <a:ext cx="322" cy="675"/>
              </a:xfrm>
              <a:custGeom>
                <a:rect b="b" l="l" r="r" t="t"/>
                <a:pathLst>
                  <a:path extrusionOk="0" h="283" w="135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4164" y="2301"/>
                <a:ext cx="31" cy="55"/>
              </a:xfrm>
              <a:custGeom>
                <a:rect b="b" l="l" r="r" t="t"/>
                <a:pathLst>
                  <a:path extrusionOk="0" h="23" w="1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09" name="Google Shape;409;p18"/>
              <p:cNvSpPr/>
              <p:nvPr/>
            </p:nvSpPr>
            <p:spPr>
              <a:xfrm>
                <a:off x="4188" y="2298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D8D8D8">
                  <a:alpha val="75686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10" name="Google Shape;410;p18"/>
            <p:cNvSpPr/>
            <p:nvPr/>
          </p:nvSpPr>
          <p:spPr>
            <a:xfrm>
              <a:off x="5245265" y="2863322"/>
              <a:ext cx="1538545" cy="1523312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6000">
                  <a:srgbClr val="FFFFFF">
                    <a:alpha val="0"/>
                  </a:srgbClr>
                </a:gs>
                <a:gs pos="66000">
                  <a:srgbClr val="000000">
                    <a:alpha val="3921"/>
                  </a:srgbClr>
                </a:gs>
                <a:gs pos="100000">
                  <a:srgbClr val="000000">
                    <a:alpha val="666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11" name="Google Shape;411;p18"/>
          <p:cNvSpPr txBox="1"/>
          <p:nvPr/>
        </p:nvSpPr>
        <p:spPr>
          <a:xfrm>
            <a:off x="5390758" y="3637317"/>
            <a:ext cx="826942" cy="73186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STEP HERE</a:t>
            </a:r>
            <a:endParaRPr sz="20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13" name="Google Shape;413;p18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414" name="Google Shape;414;p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/>
        </p:nvSpPr>
        <p:spPr>
          <a:xfrm>
            <a:off x="5149823" y="3296869"/>
            <a:ext cx="55997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422" name="Google Shape;422;p19"/>
          <p:cNvGrpSpPr/>
          <p:nvPr/>
        </p:nvGrpSpPr>
        <p:grpSpPr>
          <a:xfrm rot="5400000">
            <a:off x="4773619" y="1750465"/>
            <a:ext cx="1477183" cy="1137292"/>
            <a:chOff x="5027106" y="2345385"/>
            <a:chExt cx="1172844" cy="902720"/>
          </a:xfrm>
        </p:grpSpPr>
        <p:grpSp>
          <p:nvGrpSpPr>
            <p:cNvPr id="423" name="Google Shape;423;p1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</p:grpSpPr>
          <p:sp>
            <p:nvSpPr>
              <p:cNvPr id="424" name="Google Shape;424;p19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rect b="b" l="l" r="r" t="t"/>
                <a:pathLst>
                  <a:path extrusionOk="0" h="1432090" w="1102258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rect b="b" l="l" r="r" t="t"/>
                <a:pathLst>
                  <a:path extrusionOk="0" h="1350592" w="105414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43000">
                    <a:srgbClr val="F2F2F2"/>
                  </a:gs>
                  <a:gs pos="100000">
                    <a:srgbClr val="BFBFBF"/>
                  </a:gs>
                </a:gsLst>
                <a:lin ang="14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26" name="Google Shape;426;p19"/>
            <p:cNvSpPr/>
            <p:nvPr/>
          </p:nvSpPr>
          <p:spPr>
            <a:xfrm rot="-5400000">
              <a:off x="5191828" y="2589712"/>
              <a:ext cx="678823" cy="43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27" name="Google Shape;427;p19"/>
          <p:cNvGrpSpPr/>
          <p:nvPr/>
        </p:nvGrpSpPr>
        <p:grpSpPr>
          <a:xfrm rot="5400000">
            <a:off x="6124315" y="1750465"/>
            <a:ext cx="1477183" cy="1137292"/>
            <a:chOff x="5027106" y="2345385"/>
            <a:chExt cx="1172844" cy="902720"/>
          </a:xfrm>
        </p:grpSpPr>
        <p:grpSp>
          <p:nvGrpSpPr>
            <p:cNvPr id="428" name="Google Shape;428;p1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</p:grpSpPr>
          <p:sp>
            <p:nvSpPr>
              <p:cNvPr id="429" name="Google Shape;429;p19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rect b="b" l="l" r="r" t="t"/>
                <a:pathLst>
                  <a:path extrusionOk="0" h="1432090" w="1102258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rect b="b" l="l" r="r" t="t"/>
                <a:pathLst>
                  <a:path extrusionOk="0" h="1350592" w="105414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43000">
                    <a:srgbClr val="F2F2F2"/>
                  </a:gs>
                  <a:gs pos="100000">
                    <a:srgbClr val="BFBFBF"/>
                  </a:gs>
                </a:gsLst>
                <a:lin ang="14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31" name="Google Shape;431;p19"/>
            <p:cNvSpPr/>
            <p:nvPr/>
          </p:nvSpPr>
          <p:spPr>
            <a:xfrm rot="-5400000">
              <a:off x="5191828" y="2589712"/>
              <a:ext cx="678823" cy="43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32" name="Google Shape;432;p19"/>
          <p:cNvGrpSpPr/>
          <p:nvPr/>
        </p:nvGrpSpPr>
        <p:grpSpPr>
          <a:xfrm rot="5400000">
            <a:off x="7528638" y="1750465"/>
            <a:ext cx="1477183" cy="1137292"/>
            <a:chOff x="5027106" y="2345385"/>
            <a:chExt cx="1172844" cy="902720"/>
          </a:xfrm>
        </p:grpSpPr>
        <p:grpSp>
          <p:nvGrpSpPr>
            <p:cNvPr id="433" name="Google Shape;433;p1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</p:grpSpPr>
          <p:sp>
            <p:nvSpPr>
              <p:cNvPr id="434" name="Google Shape;434;p19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rect b="b" l="l" r="r" t="t"/>
                <a:pathLst>
                  <a:path extrusionOk="0" h="1432090" w="1102258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rect b="b" l="l" r="r" t="t"/>
                <a:pathLst>
                  <a:path extrusionOk="0" h="1350592" w="105414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43000">
                    <a:srgbClr val="F2F2F2"/>
                  </a:gs>
                  <a:gs pos="100000">
                    <a:srgbClr val="BFBFBF"/>
                  </a:gs>
                </a:gsLst>
                <a:lin ang="14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36" name="Google Shape;436;p19"/>
            <p:cNvSpPr/>
            <p:nvPr/>
          </p:nvSpPr>
          <p:spPr>
            <a:xfrm rot="-5400000">
              <a:off x="5191829" y="2589712"/>
              <a:ext cx="678823" cy="43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37" name="Google Shape;437;p19"/>
          <p:cNvGrpSpPr/>
          <p:nvPr/>
        </p:nvGrpSpPr>
        <p:grpSpPr>
          <a:xfrm rot="5400000">
            <a:off x="8855988" y="1750465"/>
            <a:ext cx="1477183" cy="1137292"/>
            <a:chOff x="5027106" y="2345385"/>
            <a:chExt cx="1172844" cy="902720"/>
          </a:xfrm>
        </p:grpSpPr>
        <p:grpSp>
          <p:nvGrpSpPr>
            <p:cNvPr id="438" name="Google Shape;438;p1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</p:grpSpPr>
          <p:sp>
            <p:nvSpPr>
              <p:cNvPr id="439" name="Google Shape;439;p19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rect b="b" l="l" r="r" t="t"/>
                <a:pathLst>
                  <a:path extrusionOk="0" h="1432090" w="1102258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rect b="b" l="l" r="r" t="t"/>
                <a:pathLst>
                  <a:path extrusionOk="0" h="1350592" w="105414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43000">
                    <a:srgbClr val="F2F2F2"/>
                  </a:gs>
                  <a:gs pos="100000">
                    <a:srgbClr val="BFBFBF"/>
                  </a:gs>
                </a:gsLst>
                <a:lin ang="14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41" name="Google Shape;441;p19"/>
            <p:cNvSpPr/>
            <p:nvPr/>
          </p:nvSpPr>
          <p:spPr>
            <a:xfrm rot="-5400000">
              <a:off x="5191829" y="2589712"/>
              <a:ext cx="678823" cy="439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STAGE HERE</a:t>
              </a:r>
              <a:endParaRPr b="1" sz="1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442" name="Google Shape;4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986" y="1664367"/>
            <a:ext cx="3184715" cy="371125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43" name="Google Shape;443;p19"/>
          <p:cNvSpPr/>
          <p:nvPr/>
        </p:nvSpPr>
        <p:spPr>
          <a:xfrm>
            <a:off x="4989563" y="3964635"/>
            <a:ext cx="5760037" cy="901141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STAGE HERE</a:t>
            </a:r>
            <a:endParaRPr/>
          </a:p>
        </p:txBody>
      </p:sp>
      <p:sp>
        <p:nvSpPr>
          <p:cNvPr id="444" name="Google Shape;444;p19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446" name="Google Shape;446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"/>
          <p:cNvSpPr txBox="1"/>
          <p:nvPr/>
        </p:nvSpPr>
        <p:spPr>
          <a:xfrm>
            <a:off x="4576858" y="2424012"/>
            <a:ext cx="2411810" cy="79341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LONDON</a:t>
            </a:r>
            <a:endParaRPr b="1" i="0" sz="8800" u="none" cap="none" strike="noStrik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454" name="Google Shape;454;p20"/>
          <p:cNvCxnSpPr/>
          <p:nvPr/>
        </p:nvCxnSpPr>
        <p:spPr>
          <a:xfrm rot="10800000">
            <a:off x="4304697" y="2257337"/>
            <a:ext cx="0" cy="318630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55" name="Google Shape;455;p20"/>
          <p:cNvGrpSpPr/>
          <p:nvPr/>
        </p:nvGrpSpPr>
        <p:grpSpPr>
          <a:xfrm>
            <a:off x="2399591" y="2698617"/>
            <a:ext cx="1508262" cy="1507827"/>
            <a:chOff x="1068965" y="491752"/>
            <a:chExt cx="1197175" cy="1197175"/>
          </a:xfrm>
        </p:grpSpPr>
        <p:grpSp>
          <p:nvGrpSpPr>
            <p:cNvPr id="456" name="Google Shape;456;p20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</p:grpSpPr>
          <p:sp>
            <p:nvSpPr>
              <p:cNvPr id="457" name="Google Shape;457;p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59" name="Google Shape;459;p20"/>
            <p:cNvSpPr/>
            <p:nvPr/>
          </p:nvSpPr>
          <p:spPr>
            <a:xfrm>
              <a:off x="1288029" y="829734"/>
              <a:ext cx="759046" cy="521208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60" name="Google Shape;460;p20"/>
          <p:cNvSpPr txBox="1"/>
          <p:nvPr/>
        </p:nvSpPr>
        <p:spPr>
          <a:xfrm>
            <a:off x="4836910" y="4169431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4836909" y="474097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2" name="Google Shape;462;p20"/>
          <p:cNvSpPr txBox="1"/>
          <p:nvPr/>
        </p:nvSpPr>
        <p:spPr>
          <a:xfrm>
            <a:off x="6982708" y="4173535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3" name="Google Shape;463;p20"/>
          <p:cNvSpPr txBox="1"/>
          <p:nvPr/>
        </p:nvSpPr>
        <p:spPr>
          <a:xfrm>
            <a:off x="6982709" y="4745649"/>
            <a:ext cx="252970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9959" lvl="1" marL="359959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Noto Sans Symbols"/>
              <a:buChar char="⮚"/>
            </a:pPr>
            <a:r>
              <a:rPr b="0" i="0" lang="tr-TR" sz="2300" u="none" cap="none" strike="noStrik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Text here...</a:t>
            </a:r>
            <a:endParaRPr b="0" i="0" sz="2300" u="none" cap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21"/>
          <p:cNvGrpSpPr/>
          <p:nvPr/>
        </p:nvGrpSpPr>
        <p:grpSpPr>
          <a:xfrm>
            <a:off x="735574" y="2027728"/>
            <a:ext cx="2586974" cy="2586228"/>
            <a:chOff x="304800" y="673100"/>
            <a:chExt cx="4000500" cy="4000500"/>
          </a:xfrm>
        </p:grpSpPr>
        <p:sp>
          <p:nvSpPr>
            <p:cNvPr id="470" name="Google Shape;470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72" name="Google Shape;472;p21"/>
          <p:cNvGrpSpPr/>
          <p:nvPr/>
        </p:nvGrpSpPr>
        <p:grpSpPr>
          <a:xfrm>
            <a:off x="3432717" y="2226361"/>
            <a:ext cx="778961" cy="778736"/>
            <a:chOff x="304800" y="673100"/>
            <a:chExt cx="4000500" cy="4000500"/>
          </a:xfrm>
        </p:grpSpPr>
        <p:sp>
          <p:nvSpPr>
            <p:cNvPr id="473" name="Google Shape;473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75" name="Google Shape;475;p21"/>
          <p:cNvGrpSpPr/>
          <p:nvPr/>
        </p:nvGrpSpPr>
        <p:grpSpPr>
          <a:xfrm>
            <a:off x="3463438" y="3549114"/>
            <a:ext cx="778961" cy="778736"/>
            <a:chOff x="304800" y="673100"/>
            <a:chExt cx="4000500" cy="4000500"/>
          </a:xfrm>
        </p:grpSpPr>
        <p:sp>
          <p:nvSpPr>
            <p:cNvPr id="476" name="Google Shape;476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2752499" y="4538436"/>
            <a:ext cx="778961" cy="778736"/>
            <a:chOff x="304800" y="673100"/>
            <a:chExt cx="4000500" cy="4000500"/>
          </a:xfrm>
        </p:grpSpPr>
        <p:sp>
          <p:nvSpPr>
            <p:cNvPr id="479" name="Google Shape;479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81" name="Google Shape;481;p21"/>
          <p:cNvGrpSpPr/>
          <p:nvPr/>
        </p:nvGrpSpPr>
        <p:grpSpPr>
          <a:xfrm>
            <a:off x="2665826" y="1274331"/>
            <a:ext cx="778961" cy="778736"/>
            <a:chOff x="304800" y="673100"/>
            <a:chExt cx="4000500" cy="4000500"/>
          </a:xfrm>
        </p:grpSpPr>
        <p:sp>
          <p:nvSpPr>
            <p:cNvPr id="482" name="Google Shape;482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84" name="Google Shape;484;p21"/>
          <p:cNvSpPr txBox="1"/>
          <p:nvPr/>
        </p:nvSpPr>
        <p:spPr>
          <a:xfrm>
            <a:off x="2647177" y="1455898"/>
            <a:ext cx="762855" cy="539707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tr-TR" sz="42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42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5" name="Google Shape;485;p21"/>
          <p:cNvSpPr txBox="1"/>
          <p:nvPr/>
        </p:nvSpPr>
        <p:spPr>
          <a:xfrm>
            <a:off x="3463438" y="2407928"/>
            <a:ext cx="762855" cy="539707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tr-TR" sz="42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42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3463438" y="3757431"/>
            <a:ext cx="762855" cy="539707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tr-TR" sz="42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42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7" name="Google Shape;487;p21"/>
          <p:cNvSpPr txBox="1"/>
          <p:nvPr/>
        </p:nvSpPr>
        <p:spPr>
          <a:xfrm>
            <a:off x="2768605" y="4720002"/>
            <a:ext cx="762855" cy="539707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tr-TR" sz="42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sz="42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88" name="Google Shape;488;p21"/>
          <p:cNvGrpSpPr/>
          <p:nvPr/>
        </p:nvGrpSpPr>
        <p:grpSpPr>
          <a:xfrm>
            <a:off x="3463438" y="1644398"/>
            <a:ext cx="1836588" cy="68658"/>
            <a:chOff x="4369395" y="1412081"/>
            <a:chExt cx="1944216" cy="72703"/>
          </a:xfrm>
        </p:grpSpPr>
        <p:grpSp>
          <p:nvGrpSpPr>
            <p:cNvPr id="489" name="Google Shape;489;p21"/>
            <p:cNvGrpSpPr/>
            <p:nvPr/>
          </p:nvGrpSpPr>
          <p:grpSpPr>
            <a:xfrm rot="-5400000">
              <a:off x="5341503" y="511981"/>
              <a:ext cx="72008" cy="1872208"/>
              <a:chOff x="3419789" y="2128318"/>
              <a:chExt cx="72008" cy="1872208"/>
            </a:xfrm>
          </p:grpSpPr>
          <p:cxnSp>
            <p:nvCxnSpPr>
              <p:cNvPr id="490" name="Google Shape;490;p2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1" name="Google Shape;491;p21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492" name="Google Shape;492;p21"/>
            <p:cNvSpPr/>
            <p:nvPr/>
          </p:nvSpPr>
          <p:spPr>
            <a:xfrm rot="-5400000">
              <a:off x="4369395" y="1412776"/>
              <a:ext cx="72008" cy="7200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93" name="Google Shape;493;p21"/>
          <p:cNvSpPr/>
          <p:nvPr/>
        </p:nvSpPr>
        <p:spPr>
          <a:xfrm>
            <a:off x="5368048" y="1101036"/>
            <a:ext cx="1156370" cy="11560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94" name="Google Shape;494;p21"/>
          <p:cNvGrpSpPr/>
          <p:nvPr/>
        </p:nvGrpSpPr>
        <p:grpSpPr>
          <a:xfrm>
            <a:off x="5643451" y="1410700"/>
            <a:ext cx="671829" cy="536709"/>
            <a:chOff x="5738813" y="3144838"/>
            <a:chExt cx="711200" cy="568325"/>
          </a:xfrm>
        </p:grpSpPr>
        <p:sp>
          <p:nvSpPr>
            <p:cNvPr id="495" name="Google Shape;495;p21"/>
            <p:cNvSpPr/>
            <p:nvPr/>
          </p:nvSpPr>
          <p:spPr>
            <a:xfrm>
              <a:off x="5821363" y="3159126"/>
              <a:ext cx="533400" cy="371475"/>
            </a:xfrm>
            <a:custGeom>
              <a:rect b="b" l="l" r="r" t="t"/>
              <a:pathLst>
                <a:path extrusionOk="0"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6248401" y="3148013"/>
              <a:ext cx="117475" cy="119063"/>
            </a:xfrm>
            <a:custGeom>
              <a:rect b="b" l="l" r="r" t="t"/>
              <a:pathLst>
                <a:path extrusionOk="0"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5738813" y="3144838"/>
              <a:ext cx="711200" cy="568325"/>
            </a:xfrm>
            <a:custGeom>
              <a:rect b="b" l="l" r="r" t="t"/>
              <a:pathLst>
                <a:path extrusionOk="0"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853113" y="3560763"/>
              <a:ext cx="79375" cy="1222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5997576" y="3408363"/>
              <a:ext cx="79375" cy="274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142038" y="3487738"/>
              <a:ext cx="79375" cy="1952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286501" y="3305176"/>
              <a:ext cx="79375" cy="3778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02" name="Google Shape;502;p21"/>
          <p:cNvSpPr txBox="1"/>
          <p:nvPr/>
        </p:nvSpPr>
        <p:spPr>
          <a:xfrm>
            <a:off x="6592440" y="1504739"/>
            <a:ext cx="3583898" cy="7523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ndara"/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3" name="Google Shape;503;p21"/>
          <p:cNvSpPr txBox="1"/>
          <p:nvPr/>
        </p:nvSpPr>
        <p:spPr>
          <a:xfrm>
            <a:off x="6601642" y="1173348"/>
            <a:ext cx="2282282" cy="2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Candara"/>
              <a:buNone/>
            </a:pPr>
            <a:r>
              <a:rPr b="1"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04" name="Google Shape;504;p21"/>
          <p:cNvGrpSpPr/>
          <p:nvPr/>
        </p:nvGrpSpPr>
        <p:grpSpPr>
          <a:xfrm>
            <a:off x="3463438" y="4976505"/>
            <a:ext cx="1836588" cy="68658"/>
            <a:chOff x="4369395" y="1412081"/>
            <a:chExt cx="1944216" cy="72703"/>
          </a:xfrm>
        </p:grpSpPr>
        <p:grpSp>
          <p:nvGrpSpPr>
            <p:cNvPr id="505" name="Google Shape;505;p21"/>
            <p:cNvGrpSpPr/>
            <p:nvPr/>
          </p:nvGrpSpPr>
          <p:grpSpPr>
            <a:xfrm rot="-5400000">
              <a:off x="5341503" y="511981"/>
              <a:ext cx="72008" cy="1872208"/>
              <a:chOff x="3419789" y="2128318"/>
              <a:chExt cx="72008" cy="1872208"/>
            </a:xfrm>
          </p:grpSpPr>
          <p:cxnSp>
            <p:nvCxnSpPr>
              <p:cNvPr id="506" name="Google Shape;506;p2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07" name="Google Shape;507;p21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08" name="Google Shape;508;p21"/>
            <p:cNvSpPr/>
            <p:nvPr/>
          </p:nvSpPr>
          <p:spPr>
            <a:xfrm rot="-5400000">
              <a:off x="4369395" y="1412776"/>
              <a:ext cx="72008" cy="7200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09" name="Google Shape;509;p21"/>
          <p:cNvSpPr/>
          <p:nvPr/>
        </p:nvSpPr>
        <p:spPr>
          <a:xfrm>
            <a:off x="5368048" y="4433143"/>
            <a:ext cx="1156370" cy="11560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0" name="Google Shape;510;p21"/>
          <p:cNvSpPr txBox="1"/>
          <p:nvPr/>
        </p:nvSpPr>
        <p:spPr>
          <a:xfrm>
            <a:off x="6592440" y="4972851"/>
            <a:ext cx="3583898" cy="7523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ndara"/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1" name="Google Shape;511;p21"/>
          <p:cNvSpPr txBox="1"/>
          <p:nvPr/>
        </p:nvSpPr>
        <p:spPr>
          <a:xfrm>
            <a:off x="6601642" y="4641459"/>
            <a:ext cx="2282282" cy="2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Candara"/>
              <a:buNone/>
            </a:pPr>
            <a:r>
              <a:rPr b="1"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12" name="Google Shape;512;p21"/>
          <p:cNvGrpSpPr/>
          <p:nvPr/>
        </p:nvGrpSpPr>
        <p:grpSpPr>
          <a:xfrm>
            <a:off x="4232933" y="2596428"/>
            <a:ext cx="1836588" cy="68658"/>
            <a:chOff x="4369395" y="1412081"/>
            <a:chExt cx="1944216" cy="72703"/>
          </a:xfrm>
        </p:grpSpPr>
        <p:grpSp>
          <p:nvGrpSpPr>
            <p:cNvPr id="513" name="Google Shape;513;p21"/>
            <p:cNvGrpSpPr/>
            <p:nvPr/>
          </p:nvGrpSpPr>
          <p:grpSpPr>
            <a:xfrm rot="-5400000">
              <a:off x="5341503" y="511981"/>
              <a:ext cx="72008" cy="1872208"/>
              <a:chOff x="3419789" y="2128318"/>
              <a:chExt cx="72008" cy="1872208"/>
            </a:xfrm>
          </p:grpSpPr>
          <p:cxnSp>
            <p:nvCxnSpPr>
              <p:cNvPr id="514" name="Google Shape;514;p2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5" name="Google Shape;515;p21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16" name="Google Shape;516;p21"/>
            <p:cNvSpPr/>
            <p:nvPr/>
          </p:nvSpPr>
          <p:spPr>
            <a:xfrm rot="-5400000">
              <a:off x="4369395" y="1412776"/>
              <a:ext cx="72008" cy="7200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17" name="Google Shape;517;p21"/>
          <p:cNvSpPr/>
          <p:nvPr/>
        </p:nvSpPr>
        <p:spPr>
          <a:xfrm>
            <a:off x="6137545" y="2053066"/>
            <a:ext cx="1156370" cy="11560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8" name="Google Shape;518;p21"/>
          <p:cNvSpPr txBox="1"/>
          <p:nvPr/>
        </p:nvSpPr>
        <p:spPr>
          <a:xfrm>
            <a:off x="7361936" y="2524772"/>
            <a:ext cx="3583898" cy="7523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ndara"/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9" name="Google Shape;519;p21"/>
          <p:cNvSpPr txBox="1"/>
          <p:nvPr/>
        </p:nvSpPr>
        <p:spPr>
          <a:xfrm>
            <a:off x="7371138" y="2193380"/>
            <a:ext cx="2282282" cy="2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Candara"/>
              <a:buNone/>
            </a:pPr>
            <a:r>
              <a:rPr b="1"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20" name="Google Shape;520;p21"/>
          <p:cNvGrpSpPr/>
          <p:nvPr/>
        </p:nvGrpSpPr>
        <p:grpSpPr>
          <a:xfrm>
            <a:off x="4232933" y="3888470"/>
            <a:ext cx="1836588" cy="68658"/>
            <a:chOff x="4369395" y="1412081"/>
            <a:chExt cx="1944216" cy="72703"/>
          </a:xfrm>
        </p:grpSpPr>
        <p:grpSp>
          <p:nvGrpSpPr>
            <p:cNvPr id="521" name="Google Shape;521;p21"/>
            <p:cNvGrpSpPr/>
            <p:nvPr/>
          </p:nvGrpSpPr>
          <p:grpSpPr>
            <a:xfrm rot="-5400000">
              <a:off x="5341503" y="511981"/>
              <a:ext cx="72008" cy="1872208"/>
              <a:chOff x="3419789" y="2128318"/>
              <a:chExt cx="72008" cy="1872208"/>
            </a:xfrm>
          </p:grpSpPr>
          <p:cxnSp>
            <p:nvCxnSpPr>
              <p:cNvPr id="522" name="Google Shape;522;p2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23" name="Google Shape;523;p21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solidFill>
                <a:schemeClr val="dk1"/>
              </a:solidFill>
              <a:ln cap="flat" cmpd="sng" w="25400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24" name="Google Shape;524;p21"/>
            <p:cNvSpPr/>
            <p:nvPr/>
          </p:nvSpPr>
          <p:spPr>
            <a:xfrm rot="-5400000">
              <a:off x="4369395" y="1412776"/>
              <a:ext cx="72008" cy="7200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25" name="Google Shape;525;p21"/>
          <p:cNvSpPr/>
          <p:nvPr/>
        </p:nvSpPr>
        <p:spPr>
          <a:xfrm>
            <a:off x="6137545" y="3345108"/>
            <a:ext cx="1156370" cy="11560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6" name="Google Shape;526;p21"/>
          <p:cNvSpPr txBox="1"/>
          <p:nvPr/>
        </p:nvSpPr>
        <p:spPr>
          <a:xfrm>
            <a:off x="7361936" y="3816814"/>
            <a:ext cx="3583898" cy="7523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Candara"/>
              <a:buNone/>
            </a:pPr>
            <a:r>
              <a:rPr lang="tr-TR" sz="15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We hope that this template will return to you as a time, money and reputation.</a:t>
            </a:r>
            <a:endParaRPr sz="15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7" name="Google Shape;527;p21"/>
          <p:cNvSpPr txBox="1"/>
          <p:nvPr/>
        </p:nvSpPr>
        <p:spPr>
          <a:xfrm>
            <a:off x="7371138" y="3485422"/>
            <a:ext cx="2282282" cy="2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Candara"/>
              <a:buNone/>
            </a:pPr>
            <a:r>
              <a:rPr b="1" lang="tr-TR" sz="19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19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28" name="Google Shape;528;p21"/>
          <p:cNvGrpSpPr/>
          <p:nvPr/>
        </p:nvGrpSpPr>
        <p:grpSpPr>
          <a:xfrm>
            <a:off x="6404516" y="2220761"/>
            <a:ext cx="622428" cy="751331"/>
            <a:chOff x="5499100" y="2711450"/>
            <a:chExt cx="1193801" cy="1441451"/>
          </a:xfrm>
        </p:grpSpPr>
        <p:sp>
          <p:nvSpPr>
            <p:cNvPr id="529" name="Google Shape;529;p21"/>
            <p:cNvSpPr/>
            <p:nvPr/>
          </p:nvSpPr>
          <p:spPr>
            <a:xfrm>
              <a:off x="5892800" y="2711450"/>
              <a:ext cx="401638" cy="439738"/>
            </a:xfrm>
            <a:custGeom>
              <a:rect b="b" l="l" r="r" t="t"/>
              <a:pathLst>
                <a:path extrusionOk="0" h="116" w="10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499100" y="3695700"/>
              <a:ext cx="1190625" cy="298450"/>
            </a:xfrm>
            <a:custGeom>
              <a:rect b="b" l="l" r="r" t="t"/>
              <a:pathLst>
                <a:path extrusionOk="0" h="188" w="750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722938" y="3846513"/>
              <a:ext cx="746125" cy="306388"/>
            </a:xfrm>
            <a:custGeom>
              <a:rect b="b" l="l" r="r" t="t"/>
              <a:pathLst>
                <a:path extrusionOk="0" h="193" w="470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6488113" y="360045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5684838" y="3173413"/>
              <a:ext cx="1008063" cy="450850"/>
            </a:xfrm>
            <a:custGeom>
              <a:rect b="b" l="l" r="r" t="t"/>
              <a:pathLst>
                <a:path extrusionOk="0" h="119" w="266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34" name="Google Shape;534;p21"/>
          <p:cNvGrpSpPr/>
          <p:nvPr/>
        </p:nvGrpSpPr>
        <p:grpSpPr>
          <a:xfrm>
            <a:off x="6466049" y="3481658"/>
            <a:ext cx="686825" cy="868325"/>
            <a:chOff x="5527675" y="2708275"/>
            <a:chExt cx="1139825" cy="1441450"/>
          </a:xfrm>
        </p:grpSpPr>
        <p:sp>
          <p:nvSpPr>
            <p:cNvPr id="535" name="Google Shape;535;p21"/>
            <p:cNvSpPr/>
            <p:nvPr/>
          </p:nvSpPr>
          <p:spPr>
            <a:xfrm>
              <a:off x="6194425" y="3665538"/>
              <a:ext cx="207963" cy="295275"/>
            </a:xfrm>
            <a:custGeom>
              <a:rect b="b" l="l" r="r" t="t"/>
              <a:pathLst>
                <a:path extrusionOk="0" h="78" w="55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5549900" y="3348038"/>
              <a:ext cx="277813" cy="393700"/>
            </a:xfrm>
            <a:custGeom>
              <a:rect b="b" l="l" r="r" t="t"/>
              <a:pathLst>
                <a:path extrusionOk="0" h="104" w="73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5964238" y="2954338"/>
              <a:ext cx="257175" cy="169863"/>
            </a:xfrm>
            <a:custGeom>
              <a:rect b="b" l="l" r="r" t="t"/>
              <a:pathLst>
                <a:path extrusionOk="0" h="45" w="68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5838825" y="2708275"/>
              <a:ext cx="169863" cy="230188"/>
            </a:xfrm>
            <a:custGeom>
              <a:rect b="b" l="l" r="r" t="t"/>
              <a:pathLst>
                <a:path extrusionOk="0" h="61" w="45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5527675" y="2938463"/>
              <a:ext cx="477838" cy="768350"/>
            </a:xfrm>
            <a:custGeom>
              <a:rect b="b" l="l" r="r" t="t"/>
              <a:pathLst>
                <a:path extrusionOk="0" h="203" w="126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5964238" y="3468688"/>
              <a:ext cx="673100" cy="677863"/>
            </a:xfrm>
            <a:custGeom>
              <a:rect b="b" l="l" r="r" t="t"/>
              <a:pathLst>
                <a:path extrusionOk="0" h="179" w="178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5546725" y="3736975"/>
              <a:ext cx="412750" cy="412750"/>
            </a:xfrm>
            <a:custGeom>
              <a:rect b="b" l="l" r="r" t="t"/>
              <a:pathLst>
                <a:path extrusionOk="0" h="109" w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6254750" y="3060700"/>
              <a:ext cx="412750" cy="415925"/>
            </a:xfrm>
            <a:custGeom>
              <a:rect b="b" l="l" r="r" t="t"/>
              <a:pathLst>
                <a:path extrusionOk="0" h="110" w="109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543" name="Google Shape;543;p21"/>
          <p:cNvSpPr/>
          <p:nvPr/>
        </p:nvSpPr>
        <p:spPr>
          <a:xfrm>
            <a:off x="5560728" y="4623920"/>
            <a:ext cx="754552" cy="799649"/>
          </a:xfrm>
          <a:custGeom>
            <a:rect b="b" l="l" r="r" t="t"/>
            <a:pathLst>
              <a:path extrusionOk="0" h="2484437" w="2344738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1251821" y="2327516"/>
            <a:ext cx="1554481" cy="1432797"/>
          </a:xfrm>
          <a:custGeom>
            <a:rect b="b" l="l" r="r" t="t"/>
            <a:pathLst>
              <a:path extrusionOk="0" h="328" w="355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43175" lIns="86350" spcFirstLastPara="1" rIns="86350" wrap="square" tIns="43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878610" y="3747170"/>
            <a:ext cx="2391813" cy="481966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ndara"/>
              <a:buNone/>
            </a:pPr>
            <a:r>
              <a:rPr b="1" lang="tr-TR" sz="2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OPTION HERE</a:t>
            </a:r>
            <a:endParaRPr b="1" sz="20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6" name="Google Shape;546;p21"/>
          <p:cNvSpPr txBox="1"/>
          <p:nvPr/>
        </p:nvSpPr>
        <p:spPr>
          <a:xfrm>
            <a:off x="317878" y="247212"/>
            <a:ext cx="2495537" cy="5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57575" lIns="115175" spcFirstLastPara="1" rIns="115175" wrap="square" tIns="57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TITLE HERE</a:t>
            </a:r>
            <a:endParaRPr b="1" sz="25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47" name="Google Shape;547;p21"/>
          <p:cNvGrpSpPr/>
          <p:nvPr/>
        </p:nvGrpSpPr>
        <p:grpSpPr>
          <a:xfrm>
            <a:off x="-303811" y="247212"/>
            <a:ext cx="440250" cy="440123"/>
            <a:chOff x="304800" y="673100"/>
            <a:chExt cx="4000500" cy="4000500"/>
          </a:xfrm>
        </p:grpSpPr>
        <p:sp>
          <p:nvSpPr>
            <p:cNvPr id="548" name="Google Shape;548;p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rotWithShape="0" algn="tr" dir="684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harmacy Presentation Template www.googleslides.o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