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B3A3859-4067-40C3-B6CC-71F181882B84}">
  <a:tblStyle styleId="{1B3A3859-4067-40C3-B6CC-71F181882B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8C03D57-C98D-43F3-9EFC-85EA7E5CF7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e4c4014afd_0_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e4c4014af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e4c4014afd_0_7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e4c4014af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e4c4014afd_0_1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e4c4014af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4c4014afd_0_1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e4c4014afd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e4c4014afd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e4c4014af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e4c4014afd_0_17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e4c4014afd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e4c4014afd_0_2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e4c4014afd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4c4014afd_0_2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4c4014afd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e4c4014afd_0_2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e4c4014afd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e4c4014afd_0_3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e4c4014afd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g852125d9d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Google Shape;959;g852125d9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143b447450_2171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143b447450_217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65ad27bde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65ad27bde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3239978" y="-11"/>
            <a:ext cx="2664079" cy="1326980"/>
            <a:chOff x="3578850" y="-50"/>
            <a:chExt cx="1816500" cy="904800"/>
          </a:xfrm>
        </p:grpSpPr>
        <p:sp>
          <p:nvSpPr>
            <p:cNvPr id="12" name="Google Shape;12;p2"/>
            <p:cNvSpPr/>
            <p:nvPr/>
          </p:nvSpPr>
          <p:spPr>
            <a:xfrm rot="10800000">
              <a:off x="3578850" y="-50"/>
              <a:ext cx="1816500" cy="9048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>
              <a:off x="4487250" y="-50"/>
              <a:ext cx="908100" cy="904800"/>
            </a:xfrm>
            <a:prstGeom prst="triangle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ottom decoration">
  <p:cSld name="BLANK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3821306" y="4465658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7" name="Google Shape;17;p3"/>
          <p:cNvSpPr/>
          <p:nvPr/>
        </p:nvSpPr>
        <p:spPr>
          <a:xfrm rot="10800000">
            <a:off x="3269346" y="-44122"/>
            <a:ext cx="2605500" cy="12978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000"/>
              <a:buFont typeface="Playfair Display"/>
              <a:buChar char="◈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4191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⬥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419100" lvl="2" marL="1371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⬦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419100" lvl="3" marL="18288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419100" lvl="4" marL="22860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419100" lvl="5" marL="2743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419100" lvl="6" marL="3200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⬩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419100" lvl="7" marL="36576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○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4191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Playfair Display"/>
              <a:buChar char="■"/>
              <a:defRPr i="1" sz="3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593400" y="-11473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1" name="Google Shape;21;p4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◈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◈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⬥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⬦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⬩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2" name="Google Shape;32;p6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◈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400"/>
              <a:buNone/>
              <a:defRPr sz="1400">
                <a:solidFill>
                  <a:srgbClr val="666666"/>
                </a:solidFill>
              </a:defRPr>
            </a:lvl1pPr>
          </a:lstStyle>
          <a:p/>
        </p:txBody>
      </p:sp>
      <p:sp>
        <p:nvSpPr>
          <p:cNvPr id="47" name="Google Shape;47;p9"/>
          <p:cNvSpPr/>
          <p:nvPr/>
        </p:nvSpPr>
        <p:spPr>
          <a:xfrm>
            <a:off x="3821306" y="4697309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4"/>
                </a:solidFill>
              </a:defRPr>
            </a:lvl1pPr>
            <a:lvl2pPr lvl="1">
              <a:buNone/>
              <a:defRPr>
                <a:solidFill>
                  <a:schemeClr val="accent4"/>
                </a:solidFill>
              </a:defRPr>
            </a:lvl2pPr>
            <a:lvl3pPr lvl="2">
              <a:buNone/>
              <a:defRPr>
                <a:solidFill>
                  <a:schemeClr val="accent4"/>
                </a:solidFill>
              </a:defRPr>
            </a:lvl3pPr>
            <a:lvl4pPr lvl="3">
              <a:buNone/>
              <a:defRPr>
                <a:solidFill>
                  <a:schemeClr val="accent4"/>
                </a:solidFill>
              </a:defRPr>
            </a:lvl4pPr>
            <a:lvl5pPr lvl="4">
              <a:buNone/>
              <a:defRPr>
                <a:solidFill>
                  <a:schemeClr val="accent4"/>
                </a:solidFill>
              </a:defRPr>
            </a:lvl5pPr>
            <a:lvl6pPr lvl="5">
              <a:buNone/>
              <a:defRPr>
                <a:solidFill>
                  <a:schemeClr val="accent4"/>
                </a:solidFill>
              </a:defRPr>
            </a:lvl6pPr>
            <a:lvl7pPr lvl="6">
              <a:buNone/>
              <a:defRPr>
                <a:solidFill>
                  <a:schemeClr val="accent4"/>
                </a:solidFill>
              </a:defRPr>
            </a:lvl7pPr>
            <a:lvl8pPr lvl="7">
              <a:buNone/>
              <a:defRPr>
                <a:solidFill>
                  <a:schemeClr val="accent4"/>
                </a:solidFill>
              </a:defRPr>
            </a:lvl8pPr>
            <a:lvl9pPr lvl="8">
              <a:buNone/>
              <a:defRPr>
                <a:solidFill>
                  <a:schemeClr val="accent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top decoration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rot="10800000">
            <a:off x="3821306" y="-52066"/>
            <a:ext cx="1501500" cy="747900"/>
          </a:xfrm>
          <a:prstGeom prst="triangle">
            <a:avLst>
              <a:gd fmla="val 50000" name="adj"/>
            </a:avLst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i="1" sz="18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ora"/>
              <a:buChar char="◈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indent="-3556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⬥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indent="-3556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⬦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indent="-3556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indent="-3556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indent="-3556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indent="-3556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⬩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indent="-3556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○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indent="-3556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Char char="■"/>
              <a:defRPr sz="20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 sz="12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6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s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playfair-display" TargetMode="External"/><Relationship Id="rId4" Type="http://schemas.openxmlformats.org/officeDocument/2006/relationships/hyperlink" Target="https://www.fontsquirrel.com/fonts/lor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5" Type="http://schemas.openxmlformats.org/officeDocument/2006/relationships/image" Target="../media/image10.jpg"/><Relationship Id="rId6" Type="http://schemas.openxmlformats.org/officeDocument/2006/relationships/image" Target="../media/image1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1598400" y="1763225"/>
            <a:ext cx="5947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62" name="Google Shape;62;p13"/>
          <p:cNvGrpSpPr/>
          <p:nvPr/>
        </p:nvGrpSpPr>
        <p:grpSpPr>
          <a:xfrm>
            <a:off x="4411033" y="332492"/>
            <a:ext cx="321429" cy="523991"/>
            <a:chOff x="6730350" y="2315900"/>
            <a:chExt cx="257700" cy="420100"/>
          </a:xfrm>
        </p:grpSpPr>
        <p:sp>
          <p:nvSpPr>
            <p:cNvPr id="63" name="Google Shape;63;p1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69" name="Google Shape;169;p22"/>
          <p:cNvSpPr txBox="1"/>
          <p:nvPr>
            <p:ph idx="1" type="body"/>
          </p:nvPr>
        </p:nvSpPr>
        <p:spPr>
          <a:xfrm>
            <a:off x="1489500" y="1123950"/>
            <a:ext cx="6165000" cy="70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A complex idea can be conveyed with just a single still image, namely making it possible to absorb large amounts of data quickly.</a:t>
            </a:r>
            <a:endParaRPr sz="1200"/>
          </a:p>
        </p:txBody>
      </p:sp>
      <p:pic>
        <p:nvPicPr>
          <p:cNvPr id="170" name="Google Shape;170;p22"/>
          <p:cNvPicPr preferRelativeResize="0"/>
          <p:nvPr/>
        </p:nvPicPr>
        <p:blipFill rotWithShape="1">
          <a:blip r:embed="rId3">
            <a:alphaModFix/>
          </a:blip>
          <a:srcRect b="12259" l="0" r="0" t="21255"/>
          <a:stretch/>
        </p:blipFill>
        <p:spPr>
          <a:xfrm>
            <a:off x="3735148" y="2744079"/>
            <a:ext cx="3106500" cy="30981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71" name="Google Shape;171;p22"/>
          <p:cNvPicPr preferRelativeResize="0"/>
          <p:nvPr/>
        </p:nvPicPr>
        <p:blipFill rotWithShape="1">
          <a:blip r:embed="rId4">
            <a:alphaModFix/>
          </a:blip>
          <a:srcRect b="0" l="12401" r="12393" t="0"/>
          <a:stretch/>
        </p:blipFill>
        <p:spPr>
          <a:xfrm>
            <a:off x="2219298" y="2269501"/>
            <a:ext cx="2274000" cy="2268000"/>
          </a:xfrm>
          <a:prstGeom prst="diamond">
            <a:avLst/>
          </a:prstGeom>
          <a:noFill/>
          <a:ln>
            <a:noFill/>
          </a:ln>
        </p:spPr>
      </p:pic>
      <p:pic>
        <p:nvPicPr>
          <p:cNvPr id="172" name="Google Shape;172;p22"/>
          <p:cNvPicPr preferRelativeResize="0"/>
          <p:nvPr/>
        </p:nvPicPr>
        <p:blipFill rotWithShape="1">
          <a:blip r:embed="rId5">
            <a:alphaModFix/>
          </a:blip>
          <a:srcRect b="0" l="0" r="0" t="33678"/>
          <a:stretch/>
        </p:blipFill>
        <p:spPr>
          <a:xfrm>
            <a:off x="3823992" y="1831503"/>
            <a:ext cx="1500900" cy="1497000"/>
          </a:xfrm>
          <a:prstGeom prst="diamond">
            <a:avLst/>
          </a:prstGeom>
          <a:noFill/>
          <a:ln>
            <a:noFill/>
          </a:ln>
        </p:spPr>
      </p:pic>
      <p:grpSp>
        <p:nvGrpSpPr>
          <p:cNvPr id="173" name="Google Shape;173;p22"/>
          <p:cNvGrpSpPr/>
          <p:nvPr/>
        </p:nvGrpSpPr>
        <p:grpSpPr>
          <a:xfrm>
            <a:off x="4400389" y="110980"/>
            <a:ext cx="343218" cy="285716"/>
            <a:chOff x="1244325" y="314425"/>
            <a:chExt cx="444525" cy="370050"/>
          </a:xfrm>
        </p:grpSpPr>
        <p:sp>
          <p:nvSpPr>
            <p:cNvPr id="174" name="Google Shape;174;p22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>
            <a:off x="2743800" y="743550"/>
            <a:ext cx="3656400" cy="36564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FFF"/>
                </a:solidFill>
                <a:highlight>
                  <a:srgbClr val="11111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Want big impact?</a:t>
            </a:r>
            <a:endParaRPr i="1" sz="1600">
              <a:solidFill>
                <a:srgbClr val="FFFFFF"/>
              </a:solidFill>
              <a:highlight>
                <a:srgbClr val="111111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rgbClr val="FFFFFF"/>
                </a:solidFill>
                <a:highlight>
                  <a:srgbClr val="111111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Use big image.</a:t>
            </a:r>
            <a:endParaRPr sz="1600">
              <a:solidFill>
                <a:srgbClr val="FFFFFF"/>
              </a:solidFill>
              <a:highlight>
                <a:srgbClr val="111111"/>
              </a:highlight>
            </a:endParaRPr>
          </a:p>
        </p:txBody>
      </p:sp>
      <p:sp>
        <p:nvSpPr>
          <p:cNvPr id="182" name="Google Shape;182;p2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White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cap="flat" cmpd="sng" w="3810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Black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9" name="Google Shape;189;p2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0" name="Google Shape;190;p24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noFill/>
          <a:ln cap="flat" cmpd="thinThick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1"/>
                </a:solidFill>
                <a:latin typeface="Lora"/>
                <a:ea typeface="Lora"/>
                <a:cs typeface="Lora"/>
                <a:sym typeface="Lora"/>
              </a:rPr>
              <a:t>Gray</a:t>
            </a:r>
            <a:endParaRPr b="1">
              <a:solidFill>
                <a:schemeClr val="accent1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191" name="Google Shape;191;p24"/>
          <p:cNvGrpSpPr/>
          <p:nvPr/>
        </p:nvGrpSpPr>
        <p:grpSpPr>
          <a:xfrm>
            <a:off x="4433307" y="96244"/>
            <a:ext cx="299845" cy="313048"/>
            <a:chOff x="3294650" y="3652450"/>
            <a:chExt cx="388350" cy="405450"/>
          </a:xfrm>
        </p:grpSpPr>
        <p:sp>
          <p:nvSpPr>
            <p:cNvPr id="192" name="Google Shape;192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1" name="Google Shape;201;p25"/>
          <p:cNvGraphicFramePr/>
          <p:nvPr/>
        </p:nvGraphicFramePr>
        <p:xfrm>
          <a:off x="2241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{1B3A3859-4067-40C3-B6CC-71F181882B84}</a:tableStyleId>
              </a:tblPr>
              <a:tblGrid>
                <a:gridCol w="1165350"/>
                <a:gridCol w="1165350"/>
                <a:gridCol w="1165350"/>
                <a:gridCol w="1165350"/>
              </a:tblGrid>
              <a:tr h="68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A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B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666666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C</a:t>
                      </a:r>
                      <a:endParaRPr sz="1100">
                        <a:solidFill>
                          <a:srgbClr val="666666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Yellow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20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Blue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30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15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6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100"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Orange</a:t>
                      </a:r>
                      <a:endParaRPr i="1" sz="1100"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24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2" name="Google Shape;202;p25"/>
          <p:cNvGrpSpPr/>
          <p:nvPr/>
        </p:nvGrpSpPr>
        <p:grpSpPr>
          <a:xfrm>
            <a:off x="4473656" y="78738"/>
            <a:ext cx="337562" cy="337562"/>
            <a:chOff x="1922075" y="1629000"/>
            <a:chExt cx="437200" cy="437200"/>
          </a:xfrm>
        </p:grpSpPr>
        <p:sp>
          <p:nvSpPr>
            <p:cNvPr id="203" name="Google Shape;203;p2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5" name="Google Shape;205;p2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771450" y="1293474"/>
            <a:ext cx="7658100" cy="364815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2" name="Google Shape;212;p26"/>
          <p:cNvSpPr/>
          <p:nvPr/>
        </p:nvSpPr>
        <p:spPr>
          <a:xfrm>
            <a:off x="2197950" y="2092825"/>
            <a:ext cx="648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1"/>
          </a:solidFill>
          <a:ln cap="flat" cmpd="sng" w="2857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our office</a:t>
            </a:r>
            <a:endParaRPr sz="80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3" name="Google Shape;213;p26"/>
          <p:cNvSpPr/>
          <p:nvPr/>
        </p:nvSpPr>
        <p:spPr>
          <a:xfrm>
            <a:off x="4456031" y="111719"/>
            <a:ext cx="231977" cy="30737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1411700" y="2493650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3097300" y="37569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3961350" y="22953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4612700" y="43047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6603600" y="27908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7409775" y="4380025"/>
            <a:ext cx="75300" cy="753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/>
          <p:nvPr>
            <p:ph idx="4294967295" type="ctrTitle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26" name="Google Shape;226;p27"/>
          <p:cNvSpPr txBox="1"/>
          <p:nvPr>
            <p:ph idx="4294967295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grpSp>
        <p:nvGrpSpPr>
          <p:cNvPr id="227" name="Google Shape;227;p27"/>
          <p:cNvGrpSpPr/>
          <p:nvPr/>
        </p:nvGrpSpPr>
        <p:grpSpPr>
          <a:xfrm>
            <a:off x="4397111" y="118502"/>
            <a:ext cx="349800" cy="256472"/>
            <a:chOff x="4610450" y="3703750"/>
            <a:chExt cx="453050" cy="332175"/>
          </a:xfrm>
        </p:grpSpPr>
        <p:sp>
          <p:nvSpPr>
            <p:cNvPr id="228" name="Google Shape;228;p2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" name="Google Shape;230;p2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4294967295" type="ctrTitle"/>
          </p:nvPr>
        </p:nvSpPr>
        <p:spPr>
          <a:xfrm>
            <a:off x="685800" y="8766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6" name="Google Shape;236;p28"/>
          <p:cNvSpPr txBox="1"/>
          <p:nvPr>
            <p:ph idx="4294967295" type="subTitle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7" name="Google Shape;237;p28"/>
          <p:cNvSpPr txBox="1"/>
          <p:nvPr>
            <p:ph idx="4294967295" type="ctrTitle"/>
          </p:nvPr>
        </p:nvSpPr>
        <p:spPr>
          <a:xfrm>
            <a:off x="685800" y="35055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38" name="Google Shape;238;p28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39" name="Google Shape;239;p28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40" name="Google Shape;240;p28"/>
          <p:cNvSpPr txBox="1"/>
          <p:nvPr>
            <p:ph idx="4294967295" type="subTitle"/>
          </p:nvPr>
        </p:nvSpPr>
        <p:spPr>
          <a:xfrm>
            <a:off x="685800" y="28019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241" name="Google Shape;241;p28"/>
          <p:cNvGrpSpPr/>
          <p:nvPr/>
        </p:nvGrpSpPr>
        <p:grpSpPr>
          <a:xfrm>
            <a:off x="4397111" y="118502"/>
            <a:ext cx="349800" cy="256472"/>
            <a:chOff x="4610450" y="3703750"/>
            <a:chExt cx="453050" cy="332175"/>
          </a:xfrm>
        </p:grpSpPr>
        <p:sp>
          <p:nvSpPr>
            <p:cNvPr id="242" name="Google Shape;242;p2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250" name="Google Shape;250;p29"/>
          <p:cNvGrpSpPr/>
          <p:nvPr/>
        </p:nvGrpSpPr>
        <p:grpSpPr>
          <a:xfrm>
            <a:off x="4400389" y="89024"/>
            <a:ext cx="343218" cy="337562"/>
            <a:chOff x="1244325" y="4999400"/>
            <a:chExt cx="444525" cy="437200"/>
          </a:xfrm>
        </p:grpSpPr>
        <p:sp>
          <p:nvSpPr>
            <p:cNvPr id="251" name="Google Shape;251;p2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256" name="Google Shape;256;p29"/>
          <p:cNvCxnSpPr/>
          <p:nvPr/>
        </p:nvCxnSpPr>
        <p:spPr>
          <a:xfrm>
            <a:off x="-5775" y="2639275"/>
            <a:ext cx="91473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7" name="Google Shape;257;p29"/>
          <p:cNvCxnSpPr>
            <a:endCxn id="258" idx="2"/>
          </p:cNvCxnSpPr>
          <p:nvPr/>
        </p:nvCxnSpPr>
        <p:spPr>
          <a:xfrm flipH="1" rot="10800000">
            <a:off x="2703425" y="2032775"/>
            <a:ext cx="33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59" name="Google Shape;259;p29"/>
          <p:cNvCxnSpPr>
            <a:stCxn id="260" idx="0"/>
          </p:cNvCxnSpPr>
          <p:nvPr/>
        </p:nvCxnSpPr>
        <p:spPr>
          <a:xfrm rot="10800000">
            <a:off x="4576750" y="2555100"/>
            <a:ext cx="0" cy="6504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58" name="Google Shape;258;p29"/>
          <p:cNvSpPr txBox="1"/>
          <p:nvPr/>
        </p:nvSpPr>
        <p:spPr>
          <a:xfrm>
            <a:off x="2367425" y="18131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first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4105750" y="3205500"/>
            <a:ext cx="9420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second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6097975" y="1813175"/>
            <a:ext cx="678600" cy="2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last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62" name="Google Shape;262;p29"/>
          <p:cNvCxnSpPr>
            <a:endCxn id="261" idx="2"/>
          </p:cNvCxnSpPr>
          <p:nvPr/>
        </p:nvCxnSpPr>
        <p:spPr>
          <a:xfrm rot="10800000">
            <a:off x="6437275" y="2032775"/>
            <a:ext cx="1200" cy="68910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63" name="Google Shape;263;p2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457200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0" name="Google Shape;270;p30"/>
          <p:cNvSpPr txBox="1"/>
          <p:nvPr>
            <p:ph idx="2" type="body"/>
          </p:nvPr>
        </p:nvSpPr>
        <p:spPr>
          <a:xfrm>
            <a:off x="3223964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1" name="Google Shape;271;p30"/>
          <p:cNvSpPr txBox="1"/>
          <p:nvPr>
            <p:ph idx="3" type="body"/>
          </p:nvPr>
        </p:nvSpPr>
        <p:spPr>
          <a:xfrm>
            <a:off x="5990727" y="146685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457200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73" name="Google Shape;273;p30"/>
          <p:cNvSpPr txBox="1"/>
          <p:nvPr>
            <p:ph idx="2" type="body"/>
          </p:nvPr>
        </p:nvSpPr>
        <p:spPr>
          <a:xfrm>
            <a:off x="3223964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74" name="Google Shape;274;p30"/>
          <p:cNvSpPr txBox="1"/>
          <p:nvPr>
            <p:ph idx="3" type="body"/>
          </p:nvPr>
        </p:nvSpPr>
        <p:spPr>
          <a:xfrm>
            <a:off x="5990727" y="3048000"/>
            <a:ext cx="26319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75" name="Google Shape;275;p30"/>
          <p:cNvGrpSpPr/>
          <p:nvPr/>
        </p:nvGrpSpPr>
        <p:grpSpPr>
          <a:xfrm>
            <a:off x="4381077" y="103171"/>
            <a:ext cx="381881" cy="241378"/>
            <a:chOff x="3241525" y="3039450"/>
            <a:chExt cx="494600" cy="312625"/>
          </a:xfrm>
        </p:grpSpPr>
        <p:sp>
          <p:nvSpPr>
            <p:cNvPr id="276" name="Google Shape;276;p30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2352350" y="4177700"/>
            <a:ext cx="44394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4" name="Google Shape;284;p3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5" name="Google Shape;285;p31"/>
          <p:cNvCxnSpPr/>
          <p:nvPr/>
        </p:nvCxnSpPr>
        <p:spPr>
          <a:xfrm>
            <a:off x="952500" y="9188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1"/>
          <p:cNvCxnSpPr/>
          <p:nvPr/>
        </p:nvCxnSpPr>
        <p:spPr>
          <a:xfrm>
            <a:off x="952500" y="16282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1"/>
          <p:cNvCxnSpPr/>
          <p:nvPr/>
        </p:nvCxnSpPr>
        <p:spPr>
          <a:xfrm>
            <a:off x="952500" y="23377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1"/>
          <p:cNvCxnSpPr/>
          <p:nvPr/>
        </p:nvCxnSpPr>
        <p:spPr>
          <a:xfrm>
            <a:off x="952500" y="30472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1"/>
          <p:cNvCxnSpPr/>
          <p:nvPr/>
        </p:nvCxnSpPr>
        <p:spPr>
          <a:xfrm>
            <a:off x="952500" y="37786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0" name="Google Shape;290;p31"/>
          <p:cNvSpPr txBox="1"/>
          <p:nvPr/>
        </p:nvSpPr>
        <p:spPr>
          <a:xfrm>
            <a:off x="952500" y="7600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4000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3000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2000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1000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0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1572782" y="22250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1887026" y="18309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2201270" y="23377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3325786" y="25388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3640031" y="19404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3954275" y="10731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5078791" y="19842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1"/>
          <p:cNvSpPr/>
          <p:nvPr/>
        </p:nvSpPr>
        <p:spPr>
          <a:xfrm>
            <a:off x="5393035" y="9186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1"/>
          <p:cNvSpPr/>
          <p:nvPr/>
        </p:nvSpPr>
        <p:spPr>
          <a:xfrm>
            <a:off x="5707280" y="21666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>
            <a:off x="6831796" y="25972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7146040" y="11377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1"/>
          <p:cNvSpPr/>
          <p:nvPr/>
        </p:nvSpPr>
        <p:spPr>
          <a:xfrm>
            <a:off x="7460284" y="14515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1194425" y="1425750"/>
            <a:ext cx="308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</a:rPr>
              <a:t>EDIT IN GOOGLE SLIDES</a:t>
            </a:r>
            <a:endParaRPr sz="1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4867211" y="1425750"/>
            <a:ext cx="30822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CC0000"/>
                </a:solidFill>
              </a:rPr>
              <a:t>EDIT IN POWERPOINT®</a:t>
            </a:r>
            <a:endParaRPr sz="1200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</p:txBody>
      </p:sp>
      <p:sp>
        <p:nvSpPr>
          <p:cNvPr id="75" name="Google Shape;75;p14"/>
          <p:cNvSpPr txBox="1"/>
          <p:nvPr>
            <p:ph idx="2" type="body"/>
          </p:nvPr>
        </p:nvSpPr>
        <p:spPr>
          <a:xfrm>
            <a:off x="1194425" y="4058325"/>
            <a:ext cx="67551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" sz="1000">
                <a:solidFill>
                  <a:srgbClr val="666666"/>
                </a:solidFill>
              </a:rPr>
              <a:t>More info on how to use this template at </a:t>
            </a:r>
            <a:r>
              <a:rPr b="1" i="1" lang="en" sz="10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666666"/>
                </a:solidFill>
              </a:rPr>
              <a:t>This template is free to use under </a:t>
            </a:r>
            <a:r>
              <a:rPr i="1" lang="en" sz="10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10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1000">
              <a:solidFill>
                <a:srgbClr val="666666"/>
              </a:solidFill>
            </a:endParaRPr>
          </a:p>
        </p:txBody>
      </p:sp>
      <p:grpSp>
        <p:nvGrpSpPr>
          <p:cNvPr id="76" name="Google Shape;76;p14"/>
          <p:cNvGrpSpPr/>
          <p:nvPr/>
        </p:nvGrpSpPr>
        <p:grpSpPr>
          <a:xfrm>
            <a:off x="4406518" y="110100"/>
            <a:ext cx="330961" cy="275331"/>
            <a:chOff x="1926350" y="995225"/>
            <a:chExt cx="428650" cy="356600"/>
          </a:xfrm>
        </p:grpSpPr>
        <p:sp>
          <p:nvSpPr>
            <p:cNvPr id="77" name="Google Shape;77;p14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2"/>
          <p:cNvSpPr/>
          <p:nvPr/>
        </p:nvSpPr>
        <p:spPr>
          <a:xfrm>
            <a:off x="4457439" y="544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2"/>
          <p:cNvSpPr txBox="1"/>
          <p:nvPr>
            <p:ph idx="4294967295" type="body"/>
          </p:nvPr>
        </p:nvSpPr>
        <p:spPr>
          <a:xfrm>
            <a:off x="1024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Mobile</a:t>
            </a: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 project</a:t>
            </a:r>
            <a:endParaRPr sz="2400"/>
          </a:p>
        </p:txBody>
      </p:sp>
      <p:sp>
        <p:nvSpPr>
          <p:cNvPr id="309" name="Google Shape;309;p32"/>
          <p:cNvSpPr txBox="1"/>
          <p:nvPr/>
        </p:nvSpPr>
        <p:spPr>
          <a:xfrm>
            <a:off x="5826200" y="1784850"/>
            <a:ext cx="22911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10" name="Google Shape;310;p3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1" name="Google Shape;311;p32"/>
          <p:cNvGrpSpPr/>
          <p:nvPr/>
        </p:nvGrpSpPr>
        <p:grpSpPr>
          <a:xfrm>
            <a:off x="3739117" y="1072336"/>
            <a:ext cx="1666440" cy="3456527"/>
            <a:chOff x="2547150" y="238125"/>
            <a:chExt cx="2525675" cy="5238750"/>
          </a:xfrm>
        </p:grpSpPr>
        <p:sp>
          <p:nvSpPr>
            <p:cNvPr id="312" name="Google Shape;312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6" name="Google Shape;316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775313" y="1373021"/>
            <a:ext cx="1592309" cy="285501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3"/>
          <p:cNvSpPr/>
          <p:nvPr/>
        </p:nvSpPr>
        <p:spPr>
          <a:xfrm>
            <a:off x="4457439" y="544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 txBox="1"/>
          <p:nvPr>
            <p:ph idx="4294967295" type="body"/>
          </p:nvPr>
        </p:nvSpPr>
        <p:spPr>
          <a:xfrm>
            <a:off x="643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Tablet project</a:t>
            </a:r>
            <a:endParaRPr sz="2400"/>
          </a:p>
        </p:txBody>
      </p:sp>
      <p:sp>
        <p:nvSpPr>
          <p:cNvPr id="323" name="Google Shape;323;p33"/>
          <p:cNvSpPr txBox="1"/>
          <p:nvPr/>
        </p:nvSpPr>
        <p:spPr>
          <a:xfrm>
            <a:off x="6207200" y="1784850"/>
            <a:ext cx="2303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24" name="Google Shape;324;p3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5" name="Google Shape;325;p33"/>
          <p:cNvGrpSpPr/>
          <p:nvPr/>
        </p:nvGrpSpPr>
        <p:grpSpPr>
          <a:xfrm>
            <a:off x="3420100" y="1028404"/>
            <a:ext cx="2303541" cy="3555016"/>
            <a:chOff x="2112475" y="238125"/>
            <a:chExt cx="3395050" cy="5238750"/>
          </a:xfrm>
        </p:grpSpPr>
        <p:sp>
          <p:nvSpPr>
            <p:cNvPr id="326" name="Google Shape;326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0" name="Google Shape;33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7098" y="1343026"/>
            <a:ext cx="2187009" cy="291602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34"/>
          <p:cNvGrpSpPr/>
          <p:nvPr/>
        </p:nvGrpSpPr>
        <p:grpSpPr>
          <a:xfrm>
            <a:off x="4369918" y="63344"/>
            <a:ext cx="357366" cy="344164"/>
            <a:chOff x="2583325" y="2972875"/>
            <a:chExt cx="462850" cy="445750"/>
          </a:xfrm>
        </p:grpSpPr>
        <p:sp>
          <p:nvSpPr>
            <p:cNvPr id="336" name="Google Shape;336;p34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8" name="Google Shape;338;p34"/>
          <p:cNvSpPr txBox="1"/>
          <p:nvPr>
            <p:ph idx="4294967295" type="body"/>
          </p:nvPr>
        </p:nvSpPr>
        <p:spPr>
          <a:xfrm>
            <a:off x="262075" y="2053950"/>
            <a:ext cx="2221500" cy="103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>
                <a:latin typeface="Playfair Display"/>
                <a:ea typeface="Playfair Display"/>
                <a:cs typeface="Playfair Display"/>
                <a:sym typeface="Playfair Display"/>
              </a:rPr>
              <a:t>Desktop project</a:t>
            </a:r>
            <a:endParaRPr sz="2400"/>
          </a:p>
        </p:txBody>
      </p:sp>
      <p:sp>
        <p:nvSpPr>
          <p:cNvPr id="339" name="Google Shape;339;p34"/>
          <p:cNvSpPr txBox="1"/>
          <p:nvPr/>
        </p:nvSpPr>
        <p:spPr>
          <a:xfrm>
            <a:off x="6664400" y="1784850"/>
            <a:ext cx="2303700" cy="157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Show and explain your web, app or software projects using these gadget templates.</a:t>
            </a:r>
            <a:endParaRPr/>
          </a:p>
        </p:txBody>
      </p:sp>
      <p:sp>
        <p:nvSpPr>
          <p:cNvPr id="340" name="Google Shape;340;p3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1" name="Google Shape;341;p34"/>
          <p:cNvGrpSpPr/>
          <p:nvPr/>
        </p:nvGrpSpPr>
        <p:grpSpPr>
          <a:xfrm>
            <a:off x="2300899" y="1545929"/>
            <a:ext cx="4542205" cy="2661224"/>
            <a:chOff x="1177450" y="241631"/>
            <a:chExt cx="6173152" cy="3616776"/>
          </a:xfrm>
        </p:grpSpPr>
        <p:sp>
          <p:nvSpPr>
            <p:cNvPr id="342" name="Google Shape;342;p34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6" name="Google Shape;346;p34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08075" y="16926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352" name="Google Shape;352;p35"/>
          <p:cNvSpPr txBox="1"/>
          <p:nvPr>
            <p:ph idx="1" type="body"/>
          </p:nvPr>
        </p:nvSpPr>
        <p:spPr>
          <a:xfrm>
            <a:off x="1031425" y="1784825"/>
            <a:ext cx="70812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</a:rPr>
              <a:t>Any questions?</a:t>
            </a:r>
            <a:endParaRPr b="1" sz="36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 can find me at: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@username · user@mail.me</a:t>
            </a:r>
            <a:endParaRPr/>
          </a:p>
        </p:txBody>
      </p:sp>
      <p:sp>
        <p:nvSpPr>
          <p:cNvPr id="353" name="Google Shape;353;p35"/>
          <p:cNvSpPr/>
          <p:nvPr/>
        </p:nvSpPr>
        <p:spPr>
          <a:xfrm>
            <a:off x="4410757" y="11109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0" name="Google Shape;360;p36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 sz="2400"/>
              <a:t>Photographs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grpSp>
        <p:nvGrpSpPr>
          <p:cNvPr id="361" name="Google Shape;361;p36"/>
          <p:cNvGrpSpPr/>
          <p:nvPr/>
        </p:nvGrpSpPr>
        <p:grpSpPr>
          <a:xfrm>
            <a:off x="4409813" y="91546"/>
            <a:ext cx="324359" cy="299845"/>
            <a:chOff x="5975075" y="2327500"/>
            <a:chExt cx="420100" cy="388350"/>
          </a:xfrm>
        </p:grpSpPr>
        <p:sp>
          <p:nvSpPr>
            <p:cNvPr id="362" name="Google Shape;362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4" name="Google Shape;364;p3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0" name="Google Shape;370;p37"/>
          <p:cNvSpPr txBox="1"/>
          <p:nvPr>
            <p:ph idx="1" type="body"/>
          </p:nvPr>
        </p:nvSpPr>
        <p:spPr>
          <a:xfrm>
            <a:off x="1116650" y="1200150"/>
            <a:ext cx="69234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◈"/>
            </a:pPr>
            <a:r>
              <a:rPr lang="en" sz="1400"/>
              <a:t>Titles: </a:t>
            </a:r>
            <a:r>
              <a:rPr b="1" lang="en" sz="1400"/>
              <a:t>Playfair Display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◈"/>
            </a:pPr>
            <a:r>
              <a:rPr lang="en" sz="1400"/>
              <a:t>Body copy: </a:t>
            </a:r>
            <a:r>
              <a:rPr b="1" lang="en" sz="1400"/>
              <a:t>Lora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CC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https://www.fontsquirrel.com/fonts/playfair-display</a:t>
            </a:r>
            <a:endParaRPr sz="1400">
              <a:solidFill>
                <a:srgbClr val="CC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CC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https://www.fontsquirrel.com/fonts/lora</a:t>
            </a:r>
            <a:endParaRPr sz="1400">
              <a:solidFill>
                <a:srgbClr val="CC0000"/>
              </a:solidFill>
            </a:endParaRPr>
          </a:p>
        </p:txBody>
      </p:sp>
      <p:sp>
        <p:nvSpPr>
          <p:cNvPr id="371" name="Google Shape;371;p37"/>
          <p:cNvSpPr txBox="1"/>
          <p:nvPr/>
        </p:nvSpPr>
        <p:spPr>
          <a:xfrm>
            <a:off x="1116711" y="4324050"/>
            <a:ext cx="6923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CC0000"/>
                </a:solidFill>
                <a:latin typeface="Lora"/>
                <a:ea typeface="Lora"/>
                <a:cs typeface="Lora"/>
                <a:sym typeface="Lora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CC0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372" name="Google Shape;372;p37"/>
          <p:cNvGrpSpPr/>
          <p:nvPr/>
        </p:nvGrpSpPr>
        <p:grpSpPr>
          <a:xfrm>
            <a:off x="4408186" y="65729"/>
            <a:ext cx="340380" cy="340380"/>
            <a:chOff x="2594325" y="1627175"/>
            <a:chExt cx="440850" cy="440850"/>
          </a:xfrm>
        </p:grpSpPr>
        <p:sp>
          <p:nvSpPr>
            <p:cNvPr id="373" name="Google Shape;373;p3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3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8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82" name="Google Shape;382;p38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83" name="Google Shape;383;p38"/>
          <p:cNvSpPr txBox="1"/>
          <p:nvPr/>
        </p:nvSpPr>
        <p:spPr>
          <a:xfrm>
            <a:off x="3384650" y="5775"/>
            <a:ext cx="23952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9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9" name="Google Shape;389;p3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DEC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1" name="Google Shape;391;p39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NOV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2" name="Google Shape;392;p39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OCT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3" name="Google Shape;393;p39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SEP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4" name="Google Shape;394;p39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AUG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5" name="Google Shape;395;p39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JUL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6" name="Google Shape;396;p39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JUN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7" name="Google Shape;397;p39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MAY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8" name="Google Shape;398;p39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APR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99" name="Google Shape;399;p39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MAR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0" name="Google Shape;400;p39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FEB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1" name="Google Shape;401;p39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JAN</a:t>
            </a:r>
            <a:endParaRPr sz="10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02" name="Google Shape;402;p39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3" name="Google Shape;403;p39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39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5" name="Google Shape;405;p39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39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7" name="Google Shape;407;p39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39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09" name="Google Shape;409;p39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39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1" name="Google Shape;411;p39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2" name="Google Shape;412;p39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3" name="Google Shape;413;p39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4" name="Google Shape;414;p39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5" name="Google Shape;415;p39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6" name="Google Shape;416;p39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7" name="Google Shape;417;p39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8" name="Google Shape;418;p39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19" name="Google Shape;419;p39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0" name="Google Shape;420;p39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1" name="Google Shape;421;p39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2" name="Google Shape;422;p39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3" name="Google Shape;423;p39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4" name="Google Shape;424;p39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25" name="Google Shape;425;p39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39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27" name="Google Shape;427;p39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33" name="Google Shape;433;p4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4" name="Google Shape;434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0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6" name="Google Shape;436;p40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437" name="Google Shape;437;p40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39" name="Google Shape;439;p40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440" name="Google Shape;440;p40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3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2" name="Google Shape;442;p40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443" name="Google Shape;443;p40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5" name="Google Shape;445;p40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446" name="Google Shape;446;p40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47" name="Google Shape;447;p40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6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48" name="Google Shape;448;p40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449" name="Google Shape;449;p40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50" name="Google Shape;450;p40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grpSp>
        <p:nvGrpSpPr>
          <p:cNvPr id="451" name="Google Shape;451;p40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452" name="Google Shape;452;p40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453" name="Google Shape;453;p40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  <a:endParaRPr sz="6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454" name="Google Shape;454;p40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5" name="Google Shape;455;p40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Red is the colour of danger and courage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6" name="Google Shape;456;p40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7" name="Google Shape;457;p40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8" name="Google Shape;458;p40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59" name="Google Shape;459;p40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60" name="Google Shape;460;p40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66" name="Google Shape;466;p4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67" name="Google Shape;467;p41"/>
          <p:cNvGraphicFramePr/>
          <p:nvPr/>
        </p:nvGraphicFramePr>
        <p:xfrm>
          <a:off x="39252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{1B3A3859-4067-40C3-B6CC-71F181882B84}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68" name="Google Shape;468;p41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idx="4294967295" type="ctrTitle"/>
          </p:nvPr>
        </p:nvSpPr>
        <p:spPr>
          <a:xfrm>
            <a:off x="1275150" y="2140418"/>
            <a:ext cx="6593700" cy="5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Hello!</a:t>
            </a:r>
            <a:endParaRPr sz="2400"/>
          </a:p>
        </p:txBody>
      </p:sp>
      <p:sp>
        <p:nvSpPr>
          <p:cNvPr id="87" name="Google Shape;87;p15"/>
          <p:cNvSpPr txBox="1"/>
          <p:nvPr>
            <p:ph idx="4294967295" type="subTitle"/>
          </p:nvPr>
        </p:nvSpPr>
        <p:spPr>
          <a:xfrm>
            <a:off x="847275" y="2710175"/>
            <a:ext cx="7449300" cy="14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I am Jayden Smith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I am here because I love to give presentations. </a:t>
            </a:r>
            <a:endParaRPr sz="1400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666666"/>
                </a:solidFill>
              </a:rPr>
              <a:t>You can find me at @username</a:t>
            </a:r>
            <a:endParaRPr b="1" sz="1400">
              <a:solidFill>
                <a:srgbClr val="666666"/>
              </a:solidFill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3">
            <a:alphaModFix/>
          </a:blip>
          <a:srcRect b="7878" l="0" r="0" t="25463"/>
          <a:stretch/>
        </p:blipFill>
        <p:spPr>
          <a:xfrm>
            <a:off x="3578200" y="-252325"/>
            <a:ext cx="1987800" cy="1987500"/>
          </a:xfrm>
          <a:prstGeom prst="diamond">
            <a:avLst/>
          </a:prstGeom>
          <a:noFill/>
          <a:ln cap="flat" cmpd="thinThick" w="762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74" name="Google Shape;474;p42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5" name="Google Shape;475;p42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STRENGTHS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WEAKNESSES</a:t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Black is the color of ebony and of outer space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OPPORTUNITIES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8" name="Google Shape;478;p42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White is the color of milk and fresh snow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THREATS</a:t>
            </a: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79" name="Google Shape;479;p42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2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2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42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42"/>
          <p:cNvSpPr/>
          <p:nvPr/>
        </p:nvSpPr>
        <p:spPr>
          <a:xfrm>
            <a:off x="3842100" y="2242577"/>
            <a:ext cx="400213" cy="4545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S</a:t>
            </a:r>
          </a:p>
        </p:txBody>
      </p:sp>
      <p:sp>
        <p:nvSpPr>
          <p:cNvPr id="484" name="Google Shape;484;p42"/>
          <p:cNvSpPr/>
          <p:nvPr/>
        </p:nvSpPr>
        <p:spPr>
          <a:xfrm>
            <a:off x="4857720" y="2250297"/>
            <a:ext cx="620701" cy="4403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W</a:t>
            </a:r>
          </a:p>
        </p:txBody>
      </p:sp>
      <p:sp>
        <p:nvSpPr>
          <p:cNvPr id="485" name="Google Shape;485;p42"/>
          <p:cNvSpPr/>
          <p:nvPr/>
        </p:nvSpPr>
        <p:spPr>
          <a:xfrm>
            <a:off x="3807513" y="3348952"/>
            <a:ext cx="447769" cy="4545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O</a:t>
            </a:r>
          </a:p>
        </p:txBody>
      </p:sp>
      <p:sp>
        <p:nvSpPr>
          <p:cNvPr id="486" name="Google Shape;486;p42"/>
          <p:cNvSpPr/>
          <p:nvPr/>
        </p:nvSpPr>
        <p:spPr>
          <a:xfrm>
            <a:off x="4971979" y="3356672"/>
            <a:ext cx="476797" cy="5299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1">
                <a:ln>
                  <a:noFill/>
                </a:ln>
                <a:solidFill>
                  <a:schemeClr val="lt1"/>
                </a:solidFill>
                <a:latin typeface="Playfair Display"/>
              </a:rPr>
              <a:t>T</a:t>
            </a:r>
          </a:p>
        </p:txBody>
      </p:sp>
      <p:sp>
        <p:nvSpPr>
          <p:cNvPr id="487" name="Google Shape;487;p42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93" name="Google Shape;493;p43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4" name="Google Shape;494;p43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Activities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5" name="Google Shape;495;p43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Resources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6" name="Google Shape;496;p43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Value Propositions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7" name="Google Shape;497;p43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Relationships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Channels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Customer Segments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Key Partners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1" name="Google Shape;501;p43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Cost Structure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2" name="Google Shape;502;p43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Revenue Streams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b="1"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03" name="Google Shape;503;p43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4" name="Google Shape;504;p43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5" name="Google Shape;505;p43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6" name="Google Shape;506;p43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07" name="Google Shape;507;p43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508" name="Google Shape;508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10" name="Google Shape;510;p43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11" name="Google Shape;511;p43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512" name="Google Shape;512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15" name="Google Shape;515;p43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16" name="Google Shape;516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21" name="Google Shape;521;p43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22" name="Google Shape;522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4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33" name="Google Shape;533;p44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4" name="Google Shape;534;p44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35" name="Google Shape;535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8" name="Google Shape;538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39" name="Google Shape;539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40" name="Google Shape;540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ora"/>
                  <a:ea typeface="Lora"/>
                  <a:cs typeface="Lora"/>
                  <a:sym typeface="Lora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41" name="Google Shape;541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  <p:cxnSp>
        <p:nvCxnSpPr>
          <p:cNvPr id="542" name="Google Shape;542;p44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3" name="Google Shape;543;p44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4" name="Google Shape;544;p44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5" name="Google Shape;545;p44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6" name="Google Shape;546;p44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7" name="Google Shape;547;p44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48" name="Google Shape;548;p44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9" name="Google Shape;549;p44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50" name="Google Shape;550;p44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1" name="Google Shape;551;p44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552" name="Google Shape;552;p44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53" name="Google Shape;553;p44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Insert your content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60" name="Google Shape;560;p45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1" name="Google Shape;561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2" name="Google Shape;562;p45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Imani Jackson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3" name="Google Shape;56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4" name="Google Shape;564;p45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Marcos Galán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5" name="Google Shape;565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6" name="Google Shape;566;p45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Ixchel Valdía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7" name="Google Shape;567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68" name="Google Shape;568;p45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Nils Årud</a:t>
            </a:r>
            <a:br>
              <a:rPr lang="en">
                <a:latin typeface="Lora"/>
                <a:ea typeface="Lora"/>
                <a:cs typeface="Lora"/>
                <a:sym typeface="Lora"/>
              </a:rPr>
            </a:b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JOB TITLE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Blue is the colour of the clear sky and the deep sea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69" name="Google Shape;569;p45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6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75" name="Google Shape;575;p46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6" name="Google Shape;576;p46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77" name="Google Shape;577;p46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6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6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6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6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6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6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6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6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6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6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6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6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6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6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6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6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6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6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6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6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6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6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6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6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6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6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6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6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6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6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6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6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6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6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6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6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6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6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6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6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6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6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6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6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3" name="Google Shape;623;p46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24" name="Google Shape;624;p46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25" name="Google Shape;625;p46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6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6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6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6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6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6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46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46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46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5" name="Google Shape;635;p46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6" name="Google Shape;636;p46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6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6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6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6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6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6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6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6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6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6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47" name="Google Shape;647;p46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48" name="Google Shape;648;p46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49" name="Google Shape;649;p46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LOW VALUE 1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0" name="Google Shape;650;p46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HIGH VALUE 1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1" name="Google Shape;651;p46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LOW VALUE 2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2" name="Google Shape;652;p46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HIGH VALUE 2</a:t>
            </a:r>
            <a:endParaRPr sz="8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3" name="Google Shape;653;p46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Our company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4" name="Google Shape;654;p46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5" name="Google Shape;655;p46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6" name="Google Shape;656;p46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7" name="Google Shape;657;p46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8" name="Google Shape;658;p46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Competitor</a:t>
            </a:r>
            <a:endParaRPr sz="80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7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65" name="Google Shape;665;p4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66" name="Google Shape;666;p47"/>
          <p:cNvGraphicFramePr/>
          <p:nvPr/>
        </p:nvGraphicFramePr>
        <p:xfrm>
          <a:off x="8067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{D8C03D57-C98D-43F3-9EFC-85EA7E5CF7B4}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9:00 - 9:45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7" name="Google Shape;667;p47"/>
          <p:cNvSpPr/>
          <p:nvPr/>
        </p:nvSpPr>
        <p:spPr>
          <a:xfrm>
            <a:off x="4416902" y="11372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" name="Google Shape;672;p48"/>
          <p:cNvGrpSpPr/>
          <p:nvPr/>
        </p:nvGrpSpPr>
        <p:grpSpPr>
          <a:xfrm>
            <a:off x="615403" y="575593"/>
            <a:ext cx="320576" cy="405430"/>
            <a:chOff x="584925" y="238125"/>
            <a:chExt cx="415200" cy="525100"/>
          </a:xfrm>
        </p:grpSpPr>
        <p:sp>
          <p:nvSpPr>
            <p:cNvPr id="673" name="Google Shape;673;p48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8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8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8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8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8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9" name="Google Shape;679;p48"/>
          <p:cNvGrpSpPr/>
          <p:nvPr/>
        </p:nvGrpSpPr>
        <p:grpSpPr>
          <a:xfrm>
            <a:off x="1124526" y="634505"/>
            <a:ext cx="343218" cy="285716"/>
            <a:chOff x="1244325" y="314425"/>
            <a:chExt cx="444525" cy="370050"/>
          </a:xfrm>
        </p:grpSpPr>
        <p:sp>
          <p:nvSpPr>
            <p:cNvPr id="680" name="Google Shape;680;p48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8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48"/>
          <p:cNvGrpSpPr/>
          <p:nvPr/>
        </p:nvGrpSpPr>
        <p:grpSpPr>
          <a:xfrm>
            <a:off x="1652527" y="633095"/>
            <a:ext cx="328142" cy="288534"/>
            <a:chOff x="1928175" y="312600"/>
            <a:chExt cx="425000" cy="373700"/>
          </a:xfrm>
        </p:grpSpPr>
        <p:sp>
          <p:nvSpPr>
            <p:cNvPr id="683" name="Google Shape;683;p48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8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5" name="Google Shape;685;p48"/>
          <p:cNvSpPr/>
          <p:nvPr/>
        </p:nvSpPr>
        <p:spPr>
          <a:xfrm>
            <a:off x="2202847" y="622748"/>
            <a:ext cx="268729" cy="309265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48"/>
          <p:cNvSpPr/>
          <p:nvPr/>
        </p:nvSpPr>
        <p:spPr>
          <a:xfrm>
            <a:off x="2741719" y="623694"/>
            <a:ext cx="231977" cy="307373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7" name="Google Shape;687;p48"/>
          <p:cNvGrpSpPr/>
          <p:nvPr/>
        </p:nvGrpSpPr>
        <p:grpSpPr>
          <a:xfrm>
            <a:off x="3189372" y="618020"/>
            <a:ext cx="377171" cy="318704"/>
            <a:chOff x="3918650" y="293075"/>
            <a:chExt cx="488500" cy="412775"/>
          </a:xfrm>
        </p:grpSpPr>
        <p:sp>
          <p:nvSpPr>
            <p:cNvPr id="688" name="Google Shape;688;p48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8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8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1" name="Google Shape;691;p48"/>
          <p:cNvGrpSpPr/>
          <p:nvPr/>
        </p:nvGrpSpPr>
        <p:grpSpPr>
          <a:xfrm>
            <a:off x="3743296" y="593969"/>
            <a:ext cx="310230" cy="366786"/>
            <a:chOff x="4636075" y="261925"/>
            <a:chExt cx="401800" cy="475050"/>
          </a:xfrm>
        </p:grpSpPr>
        <p:sp>
          <p:nvSpPr>
            <p:cNvPr id="692" name="Google Shape;692;p4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6" name="Google Shape;696;p48"/>
          <p:cNvSpPr/>
          <p:nvPr/>
        </p:nvSpPr>
        <p:spPr>
          <a:xfrm>
            <a:off x="4241448" y="622266"/>
            <a:ext cx="355475" cy="310230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97" name="Google Shape;697;p48"/>
          <p:cNvGrpSpPr/>
          <p:nvPr/>
        </p:nvGrpSpPr>
        <p:grpSpPr>
          <a:xfrm>
            <a:off x="4783740" y="624622"/>
            <a:ext cx="311156" cy="305018"/>
            <a:chOff x="5983625" y="301625"/>
            <a:chExt cx="403000" cy="395050"/>
          </a:xfrm>
        </p:grpSpPr>
        <p:sp>
          <p:nvSpPr>
            <p:cNvPr id="698" name="Google Shape;698;p48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8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8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8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8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8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8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8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8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48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8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8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8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8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8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8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8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8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8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8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8"/>
          <p:cNvGrpSpPr/>
          <p:nvPr/>
        </p:nvGrpSpPr>
        <p:grpSpPr>
          <a:xfrm>
            <a:off x="5306548" y="622247"/>
            <a:ext cx="306446" cy="305983"/>
            <a:chOff x="6660750" y="298550"/>
            <a:chExt cx="396900" cy="396300"/>
          </a:xfrm>
        </p:grpSpPr>
        <p:sp>
          <p:nvSpPr>
            <p:cNvPr id="719" name="Google Shape;719;p48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8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8"/>
          <p:cNvGrpSpPr/>
          <p:nvPr/>
        </p:nvGrpSpPr>
        <p:grpSpPr>
          <a:xfrm>
            <a:off x="615403" y="1104057"/>
            <a:ext cx="320576" cy="388000"/>
            <a:chOff x="584925" y="922575"/>
            <a:chExt cx="415200" cy="502525"/>
          </a:xfrm>
        </p:grpSpPr>
        <p:sp>
          <p:nvSpPr>
            <p:cNvPr id="722" name="Google Shape;722;p48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8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8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5" name="Google Shape;725;p48"/>
          <p:cNvGrpSpPr/>
          <p:nvPr/>
        </p:nvGrpSpPr>
        <p:grpSpPr>
          <a:xfrm>
            <a:off x="1126418" y="1095101"/>
            <a:ext cx="339454" cy="404503"/>
            <a:chOff x="1246775" y="910975"/>
            <a:chExt cx="439650" cy="523900"/>
          </a:xfrm>
        </p:grpSpPr>
        <p:sp>
          <p:nvSpPr>
            <p:cNvPr id="726" name="Google Shape;726;p48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8"/>
          <p:cNvGrpSpPr/>
          <p:nvPr/>
        </p:nvGrpSpPr>
        <p:grpSpPr>
          <a:xfrm>
            <a:off x="1651118" y="1160150"/>
            <a:ext cx="330961" cy="275331"/>
            <a:chOff x="1926350" y="995225"/>
            <a:chExt cx="428650" cy="356600"/>
          </a:xfrm>
        </p:grpSpPr>
        <p:sp>
          <p:nvSpPr>
            <p:cNvPr id="730" name="Google Shape;730;p48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8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8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8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48"/>
          <p:cNvSpPr/>
          <p:nvPr/>
        </p:nvSpPr>
        <p:spPr>
          <a:xfrm>
            <a:off x="2175493" y="1137104"/>
            <a:ext cx="323433" cy="321541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8"/>
          <p:cNvSpPr/>
          <p:nvPr/>
        </p:nvSpPr>
        <p:spPr>
          <a:xfrm>
            <a:off x="2696470" y="1153145"/>
            <a:ext cx="322468" cy="28948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8"/>
          <p:cNvSpPr/>
          <p:nvPr/>
        </p:nvSpPr>
        <p:spPr>
          <a:xfrm>
            <a:off x="3221674" y="1155500"/>
            <a:ext cx="313048" cy="284750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8"/>
          <p:cNvSpPr/>
          <p:nvPr/>
        </p:nvSpPr>
        <p:spPr>
          <a:xfrm>
            <a:off x="3752535" y="1158319"/>
            <a:ext cx="292317" cy="2791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8" name="Google Shape;738;p48"/>
          <p:cNvGrpSpPr/>
          <p:nvPr/>
        </p:nvGrpSpPr>
        <p:grpSpPr>
          <a:xfrm>
            <a:off x="4257631" y="1139419"/>
            <a:ext cx="322468" cy="322931"/>
            <a:chOff x="5302225" y="968375"/>
            <a:chExt cx="417650" cy="418250"/>
          </a:xfrm>
        </p:grpSpPr>
        <p:sp>
          <p:nvSpPr>
            <p:cNvPr id="739" name="Google Shape;739;p48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8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8"/>
          <p:cNvGrpSpPr/>
          <p:nvPr/>
        </p:nvGrpSpPr>
        <p:grpSpPr>
          <a:xfrm>
            <a:off x="4739421" y="1103111"/>
            <a:ext cx="399793" cy="389409"/>
            <a:chOff x="5926225" y="921350"/>
            <a:chExt cx="517800" cy="504350"/>
          </a:xfrm>
        </p:grpSpPr>
        <p:sp>
          <p:nvSpPr>
            <p:cNvPr id="742" name="Google Shape;74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8"/>
          <p:cNvGrpSpPr/>
          <p:nvPr/>
        </p:nvGrpSpPr>
        <p:grpSpPr>
          <a:xfrm>
            <a:off x="5273077" y="1110659"/>
            <a:ext cx="373388" cy="374333"/>
            <a:chOff x="6617400" y="931125"/>
            <a:chExt cx="483600" cy="484825"/>
          </a:xfrm>
        </p:grpSpPr>
        <p:sp>
          <p:nvSpPr>
            <p:cNvPr id="745" name="Google Shape;745;p48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8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48"/>
          <p:cNvGrpSpPr/>
          <p:nvPr/>
        </p:nvGrpSpPr>
        <p:grpSpPr>
          <a:xfrm>
            <a:off x="595599" y="1691915"/>
            <a:ext cx="360185" cy="252708"/>
            <a:chOff x="559275" y="1683950"/>
            <a:chExt cx="466500" cy="327300"/>
          </a:xfrm>
        </p:grpSpPr>
        <p:sp>
          <p:nvSpPr>
            <p:cNvPr id="748" name="Google Shape;748;p48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8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0" name="Google Shape;750;p48"/>
          <p:cNvGrpSpPr/>
          <p:nvPr/>
        </p:nvGrpSpPr>
        <p:grpSpPr>
          <a:xfrm>
            <a:off x="1116052" y="1641960"/>
            <a:ext cx="360185" cy="352637"/>
            <a:chOff x="1233350" y="1619250"/>
            <a:chExt cx="466500" cy="456725"/>
          </a:xfrm>
        </p:grpSpPr>
        <p:sp>
          <p:nvSpPr>
            <p:cNvPr id="751" name="Google Shape;751;p48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8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8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8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5" name="Google Shape;755;p48"/>
          <p:cNvGrpSpPr/>
          <p:nvPr/>
        </p:nvGrpSpPr>
        <p:grpSpPr>
          <a:xfrm>
            <a:off x="1647817" y="1649488"/>
            <a:ext cx="337562" cy="337562"/>
            <a:chOff x="1922075" y="1629000"/>
            <a:chExt cx="437200" cy="437200"/>
          </a:xfrm>
        </p:grpSpPr>
        <p:sp>
          <p:nvSpPr>
            <p:cNvPr id="756" name="Google Shape;756;p4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8"/>
          <p:cNvGrpSpPr/>
          <p:nvPr/>
        </p:nvGrpSpPr>
        <p:grpSpPr>
          <a:xfrm>
            <a:off x="2166861" y="1648079"/>
            <a:ext cx="340380" cy="340380"/>
            <a:chOff x="2594325" y="1627175"/>
            <a:chExt cx="440850" cy="440850"/>
          </a:xfrm>
        </p:grpSpPr>
        <p:sp>
          <p:nvSpPr>
            <p:cNvPr id="759" name="Google Shape;759;p48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8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8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48"/>
          <p:cNvSpPr/>
          <p:nvPr/>
        </p:nvSpPr>
        <p:spPr>
          <a:xfrm>
            <a:off x="2702589" y="1663273"/>
            <a:ext cx="310230" cy="31021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48"/>
          <p:cNvGrpSpPr/>
          <p:nvPr/>
        </p:nvGrpSpPr>
        <p:grpSpPr>
          <a:xfrm>
            <a:off x="3239829" y="1622619"/>
            <a:ext cx="276257" cy="391300"/>
            <a:chOff x="3984000" y="1594200"/>
            <a:chExt cx="357800" cy="506800"/>
          </a:xfrm>
        </p:grpSpPr>
        <p:sp>
          <p:nvSpPr>
            <p:cNvPr id="764" name="Google Shape;764;p48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8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8"/>
          <p:cNvGrpSpPr/>
          <p:nvPr/>
        </p:nvGrpSpPr>
        <p:grpSpPr>
          <a:xfrm>
            <a:off x="3716427" y="1706527"/>
            <a:ext cx="363968" cy="223484"/>
            <a:chOff x="4601275" y="1702875"/>
            <a:chExt cx="471400" cy="289450"/>
          </a:xfrm>
        </p:grpSpPr>
        <p:sp>
          <p:nvSpPr>
            <p:cNvPr id="767" name="Google Shape;767;p48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8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8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8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8"/>
          <p:cNvGrpSpPr/>
          <p:nvPr/>
        </p:nvGrpSpPr>
        <p:grpSpPr>
          <a:xfrm>
            <a:off x="4254330" y="1651843"/>
            <a:ext cx="329069" cy="332852"/>
            <a:chOff x="5297950" y="1632050"/>
            <a:chExt cx="426200" cy="431100"/>
          </a:xfrm>
        </p:grpSpPr>
        <p:sp>
          <p:nvSpPr>
            <p:cNvPr id="773" name="Google Shape;773;p48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8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8"/>
          <p:cNvGrpSpPr/>
          <p:nvPr/>
        </p:nvGrpSpPr>
        <p:grpSpPr>
          <a:xfrm>
            <a:off x="4773837" y="1641960"/>
            <a:ext cx="330961" cy="352637"/>
            <a:chOff x="5970800" y="1619250"/>
            <a:chExt cx="428650" cy="456725"/>
          </a:xfrm>
        </p:grpSpPr>
        <p:sp>
          <p:nvSpPr>
            <p:cNvPr id="776" name="Google Shape;776;p48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8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8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8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8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1" name="Google Shape;781;p48"/>
          <p:cNvGrpSpPr/>
          <p:nvPr/>
        </p:nvGrpSpPr>
        <p:grpSpPr>
          <a:xfrm>
            <a:off x="5279215" y="1637713"/>
            <a:ext cx="371013" cy="338489"/>
            <a:chOff x="6625350" y="1613750"/>
            <a:chExt cx="480525" cy="438400"/>
          </a:xfrm>
        </p:grpSpPr>
        <p:sp>
          <p:nvSpPr>
            <p:cNvPr id="782" name="Google Shape;782;p48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48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8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8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8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8"/>
          <p:cNvGrpSpPr/>
          <p:nvPr/>
        </p:nvGrpSpPr>
        <p:grpSpPr>
          <a:xfrm>
            <a:off x="635671" y="2188336"/>
            <a:ext cx="280041" cy="300791"/>
            <a:chOff x="611175" y="2326900"/>
            <a:chExt cx="362700" cy="389575"/>
          </a:xfrm>
        </p:grpSpPr>
        <p:sp>
          <p:nvSpPr>
            <p:cNvPr id="788" name="Google Shape;788;p48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48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2" name="Google Shape;792;p48"/>
          <p:cNvSpPr/>
          <p:nvPr/>
        </p:nvSpPr>
        <p:spPr>
          <a:xfrm>
            <a:off x="1148655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48"/>
          <p:cNvSpPr/>
          <p:nvPr/>
        </p:nvSpPr>
        <p:spPr>
          <a:xfrm>
            <a:off x="1669149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48"/>
          <p:cNvSpPr/>
          <p:nvPr/>
        </p:nvSpPr>
        <p:spPr>
          <a:xfrm>
            <a:off x="2189643" y="2191296"/>
            <a:ext cx="295135" cy="295135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5" name="Google Shape;795;p48"/>
          <p:cNvGrpSpPr/>
          <p:nvPr/>
        </p:nvGrpSpPr>
        <p:grpSpPr>
          <a:xfrm>
            <a:off x="2778770" y="2140254"/>
            <a:ext cx="157470" cy="393192"/>
            <a:chOff x="3386850" y="2264625"/>
            <a:chExt cx="203950" cy="509250"/>
          </a:xfrm>
        </p:grpSpPr>
        <p:sp>
          <p:nvSpPr>
            <p:cNvPr id="796" name="Google Shape;796;p48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8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48"/>
          <p:cNvGrpSpPr/>
          <p:nvPr/>
        </p:nvGrpSpPr>
        <p:grpSpPr>
          <a:xfrm>
            <a:off x="3833825" y="2190228"/>
            <a:ext cx="129172" cy="293244"/>
            <a:chOff x="4753325" y="2329350"/>
            <a:chExt cx="167300" cy="379800"/>
          </a:xfrm>
        </p:grpSpPr>
        <p:sp>
          <p:nvSpPr>
            <p:cNvPr id="799" name="Google Shape;799;p48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48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48"/>
          <p:cNvGrpSpPr/>
          <p:nvPr/>
        </p:nvGrpSpPr>
        <p:grpSpPr>
          <a:xfrm>
            <a:off x="3310997" y="2142126"/>
            <a:ext cx="133921" cy="389428"/>
            <a:chOff x="4076175" y="2267050"/>
            <a:chExt cx="173450" cy="504375"/>
          </a:xfrm>
        </p:grpSpPr>
        <p:sp>
          <p:nvSpPr>
            <p:cNvPr id="802" name="Google Shape;802;p48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4" name="Google Shape;804;p48"/>
          <p:cNvSpPr/>
          <p:nvPr/>
        </p:nvSpPr>
        <p:spPr>
          <a:xfrm>
            <a:off x="4271620" y="2183285"/>
            <a:ext cx="295135" cy="31115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5" name="Google Shape;805;p48"/>
          <p:cNvGrpSpPr/>
          <p:nvPr/>
        </p:nvGrpSpPr>
        <p:grpSpPr>
          <a:xfrm>
            <a:off x="4777138" y="2188800"/>
            <a:ext cx="324359" cy="299845"/>
            <a:chOff x="5975075" y="2327500"/>
            <a:chExt cx="420100" cy="388350"/>
          </a:xfrm>
        </p:grpSpPr>
        <p:sp>
          <p:nvSpPr>
            <p:cNvPr id="806" name="Google Shape;806;p48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8" name="Google Shape;808;p48"/>
          <p:cNvGrpSpPr/>
          <p:nvPr/>
        </p:nvGrpSpPr>
        <p:grpSpPr>
          <a:xfrm>
            <a:off x="5360286" y="2179843"/>
            <a:ext cx="198970" cy="324359"/>
            <a:chOff x="6730350" y="2315900"/>
            <a:chExt cx="257700" cy="420100"/>
          </a:xfrm>
        </p:grpSpPr>
        <p:sp>
          <p:nvSpPr>
            <p:cNvPr id="809" name="Google Shape;809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8"/>
          <p:cNvGrpSpPr/>
          <p:nvPr/>
        </p:nvGrpSpPr>
        <p:grpSpPr>
          <a:xfrm>
            <a:off x="725235" y="2675319"/>
            <a:ext cx="100913" cy="367732"/>
            <a:chOff x="727175" y="2957625"/>
            <a:chExt cx="130700" cy="476275"/>
          </a:xfrm>
        </p:grpSpPr>
        <p:sp>
          <p:nvSpPr>
            <p:cNvPr id="815" name="Google Shape;815;p48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7" name="Google Shape;817;p48"/>
          <p:cNvSpPr/>
          <p:nvPr/>
        </p:nvSpPr>
        <p:spPr>
          <a:xfrm>
            <a:off x="1662083" y="2660886"/>
            <a:ext cx="309265" cy="39695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48"/>
          <p:cNvSpPr/>
          <p:nvPr/>
        </p:nvSpPr>
        <p:spPr>
          <a:xfrm>
            <a:off x="1181664" y="2660886"/>
            <a:ext cx="229121" cy="39695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9" name="Google Shape;819;p48"/>
          <p:cNvGrpSpPr/>
          <p:nvPr/>
        </p:nvGrpSpPr>
        <p:grpSpPr>
          <a:xfrm>
            <a:off x="2158368" y="2687094"/>
            <a:ext cx="357366" cy="344164"/>
            <a:chOff x="2583325" y="2972875"/>
            <a:chExt cx="462850" cy="445750"/>
          </a:xfrm>
        </p:grpSpPr>
        <p:sp>
          <p:nvSpPr>
            <p:cNvPr id="820" name="Google Shape;820;p48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48"/>
          <p:cNvGrpSpPr/>
          <p:nvPr/>
        </p:nvGrpSpPr>
        <p:grpSpPr>
          <a:xfrm>
            <a:off x="2666564" y="2738496"/>
            <a:ext cx="381881" cy="241378"/>
            <a:chOff x="3241525" y="3039450"/>
            <a:chExt cx="494600" cy="312625"/>
          </a:xfrm>
        </p:grpSpPr>
        <p:sp>
          <p:nvSpPr>
            <p:cNvPr id="823" name="Google Shape;823;p48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5" name="Google Shape;825;p48"/>
          <p:cNvSpPr/>
          <p:nvPr/>
        </p:nvSpPr>
        <p:spPr>
          <a:xfrm>
            <a:off x="3734621" y="2695305"/>
            <a:ext cx="328143" cy="328123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6" name="Google Shape;826;p48"/>
          <p:cNvGrpSpPr/>
          <p:nvPr/>
        </p:nvGrpSpPr>
        <p:grpSpPr>
          <a:xfrm>
            <a:off x="4221323" y="2713036"/>
            <a:ext cx="395084" cy="292298"/>
            <a:chOff x="5255200" y="3006475"/>
            <a:chExt cx="511700" cy="378575"/>
          </a:xfrm>
        </p:grpSpPr>
        <p:sp>
          <p:nvSpPr>
            <p:cNvPr id="827" name="Google Shape;827;p4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3218133" y="2696069"/>
            <a:ext cx="319649" cy="326232"/>
            <a:chOff x="3955900" y="2984500"/>
            <a:chExt cx="414000" cy="422525"/>
          </a:xfrm>
        </p:grpSpPr>
        <p:sp>
          <p:nvSpPr>
            <p:cNvPr id="830" name="Google Shape;830;p48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3" name="Google Shape;833;p48"/>
          <p:cNvSpPr/>
          <p:nvPr/>
        </p:nvSpPr>
        <p:spPr>
          <a:xfrm>
            <a:off x="598934" y="3239369"/>
            <a:ext cx="357347" cy="28098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48"/>
          <p:cNvSpPr/>
          <p:nvPr/>
        </p:nvSpPr>
        <p:spPr>
          <a:xfrm>
            <a:off x="4815221" y="2680209"/>
            <a:ext cx="248925" cy="358312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5" name="Google Shape;835;p48"/>
          <p:cNvGrpSpPr/>
          <p:nvPr/>
        </p:nvGrpSpPr>
        <p:grpSpPr>
          <a:xfrm>
            <a:off x="5337663" y="2691340"/>
            <a:ext cx="244215" cy="347001"/>
            <a:chOff x="6701050" y="2978375"/>
            <a:chExt cx="316300" cy="449425"/>
          </a:xfrm>
        </p:grpSpPr>
        <p:sp>
          <p:nvSpPr>
            <p:cNvPr id="836" name="Google Shape;836;p48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>
            <a:off x="1122171" y="3262714"/>
            <a:ext cx="347947" cy="233850"/>
            <a:chOff x="1241275" y="3718400"/>
            <a:chExt cx="450650" cy="302875"/>
          </a:xfrm>
        </p:grpSpPr>
        <p:sp>
          <p:nvSpPr>
            <p:cNvPr id="839" name="Google Shape;839;p48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8"/>
          <p:cNvGrpSpPr/>
          <p:nvPr/>
        </p:nvGrpSpPr>
        <p:grpSpPr>
          <a:xfrm>
            <a:off x="1647354" y="3244801"/>
            <a:ext cx="338489" cy="270138"/>
            <a:chOff x="1921475" y="3695200"/>
            <a:chExt cx="438400" cy="349875"/>
          </a:xfrm>
        </p:grpSpPr>
        <p:sp>
          <p:nvSpPr>
            <p:cNvPr id="844" name="Google Shape;844;p48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7" name="Google Shape;847;p48"/>
          <p:cNvGrpSpPr/>
          <p:nvPr/>
        </p:nvGrpSpPr>
        <p:grpSpPr>
          <a:xfrm>
            <a:off x="2171108" y="3240554"/>
            <a:ext cx="331887" cy="278168"/>
            <a:chOff x="2599825" y="3689700"/>
            <a:chExt cx="429850" cy="360275"/>
          </a:xfrm>
        </p:grpSpPr>
        <p:sp>
          <p:nvSpPr>
            <p:cNvPr id="848" name="Google Shape;848;p48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8"/>
          <p:cNvGrpSpPr/>
          <p:nvPr/>
        </p:nvGrpSpPr>
        <p:grpSpPr>
          <a:xfrm>
            <a:off x="2707582" y="3211794"/>
            <a:ext cx="299845" cy="313048"/>
            <a:chOff x="3294650" y="3652450"/>
            <a:chExt cx="388350" cy="405450"/>
          </a:xfrm>
        </p:grpSpPr>
        <p:sp>
          <p:nvSpPr>
            <p:cNvPr id="851" name="Google Shape;851;p48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8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4" name="Google Shape;854;p48"/>
          <p:cNvGrpSpPr/>
          <p:nvPr/>
        </p:nvGrpSpPr>
        <p:grpSpPr>
          <a:xfrm>
            <a:off x="3203058" y="3251402"/>
            <a:ext cx="349800" cy="256472"/>
            <a:chOff x="3936375" y="3703750"/>
            <a:chExt cx="453050" cy="332175"/>
          </a:xfrm>
        </p:grpSpPr>
        <p:sp>
          <p:nvSpPr>
            <p:cNvPr id="855" name="Google Shape;855;p48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8"/>
          <p:cNvGrpSpPr/>
          <p:nvPr/>
        </p:nvGrpSpPr>
        <p:grpSpPr>
          <a:xfrm>
            <a:off x="3723511" y="3251402"/>
            <a:ext cx="349800" cy="256472"/>
            <a:chOff x="4610450" y="3703750"/>
            <a:chExt cx="453050" cy="332175"/>
          </a:xfrm>
        </p:grpSpPr>
        <p:sp>
          <p:nvSpPr>
            <p:cNvPr id="861" name="Google Shape;861;p4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8"/>
          <p:cNvGrpSpPr/>
          <p:nvPr/>
        </p:nvGrpSpPr>
        <p:grpSpPr>
          <a:xfrm>
            <a:off x="4256222" y="3225479"/>
            <a:ext cx="325286" cy="308319"/>
            <a:chOff x="5300400" y="3670175"/>
            <a:chExt cx="421300" cy="399325"/>
          </a:xfrm>
        </p:grpSpPr>
        <p:sp>
          <p:nvSpPr>
            <p:cNvPr id="864" name="Google Shape;864;p48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8"/>
          <p:cNvSpPr/>
          <p:nvPr/>
        </p:nvSpPr>
        <p:spPr>
          <a:xfrm>
            <a:off x="4758641" y="3198831"/>
            <a:ext cx="362076" cy="36205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0" name="Google Shape;870;p48"/>
          <p:cNvGrpSpPr/>
          <p:nvPr/>
        </p:nvGrpSpPr>
        <p:grpSpPr>
          <a:xfrm>
            <a:off x="5301838" y="3221696"/>
            <a:ext cx="315866" cy="315885"/>
            <a:chOff x="6654650" y="3665275"/>
            <a:chExt cx="409100" cy="409125"/>
          </a:xfrm>
        </p:grpSpPr>
        <p:sp>
          <p:nvSpPr>
            <p:cNvPr id="871" name="Google Shape;871;p4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3" name="Google Shape;873;p48"/>
          <p:cNvGrpSpPr/>
          <p:nvPr/>
        </p:nvGrpSpPr>
        <p:grpSpPr>
          <a:xfrm>
            <a:off x="604555" y="3728946"/>
            <a:ext cx="342272" cy="342291"/>
            <a:chOff x="570875" y="4322250"/>
            <a:chExt cx="443300" cy="443325"/>
          </a:xfrm>
        </p:grpSpPr>
        <p:sp>
          <p:nvSpPr>
            <p:cNvPr id="874" name="Google Shape;874;p4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8" name="Google Shape;878;p48"/>
          <p:cNvSpPr/>
          <p:nvPr/>
        </p:nvSpPr>
        <p:spPr>
          <a:xfrm>
            <a:off x="1110934" y="3795692"/>
            <a:ext cx="370569" cy="209336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" name="Google Shape;879;p48"/>
          <p:cNvGrpSpPr/>
          <p:nvPr/>
        </p:nvGrpSpPr>
        <p:grpSpPr>
          <a:xfrm>
            <a:off x="1692135" y="3703506"/>
            <a:ext cx="248925" cy="393173"/>
            <a:chOff x="1979475" y="4289300"/>
            <a:chExt cx="322400" cy="509225"/>
          </a:xfrm>
        </p:grpSpPr>
        <p:sp>
          <p:nvSpPr>
            <p:cNvPr id="880" name="Google Shape;880;p48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8"/>
          <p:cNvGrpSpPr/>
          <p:nvPr/>
        </p:nvGrpSpPr>
        <p:grpSpPr>
          <a:xfrm>
            <a:off x="2190429" y="3708679"/>
            <a:ext cx="293707" cy="382826"/>
            <a:chOff x="2624850" y="4296000"/>
            <a:chExt cx="380400" cy="495825"/>
          </a:xfrm>
        </p:grpSpPr>
        <p:sp>
          <p:nvSpPr>
            <p:cNvPr id="884" name="Google Shape;884;p48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8"/>
          <p:cNvSpPr/>
          <p:nvPr/>
        </p:nvSpPr>
        <p:spPr>
          <a:xfrm>
            <a:off x="3221211" y="3743358"/>
            <a:ext cx="313974" cy="313994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48"/>
          <p:cNvSpPr/>
          <p:nvPr/>
        </p:nvSpPr>
        <p:spPr>
          <a:xfrm>
            <a:off x="2700717" y="3763164"/>
            <a:ext cx="313974" cy="274385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48"/>
          <p:cNvSpPr/>
          <p:nvPr/>
        </p:nvSpPr>
        <p:spPr>
          <a:xfrm>
            <a:off x="3740277" y="3741949"/>
            <a:ext cx="316831" cy="31681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0" name="Google Shape;890;p48"/>
          <p:cNvGrpSpPr/>
          <p:nvPr/>
        </p:nvGrpSpPr>
        <p:grpSpPr>
          <a:xfrm>
            <a:off x="4237363" y="3746396"/>
            <a:ext cx="363003" cy="307392"/>
            <a:chOff x="5275975" y="4344850"/>
            <a:chExt cx="470150" cy="398125"/>
          </a:xfrm>
        </p:grpSpPr>
        <p:sp>
          <p:nvSpPr>
            <p:cNvPr id="891" name="Google Shape;891;p48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4" name="Google Shape;894;p48"/>
          <p:cNvSpPr/>
          <p:nvPr/>
        </p:nvSpPr>
        <p:spPr>
          <a:xfrm>
            <a:off x="4776555" y="3737239"/>
            <a:ext cx="326251" cy="326232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5" name="Google Shape;895;p48"/>
          <p:cNvGrpSpPr/>
          <p:nvPr/>
        </p:nvGrpSpPr>
        <p:grpSpPr>
          <a:xfrm>
            <a:off x="5292399" y="3721418"/>
            <a:ext cx="334744" cy="357347"/>
            <a:chOff x="6642425" y="4312500"/>
            <a:chExt cx="433550" cy="462825"/>
          </a:xfrm>
        </p:grpSpPr>
        <p:sp>
          <p:nvSpPr>
            <p:cNvPr id="896" name="Google Shape;896;p48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48"/>
          <p:cNvSpPr/>
          <p:nvPr/>
        </p:nvSpPr>
        <p:spPr>
          <a:xfrm>
            <a:off x="560751" y="4294025"/>
            <a:ext cx="429944" cy="253654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48"/>
          <p:cNvGrpSpPr/>
          <p:nvPr/>
        </p:nvGrpSpPr>
        <p:grpSpPr>
          <a:xfrm>
            <a:off x="1124526" y="4251774"/>
            <a:ext cx="343218" cy="337562"/>
            <a:chOff x="1244325" y="4999400"/>
            <a:chExt cx="444525" cy="437200"/>
          </a:xfrm>
        </p:grpSpPr>
        <p:sp>
          <p:nvSpPr>
            <p:cNvPr id="901" name="Google Shape;901;p48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8"/>
          <p:cNvGrpSpPr/>
          <p:nvPr/>
        </p:nvGrpSpPr>
        <p:grpSpPr>
          <a:xfrm>
            <a:off x="1675632" y="4240926"/>
            <a:ext cx="281932" cy="359239"/>
            <a:chOff x="1958100" y="4985350"/>
            <a:chExt cx="365150" cy="465275"/>
          </a:xfrm>
        </p:grpSpPr>
        <p:sp>
          <p:nvSpPr>
            <p:cNvPr id="907" name="Google Shape;907;p48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0" name="Google Shape;910;p48"/>
          <p:cNvGrpSpPr/>
          <p:nvPr/>
        </p:nvGrpSpPr>
        <p:grpSpPr>
          <a:xfrm>
            <a:off x="2175335" y="4254592"/>
            <a:ext cx="323433" cy="332370"/>
            <a:chOff x="2605300" y="5003050"/>
            <a:chExt cx="418900" cy="430475"/>
          </a:xfrm>
        </p:grpSpPr>
        <p:sp>
          <p:nvSpPr>
            <p:cNvPr id="911" name="Google Shape;911;p48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8"/>
          <p:cNvGrpSpPr/>
          <p:nvPr/>
        </p:nvGrpSpPr>
        <p:grpSpPr>
          <a:xfrm>
            <a:off x="2664209" y="4261676"/>
            <a:ext cx="386590" cy="317758"/>
            <a:chOff x="3238475" y="5012225"/>
            <a:chExt cx="500700" cy="411550"/>
          </a:xfrm>
        </p:grpSpPr>
        <p:sp>
          <p:nvSpPr>
            <p:cNvPr id="915" name="Google Shape;915;p48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8"/>
          <p:cNvGrpSpPr/>
          <p:nvPr/>
        </p:nvGrpSpPr>
        <p:grpSpPr>
          <a:xfrm>
            <a:off x="3686257" y="4227723"/>
            <a:ext cx="424308" cy="385645"/>
            <a:chOff x="4562200" y="4968250"/>
            <a:chExt cx="549550" cy="499475"/>
          </a:xfrm>
        </p:grpSpPr>
        <p:sp>
          <p:nvSpPr>
            <p:cNvPr id="921" name="Google Shape;921;p48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48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3230873" y="4249419"/>
            <a:ext cx="294170" cy="341789"/>
            <a:chOff x="3972400" y="4996350"/>
            <a:chExt cx="381000" cy="442675"/>
          </a:xfrm>
        </p:grpSpPr>
        <p:sp>
          <p:nvSpPr>
            <p:cNvPr id="927" name="Google Shape;927;p48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9" name="Google Shape;929;p48"/>
          <p:cNvGrpSpPr/>
          <p:nvPr/>
        </p:nvGrpSpPr>
        <p:grpSpPr>
          <a:xfrm>
            <a:off x="4210494" y="4220658"/>
            <a:ext cx="416760" cy="399774"/>
            <a:chOff x="5241175" y="4959100"/>
            <a:chExt cx="539775" cy="517775"/>
          </a:xfrm>
        </p:grpSpPr>
        <p:sp>
          <p:nvSpPr>
            <p:cNvPr id="930" name="Google Shape;930;p48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6" name="Google Shape;936;p48"/>
          <p:cNvSpPr/>
          <p:nvPr/>
        </p:nvSpPr>
        <p:spPr>
          <a:xfrm>
            <a:off x="4756286" y="4319487"/>
            <a:ext cx="366786" cy="202734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7" name="Google Shape;937;p48"/>
          <p:cNvGrpSpPr/>
          <p:nvPr/>
        </p:nvGrpSpPr>
        <p:grpSpPr>
          <a:xfrm>
            <a:off x="5325406" y="4280052"/>
            <a:ext cx="267320" cy="307392"/>
            <a:chOff x="6685175" y="5036025"/>
            <a:chExt cx="346225" cy="398125"/>
          </a:xfrm>
        </p:grpSpPr>
        <p:sp>
          <p:nvSpPr>
            <p:cNvPr id="938" name="Google Shape;938;p48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6223718" y="2200024"/>
            <a:ext cx="432570" cy="421334"/>
            <a:chOff x="5926225" y="921350"/>
            <a:chExt cx="517800" cy="504350"/>
          </a:xfrm>
        </p:grpSpPr>
        <p:sp>
          <p:nvSpPr>
            <p:cNvPr id="944" name="Google Shape;944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46" name="Google Shape;946;p48"/>
          <p:cNvSpPr/>
          <p:nvPr/>
        </p:nvSpPr>
        <p:spPr>
          <a:xfrm>
            <a:off x="6417638" y="24360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7" name="Google Shape;947;p48"/>
          <p:cNvGrpSpPr/>
          <p:nvPr/>
        </p:nvGrpSpPr>
        <p:grpSpPr>
          <a:xfrm>
            <a:off x="7108705" y="2179404"/>
            <a:ext cx="432570" cy="421334"/>
            <a:chOff x="5926225" y="921350"/>
            <a:chExt cx="517800" cy="504350"/>
          </a:xfrm>
        </p:grpSpPr>
        <p:sp>
          <p:nvSpPr>
            <p:cNvPr id="948" name="Google Shape;948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0" name="Google Shape;950;p48"/>
          <p:cNvSpPr/>
          <p:nvPr/>
        </p:nvSpPr>
        <p:spPr>
          <a:xfrm>
            <a:off x="7302626" y="24154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1" name="Google Shape;951;p48"/>
          <p:cNvGrpSpPr/>
          <p:nvPr/>
        </p:nvGrpSpPr>
        <p:grpSpPr>
          <a:xfrm>
            <a:off x="6223985" y="2928446"/>
            <a:ext cx="1075937" cy="1047989"/>
            <a:chOff x="5926225" y="921350"/>
            <a:chExt cx="517800" cy="504350"/>
          </a:xfrm>
        </p:grpSpPr>
        <p:sp>
          <p:nvSpPr>
            <p:cNvPr id="952" name="Google Shape;952;p48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4" name="Google Shape;954;p48"/>
          <p:cNvSpPr/>
          <p:nvPr/>
        </p:nvSpPr>
        <p:spPr>
          <a:xfrm>
            <a:off x="6706298" y="35155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3C78D8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5" name="Google Shape;955;p48"/>
          <p:cNvSpPr txBox="1"/>
          <p:nvPr/>
        </p:nvSpPr>
        <p:spPr>
          <a:xfrm>
            <a:off x="6112675" y="63450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. 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This means that you can: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Resize them without losing quality.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 fill color and opacity.</a:t>
            </a:r>
            <a:endParaRPr sz="900"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Lora"/>
              <a:buChar char="●"/>
            </a:pPr>
            <a:r>
              <a:rPr lang="en" sz="9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Change line color, width and style</a:t>
            </a:r>
            <a:r>
              <a:rPr lang="en" sz="900">
                <a:latin typeface="Lora"/>
                <a:ea typeface="Lora"/>
                <a:cs typeface="Lora"/>
                <a:sym typeface="Lora"/>
              </a:rPr>
              <a:t>.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ora"/>
                <a:ea typeface="Lora"/>
                <a:cs typeface="Lora"/>
                <a:sym typeface="Lora"/>
              </a:rPr>
              <a:t>Isn’t that nice? :)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Lora"/>
                <a:ea typeface="Lora"/>
                <a:cs typeface="Lora"/>
                <a:sym typeface="Lora"/>
              </a:rPr>
              <a:t>Examples:</a:t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56" name="Google Shape;956;p4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1" name="Google Shape;961;p49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62" name="Google Shape;962;p49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9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69" name="Google Shape;969;p49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3" name="Google Shape;973;p49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74" name="Google Shape;974;p49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9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78" name="Google Shape;978;p49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9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84" name="Google Shape;984;p49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9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88" name="Google Shape;988;p49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9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9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93" name="Google Shape;993;p49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8" name="Google Shape;998;p49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99" name="Google Shape;999;p49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006" name="Google Shape;1006;p49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9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009" name="Google Shape;1009;p49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49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013" name="Google Shape;1013;p49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9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49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20" name="Google Shape;1020;p49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9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9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5" name="Google Shape;1025;p49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26" name="Google Shape;1026;p49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9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9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9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30" name="Google Shape;1030;p49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31" name="Google Shape;1031;p49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9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9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9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9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9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9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9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9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9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1" name="Google Shape;1041;p49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9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9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48" name="Google Shape;1048;p49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9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9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53" name="Google Shape;1053;p49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59" name="Google Shape;1059;p49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5" name="Google Shape;1065;p49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66" name="Google Shape;1066;p49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71" name="Google Shape;1071;p49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5" name="Google Shape;1075;p49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76" name="Google Shape;1076;p49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9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1" name="Google Shape;1081;p49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82" name="Google Shape;1082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2" name="Google Shape;1092;p49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93" name="Google Shape;1093;p49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9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9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6" name="Google Shape;1096;p49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97" name="Google Shape;1097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7" name="Google Shape;1107;p49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108" name="Google Shape;1108;p49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9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9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9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49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13" name="Google Shape;1113;p49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9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49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49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9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49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49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49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49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49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3" name="Google Shape;1123;p49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24" name="Google Shape;1124;p49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9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9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9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9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9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9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9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32" name="Google Shape;1132;p49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9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9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9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9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37" name="Google Shape;1137;p49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9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9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9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9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42" name="Google Shape;1142;p49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9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49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48" name="Google Shape;1148;p49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9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9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49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55" name="Google Shape;1155;p49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9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9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9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59" name="Google Shape;1159;p49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9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9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9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9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9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65" name="Google Shape;1165;p49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9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9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9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9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9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9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72" name="Google Shape;1172;p49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9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9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5" name="Google Shape;1175;p49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76" name="Google Shape;1176;p49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9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9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9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9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81" name="Google Shape;1181;p49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9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9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9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49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9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7" name="Google Shape;1187;p49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88" name="Google Shape;1188;p49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9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9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9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9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9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9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96" name="Google Shape;1196;p49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49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201" name="Google Shape;1201;p49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9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9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9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205" name="Google Shape;1205;p49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9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9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9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209" name="Google Shape;1209;p49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9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9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9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49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214" name="Google Shape;1214;p49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9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9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9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8" name="Google Shape;1218;p49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19" name="Google Shape;1219;p49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9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9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9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9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9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25" name="Google Shape;1225;p49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9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9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9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9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9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1" name="Google Shape;1231;p49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32" name="Google Shape;1232;p49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9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9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9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9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9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9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9" name="Google Shape;1239;p49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40" name="Google Shape;1240;p49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9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9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9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9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9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9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9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9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9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9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9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49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53" name="Google Shape;1253;p49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9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9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9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49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58" name="Google Shape;1258;p49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9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9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9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62" name="Google Shape;1262;p49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9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9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9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9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9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69" name="Google Shape;1269;p49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9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9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9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9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9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9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7" name="Google Shape;1277;p49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78" name="Google Shape;1278;p49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0" name="Google Shape;1290;p49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91" name="Google Shape;1291;p49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9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9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49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9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3" name="Google Shape;1303;p49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304" name="Google Shape;1304;p49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9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9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9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9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9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9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9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9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9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9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9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9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17" name="Google Shape;1317;p49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9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24" name="Google Shape;1324;p49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9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9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9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9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9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9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9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9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9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9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9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49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40" name="Google Shape;1340;p49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9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9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9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4" name="Google Shape;1344;p49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45" name="Google Shape;1345;p49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46" name="Google Shape;1346;p49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49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49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9" name="Google Shape;1349;p49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50" name="Google Shape;1350;p49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9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49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49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54" name="Google Shape;1354;p49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49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49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7" name="Google Shape;1357;p49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58" name="Google Shape;1358;p49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49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49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61" name="Google Shape;1361;p49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62" name="Google Shape;1362;p49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9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9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9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9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9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9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9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49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71" name="Google Shape;1371;p49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9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9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9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49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49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49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49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49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49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49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49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49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49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49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49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49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49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9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9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9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49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49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49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5" name="Google Shape;1395;p49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96" name="Google Shape;1396;p49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97" name="Google Shape;1397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99" name="Google Shape;1399;p49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00" name="Google Shape;1400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2" name="Google Shape;1402;p49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03" name="Google Shape;1403;p49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49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05" name="Google Shape;1405;p49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406" name="Google Shape;1406;p4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50"/>
          <p:cNvSpPr txBox="1"/>
          <p:nvPr/>
        </p:nvSpPr>
        <p:spPr>
          <a:xfrm>
            <a:off x="808100" y="7618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Lora"/>
                <a:ea typeface="Lora"/>
                <a:cs typeface="Lora"/>
                <a:sym typeface="Lora"/>
              </a:rPr>
              <a:t>You can also use any emoji as an icon!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And of course it resizes without losing quality.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Lora"/>
                <a:ea typeface="Lora"/>
                <a:cs typeface="Lora"/>
                <a:sym typeface="Lora"/>
              </a:rPr>
              <a:t>How? Follow Google instructions https://twitter.com/googledocs/status/730087240156643328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2" name="Google Shape;1412;p50"/>
          <p:cNvSpPr txBox="1"/>
          <p:nvPr/>
        </p:nvSpPr>
        <p:spPr>
          <a:xfrm>
            <a:off x="8081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</a:rPr>
              <a:t> </a:t>
            </a:r>
            <a:r>
              <a:rPr lang="en" sz="2400">
                <a:solidFill>
                  <a:srgbClr val="FFFFFF"/>
                </a:solidFill>
                <a:highlight>
                  <a:srgbClr val="000000"/>
                </a:highlight>
                <a:latin typeface="Lora"/>
                <a:ea typeface="Lora"/>
                <a:cs typeface="Lora"/>
                <a:sym typeface="Lora"/>
              </a:rPr>
              <a:t>and many more...</a:t>
            </a:r>
            <a:endParaRPr sz="2400">
              <a:solidFill>
                <a:srgbClr val="FFFFFF"/>
              </a:solidFill>
              <a:highlight>
                <a:srgbClr val="000000"/>
              </a:highlight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413" name="Google Shape;1413;p5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8" name="Google Shape;1418;p5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9" name="Google Shape;1419;p51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20" name="Google Shape;1420;p51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21" name="Google Shape;1421;p51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22" name="Google Shape;1422;p51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3" name="Google Shape;1423;p51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4" name="Google Shape;1424;p51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25" name="Google Shape;1425;p51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6" name="Google Shape;1426;p51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27" name="Google Shape;1427;p51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28" name="Google Shape;1428;p51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29" name="Google Shape;1429;p51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30" name="Google Shape;1430;p51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31" name="Google Shape;1431;p51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32" name="Google Shape;1432;p51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33" name="Google Shape;1433;p5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type="ctrTitle"/>
          </p:nvPr>
        </p:nvSpPr>
        <p:spPr>
          <a:xfrm>
            <a:off x="2129175" y="1659550"/>
            <a:ext cx="48858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headline</a:t>
            </a:r>
            <a:endParaRPr/>
          </a:p>
        </p:txBody>
      </p:sp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2129175" y="2992450"/>
            <a:ext cx="4885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384650" y="5775"/>
            <a:ext cx="23952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endParaRPr sz="60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97" name="Google Shape;97;p16"/>
          <p:cNvSpPr txBox="1"/>
          <p:nvPr>
            <p:ph idx="4294967295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2454925" y="1045950"/>
            <a:ext cx="4234200" cy="31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1031425" y="1351100"/>
            <a:ext cx="7081200" cy="34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◈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</a:t>
            </a:r>
            <a:r>
              <a:rPr lang="en">
                <a:solidFill>
                  <a:srgbClr val="CC0000"/>
                </a:solidFill>
              </a:rPr>
              <a:t>won’t do both</a:t>
            </a:r>
            <a:r>
              <a:rPr lang="en"/>
              <a:t>. </a:t>
            </a:r>
            <a:endParaRPr/>
          </a:p>
        </p:txBody>
      </p:sp>
      <p:grpSp>
        <p:nvGrpSpPr>
          <p:cNvPr id="110" name="Google Shape;110;p18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11" name="Google Shape;111;p18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4294967295" type="ctrTitle"/>
          </p:nvPr>
        </p:nvSpPr>
        <p:spPr>
          <a:xfrm>
            <a:off x="685800" y="25739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121" name="Google Shape;121;p19"/>
          <p:cNvSpPr txBox="1"/>
          <p:nvPr>
            <p:ph idx="4294967295" type="subTitle"/>
          </p:nvPr>
        </p:nvSpPr>
        <p:spPr>
          <a:xfrm>
            <a:off x="2473075" y="3563950"/>
            <a:ext cx="4197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434343"/>
                </a:solidFill>
              </a:rPr>
              <a:t>Bring the attention of your audience over a key concept using icons or illustrations</a:t>
            </a:r>
            <a:endParaRPr sz="1400">
              <a:solidFill>
                <a:srgbClr val="434343"/>
              </a:solidFill>
            </a:endParaRPr>
          </a:p>
        </p:txBody>
      </p:sp>
      <p:sp>
        <p:nvSpPr>
          <p:cNvPr id="122" name="Google Shape;122;p19"/>
          <p:cNvSpPr/>
          <p:nvPr/>
        </p:nvSpPr>
        <p:spPr>
          <a:xfrm>
            <a:off x="4748202" y="2264022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4505213" y="1214267"/>
            <a:ext cx="838737" cy="838952"/>
            <a:chOff x="6654650" y="3665275"/>
            <a:chExt cx="409100" cy="409125"/>
          </a:xfrm>
        </p:grpSpPr>
        <p:sp>
          <p:nvSpPr>
            <p:cNvPr id="124" name="Google Shape;124;p1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19"/>
          <p:cNvGrpSpPr/>
          <p:nvPr/>
        </p:nvGrpSpPr>
        <p:grpSpPr>
          <a:xfrm rot="1056959">
            <a:off x="3696844" y="1873841"/>
            <a:ext cx="554133" cy="554193"/>
            <a:chOff x="570875" y="4322250"/>
            <a:chExt cx="443300" cy="443325"/>
          </a:xfrm>
        </p:grpSpPr>
        <p:sp>
          <p:nvSpPr>
            <p:cNvPr id="127" name="Google Shape;127;p1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CC0000"/>
                </a:solidFill>
              </a:endParaRPr>
            </a:p>
          </p:txBody>
        </p:sp>
      </p:grpSp>
      <p:sp>
        <p:nvSpPr>
          <p:cNvPr id="131" name="Google Shape;131;p19"/>
          <p:cNvSpPr/>
          <p:nvPr/>
        </p:nvSpPr>
        <p:spPr>
          <a:xfrm rot="2466699">
            <a:off x="3759072" y="1376879"/>
            <a:ext cx="272004" cy="25971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 rot="-1609366">
            <a:off x="4156871" y="1540297"/>
            <a:ext cx="195747" cy="18690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 rot="2926172">
            <a:off x="5343754" y="1688366"/>
            <a:ext cx="146594" cy="13997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9"/>
          <p:cNvSpPr/>
          <p:nvPr/>
        </p:nvSpPr>
        <p:spPr>
          <a:xfrm rot="-1609329">
            <a:off x="4594798" y="1065150"/>
            <a:ext cx="132067" cy="12610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4474114" y="169597"/>
            <a:ext cx="195774" cy="18693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784100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White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2" name="Google Shape;142;p20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3" name="Google Shape;143;p20"/>
          <p:cNvSpPr txBox="1"/>
          <p:nvPr>
            <p:ph idx="2" type="body"/>
          </p:nvPr>
        </p:nvSpPr>
        <p:spPr>
          <a:xfrm>
            <a:off x="4682718" y="1453625"/>
            <a:ext cx="3677100" cy="3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Black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45" name="Google Shape;145;p2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1031425" y="750150"/>
            <a:ext cx="7081200" cy="5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539000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Yellow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3250326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Blue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7" name="Google Shape;157;p21"/>
          <p:cNvSpPr txBox="1"/>
          <p:nvPr>
            <p:ph idx="3" type="body"/>
          </p:nvPr>
        </p:nvSpPr>
        <p:spPr>
          <a:xfrm>
            <a:off x="5961653" y="1471725"/>
            <a:ext cx="2579100" cy="34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CC0000"/>
                </a:solidFill>
              </a:rPr>
              <a:t>Red</a:t>
            </a:r>
            <a:endParaRPr b="1">
              <a:solidFill>
                <a:srgbClr val="CC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8" name="Google Shape;158;p21"/>
          <p:cNvGrpSpPr/>
          <p:nvPr/>
        </p:nvGrpSpPr>
        <p:grpSpPr>
          <a:xfrm>
            <a:off x="4416909" y="87780"/>
            <a:ext cx="310230" cy="366786"/>
            <a:chOff x="4636075" y="261925"/>
            <a:chExt cx="401800" cy="475050"/>
          </a:xfrm>
        </p:grpSpPr>
        <p:sp>
          <p:nvSpPr>
            <p:cNvPr id="159" name="Google Shape;159;p21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-125" y="4813400"/>
            <a:ext cx="9144000" cy="3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Yori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EEEE"/>
      </a:lt2>
      <a:accent1>
        <a:srgbClr val="CC0000"/>
      </a:accent1>
      <a:accent2>
        <a:srgbClr val="FF8671"/>
      </a:accent2>
      <a:accent3>
        <a:srgbClr val="111111"/>
      </a:accent3>
      <a:accent4>
        <a:srgbClr val="666666"/>
      </a:accent4>
      <a:accent5>
        <a:srgbClr val="999999"/>
      </a:accent5>
      <a:accent6>
        <a:srgbClr val="990000"/>
      </a:accent6>
      <a:hlink>
        <a:srgbClr val="11111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