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Lst>
  <p:sldSz cy="10287000" cx="18288000"/>
  <p:notesSz cx="10287000" cy="18288000"/>
  <p:embeddedFontLst>
    <p:embeddedFont>
      <p:font typeface="Quattrocento"/>
      <p:regular r:id="rId32"/>
      <p:bold r:id="rId33"/>
    </p:embeddedFont>
    <p:embeddedFont>
      <p:font typeface="Inter"/>
      <p:regular r:id="rId34"/>
      <p:bold r:id="rId35"/>
      <p:italic r:id="rId36"/>
      <p:boldItalic r:id="rId37"/>
    </p:embeddedFont>
    <p:embeddedFont>
      <p:font typeface="Poppins"/>
      <p:regular r:id="rId38"/>
      <p:bold r:id="rId39"/>
      <p:italic r:id="rId40"/>
      <p:boldItalic r:id="rId41"/>
    </p:embeddedFont>
    <p:embeddedFont>
      <p:font typeface="Lato"/>
      <p:regular r:id="rId42"/>
      <p:bold r:id="rId43"/>
      <p:italic r:id="rId44"/>
      <p:boldItalic r:id="rId45"/>
    </p:embeddedFont>
    <p:embeddedFont>
      <p:font typeface="Montserrat"/>
      <p:regular r:id="rId46"/>
      <p:bold r:id="rId47"/>
      <p:italic r:id="rId48"/>
      <p:boldItalic r:id="rId49"/>
    </p:embeddedFont>
    <p:embeddedFont>
      <p:font typeface="Poppins SemiBold"/>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4" roundtripDataSignature="AMtx7mjRBK2eP0AloO+jyGWRMc0TkiiW1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Poppins-italic.fntdata"/><Relationship Id="rId42" Type="http://schemas.openxmlformats.org/officeDocument/2006/relationships/font" Target="fonts/Lato-regular.fntdata"/><Relationship Id="rId41" Type="http://schemas.openxmlformats.org/officeDocument/2006/relationships/font" Target="fonts/Poppins-boldItalic.fntdata"/><Relationship Id="rId44" Type="http://schemas.openxmlformats.org/officeDocument/2006/relationships/font" Target="fonts/Lato-italic.fntdata"/><Relationship Id="rId43" Type="http://schemas.openxmlformats.org/officeDocument/2006/relationships/font" Target="fonts/Lato-bold.fntdata"/><Relationship Id="rId46" Type="http://schemas.openxmlformats.org/officeDocument/2006/relationships/font" Target="fonts/Montserrat-regular.fntdata"/><Relationship Id="rId45" Type="http://schemas.openxmlformats.org/officeDocument/2006/relationships/font" Target="fonts/Lato-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Montserrat-italic.fntdata"/><Relationship Id="rId47" Type="http://schemas.openxmlformats.org/officeDocument/2006/relationships/font" Target="fonts/Montserrat-bold.fntdata"/><Relationship Id="rId49" Type="http://schemas.openxmlformats.org/officeDocument/2006/relationships/font" Target="fonts/Montserrat-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font" Target="fonts/Quattrocento-bold.fntdata"/><Relationship Id="rId32" Type="http://schemas.openxmlformats.org/officeDocument/2006/relationships/font" Target="fonts/Quattrocento-regular.fntdata"/><Relationship Id="rId35" Type="http://schemas.openxmlformats.org/officeDocument/2006/relationships/font" Target="fonts/Inter-bold.fntdata"/><Relationship Id="rId34" Type="http://schemas.openxmlformats.org/officeDocument/2006/relationships/font" Target="fonts/Inter-regular.fntdata"/><Relationship Id="rId37" Type="http://schemas.openxmlformats.org/officeDocument/2006/relationships/font" Target="fonts/Inter-boldItalic.fntdata"/><Relationship Id="rId36" Type="http://schemas.openxmlformats.org/officeDocument/2006/relationships/font" Target="fonts/Inter-italic.fntdata"/><Relationship Id="rId39" Type="http://schemas.openxmlformats.org/officeDocument/2006/relationships/font" Target="fonts/Poppins-bold.fntdata"/><Relationship Id="rId38" Type="http://schemas.openxmlformats.org/officeDocument/2006/relationships/font" Target="fonts/Poppins-regular.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PoppinsSemiBold-bold.fntdata"/><Relationship Id="rId50" Type="http://schemas.openxmlformats.org/officeDocument/2006/relationships/font" Target="fonts/PoppinsSemiBold-regular.fntdata"/><Relationship Id="rId53" Type="http://schemas.openxmlformats.org/officeDocument/2006/relationships/font" Target="fonts/PoppinsSemiBold-boldItalic.fntdata"/><Relationship Id="rId52" Type="http://schemas.openxmlformats.org/officeDocument/2006/relationships/font" Target="fonts/PoppinsSemiBold-italic.fntdata"/><Relationship Id="rId11" Type="http://schemas.openxmlformats.org/officeDocument/2006/relationships/slide" Target="slides/slide7.xml"/><Relationship Id="rId10" Type="http://schemas.openxmlformats.org/officeDocument/2006/relationships/slide" Target="slides/slide6.xml"/><Relationship Id="rId54" Type="http://customschemas.google.com/relationships/presentationmetadata" Target="meta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h1eca309d3d7e5202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h1eca309d3d7e5202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h1eca309d3d7e5202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 name="Shape 26"/>
        <p:cNvGrpSpPr/>
        <p:nvPr/>
      </p:nvGrpSpPr>
      <p:grpSpPr>
        <a:xfrm>
          <a:off x="0" y="0"/>
          <a:ext cx="0" cy="0"/>
          <a:chOff x="0" y="0"/>
          <a:chExt cx="0" cy="0"/>
        </a:xfrm>
      </p:grpSpPr>
      <p:sp>
        <p:nvSpPr>
          <p:cNvPr id="27" name="Google Shape;27;h1eca309d3d7e5202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 name="Google Shape;28;h1eca309d3d7e5202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 name="Google Shape;29;h1eca309d3d7e5202_0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 name="Shape 42"/>
        <p:cNvGrpSpPr/>
        <p:nvPr/>
      </p:nvGrpSpPr>
      <p:grpSpPr>
        <a:xfrm>
          <a:off x="0" y="0"/>
          <a:ext cx="0" cy="0"/>
          <a:chOff x="0" y="0"/>
          <a:chExt cx="0" cy="0"/>
        </a:xfrm>
      </p:grpSpPr>
      <p:sp>
        <p:nvSpPr>
          <p:cNvPr id="43" name="Google Shape;43;h1eca309d3d7e5202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 name="Google Shape;44;h1eca309d3d7e5202_0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 name="Google Shape;45;h1eca309d3d7e5202_0_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h1eca309d3d7e5202_0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h1eca309d3d7e5202_0_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h1eca309d3d7e5202_0_7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h1eca309d3d7e5202_0_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h1eca309d3d7e5202_0_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h1eca309d3d7e5202_0_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h1eca309d3d7e5202_0_1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h1eca309d3d7e5202_0_1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 name="Google Shape;133;h1eca309d3d7e5202_0_1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h1eca309d3d7e5202_0_1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 name="Google Shape;153;h1eca309d3d7e5202_0_1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h1eca309d3d7e5202_0_1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h1eca309d3d7e5202_0_1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h1eca309d3d7e5202_0_1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h1eca309d3d7e5202_0_1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h1eca309d3d7e5202_0_1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h1eca309d3d7e5202_0_1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h1eca309d3d7e5202_0_1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h1eca309d3d7e5202_0_1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h1eca309d3d7e5202_0_1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h1eca309d3d7e5202_0_1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h1eca309d3d7e5202_0_2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h1eca309d3d7e5202_0_2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h1eca309d3d7e5202_0_2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h1eca309d3d7e5202_0_2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h1eca309d3d7e5202_0_2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h1eca309d3d7e5202_0_2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h1eca309d3d7e5202_0_2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h1eca309d3d7e5202_0_2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h1eca309d3d7e5202_0_2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h1eca309d3d7e5202_0_3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h1eca309d3d7e5202_0_30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h1eca309d3d7e5202_0_30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h1eca309d3d7e5202_0_3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6" name="Google Shape;346;h1eca309d3d7e5202_0_3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h1eca309d3d7e5202_0_3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h1eca309d3d7e5202_0_3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h1eca309d3d7e5202_0_3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4" name="Google Shape;414;h1eca309d3d7e5202_0_38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h1eca309d3d7e5202_0_4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h1eca309d3d7e5202_0_4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2" name="Google Shape;432;h1eca309d3d7e5202_0_40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h1eca309d3d7e5202_0_4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h1eca309d3d7e5202_0_4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 name="Google Shape;450;h1eca309d3d7e5202_0_4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h1eca309d3d7e5202_0_4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9" name="Google Shape;469;h1eca309d3d7e5202_0_4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0" name="Google Shape;470;h1eca309d3d7e5202_0_4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h1eca309d3d7e5202_0_4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9" name="Google Shape;479;h1eca309d3d7e5202_0_4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0" name="Google Shape;480;h1eca309d3d7e5202_0_4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h1eca309d3d7e5202_0_4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8" name="Google Shape;508;h1eca309d3d7e5202_0_4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h1eca309d3d7e5202_0_4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h1eca309d3d7e5202_0_4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0" name="Google Shape;530;h1eca309d3d7e5202_0_49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1" name="Google Shape;531;h1eca309d3d7e5202_0_49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h1eca309d3d7e5202_0_5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0" name="Google Shape;570;h1eca309d3d7e5202_0_5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1" name="Google Shape;571;h1eca309d3d7e5202_0_5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h1eca309d3d7e5202_0_5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8" name="Google Shape;598;h1eca309d3d7e5202_0_5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9" name="Google Shape;599;h1eca309d3d7e5202_0_5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h1eca309d3d7e5202_0_5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1" name="Google Shape;621;h1eca309d3d7e5202_0_5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2" name="Google Shape;622;h1eca309d3d7e5202_0_5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h1eca309d3d7e5202_0_6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2" name="Google Shape;652;h1eca309d3d7e5202_0_6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3" name="Google Shape;653;h1eca309d3d7e5202_0_6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h1eca309d3d7e5202_0_6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5" name="Google Shape;715;h1eca309d3d7e5202_0_6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6" name="Google Shape;716;h1eca309d3d7e5202_0_6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3.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26.png"/><Relationship Id="rId8"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0.png"/><Relationship Id="rId4" Type="http://schemas.openxmlformats.org/officeDocument/2006/relationships/image" Target="../media/image10.png"/><Relationship Id="rId9" Type="http://schemas.openxmlformats.org/officeDocument/2006/relationships/image" Target="../media/image26.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2.png"/><Relationship Id="rId8"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0.png"/><Relationship Id="rId4"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13.png"/><Relationship Id="rId7" Type="http://schemas.openxmlformats.org/officeDocument/2006/relationships/image" Target="../media/image2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3.png"/><Relationship Id="rId4" Type="http://schemas.openxmlformats.org/officeDocument/2006/relationships/image" Target="../media/image90.png"/><Relationship Id="rId5" Type="http://schemas.openxmlformats.org/officeDocument/2006/relationships/image" Target="../media/image14.png"/><Relationship Id="rId6" Type="http://schemas.openxmlformats.org/officeDocument/2006/relationships/image" Target="../media/image18.png"/><Relationship Id="rId7" Type="http://schemas.openxmlformats.org/officeDocument/2006/relationships/image" Target="../media/image2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3.png"/><Relationship Id="rId4" Type="http://schemas.openxmlformats.org/officeDocument/2006/relationships/image" Target="../media/image3.png"/><Relationship Id="rId10" Type="http://schemas.openxmlformats.org/officeDocument/2006/relationships/image" Target="../media/image36.png"/><Relationship Id="rId9" Type="http://schemas.openxmlformats.org/officeDocument/2006/relationships/image" Target="../media/image29.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26.png"/><Relationship Id="rId8" Type="http://schemas.openxmlformats.org/officeDocument/2006/relationships/image" Target="../media/image4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0.png"/><Relationship Id="rId4" Type="http://schemas.openxmlformats.org/officeDocument/2006/relationships/image" Target="../media/image8.png"/><Relationship Id="rId10" Type="http://schemas.openxmlformats.org/officeDocument/2006/relationships/image" Target="../media/image46.png"/><Relationship Id="rId9" Type="http://schemas.openxmlformats.org/officeDocument/2006/relationships/image" Target="../media/image39.png"/><Relationship Id="rId5" Type="http://schemas.openxmlformats.org/officeDocument/2006/relationships/image" Target="../media/image11.png"/><Relationship Id="rId6" Type="http://schemas.openxmlformats.org/officeDocument/2006/relationships/image" Target="../media/image26.png"/><Relationship Id="rId7" Type="http://schemas.openxmlformats.org/officeDocument/2006/relationships/image" Target="../media/image32.png"/><Relationship Id="rId8" Type="http://schemas.openxmlformats.org/officeDocument/2006/relationships/image" Target="../media/image3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0.png"/><Relationship Id="rId4" Type="http://schemas.openxmlformats.org/officeDocument/2006/relationships/image" Target="../media/image10.png"/><Relationship Id="rId10" Type="http://schemas.openxmlformats.org/officeDocument/2006/relationships/image" Target="../media/image40.png"/><Relationship Id="rId9" Type="http://schemas.openxmlformats.org/officeDocument/2006/relationships/image" Target="../media/image26.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2.png"/><Relationship Id="rId8"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3.png"/><Relationship Id="rId4" Type="http://schemas.openxmlformats.org/officeDocument/2006/relationships/image" Target="../media/image90.png"/><Relationship Id="rId5" Type="http://schemas.openxmlformats.org/officeDocument/2006/relationships/image" Target="../media/image14.png"/><Relationship Id="rId6" Type="http://schemas.openxmlformats.org/officeDocument/2006/relationships/image" Target="../media/image18.png"/><Relationship Id="rId7" Type="http://schemas.openxmlformats.org/officeDocument/2006/relationships/image" Target="../media/image26.png"/><Relationship Id="rId8" Type="http://schemas.openxmlformats.org/officeDocument/2006/relationships/image" Target="../media/image5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3.png"/><Relationship Id="rId4" Type="http://schemas.openxmlformats.org/officeDocument/2006/relationships/image" Target="../media/image3.png"/><Relationship Id="rId10" Type="http://schemas.openxmlformats.org/officeDocument/2006/relationships/image" Target="../media/image58.png"/><Relationship Id="rId9" Type="http://schemas.openxmlformats.org/officeDocument/2006/relationships/image" Target="../media/image63.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26.png"/><Relationship Id="rId8" Type="http://schemas.openxmlformats.org/officeDocument/2006/relationships/image" Target="../media/image5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0.png"/><Relationship Id="rId4" Type="http://schemas.openxmlformats.org/officeDocument/2006/relationships/image" Target="../media/image8.png"/><Relationship Id="rId9" Type="http://schemas.openxmlformats.org/officeDocument/2006/relationships/image" Target="../media/image67.png"/><Relationship Id="rId5" Type="http://schemas.openxmlformats.org/officeDocument/2006/relationships/image" Target="../media/image11.png"/><Relationship Id="rId6" Type="http://schemas.openxmlformats.org/officeDocument/2006/relationships/image" Target="../media/image26.png"/><Relationship Id="rId7" Type="http://schemas.openxmlformats.org/officeDocument/2006/relationships/image" Target="../media/image56.png"/><Relationship Id="rId8" Type="http://schemas.openxmlformats.org/officeDocument/2006/relationships/image" Target="../media/image80.png"/></Relationships>
</file>

<file path=ppt/slides/_rels/slide11.xml.rels><?xml version="1.0" encoding="UTF-8" standalone="yes"?><Relationships xmlns="http://schemas.openxmlformats.org/package/2006/relationships"><Relationship Id="rId11" Type="http://schemas.openxmlformats.org/officeDocument/2006/relationships/image" Target="../media/image78.png"/><Relationship Id="rId10" Type="http://schemas.openxmlformats.org/officeDocument/2006/relationships/image" Target="../media/image65.png"/><Relationship Id="rId13" Type="http://schemas.openxmlformats.org/officeDocument/2006/relationships/image" Target="../media/image69.png"/><Relationship Id="rId12" Type="http://schemas.openxmlformats.org/officeDocument/2006/relationships/image" Target="../media/image106.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3.png"/><Relationship Id="rId4" Type="http://schemas.openxmlformats.org/officeDocument/2006/relationships/image" Target="../media/image90.png"/><Relationship Id="rId9" Type="http://schemas.openxmlformats.org/officeDocument/2006/relationships/image" Target="../media/image93.png"/><Relationship Id="rId15" Type="http://schemas.openxmlformats.org/officeDocument/2006/relationships/image" Target="../media/image75.png"/><Relationship Id="rId14" Type="http://schemas.openxmlformats.org/officeDocument/2006/relationships/image" Target="../media/image87.png"/><Relationship Id="rId5" Type="http://schemas.openxmlformats.org/officeDocument/2006/relationships/image" Target="../media/image14.png"/><Relationship Id="rId6" Type="http://schemas.openxmlformats.org/officeDocument/2006/relationships/image" Target="../media/image18.png"/><Relationship Id="rId7" Type="http://schemas.openxmlformats.org/officeDocument/2006/relationships/image" Target="../media/image26.png"/><Relationship Id="rId8" Type="http://schemas.openxmlformats.org/officeDocument/2006/relationships/image" Target="../media/image7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3.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26.png"/><Relationship Id="rId8" Type="http://schemas.openxmlformats.org/officeDocument/2006/relationships/image" Target="../media/image9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0.png"/><Relationship Id="rId4" Type="http://schemas.openxmlformats.org/officeDocument/2006/relationships/image" Target="../media/image10.png"/><Relationship Id="rId9" Type="http://schemas.openxmlformats.org/officeDocument/2006/relationships/image" Target="../media/image26.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2.png"/><Relationship Id="rId8"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0.png"/><Relationship Id="rId4"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26.png"/></Relationships>
</file>

<file path=ppt/slides/_rels/slide15.xml.rels><?xml version="1.0" encoding="UTF-8" standalone="yes"?><Relationships xmlns="http://schemas.openxmlformats.org/package/2006/relationships"><Relationship Id="rId11" Type="http://schemas.openxmlformats.org/officeDocument/2006/relationships/image" Target="../media/image109.png"/><Relationship Id="rId10" Type="http://schemas.openxmlformats.org/officeDocument/2006/relationships/image" Target="../media/image134.png"/><Relationship Id="rId13" Type="http://schemas.openxmlformats.org/officeDocument/2006/relationships/image" Target="../media/image112.png"/><Relationship Id="rId12" Type="http://schemas.openxmlformats.org/officeDocument/2006/relationships/image" Target="../media/image110.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3.png"/><Relationship Id="rId4" Type="http://schemas.openxmlformats.org/officeDocument/2006/relationships/image" Target="../media/image90.png"/><Relationship Id="rId9" Type="http://schemas.openxmlformats.org/officeDocument/2006/relationships/image" Target="../media/image101.png"/><Relationship Id="rId15" Type="http://schemas.openxmlformats.org/officeDocument/2006/relationships/image" Target="../media/image111.png"/><Relationship Id="rId14" Type="http://schemas.openxmlformats.org/officeDocument/2006/relationships/image" Target="../media/image108.png"/><Relationship Id="rId17" Type="http://schemas.openxmlformats.org/officeDocument/2006/relationships/image" Target="../media/image119.png"/><Relationship Id="rId16" Type="http://schemas.openxmlformats.org/officeDocument/2006/relationships/image" Target="../media/image126.png"/><Relationship Id="rId5" Type="http://schemas.openxmlformats.org/officeDocument/2006/relationships/image" Target="../media/image14.png"/><Relationship Id="rId6" Type="http://schemas.openxmlformats.org/officeDocument/2006/relationships/image" Target="../media/image18.png"/><Relationship Id="rId18" Type="http://schemas.openxmlformats.org/officeDocument/2006/relationships/image" Target="../media/image166.png"/><Relationship Id="rId7" Type="http://schemas.openxmlformats.org/officeDocument/2006/relationships/image" Target="../media/image26.png"/><Relationship Id="rId8" Type="http://schemas.openxmlformats.org/officeDocument/2006/relationships/image" Target="../media/image17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3.png"/><Relationship Id="rId4" Type="http://schemas.openxmlformats.org/officeDocument/2006/relationships/image" Target="../media/image3.png"/><Relationship Id="rId9" Type="http://schemas.openxmlformats.org/officeDocument/2006/relationships/image" Target="../media/image147.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26.png"/><Relationship Id="rId8" Type="http://schemas.openxmlformats.org/officeDocument/2006/relationships/image" Target="../media/image14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0.png"/><Relationship Id="rId4"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26.png"/><Relationship Id="rId7" Type="http://schemas.openxmlformats.org/officeDocument/2006/relationships/image" Target="../media/image133.png"/><Relationship Id="rId8" Type="http://schemas.openxmlformats.org/officeDocument/2006/relationships/image" Target="../media/image14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3.png"/><Relationship Id="rId4" Type="http://schemas.openxmlformats.org/officeDocument/2006/relationships/image" Target="../media/image90.png"/><Relationship Id="rId9" Type="http://schemas.openxmlformats.org/officeDocument/2006/relationships/image" Target="../media/image180.png"/><Relationship Id="rId5" Type="http://schemas.openxmlformats.org/officeDocument/2006/relationships/image" Target="../media/image14.png"/><Relationship Id="rId6" Type="http://schemas.openxmlformats.org/officeDocument/2006/relationships/image" Target="../media/image18.png"/><Relationship Id="rId7" Type="http://schemas.openxmlformats.org/officeDocument/2006/relationships/image" Target="../media/image26.png"/><Relationship Id="rId8" Type="http://schemas.openxmlformats.org/officeDocument/2006/relationships/image" Target="../media/image16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6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3.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26.png"/><Relationship Id="rId8" Type="http://schemas.openxmlformats.org/officeDocument/2006/relationships/image" Target="../media/image15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0.png"/><Relationship Id="rId4"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26.png"/><Relationship Id="rId7" Type="http://schemas.openxmlformats.org/officeDocument/2006/relationships/image" Target="../media/image15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3.png"/><Relationship Id="rId4" Type="http://schemas.openxmlformats.org/officeDocument/2006/relationships/image" Target="../media/image90.png"/><Relationship Id="rId5" Type="http://schemas.openxmlformats.org/officeDocument/2006/relationships/image" Target="../media/image14.png"/><Relationship Id="rId6" Type="http://schemas.openxmlformats.org/officeDocument/2006/relationships/image" Target="../media/image18.png"/><Relationship Id="rId7" Type="http://schemas.openxmlformats.org/officeDocument/2006/relationships/image" Target="../media/image26.png"/></Relationships>
</file>

<file path=ppt/slides/_rels/slide23.xml.rels><?xml version="1.0" encoding="UTF-8" standalone="yes"?><Relationships xmlns="http://schemas.openxmlformats.org/package/2006/relationships"><Relationship Id="rId10" Type="http://schemas.openxmlformats.org/officeDocument/2006/relationships/image" Target="../media/image170.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3.png"/><Relationship Id="rId4" Type="http://schemas.openxmlformats.org/officeDocument/2006/relationships/image" Target="../media/image3.png"/><Relationship Id="rId9" Type="http://schemas.openxmlformats.org/officeDocument/2006/relationships/image" Target="../media/image181.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26.png"/><Relationship Id="rId8" Type="http://schemas.openxmlformats.org/officeDocument/2006/relationships/image" Target="../media/image184.png"/></Relationships>
</file>

<file path=ppt/slides/_rels/slide24.xml.rels><?xml version="1.0" encoding="UTF-8" standalone="yes"?><Relationships xmlns="http://schemas.openxmlformats.org/package/2006/relationships"><Relationship Id="rId11" Type="http://schemas.openxmlformats.org/officeDocument/2006/relationships/image" Target="../media/image173.png"/><Relationship Id="rId10" Type="http://schemas.openxmlformats.org/officeDocument/2006/relationships/image" Target="../media/image178.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0.png"/><Relationship Id="rId4" Type="http://schemas.openxmlformats.org/officeDocument/2006/relationships/image" Target="../media/image8.png"/><Relationship Id="rId9" Type="http://schemas.openxmlformats.org/officeDocument/2006/relationships/image" Target="../media/image185.png"/><Relationship Id="rId5" Type="http://schemas.openxmlformats.org/officeDocument/2006/relationships/image" Target="../media/image11.png"/><Relationship Id="rId6" Type="http://schemas.openxmlformats.org/officeDocument/2006/relationships/image" Target="../media/image26.png"/><Relationship Id="rId7" Type="http://schemas.openxmlformats.org/officeDocument/2006/relationships/image" Target="../media/image182.png"/><Relationship Id="rId8" Type="http://schemas.openxmlformats.org/officeDocument/2006/relationships/image" Target="../media/image18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3.png"/><Relationship Id="rId4" Type="http://schemas.openxmlformats.org/officeDocument/2006/relationships/image" Target="../media/image90.png"/><Relationship Id="rId5" Type="http://schemas.openxmlformats.org/officeDocument/2006/relationships/image" Target="../media/image14.png"/><Relationship Id="rId6" Type="http://schemas.openxmlformats.org/officeDocument/2006/relationships/image" Target="../media/image18.png"/><Relationship Id="rId7" Type="http://schemas.openxmlformats.org/officeDocument/2006/relationships/image" Target="../media/image26.png"/></Relationships>
</file>

<file path=ppt/slides/_rels/slide26.xml.rels><?xml version="1.0" encoding="UTF-8" standalone="yes"?><Relationships xmlns="http://schemas.openxmlformats.org/package/2006/relationships"><Relationship Id="rId11" Type="http://schemas.openxmlformats.org/officeDocument/2006/relationships/image" Target="../media/image195.png"/><Relationship Id="rId10" Type="http://schemas.openxmlformats.org/officeDocument/2006/relationships/image" Target="../media/image196.png"/><Relationship Id="rId13" Type="http://schemas.openxmlformats.org/officeDocument/2006/relationships/image" Target="../media/image199.png"/><Relationship Id="rId12" Type="http://schemas.openxmlformats.org/officeDocument/2006/relationships/image" Target="../media/image198.png"/><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3.png"/><Relationship Id="rId4" Type="http://schemas.openxmlformats.org/officeDocument/2006/relationships/image" Target="../media/image3.png"/><Relationship Id="rId9" Type="http://schemas.openxmlformats.org/officeDocument/2006/relationships/image" Target="../media/image197.png"/><Relationship Id="rId15" Type="http://schemas.openxmlformats.org/officeDocument/2006/relationships/image" Target="../media/image204.png"/><Relationship Id="rId14" Type="http://schemas.openxmlformats.org/officeDocument/2006/relationships/image" Target="../media/image200.png"/><Relationship Id="rId17" Type="http://schemas.openxmlformats.org/officeDocument/2006/relationships/hyperlink" Target="https://eatemp.com/powerpoint-org-chart-template/" TargetMode="External"/><Relationship Id="rId16" Type="http://schemas.openxmlformats.org/officeDocument/2006/relationships/image" Target="../media/image203.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26.png"/><Relationship Id="rId8" Type="http://schemas.openxmlformats.org/officeDocument/2006/relationships/image" Target="../media/image194.png"/></Relationships>
</file>

<file path=ppt/slides/_rels/slide27.xml.rels><?xml version="1.0" encoding="UTF-8" standalone="yes"?><Relationships xmlns="http://schemas.openxmlformats.org/package/2006/relationships"><Relationship Id="rId11" Type="http://schemas.openxmlformats.org/officeDocument/2006/relationships/image" Target="../media/image210.png"/><Relationship Id="rId10" Type="http://schemas.openxmlformats.org/officeDocument/2006/relationships/hyperlink" Target="https://unsplash.com/" TargetMode="External"/><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0.png"/><Relationship Id="rId4" Type="http://schemas.openxmlformats.org/officeDocument/2006/relationships/image" Target="../media/image10.png"/><Relationship Id="rId9" Type="http://schemas.openxmlformats.org/officeDocument/2006/relationships/image" Target="../media/image26.png"/><Relationship Id="rId5" Type="http://schemas.openxmlformats.org/officeDocument/2006/relationships/image" Target="../media/image209.png"/><Relationship Id="rId6" Type="http://schemas.openxmlformats.org/officeDocument/2006/relationships/image" Target="../media/image9.png"/><Relationship Id="rId7" Type="http://schemas.openxmlformats.org/officeDocument/2006/relationships/image" Target="../media/image2.png"/><Relationship Id="rId8"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15" name="Shape 15"/>
        <p:cNvGrpSpPr/>
        <p:nvPr/>
      </p:nvGrpSpPr>
      <p:grpSpPr>
        <a:xfrm>
          <a:off x="0" y="0"/>
          <a:ext cx="0" cy="0"/>
          <a:chOff x="0" y="0"/>
          <a:chExt cx="0" cy="0"/>
        </a:xfrm>
      </p:grpSpPr>
      <p:pic>
        <p:nvPicPr>
          <p:cNvPr descr="preencoded.png" id="16" name="Google Shape;16;h1eca309d3d7e5202_0_0"/>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7" name="Google Shape;17;h1eca309d3d7e5202_0_0"/>
          <p:cNvPicPr preferRelativeResize="0"/>
          <p:nvPr/>
        </p:nvPicPr>
        <p:blipFill rotWithShape="1">
          <a:blip r:embed="rId4">
            <a:alphaModFix/>
          </a:blip>
          <a:srcRect b="0" l="0" r="0" t="0"/>
          <a:stretch/>
        </p:blipFill>
        <p:spPr>
          <a:xfrm>
            <a:off x="238125" y="7677150"/>
            <a:ext cx="1807273" cy="1807178"/>
          </a:xfrm>
          <a:prstGeom prst="rect">
            <a:avLst/>
          </a:prstGeom>
          <a:noFill/>
          <a:ln>
            <a:noFill/>
          </a:ln>
        </p:spPr>
      </p:pic>
      <p:pic>
        <p:nvPicPr>
          <p:cNvPr descr="preencoded.png" id="18" name="Google Shape;18;h1eca309d3d7e5202_0_0"/>
          <p:cNvPicPr preferRelativeResize="0"/>
          <p:nvPr/>
        </p:nvPicPr>
        <p:blipFill rotWithShape="1">
          <a:blip r:embed="rId5">
            <a:alphaModFix/>
          </a:blip>
          <a:srcRect b="0" l="0" r="0" t="0"/>
          <a:stretch/>
        </p:blipFill>
        <p:spPr>
          <a:xfrm>
            <a:off x="464344" y="566738"/>
            <a:ext cx="11787187" cy="409575"/>
          </a:xfrm>
          <a:prstGeom prst="rect">
            <a:avLst/>
          </a:prstGeom>
          <a:noFill/>
          <a:ln>
            <a:noFill/>
          </a:ln>
        </p:spPr>
      </p:pic>
      <p:pic>
        <p:nvPicPr>
          <p:cNvPr descr="preencoded.png" id="19" name="Google Shape;19;h1eca309d3d7e5202_0_0"/>
          <p:cNvPicPr preferRelativeResize="0"/>
          <p:nvPr/>
        </p:nvPicPr>
        <p:blipFill rotWithShape="1">
          <a:blip r:embed="rId6">
            <a:alphaModFix/>
          </a:blip>
          <a:srcRect b="0" l="0" r="0" t="0"/>
          <a:stretch/>
        </p:blipFill>
        <p:spPr>
          <a:xfrm>
            <a:off x="2397919" y="9463087"/>
            <a:ext cx="15425737" cy="409575"/>
          </a:xfrm>
          <a:prstGeom prst="rect">
            <a:avLst/>
          </a:prstGeom>
          <a:noFill/>
          <a:ln>
            <a:noFill/>
          </a:ln>
        </p:spPr>
      </p:pic>
      <p:grpSp>
        <p:nvGrpSpPr>
          <p:cNvPr id="20" name="Google Shape;20;h1eca309d3d7e5202_0_0"/>
          <p:cNvGrpSpPr/>
          <p:nvPr/>
        </p:nvGrpSpPr>
        <p:grpSpPr>
          <a:xfrm>
            <a:off x="17640300" y="7994925"/>
            <a:ext cx="596549" cy="2063476"/>
            <a:chOff x="17640300" y="7994925"/>
            <a:chExt cx="596549" cy="2063476"/>
          </a:xfrm>
        </p:grpSpPr>
        <p:pic>
          <p:nvPicPr>
            <p:cNvPr descr="preencoded.png" id="21" name="Google Shape;21;h1eca309d3d7e5202_0_0"/>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2" name="Google Shape;22;h1eca309d3d7e5202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3" name="Google Shape;23;h1eca309d3d7e5202_0_0"/>
          <p:cNvSpPr/>
          <p:nvPr/>
        </p:nvSpPr>
        <p:spPr>
          <a:xfrm>
            <a:off x="476250" y="3076575"/>
            <a:ext cx="11553900" cy="3333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18000"/>
              <a:buFont typeface="Quattrocento"/>
              <a:buNone/>
            </a:pPr>
            <a:r>
              <a:rPr b="1" i="0" lang="en-US" sz="18000" u="none" cap="none" strike="noStrike">
                <a:solidFill>
                  <a:srgbClr val="272727"/>
                </a:solidFill>
                <a:latin typeface="Quattrocento"/>
                <a:ea typeface="Quattrocento"/>
                <a:cs typeface="Quattrocento"/>
                <a:sym typeface="Quattrocento"/>
              </a:rPr>
              <a:t>Pharmacy</a:t>
            </a:r>
            <a:endParaRPr b="0" i="0" sz="18000" u="none" cap="none" strike="noStrike">
              <a:solidFill>
                <a:schemeClr val="dk1"/>
              </a:solidFill>
              <a:latin typeface="Calibri"/>
              <a:ea typeface="Calibri"/>
              <a:cs typeface="Calibri"/>
              <a:sym typeface="Calibri"/>
            </a:endParaRPr>
          </a:p>
        </p:txBody>
      </p:sp>
      <p:sp>
        <p:nvSpPr>
          <p:cNvPr id="24" name="Google Shape;24;h1eca309d3d7e5202_0_0"/>
          <p:cNvSpPr/>
          <p:nvPr/>
        </p:nvSpPr>
        <p:spPr>
          <a:xfrm>
            <a:off x="676275" y="5610225"/>
            <a:ext cx="9938400" cy="112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FREE PRESENTATION TEMPLATE</a:t>
            </a:r>
            <a:endParaRPr b="0" i="0" sz="4800" u="none" cap="none" strike="noStrike">
              <a:solidFill>
                <a:schemeClr val="dk1"/>
              </a:solidFill>
              <a:latin typeface="Calibri"/>
              <a:ea typeface="Calibri"/>
              <a:cs typeface="Calibri"/>
              <a:sym typeface="Calibri"/>
            </a:endParaRPr>
          </a:p>
        </p:txBody>
      </p:sp>
      <p:pic>
        <p:nvPicPr>
          <p:cNvPr descr="preencoded.png" id="25" name="Google Shape;25;h1eca309d3d7e5202_0_0"/>
          <p:cNvPicPr preferRelativeResize="0"/>
          <p:nvPr/>
        </p:nvPicPr>
        <p:blipFill rotWithShape="1">
          <a:blip r:embed="rId8">
            <a:alphaModFix/>
          </a:blip>
          <a:srcRect b="0" l="0" r="0" t="0"/>
          <a:stretch/>
        </p:blipFill>
        <p:spPr>
          <a:xfrm>
            <a:off x="10287000" y="1695450"/>
            <a:ext cx="7410450" cy="70389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30" name="Shape 30"/>
        <p:cNvGrpSpPr/>
        <p:nvPr/>
      </p:nvGrpSpPr>
      <p:grpSpPr>
        <a:xfrm>
          <a:off x="0" y="0"/>
          <a:ext cx="0" cy="0"/>
          <a:chOff x="0" y="0"/>
          <a:chExt cx="0" cy="0"/>
        </a:xfrm>
      </p:grpSpPr>
      <p:pic>
        <p:nvPicPr>
          <p:cNvPr descr="preencoded.png" id="31" name="Google Shape;31;h1eca309d3d7e5202_0_14"/>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32" name="Google Shape;32;h1eca309d3d7e5202_0_14"/>
          <p:cNvPicPr preferRelativeResize="0"/>
          <p:nvPr/>
        </p:nvPicPr>
        <p:blipFill rotWithShape="1">
          <a:blip r:embed="rId4">
            <a:alphaModFix/>
          </a:blip>
          <a:srcRect b="0" l="0" r="0" t="0"/>
          <a:stretch/>
        </p:blipFill>
        <p:spPr>
          <a:xfrm>
            <a:off x="2057400" y="1447800"/>
            <a:ext cx="14173200" cy="7400925"/>
          </a:xfrm>
          <a:prstGeom prst="rect">
            <a:avLst/>
          </a:prstGeom>
          <a:noFill/>
          <a:ln>
            <a:noFill/>
          </a:ln>
        </p:spPr>
      </p:pic>
      <p:pic>
        <p:nvPicPr>
          <p:cNvPr descr="preencoded.png" id="33" name="Google Shape;33;h1eca309d3d7e5202_0_14"/>
          <p:cNvPicPr preferRelativeResize="0"/>
          <p:nvPr/>
        </p:nvPicPr>
        <p:blipFill rotWithShape="1">
          <a:blip r:embed="rId5">
            <a:alphaModFix/>
          </a:blip>
          <a:srcRect b="0" l="0" r="0" t="0"/>
          <a:stretch/>
        </p:blipFill>
        <p:spPr>
          <a:xfrm>
            <a:off x="1314450" y="3038475"/>
            <a:ext cx="4086225" cy="704850"/>
          </a:xfrm>
          <a:prstGeom prst="rect">
            <a:avLst/>
          </a:prstGeom>
          <a:noFill/>
          <a:ln>
            <a:noFill/>
          </a:ln>
        </p:spPr>
      </p:pic>
      <p:pic>
        <p:nvPicPr>
          <p:cNvPr descr="preencoded.png" id="34" name="Google Shape;34;h1eca309d3d7e5202_0_14"/>
          <p:cNvPicPr preferRelativeResize="0"/>
          <p:nvPr/>
        </p:nvPicPr>
        <p:blipFill rotWithShape="1">
          <a:blip r:embed="rId6">
            <a:alphaModFix/>
          </a:blip>
          <a:srcRect b="0" l="0" r="0" t="0"/>
          <a:stretch/>
        </p:blipFill>
        <p:spPr>
          <a:xfrm>
            <a:off x="6791325" y="8410575"/>
            <a:ext cx="11496675" cy="1238250"/>
          </a:xfrm>
          <a:prstGeom prst="rect">
            <a:avLst/>
          </a:prstGeom>
          <a:noFill/>
          <a:ln>
            <a:noFill/>
          </a:ln>
        </p:spPr>
      </p:pic>
      <p:pic>
        <p:nvPicPr>
          <p:cNvPr descr="preencoded.png" id="35" name="Google Shape;35;h1eca309d3d7e5202_0_14"/>
          <p:cNvPicPr preferRelativeResize="0"/>
          <p:nvPr/>
        </p:nvPicPr>
        <p:blipFill rotWithShape="1">
          <a:blip r:embed="rId7">
            <a:alphaModFix/>
          </a:blip>
          <a:srcRect b="0" l="0" r="0" t="0"/>
          <a:stretch/>
        </p:blipFill>
        <p:spPr>
          <a:xfrm>
            <a:off x="0" y="371475"/>
            <a:ext cx="11496675" cy="485775"/>
          </a:xfrm>
          <a:prstGeom prst="rect">
            <a:avLst/>
          </a:prstGeom>
          <a:noFill/>
          <a:ln>
            <a:noFill/>
          </a:ln>
        </p:spPr>
      </p:pic>
      <p:pic>
        <p:nvPicPr>
          <p:cNvPr descr="preencoded.png" id="36" name="Google Shape;36;h1eca309d3d7e5202_0_14"/>
          <p:cNvPicPr preferRelativeResize="0"/>
          <p:nvPr/>
        </p:nvPicPr>
        <p:blipFill rotWithShape="1">
          <a:blip r:embed="rId8">
            <a:alphaModFix/>
          </a:blip>
          <a:srcRect b="0" l="0" r="0" t="0"/>
          <a:stretch/>
        </p:blipFill>
        <p:spPr>
          <a:xfrm>
            <a:off x="-288131" y="8824913"/>
            <a:ext cx="15425737" cy="409575"/>
          </a:xfrm>
          <a:prstGeom prst="rect">
            <a:avLst/>
          </a:prstGeom>
          <a:noFill/>
          <a:ln>
            <a:noFill/>
          </a:ln>
        </p:spPr>
      </p:pic>
      <p:grpSp>
        <p:nvGrpSpPr>
          <p:cNvPr id="37" name="Google Shape;37;h1eca309d3d7e5202_0_14"/>
          <p:cNvGrpSpPr/>
          <p:nvPr/>
        </p:nvGrpSpPr>
        <p:grpSpPr>
          <a:xfrm>
            <a:off x="17640300" y="7994925"/>
            <a:ext cx="596549" cy="2063476"/>
            <a:chOff x="17640300" y="7994925"/>
            <a:chExt cx="596549" cy="2063476"/>
          </a:xfrm>
        </p:grpSpPr>
        <p:pic>
          <p:nvPicPr>
            <p:cNvPr descr="preencoded.png" id="38" name="Google Shape;38;h1eca309d3d7e5202_0_14"/>
            <p:cNvPicPr preferRelativeResize="0"/>
            <p:nvPr/>
          </p:nvPicPr>
          <p:blipFill rotWithShape="1">
            <a:blip r:embed="rId9">
              <a:alphaModFix/>
            </a:blip>
            <a:srcRect b="0" l="0" r="0" t="0"/>
            <a:stretch/>
          </p:blipFill>
          <p:spPr>
            <a:xfrm>
              <a:off x="17640300" y="9525000"/>
              <a:ext cx="533400" cy="533400"/>
            </a:xfrm>
            <a:prstGeom prst="rect">
              <a:avLst/>
            </a:prstGeom>
            <a:noFill/>
            <a:ln>
              <a:noFill/>
            </a:ln>
          </p:spPr>
        </p:pic>
        <p:sp>
          <p:nvSpPr>
            <p:cNvPr id="39" name="Google Shape;39;h1eca309d3d7e5202_0_1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0" name="Google Shape;40;h1eca309d3d7e5202_0_14"/>
          <p:cNvSpPr/>
          <p:nvPr/>
        </p:nvSpPr>
        <p:spPr>
          <a:xfrm>
            <a:off x="6254115" y="3295650"/>
            <a:ext cx="5779800" cy="1779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Quattrocento"/>
              <a:buNone/>
            </a:pPr>
            <a:r>
              <a:rPr b="1" i="0" lang="en-US" sz="9600" u="none" cap="none" strike="noStrike">
                <a:solidFill>
                  <a:srgbClr val="272727"/>
                </a:solidFill>
                <a:latin typeface="Quattrocento"/>
                <a:ea typeface="Quattrocento"/>
                <a:cs typeface="Quattrocento"/>
                <a:sym typeface="Quattrocento"/>
              </a:rPr>
              <a:t>Welcome</a:t>
            </a:r>
            <a:endParaRPr b="0" i="0" sz="9600" u="none" cap="none" strike="noStrike">
              <a:solidFill>
                <a:schemeClr val="dk1"/>
              </a:solidFill>
              <a:latin typeface="Calibri"/>
              <a:ea typeface="Calibri"/>
              <a:cs typeface="Calibri"/>
              <a:sym typeface="Calibri"/>
            </a:endParaRPr>
          </a:p>
        </p:txBody>
      </p:sp>
      <p:sp>
        <p:nvSpPr>
          <p:cNvPr id="41" name="Google Shape;41;h1eca309d3d7e5202_0_14"/>
          <p:cNvSpPr/>
          <p:nvPr/>
        </p:nvSpPr>
        <p:spPr>
          <a:xfrm>
            <a:off x="3769995" y="5191125"/>
            <a:ext cx="107574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46" name="Shape 46"/>
        <p:cNvGrpSpPr/>
        <p:nvPr/>
      </p:nvGrpSpPr>
      <p:grpSpPr>
        <a:xfrm>
          <a:off x="0" y="0"/>
          <a:ext cx="0" cy="0"/>
          <a:chOff x="0" y="0"/>
          <a:chExt cx="0" cy="0"/>
        </a:xfrm>
      </p:grpSpPr>
      <p:pic>
        <p:nvPicPr>
          <p:cNvPr descr="preencoded.png" id="47" name="Google Shape;47;h1eca309d3d7e5202_0_29"/>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8" name="Google Shape;48;h1eca309d3d7e5202_0_29"/>
          <p:cNvPicPr preferRelativeResize="0"/>
          <p:nvPr/>
        </p:nvPicPr>
        <p:blipFill rotWithShape="1">
          <a:blip r:embed="rId4">
            <a:alphaModFix/>
          </a:blip>
          <a:srcRect b="0" l="0" r="0" t="0"/>
          <a:stretch/>
        </p:blipFill>
        <p:spPr>
          <a:xfrm rot="5400000">
            <a:off x="13718381" y="3743325"/>
            <a:ext cx="7748588" cy="238125"/>
          </a:xfrm>
          <a:prstGeom prst="rect">
            <a:avLst/>
          </a:prstGeom>
          <a:noFill/>
          <a:ln>
            <a:noFill/>
          </a:ln>
        </p:spPr>
      </p:pic>
      <p:pic>
        <p:nvPicPr>
          <p:cNvPr descr="preencoded.png" id="49" name="Google Shape;49;h1eca309d3d7e5202_0_29"/>
          <p:cNvPicPr preferRelativeResize="0"/>
          <p:nvPr/>
        </p:nvPicPr>
        <p:blipFill rotWithShape="1">
          <a:blip r:embed="rId5">
            <a:alphaModFix/>
          </a:blip>
          <a:srcRect b="0" l="0" r="0" t="0"/>
          <a:stretch/>
        </p:blipFill>
        <p:spPr>
          <a:xfrm>
            <a:off x="333375" y="876300"/>
            <a:ext cx="1807273" cy="1807178"/>
          </a:xfrm>
          <a:prstGeom prst="rect">
            <a:avLst/>
          </a:prstGeom>
          <a:noFill/>
          <a:ln>
            <a:noFill/>
          </a:ln>
        </p:spPr>
      </p:pic>
      <p:sp>
        <p:nvSpPr>
          <p:cNvPr id="50" name="Google Shape;50;h1eca309d3d7e5202_0_29"/>
          <p:cNvSpPr/>
          <p:nvPr/>
        </p:nvSpPr>
        <p:spPr>
          <a:xfrm>
            <a:off x="3648075" y="990600"/>
            <a:ext cx="10104000" cy="177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Quattrocento"/>
              <a:buNone/>
            </a:pPr>
            <a:r>
              <a:rPr b="1" i="0" lang="en-US" sz="9600" u="none" cap="none" strike="noStrike">
                <a:solidFill>
                  <a:srgbClr val="272727"/>
                </a:solidFill>
                <a:latin typeface="Quattrocento"/>
                <a:ea typeface="Quattrocento"/>
                <a:cs typeface="Quattrocento"/>
                <a:sym typeface="Quattrocento"/>
              </a:rPr>
              <a:t>Table of Contents</a:t>
            </a:r>
            <a:endParaRPr b="0" i="0" sz="9600" u="none" cap="none" strike="noStrike">
              <a:solidFill>
                <a:schemeClr val="dk1"/>
              </a:solidFill>
              <a:latin typeface="Calibri"/>
              <a:ea typeface="Calibri"/>
              <a:cs typeface="Calibri"/>
              <a:sym typeface="Calibri"/>
            </a:endParaRPr>
          </a:p>
        </p:txBody>
      </p:sp>
      <p:grpSp>
        <p:nvGrpSpPr>
          <p:cNvPr id="51" name="Google Shape;51;h1eca309d3d7e5202_0_29"/>
          <p:cNvGrpSpPr/>
          <p:nvPr/>
        </p:nvGrpSpPr>
        <p:grpSpPr>
          <a:xfrm>
            <a:off x="762000" y="3038475"/>
            <a:ext cx="1219200" cy="1219200"/>
            <a:chOff x="762000" y="3038475"/>
            <a:chExt cx="1219200" cy="1219200"/>
          </a:xfrm>
        </p:grpSpPr>
        <p:sp>
          <p:nvSpPr>
            <p:cNvPr id="52" name="Google Shape;52;h1eca309d3d7e5202_0_29"/>
            <p:cNvSpPr/>
            <p:nvPr/>
          </p:nvSpPr>
          <p:spPr>
            <a:xfrm>
              <a:off x="762000" y="3038475"/>
              <a:ext cx="1219200" cy="1219200"/>
            </a:xfrm>
            <a:prstGeom prst="ellipse">
              <a:avLst/>
            </a:prstGeom>
            <a:solidFill>
              <a:srgbClr val="0261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h1eca309d3d7e5202_0_29"/>
            <p:cNvSpPr/>
            <p:nvPr/>
          </p:nvSpPr>
          <p:spPr>
            <a:xfrm>
              <a:off x="1053465" y="3315653"/>
              <a:ext cx="636300" cy="664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Quattrocento"/>
                <a:buNone/>
              </a:pPr>
              <a:r>
                <a:rPr b="1" i="0" lang="en-US" sz="3600" u="none" cap="none" strike="noStrike">
                  <a:solidFill>
                    <a:srgbClr val="FFFFFF"/>
                  </a:solidFill>
                  <a:latin typeface="Quattrocento"/>
                  <a:ea typeface="Quattrocento"/>
                  <a:cs typeface="Quattrocento"/>
                  <a:sym typeface="Quattrocento"/>
                </a:rPr>
                <a:t>01</a:t>
              </a:r>
              <a:endParaRPr b="0" i="0" sz="3600" u="none" cap="none" strike="noStrike">
                <a:solidFill>
                  <a:schemeClr val="dk1"/>
                </a:solidFill>
                <a:latin typeface="Calibri"/>
                <a:ea typeface="Calibri"/>
                <a:cs typeface="Calibri"/>
                <a:sym typeface="Calibri"/>
              </a:endParaRPr>
            </a:p>
          </p:txBody>
        </p:sp>
      </p:grpSp>
      <p:grpSp>
        <p:nvGrpSpPr>
          <p:cNvPr id="54" name="Google Shape;54;h1eca309d3d7e5202_0_29"/>
          <p:cNvGrpSpPr/>
          <p:nvPr/>
        </p:nvGrpSpPr>
        <p:grpSpPr>
          <a:xfrm>
            <a:off x="2133600" y="3128963"/>
            <a:ext cx="4206300" cy="1145025"/>
            <a:chOff x="2133600" y="3128963"/>
            <a:chExt cx="4206300" cy="1145025"/>
          </a:xfrm>
        </p:grpSpPr>
        <p:sp>
          <p:nvSpPr>
            <p:cNvPr id="55" name="Google Shape;55;h1eca309d3d7e5202_0_29"/>
            <p:cNvSpPr/>
            <p:nvPr/>
          </p:nvSpPr>
          <p:spPr>
            <a:xfrm>
              <a:off x="2133600" y="3128963"/>
              <a:ext cx="42063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Introduction</a:t>
              </a:r>
              <a:endParaRPr b="0" i="0" sz="3600" u="none" cap="none" strike="noStrike">
                <a:solidFill>
                  <a:schemeClr val="dk1"/>
                </a:solidFill>
                <a:latin typeface="Calibri"/>
                <a:ea typeface="Calibri"/>
                <a:cs typeface="Calibri"/>
                <a:sym typeface="Calibri"/>
              </a:endParaRPr>
            </a:p>
          </p:txBody>
        </p:sp>
        <p:sp>
          <p:nvSpPr>
            <p:cNvPr id="56" name="Google Shape;56;h1eca309d3d7e5202_0_29"/>
            <p:cNvSpPr/>
            <p:nvPr/>
          </p:nvSpPr>
          <p:spPr>
            <a:xfrm>
              <a:off x="2133600" y="3709988"/>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57" name="Google Shape;57;h1eca309d3d7e5202_0_29"/>
          <p:cNvGrpSpPr/>
          <p:nvPr/>
        </p:nvGrpSpPr>
        <p:grpSpPr>
          <a:xfrm>
            <a:off x="6362700" y="3038475"/>
            <a:ext cx="1219200" cy="1219200"/>
            <a:chOff x="6362700" y="3038475"/>
            <a:chExt cx="1219200" cy="1219200"/>
          </a:xfrm>
        </p:grpSpPr>
        <p:sp>
          <p:nvSpPr>
            <p:cNvPr id="58" name="Google Shape;58;h1eca309d3d7e5202_0_29"/>
            <p:cNvSpPr/>
            <p:nvPr/>
          </p:nvSpPr>
          <p:spPr>
            <a:xfrm>
              <a:off x="6362700" y="3038475"/>
              <a:ext cx="1219200" cy="1219200"/>
            </a:xfrm>
            <a:prstGeom prst="ellipse">
              <a:avLst/>
            </a:prstGeom>
            <a:solidFill>
              <a:srgbClr val="0261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h1eca309d3d7e5202_0_29"/>
            <p:cNvSpPr/>
            <p:nvPr/>
          </p:nvSpPr>
          <p:spPr>
            <a:xfrm>
              <a:off x="6616065" y="3315653"/>
              <a:ext cx="712500" cy="664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Quattrocento"/>
                <a:buNone/>
              </a:pPr>
              <a:r>
                <a:rPr b="1" i="0" lang="en-US" sz="3600" u="none" cap="none" strike="noStrike">
                  <a:solidFill>
                    <a:srgbClr val="FFFFFF"/>
                  </a:solidFill>
                  <a:latin typeface="Quattrocento"/>
                  <a:ea typeface="Quattrocento"/>
                  <a:cs typeface="Quattrocento"/>
                  <a:sym typeface="Quattrocento"/>
                </a:rPr>
                <a:t>02</a:t>
              </a:r>
              <a:endParaRPr b="0" i="0" sz="3600" u="none" cap="none" strike="noStrike">
                <a:solidFill>
                  <a:schemeClr val="dk1"/>
                </a:solidFill>
                <a:latin typeface="Calibri"/>
                <a:ea typeface="Calibri"/>
                <a:cs typeface="Calibri"/>
                <a:sym typeface="Calibri"/>
              </a:endParaRPr>
            </a:p>
          </p:txBody>
        </p:sp>
      </p:grpSp>
      <p:grpSp>
        <p:nvGrpSpPr>
          <p:cNvPr id="60" name="Google Shape;60;h1eca309d3d7e5202_0_29"/>
          <p:cNvGrpSpPr/>
          <p:nvPr/>
        </p:nvGrpSpPr>
        <p:grpSpPr>
          <a:xfrm>
            <a:off x="7734300" y="3128963"/>
            <a:ext cx="4206300" cy="1145025"/>
            <a:chOff x="7734300" y="3128963"/>
            <a:chExt cx="4206300" cy="1145025"/>
          </a:xfrm>
        </p:grpSpPr>
        <p:sp>
          <p:nvSpPr>
            <p:cNvPr id="61" name="Google Shape;61;h1eca309d3d7e5202_0_29"/>
            <p:cNvSpPr/>
            <p:nvPr/>
          </p:nvSpPr>
          <p:spPr>
            <a:xfrm>
              <a:off x="7734300" y="3128963"/>
              <a:ext cx="42063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Encounters</a:t>
              </a:r>
              <a:endParaRPr b="0" i="0" sz="3600" u="none" cap="none" strike="noStrike">
                <a:solidFill>
                  <a:schemeClr val="dk1"/>
                </a:solidFill>
                <a:latin typeface="Calibri"/>
                <a:ea typeface="Calibri"/>
                <a:cs typeface="Calibri"/>
                <a:sym typeface="Calibri"/>
              </a:endParaRPr>
            </a:p>
          </p:txBody>
        </p:sp>
        <p:sp>
          <p:nvSpPr>
            <p:cNvPr id="62" name="Google Shape;62;h1eca309d3d7e5202_0_29"/>
            <p:cNvSpPr/>
            <p:nvPr/>
          </p:nvSpPr>
          <p:spPr>
            <a:xfrm>
              <a:off x="7734300" y="3709988"/>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63" name="Google Shape;63;h1eca309d3d7e5202_0_29"/>
          <p:cNvGrpSpPr/>
          <p:nvPr/>
        </p:nvGrpSpPr>
        <p:grpSpPr>
          <a:xfrm>
            <a:off x="762000" y="5276850"/>
            <a:ext cx="1219200" cy="1219200"/>
            <a:chOff x="762000" y="5276850"/>
            <a:chExt cx="1219200" cy="1219200"/>
          </a:xfrm>
        </p:grpSpPr>
        <p:sp>
          <p:nvSpPr>
            <p:cNvPr id="64" name="Google Shape;64;h1eca309d3d7e5202_0_29"/>
            <p:cNvSpPr/>
            <p:nvPr/>
          </p:nvSpPr>
          <p:spPr>
            <a:xfrm>
              <a:off x="762000" y="5276850"/>
              <a:ext cx="1219200" cy="1219200"/>
            </a:xfrm>
            <a:prstGeom prst="ellipse">
              <a:avLst/>
            </a:prstGeom>
            <a:solidFill>
              <a:srgbClr val="0261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h1eca309d3d7e5202_0_29"/>
            <p:cNvSpPr/>
            <p:nvPr/>
          </p:nvSpPr>
          <p:spPr>
            <a:xfrm>
              <a:off x="1020128" y="5554027"/>
              <a:ext cx="702900" cy="664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Quattrocento"/>
                <a:buNone/>
              </a:pPr>
              <a:r>
                <a:rPr b="1" i="0" lang="en-US" sz="3600" u="none" cap="none" strike="noStrike">
                  <a:solidFill>
                    <a:srgbClr val="FFFFFF"/>
                  </a:solidFill>
                  <a:latin typeface="Quattrocento"/>
                  <a:ea typeface="Quattrocento"/>
                  <a:cs typeface="Quattrocento"/>
                  <a:sym typeface="Quattrocento"/>
                </a:rPr>
                <a:t>03</a:t>
              </a:r>
              <a:endParaRPr b="0" i="0" sz="3600" u="none" cap="none" strike="noStrike">
                <a:solidFill>
                  <a:schemeClr val="dk1"/>
                </a:solidFill>
                <a:latin typeface="Calibri"/>
                <a:ea typeface="Calibri"/>
                <a:cs typeface="Calibri"/>
                <a:sym typeface="Calibri"/>
              </a:endParaRPr>
            </a:p>
          </p:txBody>
        </p:sp>
      </p:grpSp>
      <p:grpSp>
        <p:nvGrpSpPr>
          <p:cNvPr id="66" name="Google Shape;66;h1eca309d3d7e5202_0_29"/>
          <p:cNvGrpSpPr/>
          <p:nvPr/>
        </p:nvGrpSpPr>
        <p:grpSpPr>
          <a:xfrm>
            <a:off x="2133600" y="5367337"/>
            <a:ext cx="4206300" cy="1145026"/>
            <a:chOff x="2133600" y="5367337"/>
            <a:chExt cx="4206300" cy="1145026"/>
          </a:xfrm>
        </p:grpSpPr>
        <p:sp>
          <p:nvSpPr>
            <p:cNvPr id="67" name="Google Shape;67;h1eca309d3d7e5202_0_29"/>
            <p:cNvSpPr/>
            <p:nvPr/>
          </p:nvSpPr>
          <p:spPr>
            <a:xfrm>
              <a:off x="2133600" y="5367337"/>
              <a:ext cx="42063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Wonders</a:t>
              </a:r>
              <a:endParaRPr b="0" i="0" sz="3600" u="none" cap="none" strike="noStrike">
                <a:solidFill>
                  <a:schemeClr val="dk1"/>
                </a:solidFill>
                <a:latin typeface="Calibri"/>
                <a:ea typeface="Calibri"/>
                <a:cs typeface="Calibri"/>
                <a:sym typeface="Calibri"/>
              </a:endParaRPr>
            </a:p>
          </p:txBody>
        </p:sp>
        <p:sp>
          <p:nvSpPr>
            <p:cNvPr id="68" name="Google Shape;68;h1eca309d3d7e5202_0_29"/>
            <p:cNvSpPr/>
            <p:nvPr/>
          </p:nvSpPr>
          <p:spPr>
            <a:xfrm>
              <a:off x="2133600" y="5948363"/>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69" name="Google Shape;69;h1eca309d3d7e5202_0_29"/>
          <p:cNvGrpSpPr/>
          <p:nvPr/>
        </p:nvGrpSpPr>
        <p:grpSpPr>
          <a:xfrm>
            <a:off x="6362700" y="5276850"/>
            <a:ext cx="1219200" cy="1219200"/>
            <a:chOff x="6362700" y="5276850"/>
            <a:chExt cx="1219200" cy="1219200"/>
          </a:xfrm>
        </p:grpSpPr>
        <p:sp>
          <p:nvSpPr>
            <p:cNvPr id="70" name="Google Shape;70;h1eca309d3d7e5202_0_29"/>
            <p:cNvSpPr/>
            <p:nvPr/>
          </p:nvSpPr>
          <p:spPr>
            <a:xfrm>
              <a:off x="6362700" y="5276850"/>
              <a:ext cx="1219200" cy="1219200"/>
            </a:xfrm>
            <a:prstGeom prst="ellipse">
              <a:avLst/>
            </a:prstGeom>
            <a:solidFill>
              <a:srgbClr val="0261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h1eca309d3d7e5202_0_29"/>
            <p:cNvSpPr/>
            <p:nvPr/>
          </p:nvSpPr>
          <p:spPr>
            <a:xfrm>
              <a:off x="6620828" y="5554027"/>
              <a:ext cx="702900" cy="664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Quattrocento"/>
                <a:buNone/>
              </a:pPr>
              <a:r>
                <a:rPr b="1" i="0" lang="en-US" sz="3600" u="none" cap="none" strike="noStrike">
                  <a:solidFill>
                    <a:srgbClr val="FFFFFF"/>
                  </a:solidFill>
                  <a:latin typeface="Quattrocento"/>
                  <a:ea typeface="Quattrocento"/>
                  <a:cs typeface="Quattrocento"/>
                  <a:sym typeface="Quattrocento"/>
                </a:rPr>
                <a:t>04</a:t>
              </a:r>
              <a:endParaRPr b="0" i="0" sz="3600" u="none" cap="none" strike="noStrike">
                <a:solidFill>
                  <a:schemeClr val="dk1"/>
                </a:solidFill>
                <a:latin typeface="Calibri"/>
                <a:ea typeface="Calibri"/>
                <a:cs typeface="Calibri"/>
                <a:sym typeface="Calibri"/>
              </a:endParaRPr>
            </a:p>
          </p:txBody>
        </p:sp>
      </p:grpSp>
      <p:grpSp>
        <p:nvGrpSpPr>
          <p:cNvPr id="72" name="Google Shape;72;h1eca309d3d7e5202_0_29"/>
          <p:cNvGrpSpPr/>
          <p:nvPr/>
        </p:nvGrpSpPr>
        <p:grpSpPr>
          <a:xfrm>
            <a:off x="7734300" y="5367337"/>
            <a:ext cx="4206300" cy="1145026"/>
            <a:chOff x="7734300" y="5367337"/>
            <a:chExt cx="4206300" cy="1145026"/>
          </a:xfrm>
        </p:grpSpPr>
        <p:sp>
          <p:nvSpPr>
            <p:cNvPr id="73" name="Google Shape;73;h1eca309d3d7e5202_0_29"/>
            <p:cNvSpPr/>
            <p:nvPr/>
          </p:nvSpPr>
          <p:spPr>
            <a:xfrm>
              <a:off x="7734300" y="5367337"/>
              <a:ext cx="42063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Magic</a:t>
              </a:r>
              <a:endParaRPr b="0" i="0" sz="3600" u="none" cap="none" strike="noStrike">
                <a:solidFill>
                  <a:schemeClr val="dk1"/>
                </a:solidFill>
                <a:latin typeface="Calibri"/>
                <a:ea typeface="Calibri"/>
                <a:cs typeface="Calibri"/>
                <a:sym typeface="Calibri"/>
              </a:endParaRPr>
            </a:p>
          </p:txBody>
        </p:sp>
        <p:sp>
          <p:nvSpPr>
            <p:cNvPr id="74" name="Google Shape;74;h1eca309d3d7e5202_0_29"/>
            <p:cNvSpPr/>
            <p:nvPr/>
          </p:nvSpPr>
          <p:spPr>
            <a:xfrm>
              <a:off x="7734300" y="5948363"/>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grpSp>
        <p:nvGrpSpPr>
          <p:cNvPr id="75" name="Google Shape;75;h1eca309d3d7e5202_0_29"/>
          <p:cNvGrpSpPr/>
          <p:nvPr/>
        </p:nvGrpSpPr>
        <p:grpSpPr>
          <a:xfrm>
            <a:off x="762000" y="7515225"/>
            <a:ext cx="1219200" cy="1219200"/>
            <a:chOff x="762000" y="7515225"/>
            <a:chExt cx="1219200" cy="1219200"/>
          </a:xfrm>
        </p:grpSpPr>
        <p:sp>
          <p:nvSpPr>
            <p:cNvPr id="76" name="Google Shape;76;h1eca309d3d7e5202_0_29"/>
            <p:cNvSpPr/>
            <p:nvPr/>
          </p:nvSpPr>
          <p:spPr>
            <a:xfrm>
              <a:off x="762000" y="7515225"/>
              <a:ext cx="1219200" cy="1219200"/>
            </a:xfrm>
            <a:prstGeom prst="ellipse">
              <a:avLst/>
            </a:prstGeom>
            <a:solidFill>
              <a:srgbClr val="0261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h1eca309d3d7e5202_0_29"/>
            <p:cNvSpPr/>
            <p:nvPr/>
          </p:nvSpPr>
          <p:spPr>
            <a:xfrm>
              <a:off x="1020128" y="7792403"/>
              <a:ext cx="702900" cy="664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Quattrocento"/>
                <a:buNone/>
              </a:pPr>
              <a:r>
                <a:rPr b="1" i="0" lang="en-US" sz="3600" u="none" cap="none" strike="noStrike">
                  <a:solidFill>
                    <a:srgbClr val="FFFFFF"/>
                  </a:solidFill>
                  <a:latin typeface="Quattrocento"/>
                  <a:ea typeface="Quattrocento"/>
                  <a:cs typeface="Quattrocento"/>
                  <a:sym typeface="Quattrocento"/>
                </a:rPr>
                <a:t>05</a:t>
              </a:r>
              <a:endParaRPr b="0" i="0" sz="3600" u="none" cap="none" strike="noStrike">
                <a:solidFill>
                  <a:schemeClr val="dk1"/>
                </a:solidFill>
                <a:latin typeface="Calibri"/>
                <a:ea typeface="Calibri"/>
                <a:cs typeface="Calibri"/>
                <a:sym typeface="Calibri"/>
              </a:endParaRPr>
            </a:p>
          </p:txBody>
        </p:sp>
      </p:grpSp>
      <p:grpSp>
        <p:nvGrpSpPr>
          <p:cNvPr id="78" name="Google Shape;78;h1eca309d3d7e5202_0_29"/>
          <p:cNvGrpSpPr/>
          <p:nvPr/>
        </p:nvGrpSpPr>
        <p:grpSpPr>
          <a:xfrm>
            <a:off x="2133600" y="7605713"/>
            <a:ext cx="4206300" cy="1145025"/>
            <a:chOff x="2133600" y="7605713"/>
            <a:chExt cx="4206300" cy="1145025"/>
          </a:xfrm>
        </p:grpSpPr>
        <p:sp>
          <p:nvSpPr>
            <p:cNvPr id="79" name="Google Shape;79;h1eca309d3d7e5202_0_29"/>
            <p:cNvSpPr/>
            <p:nvPr/>
          </p:nvSpPr>
          <p:spPr>
            <a:xfrm>
              <a:off x="2133600" y="7605713"/>
              <a:ext cx="42063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Adventure</a:t>
              </a:r>
              <a:endParaRPr b="0" i="0" sz="3600" u="none" cap="none" strike="noStrike">
                <a:solidFill>
                  <a:schemeClr val="dk1"/>
                </a:solidFill>
                <a:latin typeface="Calibri"/>
                <a:ea typeface="Calibri"/>
                <a:cs typeface="Calibri"/>
                <a:sym typeface="Calibri"/>
              </a:endParaRPr>
            </a:p>
          </p:txBody>
        </p:sp>
        <p:sp>
          <p:nvSpPr>
            <p:cNvPr id="80" name="Google Shape;80;h1eca309d3d7e5202_0_29"/>
            <p:cNvSpPr/>
            <p:nvPr/>
          </p:nvSpPr>
          <p:spPr>
            <a:xfrm>
              <a:off x="2133600" y="8186738"/>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Happily Ever After</a:t>
              </a:r>
              <a:endParaRPr b="0" i="0" sz="2400" u="none" cap="none" strike="noStrike">
                <a:solidFill>
                  <a:schemeClr val="dk1"/>
                </a:solidFill>
                <a:latin typeface="Calibri"/>
                <a:ea typeface="Calibri"/>
                <a:cs typeface="Calibri"/>
                <a:sym typeface="Calibri"/>
              </a:endParaRPr>
            </a:p>
          </p:txBody>
        </p:sp>
      </p:grpSp>
      <p:grpSp>
        <p:nvGrpSpPr>
          <p:cNvPr id="81" name="Google Shape;81;h1eca309d3d7e5202_0_29"/>
          <p:cNvGrpSpPr/>
          <p:nvPr/>
        </p:nvGrpSpPr>
        <p:grpSpPr>
          <a:xfrm>
            <a:off x="6362700" y="7515225"/>
            <a:ext cx="1219200" cy="1219200"/>
            <a:chOff x="6362700" y="7515225"/>
            <a:chExt cx="1219200" cy="1219200"/>
          </a:xfrm>
        </p:grpSpPr>
        <p:sp>
          <p:nvSpPr>
            <p:cNvPr id="82" name="Google Shape;82;h1eca309d3d7e5202_0_29"/>
            <p:cNvSpPr/>
            <p:nvPr/>
          </p:nvSpPr>
          <p:spPr>
            <a:xfrm>
              <a:off x="6362700" y="7515225"/>
              <a:ext cx="1219200" cy="1219200"/>
            </a:xfrm>
            <a:prstGeom prst="ellipse">
              <a:avLst/>
            </a:prstGeom>
            <a:solidFill>
              <a:srgbClr val="0261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h1eca309d3d7e5202_0_29"/>
            <p:cNvSpPr/>
            <p:nvPr/>
          </p:nvSpPr>
          <p:spPr>
            <a:xfrm>
              <a:off x="6616065" y="7792403"/>
              <a:ext cx="712500" cy="664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Quattrocento"/>
                <a:buNone/>
              </a:pPr>
              <a:r>
                <a:rPr b="1" i="0" lang="en-US" sz="3600" u="none" cap="none" strike="noStrike">
                  <a:solidFill>
                    <a:srgbClr val="FFFFFF"/>
                  </a:solidFill>
                  <a:latin typeface="Quattrocento"/>
                  <a:ea typeface="Quattrocento"/>
                  <a:cs typeface="Quattrocento"/>
                  <a:sym typeface="Quattrocento"/>
                </a:rPr>
                <a:t>06</a:t>
              </a:r>
              <a:endParaRPr b="0" i="0" sz="3600" u="none" cap="none" strike="noStrike">
                <a:solidFill>
                  <a:schemeClr val="dk1"/>
                </a:solidFill>
                <a:latin typeface="Calibri"/>
                <a:ea typeface="Calibri"/>
                <a:cs typeface="Calibri"/>
                <a:sym typeface="Calibri"/>
              </a:endParaRPr>
            </a:p>
          </p:txBody>
        </p:sp>
      </p:grpSp>
      <p:grpSp>
        <p:nvGrpSpPr>
          <p:cNvPr id="84" name="Google Shape;84;h1eca309d3d7e5202_0_29"/>
          <p:cNvGrpSpPr/>
          <p:nvPr/>
        </p:nvGrpSpPr>
        <p:grpSpPr>
          <a:xfrm>
            <a:off x="7734300" y="7605713"/>
            <a:ext cx="4206300" cy="1145025"/>
            <a:chOff x="7734300" y="7605713"/>
            <a:chExt cx="4206300" cy="1145025"/>
          </a:xfrm>
        </p:grpSpPr>
        <p:sp>
          <p:nvSpPr>
            <p:cNvPr id="85" name="Google Shape;85;h1eca309d3d7e5202_0_29"/>
            <p:cNvSpPr/>
            <p:nvPr/>
          </p:nvSpPr>
          <p:spPr>
            <a:xfrm>
              <a:off x="7734300" y="7605713"/>
              <a:ext cx="42063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Conclusion</a:t>
              </a:r>
              <a:endParaRPr b="0" i="0" sz="3600" u="none" cap="none" strike="noStrike">
                <a:solidFill>
                  <a:schemeClr val="dk1"/>
                </a:solidFill>
                <a:latin typeface="Calibri"/>
                <a:ea typeface="Calibri"/>
                <a:cs typeface="Calibri"/>
                <a:sym typeface="Calibri"/>
              </a:endParaRPr>
            </a:p>
          </p:txBody>
        </p:sp>
        <p:sp>
          <p:nvSpPr>
            <p:cNvPr id="86" name="Google Shape;86;h1eca309d3d7e5202_0_29"/>
            <p:cNvSpPr/>
            <p:nvPr/>
          </p:nvSpPr>
          <p:spPr>
            <a:xfrm>
              <a:off x="7734300" y="8186738"/>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Embrace the Fantasy</a:t>
              </a:r>
              <a:endParaRPr b="0" i="0" sz="2400" u="none" cap="none" strike="noStrike">
                <a:solidFill>
                  <a:schemeClr val="dk1"/>
                </a:solidFill>
                <a:latin typeface="Calibri"/>
                <a:ea typeface="Calibri"/>
                <a:cs typeface="Calibri"/>
                <a:sym typeface="Calibri"/>
              </a:endParaRPr>
            </a:p>
          </p:txBody>
        </p:sp>
      </p:grpSp>
      <p:pic>
        <p:nvPicPr>
          <p:cNvPr descr="preencoded.png" id="87" name="Google Shape;87;h1eca309d3d7e5202_0_29"/>
          <p:cNvPicPr preferRelativeResize="0"/>
          <p:nvPr/>
        </p:nvPicPr>
        <p:blipFill rotWithShape="1">
          <a:blip r:embed="rId6">
            <a:alphaModFix/>
          </a:blip>
          <a:srcRect b="0" l="0" r="0" t="0"/>
          <a:stretch/>
        </p:blipFill>
        <p:spPr>
          <a:xfrm>
            <a:off x="11096625" y="1285875"/>
            <a:ext cx="6934200" cy="8772525"/>
          </a:xfrm>
          <a:prstGeom prst="rect">
            <a:avLst/>
          </a:prstGeom>
          <a:noFill/>
          <a:ln>
            <a:noFill/>
          </a:ln>
        </p:spPr>
      </p:pic>
      <p:grpSp>
        <p:nvGrpSpPr>
          <p:cNvPr id="88" name="Google Shape;88;h1eca309d3d7e5202_0_29"/>
          <p:cNvGrpSpPr/>
          <p:nvPr/>
        </p:nvGrpSpPr>
        <p:grpSpPr>
          <a:xfrm>
            <a:off x="17640300" y="7994925"/>
            <a:ext cx="596549" cy="2063476"/>
            <a:chOff x="17640300" y="7994925"/>
            <a:chExt cx="596549" cy="2063476"/>
          </a:xfrm>
        </p:grpSpPr>
        <p:pic>
          <p:nvPicPr>
            <p:cNvPr descr="preencoded.png" id="89" name="Google Shape;89;h1eca309d3d7e5202_0_29"/>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90" name="Google Shape;90;h1eca309d3d7e5202_0_2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95" name="Shape 95"/>
        <p:cNvGrpSpPr/>
        <p:nvPr/>
      </p:nvGrpSpPr>
      <p:grpSpPr>
        <a:xfrm>
          <a:off x="0" y="0"/>
          <a:ext cx="0" cy="0"/>
          <a:chOff x="0" y="0"/>
          <a:chExt cx="0" cy="0"/>
        </a:xfrm>
      </p:grpSpPr>
      <p:pic>
        <p:nvPicPr>
          <p:cNvPr descr="preencoded.png" id="96" name="Google Shape;96;h1eca309d3d7e5202_0_77"/>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97" name="Google Shape;97;h1eca309d3d7e5202_0_77"/>
          <p:cNvPicPr preferRelativeResize="0"/>
          <p:nvPr/>
        </p:nvPicPr>
        <p:blipFill rotWithShape="1">
          <a:blip r:embed="rId4">
            <a:alphaModFix/>
          </a:blip>
          <a:srcRect b="0" l="0" r="0" t="0"/>
          <a:stretch/>
        </p:blipFill>
        <p:spPr>
          <a:xfrm rot="10800000">
            <a:off x="2874170" y="852488"/>
            <a:ext cx="15425737" cy="409575"/>
          </a:xfrm>
          <a:prstGeom prst="rect">
            <a:avLst/>
          </a:prstGeom>
          <a:noFill/>
          <a:ln>
            <a:noFill/>
          </a:ln>
        </p:spPr>
      </p:pic>
      <p:pic>
        <p:nvPicPr>
          <p:cNvPr descr="preencoded.png" id="98" name="Google Shape;98;h1eca309d3d7e5202_0_77"/>
          <p:cNvPicPr preferRelativeResize="0"/>
          <p:nvPr/>
        </p:nvPicPr>
        <p:blipFill rotWithShape="1">
          <a:blip r:embed="rId5">
            <a:alphaModFix/>
          </a:blip>
          <a:srcRect b="0" l="0" r="0" t="0"/>
          <a:stretch/>
        </p:blipFill>
        <p:spPr>
          <a:xfrm>
            <a:off x="14820900" y="5314950"/>
            <a:ext cx="2924175" cy="2924175"/>
          </a:xfrm>
          <a:prstGeom prst="rect">
            <a:avLst/>
          </a:prstGeom>
          <a:noFill/>
          <a:ln>
            <a:noFill/>
          </a:ln>
        </p:spPr>
      </p:pic>
      <p:pic>
        <p:nvPicPr>
          <p:cNvPr descr="preencoded.png" id="99" name="Google Shape;99;h1eca309d3d7e5202_0_77"/>
          <p:cNvPicPr preferRelativeResize="0"/>
          <p:nvPr/>
        </p:nvPicPr>
        <p:blipFill rotWithShape="1">
          <a:blip r:embed="rId6">
            <a:alphaModFix/>
          </a:blip>
          <a:srcRect b="0" l="0" r="0" t="0"/>
          <a:stretch/>
        </p:blipFill>
        <p:spPr>
          <a:xfrm>
            <a:off x="333375" y="8486775"/>
            <a:ext cx="1200150" cy="1200150"/>
          </a:xfrm>
          <a:prstGeom prst="rect">
            <a:avLst/>
          </a:prstGeom>
          <a:noFill/>
          <a:ln>
            <a:noFill/>
          </a:ln>
        </p:spPr>
      </p:pic>
      <p:grpSp>
        <p:nvGrpSpPr>
          <p:cNvPr id="100" name="Google Shape;100;h1eca309d3d7e5202_0_77"/>
          <p:cNvGrpSpPr/>
          <p:nvPr/>
        </p:nvGrpSpPr>
        <p:grpSpPr>
          <a:xfrm>
            <a:off x="17640300" y="7994925"/>
            <a:ext cx="596549" cy="2063476"/>
            <a:chOff x="17640300" y="7994925"/>
            <a:chExt cx="596549" cy="2063476"/>
          </a:xfrm>
        </p:grpSpPr>
        <p:pic>
          <p:nvPicPr>
            <p:cNvPr descr="preencoded.png" id="101" name="Google Shape;101;h1eca309d3d7e5202_0_77"/>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02" name="Google Shape;102;h1eca309d3d7e5202_0_7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103" name="Google Shape;103;h1eca309d3d7e5202_0_77"/>
          <p:cNvSpPr/>
          <p:nvPr/>
        </p:nvSpPr>
        <p:spPr>
          <a:xfrm>
            <a:off x="2219325" y="2057400"/>
            <a:ext cx="11325300" cy="11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Quattrocento"/>
              <a:buNone/>
            </a:pPr>
            <a:r>
              <a:rPr b="1" i="0" lang="en-US" sz="6000" u="none" cap="none" strike="noStrike">
                <a:solidFill>
                  <a:srgbClr val="272727"/>
                </a:solidFill>
                <a:latin typeface="Quattrocento"/>
                <a:ea typeface="Quattrocento"/>
                <a:cs typeface="Quattrocento"/>
                <a:sym typeface="Quattrocento"/>
              </a:rPr>
              <a:t>The Realm of the Extraordinary</a:t>
            </a:r>
            <a:endParaRPr b="0" i="0" sz="6000" u="none" cap="none" strike="noStrike">
              <a:solidFill>
                <a:schemeClr val="dk1"/>
              </a:solidFill>
              <a:latin typeface="Calibri"/>
              <a:ea typeface="Calibri"/>
              <a:cs typeface="Calibri"/>
              <a:sym typeface="Calibri"/>
            </a:endParaRPr>
          </a:p>
        </p:txBody>
      </p:sp>
      <p:grpSp>
        <p:nvGrpSpPr>
          <p:cNvPr id="104" name="Google Shape;104;h1eca309d3d7e5202_0_77"/>
          <p:cNvGrpSpPr/>
          <p:nvPr/>
        </p:nvGrpSpPr>
        <p:grpSpPr>
          <a:xfrm>
            <a:off x="2219325" y="3552825"/>
            <a:ext cx="13910175" cy="5136000"/>
            <a:chOff x="2219325" y="3552825"/>
            <a:chExt cx="13910175" cy="5136000"/>
          </a:xfrm>
        </p:grpSpPr>
        <p:sp>
          <p:nvSpPr>
            <p:cNvPr id="105" name="Google Shape;105;h1eca309d3d7e5202_0_77"/>
            <p:cNvSpPr/>
            <p:nvPr/>
          </p:nvSpPr>
          <p:spPr>
            <a:xfrm>
              <a:off x="2219325" y="3552825"/>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106" name="Google Shape;106;h1eca309d3d7e5202_0_77"/>
            <p:cNvSpPr/>
            <p:nvPr/>
          </p:nvSpPr>
          <p:spPr>
            <a:xfrm>
              <a:off x="9525000" y="3552825"/>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111" name="Shape 111"/>
        <p:cNvGrpSpPr/>
        <p:nvPr/>
      </p:nvGrpSpPr>
      <p:grpSpPr>
        <a:xfrm>
          <a:off x="0" y="0"/>
          <a:ext cx="0" cy="0"/>
          <a:chOff x="0" y="0"/>
          <a:chExt cx="0" cy="0"/>
        </a:xfrm>
      </p:grpSpPr>
      <p:pic>
        <p:nvPicPr>
          <p:cNvPr descr="preencoded.png" id="112" name="Google Shape;112;h1eca309d3d7e5202_0_92"/>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13" name="Google Shape;113;h1eca309d3d7e5202_0_92"/>
          <p:cNvPicPr preferRelativeResize="0"/>
          <p:nvPr/>
        </p:nvPicPr>
        <p:blipFill rotWithShape="1">
          <a:blip r:embed="rId4">
            <a:alphaModFix/>
          </a:blip>
          <a:srcRect b="0" l="0" r="0" t="0"/>
          <a:stretch/>
        </p:blipFill>
        <p:spPr>
          <a:xfrm>
            <a:off x="238125" y="7677150"/>
            <a:ext cx="1807273" cy="1807178"/>
          </a:xfrm>
          <a:prstGeom prst="rect">
            <a:avLst/>
          </a:prstGeom>
          <a:noFill/>
          <a:ln>
            <a:noFill/>
          </a:ln>
        </p:spPr>
      </p:pic>
      <p:pic>
        <p:nvPicPr>
          <p:cNvPr descr="preencoded.png" id="114" name="Google Shape;114;h1eca309d3d7e5202_0_92"/>
          <p:cNvPicPr preferRelativeResize="0"/>
          <p:nvPr/>
        </p:nvPicPr>
        <p:blipFill rotWithShape="1">
          <a:blip r:embed="rId5">
            <a:alphaModFix/>
          </a:blip>
          <a:srcRect b="0" l="0" r="0" t="0"/>
          <a:stretch/>
        </p:blipFill>
        <p:spPr>
          <a:xfrm>
            <a:off x="464344" y="566738"/>
            <a:ext cx="11787187" cy="409575"/>
          </a:xfrm>
          <a:prstGeom prst="rect">
            <a:avLst/>
          </a:prstGeom>
          <a:noFill/>
          <a:ln>
            <a:noFill/>
          </a:ln>
        </p:spPr>
      </p:pic>
      <p:pic>
        <p:nvPicPr>
          <p:cNvPr descr="preencoded.png" id="115" name="Google Shape;115;h1eca309d3d7e5202_0_92"/>
          <p:cNvPicPr preferRelativeResize="0"/>
          <p:nvPr/>
        </p:nvPicPr>
        <p:blipFill rotWithShape="1">
          <a:blip r:embed="rId6">
            <a:alphaModFix/>
          </a:blip>
          <a:srcRect b="0" l="0" r="0" t="0"/>
          <a:stretch/>
        </p:blipFill>
        <p:spPr>
          <a:xfrm>
            <a:off x="2397919" y="9463087"/>
            <a:ext cx="15425737" cy="409575"/>
          </a:xfrm>
          <a:prstGeom prst="rect">
            <a:avLst/>
          </a:prstGeom>
          <a:noFill/>
          <a:ln>
            <a:noFill/>
          </a:ln>
        </p:spPr>
      </p:pic>
      <p:grpSp>
        <p:nvGrpSpPr>
          <p:cNvPr id="116" name="Google Shape;116;h1eca309d3d7e5202_0_92"/>
          <p:cNvGrpSpPr/>
          <p:nvPr/>
        </p:nvGrpSpPr>
        <p:grpSpPr>
          <a:xfrm>
            <a:off x="17640300" y="7994925"/>
            <a:ext cx="596549" cy="2063476"/>
            <a:chOff x="17640300" y="7994925"/>
            <a:chExt cx="596549" cy="2063476"/>
          </a:xfrm>
        </p:grpSpPr>
        <p:pic>
          <p:nvPicPr>
            <p:cNvPr descr="preencoded.png" id="117" name="Google Shape;117;h1eca309d3d7e5202_0_92"/>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18" name="Google Shape;118;h1eca309d3d7e5202_0_9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19" name="Google Shape;119;h1eca309d3d7e5202_0_92"/>
          <p:cNvPicPr preferRelativeResize="0"/>
          <p:nvPr/>
        </p:nvPicPr>
        <p:blipFill rotWithShape="1">
          <a:blip r:embed="rId8">
            <a:alphaModFix/>
          </a:blip>
          <a:srcRect b="0" l="0" r="0" t="0"/>
          <a:stretch/>
        </p:blipFill>
        <p:spPr>
          <a:xfrm>
            <a:off x="0" y="0"/>
            <a:ext cx="8763000" cy="10287000"/>
          </a:xfrm>
          <a:prstGeom prst="rect">
            <a:avLst/>
          </a:prstGeom>
          <a:noFill/>
          <a:ln>
            <a:noFill/>
          </a:ln>
        </p:spPr>
      </p:pic>
      <p:grpSp>
        <p:nvGrpSpPr>
          <p:cNvPr id="120" name="Google Shape;120;h1eca309d3d7e5202_0_92"/>
          <p:cNvGrpSpPr/>
          <p:nvPr/>
        </p:nvGrpSpPr>
        <p:grpSpPr>
          <a:xfrm>
            <a:off x="9763125" y="2514600"/>
            <a:ext cx="7549650" cy="2592825"/>
            <a:chOff x="9763125" y="2514600"/>
            <a:chExt cx="7549650" cy="2592825"/>
          </a:xfrm>
        </p:grpSpPr>
        <p:pic>
          <p:nvPicPr>
            <p:cNvPr descr="preencoded.png" id="121" name="Google Shape;121;h1eca309d3d7e5202_0_92"/>
            <p:cNvPicPr preferRelativeResize="0"/>
            <p:nvPr/>
          </p:nvPicPr>
          <p:blipFill rotWithShape="1">
            <a:blip r:embed="rId9">
              <a:alphaModFix/>
            </a:blip>
            <a:srcRect b="0" l="0" r="0" t="0"/>
            <a:stretch/>
          </p:blipFill>
          <p:spPr>
            <a:xfrm>
              <a:off x="9763125" y="3200400"/>
              <a:ext cx="1114425" cy="1114426"/>
            </a:xfrm>
            <a:prstGeom prst="rect">
              <a:avLst/>
            </a:prstGeom>
            <a:noFill/>
            <a:ln>
              <a:noFill/>
            </a:ln>
          </p:spPr>
        </p:pic>
        <p:grpSp>
          <p:nvGrpSpPr>
            <p:cNvPr id="122" name="Google Shape;122;h1eca309d3d7e5202_0_92"/>
            <p:cNvGrpSpPr/>
            <p:nvPr/>
          </p:nvGrpSpPr>
          <p:grpSpPr>
            <a:xfrm>
              <a:off x="11153775" y="2514600"/>
              <a:ext cx="6159000" cy="2592825"/>
              <a:chOff x="11153775" y="2514600"/>
              <a:chExt cx="6159000" cy="2592825"/>
            </a:xfrm>
          </p:grpSpPr>
          <p:sp>
            <p:nvSpPr>
              <p:cNvPr id="123" name="Google Shape;123;h1eca309d3d7e5202_0_92"/>
              <p:cNvSpPr/>
              <p:nvPr/>
            </p:nvSpPr>
            <p:spPr>
              <a:xfrm>
                <a:off x="11153775" y="2514600"/>
                <a:ext cx="61590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Unicorn Sightings</a:t>
                </a:r>
                <a:endParaRPr b="0" i="0" sz="3600" u="none" cap="none" strike="noStrike">
                  <a:solidFill>
                    <a:schemeClr val="dk1"/>
                  </a:solidFill>
                  <a:latin typeface="Calibri"/>
                  <a:ea typeface="Calibri"/>
                  <a:cs typeface="Calibri"/>
                  <a:sym typeface="Calibri"/>
                </a:endParaRPr>
              </a:p>
            </p:txBody>
          </p:sp>
          <p:sp>
            <p:nvSpPr>
              <p:cNvPr id="124" name="Google Shape;124;h1eca309d3d7e5202_0_92"/>
              <p:cNvSpPr/>
              <p:nvPr/>
            </p:nvSpPr>
            <p:spPr>
              <a:xfrm>
                <a:off x="11153775" y="3171825"/>
                <a:ext cx="6128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25" name="Google Shape;125;h1eca309d3d7e5202_0_92"/>
          <p:cNvGrpSpPr/>
          <p:nvPr/>
        </p:nvGrpSpPr>
        <p:grpSpPr>
          <a:xfrm>
            <a:off x="9763125" y="5629275"/>
            <a:ext cx="7549650" cy="2592825"/>
            <a:chOff x="9763125" y="5629275"/>
            <a:chExt cx="7549650" cy="2592825"/>
          </a:xfrm>
        </p:grpSpPr>
        <p:pic>
          <p:nvPicPr>
            <p:cNvPr descr="preencoded.png" id="126" name="Google Shape;126;h1eca309d3d7e5202_0_92"/>
            <p:cNvPicPr preferRelativeResize="0"/>
            <p:nvPr/>
          </p:nvPicPr>
          <p:blipFill rotWithShape="1">
            <a:blip r:embed="rId10">
              <a:alphaModFix/>
            </a:blip>
            <a:srcRect b="0" l="0" r="0" t="0"/>
            <a:stretch/>
          </p:blipFill>
          <p:spPr>
            <a:xfrm>
              <a:off x="9763125" y="6262688"/>
              <a:ext cx="1114425" cy="1219200"/>
            </a:xfrm>
            <a:prstGeom prst="rect">
              <a:avLst/>
            </a:prstGeom>
            <a:noFill/>
            <a:ln>
              <a:noFill/>
            </a:ln>
          </p:spPr>
        </p:pic>
        <p:grpSp>
          <p:nvGrpSpPr>
            <p:cNvPr id="127" name="Google Shape;127;h1eca309d3d7e5202_0_92"/>
            <p:cNvGrpSpPr/>
            <p:nvPr/>
          </p:nvGrpSpPr>
          <p:grpSpPr>
            <a:xfrm>
              <a:off x="11153775" y="5629275"/>
              <a:ext cx="6159000" cy="2592825"/>
              <a:chOff x="11153775" y="5629275"/>
              <a:chExt cx="6159000" cy="2592825"/>
            </a:xfrm>
          </p:grpSpPr>
          <p:sp>
            <p:nvSpPr>
              <p:cNvPr id="128" name="Google Shape;128;h1eca309d3d7e5202_0_92"/>
              <p:cNvSpPr/>
              <p:nvPr/>
            </p:nvSpPr>
            <p:spPr>
              <a:xfrm>
                <a:off x="11153775" y="5629275"/>
                <a:ext cx="61590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Dragon Taming</a:t>
                </a:r>
                <a:endParaRPr b="0" i="0" sz="3600" u="none" cap="none" strike="noStrike">
                  <a:solidFill>
                    <a:schemeClr val="dk1"/>
                  </a:solidFill>
                  <a:latin typeface="Calibri"/>
                  <a:ea typeface="Calibri"/>
                  <a:cs typeface="Calibri"/>
                  <a:sym typeface="Calibri"/>
                </a:endParaRPr>
              </a:p>
            </p:txBody>
          </p:sp>
          <p:sp>
            <p:nvSpPr>
              <p:cNvPr id="129" name="Google Shape;129;h1eca309d3d7e5202_0_92"/>
              <p:cNvSpPr/>
              <p:nvPr/>
            </p:nvSpPr>
            <p:spPr>
              <a:xfrm>
                <a:off x="11153775" y="6286500"/>
                <a:ext cx="6128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134" name="Shape 134"/>
        <p:cNvGrpSpPr/>
        <p:nvPr/>
      </p:nvGrpSpPr>
      <p:grpSpPr>
        <a:xfrm>
          <a:off x="0" y="0"/>
          <a:ext cx="0" cy="0"/>
          <a:chOff x="0" y="0"/>
          <a:chExt cx="0" cy="0"/>
        </a:xfrm>
      </p:grpSpPr>
      <p:pic>
        <p:nvPicPr>
          <p:cNvPr descr="preencoded.png" id="135" name="Google Shape;135;h1eca309d3d7e5202_0_114"/>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36" name="Google Shape;136;h1eca309d3d7e5202_0_114"/>
          <p:cNvPicPr preferRelativeResize="0"/>
          <p:nvPr/>
        </p:nvPicPr>
        <p:blipFill rotWithShape="1">
          <a:blip r:embed="rId4">
            <a:alphaModFix/>
          </a:blip>
          <a:srcRect b="0" l="0" r="0" t="0"/>
          <a:stretch/>
        </p:blipFill>
        <p:spPr>
          <a:xfrm rot="5400000">
            <a:off x="13718381" y="3743325"/>
            <a:ext cx="7748588" cy="238125"/>
          </a:xfrm>
          <a:prstGeom prst="rect">
            <a:avLst/>
          </a:prstGeom>
          <a:noFill/>
          <a:ln>
            <a:noFill/>
          </a:ln>
        </p:spPr>
      </p:pic>
      <p:pic>
        <p:nvPicPr>
          <p:cNvPr descr="preencoded.png" id="137" name="Google Shape;137;h1eca309d3d7e5202_0_114"/>
          <p:cNvPicPr preferRelativeResize="0"/>
          <p:nvPr/>
        </p:nvPicPr>
        <p:blipFill rotWithShape="1">
          <a:blip r:embed="rId5">
            <a:alphaModFix/>
          </a:blip>
          <a:srcRect b="0" l="0" r="0" t="0"/>
          <a:stretch/>
        </p:blipFill>
        <p:spPr>
          <a:xfrm>
            <a:off x="333375" y="876300"/>
            <a:ext cx="1807273" cy="1807178"/>
          </a:xfrm>
          <a:prstGeom prst="rect">
            <a:avLst/>
          </a:prstGeom>
          <a:noFill/>
          <a:ln>
            <a:noFill/>
          </a:ln>
        </p:spPr>
      </p:pic>
      <p:grpSp>
        <p:nvGrpSpPr>
          <p:cNvPr id="138" name="Google Shape;138;h1eca309d3d7e5202_0_114"/>
          <p:cNvGrpSpPr/>
          <p:nvPr/>
        </p:nvGrpSpPr>
        <p:grpSpPr>
          <a:xfrm>
            <a:off x="17640300" y="7994925"/>
            <a:ext cx="596549" cy="2063476"/>
            <a:chOff x="17640300" y="7994925"/>
            <a:chExt cx="596549" cy="2063476"/>
          </a:xfrm>
        </p:grpSpPr>
        <p:pic>
          <p:nvPicPr>
            <p:cNvPr descr="preencoded.png" id="139" name="Google Shape;139;h1eca309d3d7e5202_0_114"/>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40" name="Google Shape;140;h1eca309d3d7e5202_0_11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41" name="Google Shape;141;h1eca309d3d7e5202_0_114"/>
          <p:cNvGrpSpPr/>
          <p:nvPr/>
        </p:nvGrpSpPr>
        <p:grpSpPr>
          <a:xfrm>
            <a:off x="2626995" y="1009650"/>
            <a:ext cx="6156900" cy="8439150"/>
            <a:chOff x="2626995" y="1009650"/>
            <a:chExt cx="6156900" cy="8439150"/>
          </a:xfrm>
        </p:grpSpPr>
        <p:pic>
          <p:nvPicPr>
            <p:cNvPr descr="preencoded.png" id="142" name="Google Shape;142;h1eca309d3d7e5202_0_114"/>
            <p:cNvPicPr preferRelativeResize="0"/>
            <p:nvPr/>
          </p:nvPicPr>
          <p:blipFill rotWithShape="1">
            <a:blip r:embed="rId7">
              <a:alphaModFix/>
            </a:blip>
            <a:srcRect b="0" l="0" r="0" t="0"/>
            <a:stretch/>
          </p:blipFill>
          <p:spPr>
            <a:xfrm>
              <a:off x="5238750" y="1009650"/>
              <a:ext cx="933450" cy="933450"/>
            </a:xfrm>
            <a:prstGeom prst="rect">
              <a:avLst/>
            </a:prstGeom>
            <a:noFill/>
            <a:ln>
              <a:noFill/>
            </a:ln>
          </p:spPr>
        </p:pic>
        <p:sp>
          <p:nvSpPr>
            <p:cNvPr id="143" name="Google Shape;143;h1eca309d3d7e5202_0_114"/>
            <p:cNvSpPr/>
            <p:nvPr/>
          </p:nvSpPr>
          <p:spPr>
            <a:xfrm>
              <a:off x="3829050" y="2371725"/>
              <a:ext cx="39129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Unicorn Sightings</a:t>
              </a:r>
              <a:endParaRPr b="0" i="0" sz="3600" u="none" cap="none" strike="noStrike">
                <a:solidFill>
                  <a:schemeClr val="dk1"/>
                </a:solidFill>
                <a:latin typeface="Calibri"/>
                <a:ea typeface="Calibri"/>
                <a:cs typeface="Calibri"/>
                <a:sym typeface="Calibri"/>
              </a:endParaRPr>
            </a:p>
          </p:txBody>
        </p:sp>
        <p:sp>
          <p:nvSpPr>
            <p:cNvPr id="144" name="Google Shape;144;h1eca309d3d7e5202_0_114"/>
            <p:cNvSpPr/>
            <p:nvPr/>
          </p:nvSpPr>
          <p:spPr>
            <a:xfrm>
              <a:off x="2626995" y="3333750"/>
              <a:ext cx="6156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45" name="Google Shape;145;h1eca309d3d7e5202_0_114"/>
            <p:cNvPicPr preferRelativeResize="0"/>
            <p:nvPr/>
          </p:nvPicPr>
          <p:blipFill rotWithShape="1">
            <a:blip r:embed="rId8">
              <a:alphaModFix/>
            </a:blip>
            <a:srcRect b="0" l="0" r="0" t="0"/>
            <a:stretch/>
          </p:blipFill>
          <p:spPr>
            <a:xfrm>
              <a:off x="2657475" y="5162550"/>
              <a:ext cx="6096000" cy="4286250"/>
            </a:xfrm>
            <a:prstGeom prst="rect">
              <a:avLst/>
            </a:prstGeom>
            <a:noFill/>
            <a:ln>
              <a:noFill/>
            </a:ln>
          </p:spPr>
        </p:pic>
      </p:grpSp>
      <p:grpSp>
        <p:nvGrpSpPr>
          <p:cNvPr id="146" name="Google Shape;146;h1eca309d3d7e5202_0_114"/>
          <p:cNvGrpSpPr/>
          <p:nvPr/>
        </p:nvGrpSpPr>
        <p:grpSpPr>
          <a:xfrm>
            <a:off x="9465945" y="1009650"/>
            <a:ext cx="6156900" cy="8439150"/>
            <a:chOff x="9465945" y="1009650"/>
            <a:chExt cx="6156900" cy="8439150"/>
          </a:xfrm>
        </p:grpSpPr>
        <p:pic>
          <p:nvPicPr>
            <p:cNvPr descr="preencoded.png" id="147" name="Google Shape;147;h1eca309d3d7e5202_0_114"/>
            <p:cNvPicPr preferRelativeResize="0"/>
            <p:nvPr/>
          </p:nvPicPr>
          <p:blipFill rotWithShape="1">
            <a:blip r:embed="rId9">
              <a:alphaModFix/>
            </a:blip>
            <a:srcRect b="0" l="0" r="0" t="0"/>
            <a:stretch/>
          </p:blipFill>
          <p:spPr>
            <a:xfrm>
              <a:off x="12153900" y="1009650"/>
              <a:ext cx="781050" cy="933450"/>
            </a:xfrm>
            <a:prstGeom prst="rect">
              <a:avLst/>
            </a:prstGeom>
            <a:noFill/>
            <a:ln>
              <a:noFill/>
            </a:ln>
          </p:spPr>
        </p:pic>
        <p:sp>
          <p:nvSpPr>
            <p:cNvPr id="148" name="Google Shape;148;h1eca309d3d7e5202_0_114"/>
            <p:cNvSpPr/>
            <p:nvPr/>
          </p:nvSpPr>
          <p:spPr>
            <a:xfrm>
              <a:off x="10929938" y="2371725"/>
              <a:ext cx="33891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Dragon Taming</a:t>
              </a:r>
              <a:endParaRPr b="0" i="0" sz="3600" u="none" cap="none" strike="noStrike">
                <a:solidFill>
                  <a:schemeClr val="dk1"/>
                </a:solidFill>
                <a:latin typeface="Calibri"/>
                <a:ea typeface="Calibri"/>
                <a:cs typeface="Calibri"/>
                <a:sym typeface="Calibri"/>
              </a:endParaRPr>
            </a:p>
          </p:txBody>
        </p:sp>
        <p:sp>
          <p:nvSpPr>
            <p:cNvPr id="149" name="Google Shape;149;h1eca309d3d7e5202_0_114"/>
            <p:cNvSpPr/>
            <p:nvPr/>
          </p:nvSpPr>
          <p:spPr>
            <a:xfrm>
              <a:off x="9465945" y="3333750"/>
              <a:ext cx="6156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50" name="Google Shape;150;h1eca309d3d7e5202_0_114"/>
            <p:cNvPicPr preferRelativeResize="0"/>
            <p:nvPr/>
          </p:nvPicPr>
          <p:blipFill rotWithShape="1">
            <a:blip r:embed="rId10">
              <a:alphaModFix/>
            </a:blip>
            <a:srcRect b="0" l="0" r="0" t="0"/>
            <a:stretch/>
          </p:blipFill>
          <p:spPr>
            <a:xfrm>
              <a:off x="9496425" y="5162550"/>
              <a:ext cx="6096000" cy="4286250"/>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155" name="Shape 155"/>
        <p:cNvGrpSpPr/>
        <p:nvPr/>
      </p:nvGrpSpPr>
      <p:grpSpPr>
        <a:xfrm>
          <a:off x="0" y="0"/>
          <a:ext cx="0" cy="0"/>
          <a:chOff x="0" y="0"/>
          <a:chExt cx="0" cy="0"/>
        </a:xfrm>
      </p:grpSpPr>
      <p:pic>
        <p:nvPicPr>
          <p:cNvPr descr="preencoded.png" id="156" name="Google Shape;156;h1eca309d3d7e5202_0_134"/>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57" name="Google Shape;157;h1eca309d3d7e5202_0_134"/>
          <p:cNvPicPr preferRelativeResize="0"/>
          <p:nvPr/>
        </p:nvPicPr>
        <p:blipFill rotWithShape="1">
          <a:blip r:embed="rId4">
            <a:alphaModFix/>
          </a:blip>
          <a:srcRect b="0" l="0" r="0" t="0"/>
          <a:stretch/>
        </p:blipFill>
        <p:spPr>
          <a:xfrm>
            <a:off x="2057400" y="1447800"/>
            <a:ext cx="14173200" cy="7400925"/>
          </a:xfrm>
          <a:prstGeom prst="rect">
            <a:avLst/>
          </a:prstGeom>
          <a:noFill/>
          <a:ln>
            <a:noFill/>
          </a:ln>
        </p:spPr>
      </p:pic>
      <p:pic>
        <p:nvPicPr>
          <p:cNvPr descr="preencoded.png" id="158" name="Google Shape;158;h1eca309d3d7e5202_0_134"/>
          <p:cNvPicPr preferRelativeResize="0"/>
          <p:nvPr/>
        </p:nvPicPr>
        <p:blipFill rotWithShape="1">
          <a:blip r:embed="rId5">
            <a:alphaModFix/>
          </a:blip>
          <a:srcRect b="0" l="0" r="0" t="0"/>
          <a:stretch/>
        </p:blipFill>
        <p:spPr>
          <a:xfrm>
            <a:off x="1314450" y="3038475"/>
            <a:ext cx="4086225" cy="704850"/>
          </a:xfrm>
          <a:prstGeom prst="rect">
            <a:avLst/>
          </a:prstGeom>
          <a:noFill/>
          <a:ln>
            <a:noFill/>
          </a:ln>
        </p:spPr>
      </p:pic>
      <p:pic>
        <p:nvPicPr>
          <p:cNvPr descr="preencoded.png" id="159" name="Google Shape;159;h1eca309d3d7e5202_0_134"/>
          <p:cNvPicPr preferRelativeResize="0"/>
          <p:nvPr/>
        </p:nvPicPr>
        <p:blipFill rotWithShape="1">
          <a:blip r:embed="rId6">
            <a:alphaModFix/>
          </a:blip>
          <a:srcRect b="0" l="0" r="0" t="0"/>
          <a:stretch/>
        </p:blipFill>
        <p:spPr>
          <a:xfrm>
            <a:off x="6791325" y="8410575"/>
            <a:ext cx="11496675" cy="1238250"/>
          </a:xfrm>
          <a:prstGeom prst="rect">
            <a:avLst/>
          </a:prstGeom>
          <a:noFill/>
          <a:ln>
            <a:noFill/>
          </a:ln>
        </p:spPr>
      </p:pic>
      <p:pic>
        <p:nvPicPr>
          <p:cNvPr descr="preencoded.png" id="160" name="Google Shape;160;h1eca309d3d7e5202_0_134"/>
          <p:cNvPicPr preferRelativeResize="0"/>
          <p:nvPr/>
        </p:nvPicPr>
        <p:blipFill rotWithShape="1">
          <a:blip r:embed="rId7">
            <a:alphaModFix/>
          </a:blip>
          <a:srcRect b="0" l="0" r="0" t="0"/>
          <a:stretch/>
        </p:blipFill>
        <p:spPr>
          <a:xfrm>
            <a:off x="0" y="371475"/>
            <a:ext cx="11496675" cy="485775"/>
          </a:xfrm>
          <a:prstGeom prst="rect">
            <a:avLst/>
          </a:prstGeom>
          <a:noFill/>
          <a:ln>
            <a:noFill/>
          </a:ln>
        </p:spPr>
      </p:pic>
      <p:pic>
        <p:nvPicPr>
          <p:cNvPr descr="preencoded.png" id="161" name="Google Shape;161;h1eca309d3d7e5202_0_134"/>
          <p:cNvPicPr preferRelativeResize="0"/>
          <p:nvPr/>
        </p:nvPicPr>
        <p:blipFill rotWithShape="1">
          <a:blip r:embed="rId8">
            <a:alphaModFix/>
          </a:blip>
          <a:srcRect b="0" l="0" r="0" t="0"/>
          <a:stretch/>
        </p:blipFill>
        <p:spPr>
          <a:xfrm>
            <a:off x="-288131" y="8824913"/>
            <a:ext cx="15425737" cy="409575"/>
          </a:xfrm>
          <a:prstGeom prst="rect">
            <a:avLst/>
          </a:prstGeom>
          <a:noFill/>
          <a:ln>
            <a:noFill/>
          </a:ln>
        </p:spPr>
      </p:pic>
      <p:grpSp>
        <p:nvGrpSpPr>
          <p:cNvPr id="162" name="Google Shape;162;h1eca309d3d7e5202_0_134"/>
          <p:cNvGrpSpPr/>
          <p:nvPr/>
        </p:nvGrpSpPr>
        <p:grpSpPr>
          <a:xfrm>
            <a:off x="17640300" y="7994925"/>
            <a:ext cx="596549" cy="2063476"/>
            <a:chOff x="17640300" y="7994925"/>
            <a:chExt cx="596549" cy="2063476"/>
          </a:xfrm>
        </p:grpSpPr>
        <p:pic>
          <p:nvPicPr>
            <p:cNvPr descr="preencoded.png" id="163" name="Google Shape;163;h1eca309d3d7e5202_0_134"/>
            <p:cNvPicPr preferRelativeResize="0"/>
            <p:nvPr/>
          </p:nvPicPr>
          <p:blipFill rotWithShape="1">
            <a:blip r:embed="rId9">
              <a:alphaModFix/>
            </a:blip>
            <a:srcRect b="0" l="0" r="0" t="0"/>
            <a:stretch/>
          </p:blipFill>
          <p:spPr>
            <a:xfrm>
              <a:off x="17640300" y="9525000"/>
              <a:ext cx="533400" cy="533400"/>
            </a:xfrm>
            <a:prstGeom prst="rect">
              <a:avLst/>
            </a:prstGeom>
            <a:noFill/>
            <a:ln>
              <a:noFill/>
            </a:ln>
          </p:spPr>
        </p:pic>
        <p:sp>
          <p:nvSpPr>
            <p:cNvPr id="164" name="Google Shape;164;h1eca309d3d7e5202_0_13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65" name="Google Shape;165;h1eca309d3d7e5202_0_134"/>
          <p:cNvPicPr preferRelativeResize="0"/>
          <p:nvPr/>
        </p:nvPicPr>
        <p:blipFill rotWithShape="1">
          <a:blip r:embed="rId10">
            <a:alphaModFix/>
          </a:blip>
          <a:srcRect b="0" l="0" r="0" t="0"/>
          <a:stretch/>
        </p:blipFill>
        <p:spPr>
          <a:xfrm>
            <a:off x="-381000" y="1038225"/>
            <a:ext cx="4474463" cy="3328416"/>
          </a:xfrm>
          <a:prstGeom prst="rect">
            <a:avLst/>
          </a:prstGeom>
          <a:noFill/>
          <a:ln>
            <a:noFill/>
          </a:ln>
        </p:spPr>
      </p:pic>
      <p:grpSp>
        <p:nvGrpSpPr>
          <p:cNvPr id="166" name="Google Shape;166;h1eca309d3d7e5202_0_134"/>
          <p:cNvGrpSpPr/>
          <p:nvPr/>
        </p:nvGrpSpPr>
        <p:grpSpPr>
          <a:xfrm>
            <a:off x="4381500" y="3171825"/>
            <a:ext cx="10321425" cy="3758550"/>
            <a:chOff x="4381500" y="3171825"/>
            <a:chExt cx="10321425" cy="3758550"/>
          </a:xfrm>
        </p:grpSpPr>
        <p:sp>
          <p:nvSpPr>
            <p:cNvPr id="167" name="Google Shape;167;h1eca309d3d7e5202_0_134"/>
            <p:cNvSpPr/>
            <p:nvPr/>
          </p:nvSpPr>
          <p:spPr>
            <a:xfrm>
              <a:off x="4381500" y="3171825"/>
              <a:ext cx="10292700" cy="318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68" name="Google Shape;168;h1eca309d3d7e5202_0_134"/>
            <p:cNvSpPr/>
            <p:nvPr/>
          </p:nvSpPr>
          <p:spPr>
            <a:xfrm>
              <a:off x="11515725" y="6429375"/>
              <a:ext cx="31872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173" name="Shape 173"/>
        <p:cNvGrpSpPr/>
        <p:nvPr/>
      </p:nvGrpSpPr>
      <p:grpSpPr>
        <a:xfrm>
          <a:off x="0" y="0"/>
          <a:ext cx="0" cy="0"/>
          <a:chOff x="0" y="0"/>
          <a:chExt cx="0" cy="0"/>
        </a:xfrm>
      </p:grpSpPr>
      <p:pic>
        <p:nvPicPr>
          <p:cNvPr descr="preencoded.png" id="174" name="Google Shape;174;h1eca309d3d7e5202_0_151"/>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75" name="Google Shape;175;h1eca309d3d7e5202_0_151"/>
          <p:cNvPicPr preferRelativeResize="0"/>
          <p:nvPr/>
        </p:nvPicPr>
        <p:blipFill rotWithShape="1">
          <a:blip r:embed="rId4">
            <a:alphaModFix/>
          </a:blip>
          <a:srcRect b="0" l="0" r="0" t="0"/>
          <a:stretch/>
        </p:blipFill>
        <p:spPr>
          <a:xfrm rot="10800000">
            <a:off x="2874170" y="852488"/>
            <a:ext cx="15425737" cy="409575"/>
          </a:xfrm>
          <a:prstGeom prst="rect">
            <a:avLst/>
          </a:prstGeom>
          <a:noFill/>
          <a:ln>
            <a:noFill/>
          </a:ln>
        </p:spPr>
      </p:pic>
      <p:pic>
        <p:nvPicPr>
          <p:cNvPr descr="preencoded.png" id="176" name="Google Shape;176;h1eca309d3d7e5202_0_151"/>
          <p:cNvPicPr preferRelativeResize="0"/>
          <p:nvPr/>
        </p:nvPicPr>
        <p:blipFill rotWithShape="1">
          <a:blip r:embed="rId5">
            <a:alphaModFix/>
          </a:blip>
          <a:srcRect b="0" l="0" r="0" t="0"/>
          <a:stretch/>
        </p:blipFill>
        <p:spPr>
          <a:xfrm>
            <a:off x="14820900" y="5314950"/>
            <a:ext cx="2924175" cy="2924175"/>
          </a:xfrm>
          <a:prstGeom prst="rect">
            <a:avLst/>
          </a:prstGeom>
          <a:noFill/>
          <a:ln>
            <a:noFill/>
          </a:ln>
        </p:spPr>
      </p:pic>
      <p:pic>
        <p:nvPicPr>
          <p:cNvPr descr="preencoded.png" id="177" name="Google Shape;177;h1eca309d3d7e5202_0_151"/>
          <p:cNvPicPr preferRelativeResize="0"/>
          <p:nvPr/>
        </p:nvPicPr>
        <p:blipFill rotWithShape="1">
          <a:blip r:embed="rId6">
            <a:alphaModFix/>
          </a:blip>
          <a:srcRect b="0" l="0" r="0" t="0"/>
          <a:stretch/>
        </p:blipFill>
        <p:spPr>
          <a:xfrm>
            <a:off x="333375" y="8486775"/>
            <a:ext cx="1200150" cy="1200150"/>
          </a:xfrm>
          <a:prstGeom prst="rect">
            <a:avLst/>
          </a:prstGeom>
          <a:noFill/>
          <a:ln>
            <a:noFill/>
          </a:ln>
        </p:spPr>
      </p:pic>
      <p:grpSp>
        <p:nvGrpSpPr>
          <p:cNvPr id="178" name="Google Shape;178;h1eca309d3d7e5202_0_151"/>
          <p:cNvGrpSpPr/>
          <p:nvPr/>
        </p:nvGrpSpPr>
        <p:grpSpPr>
          <a:xfrm>
            <a:off x="17640300" y="7994925"/>
            <a:ext cx="596549" cy="2063476"/>
            <a:chOff x="17640300" y="7994925"/>
            <a:chExt cx="596549" cy="2063476"/>
          </a:xfrm>
        </p:grpSpPr>
        <p:pic>
          <p:nvPicPr>
            <p:cNvPr descr="preencoded.png" id="179" name="Google Shape;179;h1eca309d3d7e5202_0_151"/>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80" name="Google Shape;180;h1eca309d3d7e5202_0_15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81" name="Google Shape;181;h1eca309d3d7e5202_0_151"/>
          <p:cNvPicPr preferRelativeResize="0"/>
          <p:nvPr/>
        </p:nvPicPr>
        <p:blipFill rotWithShape="1">
          <a:blip r:embed="rId8">
            <a:alphaModFix/>
          </a:blip>
          <a:srcRect b="0" l="0" r="0" t="0"/>
          <a:stretch/>
        </p:blipFill>
        <p:spPr>
          <a:xfrm>
            <a:off x="8277225" y="914400"/>
            <a:ext cx="8010525" cy="9210675"/>
          </a:xfrm>
          <a:prstGeom prst="rect">
            <a:avLst/>
          </a:prstGeom>
          <a:noFill/>
          <a:ln>
            <a:noFill/>
          </a:ln>
        </p:spPr>
      </p:pic>
      <p:grpSp>
        <p:nvGrpSpPr>
          <p:cNvPr id="182" name="Google Shape;182;h1eca309d3d7e5202_0_151"/>
          <p:cNvGrpSpPr/>
          <p:nvPr/>
        </p:nvGrpSpPr>
        <p:grpSpPr>
          <a:xfrm>
            <a:off x="1990725" y="2362200"/>
            <a:ext cx="5530200" cy="2259450"/>
            <a:chOff x="1990725" y="2362200"/>
            <a:chExt cx="5530200" cy="2259450"/>
          </a:xfrm>
        </p:grpSpPr>
        <p:sp>
          <p:nvSpPr>
            <p:cNvPr id="183" name="Google Shape;183;h1eca309d3d7e5202_0_151"/>
            <p:cNvSpPr/>
            <p:nvPr/>
          </p:nvSpPr>
          <p:spPr>
            <a:xfrm>
              <a:off x="1990725" y="2362200"/>
              <a:ext cx="5530200" cy="116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Dragon Taming Technique</a:t>
              </a:r>
              <a:endParaRPr b="0" i="0" sz="3600" u="none" cap="none" strike="noStrike">
                <a:solidFill>
                  <a:schemeClr val="dk1"/>
                </a:solidFill>
                <a:latin typeface="Calibri"/>
                <a:ea typeface="Calibri"/>
                <a:cs typeface="Calibri"/>
                <a:sym typeface="Calibri"/>
              </a:endParaRPr>
            </a:p>
          </p:txBody>
        </p:sp>
        <p:sp>
          <p:nvSpPr>
            <p:cNvPr id="184" name="Google Shape;184;h1eca309d3d7e5202_0_151"/>
            <p:cNvSpPr/>
            <p:nvPr/>
          </p:nvSpPr>
          <p:spPr>
            <a:xfrm>
              <a:off x="1990725" y="3600450"/>
              <a:ext cx="54996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85" name="Google Shape;185;h1eca309d3d7e5202_0_151"/>
          <p:cNvGrpSpPr/>
          <p:nvPr/>
        </p:nvGrpSpPr>
        <p:grpSpPr>
          <a:xfrm>
            <a:off x="1990725" y="5524500"/>
            <a:ext cx="5530200" cy="2716650"/>
            <a:chOff x="1990725" y="5524500"/>
            <a:chExt cx="5530200" cy="2716650"/>
          </a:xfrm>
        </p:grpSpPr>
        <p:sp>
          <p:nvSpPr>
            <p:cNvPr id="186" name="Google Shape;186;h1eca309d3d7e5202_0_151"/>
            <p:cNvSpPr/>
            <p:nvPr/>
          </p:nvSpPr>
          <p:spPr>
            <a:xfrm>
              <a:off x="1990725" y="5524500"/>
              <a:ext cx="5530200" cy="116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The Art of Unicorn Sighting</a:t>
              </a:r>
              <a:endParaRPr b="0" i="0" sz="3600" u="none" cap="none" strike="noStrike">
                <a:solidFill>
                  <a:schemeClr val="dk1"/>
                </a:solidFill>
                <a:latin typeface="Calibri"/>
                <a:ea typeface="Calibri"/>
                <a:cs typeface="Calibri"/>
                <a:sym typeface="Calibri"/>
              </a:endParaRPr>
            </a:p>
          </p:txBody>
        </p:sp>
        <p:sp>
          <p:nvSpPr>
            <p:cNvPr id="187" name="Google Shape;187;h1eca309d3d7e5202_0_151"/>
            <p:cNvSpPr/>
            <p:nvPr/>
          </p:nvSpPr>
          <p:spPr>
            <a:xfrm>
              <a:off x="1990725" y="6762750"/>
              <a:ext cx="54996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192" name="Shape 192"/>
        <p:cNvGrpSpPr/>
        <p:nvPr/>
      </p:nvGrpSpPr>
      <p:grpSpPr>
        <a:xfrm>
          <a:off x="0" y="0"/>
          <a:ext cx="0" cy="0"/>
          <a:chOff x="0" y="0"/>
          <a:chExt cx="0" cy="0"/>
        </a:xfrm>
      </p:grpSpPr>
      <p:pic>
        <p:nvPicPr>
          <p:cNvPr descr="preencoded.png" id="193" name="Google Shape;193;h1eca309d3d7e5202_0_169"/>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94" name="Google Shape;194;h1eca309d3d7e5202_0_169"/>
          <p:cNvPicPr preferRelativeResize="0"/>
          <p:nvPr/>
        </p:nvPicPr>
        <p:blipFill rotWithShape="1">
          <a:blip r:embed="rId4">
            <a:alphaModFix/>
          </a:blip>
          <a:srcRect b="0" l="0" r="0" t="0"/>
          <a:stretch/>
        </p:blipFill>
        <p:spPr>
          <a:xfrm>
            <a:off x="238125" y="7677150"/>
            <a:ext cx="1807273" cy="1807178"/>
          </a:xfrm>
          <a:prstGeom prst="rect">
            <a:avLst/>
          </a:prstGeom>
          <a:noFill/>
          <a:ln>
            <a:noFill/>
          </a:ln>
        </p:spPr>
      </p:pic>
      <p:pic>
        <p:nvPicPr>
          <p:cNvPr descr="preencoded.png" id="195" name="Google Shape;195;h1eca309d3d7e5202_0_169"/>
          <p:cNvPicPr preferRelativeResize="0"/>
          <p:nvPr/>
        </p:nvPicPr>
        <p:blipFill rotWithShape="1">
          <a:blip r:embed="rId5">
            <a:alphaModFix/>
          </a:blip>
          <a:srcRect b="0" l="0" r="0" t="0"/>
          <a:stretch/>
        </p:blipFill>
        <p:spPr>
          <a:xfrm>
            <a:off x="464344" y="566738"/>
            <a:ext cx="11787187" cy="409575"/>
          </a:xfrm>
          <a:prstGeom prst="rect">
            <a:avLst/>
          </a:prstGeom>
          <a:noFill/>
          <a:ln>
            <a:noFill/>
          </a:ln>
        </p:spPr>
      </p:pic>
      <p:pic>
        <p:nvPicPr>
          <p:cNvPr descr="preencoded.png" id="196" name="Google Shape;196;h1eca309d3d7e5202_0_169"/>
          <p:cNvPicPr preferRelativeResize="0"/>
          <p:nvPr/>
        </p:nvPicPr>
        <p:blipFill rotWithShape="1">
          <a:blip r:embed="rId6">
            <a:alphaModFix/>
          </a:blip>
          <a:srcRect b="0" l="0" r="0" t="0"/>
          <a:stretch/>
        </p:blipFill>
        <p:spPr>
          <a:xfrm>
            <a:off x="2397919" y="9463087"/>
            <a:ext cx="15425737" cy="409575"/>
          </a:xfrm>
          <a:prstGeom prst="rect">
            <a:avLst/>
          </a:prstGeom>
          <a:noFill/>
          <a:ln>
            <a:noFill/>
          </a:ln>
        </p:spPr>
      </p:pic>
      <p:sp>
        <p:nvSpPr>
          <p:cNvPr id="197" name="Google Shape;197;h1eca309d3d7e5202_0_169"/>
          <p:cNvSpPr/>
          <p:nvPr/>
        </p:nvSpPr>
        <p:spPr>
          <a:xfrm>
            <a:off x="1619250" y="561975"/>
            <a:ext cx="15059100" cy="1114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Quattrocento"/>
              <a:buNone/>
            </a:pPr>
            <a:r>
              <a:rPr b="1" i="0" lang="en-US" sz="6000" u="none" cap="none" strike="noStrike">
                <a:solidFill>
                  <a:srgbClr val="272727"/>
                </a:solidFill>
                <a:latin typeface="Quattrocento"/>
                <a:ea typeface="Quattrocento"/>
                <a:cs typeface="Quattrocento"/>
                <a:sym typeface="Quattrocento"/>
              </a:rPr>
              <a:t>The Magic of Dragons: A Research</a:t>
            </a:r>
            <a:endParaRPr b="0" i="0" sz="6000" u="none" cap="none" strike="noStrike">
              <a:solidFill>
                <a:schemeClr val="dk1"/>
              </a:solidFill>
              <a:latin typeface="Calibri"/>
              <a:ea typeface="Calibri"/>
              <a:cs typeface="Calibri"/>
              <a:sym typeface="Calibri"/>
            </a:endParaRPr>
          </a:p>
        </p:txBody>
      </p:sp>
      <p:grpSp>
        <p:nvGrpSpPr>
          <p:cNvPr id="198" name="Google Shape;198;h1eca309d3d7e5202_0_169"/>
          <p:cNvGrpSpPr/>
          <p:nvPr/>
        </p:nvGrpSpPr>
        <p:grpSpPr>
          <a:xfrm>
            <a:off x="1609725" y="3019425"/>
            <a:ext cx="6153300" cy="6153300"/>
            <a:chOff x="1609725" y="3019425"/>
            <a:chExt cx="6153300" cy="6153300"/>
          </a:xfrm>
        </p:grpSpPr>
        <p:sp>
          <p:nvSpPr>
            <p:cNvPr id="199" name="Google Shape;199;h1eca309d3d7e5202_0_169"/>
            <p:cNvSpPr/>
            <p:nvPr/>
          </p:nvSpPr>
          <p:spPr>
            <a:xfrm>
              <a:off x="1609725" y="3019425"/>
              <a:ext cx="6153300" cy="6153300"/>
            </a:xfrm>
            <a:prstGeom prst="ellipse">
              <a:avLst/>
            </a:prstGeom>
            <a:solidFill>
              <a:srgbClr val="0261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h1eca309d3d7e5202_0_169"/>
            <p:cNvSpPr/>
            <p:nvPr/>
          </p:nvSpPr>
          <p:spPr>
            <a:xfrm>
              <a:off x="2381250" y="4438650"/>
              <a:ext cx="4619700" cy="4619700"/>
            </a:xfrm>
            <a:prstGeom prst="ellipse">
              <a:avLst/>
            </a:prstGeom>
            <a:solidFill>
              <a:srgbClr val="85C0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h1eca309d3d7e5202_0_169"/>
            <p:cNvSpPr/>
            <p:nvPr/>
          </p:nvSpPr>
          <p:spPr>
            <a:xfrm>
              <a:off x="3152775" y="5848350"/>
              <a:ext cx="3067200" cy="30672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h1eca309d3d7e5202_0_169"/>
            <p:cNvSpPr/>
            <p:nvPr/>
          </p:nvSpPr>
          <p:spPr>
            <a:xfrm>
              <a:off x="4082415" y="3444240"/>
              <a:ext cx="1198200" cy="664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Quattrocento"/>
                <a:buNone/>
              </a:pPr>
              <a:r>
                <a:rPr b="1" i="0" lang="en-US" sz="3600" u="none" cap="none" strike="noStrike">
                  <a:solidFill>
                    <a:srgbClr val="FFFFFF"/>
                  </a:solidFill>
                  <a:latin typeface="Quattrocento"/>
                  <a:ea typeface="Quattrocento"/>
                  <a:cs typeface="Quattrocento"/>
                  <a:sym typeface="Quattrocento"/>
                </a:rPr>
                <a:t>6.7M</a:t>
              </a:r>
              <a:endParaRPr b="0" i="0" sz="3600" u="none" cap="none" strike="noStrike">
                <a:solidFill>
                  <a:schemeClr val="dk1"/>
                </a:solidFill>
                <a:latin typeface="Calibri"/>
                <a:ea typeface="Calibri"/>
                <a:cs typeface="Calibri"/>
                <a:sym typeface="Calibri"/>
              </a:endParaRPr>
            </a:p>
          </p:txBody>
        </p:sp>
        <p:sp>
          <p:nvSpPr>
            <p:cNvPr id="203" name="Google Shape;203;h1eca309d3d7e5202_0_169"/>
            <p:cNvSpPr/>
            <p:nvPr/>
          </p:nvSpPr>
          <p:spPr>
            <a:xfrm>
              <a:off x="4082415" y="7054215"/>
              <a:ext cx="1217400" cy="664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26187"/>
                </a:buClr>
                <a:buSzPts val="3600"/>
                <a:buFont typeface="Quattrocento"/>
                <a:buNone/>
              </a:pPr>
              <a:r>
                <a:rPr b="1" i="0" lang="en-US" sz="3600" u="none" cap="none" strike="noStrike">
                  <a:solidFill>
                    <a:srgbClr val="026187"/>
                  </a:solidFill>
                  <a:latin typeface="Quattrocento"/>
                  <a:ea typeface="Quattrocento"/>
                  <a:cs typeface="Quattrocento"/>
                  <a:sym typeface="Quattrocento"/>
                </a:rPr>
                <a:t>2.3M</a:t>
              </a:r>
              <a:endParaRPr b="0" i="0" sz="3600" u="none" cap="none" strike="noStrike">
                <a:solidFill>
                  <a:schemeClr val="dk1"/>
                </a:solidFill>
                <a:latin typeface="Calibri"/>
                <a:ea typeface="Calibri"/>
                <a:cs typeface="Calibri"/>
                <a:sym typeface="Calibri"/>
              </a:endParaRPr>
            </a:p>
          </p:txBody>
        </p:sp>
        <p:sp>
          <p:nvSpPr>
            <p:cNvPr id="204" name="Google Shape;204;h1eca309d3d7e5202_0_169"/>
            <p:cNvSpPr/>
            <p:nvPr/>
          </p:nvSpPr>
          <p:spPr>
            <a:xfrm>
              <a:off x="4091940" y="4853940"/>
              <a:ext cx="1198200" cy="664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Quattrocento"/>
                <a:buNone/>
              </a:pPr>
              <a:r>
                <a:rPr b="1" i="0" lang="en-US" sz="3600" u="none" cap="none" strike="noStrike">
                  <a:solidFill>
                    <a:srgbClr val="FFFFFF"/>
                  </a:solidFill>
                  <a:latin typeface="Quattrocento"/>
                  <a:ea typeface="Quattrocento"/>
                  <a:cs typeface="Quattrocento"/>
                  <a:sym typeface="Quattrocento"/>
                </a:rPr>
                <a:t>4.4M</a:t>
              </a:r>
              <a:endParaRPr b="0" i="0" sz="3600" u="none" cap="none" strike="noStrike">
                <a:solidFill>
                  <a:schemeClr val="dk1"/>
                </a:solidFill>
                <a:latin typeface="Calibri"/>
                <a:ea typeface="Calibri"/>
                <a:cs typeface="Calibri"/>
                <a:sym typeface="Calibri"/>
              </a:endParaRPr>
            </a:p>
          </p:txBody>
        </p:sp>
      </p:grpSp>
      <p:grpSp>
        <p:nvGrpSpPr>
          <p:cNvPr id="205" name="Google Shape;205;h1eca309d3d7e5202_0_169"/>
          <p:cNvGrpSpPr/>
          <p:nvPr/>
        </p:nvGrpSpPr>
        <p:grpSpPr>
          <a:xfrm>
            <a:off x="17640300" y="7994925"/>
            <a:ext cx="596549" cy="2063476"/>
            <a:chOff x="17640300" y="7994925"/>
            <a:chExt cx="596549" cy="2063476"/>
          </a:xfrm>
        </p:grpSpPr>
        <p:pic>
          <p:nvPicPr>
            <p:cNvPr descr="preencoded.png" id="206" name="Google Shape;206;h1eca309d3d7e5202_0_169"/>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07" name="Google Shape;207;h1eca309d3d7e5202_0_16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08" name="Google Shape;208;h1eca309d3d7e5202_0_169"/>
          <p:cNvGrpSpPr/>
          <p:nvPr/>
        </p:nvGrpSpPr>
        <p:grpSpPr>
          <a:xfrm>
            <a:off x="9448800" y="2667000"/>
            <a:ext cx="6433275" cy="1907025"/>
            <a:chOff x="9448800" y="2667000"/>
            <a:chExt cx="6433275" cy="1907025"/>
          </a:xfrm>
        </p:grpSpPr>
        <p:pic>
          <p:nvPicPr>
            <p:cNvPr descr="preencoded.png" id="209" name="Google Shape;209;h1eca309d3d7e5202_0_169"/>
            <p:cNvPicPr preferRelativeResize="0"/>
            <p:nvPr/>
          </p:nvPicPr>
          <p:blipFill rotWithShape="1">
            <a:blip r:embed="rId8">
              <a:alphaModFix/>
            </a:blip>
            <a:srcRect b="0" l="0" r="0" t="0"/>
            <a:stretch/>
          </p:blipFill>
          <p:spPr>
            <a:xfrm>
              <a:off x="9448800" y="2667000"/>
              <a:ext cx="971550" cy="685800"/>
            </a:xfrm>
            <a:prstGeom prst="rect">
              <a:avLst/>
            </a:prstGeom>
            <a:noFill/>
            <a:ln>
              <a:noFill/>
            </a:ln>
          </p:spPr>
        </p:pic>
        <p:sp>
          <p:nvSpPr>
            <p:cNvPr id="210" name="Google Shape;210;h1eca309d3d7e5202_0_169"/>
            <p:cNvSpPr/>
            <p:nvPr/>
          </p:nvSpPr>
          <p:spPr>
            <a:xfrm>
              <a:off x="9477375" y="355282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211" name="Google Shape;211;h1eca309d3d7e5202_0_169"/>
          <p:cNvGrpSpPr/>
          <p:nvPr/>
        </p:nvGrpSpPr>
        <p:grpSpPr>
          <a:xfrm>
            <a:off x="9448800" y="5181600"/>
            <a:ext cx="6433275" cy="2173725"/>
            <a:chOff x="9448800" y="5181600"/>
            <a:chExt cx="6433275" cy="2173725"/>
          </a:xfrm>
        </p:grpSpPr>
        <p:pic>
          <p:nvPicPr>
            <p:cNvPr descr="preencoded.png" id="212" name="Google Shape;212;h1eca309d3d7e5202_0_169"/>
            <p:cNvPicPr preferRelativeResize="0"/>
            <p:nvPr/>
          </p:nvPicPr>
          <p:blipFill rotWithShape="1">
            <a:blip r:embed="rId9">
              <a:alphaModFix/>
            </a:blip>
            <a:srcRect b="0" l="0" r="0" t="0"/>
            <a:stretch/>
          </p:blipFill>
          <p:spPr>
            <a:xfrm>
              <a:off x="9448800" y="5181600"/>
              <a:ext cx="819150" cy="952500"/>
            </a:xfrm>
            <a:prstGeom prst="rect">
              <a:avLst/>
            </a:prstGeom>
            <a:noFill/>
            <a:ln>
              <a:noFill/>
            </a:ln>
          </p:spPr>
        </p:pic>
        <p:sp>
          <p:nvSpPr>
            <p:cNvPr id="213" name="Google Shape;213;h1eca309d3d7e5202_0_169"/>
            <p:cNvSpPr/>
            <p:nvPr/>
          </p:nvSpPr>
          <p:spPr>
            <a:xfrm>
              <a:off x="9477375" y="633412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grpSp>
      <p:grpSp>
        <p:nvGrpSpPr>
          <p:cNvPr id="214" name="Google Shape;214;h1eca309d3d7e5202_0_169"/>
          <p:cNvGrpSpPr/>
          <p:nvPr/>
        </p:nvGrpSpPr>
        <p:grpSpPr>
          <a:xfrm>
            <a:off x="9448800" y="7696200"/>
            <a:ext cx="6433275" cy="1811775"/>
            <a:chOff x="9448800" y="7696200"/>
            <a:chExt cx="6433275" cy="1811775"/>
          </a:xfrm>
        </p:grpSpPr>
        <p:pic>
          <p:nvPicPr>
            <p:cNvPr descr="preencoded.png" id="215" name="Google Shape;215;h1eca309d3d7e5202_0_169"/>
            <p:cNvPicPr preferRelativeResize="0"/>
            <p:nvPr/>
          </p:nvPicPr>
          <p:blipFill rotWithShape="1">
            <a:blip r:embed="rId10">
              <a:alphaModFix/>
            </a:blip>
            <a:srcRect b="0" l="0" r="0" t="0"/>
            <a:stretch/>
          </p:blipFill>
          <p:spPr>
            <a:xfrm>
              <a:off x="9448800" y="7696200"/>
              <a:ext cx="895350" cy="590550"/>
            </a:xfrm>
            <a:prstGeom prst="rect">
              <a:avLst/>
            </a:prstGeom>
            <a:noFill/>
            <a:ln>
              <a:noFill/>
            </a:ln>
          </p:spPr>
        </p:pic>
        <p:sp>
          <p:nvSpPr>
            <p:cNvPr id="216" name="Google Shape;216;h1eca309d3d7e5202_0_169"/>
            <p:cNvSpPr/>
            <p:nvPr/>
          </p:nvSpPr>
          <p:spPr>
            <a:xfrm>
              <a:off x="9477375" y="848677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221" name="Shape 221"/>
        <p:cNvGrpSpPr/>
        <p:nvPr/>
      </p:nvGrpSpPr>
      <p:grpSpPr>
        <a:xfrm>
          <a:off x="0" y="0"/>
          <a:ext cx="0" cy="0"/>
          <a:chOff x="0" y="0"/>
          <a:chExt cx="0" cy="0"/>
        </a:xfrm>
      </p:grpSpPr>
      <p:pic>
        <p:nvPicPr>
          <p:cNvPr descr="preencoded.png" id="222" name="Google Shape;222;h1eca309d3d7e5202_0_197"/>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223" name="Google Shape;223;h1eca309d3d7e5202_0_197"/>
          <p:cNvPicPr preferRelativeResize="0"/>
          <p:nvPr/>
        </p:nvPicPr>
        <p:blipFill rotWithShape="1">
          <a:blip r:embed="rId4">
            <a:alphaModFix/>
          </a:blip>
          <a:srcRect b="0" l="0" r="0" t="0"/>
          <a:stretch/>
        </p:blipFill>
        <p:spPr>
          <a:xfrm rot="5400000">
            <a:off x="13718381" y="3743325"/>
            <a:ext cx="7748588" cy="238125"/>
          </a:xfrm>
          <a:prstGeom prst="rect">
            <a:avLst/>
          </a:prstGeom>
          <a:noFill/>
          <a:ln>
            <a:noFill/>
          </a:ln>
        </p:spPr>
      </p:pic>
      <p:pic>
        <p:nvPicPr>
          <p:cNvPr descr="preencoded.png" id="224" name="Google Shape;224;h1eca309d3d7e5202_0_197"/>
          <p:cNvPicPr preferRelativeResize="0"/>
          <p:nvPr/>
        </p:nvPicPr>
        <p:blipFill rotWithShape="1">
          <a:blip r:embed="rId5">
            <a:alphaModFix/>
          </a:blip>
          <a:srcRect b="0" l="0" r="0" t="0"/>
          <a:stretch/>
        </p:blipFill>
        <p:spPr>
          <a:xfrm>
            <a:off x="333375" y="876300"/>
            <a:ext cx="1807273" cy="1807178"/>
          </a:xfrm>
          <a:prstGeom prst="rect">
            <a:avLst/>
          </a:prstGeom>
          <a:noFill/>
          <a:ln>
            <a:noFill/>
          </a:ln>
        </p:spPr>
      </p:pic>
      <p:grpSp>
        <p:nvGrpSpPr>
          <p:cNvPr id="225" name="Google Shape;225;h1eca309d3d7e5202_0_197"/>
          <p:cNvGrpSpPr/>
          <p:nvPr/>
        </p:nvGrpSpPr>
        <p:grpSpPr>
          <a:xfrm>
            <a:off x="17640300" y="7994925"/>
            <a:ext cx="596549" cy="2063476"/>
            <a:chOff x="17640300" y="7994925"/>
            <a:chExt cx="596549" cy="2063476"/>
          </a:xfrm>
        </p:grpSpPr>
        <p:pic>
          <p:nvPicPr>
            <p:cNvPr descr="preencoded.png" id="226" name="Google Shape;226;h1eca309d3d7e5202_0_19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27" name="Google Shape;227;h1eca309d3d7e5202_0_19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28" name="Google Shape;228;h1eca309d3d7e5202_0_197"/>
          <p:cNvSpPr/>
          <p:nvPr/>
        </p:nvSpPr>
        <p:spPr>
          <a:xfrm>
            <a:off x="6829425" y="352425"/>
            <a:ext cx="4476900" cy="11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Quattrocento"/>
              <a:buNone/>
            </a:pPr>
            <a:r>
              <a:rPr b="1" i="0" lang="en-US" sz="6000" u="none" cap="none" strike="noStrike">
                <a:solidFill>
                  <a:srgbClr val="272727"/>
                </a:solidFill>
                <a:latin typeface="Quattrocento"/>
                <a:ea typeface="Quattrocento"/>
                <a:cs typeface="Quattrocento"/>
                <a:sym typeface="Quattrocento"/>
              </a:rPr>
              <a:t>Pricing Plan</a:t>
            </a:r>
            <a:endParaRPr b="0" i="0" sz="6000" u="none" cap="none" strike="noStrike">
              <a:solidFill>
                <a:schemeClr val="dk1"/>
              </a:solidFill>
              <a:latin typeface="Calibri"/>
              <a:ea typeface="Calibri"/>
              <a:cs typeface="Calibri"/>
              <a:sym typeface="Calibri"/>
            </a:endParaRPr>
          </a:p>
        </p:txBody>
      </p:sp>
      <p:grpSp>
        <p:nvGrpSpPr>
          <p:cNvPr id="229" name="Google Shape;229;h1eca309d3d7e5202_0_197"/>
          <p:cNvGrpSpPr/>
          <p:nvPr/>
        </p:nvGrpSpPr>
        <p:grpSpPr>
          <a:xfrm>
            <a:off x="1333500" y="1866900"/>
            <a:ext cx="15630450" cy="7401000"/>
            <a:chOff x="1333500" y="1866900"/>
            <a:chExt cx="15630450" cy="7401000"/>
          </a:xfrm>
        </p:grpSpPr>
        <p:sp>
          <p:nvSpPr>
            <p:cNvPr id="230" name="Google Shape;230;h1eca309d3d7e5202_0_197"/>
            <p:cNvSpPr/>
            <p:nvPr/>
          </p:nvSpPr>
          <p:spPr>
            <a:xfrm>
              <a:off x="1333500" y="1866900"/>
              <a:ext cx="4829100" cy="7401000"/>
            </a:xfrm>
            <a:prstGeom prst="roundRect">
              <a:avLst>
                <a:gd fmla="val 1195" name="adj"/>
              </a:avLst>
            </a:prstGeom>
            <a:noFill/>
            <a:ln cap="flat" cmpd="sng" w="9525">
              <a:solidFill>
                <a:srgbClr val="0261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1" name="Google Shape;231;h1eca309d3d7e5202_0_197"/>
            <p:cNvPicPr preferRelativeResize="0"/>
            <p:nvPr/>
          </p:nvPicPr>
          <p:blipFill rotWithShape="1">
            <a:blip r:embed="rId7">
              <a:alphaModFix/>
            </a:blip>
            <a:srcRect b="0" l="0" r="0" t="0"/>
            <a:stretch/>
          </p:blipFill>
          <p:spPr>
            <a:xfrm>
              <a:off x="3352798" y="2181224"/>
              <a:ext cx="790580" cy="1114427"/>
            </a:xfrm>
            <a:prstGeom prst="rect">
              <a:avLst/>
            </a:prstGeom>
            <a:noFill/>
            <a:ln>
              <a:noFill/>
            </a:ln>
          </p:spPr>
        </p:pic>
        <p:sp>
          <p:nvSpPr>
            <p:cNvPr id="232" name="Google Shape;232;h1eca309d3d7e5202_0_197"/>
            <p:cNvSpPr/>
            <p:nvPr/>
          </p:nvSpPr>
          <p:spPr>
            <a:xfrm>
              <a:off x="6734175" y="1866900"/>
              <a:ext cx="4829100" cy="7401000"/>
            </a:xfrm>
            <a:prstGeom prst="roundRect">
              <a:avLst>
                <a:gd fmla="val 1195" name="adj"/>
              </a:avLst>
            </a:prstGeom>
            <a:noFill/>
            <a:ln cap="flat" cmpd="sng" w="9525">
              <a:solidFill>
                <a:srgbClr val="0261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3" name="Google Shape;233;h1eca309d3d7e5202_0_197"/>
            <p:cNvPicPr preferRelativeResize="0"/>
            <p:nvPr/>
          </p:nvPicPr>
          <p:blipFill rotWithShape="1">
            <a:blip r:embed="rId8">
              <a:alphaModFix/>
            </a:blip>
            <a:srcRect b="0" l="0" r="0" t="0"/>
            <a:stretch/>
          </p:blipFill>
          <p:spPr>
            <a:xfrm>
              <a:off x="8810625" y="2181225"/>
              <a:ext cx="676275" cy="1114425"/>
            </a:xfrm>
            <a:prstGeom prst="rect">
              <a:avLst/>
            </a:prstGeom>
            <a:noFill/>
            <a:ln>
              <a:noFill/>
            </a:ln>
          </p:spPr>
        </p:pic>
        <p:sp>
          <p:nvSpPr>
            <p:cNvPr id="234" name="Google Shape;234;h1eca309d3d7e5202_0_197"/>
            <p:cNvSpPr/>
            <p:nvPr/>
          </p:nvSpPr>
          <p:spPr>
            <a:xfrm>
              <a:off x="12134850" y="1866900"/>
              <a:ext cx="4829100" cy="7401000"/>
            </a:xfrm>
            <a:prstGeom prst="roundRect">
              <a:avLst>
                <a:gd fmla="val 1195" name="adj"/>
              </a:avLst>
            </a:prstGeom>
            <a:noFill/>
            <a:ln cap="flat" cmpd="sng" w="9525">
              <a:solidFill>
                <a:srgbClr val="0261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5" name="Google Shape;235;h1eca309d3d7e5202_0_197"/>
            <p:cNvPicPr preferRelativeResize="0"/>
            <p:nvPr/>
          </p:nvPicPr>
          <p:blipFill rotWithShape="1">
            <a:blip r:embed="rId9">
              <a:alphaModFix/>
            </a:blip>
            <a:srcRect b="0" l="0" r="0" t="0"/>
            <a:stretch/>
          </p:blipFill>
          <p:spPr>
            <a:xfrm>
              <a:off x="14025563" y="2181225"/>
              <a:ext cx="1047750" cy="1114425"/>
            </a:xfrm>
            <a:prstGeom prst="rect">
              <a:avLst/>
            </a:prstGeom>
            <a:noFill/>
            <a:ln>
              <a:noFill/>
            </a:ln>
          </p:spPr>
        </p:pic>
        <p:sp>
          <p:nvSpPr>
            <p:cNvPr id="236" name="Google Shape;236;h1eca309d3d7e5202_0_197"/>
            <p:cNvSpPr/>
            <p:nvPr/>
          </p:nvSpPr>
          <p:spPr>
            <a:xfrm>
              <a:off x="3125153" y="3495675"/>
              <a:ext cx="1245900" cy="6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26187"/>
                </a:buClr>
                <a:buSzPts val="3600"/>
                <a:buFont typeface="Quattrocento"/>
                <a:buNone/>
              </a:pPr>
              <a:r>
                <a:rPr b="1" i="0" lang="en-US" sz="3600" u="none" cap="none" strike="noStrike">
                  <a:solidFill>
                    <a:srgbClr val="026187"/>
                  </a:solidFill>
                  <a:latin typeface="Quattrocento"/>
                  <a:ea typeface="Quattrocento"/>
                  <a:cs typeface="Quattrocento"/>
                  <a:sym typeface="Quattrocento"/>
                </a:rPr>
                <a:t>Basic</a:t>
              </a:r>
              <a:endParaRPr b="0" i="0" sz="3600" u="none" cap="none" strike="noStrike">
                <a:solidFill>
                  <a:schemeClr val="dk1"/>
                </a:solidFill>
                <a:latin typeface="Calibri"/>
                <a:ea typeface="Calibri"/>
                <a:cs typeface="Calibri"/>
                <a:sym typeface="Calibri"/>
              </a:endParaRPr>
            </a:p>
          </p:txBody>
        </p:sp>
        <p:sp>
          <p:nvSpPr>
            <p:cNvPr id="237" name="Google Shape;237;h1eca309d3d7e5202_0_197"/>
            <p:cNvSpPr/>
            <p:nvPr/>
          </p:nvSpPr>
          <p:spPr>
            <a:xfrm>
              <a:off x="1676400" y="4229100"/>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38" name="Google Shape;238;h1eca309d3d7e5202_0_197"/>
            <p:cNvSpPr/>
            <p:nvPr/>
          </p:nvSpPr>
          <p:spPr>
            <a:xfrm>
              <a:off x="2486978" y="8420100"/>
              <a:ext cx="2522100" cy="6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$10/month</a:t>
              </a:r>
              <a:endParaRPr b="0" i="0" sz="3600" u="none" cap="none" strike="noStrike">
                <a:solidFill>
                  <a:schemeClr val="dk1"/>
                </a:solidFill>
                <a:latin typeface="Calibri"/>
                <a:ea typeface="Calibri"/>
                <a:cs typeface="Calibri"/>
                <a:sym typeface="Calibri"/>
              </a:endParaRPr>
            </a:p>
          </p:txBody>
        </p:sp>
        <p:sp>
          <p:nvSpPr>
            <p:cNvPr id="239" name="Google Shape;239;h1eca309d3d7e5202_0_197"/>
            <p:cNvSpPr/>
            <p:nvPr/>
          </p:nvSpPr>
          <p:spPr>
            <a:xfrm>
              <a:off x="8602028" y="3495675"/>
              <a:ext cx="1093500" cy="6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26187"/>
                </a:buClr>
                <a:buSzPts val="3600"/>
                <a:buFont typeface="Quattrocento"/>
                <a:buNone/>
              </a:pPr>
              <a:r>
                <a:rPr b="1" i="0" lang="en-US" sz="3600" u="none" cap="none" strike="noStrike">
                  <a:solidFill>
                    <a:srgbClr val="026187"/>
                  </a:solidFill>
                  <a:latin typeface="Quattrocento"/>
                  <a:ea typeface="Quattrocento"/>
                  <a:cs typeface="Quattrocento"/>
                  <a:sym typeface="Quattrocento"/>
                </a:rPr>
                <a:t>Elite</a:t>
              </a:r>
              <a:endParaRPr b="0" i="0" sz="3600" u="none" cap="none" strike="noStrike">
                <a:solidFill>
                  <a:schemeClr val="dk1"/>
                </a:solidFill>
                <a:latin typeface="Calibri"/>
                <a:ea typeface="Calibri"/>
                <a:cs typeface="Calibri"/>
                <a:sym typeface="Calibri"/>
              </a:endParaRPr>
            </a:p>
          </p:txBody>
        </p:sp>
        <p:sp>
          <p:nvSpPr>
            <p:cNvPr id="240" name="Google Shape;240;h1eca309d3d7e5202_0_197"/>
            <p:cNvSpPr/>
            <p:nvPr/>
          </p:nvSpPr>
          <p:spPr>
            <a:xfrm>
              <a:off x="7077075" y="4229100"/>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41" name="Google Shape;241;h1eca309d3d7e5202_0_197"/>
            <p:cNvSpPr/>
            <p:nvPr/>
          </p:nvSpPr>
          <p:spPr>
            <a:xfrm>
              <a:off x="7854315" y="8420100"/>
              <a:ext cx="2589000" cy="6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$50/month</a:t>
              </a:r>
              <a:endParaRPr b="0" i="0" sz="3600" u="none" cap="none" strike="noStrike">
                <a:solidFill>
                  <a:schemeClr val="dk1"/>
                </a:solidFill>
                <a:latin typeface="Calibri"/>
                <a:ea typeface="Calibri"/>
                <a:cs typeface="Calibri"/>
                <a:sym typeface="Calibri"/>
              </a:endParaRPr>
            </a:p>
          </p:txBody>
        </p:sp>
        <p:sp>
          <p:nvSpPr>
            <p:cNvPr id="242" name="Google Shape;242;h1eca309d3d7e5202_0_197"/>
            <p:cNvSpPr/>
            <p:nvPr/>
          </p:nvSpPr>
          <p:spPr>
            <a:xfrm>
              <a:off x="13364528" y="3495675"/>
              <a:ext cx="2369700" cy="6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26187"/>
                </a:buClr>
                <a:buSzPts val="3600"/>
                <a:buFont typeface="Quattrocento"/>
                <a:buNone/>
              </a:pPr>
              <a:r>
                <a:rPr b="1" i="0" lang="en-US" sz="3600" u="none" cap="none" strike="noStrike">
                  <a:solidFill>
                    <a:srgbClr val="026187"/>
                  </a:solidFill>
                  <a:latin typeface="Quattrocento"/>
                  <a:ea typeface="Quattrocento"/>
                  <a:cs typeface="Quattrocento"/>
                  <a:sym typeface="Quattrocento"/>
                </a:rPr>
                <a:t>Legendary</a:t>
              </a:r>
              <a:endParaRPr b="0" i="0" sz="3600" u="none" cap="none" strike="noStrike">
                <a:solidFill>
                  <a:schemeClr val="dk1"/>
                </a:solidFill>
                <a:latin typeface="Calibri"/>
                <a:ea typeface="Calibri"/>
                <a:cs typeface="Calibri"/>
                <a:sym typeface="Calibri"/>
              </a:endParaRPr>
            </a:p>
          </p:txBody>
        </p:sp>
        <p:sp>
          <p:nvSpPr>
            <p:cNvPr id="243" name="Google Shape;243;h1eca309d3d7e5202_0_197"/>
            <p:cNvSpPr/>
            <p:nvPr/>
          </p:nvSpPr>
          <p:spPr>
            <a:xfrm>
              <a:off x="12477750" y="4229100"/>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44" name="Google Shape;244;h1eca309d3d7e5202_0_197"/>
            <p:cNvSpPr/>
            <p:nvPr/>
          </p:nvSpPr>
          <p:spPr>
            <a:xfrm>
              <a:off x="13140690" y="8420100"/>
              <a:ext cx="2817600" cy="6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249" name="Shape 249"/>
        <p:cNvGrpSpPr/>
        <p:nvPr/>
      </p:nvGrpSpPr>
      <p:grpSpPr>
        <a:xfrm>
          <a:off x="0" y="0"/>
          <a:ext cx="0" cy="0"/>
          <a:chOff x="0" y="0"/>
          <a:chExt cx="0" cy="0"/>
        </a:xfrm>
      </p:grpSpPr>
      <p:pic>
        <p:nvPicPr>
          <p:cNvPr descr="preencoded.png" id="250" name="Google Shape;250;h1eca309d3d7e5202_0_224"/>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251" name="Google Shape;251;h1eca309d3d7e5202_0_224"/>
          <p:cNvPicPr preferRelativeResize="0"/>
          <p:nvPr/>
        </p:nvPicPr>
        <p:blipFill rotWithShape="1">
          <a:blip r:embed="rId4">
            <a:alphaModFix/>
          </a:blip>
          <a:srcRect b="0" l="0" r="0" t="0"/>
          <a:stretch/>
        </p:blipFill>
        <p:spPr>
          <a:xfrm rot="10800000">
            <a:off x="2874170" y="852488"/>
            <a:ext cx="15425737" cy="409575"/>
          </a:xfrm>
          <a:prstGeom prst="rect">
            <a:avLst/>
          </a:prstGeom>
          <a:noFill/>
          <a:ln>
            <a:noFill/>
          </a:ln>
        </p:spPr>
      </p:pic>
      <p:pic>
        <p:nvPicPr>
          <p:cNvPr descr="preencoded.png" id="252" name="Google Shape;252;h1eca309d3d7e5202_0_224"/>
          <p:cNvPicPr preferRelativeResize="0"/>
          <p:nvPr/>
        </p:nvPicPr>
        <p:blipFill rotWithShape="1">
          <a:blip r:embed="rId5">
            <a:alphaModFix/>
          </a:blip>
          <a:srcRect b="0" l="0" r="0" t="0"/>
          <a:stretch/>
        </p:blipFill>
        <p:spPr>
          <a:xfrm>
            <a:off x="14820900" y="5314950"/>
            <a:ext cx="2924175" cy="2924175"/>
          </a:xfrm>
          <a:prstGeom prst="rect">
            <a:avLst/>
          </a:prstGeom>
          <a:noFill/>
          <a:ln>
            <a:noFill/>
          </a:ln>
        </p:spPr>
      </p:pic>
      <p:pic>
        <p:nvPicPr>
          <p:cNvPr descr="preencoded.png" id="253" name="Google Shape;253;h1eca309d3d7e5202_0_224"/>
          <p:cNvPicPr preferRelativeResize="0"/>
          <p:nvPr/>
        </p:nvPicPr>
        <p:blipFill rotWithShape="1">
          <a:blip r:embed="rId6">
            <a:alphaModFix/>
          </a:blip>
          <a:srcRect b="0" l="0" r="0" t="0"/>
          <a:stretch/>
        </p:blipFill>
        <p:spPr>
          <a:xfrm>
            <a:off x="333375" y="8486775"/>
            <a:ext cx="1200150" cy="1200150"/>
          </a:xfrm>
          <a:prstGeom prst="rect">
            <a:avLst/>
          </a:prstGeom>
          <a:noFill/>
          <a:ln>
            <a:noFill/>
          </a:ln>
        </p:spPr>
      </p:pic>
      <p:grpSp>
        <p:nvGrpSpPr>
          <p:cNvPr id="254" name="Google Shape;254;h1eca309d3d7e5202_0_224"/>
          <p:cNvGrpSpPr/>
          <p:nvPr/>
        </p:nvGrpSpPr>
        <p:grpSpPr>
          <a:xfrm>
            <a:off x="17640300" y="7994925"/>
            <a:ext cx="596549" cy="2063476"/>
            <a:chOff x="17640300" y="7994925"/>
            <a:chExt cx="596549" cy="2063476"/>
          </a:xfrm>
        </p:grpSpPr>
        <p:pic>
          <p:nvPicPr>
            <p:cNvPr descr="preencoded.png" id="255" name="Google Shape;255;h1eca309d3d7e5202_0_224"/>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56" name="Google Shape;256;h1eca309d3d7e5202_0_22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57" name="Google Shape;257;h1eca309d3d7e5202_0_224"/>
          <p:cNvGrpSpPr/>
          <p:nvPr/>
        </p:nvGrpSpPr>
        <p:grpSpPr>
          <a:xfrm>
            <a:off x="2495550" y="809626"/>
            <a:ext cx="13356075" cy="8707874"/>
            <a:chOff x="2495550" y="809626"/>
            <a:chExt cx="13356075" cy="8707874"/>
          </a:xfrm>
        </p:grpSpPr>
        <p:pic>
          <p:nvPicPr>
            <p:cNvPr descr="preencoded.png" id="258" name="Google Shape;258;h1eca309d3d7e5202_0_224"/>
            <p:cNvPicPr preferRelativeResize="0"/>
            <p:nvPr/>
          </p:nvPicPr>
          <p:blipFill rotWithShape="1">
            <a:blip r:embed="rId8">
              <a:alphaModFix/>
            </a:blip>
            <a:srcRect b="0" l="0" r="0" t="0"/>
            <a:stretch/>
          </p:blipFill>
          <p:spPr>
            <a:xfrm>
              <a:off x="9029700" y="1209666"/>
              <a:ext cx="3914775" cy="3924309"/>
            </a:xfrm>
            <a:prstGeom prst="rect">
              <a:avLst/>
            </a:prstGeom>
            <a:noFill/>
            <a:ln>
              <a:noFill/>
            </a:ln>
          </p:spPr>
        </p:pic>
        <p:pic>
          <p:nvPicPr>
            <p:cNvPr descr="preencoded.png" id="259" name="Google Shape;259;h1eca309d3d7e5202_0_224"/>
            <p:cNvPicPr preferRelativeResize="0"/>
            <p:nvPr/>
          </p:nvPicPr>
          <p:blipFill rotWithShape="1">
            <a:blip r:embed="rId9">
              <a:alphaModFix/>
            </a:blip>
            <a:srcRect b="0" l="0" r="0" t="0"/>
            <a:stretch/>
          </p:blipFill>
          <p:spPr>
            <a:xfrm>
              <a:off x="5105400" y="1209666"/>
              <a:ext cx="3914775" cy="3924309"/>
            </a:xfrm>
            <a:prstGeom prst="rect">
              <a:avLst/>
            </a:prstGeom>
            <a:noFill/>
            <a:ln>
              <a:noFill/>
            </a:ln>
          </p:spPr>
        </p:pic>
        <p:pic>
          <p:nvPicPr>
            <p:cNvPr descr="preencoded.png" id="260" name="Google Shape;260;h1eca309d3d7e5202_0_224"/>
            <p:cNvPicPr preferRelativeResize="0"/>
            <p:nvPr/>
          </p:nvPicPr>
          <p:blipFill rotWithShape="1">
            <a:blip r:embed="rId10">
              <a:alphaModFix/>
            </a:blip>
            <a:srcRect b="0" l="0" r="0" t="0"/>
            <a:stretch/>
          </p:blipFill>
          <p:spPr>
            <a:xfrm>
              <a:off x="5105400" y="5143500"/>
              <a:ext cx="3914775" cy="3924309"/>
            </a:xfrm>
            <a:prstGeom prst="rect">
              <a:avLst/>
            </a:prstGeom>
            <a:noFill/>
            <a:ln>
              <a:noFill/>
            </a:ln>
          </p:spPr>
        </p:pic>
        <p:pic>
          <p:nvPicPr>
            <p:cNvPr descr="preencoded.png" id="261" name="Google Shape;261;h1eca309d3d7e5202_0_224"/>
            <p:cNvPicPr preferRelativeResize="0"/>
            <p:nvPr/>
          </p:nvPicPr>
          <p:blipFill rotWithShape="1">
            <a:blip r:embed="rId11">
              <a:alphaModFix/>
            </a:blip>
            <a:srcRect b="0" l="0" r="0" t="0"/>
            <a:stretch/>
          </p:blipFill>
          <p:spPr>
            <a:xfrm>
              <a:off x="9029700" y="5143500"/>
              <a:ext cx="3914775" cy="3924309"/>
            </a:xfrm>
            <a:prstGeom prst="rect">
              <a:avLst/>
            </a:prstGeom>
            <a:noFill/>
            <a:ln>
              <a:noFill/>
            </a:ln>
          </p:spPr>
        </p:pic>
        <p:cxnSp>
          <p:nvCxnSpPr>
            <p:cNvPr id="262" name="Google Shape;262;h1eca309d3d7e5202_0_224"/>
            <p:cNvCxnSpPr/>
            <p:nvPr/>
          </p:nvCxnSpPr>
          <p:spPr>
            <a:xfrm rot="5396197">
              <a:off x="4686371" y="5148226"/>
              <a:ext cx="8677205" cy="0"/>
            </a:xfrm>
            <a:prstGeom prst="straightConnector1">
              <a:avLst/>
            </a:prstGeom>
            <a:noFill/>
            <a:ln cap="flat" cmpd="sng" w="9525">
              <a:solidFill>
                <a:srgbClr val="000000"/>
              </a:solidFill>
              <a:prstDash val="solid"/>
              <a:round/>
              <a:headEnd len="sm" w="sm" type="none"/>
              <a:tailEnd len="sm" w="sm" type="none"/>
            </a:ln>
          </p:spPr>
        </p:cxnSp>
        <p:cxnSp>
          <p:nvCxnSpPr>
            <p:cNvPr id="263" name="Google Shape;263;h1eca309d3d7e5202_0_224"/>
            <p:cNvCxnSpPr/>
            <p:nvPr/>
          </p:nvCxnSpPr>
          <p:spPr>
            <a:xfrm rot="2529">
              <a:off x="2495548" y="5138776"/>
              <a:ext cx="13049104" cy="0"/>
            </a:xfrm>
            <a:prstGeom prst="straightConnector1">
              <a:avLst/>
            </a:prstGeom>
            <a:noFill/>
            <a:ln cap="flat" cmpd="sng" w="9525">
              <a:solidFill>
                <a:srgbClr val="000000"/>
              </a:solidFill>
              <a:prstDash val="solid"/>
              <a:round/>
              <a:headEnd len="sm" w="sm" type="none"/>
              <a:tailEnd len="sm" w="sm" type="none"/>
            </a:ln>
          </p:spPr>
        </p:cxnSp>
        <p:pic>
          <p:nvPicPr>
            <p:cNvPr descr="preencoded.png" id="264" name="Google Shape;264;h1eca309d3d7e5202_0_224"/>
            <p:cNvPicPr preferRelativeResize="0"/>
            <p:nvPr/>
          </p:nvPicPr>
          <p:blipFill rotWithShape="1">
            <a:blip r:embed="rId12">
              <a:alphaModFix/>
            </a:blip>
            <a:srcRect b="0" l="0" r="0" t="0"/>
            <a:stretch/>
          </p:blipFill>
          <p:spPr>
            <a:xfrm>
              <a:off x="2559058" y="873137"/>
              <a:ext cx="1092180" cy="1092182"/>
            </a:xfrm>
            <a:prstGeom prst="rect">
              <a:avLst/>
            </a:prstGeom>
            <a:noFill/>
            <a:ln>
              <a:noFill/>
            </a:ln>
          </p:spPr>
        </p:pic>
        <p:pic>
          <p:nvPicPr>
            <p:cNvPr descr="preencoded.png" id="265" name="Google Shape;265;h1eca309d3d7e5202_0_224"/>
            <p:cNvPicPr preferRelativeResize="0"/>
            <p:nvPr/>
          </p:nvPicPr>
          <p:blipFill rotWithShape="1">
            <a:blip r:embed="rId13">
              <a:alphaModFix/>
            </a:blip>
            <a:srcRect b="0" l="0" r="0" t="0"/>
            <a:stretch/>
          </p:blipFill>
          <p:spPr>
            <a:xfrm>
              <a:off x="2571731" y="6099572"/>
              <a:ext cx="1139446" cy="1139446"/>
            </a:xfrm>
            <a:prstGeom prst="rect">
              <a:avLst/>
            </a:prstGeom>
            <a:noFill/>
            <a:ln>
              <a:noFill/>
            </a:ln>
          </p:spPr>
        </p:pic>
        <p:pic>
          <p:nvPicPr>
            <p:cNvPr descr="preencoded.png" id="266" name="Google Shape;266;h1eca309d3d7e5202_0_224"/>
            <p:cNvPicPr preferRelativeResize="0"/>
            <p:nvPr/>
          </p:nvPicPr>
          <p:blipFill rotWithShape="1">
            <a:blip r:embed="rId14">
              <a:alphaModFix/>
            </a:blip>
            <a:srcRect b="0" l="0" r="0" t="0"/>
            <a:stretch/>
          </p:blipFill>
          <p:spPr>
            <a:xfrm>
              <a:off x="12506325" y="962025"/>
              <a:ext cx="894080" cy="892810"/>
            </a:xfrm>
            <a:prstGeom prst="rect">
              <a:avLst/>
            </a:prstGeom>
            <a:noFill/>
            <a:ln>
              <a:noFill/>
            </a:ln>
          </p:spPr>
        </p:pic>
        <p:pic>
          <p:nvPicPr>
            <p:cNvPr descr="preencoded.png" id="267" name="Google Shape;267;h1eca309d3d7e5202_0_224"/>
            <p:cNvPicPr preferRelativeResize="0"/>
            <p:nvPr/>
          </p:nvPicPr>
          <p:blipFill rotWithShape="1">
            <a:blip r:embed="rId15">
              <a:alphaModFix/>
            </a:blip>
            <a:srcRect b="0" l="0" r="0" t="0"/>
            <a:stretch/>
          </p:blipFill>
          <p:spPr>
            <a:xfrm>
              <a:off x="12430126" y="6095997"/>
              <a:ext cx="1117600" cy="1219200"/>
            </a:xfrm>
            <a:prstGeom prst="rect">
              <a:avLst/>
            </a:prstGeom>
            <a:noFill/>
            <a:ln>
              <a:noFill/>
            </a:ln>
          </p:spPr>
        </p:pic>
        <p:sp>
          <p:nvSpPr>
            <p:cNvPr id="268" name="Google Shape;268;h1eca309d3d7e5202_0_224"/>
            <p:cNvSpPr/>
            <p:nvPr/>
          </p:nvSpPr>
          <p:spPr>
            <a:xfrm>
              <a:off x="7496175" y="3076575"/>
              <a:ext cx="1112400" cy="177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Quattrocento"/>
                <a:buNone/>
              </a:pPr>
              <a:r>
                <a:rPr b="1" i="0" lang="en-US" sz="9600" u="none" cap="none" strike="noStrike">
                  <a:solidFill>
                    <a:srgbClr val="0E0E0E"/>
                  </a:solidFill>
                  <a:latin typeface="Quattrocento"/>
                  <a:ea typeface="Quattrocento"/>
                  <a:cs typeface="Quattrocento"/>
                  <a:sym typeface="Quattrocento"/>
                </a:rPr>
                <a:t>S</a:t>
              </a:r>
              <a:endParaRPr b="0" i="0" sz="9600" u="none" cap="none" strike="noStrike">
                <a:solidFill>
                  <a:schemeClr val="dk1"/>
                </a:solidFill>
                <a:latin typeface="Calibri"/>
                <a:ea typeface="Calibri"/>
                <a:cs typeface="Calibri"/>
                <a:sym typeface="Calibri"/>
              </a:endParaRPr>
            </a:p>
          </p:txBody>
        </p:sp>
        <p:sp>
          <p:nvSpPr>
            <p:cNvPr id="269" name="Google Shape;269;h1eca309d3d7e5202_0_224"/>
            <p:cNvSpPr/>
            <p:nvPr/>
          </p:nvSpPr>
          <p:spPr>
            <a:xfrm>
              <a:off x="9496425" y="3076575"/>
              <a:ext cx="1807800" cy="177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Quattrocento"/>
                <a:buNone/>
              </a:pPr>
              <a:r>
                <a:rPr b="1" i="0" lang="en-US" sz="9600" u="none" cap="none" strike="noStrike">
                  <a:solidFill>
                    <a:srgbClr val="FFFFFF"/>
                  </a:solidFill>
                  <a:latin typeface="Quattrocento"/>
                  <a:ea typeface="Quattrocento"/>
                  <a:cs typeface="Quattrocento"/>
                  <a:sym typeface="Quattrocento"/>
                </a:rPr>
                <a:t>W</a:t>
              </a:r>
              <a:endParaRPr b="0" i="0" sz="9600" u="none" cap="none" strike="noStrike">
                <a:solidFill>
                  <a:schemeClr val="dk1"/>
                </a:solidFill>
                <a:latin typeface="Calibri"/>
                <a:ea typeface="Calibri"/>
                <a:cs typeface="Calibri"/>
                <a:sym typeface="Calibri"/>
              </a:endParaRPr>
            </a:p>
          </p:txBody>
        </p:sp>
        <p:sp>
          <p:nvSpPr>
            <p:cNvPr id="270" name="Google Shape;270;h1eca309d3d7e5202_0_224"/>
            <p:cNvSpPr/>
            <p:nvPr/>
          </p:nvSpPr>
          <p:spPr>
            <a:xfrm>
              <a:off x="7391400" y="5638800"/>
              <a:ext cx="1331700" cy="177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Quattrocento"/>
                <a:buNone/>
              </a:pPr>
              <a:r>
                <a:rPr b="1" i="0" lang="en-US" sz="9600" u="none" cap="none" strike="noStrike">
                  <a:solidFill>
                    <a:srgbClr val="FFFFFF"/>
                  </a:solidFill>
                  <a:latin typeface="Quattrocento"/>
                  <a:ea typeface="Quattrocento"/>
                  <a:cs typeface="Quattrocento"/>
                  <a:sym typeface="Quattrocento"/>
                </a:rPr>
                <a:t>O</a:t>
              </a:r>
              <a:endParaRPr b="0" i="0" sz="9600" u="none" cap="none" strike="noStrike">
                <a:solidFill>
                  <a:schemeClr val="dk1"/>
                </a:solidFill>
                <a:latin typeface="Calibri"/>
                <a:ea typeface="Calibri"/>
                <a:cs typeface="Calibri"/>
                <a:sym typeface="Calibri"/>
              </a:endParaRPr>
            </a:p>
          </p:txBody>
        </p:sp>
        <p:sp>
          <p:nvSpPr>
            <p:cNvPr id="271" name="Google Shape;271;h1eca309d3d7e5202_0_224"/>
            <p:cNvSpPr/>
            <p:nvPr/>
          </p:nvSpPr>
          <p:spPr>
            <a:xfrm>
              <a:off x="9686925" y="5638800"/>
              <a:ext cx="1150500" cy="177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Quattrocento"/>
                <a:buNone/>
              </a:pPr>
              <a:r>
                <a:rPr b="1" i="0" lang="en-US" sz="9600" u="none" cap="none" strike="noStrike">
                  <a:solidFill>
                    <a:srgbClr val="0E0E0E"/>
                  </a:solidFill>
                  <a:latin typeface="Quattrocento"/>
                  <a:ea typeface="Quattrocento"/>
                  <a:cs typeface="Quattrocento"/>
                  <a:sym typeface="Quattrocento"/>
                </a:rPr>
                <a:t>T</a:t>
              </a:r>
              <a:endParaRPr b="0" i="0" sz="9600" u="none" cap="none" strike="noStrike">
                <a:solidFill>
                  <a:schemeClr val="dk1"/>
                </a:solidFill>
                <a:latin typeface="Calibri"/>
                <a:ea typeface="Calibri"/>
                <a:cs typeface="Calibri"/>
                <a:sym typeface="Calibri"/>
              </a:endParaRPr>
            </a:p>
          </p:txBody>
        </p:sp>
        <p:sp>
          <p:nvSpPr>
            <p:cNvPr id="272" name="Google Shape;272;h1eca309d3d7e5202_0_224"/>
            <p:cNvSpPr/>
            <p:nvPr/>
          </p:nvSpPr>
          <p:spPr>
            <a:xfrm>
              <a:off x="2495550" y="2676525"/>
              <a:ext cx="3497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Strengths</a:t>
              </a:r>
              <a:endParaRPr b="0" i="0" sz="2700" u="none" cap="none" strike="noStrike">
                <a:solidFill>
                  <a:schemeClr val="dk1"/>
                </a:solidFill>
                <a:latin typeface="Calibri"/>
                <a:ea typeface="Calibri"/>
                <a:cs typeface="Calibri"/>
                <a:sym typeface="Calibri"/>
              </a:endParaRPr>
            </a:p>
          </p:txBody>
        </p:sp>
        <p:sp>
          <p:nvSpPr>
            <p:cNvPr id="273" name="Google Shape;273;h1eca309d3d7e5202_0_224"/>
            <p:cNvSpPr/>
            <p:nvPr/>
          </p:nvSpPr>
          <p:spPr>
            <a:xfrm>
              <a:off x="2495550" y="320992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74" name="Google Shape;274;h1eca309d3d7e5202_0_224"/>
            <p:cNvSpPr/>
            <p:nvPr/>
          </p:nvSpPr>
          <p:spPr>
            <a:xfrm>
              <a:off x="2495550" y="7962900"/>
              <a:ext cx="3497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Opportunities</a:t>
              </a:r>
              <a:endParaRPr b="0" i="0" sz="2700" u="none" cap="none" strike="noStrike">
                <a:solidFill>
                  <a:schemeClr val="dk1"/>
                </a:solidFill>
                <a:latin typeface="Calibri"/>
                <a:ea typeface="Calibri"/>
                <a:cs typeface="Calibri"/>
                <a:sym typeface="Calibri"/>
              </a:endParaRPr>
            </a:p>
          </p:txBody>
        </p:sp>
        <p:sp>
          <p:nvSpPr>
            <p:cNvPr id="275" name="Google Shape;275;h1eca309d3d7e5202_0_224"/>
            <p:cNvSpPr/>
            <p:nvPr/>
          </p:nvSpPr>
          <p:spPr>
            <a:xfrm>
              <a:off x="2495550" y="849630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76" name="Google Shape;276;h1eca309d3d7e5202_0_224"/>
            <p:cNvSpPr/>
            <p:nvPr/>
          </p:nvSpPr>
          <p:spPr>
            <a:xfrm>
              <a:off x="12353925" y="2676525"/>
              <a:ext cx="3497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Weaknesses</a:t>
              </a:r>
              <a:endParaRPr b="0" i="0" sz="2700" u="none" cap="none" strike="noStrike">
                <a:solidFill>
                  <a:schemeClr val="dk1"/>
                </a:solidFill>
                <a:latin typeface="Calibri"/>
                <a:ea typeface="Calibri"/>
                <a:cs typeface="Calibri"/>
                <a:sym typeface="Calibri"/>
              </a:endParaRPr>
            </a:p>
          </p:txBody>
        </p:sp>
        <p:sp>
          <p:nvSpPr>
            <p:cNvPr id="277" name="Google Shape;277;h1eca309d3d7e5202_0_224"/>
            <p:cNvSpPr/>
            <p:nvPr/>
          </p:nvSpPr>
          <p:spPr>
            <a:xfrm>
              <a:off x="12353925" y="320992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78" name="Google Shape;278;h1eca309d3d7e5202_0_224"/>
            <p:cNvSpPr/>
            <p:nvPr/>
          </p:nvSpPr>
          <p:spPr>
            <a:xfrm>
              <a:off x="12353925" y="7962900"/>
              <a:ext cx="3497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Threats</a:t>
              </a:r>
              <a:endParaRPr b="0" i="0" sz="2700" u="none" cap="none" strike="noStrike">
                <a:solidFill>
                  <a:schemeClr val="dk1"/>
                </a:solidFill>
                <a:latin typeface="Calibri"/>
                <a:ea typeface="Calibri"/>
                <a:cs typeface="Calibri"/>
                <a:sym typeface="Calibri"/>
              </a:endParaRPr>
            </a:p>
          </p:txBody>
        </p:sp>
        <p:sp>
          <p:nvSpPr>
            <p:cNvPr id="279" name="Google Shape;279;h1eca309d3d7e5202_0_224"/>
            <p:cNvSpPr/>
            <p:nvPr/>
          </p:nvSpPr>
          <p:spPr>
            <a:xfrm>
              <a:off x="12353925" y="849630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284" name="Shape 284"/>
        <p:cNvGrpSpPr/>
        <p:nvPr/>
      </p:nvGrpSpPr>
      <p:grpSpPr>
        <a:xfrm>
          <a:off x="0" y="0"/>
          <a:ext cx="0" cy="0"/>
          <a:chOff x="0" y="0"/>
          <a:chExt cx="0" cy="0"/>
        </a:xfrm>
      </p:grpSpPr>
      <p:pic>
        <p:nvPicPr>
          <p:cNvPr descr="preencoded.png" id="285" name="Google Shape;285;h1eca309d3d7e5202_0_258"/>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286" name="Google Shape;286;h1eca309d3d7e5202_0_258"/>
          <p:cNvPicPr preferRelativeResize="0"/>
          <p:nvPr/>
        </p:nvPicPr>
        <p:blipFill rotWithShape="1">
          <a:blip r:embed="rId4">
            <a:alphaModFix/>
          </a:blip>
          <a:srcRect b="0" l="0" r="0" t="0"/>
          <a:stretch/>
        </p:blipFill>
        <p:spPr>
          <a:xfrm>
            <a:off x="238125" y="7677150"/>
            <a:ext cx="1807273" cy="1807178"/>
          </a:xfrm>
          <a:prstGeom prst="rect">
            <a:avLst/>
          </a:prstGeom>
          <a:noFill/>
          <a:ln>
            <a:noFill/>
          </a:ln>
        </p:spPr>
      </p:pic>
      <p:pic>
        <p:nvPicPr>
          <p:cNvPr descr="preencoded.png" id="287" name="Google Shape;287;h1eca309d3d7e5202_0_258"/>
          <p:cNvPicPr preferRelativeResize="0"/>
          <p:nvPr/>
        </p:nvPicPr>
        <p:blipFill rotWithShape="1">
          <a:blip r:embed="rId5">
            <a:alphaModFix/>
          </a:blip>
          <a:srcRect b="0" l="0" r="0" t="0"/>
          <a:stretch/>
        </p:blipFill>
        <p:spPr>
          <a:xfrm>
            <a:off x="464344" y="566738"/>
            <a:ext cx="11787187" cy="409575"/>
          </a:xfrm>
          <a:prstGeom prst="rect">
            <a:avLst/>
          </a:prstGeom>
          <a:noFill/>
          <a:ln>
            <a:noFill/>
          </a:ln>
        </p:spPr>
      </p:pic>
      <p:pic>
        <p:nvPicPr>
          <p:cNvPr descr="preencoded.png" id="288" name="Google Shape;288;h1eca309d3d7e5202_0_258"/>
          <p:cNvPicPr preferRelativeResize="0"/>
          <p:nvPr/>
        </p:nvPicPr>
        <p:blipFill rotWithShape="1">
          <a:blip r:embed="rId6">
            <a:alphaModFix/>
          </a:blip>
          <a:srcRect b="0" l="0" r="0" t="0"/>
          <a:stretch/>
        </p:blipFill>
        <p:spPr>
          <a:xfrm>
            <a:off x="2397919" y="9463087"/>
            <a:ext cx="15425737" cy="409575"/>
          </a:xfrm>
          <a:prstGeom prst="rect">
            <a:avLst/>
          </a:prstGeom>
          <a:noFill/>
          <a:ln>
            <a:noFill/>
          </a:ln>
        </p:spPr>
      </p:pic>
      <p:grpSp>
        <p:nvGrpSpPr>
          <p:cNvPr id="289" name="Google Shape;289;h1eca309d3d7e5202_0_258"/>
          <p:cNvGrpSpPr/>
          <p:nvPr/>
        </p:nvGrpSpPr>
        <p:grpSpPr>
          <a:xfrm>
            <a:off x="17640300" y="7994925"/>
            <a:ext cx="596549" cy="2063476"/>
            <a:chOff x="17640300" y="7994925"/>
            <a:chExt cx="596549" cy="2063476"/>
          </a:xfrm>
        </p:grpSpPr>
        <p:pic>
          <p:nvPicPr>
            <p:cNvPr descr="preencoded.png" id="290" name="Google Shape;290;h1eca309d3d7e5202_0_258"/>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91" name="Google Shape;291;h1eca309d3d7e5202_0_25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92" name="Google Shape;292;h1eca309d3d7e5202_0_258"/>
          <p:cNvSpPr/>
          <p:nvPr/>
        </p:nvSpPr>
        <p:spPr>
          <a:xfrm>
            <a:off x="1047750" y="857250"/>
            <a:ext cx="7915200" cy="11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Quattrocento"/>
              <a:buNone/>
            </a:pPr>
            <a:r>
              <a:rPr b="1" i="0" lang="en-US" sz="6000" u="none" cap="none" strike="noStrike">
                <a:solidFill>
                  <a:srgbClr val="0E0E0E"/>
                </a:solidFill>
                <a:latin typeface="Quattrocento"/>
                <a:ea typeface="Quattrocento"/>
                <a:cs typeface="Quattrocento"/>
                <a:sym typeface="Quattrocento"/>
              </a:rPr>
              <a:t>Some Data</a:t>
            </a:r>
            <a:endParaRPr b="0" i="0" sz="6000" u="none" cap="none" strike="noStrike">
              <a:solidFill>
                <a:schemeClr val="dk1"/>
              </a:solidFill>
              <a:latin typeface="Calibri"/>
              <a:ea typeface="Calibri"/>
              <a:cs typeface="Calibri"/>
              <a:sym typeface="Calibri"/>
            </a:endParaRPr>
          </a:p>
        </p:txBody>
      </p:sp>
      <p:sp>
        <p:nvSpPr>
          <p:cNvPr id="293" name="Google Shape;293;h1eca309d3d7e5202_0_258"/>
          <p:cNvSpPr/>
          <p:nvPr/>
        </p:nvSpPr>
        <p:spPr>
          <a:xfrm>
            <a:off x="933450" y="4033837"/>
            <a:ext cx="1714500" cy="11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Quattrocento"/>
              <a:buNone/>
            </a:pPr>
            <a:r>
              <a:rPr b="1" i="0" lang="en-US" sz="6000" u="none" cap="none" strike="noStrike">
                <a:solidFill>
                  <a:srgbClr val="272727"/>
                </a:solidFill>
                <a:latin typeface="Quattrocento"/>
                <a:ea typeface="Quattrocento"/>
                <a:cs typeface="Quattrocento"/>
                <a:sym typeface="Quattrocento"/>
              </a:rPr>
              <a:t>75%</a:t>
            </a:r>
            <a:endParaRPr b="0" i="0" sz="6000" u="none" cap="none" strike="noStrike">
              <a:solidFill>
                <a:schemeClr val="dk1"/>
              </a:solidFill>
              <a:latin typeface="Calibri"/>
              <a:ea typeface="Calibri"/>
              <a:cs typeface="Calibri"/>
              <a:sym typeface="Calibri"/>
            </a:endParaRPr>
          </a:p>
        </p:txBody>
      </p:sp>
      <p:grpSp>
        <p:nvGrpSpPr>
          <p:cNvPr id="294" name="Google Shape;294;h1eca309d3d7e5202_0_258"/>
          <p:cNvGrpSpPr/>
          <p:nvPr/>
        </p:nvGrpSpPr>
        <p:grpSpPr>
          <a:xfrm>
            <a:off x="2533650" y="3771900"/>
            <a:ext cx="4897800" cy="1478400"/>
            <a:chOff x="2533650" y="3771900"/>
            <a:chExt cx="4897800" cy="1478400"/>
          </a:xfrm>
        </p:grpSpPr>
        <p:sp>
          <p:nvSpPr>
            <p:cNvPr id="295" name="Google Shape;295;h1eca309d3d7e5202_0_258"/>
            <p:cNvSpPr/>
            <p:nvPr/>
          </p:nvSpPr>
          <p:spPr>
            <a:xfrm>
              <a:off x="2533650" y="3771900"/>
              <a:ext cx="48978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Enchanted Creatures</a:t>
              </a:r>
              <a:endParaRPr b="0" i="0" sz="2700" u="none" cap="none" strike="noStrike">
                <a:solidFill>
                  <a:schemeClr val="dk1"/>
                </a:solidFill>
                <a:latin typeface="Calibri"/>
                <a:ea typeface="Calibri"/>
                <a:cs typeface="Calibri"/>
                <a:sym typeface="Calibri"/>
              </a:endParaRPr>
            </a:p>
          </p:txBody>
        </p:sp>
        <p:sp>
          <p:nvSpPr>
            <p:cNvPr id="296" name="Google Shape;296;h1eca309d3d7e5202_0_258"/>
            <p:cNvSpPr/>
            <p:nvPr/>
          </p:nvSpPr>
          <p:spPr>
            <a:xfrm>
              <a:off x="2533650" y="4229100"/>
              <a:ext cx="48900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97" name="Google Shape;297;h1eca309d3d7e5202_0_258"/>
          <p:cNvSpPr/>
          <p:nvPr/>
        </p:nvSpPr>
        <p:spPr>
          <a:xfrm>
            <a:off x="933450" y="5634038"/>
            <a:ext cx="1809600" cy="11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Quattrocento"/>
              <a:buNone/>
            </a:pPr>
            <a:r>
              <a:rPr b="1" i="0" lang="en-US" sz="6000" u="none" cap="none" strike="noStrike">
                <a:solidFill>
                  <a:srgbClr val="272727"/>
                </a:solidFill>
                <a:latin typeface="Quattrocento"/>
                <a:ea typeface="Quattrocento"/>
                <a:cs typeface="Quattrocento"/>
                <a:sym typeface="Quattrocento"/>
              </a:rPr>
              <a:t>60%</a:t>
            </a:r>
            <a:endParaRPr b="0" i="0" sz="6000" u="none" cap="none" strike="noStrike">
              <a:solidFill>
                <a:schemeClr val="dk1"/>
              </a:solidFill>
              <a:latin typeface="Calibri"/>
              <a:ea typeface="Calibri"/>
              <a:cs typeface="Calibri"/>
              <a:sym typeface="Calibri"/>
            </a:endParaRPr>
          </a:p>
        </p:txBody>
      </p:sp>
      <p:grpSp>
        <p:nvGrpSpPr>
          <p:cNvPr id="298" name="Google Shape;298;h1eca309d3d7e5202_0_258"/>
          <p:cNvGrpSpPr/>
          <p:nvPr/>
        </p:nvGrpSpPr>
        <p:grpSpPr>
          <a:xfrm>
            <a:off x="2628900" y="5600700"/>
            <a:ext cx="4802400" cy="1021200"/>
            <a:chOff x="2628900" y="5600700"/>
            <a:chExt cx="4802400" cy="1021200"/>
          </a:xfrm>
        </p:grpSpPr>
        <p:sp>
          <p:nvSpPr>
            <p:cNvPr id="299" name="Google Shape;299;h1eca309d3d7e5202_0_258"/>
            <p:cNvSpPr/>
            <p:nvPr/>
          </p:nvSpPr>
          <p:spPr>
            <a:xfrm>
              <a:off x="2628900" y="5600700"/>
              <a:ext cx="48024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Magic-Wielding Individuals</a:t>
              </a:r>
              <a:endParaRPr b="0" i="0" sz="2700" u="none" cap="none" strike="noStrike">
                <a:solidFill>
                  <a:schemeClr val="dk1"/>
                </a:solidFill>
                <a:latin typeface="Calibri"/>
                <a:ea typeface="Calibri"/>
                <a:cs typeface="Calibri"/>
                <a:sym typeface="Calibri"/>
              </a:endParaRPr>
            </a:p>
          </p:txBody>
        </p:sp>
        <p:sp>
          <p:nvSpPr>
            <p:cNvPr id="300" name="Google Shape;300;h1eca309d3d7e5202_0_258"/>
            <p:cNvSpPr/>
            <p:nvPr/>
          </p:nvSpPr>
          <p:spPr>
            <a:xfrm>
              <a:off x="2628900" y="6057900"/>
              <a:ext cx="4794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301" name="Google Shape;301;h1eca309d3d7e5202_0_258"/>
          <p:cNvSpPr/>
          <p:nvPr/>
        </p:nvSpPr>
        <p:spPr>
          <a:xfrm>
            <a:off x="933450" y="7234238"/>
            <a:ext cx="1809600" cy="11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Quattrocento"/>
              <a:buNone/>
            </a:pPr>
            <a:r>
              <a:rPr b="1" i="0" lang="en-US" sz="6000" u="none" cap="none" strike="noStrike">
                <a:solidFill>
                  <a:srgbClr val="272727"/>
                </a:solidFill>
                <a:latin typeface="Quattrocento"/>
                <a:ea typeface="Quattrocento"/>
                <a:cs typeface="Quattrocento"/>
                <a:sym typeface="Quattrocento"/>
              </a:rPr>
              <a:t>90%</a:t>
            </a:r>
            <a:endParaRPr b="0" i="0" sz="6000" u="none" cap="none" strike="noStrike">
              <a:solidFill>
                <a:schemeClr val="dk1"/>
              </a:solidFill>
              <a:latin typeface="Calibri"/>
              <a:ea typeface="Calibri"/>
              <a:cs typeface="Calibri"/>
              <a:sym typeface="Calibri"/>
            </a:endParaRPr>
          </a:p>
        </p:txBody>
      </p:sp>
      <p:grpSp>
        <p:nvGrpSpPr>
          <p:cNvPr id="302" name="Google Shape;302;h1eca309d3d7e5202_0_258"/>
          <p:cNvGrpSpPr/>
          <p:nvPr/>
        </p:nvGrpSpPr>
        <p:grpSpPr>
          <a:xfrm>
            <a:off x="2628900" y="6972300"/>
            <a:ext cx="4802400" cy="1478400"/>
            <a:chOff x="2628900" y="6972300"/>
            <a:chExt cx="4802400" cy="1478400"/>
          </a:xfrm>
        </p:grpSpPr>
        <p:sp>
          <p:nvSpPr>
            <p:cNvPr id="303" name="Google Shape;303;h1eca309d3d7e5202_0_258"/>
            <p:cNvSpPr/>
            <p:nvPr/>
          </p:nvSpPr>
          <p:spPr>
            <a:xfrm>
              <a:off x="2628900" y="6972300"/>
              <a:ext cx="48024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Spells Cast</a:t>
              </a:r>
              <a:endParaRPr b="0" i="0" sz="2700" u="none" cap="none" strike="noStrike">
                <a:solidFill>
                  <a:schemeClr val="dk1"/>
                </a:solidFill>
                <a:latin typeface="Calibri"/>
                <a:ea typeface="Calibri"/>
                <a:cs typeface="Calibri"/>
                <a:sym typeface="Calibri"/>
              </a:endParaRPr>
            </a:p>
          </p:txBody>
        </p:sp>
        <p:sp>
          <p:nvSpPr>
            <p:cNvPr id="304" name="Google Shape;304;h1eca309d3d7e5202_0_258"/>
            <p:cNvSpPr/>
            <p:nvPr/>
          </p:nvSpPr>
          <p:spPr>
            <a:xfrm>
              <a:off x="2628900" y="7429500"/>
              <a:ext cx="4794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pic>
        <p:nvPicPr>
          <p:cNvPr descr="preencoded.png" id="305" name="Google Shape;305;h1eca309d3d7e5202_0_258"/>
          <p:cNvPicPr preferRelativeResize="0"/>
          <p:nvPr/>
        </p:nvPicPr>
        <p:blipFill rotWithShape="1">
          <a:blip r:embed="rId8">
            <a:alphaModFix/>
          </a:blip>
          <a:srcRect b="0" l="0" r="0" t="0"/>
          <a:stretch/>
        </p:blipFill>
        <p:spPr>
          <a:xfrm>
            <a:off x="9467850" y="857250"/>
            <a:ext cx="7400925" cy="85058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310" name="Shape 310"/>
        <p:cNvGrpSpPr/>
        <p:nvPr/>
      </p:nvGrpSpPr>
      <p:grpSpPr>
        <a:xfrm>
          <a:off x="0" y="0"/>
          <a:ext cx="0" cy="0"/>
          <a:chOff x="0" y="0"/>
          <a:chExt cx="0" cy="0"/>
        </a:xfrm>
      </p:grpSpPr>
      <p:pic>
        <p:nvPicPr>
          <p:cNvPr descr="preencoded.png" id="311" name="Google Shape;311;h1eca309d3d7e5202_0_283"/>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312" name="Google Shape;312;h1eca309d3d7e5202_0_283"/>
          <p:cNvPicPr preferRelativeResize="0"/>
          <p:nvPr/>
        </p:nvPicPr>
        <p:blipFill rotWithShape="1">
          <a:blip r:embed="rId4">
            <a:alphaModFix/>
          </a:blip>
          <a:srcRect b="0" l="0" r="0" t="0"/>
          <a:stretch/>
        </p:blipFill>
        <p:spPr>
          <a:xfrm>
            <a:off x="2057400" y="1447800"/>
            <a:ext cx="14173200" cy="7400925"/>
          </a:xfrm>
          <a:prstGeom prst="rect">
            <a:avLst/>
          </a:prstGeom>
          <a:noFill/>
          <a:ln>
            <a:noFill/>
          </a:ln>
        </p:spPr>
      </p:pic>
      <p:pic>
        <p:nvPicPr>
          <p:cNvPr descr="preencoded.png" id="313" name="Google Shape;313;h1eca309d3d7e5202_0_283"/>
          <p:cNvPicPr preferRelativeResize="0"/>
          <p:nvPr/>
        </p:nvPicPr>
        <p:blipFill rotWithShape="1">
          <a:blip r:embed="rId5">
            <a:alphaModFix/>
          </a:blip>
          <a:srcRect b="0" l="0" r="0" t="0"/>
          <a:stretch/>
        </p:blipFill>
        <p:spPr>
          <a:xfrm>
            <a:off x="1314450" y="3038475"/>
            <a:ext cx="4086225" cy="704850"/>
          </a:xfrm>
          <a:prstGeom prst="rect">
            <a:avLst/>
          </a:prstGeom>
          <a:noFill/>
          <a:ln>
            <a:noFill/>
          </a:ln>
        </p:spPr>
      </p:pic>
      <p:pic>
        <p:nvPicPr>
          <p:cNvPr descr="preencoded.png" id="314" name="Google Shape;314;h1eca309d3d7e5202_0_283"/>
          <p:cNvPicPr preferRelativeResize="0"/>
          <p:nvPr/>
        </p:nvPicPr>
        <p:blipFill rotWithShape="1">
          <a:blip r:embed="rId6">
            <a:alphaModFix/>
          </a:blip>
          <a:srcRect b="0" l="0" r="0" t="0"/>
          <a:stretch/>
        </p:blipFill>
        <p:spPr>
          <a:xfrm>
            <a:off x="6791325" y="8410575"/>
            <a:ext cx="11496675" cy="1238250"/>
          </a:xfrm>
          <a:prstGeom prst="rect">
            <a:avLst/>
          </a:prstGeom>
          <a:noFill/>
          <a:ln>
            <a:noFill/>
          </a:ln>
        </p:spPr>
      </p:pic>
      <p:pic>
        <p:nvPicPr>
          <p:cNvPr descr="preencoded.png" id="315" name="Google Shape;315;h1eca309d3d7e5202_0_283"/>
          <p:cNvPicPr preferRelativeResize="0"/>
          <p:nvPr/>
        </p:nvPicPr>
        <p:blipFill rotWithShape="1">
          <a:blip r:embed="rId7">
            <a:alphaModFix/>
          </a:blip>
          <a:srcRect b="0" l="0" r="0" t="0"/>
          <a:stretch/>
        </p:blipFill>
        <p:spPr>
          <a:xfrm>
            <a:off x="0" y="371475"/>
            <a:ext cx="11496675" cy="485775"/>
          </a:xfrm>
          <a:prstGeom prst="rect">
            <a:avLst/>
          </a:prstGeom>
          <a:noFill/>
          <a:ln>
            <a:noFill/>
          </a:ln>
        </p:spPr>
      </p:pic>
      <p:pic>
        <p:nvPicPr>
          <p:cNvPr descr="preencoded.png" id="316" name="Google Shape;316;h1eca309d3d7e5202_0_283"/>
          <p:cNvPicPr preferRelativeResize="0"/>
          <p:nvPr/>
        </p:nvPicPr>
        <p:blipFill rotWithShape="1">
          <a:blip r:embed="rId8">
            <a:alphaModFix/>
          </a:blip>
          <a:srcRect b="0" l="0" r="0" t="0"/>
          <a:stretch/>
        </p:blipFill>
        <p:spPr>
          <a:xfrm>
            <a:off x="-288131" y="8824913"/>
            <a:ext cx="15425737" cy="409575"/>
          </a:xfrm>
          <a:prstGeom prst="rect">
            <a:avLst/>
          </a:prstGeom>
          <a:noFill/>
          <a:ln>
            <a:noFill/>
          </a:ln>
        </p:spPr>
      </p:pic>
      <p:grpSp>
        <p:nvGrpSpPr>
          <p:cNvPr id="317" name="Google Shape;317;h1eca309d3d7e5202_0_283"/>
          <p:cNvGrpSpPr/>
          <p:nvPr/>
        </p:nvGrpSpPr>
        <p:grpSpPr>
          <a:xfrm>
            <a:off x="17640300" y="7994925"/>
            <a:ext cx="596549" cy="2063476"/>
            <a:chOff x="17640300" y="7994925"/>
            <a:chExt cx="596549" cy="2063476"/>
          </a:xfrm>
        </p:grpSpPr>
        <p:pic>
          <p:nvPicPr>
            <p:cNvPr descr="preencoded.png" id="318" name="Google Shape;318;h1eca309d3d7e5202_0_283"/>
            <p:cNvPicPr preferRelativeResize="0"/>
            <p:nvPr/>
          </p:nvPicPr>
          <p:blipFill rotWithShape="1">
            <a:blip r:embed="rId9">
              <a:alphaModFix/>
            </a:blip>
            <a:srcRect b="0" l="0" r="0" t="0"/>
            <a:stretch/>
          </p:blipFill>
          <p:spPr>
            <a:xfrm>
              <a:off x="17640300" y="9525000"/>
              <a:ext cx="533400" cy="533400"/>
            </a:xfrm>
            <a:prstGeom prst="rect">
              <a:avLst/>
            </a:prstGeom>
            <a:noFill/>
            <a:ln>
              <a:noFill/>
            </a:ln>
          </p:spPr>
        </p:pic>
        <p:sp>
          <p:nvSpPr>
            <p:cNvPr id="319" name="Google Shape;319;h1eca309d3d7e5202_0_28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20" name="Google Shape;320;h1eca309d3d7e5202_0_283"/>
          <p:cNvGrpSpPr/>
          <p:nvPr/>
        </p:nvGrpSpPr>
        <p:grpSpPr>
          <a:xfrm>
            <a:off x="3168015" y="2552700"/>
            <a:ext cx="11942400" cy="4926450"/>
            <a:chOff x="3168015" y="2552700"/>
            <a:chExt cx="11942400" cy="4926450"/>
          </a:xfrm>
        </p:grpSpPr>
        <p:grpSp>
          <p:nvGrpSpPr>
            <p:cNvPr id="321" name="Google Shape;321;h1eca309d3d7e5202_0_283"/>
            <p:cNvGrpSpPr/>
            <p:nvPr/>
          </p:nvGrpSpPr>
          <p:grpSpPr>
            <a:xfrm>
              <a:off x="3168015" y="2552700"/>
              <a:ext cx="11942400" cy="3813750"/>
              <a:chOff x="3168015" y="2552700"/>
              <a:chExt cx="11942400" cy="3813750"/>
            </a:xfrm>
          </p:grpSpPr>
          <p:sp>
            <p:nvSpPr>
              <p:cNvPr id="322" name="Google Shape;322;h1eca309d3d7e5202_0_283"/>
              <p:cNvSpPr/>
              <p:nvPr/>
            </p:nvSpPr>
            <p:spPr>
              <a:xfrm>
                <a:off x="4729163" y="2552700"/>
                <a:ext cx="8820300" cy="3333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18000"/>
                  <a:buFont typeface="Quattrocento"/>
                  <a:buNone/>
                </a:pPr>
                <a:r>
                  <a:rPr b="1" i="0" lang="en-US" sz="18000" u="none" cap="none" strike="noStrike">
                    <a:solidFill>
                      <a:srgbClr val="272727"/>
                    </a:solidFill>
                    <a:latin typeface="Quattrocento"/>
                    <a:ea typeface="Quattrocento"/>
                    <a:cs typeface="Quattrocento"/>
                    <a:sym typeface="Quattrocento"/>
                  </a:rPr>
                  <a:t>234,567</a:t>
                </a:r>
                <a:endParaRPr b="0" i="0" sz="18000" u="none" cap="none" strike="noStrike">
                  <a:solidFill>
                    <a:schemeClr val="dk1"/>
                  </a:solidFill>
                  <a:latin typeface="Calibri"/>
                  <a:ea typeface="Calibri"/>
                  <a:cs typeface="Calibri"/>
                  <a:sym typeface="Calibri"/>
                </a:endParaRPr>
              </a:p>
            </p:txBody>
          </p:sp>
          <p:sp>
            <p:nvSpPr>
              <p:cNvPr id="323" name="Google Shape;323;h1eca309d3d7e5202_0_283"/>
              <p:cNvSpPr/>
              <p:nvPr/>
            </p:nvSpPr>
            <p:spPr>
              <a:xfrm>
                <a:off x="3168015" y="5238750"/>
                <a:ext cx="11942400" cy="112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324" name="Google Shape;324;h1eca309d3d7e5202_0_283"/>
            <p:cNvSpPr/>
            <p:nvPr/>
          </p:nvSpPr>
          <p:spPr>
            <a:xfrm>
              <a:off x="5632133" y="6457950"/>
              <a:ext cx="70143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329" name="Shape 329"/>
        <p:cNvGrpSpPr/>
        <p:nvPr/>
      </p:nvGrpSpPr>
      <p:grpSpPr>
        <a:xfrm>
          <a:off x="0" y="0"/>
          <a:ext cx="0" cy="0"/>
          <a:chOff x="0" y="0"/>
          <a:chExt cx="0" cy="0"/>
        </a:xfrm>
      </p:grpSpPr>
      <p:pic>
        <p:nvPicPr>
          <p:cNvPr descr="preencoded.png" id="330" name="Google Shape;330;h1eca309d3d7e5202_0_301"/>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331" name="Google Shape;331;h1eca309d3d7e5202_0_301"/>
          <p:cNvPicPr preferRelativeResize="0"/>
          <p:nvPr/>
        </p:nvPicPr>
        <p:blipFill rotWithShape="1">
          <a:blip r:embed="rId4">
            <a:alphaModFix/>
          </a:blip>
          <a:srcRect b="0" l="0" r="0" t="0"/>
          <a:stretch/>
        </p:blipFill>
        <p:spPr>
          <a:xfrm rot="5400000">
            <a:off x="13718381" y="3743325"/>
            <a:ext cx="7748588" cy="238125"/>
          </a:xfrm>
          <a:prstGeom prst="rect">
            <a:avLst/>
          </a:prstGeom>
          <a:noFill/>
          <a:ln>
            <a:noFill/>
          </a:ln>
        </p:spPr>
      </p:pic>
      <p:pic>
        <p:nvPicPr>
          <p:cNvPr descr="preencoded.png" id="332" name="Google Shape;332;h1eca309d3d7e5202_0_301"/>
          <p:cNvPicPr preferRelativeResize="0"/>
          <p:nvPr/>
        </p:nvPicPr>
        <p:blipFill rotWithShape="1">
          <a:blip r:embed="rId5">
            <a:alphaModFix/>
          </a:blip>
          <a:srcRect b="0" l="0" r="0" t="0"/>
          <a:stretch/>
        </p:blipFill>
        <p:spPr>
          <a:xfrm>
            <a:off x="333375" y="876300"/>
            <a:ext cx="1807273" cy="1807178"/>
          </a:xfrm>
          <a:prstGeom prst="rect">
            <a:avLst/>
          </a:prstGeom>
          <a:noFill/>
          <a:ln>
            <a:noFill/>
          </a:ln>
        </p:spPr>
      </p:pic>
      <p:grpSp>
        <p:nvGrpSpPr>
          <p:cNvPr id="333" name="Google Shape;333;h1eca309d3d7e5202_0_301"/>
          <p:cNvGrpSpPr/>
          <p:nvPr/>
        </p:nvGrpSpPr>
        <p:grpSpPr>
          <a:xfrm>
            <a:off x="17640300" y="7994925"/>
            <a:ext cx="596549" cy="2063476"/>
            <a:chOff x="17640300" y="7994925"/>
            <a:chExt cx="596549" cy="2063476"/>
          </a:xfrm>
        </p:grpSpPr>
        <p:pic>
          <p:nvPicPr>
            <p:cNvPr descr="preencoded.png" id="334" name="Google Shape;334;h1eca309d3d7e5202_0_301"/>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35" name="Google Shape;335;h1eca309d3d7e5202_0_30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36" name="Google Shape;336;h1eca309d3d7e5202_0_301"/>
          <p:cNvSpPr/>
          <p:nvPr/>
        </p:nvSpPr>
        <p:spPr>
          <a:xfrm>
            <a:off x="2762250" y="2447925"/>
            <a:ext cx="5894100" cy="177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Quattrocento"/>
              <a:buNone/>
            </a:pPr>
            <a:r>
              <a:rPr b="1" i="0" lang="en-US" sz="9600" u="none" cap="none" strike="noStrike">
                <a:solidFill>
                  <a:srgbClr val="272727"/>
                </a:solidFill>
                <a:latin typeface="Quattrocento"/>
                <a:ea typeface="Quattrocento"/>
                <a:cs typeface="Quattrocento"/>
                <a:sym typeface="Quattrocento"/>
              </a:rPr>
              <a:t>233 Coins</a:t>
            </a:r>
            <a:endParaRPr b="0" i="0" sz="9600" u="none" cap="none" strike="noStrike">
              <a:solidFill>
                <a:schemeClr val="dk1"/>
              </a:solidFill>
              <a:latin typeface="Calibri"/>
              <a:ea typeface="Calibri"/>
              <a:cs typeface="Calibri"/>
              <a:sym typeface="Calibri"/>
            </a:endParaRPr>
          </a:p>
        </p:txBody>
      </p:sp>
      <p:sp>
        <p:nvSpPr>
          <p:cNvPr id="337" name="Google Shape;337;h1eca309d3d7e5202_0_301"/>
          <p:cNvSpPr/>
          <p:nvPr/>
        </p:nvSpPr>
        <p:spPr>
          <a:xfrm>
            <a:off x="2512695" y="380047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38" name="Google Shape;338;h1eca309d3d7e5202_0_301"/>
          <p:cNvSpPr/>
          <p:nvPr/>
        </p:nvSpPr>
        <p:spPr>
          <a:xfrm>
            <a:off x="2647950" y="5238750"/>
            <a:ext cx="6122700" cy="177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Quattrocento"/>
              <a:buNone/>
            </a:pPr>
            <a:r>
              <a:rPr b="1" i="0" lang="en-US" sz="9600" u="none" cap="none" strike="noStrike">
                <a:solidFill>
                  <a:srgbClr val="272727"/>
                </a:solidFill>
                <a:latin typeface="Quattrocento"/>
                <a:ea typeface="Quattrocento"/>
                <a:cs typeface="Quattrocento"/>
                <a:sym typeface="Quattrocento"/>
              </a:rPr>
              <a:t>456 Hours</a:t>
            </a:r>
            <a:endParaRPr b="0" i="0" sz="9600" u="none" cap="none" strike="noStrike">
              <a:solidFill>
                <a:schemeClr val="dk1"/>
              </a:solidFill>
              <a:latin typeface="Calibri"/>
              <a:ea typeface="Calibri"/>
              <a:cs typeface="Calibri"/>
              <a:sym typeface="Calibri"/>
            </a:endParaRPr>
          </a:p>
        </p:txBody>
      </p:sp>
      <p:sp>
        <p:nvSpPr>
          <p:cNvPr id="339" name="Google Shape;339;h1eca309d3d7e5202_0_301"/>
          <p:cNvSpPr/>
          <p:nvPr/>
        </p:nvSpPr>
        <p:spPr>
          <a:xfrm>
            <a:off x="2512695" y="65913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40" name="Google Shape;340;h1eca309d3d7e5202_0_301"/>
          <p:cNvSpPr/>
          <p:nvPr/>
        </p:nvSpPr>
        <p:spPr>
          <a:xfrm>
            <a:off x="11930063" y="2447925"/>
            <a:ext cx="2798400" cy="177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Quattrocento"/>
              <a:buNone/>
            </a:pPr>
            <a:r>
              <a:rPr b="1" i="0" lang="en-US" sz="9600" u="none" cap="none" strike="noStrike">
                <a:solidFill>
                  <a:srgbClr val="272727"/>
                </a:solidFill>
                <a:latin typeface="Quattrocento"/>
                <a:ea typeface="Quattrocento"/>
                <a:cs typeface="Quattrocento"/>
                <a:sym typeface="Quattrocento"/>
              </a:rPr>
              <a:t>85%</a:t>
            </a:r>
            <a:endParaRPr b="0" i="0" sz="9600" u="none" cap="none" strike="noStrike">
              <a:solidFill>
                <a:schemeClr val="dk1"/>
              </a:solidFill>
              <a:latin typeface="Calibri"/>
              <a:ea typeface="Calibri"/>
              <a:cs typeface="Calibri"/>
              <a:sym typeface="Calibri"/>
            </a:endParaRPr>
          </a:p>
        </p:txBody>
      </p:sp>
      <p:sp>
        <p:nvSpPr>
          <p:cNvPr id="341" name="Google Shape;341;h1eca309d3d7e5202_0_301"/>
          <p:cNvSpPr/>
          <p:nvPr/>
        </p:nvSpPr>
        <p:spPr>
          <a:xfrm>
            <a:off x="10132695" y="380047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42" name="Google Shape;342;h1eca309d3d7e5202_0_301"/>
          <p:cNvSpPr/>
          <p:nvPr/>
        </p:nvSpPr>
        <p:spPr>
          <a:xfrm>
            <a:off x="10968038" y="5238750"/>
            <a:ext cx="4722600" cy="177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Quattrocento"/>
              <a:buNone/>
            </a:pPr>
            <a:r>
              <a:rPr b="1" i="0" lang="en-US" sz="9600" u="none" cap="none" strike="noStrike">
                <a:solidFill>
                  <a:srgbClr val="272727"/>
                </a:solidFill>
                <a:latin typeface="Quattrocento"/>
                <a:ea typeface="Quattrocento"/>
                <a:cs typeface="Quattrocento"/>
                <a:sym typeface="Quattrocento"/>
              </a:rPr>
              <a:t>535 Km</a:t>
            </a:r>
            <a:endParaRPr b="0" i="0" sz="9600" u="none" cap="none" strike="noStrike">
              <a:solidFill>
                <a:schemeClr val="dk1"/>
              </a:solidFill>
              <a:latin typeface="Calibri"/>
              <a:ea typeface="Calibri"/>
              <a:cs typeface="Calibri"/>
              <a:sym typeface="Calibri"/>
            </a:endParaRPr>
          </a:p>
        </p:txBody>
      </p:sp>
      <p:sp>
        <p:nvSpPr>
          <p:cNvPr id="343" name="Google Shape;343;h1eca309d3d7e5202_0_301"/>
          <p:cNvSpPr/>
          <p:nvPr/>
        </p:nvSpPr>
        <p:spPr>
          <a:xfrm>
            <a:off x="10132695" y="65913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348" name="Shape 348"/>
        <p:cNvGrpSpPr/>
        <p:nvPr/>
      </p:nvGrpSpPr>
      <p:grpSpPr>
        <a:xfrm>
          <a:off x="0" y="0"/>
          <a:ext cx="0" cy="0"/>
          <a:chOff x="0" y="0"/>
          <a:chExt cx="0" cy="0"/>
        </a:xfrm>
      </p:grpSpPr>
      <p:pic>
        <p:nvPicPr>
          <p:cNvPr descr="preencoded.png" id="349" name="Google Shape;349;h1eca309d3d7e5202_0_319"/>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350" name="Google Shape;350;h1eca309d3d7e5202_0_319"/>
          <p:cNvPicPr preferRelativeResize="0"/>
          <p:nvPr/>
        </p:nvPicPr>
        <p:blipFill rotWithShape="1">
          <a:blip r:embed="rId4">
            <a:alphaModFix/>
          </a:blip>
          <a:srcRect b="0" l="0" r="0" t="0"/>
          <a:stretch/>
        </p:blipFill>
        <p:spPr>
          <a:xfrm rot="10800000">
            <a:off x="2874170" y="852488"/>
            <a:ext cx="15425737" cy="409575"/>
          </a:xfrm>
          <a:prstGeom prst="rect">
            <a:avLst/>
          </a:prstGeom>
          <a:noFill/>
          <a:ln>
            <a:noFill/>
          </a:ln>
        </p:spPr>
      </p:pic>
      <p:pic>
        <p:nvPicPr>
          <p:cNvPr descr="preencoded.png" id="351" name="Google Shape;351;h1eca309d3d7e5202_0_319"/>
          <p:cNvPicPr preferRelativeResize="0"/>
          <p:nvPr/>
        </p:nvPicPr>
        <p:blipFill rotWithShape="1">
          <a:blip r:embed="rId5">
            <a:alphaModFix/>
          </a:blip>
          <a:srcRect b="0" l="0" r="0" t="0"/>
          <a:stretch/>
        </p:blipFill>
        <p:spPr>
          <a:xfrm>
            <a:off x="14820900" y="5314950"/>
            <a:ext cx="2924175" cy="2924175"/>
          </a:xfrm>
          <a:prstGeom prst="rect">
            <a:avLst/>
          </a:prstGeom>
          <a:noFill/>
          <a:ln>
            <a:noFill/>
          </a:ln>
        </p:spPr>
      </p:pic>
      <p:pic>
        <p:nvPicPr>
          <p:cNvPr descr="preencoded.png" id="352" name="Google Shape;352;h1eca309d3d7e5202_0_319"/>
          <p:cNvPicPr preferRelativeResize="0"/>
          <p:nvPr/>
        </p:nvPicPr>
        <p:blipFill rotWithShape="1">
          <a:blip r:embed="rId6">
            <a:alphaModFix/>
          </a:blip>
          <a:srcRect b="0" l="0" r="0" t="0"/>
          <a:stretch/>
        </p:blipFill>
        <p:spPr>
          <a:xfrm>
            <a:off x="333375" y="8486775"/>
            <a:ext cx="1200150" cy="1200150"/>
          </a:xfrm>
          <a:prstGeom prst="rect">
            <a:avLst/>
          </a:prstGeom>
          <a:noFill/>
          <a:ln>
            <a:noFill/>
          </a:ln>
        </p:spPr>
      </p:pic>
      <p:grpSp>
        <p:nvGrpSpPr>
          <p:cNvPr id="353" name="Google Shape;353;h1eca309d3d7e5202_0_319"/>
          <p:cNvGrpSpPr/>
          <p:nvPr/>
        </p:nvGrpSpPr>
        <p:grpSpPr>
          <a:xfrm>
            <a:off x="17640300" y="7994925"/>
            <a:ext cx="596549" cy="2063476"/>
            <a:chOff x="17640300" y="7994925"/>
            <a:chExt cx="596549" cy="2063476"/>
          </a:xfrm>
        </p:grpSpPr>
        <p:pic>
          <p:nvPicPr>
            <p:cNvPr descr="preencoded.png" id="354" name="Google Shape;354;h1eca309d3d7e5202_0_319"/>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355" name="Google Shape;355;h1eca309d3d7e5202_0_31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56" name="Google Shape;356;h1eca309d3d7e5202_0_319"/>
          <p:cNvSpPr/>
          <p:nvPr/>
        </p:nvSpPr>
        <p:spPr>
          <a:xfrm>
            <a:off x="5181600" y="857250"/>
            <a:ext cx="7915200" cy="1114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Quattrocento"/>
              <a:buNone/>
            </a:pPr>
            <a:r>
              <a:rPr b="1" i="0" lang="en-US" sz="6000" u="none" cap="none" strike="noStrike">
                <a:solidFill>
                  <a:srgbClr val="272727"/>
                </a:solidFill>
                <a:latin typeface="Quattrocento"/>
                <a:ea typeface="Quattrocento"/>
                <a:cs typeface="Quattrocento"/>
                <a:sym typeface="Quattrocento"/>
              </a:rPr>
              <a:t>Some Graph</a:t>
            </a:r>
            <a:endParaRPr b="0" i="0" sz="6000" u="none" cap="none" strike="noStrike">
              <a:solidFill>
                <a:schemeClr val="dk1"/>
              </a:solidFill>
              <a:latin typeface="Calibri"/>
              <a:ea typeface="Calibri"/>
              <a:cs typeface="Calibri"/>
              <a:sym typeface="Calibri"/>
            </a:endParaRPr>
          </a:p>
        </p:txBody>
      </p:sp>
      <p:grpSp>
        <p:nvGrpSpPr>
          <p:cNvPr id="357" name="Google Shape;357;h1eca309d3d7e5202_0_319"/>
          <p:cNvGrpSpPr/>
          <p:nvPr/>
        </p:nvGrpSpPr>
        <p:grpSpPr>
          <a:xfrm>
            <a:off x="2038350" y="2824588"/>
            <a:ext cx="6709939" cy="4712767"/>
            <a:chOff x="2038350" y="2824588"/>
            <a:chExt cx="6709939" cy="4712767"/>
          </a:xfrm>
        </p:grpSpPr>
        <p:pic>
          <p:nvPicPr>
            <p:cNvPr descr="preencoded.png" id="358" name="Google Shape;358;h1eca309d3d7e5202_0_319"/>
            <p:cNvPicPr preferRelativeResize="0"/>
            <p:nvPr/>
          </p:nvPicPr>
          <p:blipFill rotWithShape="1">
            <a:blip r:embed="rId8">
              <a:alphaModFix/>
            </a:blip>
            <a:srcRect b="0" l="0" r="0" t="0"/>
            <a:stretch/>
          </p:blipFill>
          <p:spPr>
            <a:xfrm>
              <a:off x="2530372" y="2824588"/>
              <a:ext cx="6217917" cy="4133250"/>
            </a:xfrm>
            <a:prstGeom prst="rect">
              <a:avLst/>
            </a:prstGeom>
            <a:noFill/>
            <a:ln>
              <a:noFill/>
            </a:ln>
          </p:spPr>
        </p:pic>
        <p:pic>
          <p:nvPicPr>
            <p:cNvPr descr="preencoded.png" id="359" name="Google Shape;359;h1eca309d3d7e5202_0_319"/>
            <p:cNvPicPr preferRelativeResize="0"/>
            <p:nvPr/>
          </p:nvPicPr>
          <p:blipFill rotWithShape="1">
            <a:blip r:embed="rId9">
              <a:alphaModFix/>
            </a:blip>
            <a:srcRect b="0" l="0" r="0" t="0"/>
            <a:stretch/>
          </p:blipFill>
          <p:spPr>
            <a:xfrm>
              <a:off x="3384152" y="3139083"/>
              <a:ext cx="8673" cy="3943830"/>
            </a:xfrm>
            <a:prstGeom prst="rect">
              <a:avLst/>
            </a:prstGeom>
            <a:noFill/>
            <a:ln>
              <a:noFill/>
            </a:ln>
          </p:spPr>
        </p:pic>
        <p:pic>
          <p:nvPicPr>
            <p:cNvPr descr="preencoded.png" id="360" name="Google Shape;360;h1eca309d3d7e5202_0_319"/>
            <p:cNvPicPr preferRelativeResize="0"/>
            <p:nvPr/>
          </p:nvPicPr>
          <p:blipFill rotWithShape="1">
            <a:blip r:embed="rId9">
              <a:alphaModFix/>
            </a:blip>
            <a:srcRect b="0" l="0" r="0" t="0"/>
            <a:stretch/>
          </p:blipFill>
          <p:spPr>
            <a:xfrm>
              <a:off x="4237930" y="3139083"/>
              <a:ext cx="8673" cy="3943830"/>
            </a:xfrm>
            <a:prstGeom prst="rect">
              <a:avLst/>
            </a:prstGeom>
            <a:noFill/>
            <a:ln>
              <a:noFill/>
            </a:ln>
          </p:spPr>
        </p:pic>
        <p:pic>
          <p:nvPicPr>
            <p:cNvPr descr="preencoded.png" id="361" name="Google Shape;361;h1eca309d3d7e5202_0_319"/>
            <p:cNvPicPr preferRelativeResize="0"/>
            <p:nvPr/>
          </p:nvPicPr>
          <p:blipFill rotWithShape="1">
            <a:blip r:embed="rId9">
              <a:alphaModFix/>
            </a:blip>
            <a:srcRect b="0" l="0" r="0" t="0"/>
            <a:stretch/>
          </p:blipFill>
          <p:spPr>
            <a:xfrm>
              <a:off x="5091711" y="3139083"/>
              <a:ext cx="8673" cy="3943830"/>
            </a:xfrm>
            <a:prstGeom prst="rect">
              <a:avLst/>
            </a:prstGeom>
            <a:noFill/>
            <a:ln>
              <a:noFill/>
            </a:ln>
          </p:spPr>
        </p:pic>
        <p:pic>
          <p:nvPicPr>
            <p:cNvPr descr="preencoded.png" id="362" name="Google Shape;362;h1eca309d3d7e5202_0_319"/>
            <p:cNvPicPr preferRelativeResize="0"/>
            <p:nvPr/>
          </p:nvPicPr>
          <p:blipFill rotWithShape="1">
            <a:blip r:embed="rId9">
              <a:alphaModFix/>
            </a:blip>
            <a:srcRect b="0" l="0" r="0" t="0"/>
            <a:stretch/>
          </p:blipFill>
          <p:spPr>
            <a:xfrm>
              <a:off x="5945489" y="3139083"/>
              <a:ext cx="8673" cy="3943830"/>
            </a:xfrm>
            <a:prstGeom prst="rect">
              <a:avLst/>
            </a:prstGeom>
            <a:noFill/>
            <a:ln>
              <a:noFill/>
            </a:ln>
          </p:spPr>
        </p:pic>
        <p:pic>
          <p:nvPicPr>
            <p:cNvPr descr="preencoded.png" id="363" name="Google Shape;363;h1eca309d3d7e5202_0_319"/>
            <p:cNvPicPr preferRelativeResize="0"/>
            <p:nvPr/>
          </p:nvPicPr>
          <p:blipFill rotWithShape="1">
            <a:blip r:embed="rId9">
              <a:alphaModFix/>
            </a:blip>
            <a:srcRect b="0" l="0" r="0" t="0"/>
            <a:stretch/>
          </p:blipFill>
          <p:spPr>
            <a:xfrm>
              <a:off x="6799271" y="3139083"/>
              <a:ext cx="8673" cy="3943830"/>
            </a:xfrm>
            <a:prstGeom prst="rect">
              <a:avLst/>
            </a:prstGeom>
            <a:noFill/>
            <a:ln>
              <a:noFill/>
            </a:ln>
          </p:spPr>
        </p:pic>
        <p:pic>
          <p:nvPicPr>
            <p:cNvPr descr="preencoded.png" id="364" name="Google Shape;364;h1eca309d3d7e5202_0_319"/>
            <p:cNvPicPr preferRelativeResize="0"/>
            <p:nvPr/>
          </p:nvPicPr>
          <p:blipFill rotWithShape="1">
            <a:blip r:embed="rId9">
              <a:alphaModFix/>
            </a:blip>
            <a:srcRect b="0" l="0" r="0" t="0"/>
            <a:stretch/>
          </p:blipFill>
          <p:spPr>
            <a:xfrm>
              <a:off x="7653049" y="3139083"/>
              <a:ext cx="8673" cy="3943830"/>
            </a:xfrm>
            <a:prstGeom prst="rect">
              <a:avLst/>
            </a:prstGeom>
            <a:noFill/>
            <a:ln>
              <a:noFill/>
            </a:ln>
          </p:spPr>
        </p:pic>
        <p:pic>
          <p:nvPicPr>
            <p:cNvPr descr="preencoded.png" id="365" name="Google Shape;365;h1eca309d3d7e5202_0_319"/>
            <p:cNvPicPr preferRelativeResize="0"/>
            <p:nvPr/>
          </p:nvPicPr>
          <p:blipFill rotWithShape="1">
            <a:blip r:embed="rId9">
              <a:alphaModFix/>
            </a:blip>
            <a:srcRect b="0" l="0" r="0" t="0"/>
            <a:stretch/>
          </p:blipFill>
          <p:spPr>
            <a:xfrm>
              <a:off x="8506828" y="3139083"/>
              <a:ext cx="8673" cy="3943830"/>
            </a:xfrm>
            <a:prstGeom prst="rect">
              <a:avLst/>
            </a:prstGeom>
            <a:noFill/>
            <a:ln>
              <a:noFill/>
            </a:ln>
          </p:spPr>
        </p:pic>
        <p:pic>
          <p:nvPicPr>
            <p:cNvPr descr="preencoded.png" id="366" name="Google Shape;366;h1eca309d3d7e5202_0_319"/>
            <p:cNvPicPr preferRelativeResize="0"/>
            <p:nvPr/>
          </p:nvPicPr>
          <p:blipFill rotWithShape="1">
            <a:blip r:embed="rId10">
              <a:alphaModFix/>
            </a:blip>
            <a:srcRect b="0" l="0" r="0" t="0"/>
            <a:stretch/>
          </p:blipFill>
          <p:spPr>
            <a:xfrm>
              <a:off x="2516122" y="4106724"/>
              <a:ext cx="6036870" cy="1780186"/>
            </a:xfrm>
            <a:prstGeom prst="rect">
              <a:avLst/>
            </a:prstGeom>
            <a:noFill/>
            <a:ln>
              <a:noFill/>
            </a:ln>
          </p:spPr>
        </p:pic>
        <p:pic>
          <p:nvPicPr>
            <p:cNvPr descr="preencoded.png" id="367" name="Google Shape;367;h1eca309d3d7e5202_0_319"/>
            <p:cNvPicPr preferRelativeResize="0"/>
            <p:nvPr/>
          </p:nvPicPr>
          <p:blipFill rotWithShape="1">
            <a:blip r:embed="rId11">
              <a:alphaModFix/>
            </a:blip>
            <a:srcRect b="0" l="0" r="0" t="0"/>
            <a:stretch/>
          </p:blipFill>
          <p:spPr>
            <a:xfrm>
              <a:off x="2526404" y="4773581"/>
              <a:ext cx="6032267" cy="1701393"/>
            </a:xfrm>
            <a:prstGeom prst="rect">
              <a:avLst/>
            </a:prstGeom>
            <a:noFill/>
            <a:ln>
              <a:noFill/>
            </a:ln>
          </p:spPr>
        </p:pic>
        <p:pic>
          <p:nvPicPr>
            <p:cNvPr descr="preencoded.png" id="368" name="Google Shape;368;h1eca309d3d7e5202_0_319"/>
            <p:cNvPicPr preferRelativeResize="0"/>
            <p:nvPr/>
          </p:nvPicPr>
          <p:blipFill rotWithShape="1">
            <a:blip r:embed="rId12">
              <a:alphaModFix/>
            </a:blip>
            <a:srcRect b="0" l="0" r="0" t="0"/>
            <a:stretch/>
          </p:blipFill>
          <p:spPr>
            <a:xfrm>
              <a:off x="3330897" y="4541732"/>
              <a:ext cx="115179" cy="115178"/>
            </a:xfrm>
            <a:prstGeom prst="rect">
              <a:avLst/>
            </a:prstGeom>
            <a:noFill/>
            <a:ln>
              <a:noFill/>
            </a:ln>
          </p:spPr>
        </p:pic>
        <p:pic>
          <p:nvPicPr>
            <p:cNvPr descr="preencoded.png" id="369" name="Google Shape;369;h1eca309d3d7e5202_0_319"/>
            <p:cNvPicPr preferRelativeResize="0"/>
            <p:nvPr/>
          </p:nvPicPr>
          <p:blipFill rotWithShape="1">
            <a:blip r:embed="rId13">
              <a:alphaModFix/>
            </a:blip>
            <a:srcRect b="0" l="0" r="0" t="0"/>
            <a:stretch/>
          </p:blipFill>
          <p:spPr>
            <a:xfrm>
              <a:off x="3330897" y="5235848"/>
              <a:ext cx="115179" cy="115179"/>
            </a:xfrm>
            <a:prstGeom prst="rect">
              <a:avLst/>
            </a:prstGeom>
            <a:noFill/>
            <a:ln>
              <a:noFill/>
            </a:ln>
          </p:spPr>
        </p:pic>
        <p:pic>
          <p:nvPicPr>
            <p:cNvPr descr="preencoded.png" id="370" name="Google Shape;370;h1eca309d3d7e5202_0_319"/>
            <p:cNvPicPr preferRelativeResize="0"/>
            <p:nvPr/>
          </p:nvPicPr>
          <p:blipFill rotWithShape="1">
            <a:blip r:embed="rId12">
              <a:alphaModFix/>
            </a:blip>
            <a:srcRect b="0" l="0" r="0" t="0"/>
            <a:stretch/>
          </p:blipFill>
          <p:spPr>
            <a:xfrm>
              <a:off x="4184677" y="4238458"/>
              <a:ext cx="115179" cy="115179"/>
            </a:xfrm>
            <a:prstGeom prst="rect">
              <a:avLst/>
            </a:prstGeom>
            <a:noFill/>
            <a:ln>
              <a:noFill/>
            </a:ln>
          </p:spPr>
        </p:pic>
        <p:pic>
          <p:nvPicPr>
            <p:cNvPr descr="preencoded.png" id="371" name="Google Shape;371;h1eca309d3d7e5202_0_319"/>
            <p:cNvPicPr preferRelativeResize="0"/>
            <p:nvPr/>
          </p:nvPicPr>
          <p:blipFill rotWithShape="1">
            <a:blip r:embed="rId14">
              <a:alphaModFix/>
            </a:blip>
            <a:srcRect b="0" l="0" r="0" t="0"/>
            <a:stretch/>
          </p:blipFill>
          <p:spPr>
            <a:xfrm>
              <a:off x="4184677" y="5561633"/>
              <a:ext cx="115179" cy="115179"/>
            </a:xfrm>
            <a:prstGeom prst="rect">
              <a:avLst/>
            </a:prstGeom>
            <a:noFill/>
            <a:ln>
              <a:noFill/>
            </a:ln>
          </p:spPr>
        </p:pic>
        <p:pic>
          <p:nvPicPr>
            <p:cNvPr descr="preencoded.png" id="372" name="Google Shape;372;h1eca309d3d7e5202_0_319"/>
            <p:cNvPicPr preferRelativeResize="0"/>
            <p:nvPr/>
          </p:nvPicPr>
          <p:blipFill rotWithShape="1">
            <a:blip r:embed="rId15">
              <a:alphaModFix/>
            </a:blip>
            <a:srcRect b="0" l="0" r="0" t="0"/>
            <a:stretch/>
          </p:blipFill>
          <p:spPr>
            <a:xfrm>
              <a:off x="5038458" y="5799609"/>
              <a:ext cx="115179" cy="115179"/>
            </a:xfrm>
            <a:prstGeom prst="rect">
              <a:avLst/>
            </a:prstGeom>
            <a:noFill/>
            <a:ln>
              <a:noFill/>
            </a:ln>
          </p:spPr>
        </p:pic>
        <p:pic>
          <p:nvPicPr>
            <p:cNvPr descr="preencoded.png" id="373" name="Google Shape;373;h1eca309d3d7e5202_0_319"/>
            <p:cNvPicPr preferRelativeResize="0"/>
            <p:nvPr/>
          </p:nvPicPr>
          <p:blipFill rotWithShape="1">
            <a:blip r:embed="rId15">
              <a:alphaModFix/>
            </a:blip>
            <a:srcRect b="0" l="0" r="0" t="0"/>
            <a:stretch/>
          </p:blipFill>
          <p:spPr>
            <a:xfrm>
              <a:off x="5038458" y="4733869"/>
              <a:ext cx="115179" cy="115179"/>
            </a:xfrm>
            <a:prstGeom prst="rect">
              <a:avLst/>
            </a:prstGeom>
            <a:noFill/>
            <a:ln>
              <a:noFill/>
            </a:ln>
          </p:spPr>
        </p:pic>
        <p:pic>
          <p:nvPicPr>
            <p:cNvPr descr="preencoded.png" id="374" name="Google Shape;374;h1eca309d3d7e5202_0_319"/>
            <p:cNvPicPr preferRelativeResize="0"/>
            <p:nvPr/>
          </p:nvPicPr>
          <p:blipFill rotWithShape="1">
            <a:blip r:embed="rId12">
              <a:alphaModFix/>
            </a:blip>
            <a:srcRect b="0" l="0" r="0" t="0"/>
            <a:stretch/>
          </p:blipFill>
          <p:spPr>
            <a:xfrm>
              <a:off x="5895705" y="5049924"/>
              <a:ext cx="115179" cy="115179"/>
            </a:xfrm>
            <a:prstGeom prst="rect">
              <a:avLst/>
            </a:prstGeom>
            <a:noFill/>
            <a:ln>
              <a:noFill/>
            </a:ln>
          </p:spPr>
        </p:pic>
        <p:pic>
          <p:nvPicPr>
            <p:cNvPr descr="preencoded.png" id="375" name="Google Shape;375;h1eca309d3d7e5202_0_319"/>
            <p:cNvPicPr preferRelativeResize="0"/>
            <p:nvPr/>
          </p:nvPicPr>
          <p:blipFill rotWithShape="1">
            <a:blip r:embed="rId12">
              <a:alphaModFix/>
            </a:blip>
            <a:srcRect b="0" l="0" r="0" t="0"/>
            <a:stretch/>
          </p:blipFill>
          <p:spPr>
            <a:xfrm>
              <a:off x="5895705" y="4815483"/>
              <a:ext cx="115179" cy="115179"/>
            </a:xfrm>
            <a:prstGeom prst="rect">
              <a:avLst/>
            </a:prstGeom>
            <a:noFill/>
            <a:ln>
              <a:noFill/>
            </a:ln>
          </p:spPr>
        </p:pic>
        <p:pic>
          <p:nvPicPr>
            <p:cNvPr descr="preencoded.png" id="376" name="Google Shape;376;h1eca309d3d7e5202_0_319"/>
            <p:cNvPicPr preferRelativeResize="0"/>
            <p:nvPr/>
          </p:nvPicPr>
          <p:blipFill rotWithShape="1">
            <a:blip r:embed="rId12">
              <a:alphaModFix/>
            </a:blip>
            <a:srcRect b="0" l="0" r="0" t="0"/>
            <a:stretch/>
          </p:blipFill>
          <p:spPr>
            <a:xfrm>
              <a:off x="6746016" y="5750682"/>
              <a:ext cx="115179" cy="115178"/>
            </a:xfrm>
            <a:prstGeom prst="rect">
              <a:avLst/>
            </a:prstGeom>
            <a:noFill/>
            <a:ln>
              <a:noFill/>
            </a:ln>
          </p:spPr>
        </p:pic>
        <p:pic>
          <p:nvPicPr>
            <p:cNvPr descr="preencoded.png" id="377" name="Google Shape;377;h1eca309d3d7e5202_0_319"/>
            <p:cNvPicPr preferRelativeResize="0"/>
            <p:nvPr/>
          </p:nvPicPr>
          <p:blipFill rotWithShape="1">
            <a:blip r:embed="rId13">
              <a:alphaModFix/>
            </a:blip>
            <a:srcRect b="0" l="0" r="0" t="0"/>
            <a:stretch/>
          </p:blipFill>
          <p:spPr>
            <a:xfrm>
              <a:off x="6746016" y="5307657"/>
              <a:ext cx="115179" cy="115178"/>
            </a:xfrm>
            <a:prstGeom prst="rect">
              <a:avLst/>
            </a:prstGeom>
            <a:noFill/>
            <a:ln>
              <a:noFill/>
            </a:ln>
          </p:spPr>
        </p:pic>
        <p:pic>
          <p:nvPicPr>
            <p:cNvPr descr="preencoded.png" id="378" name="Google Shape;378;h1eca309d3d7e5202_0_319"/>
            <p:cNvPicPr preferRelativeResize="0"/>
            <p:nvPr/>
          </p:nvPicPr>
          <p:blipFill rotWithShape="1">
            <a:blip r:embed="rId12">
              <a:alphaModFix/>
            </a:blip>
            <a:srcRect b="0" l="0" r="0" t="0"/>
            <a:stretch/>
          </p:blipFill>
          <p:spPr>
            <a:xfrm>
              <a:off x="7603266" y="5229337"/>
              <a:ext cx="115179" cy="115179"/>
            </a:xfrm>
            <a:prstGeom prst="rect">
              <a:avLst/>
            </a:prstGeom>
            <a:noFill/>
            <a:ln>
              <a:noFill/>
            </a:ln>
          </p:spPr>
        </p:pic>
        <p:pic>
          <p:nvPicPr>
            <p:cNvPr descr="preencoded.png" id="379" name="Google Shape;379;h1eca309d3d7e5202_0_319"/>
            <p:cNvPicPr preferRelativeResize="0"/>
            <p:nvPr/>
          </p:nvPicPr>
          <p:blipFill rotWithShape="1">
            <a:blip r:embed="rId13">
              <a:alphaModFix/>
            </a:blip>
            <a:srcRect b="0" l="0" r="0" t="0"/>
            <a:stretch/>
          </p:blipFill>
          <p:spPr>
            <a:xfrm>
              <a:off x="7603266" y="4929578"/>
              <a:ext cx="115179" cy="115179"/>
            </a:xfrm>
            <a:prstGeom prst="rect">
              <a:avLst/>
            </a:prstGeom>
            <a:noFill/>
            <a:ln>
              <a:noFill/>
            </a:ln>
          </p:spPr>
        </p:pic>
        <p:sp>
          <p:nvSpPr>
            <p:cNvPr id="380" name="Google Shape;380;h1eca309d3d7e5202_0_319"/>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366"/>
                <a:buFont typeface="Lato"/>
                <a:buNone/>
              </a:pPr>
              <a:r>
                <a:rPr b="0" i="0" lang="en-US" sz="1366" u="none" cap="none" strike="noStrike">
                  <a:solidFill>
                    <a:srgbClr val="026187"/>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81" name="Google Shape;381;h1eca309d3d7e5202_0_319"/>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639"/>
                <a:buFont typeface="Lato"/>
                <a:buNone/>
              </a:pPr>
              <a:r>
                <a:rPr b="0" i="0" lang="en-US" sz="1639" u="none" cap="none" strike="noStrike">
                  <a:solidFill>
                    <a:srgbClr val="026187"/>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82" name="Google Shape;382;h1eca309d3d7e5202_0_319"/>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639"/>
                <a:buFont typeface="Lato"/>
                <a:buNone/>
              </a:pPr>
              <a:r>
                <a:rPr b="0" i="0" lang="en-US" sz="1639" u="none" cap="none" strike="noStrike">
                  <a:solidFill>
                    <a:srgbClr val="026187"/>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83" name="Google Shape;383;h1eca309d3d7e5202_0_319"/>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639"/>
                <a:buFont typeface="Lato"/>
                <a:buNone/>
              </a:pPr>
              <a:r>
                <a:rPr b="0" i="0" lang="en-US" sz="1639" u="none" cap="none" strike="noStrike">
                  <a:solidFill>
                    <a:srgbClr val="026187"/>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84" name="Google Shape;384;h1eca309d3d7e5202_0_319"/>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639"/>
                <a:buFont typeface="Lato"/>
                <a:buNone/>
              </a:pPr>
              <a:r>
                <a:rPr b="0" i="0" lang="en-US" sz="1639" u="none" cap="none" strike="noStrike">
                  <a:solidFill>
                    <a:srgbClr val="026187"/>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85" name="Google Shape;385;h1eca309d3d7e5202_0_319"/>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639"/>
                <a:buFont typeface="Lato"/>
                <a:buNone/>
              </a:pPr>
              <a:r>
                <a:rPr b="0" i="0" lang="en-US" sz="1639" u="none" cap="none" strike="noStrike">
                  <a:solidFill>
                    <a:srgbClr val="026187"/>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86" name="Google Shape;386;h1eca309d3d7e5202_0_319"/>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639"/>
                <a:buFont typeface="Lato"/>
                <a:buNone/>
              </a:pPr>
              <a:r>
                <a:rPr b="0" i="0" lang="en-US" sz="1639" u="none" cap="none" strike="noStrike">
                  <a:solidFill>
                    <a:srgbClr val="026187"/>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87" name="Google Shape;387;h1eca309d3d7e5202_0_319"/>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639"/>
                <a:buFont typeface="Lato"/>
                <a:buNone/>
              </a:pPr>
              <a:r>
                <a:rPr b="0" i="0" lang="en-US" sz="1639" u="none" cap="none" strike="noStrike">
                  <a:solidFill>
                    <a:srgbClr val="026187"/>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88" name="Google Shape;388;h1eca309d3d7e5202_0_319"/>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639"/>
                <a:buFont typeface="Lato"/>
                <a:buNone/>
              </a:pPr>
              <a:r>
                <a:rPr b="0" i="0" lang="en-US" sz="1639" u="none" cap="none" strike="noStrike">
                  <a:solidFill>
                    <a:srgbClr val="026187"/>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89" name="Google Shape;389;h1eca309d3d7e5202_0_319"/>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366"/>
                <a:buFont typeface="Lato"/>
                <a:buNone/>
              </a:pPr>
              <a:r>
                <a:rPr b="0" i="0" lang="en-US" sz="1366" u="none" cap="none" strike="noStrike">
                  <a:solidFill>
                    <a:srgbClr val="026187"/>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90" name="Google Shape;390;h1eca309d3d7e5202_0_319"/>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366"/>
                <a:buFont typeface="Lato"/>
                <a:buNone/>
              </a:pPr>
              <a:r>
                <a:rPr b="0" i="0" lang="en-US" sz="1366" u="none" cap="none" strike="noStrike">
                  <a:solidFill>
                    <a:srgbClr val="026187"/>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91" name="Google Shape;391;h1eca309d3d7e5202_0_319"/>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366"/>
                <a:buFont typeface="Lato"/>
                <a:buNone/>
              </a:pPr>
              <a:r>
                <a:rPr b="0" i="0" lang="en-US" sz="1366" u="none" cap="none" strike="noStrike">
                  <a:solidFill>
                    <a:srgbClr val="026187"/>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92" name="Google Shape;392;h1eca309d3d7e5202_0_319"/>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366"/>
                <a:buFont typeface="Lato"/>
                <a:buNone/>
              </a:pPr>
              <a:r>
                <a:rPr b="0" i="0" lang="en-US" sz="1366" u="none" cap="none" strike="noStrike">
                  <a:solidFill>
                    <a:srgbClr val="026187"/>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93" name="Google Shape;393;h1eca309d3d7e5202_0_319"/>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366"/>
                <a:buFont typeface="Lato"/>
                <a:buNone/>
              </a:pPr>
              <a:r>
                <a:rPr b="0" i="0" lang="en-US" sz="1366" u="none" cap="none" strike="noStrike">
                  <a:solidFill>
                    <a:srgbClr val="026187"/>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94" name="Google Shape;394;h1eca309d3d7e5202_0_319"/>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366"/>
                <a:buFont typeface="Lato"/>
                <a:buNone/>
              </a:pPr>
              <a:r>
                <a:rPr b="0" i="0" lang="en-US" sz="1366" u="none" cap="none" strike="noStrike">
                  <a:solidFill>
                    <a:srgbClr val="026187"/>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95" name="Google Shape;395;h1eca309d3d7e5202_0_319"/>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366"/>
                <a:buFont typeface="Lato"/>
                <a:buNone/>
              </a:pPr>
              <a:r>
                <a:rPr b="0" i="0" lang="en-US" sz="1366" u="none" cap="none" strike="noStrike">
                  <a:solidFill>
                    <a:srgbClr val="026187"/>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96" name="Google Shape;396;h1eca309d3d7e5202_0_319"/>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366"/>
                <a:buFont typeface="Lato"/>
                <a:buNone/>
              </a:pPr>
              <a:r>
                <a:rPr b="0" i="0" lang="en-US" sz="1366" u="none" cap="none" strike="noStrike">
                  <a:solidFill>
                    <a:srgbClr val="026187"/>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97" name="Google Shape;397;h1eca309d3d7e5202_0_319"/>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366"/>
                <a:buFont typeface="Lato"/>
                <a:buNone/>
              </a:pPr>
              <a:r>
                <a:rPr b="0" i="0" lang="en-US" sz="1366" u="none" cap="none" strike="noStrike">
                  <a:solidFill>
                    <a:srgbClr val="026187"/>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98" name="Google Shape;398;h1eca309d3d7e5202_0_319"/>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1366"/>
                <a:buFont typeface="Lato"/>
                <a:buNone/>
              </a:pPr>
              <a:r>
                <a:rPr b="0" i="0" lang="en-US" sz="1366" u="none" cap="none" strike="noStrike">
                  <a:solidFill>
                    <a:srgbClr val="026187"/>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99" name="Google Shape;399;h1eca309d3d7e5202_0_319"/>
          <p:cNvGrpSpPr/>
          <p:nvPr/>
        </p:nvGrpSpPr>
        <p:grpSpPr>
          <a:xfrm>
            <a:off x="10801350" y="3143250"/>
            <a:ext cx="4181476" cy="4181456"/>
            <a:chOff x="10801350" y="3143250"/>
            <a:chExt cx="4181476" cy="4181456"/>
          </a:xfrm>
        </p:grpSpPr>
        <p:pic>
          <p:nvPicPr>
            <p:cNvPr descr="preencoded.png" id="400" name="Google Shape;400;h1eca309d3d7e5202_0_319"/>
            <p:cNvPicPr preferRelativeResize="0"/>
            <p:nvPr/>
          </p:nvPicPr>
          <p:blipFill rotWithShape="1">
            <a:blip r:embed="rId16">
              <a:alphaModFix/>
            </a:blip>
            <a:srcRect b="0" l="0" r="0" t="0"/>
            <a:stretch/>
          </p:blipFill>
          <p:spPr>
            <a:xfrm>
              <a:off x="12892088" y="3143250"/>
              <a:ext cx="2090738" cy="3569103"/>
            </a:xfrm>
            <a:prstGeom prst="rect">
              <a:avLst/>
            </a:prstGeom>
            <a:noFill/>
            <a:ln>
              <a:noFill/>
            </a:ln>
          </p:spPr>
        </p:pic>
        <p:pic>
          <p:nvPicPr>
            <p:cNvPr descr="preencoded.png" id="401" name="Google Shape;401;h1eca309d3d7e5202_0_319"/>
            <p:cNvPicPr preferRelativeResize="0"/>
            <p:nvPr/>
          </p:nvPicPr>
          <p:blipFill rotWithShape="1">
            <a:blip r:embed="rId17">
              <a:alphaModFix/>
            </a:blip>
            <a:srcRect b="0" l="0" r="0" t="0"/>
            <a:stretch/>
          </p:blipFill>
          <p:spPr>
            <a:xfrm>
              <a:off x="11413713" y="6268845"/>
              <a:ext cx="2956750" cy="1055861"/>
            </a:xfrm>
            <a:prstGeom prst="rect">
              <a:avLst/>
            </a:prstGeom>
            <a:noFill/>
            <a:ln>
              <a:noFill/>
            </a:ln>
          </p:spPr>
        </p:pic>
        <p:pic>
          <p:nvPicPr>
            <p:cNvPr descr="preencoded.png" id="402" name="Google Shape;402;h1eca309d3d7e5202_0_319"/>
            <p:cNvPicPr preferRelativeResize="0"/>
            <p:nvPr/>
          </p:nvPicPr>
          <p:blipFill rotWithShape="1">
            <a:blip r:embed="rId18">
              <a:alphaModFix/>
            </a:blip>
            <a:srcRect b="0" l="0" r="0" t="0"/>
            <a:stretch/>
          </p:blipFill>
          <p:spPr>
            <a:xfrm>
              <a:off x="10801350" y="3143250"/>
              <a:ext cx="2090738" cy="3569103"/>
            </a:xfrm>
            <a:prstGeom prst="rect">
              <a:avLst/>
            </a:prstGeom>
            <a:noFill/>
            <a:ln>
              <a:noFill/>
            </a:ln>
          </p:spPr>
        </p:pic>
        <p:sp>
          <p:nvSpPr>
            <p:cNvPr id="403" name="Google Shape;403;h1eca309d3d7e5202_0_319"/>
            <p:cNvSpPr/>
            <p:nvPr/>
          </p:nvSpPr>
          <p:spPr>
            <a:xfrm>
              <a:off x="12230100" y="4752975"/>
              <a:ext cx="14934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34.574</a:t>
              </a:r>
              <a:endParaRPr b="0" i="0" sz="3600" u="none" cap="none" strike="noStrike">
                <a:solidFill>
                  <a:schemeClr val="dk1"/>
                </a:solidFill>
                <a:latin typeface="Calibri"/>
                <a:ea typeface="Calibri"/>
                <a:cs typeface="Calibri"/>
                <a:sym typeface="Calibri"/>
              </a:endParaRPr>
            </a:p>
          </p:txBody>
        </p:sp>
        <p:sp>
          <p:nvSpPr>
            <p:cNvPr id="404" name="Google Shape;404;h1eca309d3d7e5202_0_319"/>
            <p:cNvSpPr/>
            <p:nvPr/>
          </p:nvSpPr>
          <p:spPr>
            <a:xfrm>
              <a:off x="12520613" y="5257800"/>
              <a:ext cx="859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405" name="Google Shape;405;h1eca309d3d7e5202_0_319"/>
          <p:cNvGrpSpPr/>
          <p:nvPr/>
        </p:nvGrpSpPr>
        <p:grpSpPr>
          <a:xfrm>
            <a:off x="9898380" y="7886700"/>
            <a:ext cx="5997000" cy="1602225"/>
            <a:chOff x="9898380" y="7886700"/>
            <a:chExt cx="5997000" cy="1602225"/>
          </a:xfrm>
        </p:grpSpPr>
        <p:sp>
          <p:nvSpPr>
            <p:cNvPr id="406" name="Google Shape;406;h1eca309d3d7e5202_0_319"/>
            <p:cNvSpPr/>
            <p:nvPr/>
          </p:nvSpPr>
          <p:spPr>
            <a:xfrm>
              <a:off x="9898380" y="7886700"/>
              <a:ext cx="5997000" cy="6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Treasure Found</a:t>
              </a:r>
              <a:endParaRPr b="0" i="0" sz="3600" u="none" cap="none" strike="noStrike">
                <a:solidFill>
                  <a:schemeClr val="dk1"/>
                </a:solidFill>
                <a:latin typeface="Calibri"/>
                <a:ea typeface="Calibri"/>
                <a:cs typeface="Calibri"/>
                <a:sym typeface="Calibri"/>
              </a:endParaRPr>
            </a:p>
          </p:txBody>
        </p:sp>
        <p:sp>
          <p:nvSpPr>
            <p:cNvPr id="407" name="Google Shape;407;h1eca309d3d7e5202_0_319"/>
            <p:cNvSpPr/>
            <p:nvPr/>
          </p:nvSpPr>
          <p:spPr>
            <a:xfrm>
              <a:off x="9913620" y="8467725"/>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408" name="Google Shape;408;h1eca309d3d7e5202_0_319"/>
          <p:cNvGrpSpPr/>
          <p:nvPr/>
        </p:nvGrpSpPr>
        <p:grpSpPr>
          <a:xfrm>
            <a:off x="2392680" y="7886700"/>
            <a:ext cx="5997000" cy="1602225"/>
            <a:chOff x="2392680" y="7886700"/>
            <a:chExt cx="5997000" cy="1602225"/>
          </a:xfrm>
        </p:grpSpPr>
        <p:sp>
          <p:nvSpPr>
            <p:cNvPr id="409" name="Google Shape;409;h1eca309d3d7e5202_0_319"/>
            <p:cNvSpPr/>
            <p:nvPr/>
          </p:nvSpPr>
          <p:spPr>
            <a:xfrm>
              <a:off x="2392680" y="7886700"/>
              <a:ext cx="5997000" cy="6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Spellcasting Progress</a:t>
              </a:r>
              <a:endParaRPr b="0" i="0" sz="3600" u="none" cap="none" strike="noStrike">
                <a:solidFill>
                  <a:schemeClr val="dk1"/>
                </a:solidFill>
                <a:latin typeface="Calibri"/>
                <a:ea typeface="Calibri"/>
                <a:cs typeface="Calibri"/>
                <a:sym typeface="Calibri"/>
              </a:endParaRPr>
            </a:p>
          </p:txBody>
        </p:sp>
        <p:sp>
          <p:nvSpPr>
            <p:cNvPr id="410" name="Google Shape;410;h1eca309d3d7e5202_0_319"/>
            <p:cNvSpPr/>
            <p:nvPr/>
          </p:nvSpPr>
          <p:spPr>
            <a:xfrm>
              <a:off x="2407920" y="8467725"/>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415" name="Shape 415"/>
        <p:cNvGrpSpPr/>
        <p:nvPr/>
      </p:nvGrpSpPr>
      <p:grpSpPr>
        <a:xfrm>
          <a:off x="0" y="0"/>
          <a:ext cx="0" cy="0"/>
          <a:chOff x="0" y="0"/>
          <a:chExt cx="0" cy="0"/>
        </a:xfrm>
      </p:grpSpPr>
      <p:pic>
        <p:nvPicPr>
          <p:cNvPr descr="preencoded.png" id="416" name="Google Shape;416;h1eca309d3d7e5202_0_385"/>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17" name="Google Shape;417;h1eca309d3d7e5202_0_385"/>
          <p:cNvPicPr preferRelativeResize="0"/>
          <p:nvPr/>
        </p:nvPicPr>
        <p:blipFill rotWithShape="1">
          <a:blip r:embed="rId4">
            <a:alphaModFix/>
          </a:blip>
          <a:srcRect b="0" l="0" r="0" t="0"/>
          <a:stretch/>
        </p:blipFill>
        <p:spPr>
          <a:xfrm>
            <a:off x="238125" y="7677150"/>
            <a:ext cx="1807273" cy="1807178"/>
          </a:xfrm>
          <a:prstGeom prst="rect">
            <a:avLst/>
          </a:prstGeom>
          <a:noFill/>
          <a:ln>
            <a:noFill/>
          </a:ln>
        </p:spPr>
      </p:pic>
      <p:pic>
        <p:nvPicPr>
          <p:cNvPr descr="preencoded.png" id="418" name="Google Shape;418;h1eca309d3d7e5202_0_385"/>
          <p:cNvPicPr preferRelativeResize="0"/>
          <p:nvPr/>
        </p:nvPicPr>
        <p:blipFill rotWithShape="1">
          <a:blip r:embed="rId5">
            <a:alphaModFix/>
          </a:blip>
          <a:srcRect b="0" l="0" r="0" t="0"/>
          <a:stretch/>
        </p:blipFill>
        <p:spPr>
          <a:xfrm>
            <a:off x="464344" y="566738"/>
            <a:ext cx="11787187" cy="409575"/>
          </a:xfrm>
          <a:prstGeom prst="rect">
            <a:avLst/>
          </a:prstGeom>
          <a:noFill/>
          <a:ln>
            <a:noFill/>
          </a:ln>
        </p:spPr>
      </p:pic>
      <p:pic>
        <p:nvPicPr>
          <p:cNvPr descr="preencoded.png" id="419" name="Google Shape;419;h1eca309d3d7e5202_0_385"/>
          <p:cNvPicPr preferRelativeResize="0"/>
          <p:nvPr/>
        </p:nvPicPr>
        <p:blipFill rotWithShape="1">
          <a:blip r:embed="rId6">
            <a:alphaModFix/>
          </a:blip>
          <a:srcRect b="0" l="0" r="0" t="0"/>
          <a:stretch/>
        </p:blipFill>
        <p:spPr>
          <a:xfrm>
            <a:off x="2397919" y="9463087"/>
            <a:ext cx="15425737" cy="409575"/>
          </a:xfrm>
          <a:prstGeom prst="rect">
            <a:avLst/>
          </a:prstGeom>
          <a:noFill/>
          <a:ln>
            <a:noFill/>
          </a:ln>
        </p:spPr>
      </p:pic>
      <p:grpSp>
        <p:nvGrpSpPr>
          <p:cNvPr id="420" name="Google Shape;420;h1eca309d3d7e5202_0_385"/>
          <p:cNvGrpSpPr/>
          <p:nvPr/>
        </p:nvGrpSpPr>
        <p:grpSpPr>
          <a:xfrm>
            <a:off x="17640300" y="7994925"/>
            <a:ext cx="596549" cy="2063476"/>
            <a:chOff x="17640300" y="7994925"/>
            <a:chExt cx="596549" cy="2063476"/>
          </a:xfrm>
        </p:grpSpPr>
        <p:pic>
          <p:nvPicPr>
            <p:cNvPr descr="preencoded.png" id="421" name="Google Shape;421;h1eca309d3d7e5202_0_385"/>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422" name="Google Shape;422;h1eca309d3d7e5202_0_38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23" name="Google Shape;423;h1eca309d3d7e5202_0_385"/>
          <p:cNvGrpSpPr/>
          <p:nvPr/>
        </p:nvGrpSpPr>
        <p:grpSpPr>
          <a:xfrm>
            <a:off x="10086975" y="4314825"/>
            <a:ext cx="6644700" cy="1678425"/>
            <a:chOff x="10086975" y="4314825"/>
            <a:chExt cx="6644700" cy="1678425"/>
          </a:xfrm>
        </p:grpSpPr>
        <p:sp>
          <p:nvSpPr>
            <p:cNvPr id="424" name="Google Shape;424;h1eca309d3d7e5202_0_385"/>
            <p:cNvSpPr/>
            <p:nvPr/>
          </p:nvSpPr>
          <p:spPr>
            <a:xfrm>
              <a:off x="10086975" y="4314825"/>
              <a:ext cx="66447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A web application</a:t>
              </a:r>
              <a:endParaRPr b="0" i="0" sz="3600" u="none" cap="none" strike="noStrike">
                <a:solidFill>
                  <a:schemeClr val="dk1"/>
                </a:solidFill>
                <a:latin typeface="Calibri"/>
                <a:ea typeface="Calibri"/>
                <a:cs typeface="Calibri"/>
                <a:sym typeface="Calibri"/>
              </a:endParaRPr>
            </a:p>
          </p:txBody>
        </p:sp>
        <p:sp>
          <p:nvSpPr>
            <p:cNvPr id="425" name="Google Shape;425;h1eca309d3d7e5202_0_385"/>
            <p:cNvSpPr/>
            <p:nvPr/>
          </p:nvSpPr>
          <p:spPr>
            <a:xfrm>
              <a:off x="10086975" y="4972050"/>
              <a:ext cx="66141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26" name="Google Shape;426;h1eca309d3d7e5202_0_385"/>
          <p:cNvPicPr preferRelativeResize="0"/>
          <p:nvPr/>
        </p:nvPicPr>
        <p:blipFill rotWithShape="1">
          <a:blip r:embed="rId8">
            <a:alphaModFix/>
          </a:blip>
          <a:srcRect b="0" l="0" r="0" t="0"/>
          <a:stretch/>
        </p:blipFill>
        <p:spPr>
          <a:xfrm>
            <a:off x="190500" y="2438400"/>
            <a:ext cx="10325100" cy="6124575"/>
          </a:xfrm>
          <a:prstGeom prst="rect">
            <a:avLst/>
          </a:prstGeom>
          <a:noFill/>
          <a:ln>
            <a:noFill/>
          </a:ln>
        </p:spPr>
      </p:pic>
      <p:pic>
        <p:nvPicPr>
          <p:cNvPr descr="preencoded.png" id="427" name="Google Shape;427;h1eca309d3d7e5202_0_385"/>
          <p:cNvPicPr preferRelativeResize="0"/>
          <p:nvPr/>
        </p:nvPicPr>
        <p:blipFill rotWithShape="1">
          <a:blip r:embed="rId9">
            <a:alphaModFix/>
          </a:blip>
          <a:srcRect b="0" l="0" r="0" t="0"/>
          <a:stretch/>
        </p:blipFill>
        <p:spPr>
          <a:xfrm>
            <a:off x="1638300" y="2695575"/>
            <a:ext cx="7419975" cy="4867275"/>
          </a:xfrm>
          <a:prstGeom prst="rect">
            <a:avLst/>
          </a:prstGeom>
          <a:noFill/>
          <a:ln>
            <a:noFill/>
          </a:ln>
        </p:spPr>
      </p:pic>
      <p:sp>
        <p:nvSpPr>
          <p:cNvPr id="428" name="Google Shape;428;h1eca309d3d7e5202_0_385"/>
          <p:cNvSpPr/>
          <p:nvPr/>
        </p:nvSpPr>
        <p:spPr>
          <a:xfrm>
            <a:off x="5257800" y="914400"/>
            <a:ext cx="7915200" cy="11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Quattrocento"/>
              <a:buNone/>
            </a:pPr>
            <a:r>
              <a:rPr b="1" i="0" lang="en-US" sz="6000" u="none" cap="none" strike="noStrike">
                <a:solidFill>
                  <a:srgbClr val="272727"/>
                </a:solidFill>
                <a:latin typeface="Quattrocento"/>
                <a:ea typeface="Quattrocento"/>
                <a:cs typeface="Quattrocento"/>
                <a:sym typeface="Quattrocento"/>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433" name="Shape 433"/>
        <p:cNvGrpSpPr/>
        <p:nvPr/>
      </p:nvGrpSpPr>
      <p:grpSpPr>
        <a:xfrm>
          <a:off x="0" y="0"/>
          <a:ext cx="0" cy="0"/>
          <a:chOff x="0" y="0"/>
          <a:chExt cx="0" cy="0"/>
        </a:xfrm>
      </p:grpSpPr>
      <p:pic>
        <p:nvPicPr>
          <p:cNvPr descr="preencoded.png" id="434" name="Google Shape;434;h1eca309d3d7e5202_0_402"/>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35" name="Google Shape;435;h1eca309d3d7e5202_0_402"/>
          <p:cNvPicPr preferRelativeResize="0"/>
          <p:nvPr/>
        </p:nvPicPr>
        <p:blipFill rotWithShape="1">
          <a:blip r:embed="rId4">
            <a:alphaModFix/>
          </a:blip>
          <a:srcRect b="0" l="0" r="0" t="0"/>
          <a:stretch/>
        </p:blipFill>
        <p:spPr>
          <a:xfrm rot="5400000">
            <a:off x="13718381" y="3743325"/>
            <a:ext cx="7748588" cy="238125"/>
          </a:xfrm>
          <a:prstGeom prst="rect">
            <a:avLst/>
          </a:prstGeom>
          <a:noFill/>
          <a:ln>
            <a:noFill/>
          </a:ln>
        </p:spPr>
      </p:pic>
      <p:pic>
        <p:nvPicPr>
          <p:cNvPr descr="preencoded.png" id="436" name="Google Shape;436;h1eca309d3d7e5202_0_402"/>
          <p:cNvPicPr preferRelativeResize="0"/>
          <p:nvPr/>
        </p:nvPicPr>
        <p:blipFill rotWithShape="1">
          <a:blip r:embed="rId5">
            <a:alphaModFix/>
          </a:blip>
          <a:srcRect b="0" l="0" r="0" t="0"/>
          <a:stretch/>
        </p:blipFill>
        <p:spPr>
          <a:xfrm>
            <a:off x="333375" y="876300"/>
            <a:ext cx="1807273" cy="1807178"/>
          </a:xfrm>
          <a:prstGeom prst="rect">
            <a:avLst/>
          </a:prstGeom>
          <a:noFill/>
          <a:ln>
            <a:noFill/>
          </a:ln>
        </p:spPr>
      </p:pic>
      <p:grpSp>
        <p:nvGrpSpPr>
          <p:cNvPr id="437" name="Google Shape;437;h1eca309d3d7e5202_0_402"/>
          <p:cNvGrpSpPr/>
          <p:nvPr/>
        </p:nvGrpSpPr>
        <p:grpSpPr>
          <a:xfrm>
            <a:off x="17640300" y="7994925"/>
            <a:ext cx="596549" cy="2063476"/>
            <a:chOff x="17640300" y="7994925"/>
            <a:chExt cx="596549" cy="2063476"/>
          </a:xfrm>
        </p:grpSpPr>
        <p:pic>
          <p:nvPicPr>
            <p:cNvPr descr="preencoded.png" id="438" name="Google Shape;438;h1eca309d3d7e5202_0_40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39" name="Google Shape;439;h1eca309d3d7e5202_0_40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40" name="Google Shape;440;h1eca309d3d7e5202_0_402"/>
          <p:cNvGrpSpPr/>
          <p:nvPr/>
        </p:nvGrpSpPr>
        <p:grpSpPr>
          <a:xfrm>
            <a:off x="2209800" y="3114675"/>
            <a:ext cx="6644700" cy="2135625"/>
            <a:chOff x="2209800" y="3114675"/>
            <a:chExt cx="6644700" cy="2135625"/>
          </a:xfrm>
        </p:grpSpPr>
        <p:sp>
          <p:nvSpPr>
            <p:cNvPr id="441" name="Google Shape;441;h1eca309d3d7e5202_0_402"/>
            <p:cNvSpPr/>
            <p:nvPr/>
          </p:nvSpPr>
          <p:spPr>
            <a:xfrm>
              <a:off x="2209800" y="3114675"/>
              <a:ext cx="66447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An mobile app</a:t>
              </a:r>
              <a:endParaRPr b="0" i="0" sz="3600" u="none" cap="none" strike="noStrike">
                <a:solidFill>
                  <a:schemeClr val="dk1"/>
                </a:solidFill>
                <a:latin typeface="Calibri"/>
                <a:ea typeface="Calibri"/>
                <a:cs typeface="Calibri"/>
                <a:sym typeface="Calibri"/>
              </a:endParaRPr>
            </a:p>
          </p:txBody>
        </p:sp>
        <p:sp>
          <p:nvSpPr>
            <p:cNvPr id="442" name="Google Shape;442;h1eca309d3d7e5202_0_402"/>
            <p:cNvSpPr/>
            <p:nvPr/>
          </p:nvSpPr>
          <p:spPr>
            <a:xfrm>
              <a:off x="2209800" y="3771900"/>
              <a:ext cx="66141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43" name="Google Shape;443;h1eca309d3d7e5202_0_402"/>
          <p:cNvSpPr/>
          <p:nvPr/>
        </p:nvSpPr>
        <p:spPr>
          <a:xfrm>
            <a:off x="2209800" y="5743575"/>
            <a:ext cx="6776100" cy="3002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44" name="Google Shape;444;h1eca309d3d7e5202_0_402"/>
          <p:cNvSpPr/>
          <p:nvPr/>
        </p:nvSpPr>
        <p:spPr>
          <a:xfrm>
            <a:off x="2171700" y="1390650"/>
            <a:ext cx="9572700" cy="11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Quattrocento"/>
              <a:buNone/>
            </a:pPr>
            <a:r>
              <a:rPr b="1" i="0" lang="en-US" sz="6000" u="none" cap="none" strike="noStrike">
                <a:solidFill>
                  <a:srgbClr val="272727"/>
                </a:solidFill>
                <a:latin typeface="Quattrocento"/>
                <a:ea typeface="Quattrocento"/>
                <a:cs typeface="Quattrocento"/>
                <a:sym typeface="Quattrocento"/>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45" name="Google Shape;445;h1eca309d3d7e5202_0_402"/>
          <p:cNvPicPr preferRelativeResize="0"/>
          <p:nvPr/>
        </p:nvPicPr>
        <p:blipFill rotWithShape="1">
          <a:blip r:embed="rId7">
            <a:alphaModFix/>
          </a:blip>
          <a:srcRect b="0" l="0" r="0" t="0"/>
          <a:stretch/>
        </p:blipFill>
        <p:spPr>
          <a:xfrm>
            <a:off x="11591925" y="771525"/>
            <a:ext cx="4105275" cy="8886825"/>
          </a:xfrm>
          <a:prstGeom prst="rect">
            <a:avLst/>
          </a:prstGeom>
          <a:noFill/>
          <a:ln>
            <a:noFill/>
          </a:ln>
        </p:spPr>
      </p:pic>
      <p:pic>
        <p:nvPicPr>
          <p:cNvPr descr="preencoded.png" id="446" name="Google Shape;446;h1eca309d3d7e5202_0_402"/>
          <p:cNvPicPr preferRelativeResize="0"/>
          <p:nvPr/>
        </p:nvPicPr>
        <p:blipFill rotWithShape="1">
          <a:blip r:embed="rId8">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451" name="Shape 451"/>
        <p:cNvGrpSpPr/>
        <p:nvPr/>
      </p:nvGrpSpPr>
      <p:grpSpPr>
        <a:xfrm>
          <a:off x="0" y="0"/>
          <a:ext cx="0" cy="0"/>
          <a:chOff x="0" y="0"/>
          <a:chExt cx="0" cy="0"/>
        </a:xfrm>
      </p:grpSpPr>
      <p:pic>
        <p:nvPicPr>
          <p:cNvPr descr="preencoded.png" id="452" name="Google Shape;452;h1eca309d3d7e5202_0_419"/>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53" name="Google Shape;453;h1eca309d3d7e5202_0_419"/>
          <p:cNvPicPr preferRelativeResize="0"/>
          <p:nvPr/>
        </p:nvPicPr>
        <p:blipFill rotWithShape="1">
          <a:blip r:embed="rId4">
            <a:alphaModFix/>
          </a:blip>
          <a:srcRect b="0" l="0" r="0" t="0"/>
          <a:stretch/>
        </p:blipFill>
        <p:spPr>
          <a:xfrm rot="10800000">
            <a:off x="2874170" y="852488"/>
            <a:ext cx="15425737" cy="409575"/>
          </a:xfrm>
          <a:prstGeom prst="rect">
            <a:avLst/>
          </a:prstGeom>
          <a:noFill/>
          <a:ln>
            <a:noFill/>
          </a:ln>
        </p:spPr>
      </p:pic>
      <p:pic>
        <p:nvPicPr>
          <p:cNvPr descr="preencoded.png" id="454" name="Google Shape;454;h1eca309d3d7e5202_0_419"/>
          <p:cNvPicPr preferRelativeResize="0"/>
          <p:nvPr/>
        </p:nvPicPr>
        <p:blipFill rotWithShape="1">
          <a:blip r:embed="rId5">
            <a:alphaModFix/>
          </a:blip>
          <a:srcRect b="0" l="0" r="0" t="0"/>
          <a:stretch/>
        </p:blipFill>
        <p:spPr>
          <a:xfrm>
            <a:off x="14820900" y="5314950"/>
            <a:ext cx="2924175" cy="2924175"/>
          </a:xfrm>
          <a:prstGeom prst="rect">
            <a:avLst/>
          </a:prstGeom>
          <a:noFill/>
          <a:ln>
            <a:noFill/>
          </a:ln>
        </p:spPr>
      </p:pic>
      <p:pic>
        <p:nvPicPr>
          <p:cNvPr descr="preencoded.png" id="455" name="Google Shape;455;h1eca309d3d7e5202_0_419"/>
          <p:cNvPicPr preferRelativeResize="0"/>
          <p:nvPr/>
        </p:nvPicPr>
        <p:blipFill rotWithShape="1">
          <a:blip r:embed="rId6">
            <a:alphaModFix/>
          </a:blip>
          <a:srcRect b="0" l="0" r="0" t="0"/>
          <a:stretch/>
        </p:blipFill>
        <p:spPr>
          <a:xfrm>
            <a:off x="333375" y="8486775"/>
            <a:ext cx="1200150" cy="1200150"/>
          </a:xfrm>
          <a:prstGeom prst="rect">
            <a:avLst/>
          </a:prstGeom>
          <a:noFill/>
          <a:ln>
            <a:noFill/>
          </a:ln>
        </p:spPr>
      </p:pic>
      <p:grpSp>
        <p:nvGrpSpPr>
          <p:cNvPr id="456" name="Google Shape;456;h1eca309d3d7e5202_0_419"/>
          <p:cNvGrpSpPr/>
          <p:nvPr/>
        </p:nvGrpSpPr>
        <p:grpSpPr>
          <a:xfrm>
            <a:off x="17640300" y="7994925"/>
            <a:ext cx="596549" cy="2063476"/>
            <a:chOff x="17640300" y="7994925"/>
            <a:chExt cx="596549" cy="2063476"/>
          </a:xfrm>
        </p:grpSpPr>
        <p:pic>
          <p:nvPicPr>
            <p:cNvPr descr="preencoded.png" id="457" name="Google Shape;457;h1eca309d3d7e5202_0_419"/>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458" name="Google Shape;458;h1eca309d3d7e5202_0_41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59" name="Google Shape;459;h1eca309d3d7e5202_0_419"/>
          <p:cNvGrpSpPr/>
          <p:nvPr/>
        </p:nvGrpSpPr>
        <p:grpSpPr>
          <a:xfrm>
            <a:off x="657225" y="6229350"/>
            <a:ext cx="4377600" cy="2135625"/>
            <a:chOff x="657225" y="6229350"/>
            <a:chExt cx="4377600" cy="2135625"/>
          </a:xfrm>
        </p:grpSpPr>
        <p:sp>
          <p:nvSpPr>
            <p:cNvPr id="460" name="Google Shape;460;h1eca309d3d7e5202_0_419"/>
            <p:cNvSpPr/>
            <p:nvPr/>
          </p:nvSpPr>
          <p:spPr>
            <a:xfrm>
              <a:off x="657225" y="6229350"/>
              <a:ext cx="43776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A web application</a:t>
              </a:r>
              <a:endParaRPr b="0" i="0" sz="3600" u="none" cap="none" strike="noStrike">
                <a:solidFill>
                  <a:schemeClr val="dk1"/>
                </a:solidFill>
                <a:latin typeface="Calibri"/>
                <a:ea typeface="Calibri"/>
                <a:cs typeface="Calibri"/>
                <a:sym typeface="Calibri"/>
              </a:endParaRPr>
            </a:p>
          </p:txBody>
        </p:sp>
        <p:sp>
          <p:nvSpPr>
            <p:cNvPr id="461" name="Google Shape;461;h1eca309d3d7e5202_0_419"/>
            <p:cNvSpPr/>
            <p:nvPr/>
          </p:nvSpPr>
          <p:spPr>
            <a:xfrm>
              <a:off x="657225" y="6886575"/>
              <a:ext cx="43473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62" name="Google Shape;462;h1eca309d3d7e5202_0_419"/>
          <p:cNvSpPr/>
          <p:nvPr/>
        </p:nvSpPr>
        <p:spPr>
          <a:xfrm>
            <a:off x="619125" y="923925"/>
            <a:ext cx="5153100" cy="365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Quattrocento"/>
              <a:buNone/>
            </a:pPr>
            <a:r>
              <a:rPr b="1" i="0" lang="en-US" sz="6000" u="none" cap="none" strike="noStrike">
                <a:solidFill>
                  <a:srgbClr val="272727"/>
                </a:solidFill>
                <a:latin typeface="Quattrocento"/>
                <a:ea typeface="Quattrocento"/>
                <a:cs typeface="Quattrocento"/>
                <a:sym typeface="Quattrocento"/>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63" name="Google Shape;463;h1eca309d3d7e5202_0_419"/>
          <p:cNvSpPr/>
          <p:nvPr/>
        </p:nvSpPr>
        <p:spPr>
          <a:xfrm>
            <a:off x="12573000" y="3314700"/>
            <a:ext cx="5204400" cy="422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64" name="Google Shape;464;h1eca309d3d7e5202_0_419"/>
          <p:cNvGrpSpPr/>
          <p:nvPr/>
        </p:nvGrpSpPr>
        <p:grpSpPr>
          <a:xfrm>
            <a:off x="5924550" y="561975"/>
            <a:ext cx="6429375" cy="9248775"/>
            <a:chOff x="5924550" y="561975"/>
            <a:chExt cx="6429375" cy="9248775"/>
          </a:xfrm>
        </p:grpSpPr>
        <p:pic>
          <p:nvPicPr>
            <p:cNvPr descr="preencoded.png" id="465" name="Google Shape;465;h1eca309d3d7e5202_0_419"/>
            <p:cNvPicPr preferRelativeResize="0"/>
            <p:nvPr/>
          </p:nvPicPr>
          <p:blipFill rotWithShape="1">
            <a:blip r:embed="rId8">
              <a:alphaModFix/>
            </a:blip>
            <a:srcRect b="0" l="0" r="0" t="0"/>
            <a:stretch/>
          </p:blipFill>
          <p:spPr>
            <a:xfrm>
              <a:off x="5924550" y="561975"/>
              <a:ext cx="6429375" cy="9248775"/>
            </a:xfrm>
            <a:prstGeom prst="rect">
              <a:avLst/>
            </a:prstGeom>
            <a:noFill/>
            <a:ln>
              <a:noFill/>
            </a:ln>
          </p:spPr>
        </p:pic>
        <p:pic>
          <p:nvPicPr>
            <p:cNvPr descr="preencoded.png" id="466" name="Google Shape;466;h1eca309d3d7e5202_0_419"/>
            <p:cNvPicPr preferRelativeResize="0"/>
            <p:nvPr/>
          </p:nvPicPr>
          <p:blipFill rotWithShape="1">
            <a:blip r:embed="rId9">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471" name="Shape 471"/>
        <p:cNvGrpSpPr/>
        <p:nvPr/>
      </p:nvGrpSpPr>
      <p:grpSpPr>
        <a:xfrm>
          <a:off x="0" y="0"/>
          <a:ext cx="0" cy="0"/>
          <a:chOff x="0" y="0"/>
          <a:chExt cx="0" cy="0"/>
        </a:xfrm>
      </p:grpSpPr>
      <p:pic>
        <p:nvPicPr>
          <p:cNvPr descr="preencoded.png" id="472" name="Google Shape;472;h1eca309d3d7e5202_0_438"/>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73" name="Google Shape;473;h1eca309d3d7e5202_0_438"/>
          <p:cNvGrpSpPr/>
          <p:nvPr/>
        </p:nvGrpSpPr>
        <p:grpSpPr>
          <a:xfrm>
            <a:off x="17640300" y="7994925"/>
            <a:ext cx="596549" cy="2063476"/>
            <a:chOff x="17640300" y="7994925"/>
            <a:chExt cx="596549" cy="2063476"/>
          </a:xfrm>
        </p:grpSpPr>
        <p:pic>
          <p:nvPicPr>
            <p:cNvPr descr="preencoded.png" id="474" name="Google Shape;474;h1eca309d3d7e5202_0_438"/>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75" name="Google Shape;475;h1eca309d3d7e5202_0_43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76" name="Google Shape;476;h1eca309d3d7e5202_0_438"/>
          <p:cNvSpPr/>
          <p:nvPr/>
        </p:nvSpPr>
        <p:spPr>
          <a:xfrm>
            <a:off x="11868150" y="523875"/>
            <a:ext cx="5496000" cy="19623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Quattrocento"/>
              <a:buNone/>
            </a:pPr>
            <a:r>
              <a:rPr b="1" i="0" lang="en-US" sz="6000" u="none" cap="none" strike="noStrike">
                <a:solidFill>
                  <a:srgbClr val="272727"/>
                </a:solidFill>
                <a:latin typeface="Quattrocento"/>
                <a:ea typeface="Quattrocento"/>
                <a:cs typeface="Quattrocento"/>
                <a:sym typeface="Quattrocento"/>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481" name="Shape 481"/>
        <p:cNvGrpSpPr/>
        <p:nvPr/>
      </p:nvGrpSpPr>
      <p:grpSpPr>
        <a:xfrm>
          <a:off x="0" y="0"/>
          <a:ext cx="0" cy="0"/>
          <a:chOff x="0" y="0"/>
          <a:chExt cx="0" cy="0"/>
        </a:xfrm>
      </p:grpSpPr>
      <p:pic>
        <p:nvPicPr>
          <p:cNvPr descr="preencoded.png" id="482" name="Google Shape;482;h1eca309d3d7e5202_0_447"/>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83" name="Google Shape;483;h1eca309d3d7e5202_0_447"/>
          <p:cNvPicPr preferRelativeResize="0"/>
          <p:nvPr/>
        </p:nvPicPr>
        <p:blipFill rotWithShape="1">
          <a:blip r:embed="rId4">
            <a:alphaModFix/>
          </a:blip>
          <a:srcRect b="0" l="0" r="0" t="0"/>
          <a:stretch/>
        </p:blipFill>
        <p:spPr>
          <a:xfrm>
            <a:off x="238125" y="7677150"/>
            <a:ext cx="1807273" cy="1807178"/>
          </a:xfrm>
          <a:prstGeom prst="rect">
            <a:avLst/>
          </a:prstGeom>
          <a:noFill/>
          <a:ln>
            <a:noFill/>
          </a:ln>
        </p:spPr>
      </p:pic>
      <p:pic>
        <p:nvPicPr>
          <p:cNvPr descr="preencoded.png" id="484" name="Google Shape;484;h1eca309d3d7e5202_0_447"/>
          <p:cNvPicPr preferRelativeResize="0"/>
          <p:nvPr/>
        </p:nvPicPr>
        <p:blipFill rotWithShape="1">
          <a:blip r:embed="rId5">
            <a:alphaModFix/>
          </a:blip>
          <a:srcRect b="0" l="0" r="0" t="0"/>
          <a:stretch/>
        </p:blipFill>
        <p:spPr>
          <a:xfrm>
            <a:off x="464344" y="566738"/>
            <a:ext cx="11787187" cy="409575"/>
          </a:xfrm>
          <a:prstGeom prst="rect">
            <a:avLst/>
          </a:prstGeom>
          <a:noFill/>
          <a:ln>
            <a:noFill/>
          </a:ln>
        </p:spPr>
      </p:pic>
      <p:pic>
        <p:nvPicPr>
          <p:cNvPr descr="preencoded.png" id="485" name="Google Shape;485;h1eca309d3d7e5202_0_447"/>
          <p:cNvPicPr preferRelativeResize="0"/>
          <p:nvPr/>
        </p:nvPicPr>
        <p:blipFill rotWithShape="1">
          <a:blip r:embed="rId6">
            <a:alphaModFix/>
          </a:blip>
          <a:srcRect b="0" l="0" r="0" t="0"/>
          <a:stretch/>
        </p:blipFill>
        <p:spPr>
          <a:xfrm>
            <a:off x="2397919" y="9463087"/>
            <a:ext cx="15425737" cy="409575"/>
          </a:xfrm>
          <a:prstGeom prst="rect">
            <a:avLst/>
          </a:prstGeom>
          <a:noFill/>
          <a:ln>
            <a:noFill/>
          </a:ln>
        </p:spPr>
      </p:pic>
      <p:grpSp>
        <p:nvGrpSpPr>
          <p:cNvPr id="486" name="Google Shape;486;h1eca309d3d7e5202_0_447"/>
          <p:cNvGrpSpPr/>
          <p:nvPr/>
        </p:nvGrpSpPr>
        <p:grpSpPr>
          <a:xfrm>
            <a:off x="17640300" y="7994925"/>
            <a:ext cx="596549" cy="2063476"/>
            <a:chOff x="17640300" y="7994925"/>
            <a:chExt cx="596549" cy="2063476"/>
          </a:xfrm>
        </p:grpSpPr>
        <p:pic>
          <p:nvPicPr>
            <p:cNvPr descr="preencoded.png" id="487" name="Google Shape;487;h1eca309d3d7e5202_0_447"/>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488" name="Google Shape;488;h1eca309d3d7e5202_0_44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89" name="Google Shape;489;h1eca309d3d7e5202_0_447"/>
          <p:cNvPicPr preferRelativeResize="0"/>
          <p:nvPr/>
        </p:nvPicPr>
        <p:blipFill rotWithShape="1">
          <a:blip r:embed="rId8">
            <a:alphaModFix/>
          </a:blip>
          <a:srcRect b="0" l="0" r="0" t="0"/>
          <a:stretch/>
        </p:blipFill>
        <p:spPr>
          <a:xfrm>
            <a:off x="0" y="0"/>
            <a:ext cx="5734050" cy="10287000"/>
          </a:xfrm>
          <a:prstGeom prst="rect">
            <a:avLst/>
          </a:prstGeom>
          <a:noFill/>
          <a:ln>
            <a:noFill/>
          </a:ln>
        </p:spPr>
      </p:pic>
      <p:sp>
        <p:nvSpPr>
          <p:cNvPr id="490" name="Google Shape;490;h1eca309d3d7e5202_0_447"/>
          <p:cNvSpPr/>
          <p:nvPr/>
        </p:nvSpPr>
        <p:spPr>
          <a:xfrm>
            <a:off x="6505575" y="2233613"/>
            <a:ext cx="912600" cy="177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Quattrocento"/>
              <a:buNone/>
            </a:pPr>
            <a:r>
              <a:rPr b="1" i="0" lang="en-US" sz="9600" u="none" cap="none" strike="noStrike">
                <a:solidFill>
                  <a:srgbClr val="272727"/>
                </a:solidFill>
                <a:latin typeface="Quattrocento"/>
                <a:ea typeface="Quattrocento"/>
                <a:cs typeface="Quattrocento"/>
                <a:sym typeface="Quattrocento"/>
              </a:rPr>
              <a:t>1</a:t>
            </a:r>
            <a:endParaRPr b="0" i="0" sz="9600" u="none" cap="none" strike="noStrike">
              <a:solidFill>
                <a:schemeClr val="dk1"/>
              </a:solidFill>
              <a:latin typeface="Calibri"/>
              <a:ea typeface="Calibri"/>
              <a:cs typeface="Calibri"/>
              <a:sym typeface="Calibri"/>
            </a:endParaRPr>
          </a:p>
        </p:txBody>
      </p:sp>
      <p:grpSp>
        <p:nvGrpSpPr>
          <p:cNvPr id="491" name="Google Shape;491;h1eca309d3d7e5202_0_447"/>
          <p:cNvGrpSpPr/>
          <p:nvPr/>
        </p:nvGrpSpPr>
        <p:grpSpPr>
          <a:xfrm>
            <a:off x="7143750" y="1933575"/>
            <a:ext cx="4406400" cy="2059425"/>
            <a:chOff x="7143750" y="1933575"/>
            <a:chExt cx="4406400" cy="2059425"/>
          </a:xfrm>
        </p:grpSpPr>
        <p:sp>
          <p:nvSpPr>
            <p:cNvPr id="492" name="Google Shape;492;h1eca309d3d7e5202_0_447"/>
            <p:cNvSpPr/>
            <p:nvPr/>
          </p:nvSpPr>
          <p:spPr>
            <a:xfrm>
              <a:off x="7143750" y="1933575"/>
              <a:ext cx="44064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Discover the secrets</a:t>
              </a:r>
              <a:endParaRPr b="0" i="0" sz="3600" u="none" cap="none" strike="noStrike">
                <a:solidFill>
                  <a:schemeClr val="dk1"/>
                </a:solidFill>
                <a:latin typeface="Calibri"/>
                <a:ea typeface="Calibri"/>
                <a:cs typeface="Calibri"/>
                <a:sym typeface="Calibri"/>
              </a:endParaRPr>
            </a:p>
          </p:txBody>
        </p:sp>
        <p:sp>
          <p:nvSpPr>
            <p:cNvPr id="493" name="Google Shape;493;h1eca309d3d7e5202_0_447"/>
            <p:cNvSpPr/>
            <p:nvPr/>
          </p:nvSpPr>
          <p:spPr>
            <a:xfrm>
              <a:off x="7143750" y="2514600"/>
              <a:ext cx="43758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sp>
        <p:nvSpPr>
          <p:cNvPr id="494" name="Google Shape;494;h1eca309d3d7e5202_0_447"/>
          <p:cNvSpPr/>
          <p:nvPr/>
        </p:nvSpPr>
        <p:spPr>
          <a:xfrm>
            <a:off x="6505575" y="5776913"/>
            <a:ext cx="1093500" cy="177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Quattrocento"/>
              <a:buNone/>
            </a:pPr>
            <a:r>
              <a:rPr b="1" i="0" lang="en-US" sz="9600" u="none" cap="none" strike="noStrike">
                <a:solidFill>
                  <a:srgbClr val="272727"/>
                </a:solidFill>
                <a:latin typeface="Quattrocento"/>
                <a:ea typeface="Quattrocento"/>
                <a:cs typeface="Quattrocento"/>
                <a:sym typeface="Quattrocento"/>
              </a:rPr>
              <a:t>3</a:t>
            </a:r>
            <a:endParaRPr b="0" i="0" sz="9600" u="none" cap="none" strike="noStrike">
              <a:solidFill>
                <a:schemeClr val="dk1"/>
              </a:solidFill>
              <a:latin typeface="Calibri"/>
              <a:ea typeface="Calibri"/>
              <a:cs typeface="Calibri"/>
              <a:sym typeface="Calibri"/>
            </a:endParaRPr>
          </a:p>
        </p:txBody>
      </p:sp>
      <p:grpSp>
        <p:nvGrpSpPr>
          <p:cNvPr id="495" name="Google Shape;495;h1eca309d3d7e5202_0_447"/>
          <p:cNvGrpSpPr/>
          <p:nvPr/>
        </p:nvGrpSpPr>
        <p:grpSpPr>
          <a:xfrm>
            <a:off x="7324725" y="5248275"/>
            <a:ext cx="4225200" cy="2516625"/>
            <a:chOff x="7324725" y="5248275"/>
            <a:chExt cx="4225200" cy="2516625"/>
          </a:xfrm>
        </p:grpSpPr>
        <p:sp>
          <p:nvSpPr>
            <p:cNvPr id="496" name="Google Shape;496;h1eca309d3d7e5202_0_447"/>
            <p:cNvSpPr/>
            <p:nvPr/>
          </p:nvSpPr>
          <p:spPr>
            <a:xfrm>
              <a:off x="7324725" y="5248275"/>
              <a:ext cx="42252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Meet the creatures</a:t>
              </a:r>
              <a:endParaRPr b="0" i="0" sz="3600" u="none" cap="none" strike="noStrike">
                <a:solidFill>
                  <a:schemeClr val="dk1"/>
                </a:solidFill>
                <a:latin typeface="Calibri"/>
                <a:ea typeface="Calibri"/>
                <a:cs typeface="Calibri"/>
                <a:sym typeface="Calibri"/>
              </a:endParaRPr>
            </a:p>
          </p:txBody>
        </p:sp>
        <p:sp>
          <p:nvSpPr>
            <p:cNvPr id="497" name="Google Shape;497;h1eca309d3d7e5202_0_447"/>
            <p:cNvSpPr/>
            <p:nvPr/>
          </p:nvSpPr>
          <p:spPr>
            <a:xfrm>
              <a:off x="7324725" y="5829300"/>
              <a:ext cx="41949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sp>
        <p:nvSpPr>
          <p:cNvPr id="498" name="Google Shape;498;h1eca309d3d7e5202_0_447"/>
          <p:cNvSpPr/>
          <p:nvPr/>
        </p:nvSpPr>
        <p:spPr>
          <a:xfrm>
            <a:off x="12134850" y="5776913"/>
            <a:ext cx="1093500" cy="177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Quattrocento"/>
              <a:buNone/>
            </a:pPr>
            <a:r>
              <a:rPr b="1" i="0" lang="en-US" sz="9600" u="none" cap="none" strike="noStrike">
                <a:solidFill>
                  <a:srgbClr val="272727"/>
                </a:solidFill>
                <a:latin typeface="Quattrocento"/>
                <a:ea typeface="Quattrocento"/>
                <a:cs typeface="Quattrocento"/>
                <a:sym typeface="Quattrocento"/>
              </a:rPr>
              <a:t>4</a:t>
            </a:r>
            <a:endParaRPr b="0" i="0" sz="9600" u="none" cap="none" strike="noStrike">
              <a:solidFill>
                <a:schemeClr val="dk1"/>
              </a:solidFill>
              <a:latin typeface="Calibri"/>
              <a:ea typeface="Calibri"/>
              <a:cs typeface="Calibri"/>
              <a:sym typeface="Calibri"/>
            </a:endParaRPr>
          </a:p>
        </p:txBody>
      </p:sp>
      <p:grpSp>
        <p:nvGrpSpPr>
          <p:cNvPr id="499" name="Google Shape;499;h1eca309d3d7e5202_0_447"/>
          <p:cNvGrpSpPr/>
          <p:nvPr/>
        </p:nvGrpSpPr>
        <p:grpSpPr>
          <a:xfrm>
            <a:off x="12954000" y="5248275"/>
            <a:ext cx="4225200" cy="2516625"/>
            <a:chOff x="12954000" y="5248275"/>
            <a:chExt cx="4225200" cy="2516625"/>
          </a:xfrm>
        </p:grpSpPr>
        <p:sp>
          <p:nvSpPr>
            <p:cNvPr id="500" name="Google Shape;500;h1eca309d3d7e5202_0_447"/>
            <p:cNvSpPr/>
            <p:nvPr/>
          </p:nvSpPr>
          <p:spPr>
            <a:xfrm>
              <a:off x="12954000" y="5248275"/>
              <a:ext cx="42252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Uncover the magic</a:t>
              </a:r>
              <a:endParaRPr b="0" i="0" sz="3600" u="none" cap="none" strike="noStrike">
                <a:solidFill>
                  <a:schemeClr val="dk1"/>
                </a:solidFill>
                <a:latin typeface="Calibri"/>
                <a:ea typeface="Calibri"/>
                <a:cs typeface="Calibri"/>
                <a:sym typeface="Calibri"/>
              </a:endParaRPr>
            </a:p>
          </p:txBody>
        </p:sp>
        <p:sp>
          <p:nvSpPr>
            <p:cNvPr id="501" name="Google Shape;501;h1eca309d3d7e5202_0_447"/>
            <p:cNvSpPr/>
            <p:nvPr/>
          </p:nvSpPr>
          <p:spPr>
            <a:xfrm>
              <a:off x="12954000" y="5829300"/>
              <a:ext cx="41949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sp>
        <p:nvSpPr>
          <p:cNvPr id="502" name="Google Shape;502;h1eca309d3d7e5202_0_447"/>
          <p:cNvSpPr/>
          <p:nvPr/>
        </p:nvSpPr>
        <p:spPr>
          <a:xfrm>
            <a:off x="12134850" y="2486025"/>
            <a:ext cx="1122000" cy="177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Quattrocento"/>
              <a:buNone/>
            </a:pPr>
            <a:r>
              <a:rPr b="1" i="0" lang="en-US" sz="9600" u="none" cap="none" strike="noStrike">
                <a:solidFill>
                  <a:srgbClr val="272727"/>
                </a:solidFill>
                <a:latin typeface="Quattrocento"/>
                <a:ea typeface="Quattrocento"/>
                <a:cs typeface="Quattrocento"/>
                <a:sym typeface="Quattrocento"/>
              </a:rPr>
              <a:t>2</a:t>
            </a:r>
            <a:endParaRPr b="0" i="0" sz="9600" u="none" cap="none" strike="noStrike">
              <a:solidFill>
                <a:schemeClr val="dk1"/>
              </a:solidFill>
              <a:latin typeface="Calibri"/>
              <a:ea typeface="Calibri"/>
              <a:cs typeface="Calibri"/>
              <a:sym typeface="Calibri"/>
            </a:endParaRPr>
          </a:p>
        </p:txBody>
      </p:sp>
      <p:grpSp>
        <p:nvGrpSpPr>
          <p:cNvPr id="503" name="Google Shape;503;h1eca309d3d7e5202_0_447"/>
          <p:cNvGrpSpPr/>
          <p:nvPr/>
        </p:nvGrpSpPr>
        <p:grpSpPr>
          <a:xfrm>
            <a:off x="12982575" y="1933575"/>
            <a:ext cx="4196700" cy="2564250"/>
            <a:chOff x="12982575" y="1933575"/>
            <a:chExt cx="4196700" cy="2564250"/>
          </a:xfrm>
        </p:grpSpPr>
        <p:sp>
          <p:nvSpPr>
            <p:cNvPr id="504" name="Google Shape;504;h1eca309d3d7e5202_0_447"/>
            <p:cNvSpPr/>
            <p:nvPr/>
          </p:nvSpPr>
          <p:spPr>
            <a:xfrm>
              <a:off x="12982575" y="1933575"/>
              <a:ext cx="4196700" cy="116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Find your own path</a:t>
              </a:r>
              <a:endParaRPr b="0" i="0" sz="3600" u="none" cap="none" strike="noStrike">
                <a:solidFill>
                  <a:schemeClr val="dk1"/>
                </a:solidFill>
                <a:latin typeface="Calibri"/>
                <a:ea typeface="Calibri"/>
                <a:cs typeface="Calibri"/>
                <a:sym typeface="Calibri"/>
              </a:endParaRPr>
            </a:p>
          </p:txBody>
        </p:sp>
        <p:sp>
          <p:nvSpPr>
            <p:cNvPr id="505" name="Google Shape;505;h1eca309d3d7e5202_0_447"/>
            <p:cNvSpPr/>
            <p:nvPr/>
          </p:nvSpPr>
          <p:spPr>
            <a:xfrm>
              <a:off x="12982575" y="3019425"/>
              <a:ext cx="41661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510" name="Shape 510"/>
        <p:cNvGrpSpPr/>
        <p:nvPr/>
      </p:nvGrpSpPr>
      <p:grpSpPr>
        <a:xfrm>
          <a:off x="0" y="0"/>
          <a:ext cx="0" cy="0"/>
          <a:chOff x="0" y="0"/>
          <a:chExt cx="0" cy="0"/>
        </a:xfrm>
      </p:grpSpPr>
      <p:pic>
        <p:nvPicPr>
          <p:cNvPr descr="preencoded.png" id="511" name="Google Shape;511;h1eca309d3d7e5202_0_475"/>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512" name="Google Shape;512;h1eca309d3d7e5202_0_475"/>
          <p:cNvPicPr preferRelativeResize="0"/>
          <p:nvPr/>
        </p:nvPicPr>
        <p:blipFill rotWithShape="1">
          <a:blip r:embed="rId4">
            <a:alphaModFix/>
          </a:blip>
          <a:srcRect b="0" l="0" r="0" t="0"/>
          <a:stretch/>
        </p:blipFill>
        <p:spPr>
          <a:xfrm rot="5400000">
            <a:off x="13718381" y="3743325"/>
            <a:ext cx="7748588" cy="238125"/>
          </a:xfrm>
          <a:prstGeom prst="rect">
            <a:avLst/>
          </a:prstGeom>
          <a:noFill/>
          <a:ln>
            <a:noFill/>
          </a:ln>
        </p:spPr>
      </p:pic>
      <p:pic>
        <p:nvPicPr>
          <p:cNvPr descr="preencoded.png" id="513" name="Google Shape;513;h1eca309d3d7e5202_0_475"/>
          <p:cNvPicPr preferRelativeResize="0"/>
          <p:nvPr/>
        </p:nvPicPr>
        <p:blipFill rotWithShape="1">
          <a:blip r:embed="rId5">
            <a:alphaModFix/>
          </a:blip>
          <a:srcRect b="0" l="0" r="0" t="0"/>
          <a:stretch/>
        </p:blipFill>
        <p:spPr>
          <a:xfrm>
            <a:off x="333375" y="876300"/>
            <a:ext cx="1807273" cy="1807178"/>
          </a:xfrm>
          <a:prstGeom prst="rect">
            <a:avLst/>
          </a:prstGeom>
          <a:noFill/>
          <a:ln>
            <a:noFill/>
          </a:ln>
        </p:spPr>
      </p:pic>
      <p:grpSp>
        <p:nvGrpSpPr>
          <p:cNvPr id="514" name="Google Shape;514;h1eca309d3d7e5202_0_475"/>
          <p:cNvGrpSpPr/>
          <p:nvPr/>
        </p:nvGrpSpPr>
        <p:grpSpPr>
          <a:xfrm>
            <a:off x="17640300" y="7994925"/>
            <a:ext cx="596549" cy="2063476"/>
            <a:chOff x="17640300" y="7994925"/>
            <a:chExt cx="596549" cy="2063476"/>
          </a:xfrm>
        </p:grpSpPr>
        <p:pic>
          <p:nvPicPr>
            <p:cNvPr descr="preencoded.png" id="515" name="Google Shape;515;h1eca309d3d7e5202_0_47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16" name="Google Shape;516;h1eca309d3d7e5202_0_47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17" name="Google Shape;517;h1eca309d3d7e5202_0_475"/>
          <p:cNvPicPr preferRelativeResize="0"/>
          <p:nvPr/>
        </p:nvPicPr>
        <p:blipFill rotWithShape="1">
          <a:blip r:embed="rId7">
            <a:alphaModFix/>
          </a:blip>
          <a:srcRect b="0" l="0" r="0" t="0"/>
          <a:stretch/>
        </p:blipFill>
        <p:spPr>
          <a:xfrm>
            <a:off x="381000" y="2200275"/>
            <a:ext cx="10858500" cy="5895975"/>
          </a:xfrm>
          <a:prstGeom prst="rect">
            <a:avLst/>
          </a:prstGeom>
          <a:noFill/>
          <a:ln>
            <a:noFill/>
          </a:ln>
        </p:spPr>
      </p:pic>
      <p:sp>
        <p:nvSpPr>
          <p:cNvPr id="518" name="Google Shape;518;h1eca309d3d7e5202_0_475"/>
          <p:cNvSpPr/>
          <p:nvPr/>
        </p:nvSpPr>
        <p:spPr>
          <a:xfrm>
            <a:off x="3810000" y="8772525"/>
            <a:ext cx="10658400" cy="1114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Quattrocento"/>
              <a:buNone/>
            </a:pPr>
            <a:r>
              <a:rPr b="1" i="0" lang="en-US" sz="6000" u="none" cap="none" strike="noStrike">
                <a:solidFill>
                  <a:srgbClr val="272727"/>
                </a:solidFill>
                <a:latin typeface="Quattrocento"/>
                <a:ea typeface="Quattrocento"/>
                <a:cs typeface="Quattrocento"/>
                <a:sym typeface="Quattrocento"/>
              </a:rPr>
              <a:t>Fantasy Realm at a Glance</a:t>
            </a:r>
            <a:endParaRPr b="0" i="0" sz="6000" u="none" cap="none" strike="noStrike">
              <a:solidFill>
                <a:schemeClr val="dk1"/>
              </a:solidFill>
              <a:latin typeface="Calibri"/>
              <a:ea typeface="Calibri"/>
              <a:cs typeface="Calibri"/>
              <a:sym typeface="Calibri"/>
            </a:endParaRPr>
          </a:p>
        </p:txBody>
      </p:sp>
      <p:grpSp>
        <p:nvGrpSpPr>
          <p:cNvPr id="519" name="Google Shape;519;h1eca309d3d7e5202_0_475"/>
          <p:cNvGrpSpPr/>
          <p:nvPr/>
        </p:nvGrpSpPr>
        <p:grpSpPr>
          <a:xfrm>
            <a:off x="11791950" y="1262063"/>
            <a:ext cx="5292000" cy="2059425"/>
            <a:chOff x="11791950" y="1262063"/>
            <a:chExt cx="5292000" cy="2059425"/>
          </a:xfrm>
        </p:grpSpPr>
        <p:sp>
          <p:nvSpPr>
            <p:cNvPr id="520" name="Google Shape;520;h1eca309d3d7e5202_0_475"/>
            <p:cNvSpPr/>
            <p:nvPr/>
          </p:nvSpPr>
          <p:spPr>
            <a:xfrm>
              <a:off x="11791950" y="1262063"/>
              <a:ext cx="52920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The Enchanted Forest</a:t>
              </a:r>
              <a:endParaRPr b="0" i="0" sz="3600" u="none" cap="none" strike="noStrike">
                <a:solidFill>
                  <a:schemeClr val="dk1"/>
                </a:solidFill>
                <a:latin typeface="Calibri"/>
                <a:ea typeface="Calibri"/>
                <a:cs typeface="Calibri"/>
                <a:sym typeface="Calibri"/>
              </a:endParaRPr>
            </a:p>
          </p:txBody>
        </p:sp>
        <p:sp>
          <p:nvSpPr>
            <p:cNvPr id="521" name="Google Shape;521;h1eca309d3d7e5202_0_475"/>
            <p:cNvSpPr/>
            <p:nvPr/>
          </p:nvSpPr>
          <p:spPr>
            <a:xfrm>
              <a:off x="11791950" y="1843088"/>
              <a:ext cx="52617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talking animals and enchanted creatures.</a:t>
              </a:r>
              <a:endParaRPr b="0" i="0" sz="2400" u="none" cap="none" strike="noStrike">
                <a:solidFill>
                  <a:schemeClr val="dk1"/>
                </a:solidFill>
                <a:latin typeface="Calibri"/>
                <a:ea typeface="Calibri"/>
                <a:cs typeface="Calibri"/>
                <a:sym typeface="Calibri"/>
              </a:endParaRPr>
            </a:p>
          </p:txBody>
        </p:sp>
      </p:grpSp>
      <p:grpSp>
        <p:nvGrpSpPr>
          <p:cNvPr id="522" name="Google Shape;522;h1eca309d3d7e5202_0_475"/>
          <p:cNvGrpSpPr/>
          <p:nvPr/>
        </p:nvGrpSpPr>
        <p:grpSpPr>
          <a:xfrm>
            <a:off x="11791950" y="3738563"/>
            <a:ext cx="5292000" cy="2059425"/>
            <a:chOff x="11791950" y="3738563"/>
            <a:chExt cx="5292000" cy="2059425"/>
          </a:xfrm>
        </p:grpSpPr>
        <p:sp>
          <p:nvSpPr>
            <p:cNvPr id="523" name="Google Shape;523;h1eca309d3d7e5202_0_475"/>
            <p:cNvSpPr/>
            <p:nvPr/>
          </p:nvSpPr>
          <p:spPr>
            <a:xfrm>
              <a:off x="11791950" y="3738563"/>
              <a:ext cx="52920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The Crystal Caves</a:t>
              </a:r>
              <a:endParaRPr b="0" i="0" sz="3600" u="none" cap="none" strike="noStrike">
                <a:solidFill>
                  <a:schemeClr val="dk1"/>
                </a:solidFill>
                <a:latin typeface="Calibri"/>
                <a:ea typeface="Calibri"/>
                <a:cs typeface="Calibri"/>
                <a:sym typeface="Calibri"/>
              </a:endParaRPr>
            </a:p>
          </p:txBody>
        </p:sp>
        <p:sp>
          <p:nvSpPr>
            <p:cNvPr id="524" name="Google Shape;524;h1eca309d3d7e5202_0_475"/>
            <p:cNvSpPr/>
            <p:nvPr/>
          </p:nvSpPr>
          <p:spPr>
            <a:xfrm>
              <a:off x="11791950" y="4319588"/>
              <a:ext cx="52617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precious gems and crystals.</a:t>
              </a:r>
              <a:endParaRPr b="0" i="0" sz="2400" u="none" cap="none" strike="noStrike">
                <a:solidFill>
                  <a:schemeClr val="dk1"/>
                </a:solidFill>
                <a:latin typeface="Calibri"/>
                <a:ea typeface="Calibri"/>
                <a:cs typeface="Calibri"/>
                <a:sym typeface="Calibri"/>
              </a:endParaRPr>
            </a:p>
          </p:txBody>
        </p:sp>
      </p:grpSp>
      <p:grpSp>
        <p:nvGrpSpPr>
          <p:cNvPr id="525" name="Google Shape;525;h1eca309d3d7e5202_0_475"/>
          <p:cNvGrpSpPr/>
          <p:nvPr/>
        </p:nvGrpSpPr>
        <p:grpSpPr>
          <a:xfrm>
            <a:off x="11791950" y="6234113"/>
            <a:ext cx="5292000" cy="1602225"/>
            <a:chOff x="11791950" y="6234113"/>
            <a:chExt cx="5292000" cy="1602225"/>
          </a:xfrm>
        </p:grpSpPr>
        <p:sp>
          <p:nvSpPr>
            <p:cNvPr id="526" name="Google Shape;526;h1eca309d3d7e5202_0_475"/>
            <p:cNvSpPr/>
            <p:nvPr/>
          </p:nvSpPr>
          <p:spPr>
            <a:xfrm>
              <a:off x="11791950" y="6234113"/>
              <a:ext cx="5292000" cy="6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The Dragon's Lair</a:t>
              </a:r>
              <a:endParaRPr b="0" i="0" sz="3600" u="none" cap="none" strike="noStrike">
                <a:solidFill>
                  <a:schemeClr val="dk1"/>
                </a:solidFill>
                <a:latin typeface="Calibri"/>
                <a:ea typeface="Calibri"/>
                <a:cs typeface="Calibri"/>
                <a:sym typeface="Calibri"/>
              </a:endParaRPr>
            </a:p>
          </p:txBody>
        </p:sp>
        <p:sp>
          <p:nvSpPr>
            <p:cNvPr id="527" name="Google Shape;527;h1eca309d3d7e5202_0_475"/>
            <p:cNvSpPr/>
            <p:nvPr/>
          </p:nvSpPr>
          <p:spPr>
            <a:xfrm>
              <a:off x="11791950" y="6815138"/>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and mysterious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532" name="Shape 532"/>
        <p:cNvGrpSpPr/>
        <p:nvPr/>
      </p:nvGrpSpPr>
      <p:grpSpPr>
        <a:xfrm>
          <a:off x="0" y="0"/>
          <a:ext cx="0" cy="0"/>
          <a:chOff x="0" y="0"/>
          <a:chExt cx="0" cy="0"/>
        </a:xfrm>
      </p:grpSpPr>
      <p:pic>
        <p:nvPicPr>
          <p:cNvPr descr="preencoded.png" id="533" name="Google Shape;533;h1eca309d3d7e5202_0_496"/>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534" name="Google Shape;534;h1eca309d3d7e5202_0_496"/>
          <p:cNvPicPr preferRelativeResize="0"/>
          <p:nvPr/>
        </p:nvPicPr>
        <p:blipFill rotWithShape="1">
          <a:blip r:embed="rId4">
            <a:alphaModFix/>
          </a:blip>
          <a:srcRect b="0" l="0" r="0" t="0"/>
          <a:stretch/>
        </p:blipFill>
        <p:spPr>
          <a:xfrm rot="10800000">
            <a:off x="2874170" y="852488"/>
            <a:ext cx="15425737" cy="409575"/>
          </a:xfrm>
          <a:prstGeom prst="rect">
            <a:avLst/>
          </a:prstGeom>
          <a:noFill/>
          <a:ln>
            <a:noFill/>
          </a:ln>
        </p:spPr>
      </p:pic>
      <p:pic>
        <p:nvPicPr>
          <p:cNvPr descr="preencoded.png" id="535" name="Google Shape;535;h1eca309d3d7e5202_0_496"/>
          <p:cNvPicPr preferRelativeResize="0"/>
          <p:nvPr/>
        </p:nvPicPr>
        <p:blipFill rotWithShape="1">
          <a:blip r:embed="rId5">
            <a:alphaModFix/>
          </a:blip>
          <a:srcRect b="0" l="0" r="0" t="0"/>
          <a:stretch/>
        </p:blipFill>
        <p:spPr>
          <a:xfrm>
            <a:off x="14820900" y="5314950"/>
            <a:ext cx="2924175" cy="2924175"/>
          </a:xfrm>
          <a:prstGeom prst="rect">
            <a:avLst/>
          </a:prstGeom>
          <a:noFill/>
          <a:ln>
            <a:noFill/>
          </a:ln>
        </p:spPr>
      </p:pic>
      <p:pic>
        <p:nvPicPr>
          <p:cNvPr descr="preencoded.png" id="536" name="Google Shape;536;h1eca309d3d7e5202_0_496"/>
          <p:cNvPicPr preferRelativeResize="0"/>
          <p:nvPr/>
        </p:nvPicPr>
        <p:blipFill rotWithShape="1">
          <a:blip r:embed="rId6">
            <a:alphaModFix/>
          </a:blip>
          <a:srcRect b="0" l="0" r="0" t="0"/>
          <a:stretch/>
        </p:blipFill>
        <p:spPr>
          <a:xfrm>
            <a:off x="333375" y="8486775"/>
            <a:ext cx="1200150" cy="1200150"/>
          </a:xfrm>
          <a:prstGeom prst="rect">
            <a:avLst/>
          </a:prstGeom>
          <a:noFill/>
          <a:ln>
            <a:noFill/>
          </a:ln>
        </p:spPr>
      </p:pic>
      <p:grpSp>
        <p:nvGrpSpPr>
          <p:cNvPr id="537" name="Google Shape;537;h1eca309d3d7e5202_0_496"/>
          <p:cNvGrpSpPr/>
          <p:nvPr/>
        </p:nvGrpSpPr>
        <p:grpSpPr>
          <a:xfrm>
            <a:off x="17640300" y="7994925"/>
            <a:ext cx="596549" cy="2063476"/>
            <a:chOff x="17640300" y="7994925"/>
            <a:chExt cx="596549" cy="2063476"/>
          </a:xfrm>
        </p:grpSpPr>
        <p:pic>
          <p:nvPicPr>
            <p:cNvPr descr="preencoded.png" id="538" name="Google Shape;538;h1eca309d3d7e5202_0_496"/>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539" name="Google Shape;539;h1eca309d3d7e5202_0_49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40" name="Google Shape;540;h1eca309d3d7e5202_0_496"/>
          <p:cNvSpPr/>
          <p:nvPr/>
        </p:nvSpPr>
        <p:spPr>
          <a:xfrm>
            <a:off x="4591050" y="723900"/>
            <a:ext cx="9105900" cy="1114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Quattrocento"/>
              <a:buNone/>
            </a:pPr>
            <a:r>
              <a:rPr b="1" i="0" lang="en-US" sz="6000" u="none" cap="none" strike="noStrike">
                <a:solidFill>
                  <a:srgbClr val="272727"/>
                </a:solidFill>
                <a:latin typeface="Quattrocento"/>
                <a:ea typeface="Quattrocento"/>
                <a:cs typeface="Quattrocento"/>
                <a:sym typeface="Quattrocento"/>
              </a:rPr>
              <a:t>The Timeline</a:t>
            </a:r>
            <a:endParaRPr b="0" i="0" sz="6000" u="none" cap="none" strike="noStrike">
              <a:solidFill>
                <a:schemeClr val="dk1"/>
              </a:solidFill>
              <a:latin typeface="Calibri"/>
              <a:ea typeface="Calibri"/>
              <a:cs typeface="Calibri"/>
              <a:sym typeface="Calibri"/>
            </a:endParaRPr>
          </a:p>
        </p:txBody>
      </p:sp>
      <p:grpSp>
        <p:nvGrpSpPr>
          <p:cNvPr id="541" name="Google Shape;541;h1eca309d3d7e5202_0_496"/>
          <p:cNvGrpSpPr/>
          <p:nvPr/>
        </p:nvGrpSpPr>
        <p:grpSpPr>
          <a:xfrm>
            <a:off x="2272665" y="5400675"/>
            <a:ext cx="1226700" cy="1219200"/>
            <a:chOff x="2272665" y="5400675"/>
            <a:chExt cx="1226700" cy="1219200"/>
          </a:xfrm>
        </p:grpSpPr>
        <p:sp>
          <p:nvSpPr>
            <p:cNvPr id="542" name="Google Shape;542;h1eca309d3d7e5202_0_496"/>
            <p:cNvSpPr/>
            <p:nvPr/>
          </p:nvSpPr>
          <p:spPr>
            <a:xfrm>
              <a:off x="2276475" y="5400675"/>
              <a:ext cx="1219200" cy="1219200"/>
            </a:xfrm>
            <a:prstGeom prst="ellipse">
              <a:avLst/>
            </a:prstGeom>
            <a:noFill/>
            <a:ln cap="flat" cmpd="sng" w="9525">
              <a:solidFill>
                <a:srgbClr val="0261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h1eca309d3d7e5202_0_496"/>
            <p:cNvSpPr/>
            <p:nvPr/>
          </p:nvSpPr>
          <p:spPr>
            <a:xfrm>
              <a:off x="2272665" y="5677853"/>
              <a:ext cx="1226700" cy="664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26187"/>
                </a:buClr>
                <a:buSzPts val="3600"/>
                <a:buFont typeface="Quattrocento"/>
                <a:buNone/>
              </a:pPr>
              <a:r>
                <a:rPr b="1" i="0" lang="en-US" sz="3600" u="none" cap="none" strike="noStrike">
                  <a:solidFill>
                    <a:srgbClr val="026187"/>
                  </a:solidFill>
                  <a:latin typeface="Quattrocento"/>
                  <a:ea typeface="Quattrocento"/>
                  <a:cs typeface="Quattrocento"/>
                  <a:sym typeface="Quattrocento"/>
                </a:rPr>
                <a:t>2022</a:t>
              </a:r>
              <a:endParaRPr b="0" i="0" sz="3600" u="none" cap="none" strike="noStrike">
                <a:solidFill>
                  <a:schemeClr val="dk1"/>
                </a:solidFill>
                <a:latin typeface="Calibri"/>
                <a:ea typeface="Calibri"/>
                <a:cs typeface="Calibri"/>
                <a:sym typeface="Calibri"/>
              </a:endParaRPr>
            </a:p>
          </p:txBody>
        </p:sp>
      </p:grpSp>
      <p:cxnSp>
        <p:nvCxnSpPr>
          <p:cNvPr id="544" name="Google Shape;544;h1eca309d3d7e5202_0_496"/>
          <p:cNvCxnSpPr/>
          <p:nvPr/>
        </p:nvCxnSpPr>
        <p:spPr>
          <a:xfrm>
            <a:off x="3495605" y="5995988"/>
            <a:ext cx="2895600" cy="0"/>
          </a:xfrm>
          <a:prstGeom prst="straightConnector1">
            <a:avLst/>
          </a:prstGeom>
          <a:noFill/>
          <a:ln cap="flat" cmpd="sng" w="28575">
            <a:solidFill>
              <a:srgbClr val="026187"/>
            </a:solidFill>
            <a:prstDash val="solid"/>
            <a:round/>
            <a:headEnd len="sm" w="sm" type="none"/>
            <a:tailEnd len="sm" w="sm" type="none"/>
          </a:ln>
        </p:spPr>
      </p:cxnSp>
      <p:grpSp>
        <p:nvGrpSpPr>
          <p:cNvPr id="545" name="Google Shape;545;h1eca309d3d7e5202_0_496"/>
          <p:cNvGrpSpPr/>
          <p:nvPr/>
        </p:nvGrpSpPr>
        <p:grpSpPr>
          <a:xfrm>
            <a:off x="6387465" y="5400675"/>
            <a:ext cx="1226700" cy="1219200"/>
            <a:chOff x="6387465" y="5400675"/>
            <a:chExt cx="1226700" cy="1219200"/>
          </a:xfrm>
        </p:grpSpPr>
        <p:sp>
          <p:nvSpPr>
            <p:cNvPr id="546" name="Google Shape;546;h1eca309d3d7e5202_0_496"/>
            <p:cNvSpPr/>
            <p:nvPr/>
          </p:nvSpPr>
          <p:spPr>
            <a:xfrm>
              <a:off x="6391275" y="5400675"/>
              <a:ext cx="1219200" cy="1219200"/>
            </a:xfrm>
            <a:prstGeom prst="ellipse">
              <a:avLst/>
            </a:prstGeom>
            <a:noFill/>
            <a:ln cap="flat" cmpd="sng" w="9525">
              <a:solidFill>
                <a:srgbClr val="0261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h1eca309d3d7e5202_0_496"/>
            <p:cNvSpPr/>
            <p:nvPr/>
          </p:nvSpPr>
          <p:spPr>
            <a:xfrm>
              <a:off x="6387465" y="5677853"/>
              <a:ext cx="1226700" cy="664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26187"/>
                </a:buClr>
                <a:buSzPts val="3600"/>
                <a:buFont typeface="Quattrocento"/>
                <a:buNone/>
              </a:pPr>
              <a:r>
                <a:rPr b="1" i="0" lang="en-US" sz="3600" u="none" cap="none" strike="noStrike">
                  <a:solidFill>
                    <a:srgbClr val="026187"/>
                  </a:solidFill>
                  <a:latin typeface="Quattrocento"/>
                  <a:ea typeface="Quattrocento"/>
                  <a:cs typeface="Quattrocento"/>
                  <a:sym typeface="Quattrocento"/>
                </a:rPr>
                <a:t>2023</a:t>
              </a:r>
              <a:endParaRPr b="0" i="0" sz="3600" u="none" cap="none" strike="noStrike">
                <a:solidFill>
                  <a:schemeClr val="dk1"/>
                </a:solidFill>
                <a:latin typeface="Calibri"/>
                <a:ea typeface="Calibri"/>
                <a:cs typeface="Calibri"/>
                <a:sym typeface="Calibri"/>
              </a:endParaRPr>
            </a:p>
          </p:txBody>
        </p:sp>
      </p:grpSp>
      <p:cxnSp>
        <p:nvCxnSpPr>
          <p:cNvPr id="548" name="Google Shape;548;h1eca309d3d7e5202_0_496"/>
          <p:cNvCxnSpPr/>
          <p:nvPr/>
        </p:nvCxnSpPr>
        <p:spPr>
          <a:xfrm>
            <a:off x="7610405" y="5995988"/>
            <a:ext cx="2895600" cy="0"/>
          </a:xfrm>
          <a:prstGeom prst="straightConnector1">
            <a:avLst/>
          </a:prstGeom>
          <a:noFill/>
          <a:ln cap="flat" cmpd="sng" w="28575">
            <a:solidFill>
              <a:srgbClr val="026187"/>
            </a:solidFill>
            <a:prstDash val="solid"/>
            <a:round/>
            <a:headEnd len="sm" w="sm" type="none"/>
            <a:tailEnd len="sm" w="sm" type="none"/>
          </a:ln>
        </p:spPr>
      </p:cxnSp>
      <p:grpSp>
        <p:nvGrpSpPr>
          <p:cNvPr id="549" name="Google Shape;549;h1eca309d3d7e5202_0_496"/>
          <p:cNvGrpSpPr/>
          <p:nvPr/>
        </p:nvGrpSpPr>
        <p:grpSpPr>
          <a:xfrm>
            <a:off x="10506075" y="5400675"/>
            <a:ext cx="1219200" cy="1219200"/>
            <a:chOff x="10506075" y="5400675"/>
            <a:chExt cx="1219200" cy="1219200"/>
          </a:xfrm>
        </p:grpSpPr>
        <p:sp>
          <p:nvSpPr>
            <p:cNvPr id="550" name="Google Shape;550;h1eca309d3d7e5202_0_496"/>
            <p:cNvSpPr/>
            <p:nvPr/>
          </p:nvSpPr>
          <p:spPr>
            <a:xfrm>
              <a:off x="10506075" y="5400675"/>
              <a:ext cx="1219200" cy="1219200"/>
            </a:xfrm>
            <a:prstGeom prst="ellipse">
              <a:avLst/>
            </a:prstGeom>
            <a:noFill/>
            <a:ln cap="flat" cmpd="sng" w="9525">
              <a:solidFill>
                <a:srgbClr val="0261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h1eca309d3d7e5202_0_496"/>
            <p:cNvSpPr/>
            <p:nvPr/>
          </p:nvSpPr>
          <p:spPr>
            <a:xfrm>
              <a:off x="10507028" y="5677853"/>
              <a:ext cx="1217400" cy="664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26187"/>
                </a:buClr>
                <a:buSzPts val="3600"/>
                <a:buFont typeface="Quattrocento"/>
                <a:buNone/>
              </a:pPr>
              <a:r>
                <a:rPr b="1" i="0" lang="en-US" sz="3600" u="none" cap="none" strike="noStrike">
                  <a:solidFill>
                    <a:srgbClr val="026187"/>
                  </a:solidFill>
                  <a:latin typeface="Quattrocento"/>
                  <a:ea typeface="Quattrocento"/>
                  <a:cs typeface="Quattrocento"/>
                  <a:sym typeface="Quattrocento"/>
                </a:rPr>
                <a:t>2024</a:t>
              </a:r>
              <a:endParaRPr b="0" i="0" sz="3600" u="none" cap="none" strike="noStrike">
                <a:solidFill>
                  <a:schemeClr val="dk1"/>
                </a:solidFill>
                <a:latin typeface="Calibri"/>
                <a:ea typeface="Calibri"/>
                <a:cs typeface="Calibri"/>
                <a:sym typeface="Calibri"/>
              </a:endParaRPr>
            </a:p>
          </p:txBody>
        </p:sp>
      </p:grpSp>
      <p:cxnSp>
        <p:nvCxnSpPr>
          <p:cNvPr id="552" name="Google Shape;552;h1eca309d3d7e5202_0_496"/>
          <p:cNvCxnSpPr/>
          <p:nvPr/>
        </p:nvCxnSpPr>
        <p:spPr>
          <a:xfrm>
            <a:off x="11725205" y="5995988"/>
            <a:ext cx="2895600" cy="0"/>
          </a:xfrm>
          <a:prstGeom prst="straightConnector1">
            <a:avLst/>
          </a:prstGeom>
          <a:noFill/>
          <a:ln cap="flat" cmpd="sng" w="28575">
            <a:solidFill>
              <a:srgbClr val="026187"/>
            </a:solidFill>
            <a:prstDash val="solid"/>
            <a:round/>
            <a:headEnd len="sm" w="sm" type="none"/>
            <a:tailEnd len="sm" w="sm" type="none"/>
          </a:ln>
        </p:spPr>
      </p:cxnSp>
      <p:grpSp>
        <p:nvGrpSpPr>
          <p:cNvPr id="553" name="Google Shape;553;h1eca309d3d7e5202_0_496"/>
          <p:cNvGrpSpPr/>
          <p:nvPr/>
        </p:nvGrpSpPr>
        <p:grpSpPr>
          <a:xfrm>
            <a:off x="14620875" y="5400675"/>
            <a:ext cx="1219200" cy="1219200"/>
            <a:chOff x="14620875" y="5400675"/>
            <a:chExt cx="1219200" cy="1219200"/>
          </a:xfrm>
        </p:grpSpPr>
        <p:sp>
          <p:nvSpPr>
            <p:cNvPr id="554" name="Google Shape;554;h1eca309d3d7e5202_0_496"/>
            <p:cNvSpPr/>
            <p:nvPr/>
          </p:nvSpPr>
          <p:spPr>
            <a:xfrm>
              <a:off x="14620875" y="5400675"/>
              <a:ext cx="1219200" cy="1219200"/>
            </a:xfrm>
            <a:prstGeom prst="ellipse">
              <a:avLst/>
            </a:prstGeom>
            <a:noFill/>
            <a:ln cap="flat" cmpd="sng" w="9525">
              <a:solidFill>
                <a:srgbClr val="0261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h1eca309d3d7e5202_0_496"/>
            <p:cNvSpPr/>
            <p:nvPr/>
          </p:nvSpPr>
          <p:spPr>
            <a:xfrm>
              <a:off x="14621828" y="5677853"/>
              <a:ext cx="1217400" cy="664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26187"/>
                </a:buClr>
                <a:buSzPts val="3600"/>
                <a:buFont typeface="Quattrocento"/>
                <a:buNone/>
              </a:pPr>
              <a:r>
                <a:rPr b="1" i="0" lang="en-US" sz="3600" u="none" cap="none" strike="noStrike">
                  <a:solidFill>
                    <a:srgbClr val="026187"/>
                  </a:solidFill>
                  <a:latin typeface="Quattrocento"/>
                  <a:ea typeface="Quattrocento"/>
                  <a:cs typeface="Quattrocento"/>
                  <a:sym typeface="Quattrocento"/>
                </a:rPr>
                <a:t>2025</a:t>
              </a:r>
              <a:endParaRPr b="0" i="0" sz="3600" u="none" cap="none" strike="noStrike">
                <a:solidFill>
                  <a:schemeClr val="dk1"/>
                </a:solidFill>
                <a:latin typeface="Calibri"/>
                <a:ea typeface="Calibri"/>
                <a:cs typeface="Calibri"/>
                <a:sym typeface="Calibri"/>
              </a:endParaRPr>
            </a:p>
          </p:txBody>
        </p:sp>
      </p:grpSp>
      <p:grpSp>
        <p:nvGrpSpPr>
          <p:cNvPr id="556" name="Google Shape;556;h1eca309d3d7e5202_0_496"/>
          <p:cNvGrpSpPr/>
          <p:nvPr/>
        </p:nvGrpSpPr>
        <p:grpSpPr>
          <a:xfrm>
            <a:off x="649605" y="3443288"/>
            <a:ext cx="4663500" cy="1602225"/>
            <a:chOff x="649605" y="3443288"/>
            <a:chExt cx="4663500" cy="1602225"/>
          </a:xfrm>
        </p:grpSpPr>
        <p:sp>
          <p:nvSpPr>
            <p:cNvPr id="557" name="Google Shape;557;h1eca309d3d7e5202_0_496"/>
            <p:cNvSpPr/>
            <p:nvPr/>
          </p:nvSpPr>
          <p:spPr>
            <a:xfrm>
              <a:off x="649605" y="3443288"/>
              <a:ext cx="4663500" cy="6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Dragon Taming</a:t>
              </a:r>
              <a:endParaRPr b="0" i="0" sz="3600" u="none" cap="none" strike="noStrike">
                <a:solidFill>
                  <a:schemeClr val="dk1"/>
                </a:solidFill>
                <a:latin typeface="Calibri"/>
                <a:ea typeface="Calibri"/>
                <a:cs typeface="Calibri"/>
                <a:sym typeface="Calibri"/>
              </a:endParaRPr>
            </a:p>
          </p:txBody>
        </p:sp>
        <p:sp>
          <p:nvSpPr>
            <p:cNvPr id="558" name="Google Shape;558;h1eca309d3d7e5202_0_496"/>
            <p:cNvSpPr/>
            <p:nvPr/>
          </p:nvSpPr>
          <p:spPr>
            <a:xfrm>
              <a:off x="664845" y="4024313"/>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First dragon was successfully tamed</a:t>
              </a:r>
              <a:endParaRPr b="0" i="0" sz="2400" u="none" cap="none" strike="noStrike">
                <a:solidFill>
                  <a:schemeClr val="dk1"/>
                </a:solidFill>
                <a:latin typeface="Calibri"/>
                <a:ea typeface="Calibri"/>
                <a:cs typeface="Calibri"/>
                <a:sym typeface="Calibri"/>
              </a:endParaRPr>
            </a:p>
          </p:txBody>
        </p:sp>
      </p:grpSp>
      <p:grpSp>
        <p:nvGrpSpPr>
          <p:cNvPr id="559" name="Google Shape;559;h1eca309d3d7e5202_0_496"/>
          <p:cNvGrpSpPr/>
          <p:nvPr/>
        </p:nvGrpSpPr>
        <p:grpSpPr>
          <a:xfrm>
            <a:off x="8898255" y="3443288"/>
            <a:ext cx="4663500" cy="1602225"/>
            <a:chOff x="8898255" y="3443288"/>
            <a:chExt cx="4663500" cy="1602225"/>
          </a:xfrm>
        </p:grpSpPr>
        <p:sp>
          <p:nvSpPr>
            <p:cNvPr id="560" name="Google Shape;560;h1eca309d3d7e5202_0_496"/>
            <p:cNvSpPr/>
            <p:nvPr/>
          </p:nvSpPr>
          <p:spPr>
            <a:xfrm>
              <a:off x="8898255" y="3443288"/>
              <a:ext cx="4663500" cy="6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Unicorn Migration</a:t>
              </a:r>
              <a:endParaRPr b="0" i="0" sz="3600" u="none" cap="none" strike="noStrike">
                <a:solidFill>
                  <a:schemeClr val="dk1"/>
                </a:solidFill>
                <a:latin typeface="Calibri"/>
                <a:ea typeface="Calibri"/>
                <a:cs typeface="Calibri"/>
                <a:sym typeface="Calibri"/>
              </a:endParaRPr>
            </a:p>
          </p:txBody>
        </p:sp>
        <p:sp>
          <p:nvSpPr>
            <p:cNvPr id="561" name="Google Shape;561;h1eca309d3d7e5202_0_496"/>
            <p:cNvSpPr/>
            <p:nvPr/>
          </p:nvSpPr>
          <p:spPr>
            <a:xfrm>
              <a:off x="8913495" y="4024313"/>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Large herd of unicorns migrated to the realm</a:t>
              </a:r>
              <a:endParaRPr b="0" i="0" sz="2400" u="none" cap="none" strike="noStrike">
                <a:solidFill>
                  <a:schemeClr val="dk1"/>
                </a:solidFill>
                <a:latin typeface="Calibri"/>
                <a:ea typeface="Calibri"/>
                <a:cs typeface="Calibri"/>
                <a:sym typeface="Calibri"/>
              </a:endParaRPr>
            </a:p>
          </p:txBody>
        </p:sp>
      </p:grpSp>
      <p:grpSp>
        <p:nvGrpSpPr>
          <p:cNvPr id="562" name="Google Shape;562;h1eca309d3d7e5202_0_496"/>
          <p:cNvGrpSpPr/>
          <p:nvPr/>
        </p:nvGrpSpPr>
        <p:grpSpPr>
          <a:xfrm>
            <a:off x="12974955" y="7205663"/>
            <a:ext cx="4663500" cy="1602225"/>
            <a:chOff x="12974955" y="7205663"/>
            <a:chExt cx="4663500" cy="1602225"/>
          </a:xfrm>
        </p:grpSpPr>
        <p:sp>
          <p:nvSpPr>
            <p:cNvPr id="563" name="Google Shape;563;h1eca309d3d7e5202_0_496"/>
            <p:cNvSpPr/>
            <p:nvPr/>
          </p:nvSpPr>
          <p:spPr>
            <a:xfrm>
              <a:off x="12974955" y="7205663"/>
              <a:ext cx="4663500" cy="6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Rainbow Sightings</a:t>
              </a:r>
              <a:endParaRPr b="0" i="0" sz="3600" u="none" cap="none" strike="noStrike">
                <a:solidFill>
                  <a:schemeClr val="dk1"/>
                </a:solidFill>
                <a:latin typeface="Calibri"/>
                <a:ea typeface="Calibri"/>
                <a:cs typeface="Calibri"/>
                <a:sym typeface="Calibri"/>
              </a:endParaRPr>
            </a:p>
          </p:txBody>
        </p:sp>
        <p:sp>
          <p:nvSpPr>
            <p:cNvPr id="564" name="Google Shape;564;h1eca309d3d7e5202_0_496"/>
            <p:cNvSpPr/>
            <p:nvPr/>
          </p:nvSpPr>
          <p:spPr>
            <a:xfrm>
              <a:off x="12990195" y="7786688"/>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Unusually large number of rainbows were sighted</a:t>
              </a:r>
              <a:endParaRPr b="0" i="0" sz="2400" u="none" cap="none" strike="noStrike">
                <a:solidFill>
                  <a:schemeClr val="dk1"/>
                </a:solidFill>
                <a:latin typeface="Calibri"/>
                <a:ea typeface="Calibri"/>
                <a:cs typeface="Calibri"/>
                <a:sym typeface="Calibri"/>
              </a:endParaRPr>
            </a:p>
          </p:txBody>
        </p:sp>
      </p:grpSp>
      <p:grpSp>
        <p:nvGrpSpPr>
          <p:cNvPr id="565" name="Google Shape;565;h1eca309d3d7e5202_0_496"/>
          <p:cNvGrpSpPr/>
          <p:nvPr/>
        </p:nvGrpSpPr>
        <p:grpSpPr>
          <a:xfrm>
            <a:off x="4821555" y="7205663"/>
            <a:ext cx="4663500" cy="1602225"/>
            <a:chOff x="4821555" y="7205663"/>
            <a:chExt cx="4663500" cy="1602225"/>
          </a:xfrm>
        </p:grpSpPr>
        <p:sp>
          <p:nvSpPr>
            <p:cNvPr id="566" name="Google Shape;566;h1eca309d3d7e5202_0_496"/>
            <p:cNvSpPr/>
            <p:nvPr/>
          </p:nvSpPr>
          <p:spPr>
            <a:xfrm>
              <a:off x="4821555" y="7205663"/>
              <a:ext cx="4663500" cy="6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Enchanted Pool</a:t>
              </a:r>
              <a:endParaRPr b="0" i="0" sz="3600" u="none" cap="none" strike="noStrike">
                <a:solidFill>
                  <a:schemeClr val="dk1"/>
                </a:solidFill>
                <a:latin typeface="Calibri"/>
                <a:ea typeface="Calibri"/>
                <a:cs typeface="Calibri"/>
                <a:sym typeface="Calibri"/>
              </a:endParaRPr>
            </a:p>
          </p:txBody>
        </p:sp>
        <p:sp>
          <p:nvSpPr>
            <p:cNvPr id="567" name="Google Shape;567;h1eca309d3d7e5202_0_496"/>
            <p:cNvSpPr/>
            <p:nvPr/>
          </p:nvSpPr>
          <p:spPr>
            <a:xfrm>
              <a:off x="4836795" y="7786688"/>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pool with power to grant wishes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572" name="Shape 572"/>
        <p:cNvGrpSpPr/>
        <p:nvPr/>
      </p:nvGrpSpPr>
      <p:grpSpPr>
        <a:xfrm>
          <a:off x="0" y="0"/>
          <a:ext cx="0" cy="0"/>
          <a:chOff x="0" y="0"/>
          <a:chExt cx="0" cy="0"/>
        </a:xfrm>
      </p:grpSpPr>
      <p:pic>
        <p:nvPicPr>
          <p:cNvPr descr="preencoded.png" id="573" name="Google Shape;573;h1eca309d3d7e5202_0_535"/>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574" name="Google Shape;574;h1eca309d3d7e5202_0_535"/>
          <p:cNvPicPr preferRelativeResize="0"/>
          <p:nvPr/>
        </p:nvPicPr>
        <p:blipFill rotWithShape="1">
          <a:blip r:embed="rId4">
            <a:alphaModFix/>
          </a:blip>
          <a:srcRect b="0" l="0" r="0" t="0"/>
          <a:stretch/>
        </p:blipFill>
        <p:spPr>
          <a:xfrm>
            <a:off x="238125" y="7677150"/>
            <a:ext cx="1807273" cy="1807178"/>
          </a:xfrm>
          <a:prstGeom prst="rect">
            <a:avLst/>
          </a:prstGeom>
          <a:noFill/>
          <a:ln>
            <a:noFill/>
          </a:ln>
        </p:spPr>
      </p:pic>
      <p:pic>
        <p:nvPicPr>
          <p:cNvPr descr="preencoded.png" id="575" name="Google Shape;575;h1eca309d3d7e5202_0_535"/>
          <p:cNvPicPr preferRelativeResize="0"/>
          <p:nvPr/>
        </p:nvPicPr>
        <p:blipFill rotWithShape="1">
          <a:blip r:embed="rId5">
            <a:alphaModFix/>
          </a:blip>
          <a:srcRect b="0" l="0" r="0" t="0"/>
          <a:stretch/>
        </p:blipFill>
        <p:spPr>
          <a:xfrm>
            <a:off x="464344" y="566738"/>
            <a:ext cx="11787187" cy="409575"/>
          </a:xfrm>
          <a:prstGeom prst="rect">
            <a:avLst/>
          </a:prstGeom>
          <a:noFill/>
          <a:ln>
            <a:noFill/>
          </a:ln>
        </p:spPr>
      </p:pic>
      <p:pic>
        <p:nvPicPr>
          <p:cNvPr descr="preencoded.png" id="576" name="Google Shape;576;h1eca309d3d7e5202_0_535"/>
          <p:cNvPicPr preferRelativeResize="0"/>
          <p:nvPr/>
        </p:nvPicPr>
        <p:blipFill rotWithShape="1">
          <a:blip r:embed="rId6">
            <a:alphaModFix/>
          </a:blip>
          <a:srcRect b="0" l="0" r="0" t="0"/>
          <a:stretch/>
        </p:blipFill>
        <p:spPr>
          <a:xfrm>
            <a:off x="2397919" y="9463087"/>
            <a:ext cx="15425737" cy="409575"/>
          </a:xfrm>
          <a:prstGeom prst="rect">
            <a:avLst/>
          </a:prstGeom>
          <a:noFill/>
          <a:ln>
            <a:noFill/>
          </a:ln>
        </p:spPr>
      </p:pic>
      <p:grpSp>
        <p:nvGrpSpPr>
          <p:cNvPr id="577" name="Google Shape;577;h1eca309d3d7e5202_0_535"/>
          <p:cNvGrpSpPr/>
          <p:nvPr/>
        </p:nvGrpSpPr>
        <p:grpSpPr>
          <a:xfrm>
            <a:off x="17640300" y="7994925"/>
            <a:ext cx="596549" cy="2063476"/>
            <a:chOff x="17640300" y="7994925"/>
            <a:chExt cx="596549" cy="2063476"/>
          </a:xfrm>
        </p:grpSpPr>
        <p:pic>
          <p:nvPicPr>
            <p:cNvPr descr="preencoded.png" id="578" name="Google Shape;578;h1eca309d3d7e5202_0_535"/>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579" name="Google Shape;579;h1eca309d3d7e5202_0_53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80" name="Google Shape;580;h1eca309d3d7e5202_0_535"/>
          <p:cNvSpPr/>
          <p:nvPr/>
        </p:nvSpPr>
        <p:spPr>
          <a:xfrm>
            <a:off x="2686050" y="533400"/>
            <a:ext cx="4286400" cy="11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Quattrocento"/>
              <a:buNone/>
            </a:pPr>
            <a:r>
              <a:rPr b="1" i="0" lang="en-US" sz="6000" u="none" cap="none" strike="noStrike">
                <a:solidFill>
                  <a:srgbClr val="272727"/>
                </a:solidFill>
                <a:latin typeface="Quattrocento"/>
                <a:ea typeface="Quattrocento"/>
                <a:cs typeface="Quattrocento"/>
                <a:sym typeface="Quattrocento"/>
              </a:rPr>
              <a:t>Our Team</a:t>
            </a:r>
            <a:endParaRPr b="0" i="0" sz="6000" u="none" cap="none" strike="noStrike">
              <a:solidFill>
                <a:schemeClr val="dk1"/>
              </a:solidFill>
              <a:latin typeface="Calibri"/>
              <a:ea typeface="Calibri"/>
              <a:cs typeface="Calibri"/>
              <a:sym typeface="Calibri"/>
            </a:endParaRPr>
          </a:p>
        </p:txBody>
      </p:sp>
      <p:grpSp>
        <p:nvGrpSpPr>
          <p:cNvPr id="581" name="Google Shape;581;h1eca309d3d7e5202_0_535"/>
          <p:cNvGrpSpPr/>
          <p:nvPr/>
        </p:nvGrpSpPr>
        <p:grpSpPr>
          <a:xfrm>
            <a:off x="2621280" y="2157413"/>
            <a:ext cx="3682500" cy="7507725"/>
            <a:chOff x="2621280" y="2157413"/>
            <a:chExt cx="3682500" cy="7507725"/>
          </a:xfrm>
        </p:grpSpPr>
        <p:pic>
          <p:nvPicPr>
            <p:cNvPr descr="preencoded.png" id="582" name="Google Shape;582;h1eca309d3d7e5202_0_535"/>
            <p:cNvPicPr preferRelativeResize="0"/>
            <p:nvPr/>
          </p:nvPicPr>
          <p:blipFill rotWithShape="1">
            <a:blip r:embed="rId8">
              <a:alphaModFix/>
            </a:blip>
            <a:srcRect b="0" l="0" r="0" t="0"/>
            <a:stretch/>
          </p:blipFill>
          <p:spPr>
            <a:xfrm>
              <a:off x="2667000" y="2157413"/>
              <a:ext cx="3590925" cy="6172200"/>
            </a:xfrm>
            <a:prstGeom prst="rect">
              <a:avLst/>
            </a:prstGeom>
            <a:noFill/>
            <a:ln>
              <a:noFill/>
            </a:ln>
          </p:spPr>
        </p:pic>
        <p:grpSp>
          <p:nvGrpSpPr>
            <p:cNvPr id="583" name="Google Shape;583;h1eca309d3d7e5202_0_535"/>
            <p:cNvGrpSpPr/>
            <p:nvPr/>
          </p:nvGrpSpPr>
          <p:grpSpPr>
            <a:xfrm>
              <a:off x="2621280" y="8482013"/>
              <a:ext cx="3682500" cy="1183125"/>
              <a:chOff x="2621280" y="8482013"/>
              <a:chExt cx="3682500" cy="1183125"/>
            </a:xfrm>
          </p:grpSpPr>
          <p:sp>
            <p:nvSpPr>
              <p:cNvPr id="584" name="Google Shape;584;h1eca309d3d7e5202_0_535"/>
              <p:cNvSpPr/>
              <p:nvPr/>
            </p:nvSpPr>
            <p:spPr>
              <a:xfrm>
                <a:off x="2621280" y="8482013"/>
                <a:ext cx="3682500" cy="6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Eldruin</a:t>
                </a:r>
                <a:endParaRPr b="0" i="0" sz="3600" u="none" cap="none" strike="noStrike">
                  <a:solidFill>
                    <a:schemeClr val="dk1"/>
                  </a:solidFill>
                  <a:latin typeface="Calibri"/>
                  <a:ea typeface="Calibri"/>
                  <a:cs typeface="Calibri"/>
                  <a:sym typeface="Calibri"/>
                </a:endParaRPr>
              </a:p>
            </p:txBody>
          </p:sp>
          <p:sp>
            <p:nvSpPr>
              <p:cNvPr id="585" name="Google Shape;585;h1eca309d3d7e5202_0_535"/>
              <p:cNvSpPr/>
              <p:nvPr/>
            </p:nvSpPr>
            <p:spPr>
              <a:xfrm>
                <a:off x="2636520" y="9101138"/>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86" name="Google Shape;586;h1eca309d3d7e5202_0_535"/>
          <p:cNvGrpSpPr/>
          <p:nvPr/>
        </p:nvGrpSpPr>
        <p:grpSpPr>
          <a:xfrm>
            <a:off x="6821805" y="2157413"/>
            <a:ext cx="3682500" cy="7507725"/>
            <a:chOff x="6821805" y="2157413"/>
            <a:chExt cx="3682500" cy="7507725"/>
          </a:xfrm>
        </p:grpSpPr>
        <p:pic>
          <p:nvPicPr>
            <p:cNvPr descr="preencoded.png" id="587" name="Google Shape;587;h1eca309d3d7e5202_0_535"/>
            <p:cNvPicPr preferRelativeResize="0"/>
            <p:nvPr/>
          </p:nvPicPr>
          <p:blipFill rotWithShape="1">
            <a:blip r:embed="rId9">
              <a:alphaModFix/>
            </a:blip>
            <a:srcRect b="0" l="0" r="0" t="0"/>
            <a:stretch/>
          </p:blipFill>
          <p:spPr>
            <a:xfrm>
              <a:off x="6867525" y="2157413"/>
              <a:ext cx="3590925" cy="6172200"/>
            </a:xfrm>
            <a:prstGeom prst="rect">
              <a:avLst/>
            </a:prstGeom>
            <a:noFill/>
            <a:ln>
              <a:noFill/>
            </a:ln>
          </p:spPr>
        </p:pic>
        <p:grpSp>
          <p:nvGrpSpPr>
            <p:cNvPr id="588" name="Google Shape;588;h1eca309d3d7e5202_0_535"/>
            <p:cNvGrpSpPr/>
            <p:nvPr/>
          </p:nvGrpSpPr>
          <p:grpSpPr>
            <a:xfrm>
              <a:off x="6821805" y="8482013"/>
              <a:ext cx="3682500" cy="1183125"/>
              <a:chOff x="6821805" y="8482013"/>
              <a:chExt cx="3682500" cy="1183125"/>
            </a:xfrm>
          </p:grpSpPr>
          <p:sp>
            <p:nvSpPr>
              <p:cNvPr id="589" name="Google Shape;589;h1eca309d3d7e5202_0_535"/>
              <p:cNvSpPr/>
              <p:nvPr/>
            </p:nvSpPr>
            <p:spPr>
              <a:xfrm>
                <a:off x="6821805" y="8482013"/>
                <a:ext cx="3682500" cy="6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Elementalen</a:t>
                </a:r>
                <a:endParaRPr b="0" i="0" sz="3600" u="none" cap="none" strike="noStrike">
                  <a:solidFill>
                    <a:schemeClr val="dk1"/>
                  </a:solidFill>
                  <a:latin typeface="Calibri"/>
                  <a:ea typeface="Calibri"/>
                  <a:cs typeface="Calibri"/>
                  <a:sym typeface="Calibri"/>
                </a:endParaRPr>
              </a:p>
            </p:txBody>
          </p:sp>
          <p:sp>
            <p:nvSpPr>
              <p:cNvPr id="590" name="Google Shape;590;h1eca309d3d7e5202_0_535"/>
              <p:cNvSpPr/>
              <p:nvPr/>
            </p:nvSpPr>
            <p:spPr>
              <a:xfrm>
                <a:off x="6837045" y="9101138"/>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591" name="Google Shape;591;h1eca309d3d7e5202_0_535"/>
          <p:cNvGrpSpPr/>
          <p:nvPr/>
        </p:nvGrpSpPr>
        <p:grpSpPr>
          <a:xfrm>
            <a:off x="11022330" y="2157413"/>
            <a:ext cx="3682500" cy="7507725"/>
            <a:chOff x="11022330" y="2157413"/>
            <a:chExt cx="3682500" cy="7507725"/>
          </a:xfrm>
        </p:grpSpPr>
        <p:pic>
          <p:nvPicPr>
            <p:cNvPr descr="preencoded.png" id="592" name="Google Shape;592;h1eca309d3d7e5202_0_535"/>
            <p:cNvPicPr preferRelativeResize="0"/>
            <p:nvPr/>
          </p:nvPicPr>
          <p:blipFill rotWithShape="1">
            <a:blip r:embed="rId10">
              <a:alphaModFix/>
            </a:blip>
            <a:srcRect b="0" l="0" r="0" t="0"/>
            <a:stretch/>
          </p:blipFill>
          <p:spPr>
            <a:xfrm>
              <a:off x="11068050" y="2157413"/>
              <a:ext cx="3590925" cy="6172200"/>
            </a:xfrm>
            <a:prstGeom prst="rect">
              <a:avLst/>
            </a:prstGeom>
            <a:noFill/>
            <a:ln>
              <a:noFill/>
            </a:ln>
          </p:spPr>
        </p:pic>
        <p:grpSp>
          <p:nvGrpSpPr>
            <p:cNvPr id="593" name="Google Shape;593;h1eca309d3d7e5202_0_535"/>
            <p:cNvGrpSpPr/>
            <p:nvPr/>
          </p:nvGrpSpPr>
          <p:grpSpPr>
            <a:xfrm>
              <a:off x="11022330" y="8482013"/>
              <a:ext cx="3682500" cy="1183125"/>
              <a:chOff x="11022330" y="8482013"/>
              <a:chExt cx="3682500" cy="1183125"/>
            </a:xfrm>
          </p:grpSpPr>
          <p:sp>
            <p:nvSpPr>
              <p:cNvPr id="594" name="Google Shape;594;h1eca309d3d7e5202_0_535"/>
              <p:cNvSpPr/>
              <p:nvPr/>
            </p:nvSpPr>
            <p:spPr>
              <a:xfrm>
                <a:off x="11022330" y="8482013"/>
                <a:ext cx="3682500" cy="6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Quattrocento"/>
                  <a:buNone/>
                </a:pPr>
                <a:r>
                  <a:rPr b="1" i="0" lang="en-US" sz="3600" u="none" cap="none" strike="noStrike">
                    <a:solidFill>
                      <a:srgbClr val="0E0E0E"/>
                    </a:solidFill>
                    <a:latin typeface="Quattrocento"/>
                    <a:ea typeface="Quattrocento"/>
                    <a:cs typeface="Quattrocento"/>
                    <a:sym typeface="Quattrocento"/>
                  </a:rPr>
                  <a:t>Lunaria</a:t>
                </a:r>
                <a:endParaRPr b="0" i="0" sz="3600" u="none" cap="none" strike="noStrike">
                  <a:solidFill>
                    <a:schemeClr val="dk1"/>
                  </a:solidFill>
                  <a:latin typeface="Calibri"/>
                  <a:ea typeface="Calibri"/>
                  <a:cs typeface="Calibri"/>
                  <a:sym typeface="Calibri"/>
                </a:endParaRPr>
              </a:p>
            </p:txBody>
          </p:sp>
          <p:sp>
            <p:nvSpPr>
              <p:cNvPr id="595" name="Google Shape;595;h1eca309d3d7e5202_0_535"/>
              <p:cNvSpPr/>
              <p:nvPr/>
            </p:nvSpPr>
            <p:spPr>
              <a:xfrm>
                <a:off x="11037570" y="9101138"/>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600" name="Shape 600"/>
        <p:cNvGrpSpPr/>
        <p:nvPr/>
      </p:nvGrpSpPr>
      <p:grpSpPr>
        <a:xfrm>
          <a:off x="0" y="0"/>
          <a:ext cx="0" cy="0"/>
          <a:chOff x="0" y="0"/>
          <a:chExt cx="0" cy="0"/>
        </a:xfrm>
      </p:grpSpPr>
      <p:pic>
        <p:nvPicPr>
          <p:cNvPr descr="preencoded.png" id="601" name="Google Shape;601;h1eca309d3d7e5202_0_562"/>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602" name="Google Shape;602;h1eca309d3d7e5202_0_562"/>
          <p:cNvPicPr preferRelativeResize="0"/>
          <p:nvPr/>
        </p:nvPicPr>
        <p:blipFill rotWithShape="1">
          <a:blip r:embed="rId4">
            <a:alphaModFix/>
          </a:blip>
          <a:srcRect b="0" l="0" r="0" t="0"/>
          <a:stretch/>
        </p:blipFill>
        <p:spPr>
          <a:xfrm rot="5400000">
            <a:off x="13718381" y="3743325"/>
            <a:ext cx="7748588" cy="238125"/>
          </a:xfrm>
          <a:prstGeom prst="rect">
            <a:avLst/>
          </a:prstGeom>
          <a:noFill/>
          <a:ln>
            <a:noFill/>
          </a:ln>
        </p:spPr>
      </p:pic>
      <p:pic>
        <p:nvPicPr>
          <p:cNvPr descr="preencoded.png" id="603" name="Google Shape;603;h1eca309d3d7e5202_0_562"/>
          <p:cNvPicPr preferRelativeResize="0"/>
          <p:nvPr/>
        </p:nvPicPr>
        <p:blipFill rotWithShape="1">
          <a:blip r:embed="rId5">
            <a:alphaModFix/>
          </a:blip>
          <a:srcRect b="0" l="0" r="0" t="0"/>
          <a:stretch/>
        </p:blipFill>
        <p:spPr>
          <a:xfrm>
            <a:off x="333375" y="876300"/>
            <a:ext cx="1807273" cy="1807178"/>
          </a:xfrm>
          <a:prstGeom prst="rect">
            <a:avLst/>
          </a:prstGeom>
          <a:noFill/>
          <a:ln>
            <a:noFill/>
          </a:ln>
        </p:spPr>
      </p:pic>
      <p:grpSp>
        <p:nvGrpSpPr>
          <p:cNvPr id="604" name="Google Shape;604;h1eca309d3d7e5202_0_562"/>
          <p:cNvGrpSpPr/>
          <p:nvPr/>
        </p:nvGrpSpPr>
        <p:grpSpPr>
          <a:xfrm>
            <a:off x="17640300" y="7994925"/>
            <a:ext cx="596549" cy="2063476"/>
            <a:chOff x="17640300" y="7994925"/>
            <a:chExt cx="596549" cy="2063476"/>
          </a:xfrm>
        </p:grpSpPr>
        <p:pic>
          <p:nvPicPr>
            <p:cNvPr descr="preencoded.png" id="605" name="Google Shape;605;h1eca309d3d7e5202_0_56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606" name="Google Shape;606;h1eca309d3d7e5202_0_56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607" name="Google Shape;607;h1eca309d3d7e5202_0_562"/>
          <p:cNvPicPr preferRelativeResize="0"/>
          <p:nvPr/>
        </p:nvPicPr>
        <p:blipFill rotWithShape="1">
          <a:blip r:embed="rId7">
            <a:alphaModFix/>
          </a:blip>
          <a:srcRect b="0" l="0" r="0" t="0"/>
          <a:stretch/>
        </p:blipFill>
        <p:spPr>
          <a:xfrm>
            <a:off x="1400175" y="1000125"/>
            <a:ext cx="5343525" cy="8296275"/>
          </a:xfrm>
          <a:prstGeom prst="rect">
            <a:avLst/>
          </a:prstGeom>
          <a:noFill/>
          <a:ln>
            <a:noFill/>
          </a:ln>
        </p:spPr>
      </p:pic>
      <p:pic>
        <p:nvPicPr>
          <p:cNvPr descr="preencoded.png" id="608" name="Google Shape;608;h1eca309d3d7e5202_0_562"/>
          <p:cNvPicPr preferRelativeResize="0"/>
          <p:nvPr/>
        </p:nvPicPr>
        <p:blipFill rotWithShape="1">
          <a:blip r:embed="rId8">
            <a:alphaModFix/>
          </a:blip>
          <a:srcRect b="0" l="0" r="0" t="0"/>
          <a:stretch/>
        </p:blipFill>
        <p:spPr>
          <a:xfrm>
            <a:off x="7334250" y="1552575"/>
            <a:ext cx="742950" cy="819150"/>
          </a:xfrm>
          <a:prstGeom prst="rect">
            <a:avLst/>
          </a:prstGeom>
          <a:noFill/>
          <a:ln>
            <a:noFill/>
          </a:ln>
        </p:spPr>
      </p:pic>
      <p:cxnSp>
        <p:nvCxnSpPr>
          <p:cNvPr id="609" name="Google Shape;609;h1eca309d3d7e5202_0_562"/>
          <p:cNvCxnSpPr/>
          <p:nvPr/>
        </p:nvCxnSpPr>
        <p:spPr>
          <a:xfrm rot="-5400000">
            <a:off x="7110263" y="3181368"/>
            <a:ext cx="1219500" cy="0"/>
          </a:xfrm>
          <a:prstGeom prst="straightConnector1">
            <a:avLst/>
          </a:prstGeom>
          <a:noFill/>
          <a:ln cap="flat" cmpd="sng" w="28575">
            <a:solidFill>
              <a:srgbClr val="026187"/>
            </a:solidFill>
            <a:prstDash val="solid"/>
            <a:round/>
            <a:headEnd len="sm" w="sm" type="none"/>
            <a:tailEnd len="sm" w="sm" type="none"/>
          </a:ln>
        </p:spPr>
      </p:cxnSp>
      <p:pic>
        <p:nvPicPr>
          <p:cNvPr descr="preencoded.png" id="610" name="Google Shape;610;h1eca309d3d7e5202_0_562"/>
          <p:cNvPicPr preferRelativeResize="0"/>
          <p:nvPr/>
        </p:nvPicPr>
        <p:blipFill rotWithShape="1">
          <a:blip r:embed="rId9">
            <a:alphaModFix/>
          </a:blip>
          <a:srcRect b="0" l="0" r="0" t="0"/>
          <a:stretch/>
        </p:blipFill>
        <p:spPr>
          <a:xfrm>
            <a:off x="7334250" y="3924300"/>
            <a:ext cx="742950" cy="952500"/>
          </a:xfrm>
          <a:prstGeom prst="rect">
            <a:avLst/>
          </a:prstGeom>
          <a:noFill/>
          <a:ln>
            <a:noFill/>
          </a:ln>
        </p:spPr>
      </p:pic>
      <p:cxnSp>
        <p:nvCxnSpPr>
          <p:cNvPr id="611" name="Google Shape;611;h1eca309d3d7e5202_0_562"/>
          <p:cNvCxnSpPr/>
          <p:nvPr/>
        </p:nvCxnSpPr>
        <p:spPr>
          <a:xfrm rot="-5400000">
            <a:off x="7110263" y="5619768"/>
            <a:ext cx="1219500" cy="0"/>
          </a:xfrm>
          <a:prstGeom prst="straightConnector1">
            <a:avLst/>
          </a:prstGeom>
          <a:noFill/>
          <a:ln cap="flat" cmpd="sng" w="28575">
            <a:solidFill>
              <a:srgbClr val="026187"/>
            </a:solidFill>
            <a:prstDash val="solid"/>
            <a:round/>
            <a:headEnd len="sm" w="sm" type="none"/>
            <a:tailEnd len="sm" w="sm" type="none"/>
          </a:ln>
        </p:spPr>
      </p:cxnSp>
      <p:pic>
        <p:nvPicPr>
          <p:cNvPr descr="preencoded.png" id="612" name="Google Shape;612;h1eca309d3d7e5202_0_562"/>
          <p:cNvPicPr preferRelativeResize="0"/>
          <p:nvPr/>
        </p:nvPicPr>
        <p:blipFill rotWithShape="1">
          <a:blip r:embed="rId10">
            <a:alphaModFix/>
          </a:blip>
          <a:srcRect b="0" l="0" r="0" t="0"/>
          <a:stretch/>
        </p:blipFill>
        <p:spPr>
          <a:xfrm>
            <a:off x="7410450" y="6400800"/>
            <a:ext cx="590550" cy="876300"/>
          </a:xfrm>
          <a:prstGeom prst="rect">
            <a:avLst/>
          </a:prstGeom>
          <a:noFill/>
          <a:ln>
            <a:noFill/>
          </a:ln>
        </p:spPr>
      </p:pic>
      <p:cxnSp>
        <p:nvCxnSpPr>
          <p:cNvPr id="613" name="Google Shape;613;h1eca309d3d7e5202_0_562"/>
          <p:cNvCxnSpPr/>
          <p:nvPr/>
        </p:nvCxnSpPr>
        <p:spPr>
          <a:xfrm rot="-5400000">
            <a:off x="7110263" y="8058168"/>
            <a:ext cx="1219500" cy="0"/>
          </a:xfrm>
          <a:prstGeom prst="straightConnector1">
            <a:avLst/>
          </a:prstGeom>
          <a:noFill/>
          <a:ln cap="flat" cmpd="sng" w="28575">
            <a:solidFill>
              <a:srgbClr val="026187"/>
            </a:solidFill>
            <a:prstDash val="solid"/>
            <a:round/>
            <a:headEnd len="sm" w="sm" type="none"/>
            <a:tailEnd len="sm" w="sm" type="none"/>
          </a:ln>
        </p:spPr>
      </p:cxnSp>
      <p:pic>
        <p:nvPicPr>
          <p:cNvPr descr="preencoded.png" id="614" name="Google Shape;614;h1eca309d3d7e5202_0_562"/>
          <p:cNvPicPr preferRelativeResize="0"/>
          <p:nvPr/>
        </p:nvPicPr>
        <p:blipFill rotWithShape="1">
          <a:blip r:embed="rId11">
            <a:alphaModFix/>
          </a:blip>
          <a:srcRect b="0" l="0" r="0" t="0"/>
          <a:stretch/>
        </p:blipFill>
        <p:spPr>
          <a:xfrm>
            <a:off x="7239000" y="8810625"/>
            <a:ext cx="933450" cy="933450"/>
          </a:xfrm>
          <a:prstGeom prst="rect">
            <a:avLst/>
          </a:prstGeom>
          <a:noFill/>
          <a:ln>
            <a:noFill/>
          </a:ln>
        </p:spPr>
      </p:pic>
      <p:sp>
        <p:nvSpPr>
          <p:cNvPr id="615" name="Google Shape;615;h1eca309d3d7e5202_0_562"/>
          <p:cNvSpPr/>
          <p:nvPr/>
        </p:nvSpPr>
        <p:spPr>
          <a:xfrm>
            <a:off x="8210550" y="2590800"/>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616" name="Google Shape;616;h1eca309d3d7e5202_0_562"/>
          <p:cNvSpPr/>
          <p:nvPr/>
        </p:nvSpPr>
        <p:spPr>
          <a:xfrm>
            <a:off x="8210550" y="51530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617" name="Google Shape;617;h1eca309d3d7e5202_0_562"/>
          <p:cNvSpPr/>
          <p:nvPr/>
        </p:nvSpPr>
        <p:spPr>
          <a:xfrm>
            <a:off x="8210550" y="76676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618" name="Google Shape;618;h1eca309d3d7e5202_0_562"/>
          <p:cNvSpPr/>
          <p:nvPr/>
        </p:nvSpPr>
        <p:spPr>
          <a:xfrm>
            <a:off x="10458450" y="561975"/>
            <a:ext cx="6505500" cy="1114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Quattrocento"/>
              <a:buNone/>
            </a:pPr>
            <a:r>
              <a:rPr b="1" i="0" lang="en-US" sz="6000" u="none" cap="none" strike="noStrike">
                <a:solidFill>
                  <a:srgbClr val="272727"/>
                </a:solidFill>
                <a:latin typeface="Quattrocento"/>
                <a:ea typeface="Quattrocento"/>
                <a:cs typeface="Quattrocento"/>
                <a:sym typeface="Quattrocento"/>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623" name="Shape 623"/>
        <p:cNvGrpSpPr/>
        <p:nvPr/>
      </p:nvGrpSpPr>
      <p:grpSpPr>
        <a:xfrm>
          <a:off x="0" y="0"/>
          <a:ext cx="0" cy="0"/>
          <a:chOff x="0" y="0"/>
          <a:chExt cx="0" cy="0"/>
        </a:xfrm>
      </p:grpSpPr>
      <p:pic>
        <p:nvPicPr>
          <p:cNvPr descr="preencoded.png" id="624" name="Google Shape;624;h1eca309d3d7e5202_0_584"/>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625" name="Google Shape;625;h1eca309d3d7e5202_0_584"/>
          <p:cNvPicPr preferRelativeResize="0"/>
          <p:nvPr/>
        </p:nvPicPr>
        <p:blipFill rotWithShape="1">
          <a:blip r:embed="rId4">
            <a:alphaModFix/>
          </a:blip>
          <a:srcRect b="0" l="0" r="0" t="0"/>
          <a:stretch/>
        </p:blipFill>
        <p:spPr>
          <a:xfrm rot="10800000">
            <a:off x="2874170" y="852488"/>
            <a:ext cx="15425737" cy="409575"/>
          </a:xfrm>
          <a:prstGeom prst="rect">
            <a:avLst/>
          </a:prstGeom>
          <a:noFill/>
          <a:ln>
            <a:noFill/>
          </a:ln>
        </p:spPr>
      </p:pic>
      <p:pic>
        <p:nvPicPr>
          <p:cNvPr descr="preencoded.png" id="626" name="Google Shape;626;h1eca309d3d7e5202_0_584"/>
          <p:cNvPicPr preferRelativeResize="0"/>
          <p:nvPr/>
        </p:nvPicPr>
        <p:blipFill rotWithShape="1">
          <a:blip r:embed="rId5">
            <a:alphaModFix/>
          </a:blip>
          <a:srcRect b="0" l="0" r="0" t="0"/>
          <a:stretch/>
        </p:blipFill>
        <p:spPr>
          <a:xfrm>
            <a:off x="14820900" y="5314950"/>
            <a:ext cx="2924175" cy="2924175"/>
          </a:xfrm>
          <a:prstGeom prst="rect">
            <a:avLst/>
          </a:prstGeom>
          <a:noFill/>
          <a:ln>
            <a:noFill/>
          </a:ln>
        </p:spPr>
      </p:pic>
      <p:pic>
        <p:nvPicPr>
          <p:cNvPr descr="preencoded.png" id="627" name="Google Shape;627;h1eca309d3d7e5202_0_584"/>
          <p:cNvPicPr preferRelativeResize="0"/>
          <p:nvPr/>
        </p:nvPicPr>
        <p:blipFill rotWithShape="1">
          <a:blip r:embed="rId6">
            <a:alphaModFix/>
          </a:blip>
          <a:srcRect b="0" l="0" r="0" t="0"/>
          <a:stretch/>
        </p:blipFill>
        <p:spPr>
          <a:xfrm>
            <a:off x="333375" y="8486775"/>
            <a:ext cx="1200150" cy="1200150"/>
          </a:xfrm>
          <a:prstGeom prst="rect">
            <a:avLst/>
          </a:prstGeom>
          <a:noFill/>
          <a:ln>
            <a:noFill/>
          </a:ln>
        </p:spPr>
      </p:pic>
      <p:grpSp>
        <p:nvGrpSpPr>
          <p:cNvPr id="628" name="Google Shape;628;h1eca309d3d7e5202_0_584"/>
          <p:cNvGrpSpPr/>
          <p:nvPr/>
        </p:nvGrpSpPr>
        <p:grpSpPr>
          <a:xfrm>
            <a:off x="17640300" y="7994925"/>
            <a:ext cx="596549" cy="2063476"/>
            <a:chOff x="17640300" y="7994925"/>
            <a:chExt cx="596549" cy="2063476"/>
          </a:xfrm>
        </p:grpSpPr>
        <p:pic>
          <p:nvPicPr>
            <p:cNvPr descr="preencoded.png" id="629" name="Google Shape;629;h1eca309d3d7e5202_0_584"/>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630" name="Google Shape;630;h1eca309d3d7e5202_0_58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31" name="Google Shape;631;h1eca309d3d7e5202_0_584"/>
          <p:cNvSpPr/>
          <p:nvPr/>
        </p:nvSpPr>
        <p:spPr>
          <a:xfrm>
            <a:off x="5895975" y="485775"/>
            <a:ext cx="6505500" cy="1114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Quattrocento"/>
              <a:buNone/>
            </a:pPr>
            <a:r>
              <a:rPr b="1" i="0" lang="en-US" sz="6000" u="none" cap="none" strike="noStrike">
                <a:solidFill>
                  <a:srgbClr val="272727"/>
                </a:solidFill>
                <a:latin typeface="Quattrocento"/>
                <a:ea typeface="Quattrocento"/>
                <a:cs typeface="Quattrocento"/>
                <a:sym typeface="Quattrocento"/>
              </a:rPr>
              <a:t>The List</a:t>
            </a:r>
            <a:endParaRPr b="0" i="0" sz="6000" u="none" cap="none" strike="noStrike">
              <a:solidFill>
                <a:schemeClr val="dk1"/>
              </a:solidFill>
              <a:latin typeface="Calibri"/>
              <a:ea typeface="Calibri"/>
              <a:cs typeface="Calibri"/>
              <a:sym typeface="Calibri"/>
            </a:endParaRPr>
          </a:p>
        </p:txBody>
      </p:sp>
      <p:grpSp>
        <p:nvGrpSpPr>
          <p:cNvPr id="632" name="Google Shape;632;h1eca309d3d7e5202_0_584"/>
          <p:cNvGrpSpPr/>
          <p:nvPr/>
        </p:nvGrpSpPr>
        <p:grpSpPr>
          <a:xfrm>
            <a:off x="2752725" y="2438400"/>
            <a:ext cx="12834000" cy="1021200"/>
            <a:chOff x="2752725" y="2438400"/>
            <a:chExt cx="12834000" cy="1021200"/>
          </a:xfrm>
        </p:grpSpPr>
        <p:sp>
          <p:nvSpPr>
            <p:cNvPr id="633" name="Google Shape;633;h1eca309d3d7e5202_0_584"/>
            <p:cNvSpPr/>
            <p:nvPr/>
          </p:nvSpPr>
          <p:spPr>
            <a:xfrm>
              <a:off x="2752725" y="2705100"/>
              <a:ext cx="4640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Dragons</a:t>
              </a:r>
              <a:endParaRPr b="0" i="0" sz="2700" u="none" cap="none" strike="noStrike">
                <a:solidFill>
                  <a:schemeClr val="dk1"/>
                </a:solidFill>
                <a:latin typeface="Calibri"/>
                <a:ea typeface="Calibri"/>
                <a:cs typeface="Calibri"/>
                <a:sym typeface="Calibri"/>
              </a:endParaRPr>
            </a:p>
          </p:txBody>
        </p:sp>
        <p:sp>
          <p:nvSpPr>
            <p:cNvPr id="634" name="Google Shape;634;h1eca309d3d7e5202_0_584"/>
            <p:cNvSpPr/>
            <p:nvPr/>
          </p:nvSpPr>
          <p:spPr>
            <a:xfrm>
              <a:off x="7553325" y="2438400"/>
              <a:ext cx="8033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Fire-breathing creatures that are often powerful and dangerous</a:t>
              </a:r>
              <a:endParaRPr b="0" i="0" sz="2400" u="none" cap="none" strike="noStrike">
                <a:solidFill>
                  <a:schemeClr val="dk1"/>
                </a:solidFill>
                <a:latin typeface="Calibri"/>
                <a:ea typeface="Calibri"/>
                <a:cs typeface="Calibri"/>
                <a:sym typeface="Calibri"/>
              </a:endParaRPr>
            </a:p>
          </p:txBody>
        </p:sp>
      </p:grpSp>
      <p:grpSp>
        <p:nvGrpSpPr>
          <p:cNvPr id="635" name="Google Shape;635;h1eca309d3d7e5202_0_584"/>
          <p:cNvGrpSpPr/>
          <p:nvPr/>
        </p:nvGrpSpPr>
        <p:grpSpPr>
          <a:xfrm>
            <a:off x="2752725" y="3810000"/>
            <a:ext cx="12834000" cy="564000"/>
            <a:chOff x="2752725" y="3810000"/>
            <a:chExt cx="12834000" cy="564000"/>
          </a:xfrm>
        </p:grpSpPr>
        <p:sp>
          <p:nvSpPr>
            <p:cNvPr id="636" name="Google Shape;636;h1eca309d3d7e5202_0_584"/>
            <p:cNvSpPr/>
            <p:nvPr/>
          </p:nvSpPr>
          <p:spPr>
            <a:xfrm>
              <a:off x="2752725" y="3848100"/>
              <a:ext cx="4640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Medieval-like Settings</a:t>
              </a:r>
              <a:endParaRPr b="0" i="0" sz="2700" u="none" cap="none" strike="noStrike">
                <a:solidFill>
                  <a:schemeClr val="dk1"/>
                </a:solidFill>
                <a:latin typeface="Calibri"/>
                <a:ea typeface="Calibri"/>
                <a:cs typeface="Calibri"/>
                <a:sym typeface="Calibri"/>
              </a:endParaRPr>
            </a:p>
          </p:txBody>
        </p:sp>
        <p:sp>
          <p:nvSpPr>
            <p:cNvPr id="637" name="Google Shape;637;h1eca309d3d7e5202_0_584"/>
            <p:cNvSpPr/>
            <p:nvPr/>
          </p:nvSpPr>
          <p:spPr>
            <a:xfrm>
              <a:off x="7553325" y="3810000"/>
              <a:ext cx="8033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Worlds with castles, knights, and feudal systems</a:t>
              </a:r>
              <a:endParaRPr b="0" i="0" sz="2400" u="none" cap="none" strike="noStrike">
                <a:solidFill>
                  <a:schemeClr val="dk1"/>
                </a:solidFill>
                <a:latin typeface="Calibri"/>
                <a:ea typeface="Calibri"/>
                <a:cs typeface="Calibri"/>
                <a:sym typeface="Calibri"/>
              </a:endParaRPr>
            </a:p>
          </p:txBody>
        </p:sp>
      </p:grpSp>
      <p:grpSp>
        <p:nvGrpSpPr>
          <p:cNvPr id="638" name="Google Shape;638;h1eca309d3d7e5202_0_584"/>
          <p:cNvGrpSpPr/>
          <p:nvPr/>
        </p:nvGrpSpPr>
        <p:grpSpPr>
          <a:xfrm>
            <a:off x="2752725" y="4724400"/>
            <a:ext cx="12834000" cy="564000"/>
            <a:chOff x="2752725" y="4724400"/>
            <a:chExt cx="12834000" cy="564000"/>
          </a:xfrm>
        </p:grpSpPr>
        <p:sp>
          <p:nvSpPr>
            <p:cNvPr id="639" name="Google Shape;639;h1eca309d3d7e5202_0_584"/>
            <p:cNvSpPr/>
            <p:nvPr/>
          </p:nvSpPr>
          <p:spPr>
            <a:xfrm>
              <a:off x="2752725" y="4762500"/>
              <a:ext cx="4640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Chosen One Trope</a:t>
              </a:r>
              <a:endParaRPr b="0" i="0" sz="2700" u="none" cap="none" strike="noStrike">
                <a:solidFill>
                  <a:schemeClr val="dk1"/>
                </a:solidFill>
                <a:latin typeface="Calibri"/>
                <a:ea typeface="Calibri"/>
                <a:cs typeface="Calibri"/>
                <a:sym typeface="Calibri"/>
              </a:endParaRPr>
            </a:p>
          </p:txBody>
        </p:sp>
        <p:sp>
          <p:nvSpPr>
            <p:cNvPr id="640" name="Google Shape;640;h1eca309d3d7e5202_0_584"/>
            <p:cNvSpPr/>
            <p:nvPr/>
          </p:nvSpPr>
          <p:spPr>
            <a:xfrm>
              <a:off x="7553325" y="4724400"/>
              <a:ext cx="8033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hero chosen by destiny to save the world</a:t>
              </a:r>
              <a:endParaRPr b="0" i="0" sz="2400" u="none" cap="none" strike="noStrike">
                <a:solidFill>
                  <a:schemeClr val="dk1"/>
                </a:solidFill>
                <a:latin typeface="Calibri"/>
                <a:ea typeface="Calibri"/>
                <a:cs typeface="Calibri"/>
                <a:sym typeface="Calibri"/>
              </a:endParaRPr>
            </a:p>
          </p:txBody>
        </p:sp>
      </p:grpSp>
      <p:grpSp>
        <p:nvGrpSpPr>
          <p:cNvPr id="641" name="Google Shape;641;h1eca309d3d7e5202_0_584"/>
          <p:cNvGrpSpPr/>
          <p:nvPr/>
        </p:nvGrpSpPr>
        <p:grpSpPr>
          <a:xfrm>
            <a:off x="2752725" y="5638800"/>
            <a:ext cx="12834000" cy="1021200"/>
            <a:chOff x="2752725" y="5638800"/>
            <a:chExt cx="12834000" cy="1021200"/>
          </a:xfrm>
        </p:grpSpPr>
        <p:sp>
          <p:nvSpPr>
            <p:cNvPr id="642" name="Google Shape;642;h1eca309d3d7e5202_0_584"/>
            <p:cNvSpPr/>
            <p:nvPr/>
          </p:nvSpPr>
          <p:spPr>
            <a:xfrm>
              <a:off x="2752725" y="5905500"/>
              <a:ext cx="4640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Magic</a:t>
              </a:r>
              <a:endParaRPr b="0" i="0" sz="2700" u="none" cap="none" strike="noStrike">
                <a:solidFill>
                  <a:schemeClr val="dk1"/>
                </a:solidFill>
                <a:latin typeface="Calibri"/>
                <a:ea typeface="Calibri"/>
                <a:cs typeface="Calibri"/>
                <a:sym typeface="Calibri"/>
              </a:endParaRPr>
            </a:p>
          </p:txBody>
        </p:sp>
        <p:sp>
          <p:nvSpPr>
            <p:cNvPr id="643" name="Google Shape;643;h1eca309d3d7e5202_0_584"/>
            <p:cNvSpPr/>
            <p:nvPr/>
          </p:nvSpPr>
          <p:spPr>
            <a:xfrm>
              <a:off x="7553325" y="5638800"/>
              <a:ext cx="8033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integral part of fantasy stories, can take many forms</a:t>
              </a:r>
              <a:endParaRPr b="0" i="0" sz="2400" u="none" cap="none" strike="noStrike">
                <a:solidFill>
                  <a:schemeClr val="dk1"/>
                </a:solidFill>
                <a:latin typeface="Calibri"/>
                <a:ea typeface="Calibri"/>
                <a:cs typeface="Calibri"/>
                <a:sym typeface="Calibri"/>
              </a:endParaRPr>
            </a:p>
          </p:txBody>
        </p:sp>
      </p:grpSp>
      <p:grpSp>
        <p:nvGrpSpPr>
          <p:cNvPr id="644" name="Google Shape;644;h1eca309d3d7e5202_0_584"/>
          <p:cNvGrpSpPr/>
          <p:nvPr/>
        </p:nvGrpSpPr>
        <p:grpSpPr>
          <a:xfrm>
            <a:off x="2752725" y="7010400"/>
            <a:ext cx="12834000" cy="1021200"/>
            <a:chOff x="2752725" y="7010400"/>
            <a:chExt cx="12834000" cy="1021200"/>
          </a:xfrm>
        </p:grpSpPr>
        <p:sp>
          <p:nvSpPr>
            <p:cNvPr id="645" name="Google Shape;645;h1eca309d3d7e5202_0_584"/>
            <p:cNvSpPr/>
            <p:nvPr/>
          </p:nvSpPr>
          <p:spPr>
            <a:xfrm>
              <a:off x="2752725" y="7277100"/>
              <a:ext cx="4640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The Best Curse</a:t>
              </a:r>
              <a:endParaRPr b="0" i="0" sz="2700" u="none" cap="none" strike="noStrike">
                <a:solidFill>
                  <a:schemeClr val="dk1"/>
                </a:solidFill>
                <a:latin typeface="Calibri"/>
                <a:ea typeface="Calibri"/>
                <a:cs typeface="Calibri"/>
                <a:sym typeface="Calibri"/>
              </a:endParaRPr>
            </a:p>
          </p:txBody>
        </p:sp>
        <p:sp>
          <p:nvSpPr>
            <p:cNvPr id="646" name="Google Shape;646;h1eca309d3d7e5202_0_584"/>
            <p:cNvSpPr/>
            <p:nvPr/>
          </p:nvSpPr>
          <p:spPr>
            <a:xfrm>
              <a:off x="7553325" y="7010400"/>
              <a:ext cx="8033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curse that is unique, creative, and fits within the story</a:t>
              </a:r>
              <a:endParaRPr b="0" i="0" sz="2400" u="none" cap="none" strike="noStrike">
                <a:solidFill>
                  <a:schemeClr val="dk1"/>
                </a:solidFill>
                <a:latin typeface="Calibri"/>
                <a:ea typeface="Calibri"/>
                <a:cs typeface="Calibri"/>
                <a:sym typeface="Calibri"/>
              </a:endParaRPr>
            </a:p>
          </p:txBody>
        </p:sp>
      </p:grpSp>
      <p:grpSp>
        <p:nvGrpSpPr>
          <p:cNvPr id="647" name="Google Shape;647;h1eca309d3d7e5202_0_584"/>
          <p:cNvGrpSpPr/>
          <p:nvPr/>
        </p:nvGrpSpPr>
        <p:grpSpPr>
          <a:xfrm>
            <a:off x="2752725" y="8382000"/>
            <a:ext cx="12834000" cy="564000"/>
            <a:chOff x="2752725" y="8382000"/>
            <a:chExt cx="12834000" cy="564000"/>
          </a:xfrm>
        </p:grpSpPr>
        <p:sp>
          <p:nvSpPr>
            <p:cNvPr id="648" name="Google Shape;648;h1eca309d3d7e5202_0_584"/>
            <p:cNvSpPr/>
            <p:nvPr/>
          </p:nvSpPr>
          <p:spPr>
            <a:xfrm>
              <a:off x="2752725" y="8420100"/>
              <a:ext cx="4640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Unique Creatures</a:t>
              </a:r>
              <a:endParaRPr b="0" i="0" sz="2700" u="none" cap="none" strike="noStrike">
                <a:solidFill>
                  <a:schemeClr val="dk1"/>
                </a:solidFill>
                <a:latin typeface="Calibri"/>
                <a:ea typeface="Calibri"/>
                <a:cs typeface="Calibri"/>
                <a:sym typeface="Calibri"/>
              </a:endParaRPr>
            </a:p>
          </p:txBody>
        </p:sp>
        <p:sp>
          <p:nvSpPr>
            <p:cNvPr id="649" name="Google Shape;649;h1eca309d3d7e5202_0_584"/>
            <p:cNvSpPr/>
            <p:nvPr/>
          </p:nvSpPr>
          <p:spPr>
            <a:xfrm>
              <a:off x="7553325" y="8382000"/>
              <a:ext cx="8033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variety of fantastical beings that inhabit the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654" name="Shape 654"/>
        <p:cNvGrpSpPr/>
        <p:nvPr/>
      </p:nvGrpSpPr>
      <p:grpSpPr>
        <a:xfrm>
          <a:off x="0" y="0"/>
          <a:ext cx="0" cy="0"/>
          <a:chOff x="0" y="0"/>
          <a:chExt cx="0" cy="0"/>
        </a:xfrm>
      </p:grpSpPr>
      <p:pic>
        <p:nvPicPr>
          <p:cNvPr descr="preencoded.png" id="655" name="Google Shape;655;h1eca309d3d7e5202_0_614"/>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656" name="Google Shape;656;h1eca309d3d7e5202_0_614"/>
          <p:cNvPicPr preferRelativeResize="0"/>
          <p:nvPr/>
        </p:nvPicPr>
        <p:blipFill rotWithShape="1">
          <a:blip r:embed="rId4">
            <a:alphaModFix/>
          </a:blip>
          <a:srcRect b="0" l="0" r="0" t="0"/>
          <a:stretch/>
        </p:blipFill>
        <p:spPr>
          <a:xfrm>
            <a:off x="238125" y="7677150"/>
            <a:ext cx="1807273" cy="1807178"/>
          </a:xfrm>
          <a:prstGeom prst="rect">
            <a:avLst/>
          </a:prstGeom>
          <a:noFill/>
          <a:ln>
            <a:noFill/>
          </a:ln>
        </p:spPr>
      </p:pic>
      <p:pic>
        <p:nvPicPr>
          <p:cNvPr descr="preencoded.png" id="657" name="Google Shape;657;h1eca309d3d7e5202_0_614"/>
          <p:cNvPicPr preferRelativeResize="0"/>
          <p:nvPr/>
        </p:nvPicPr>
        <p:blipFill rotWithShape="1">
          <a:blip r:embed="rId5">
            <a:alphaModFix/>
          </a:blip>
          <a:srcRect b="0" l="0" r="0" t="0"/>
          <a:stretch/>
        </p:blipFill>
        <p:spPr>
          <a:xfrm>
            <a:off x="464344" y="566738"/>
            <a:ext cx="11787187" cy="409575"/>
          </a:xfrm>
          <a:prstGeom prst="rect">
            <a:avLst/>
          </a:prstGeom>
          <a:noFill/>
          <a:ln>
            <a:noFill/>
          </a:ln>
        </p:spPr>
      </p:pic>
      <p:pic>
        <p:nvPicPr>
          <p:cNvPr descr="preencoded.png" id="658" name="Google Shape;658;h1eca309d3d7e5202_0_614"/>
          <p:cNvPicPr preferRelativeResize="0"/>
          <p:nvPr/>
        </p:nvPicPr>
        <p:blipFill rotWithShape="1">
          <a:blip r:embed="rId6">
            <a:alphaModFix/>
          </a:blip>
          <a:srcRect b="0" l="0" r="0" t="0"/>
          <a:stretch/>
        </p:blipFill>
        <p:spPr>
          <a:xfrm>
            <a:off x="2397919" y="9463087"/>
            <a:ext cx="15425737" cy="409575"/>
          </a:xfrm>
          <a:prstGeom prst="rect">
            <a:avLst/>
          </a:prstGeom>
          <a:noFill/>
          <a:ln>
            <a:noFill/>
          </a:ln>
        </p:spPr>
      </p:pic>
      <p:grpSp>
        <p:nvGrpSpPr>
          <p:cNvPr id="659" name="Google Shape;659;h1eca309d3d7e5202_0_614"/>
          <p:cNvGrpSpPr/>
          <p:nvPr/>
        </p:nvGrpSpPr>
        <p:grpSpPr>
          <a:xfrm>
            <a:off x="17640300" y="7994925"/>
            <a:ext cx="596549" cy="2063476"/>
            <a:chOff x="17640300" y="7994925"/>
            <a:chExt cx="596549" cy="2063476"/>
          </a:xfrm>
        </p:grpSpPr>
        <p:pic>
          <p:nvPicPr>
            <p:cNvPr descr="preencoded.png" id="660" name="Google Shape;660;h1eca309d3d7e5202_0_614"/>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661" name="Google Shape;661;h1eca309d3d7e5202_0_61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662" name="Google Shape;662;h1eca309d3d7e5202_0_614"/>
          <p:cNvGrpSpPr/>
          <p:nvPr/>
        </p:nvGrpSpPr>
        <p:grpSpPr>
          <a:xfrm>
            <a:off x="590550" y="2343150"/>
            <a:ext cx="17373600" cy="6534150"/>
            <a:chOff x="590550" y="2343150"/>
            <a:chExt cx="17373600" cy="6534150"/>
          </a:xfrm>
        </p:grpSpPr>
        <p:sp>
          <p:nvSpPr>
            <p:cNvPr id="663" name="Google Shape;663;h1eca309d3d7e5202_0_614"/>
            <p:cNvSpPr/>
            <p:nvPr/>
          </p:nvSpPr>
          <p:spPr>
            <a:xfrm>
              <a:off x="7629525" y="2343150"/>
              <a:ext cx="4114800" cy="1219200"/>
            </a:xfrm>
            <a:prstGeom prst="roundRect">
              <a:avLst>
                <a:gd fmla="val 75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64" name="Google Shape;664;h1eca309d3d7e5202_0_614"/>
            <p:cNvPicPr preferRelativeResize="0"/>
            <p:nvPr/>
          </p:nvPicPr>
          <p:blipFill rotWithShape="1">
            <a:blip r:embed="rId8">
              <a:alphaModFix/>
            </a:blip>
            <a:srcRect b="0" l="0" r="0" t="0"/>
            <a:stretch/>
          </p:blipFill>
          <p:spPr>
            <a:xfrm>
              <a:off x="7858125" y="2533650"/>
              <a:ext cx="838200" cy="838200"/>
            </a:xfrm>
            <a:prstGeom prst="rect">
              <a:avLst/>
            </a:prstGeom>
            <a:noFill/>
            <a:ln>
              <a:noFill/>
            </a:ln>
          </p:spPr>
        </p:pic>
        <p:sp>
          <p:nvSpPr>
            <p:cNvPr id="665" name="Google Shape;665;h1eca309d3d7e5202_0_614"/>
            <p:cNvSpPr/>
            <p:nvPr/>
          </p:nvSpPr>
          <p:spPr>
            <a:xfrm>
              <a:off x="590550" y="4114800"/>
              <a:ext cx="4114800" cy="1219200"/>
            </a:xfrm>
            <a:prstGeom prst="roundRect">
              <a:avLst>
                <a:gd fmla="val 75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66" name="Google Shape;666;h1eca309d3d7e5202_0_614"/>
            <p:cNvPicPr preferRelativeResize="0"/>
            <p:nvPr/>
          </p:nvPicPr>
          <p:blipFill rotWithShape="1">
            <a:blip r:embed="rId9">
              <a:alphaModFix/>
            </a:blip>
            <a:srcRect b="0" l="0" r="0" t="0"/>
            <a:stretch/>
          </p:blipFill>
          <p:spPr>
            <a:xfrm>
              <a:off x="819150" y="4305300"/>
              <a:ext cx="838200" cy="838200"/>
            </a:xfrm>
            <a:prstGeom prst="rect">
              <a:avLst/>
            </a:prstGeom>
            <a:noFill/>
            <a:ln>
              <a:noFill/>
            </a:ln>
          </p:spPr>
        </p:pic>
        <p:sp>
          <p:nvSpPr>
            <p:cNvPr id="667" name="Google Shape;667;h1eca309d3d7e5202_0_614"/>
            <p:cNvSpPr/>
            <p:nvPr/>
          </p:nvSpPr>
          <p:spPr>
            <a:xfrm>
              <a:off x="2876550" y="5867400"/>
              <a:ext cx="4114800" cy="1219200"/>
            </a:xfrm>
            <a:prstGeom prst="roundRect">
              <a:avLst>
                <a:gd fmla="val 75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68" name="Google Shape;668;h1eca309d3d7e5202_0_614"/>
            <p:cNvPicPr preferRelativeResize="0"/>
            <p:nvPr/>
          </p:nvPicPr>
          <p:blipFill rotWithShape="1">
            <a:blip r:embed="rId10">
              <a:alphaModFix/>
            </a:blip>
            <a:srcRect b="0" l="0" r="0" t="0"/>
            <a:stretch/>
          </p:blipFill>
          <p:spPr>
            <a:xfrm>
              <a:off x="3105150" y="6057900"/>
              <a:ext cx="838200" cy="838200"/>
            </a:xfrm>
            <a:prstGeom prst="rect">
              <a:avLst/>
            </a:prstGeom>
            <a:noFill/>
            <a:ln>
              <a:noFill/>
            </a:ln>
          </p:spPr>
        </p:pic>
        <p:sp>
          <p:nvSpPr>
            <p:cNvPr id="669" name="Google Shape;669;h1eca309d3d7e5202_0_614"/>
            <p:cNvSpPr/>
            <p:nvPr/>
          </p:nvSpPr>
          <p:spPr>
            <a:xfrm>
              <a:off x="2876550" y="7658100"/>
              <a:ext cx="4114800" cy="1219200"/>
            </a:xfrm>
            <a:prstGeom prst="roundRect">
              <a:avLst>
                <a:gd fmla="val 75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70" name="Google Shape;670;h1eca309d3d7e5202_0_614"/>
            <p:cNvPicPr preferRelativeResize="0"/>
            <p:nvPr/>
          </p:nvPicPr>
          <p:blipFill rotWithShape="1">
            <a:blip r:embed="rId11">
              <a:alphaModFix/>
            </a:blip>
            <a:srcRect b="0" l="0" r="0" t="0"/>
            <a:stretch/>
          </p:blipFill>
          <p:spPr>
            <a:xfrm>
              <a:off x="3105150" y="7848600"/>
              <a:ext cx="838200" cy="838200"/>
            </a:xfrm>
            <a:prstGeom prst="rect">
              <a:avLst/>
            </a:prstGeom>
            <a:noFill/>
            <a:ln>
              <a:noFill/>
            </a:ln>
          </p:spPr>
        </p:pic>
        <p:sp>
          <p:nvSpPr>
            <p:cNvPr id="671" name="Google Shape;671;h1eca309d3d7e5202_0_614"/>
            <p:cNvSpPr/>
            <p:nvPr/>
          </p:nvSpPr>
          <p:spPr>
            <a:xfrm>
              <a:off x="11506200" y="5886450"/>
              <a:ext cx="4114800" cy="1219200"/>
            </a:xfrm>
            <a:prstGeom prst="roundRect">
              <a:avLst>
                <a:gd fmla="val 75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72" name="Google Shape;672;h1eca309d3d7e5202_0_614"/>
            <p:cNvPicPr preferRelativeResize="0"/>
            <p:nvPr/>
          </p:nvPicPr>
          <p:blipFill rotWithShape="1">
            <a:blip r:embed="rId12">
              <a:alphaModFix/>
            </a:blip>
            <a:srcRect b="0" l="0" r="0" t="0"/>
            <a:stretch/>
          </p:blipFill>
          <p:spPr>
            <a:xfrm>
              <a:off x="11734800" y="6076950"/>
              <a:ext cx="838200" cy="838200"/>
            </a:xfrm>
            <a:prstGeom prst="rect">
              <a:avLst/>
            </a:prstGeom>
            <a:noFill/>
            <a:ln>
              <a:noFill/>
            </a:ln>
          </p:spPr>
        </p:pic>
        <p:sp>
          <p:nvSpPr>
            <p:cNvPr id="673" name="Google Shape;673;h1eca309d3d7e5202_0_614"/>
            <p:cNvSpPr/>
            <p:nvPr/>
          </p:nvSpPr>
          <p:spPr>
            <a:xfrm>
              <a:off x="11506200" y="7658100"/>
              <a:ext cx="4114800" cy="1219200"/>
            </a:xfrm>
            <a:prstGeom prst="roundRect">
              <a:avLst>
                <a:gd fmla="val 75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74" name="Google Shape;674;h1eca309d3d7e5202_0_614"/>
            <p:cNvPicPr preferRelativeResize="0"/>
            <p:nvPr/>
          </p:nvPicPr>
          <p:blipFill rotWithShape="1">
            <a:blip r:embed="rId13">
              <a:alphaModFix/>
            </a:blip>
            <a:srcRect b="0" l="0" r="0" t="0"/>
            <a:stretch/>
          </p:blipFill>
          <p:spPr>
            <a:xfrm>
              <a:off x="11734800" y="7848600"/>
              <a:ext cx="838200" cy="838200"/>
            </a:xfrm>
            <a:prstGeom prst="rect">
              <a:avLst/>
            </a:prstGeom>
            <a:noFill/>
            <a:ln>
              <a:noFill/>
            </a:ln>
          </p:spPr>
        </p:pic>
        <p:sp>
          <p:nvSpPr>
            <p:cNvPr id="675" name="Google Shape;675;h1eca309d3d7e5202_0_614"/>
            <p:cNvSpPr/>
            <p:nvPr/>
          </p:nvSpPr>
          <p:spPr>
            <a:xfrm>
              <a:off x="5010150" y="4114800"/>
              <a:ext cx="4114800" cy="1219200"/>
            </a:xfrm>
            <a:prstGeom prst="roundRect">
              <a:avLst>
                <a:gd fmla="val 75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76" name="Google Shape;676;h1eca309d3d7e5202_0_614"/>
            <p:cNvPicPr preferRelativeResize="0"/>
            <p:nvPr/>
          </p:nvPicPr>
          <p:blipFill rotWithShape="1">
            <a:blip r:embed="rId14">
              <a:alphaModFix/>
            </a:blip>
            <a:srcRect b="0" l="0" r="0" t="0"/>
            <a:stretch/>
          </p:blipFill>
          <p:spPr>
            <a:xfrm>
              <a:off x="5238750" y="4305300"/>
              <a:ext cx="838200" cy="838200"/>
            </a:xfrm>
            <a:prstGeom prst="rect">
              <a:avLst/>
            </a:prstGeom>
            <a:noFill/>
            <a:ln>
              <a:noFill/>
            </a:ln>
          </p:spPr>
        </p:pic>
        <p:sp>
          <p:nvSpPr>
            <p:cNvPr id="677" name="Google Shape;677;h1eca309d3d7e5202_0_614"/>
            <p:cNvSpPr/>
            <p:nvPr/>
          </p:nvSpPr>
          <p:spPr>
            <a:xfrm>
              <a:off x="13849350" y="4114800"/>
              <a:ext cx="4114800" cy="1219200"/>
            </a:xfrm>
            <a:prstGeom prst="roundRect">
              <a:avLst>
                <a:gd fmla="val 75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78" name="Google Shape;678;h1eca309d3d7e5202_0_614"/>
            <p:cNvPicPr preferRelativeResize="0"/>
            <p:nvPr/>
          </p:nvPicPr>
          <p:blipFill rotWithShape="1">
            <a:blip r:embed="rId15">
              <a:alphaModFix/>
            </a:blip>
            <a:srcRect b="0" l="0" r="0" t="0"/>
            <a:stretch/>
          </p:blipFill>
          <p:spPr>
            <a:xfrm>
              <a:off x="14077950" y="4305300"/>
              <a:ext cx="838200" cy="838200"/>
            </a:xfrm>
            <a:prstGeom prst="rect">
              <a:avLst/>
            </a:prstGeom>
            <a:noFill/>
            <a:ln>
              <a:noFill/>
            </a:ln>
          </p:spPr>
        </p:pic>
        <p:sp>
          <p:nvSpPr>
            <p:cNvPr id="679" name="Google Shape;679;h1eca309d3d7e5202_0_614"/>
            <p:cNvSpPr/>
            <p:nvPr/>
          </p:nvSpPr>
          <p:spPr>
            <a:xfrm>
              <a:off x="9429750" y="4114800"/>
              <a:ext cx="4114800" cy="1219200"/>
            </a:xfrm>
            <a:prstGeom prst="roundRect">
              <a:avLst>
                <a:gd fmla="val 75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80" name="Google Shape;680;h1eca309d3d7e5202_0_614"/>
            <p:cNvPicPr preferRelativeResize="0"/>
            <p:nvPr/>
          </p:nvPicPr>
          <p:blipFill rotWithShape="1">
            <a:blip r:embed="rId16">
              <a:alphaModFix/>
            </a:blip>
            <a:srcRect b="0" l="0" r="0" t="0"/>
            <a:stretch/>
          </p:blipFill>
          <p:spPr>
            <a:xfrm>
              <a:off x="9658350" y="4305300"/>
              <a:ext cx="838200" cy="838200"/>
            </a:xfrm>
            <a:prstGeom prst="rect">
              <a:avLst/>
            </a:prstGeom>
            <a:noFill/>
            <a:ln>
              <a:noFill/>
            </a:ln>
          </p:spPr>
        </p:pic>
        <p:cxnSp>
          <p:nvCxnSpPr>
            <p:cNvPr id="681" name="Google Shape;681;h1eca309d3d7e5202_0_614"/>
            <p:cNvCxnSpPr/>
            <p:nvPr/>
          </p:nvCxnSpPr>
          <p:spPr>
            <a:xfrm rot="2489">
              <a:off x="2514598" y="3805274"/>
              <a:ext cx="13258803" cy="0"/>
            </a:xfrm>
            <a:prstGeom prst="straightConnector1">
              <a:avLst/>
            </a:prstGeom>
            <a:noFill/>
            <a:ln cap="flat" cmpd="sng" w="9525">
              <a:solidFill>
                <a:srgbClr val="4D4D4D"/>
              </a:solidFill>
              <a:prstDash val="solid"/>
              <a:round/>
              <a:headEnd len="sm" w="sm" type="none"/>
              <a:tailEnd len="sm" w="sm" type="none"/>
            </a:ln>
          </p:spPr>
        </p:cxnSp>
        <p:cxnSp>
          <p:nvCxnSpPr>
            <p:cNvPr id="682" name="Google Shape;682;h1eca309d3d7e5202_0_614"/>
            <p:cNvCxnSpPr/>
            <p:nvPr/>
          </p:nvCxnSpPr>
          <p:spPr>
            <a:xfrm rot="5291760">
              <a:off x="9605924" y="3657600"/>
              <a:ext cx="304951" cy="0"/>
            </a:xfrm>
            <a:prstGeom prst="straightConnector1">
              <a:avLst/>
            </a:prstGeom>
            <a:noFill/>
            <a:ln cap="flat" cmpd="sng" w="9525">
              <a:solidFill>
                <a:srgbClr val="4D4D4D"/>
              </a:solidFill>
              <a:prstDash val="solid"/>
              <a:round/>
              <a:headEnd len="sm" w="sm" type="none"/>
              <a:tailEnd len="sm" w="sm" type="none"/>
            </a:ln>
          </p:spPr>
        </p:cxnSp>
        <p:cxnSp>
          <p:nvCxnSpPr>
            <p:cNvPr id="683" name="Google Shape;683;h1eca309d3d7e5202_0_614"/>
            <p:cNvCxnSpPr/>
            <p:nvPr/>
          </p:nvCxnSpPr>
          <p:spPr>
            <a:xfrm rot="5295063">
              <a:off x="2362127"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684" name="Google Shape;684;h1eca309d3d7e5202_0_614"/>
            <p:cNvCxnSpPr/>
            <p:nvPr/>
          </p:nvCxnSpPr>
          <p:spPr>
            <a:xfrm rot="5295063">
              <a:off x="6981752"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685" name="Google Shape;685;h1eca309d3d7e5202_0_614"/>
            <p:cNvCxnSpPr/>
            <p:nvPr/>
          </p:nvCxnSpPr>
          <p:spPr>
            <a:xfrm rot="5295063">
              <a:off x="11401352"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686" name="Google Shape;686;h1eca309d3d7e5202_0_614"/>
            <p:cNvCxnSpPr/>
            <p:nvPr/>
          </p:nvCxnSpPr>
          <p:spPr>
            <a:xfrm rot="5295063">
              <a:off x="15611402"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687" name="Google Shape;687;h1eca309d3d7e5202_0_614"/>
            <p:cNvCxnSpPr/>
            <p:nvPr/>
          </p:nvCxnSpPr>
          <p:spPr>
            <a:xfrm rot="5389437">
              <a:off x="5576918" y="6734175"/>
              <a:ext cx="3124215" cy="0"/>
            </a:xfrm>
            <a:prstGeom prst="straightConnector1">
              <a:avLst/>
            </a:prstGeom>
            <a:noFill/>
            <a:ln cap="flat" cmpd="sng" w="9525">
              <a:solidFill>
                <a:srgbClr val="4D4D4D"/>
              </a:solidFill>
              <a:prstDash val="solid"/>
              <a:round/>
              <a:headEnd len="sm" w="sm" type="none"/>
              <a:tailEnd len="sm" w="sm" type="none"/>
            </a:ln>
          </p:spPr>
        </p:cxnSp>
        <p:cxnSp>
          <p:nvCxnSpPr>
            <p:cNvPr id="688" name="Google Shape;688;h1eca309d3d7e5202_0_614"/>
            <p:cNvCxnSpPr/>
            <p:nvPr/>
          </p:nvCxnSpPr>
          <p:spPr>
            <a:xfrm rot="216265">
              <a:off x="6991199" y="6443701"/>
              <a:ext cx="152702" cy="0"/>
            </a:xfrm>
            <a:prstGeom prst="straightConnector1">
              <a:avLst/>
            </a:prstGeom>
            <a:noFill/>
            <a:ln cap="flat" cmpd="sng" w="9525">
              <a:solidFill>
                <a:srgbClr val="4D4D4D"/>
              </a:solidFill>
              <a:prstDash val="solid"/>
              <a:round/>
              <a:headEnd len="sm" w="sm" type="none"/>
              <a:tailEnd len="sm" w="sm" type="none"/>
            </a:ln>
          </p:spPr>
        </p:cxnSp>
        <p:cxnSp>
          <p:nvCxnSpPr>
            <p:cNvPr id="689" name="Google Shape;689;h1eca309d3d7e5202_0_614"/>
            <p:cNvCxnSpPr/>
            <p:nvPr/>
          </p:nvCxnSpPr>
          <p:spPr>
            <a:xfrm rot="216265">
              <a:off x="15620849" y="6443701"/>
              <a:ext cx="152702" cy="0"/>
            </a:xfrm>
            <a:prstGeom prst="straightConnector1">
              <a:avLst/>
            </a:prstGeom>
            <a:noFill/>
            <a:ln cap="flat" cmpd="sng" w="9525">
              <a:solidFill>
                <a:srgbClr val="4D4D4D"/>
              </a:solidFill>
              <a:prstDash val="solid"/>
              <a:round/>
              <a:headEnd len="sm" w="sm" type="none"/>
              <a:tailEnd len="sm" w="sm" type="none"/>
            </a:ln>
          </p:spPr>
        </p:cxnSp>
        <p:cxnSp>
          <p:nvCxnSpPr>
            <p:cNvPr id="690" name="Google Shape;690;h1eca309d3d7e5202_0_614"/>
            <p:cNvCxnSpPr/>
            <p:nvPr/>
          </p:nvCxnSpPr>
          <p:spPr>
            <a:xfrm rot="216265">
              <a:off x="6991199" y="8291551"/>
              <a:ext cx="152702" cy="0"/>
            </a:xfrm>
            <a:prstGeom prst="straightConnector1">
              <a:avLst/>
            </a:prstGeom>
            <a:noFill/>
            <a:ln cap="flat" cmpd="sng" w="9525">
              <a:solidFill>
                <a:srgbClr val="4D4D4D"/>
              </a:solidFill>
              <a:prstDash val="solid"/>
              <a:round/>
              <a:headEnd len="sm" w="sm" type="none"/>
              <a:tailEnd len="sm" w="sm" type="none"/>
            </a:ln>
          </p:spPr>
        </p:cxnSp>
        <p:cxnSp>
          <p:nvCxnSpPr>
            <p:cNvPr id="691" name="Google Shape;691;h1eca309d3d7e5202_0_614"/>
            <p:cNvCxnSpPr/>
            <p:nvPr/>
          </p:nvCxnSpPr>
          <p:spPr>
            <a:xfrm rot="216265">
              <a:off x="15620849" y="8291551"/>
              <a:ext cx="152702" cy="0"/>
            </a:xfrm>
            <a:prstGeom prst="straightConnector1">
              <a:avLst/>
            </a:prstGeom>
            <a:noFill/>
            <a:ln cap="flat" cmpd="sng" w="9525">
              <a:solidFill>
                <a:srgbClr val="4D4D4D"/>
              </a:solidFill>
              <a:prstDash val="solid"/>
              <a:round/>
              <a:headEnd len="sm" w="sm" type="none"/>
              <a:tailEnd len="sm" w="sm" type="none"/>
            </a:ln>
          </p:spPr>
        </p:cxnSp>
        <p:cxnSp>
          <p:nvCxnSpPr>
            <p:cNvPr id="692" name="Google Shape;692;h1eca309d3d7e5202_0_614"/>
            <p:cNvCxnSpPr/>
            <p:nvPr/>
          </p:nvCxnSpPr>
          <p:spPr>
            <a:xfrm rot="5389070">
              <a:off x="14258917" y="6786601"/>
              <a:ext cx="3019515" cy="0"/>
            </a:xfrm>
            <a:prstGeom prst="straightConnector1">
              <a:avLst/>
            </a:prstGeom>
            <a:noFill/>
            <a:ln cap="flat" cmpd="sng" w="9525">
              <a:solidFill>
                <a:srgbClr val="4D4D4D"/>
              </a:solidFill>
              <a:prstDash val="solid"/>
              <a:round/>
              <a:headEnd len="sm" w="sm" type="none"/>
              <a:tailEnd len="sm" w="sm" type="none"/>
            </a:ln>
          </p:spPr>
        </p:cxnSp>
        <p:sp>
          <p:nvSpPr>
            <p:cNvPr id="693" name="Google Shape;693;h1eca309d3d7e5202_0_614"/>
            <p:cNvSpPr/>
            <p:nvPr/>
          </p:nvSpPr>
          <p:spPr>
            <a:xfrm>
              <a:off x="8848725" y="2495550"/>
              <a:ext cx="2735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Chloe Ng</a:t>
              </a:r>
              <a:endParaRPr b="0" i="0" sz="2700" u="none" cap="none" strike="noStrike">
                <a:solidFill>
                  <a:schemeClr val="dk1"/>
                </a:solidFill>
                <a:latin typeface="Calibri"/>
                <a:ea typeface="Calibri"/>
                <a:cs typeface="Calibri"/>
                <a:sym typeface="Calibri"/>
              </a:endParaRPr>
            </a:p>
          </p:txBody>
        </p:sp>
        <p:sp>
          <p:nvSpPr>
            <p:cNvPr id="694" name="Google Shape;694;h1eca309d3d7e5202_0_614"/>
            <p:cNvSpPr/>
            <p:nvPr/>
          </p:nvSpPr>
          <p:spPr>
            <a:xfrm>
              <a:off x="8848725" y="295275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sp>
          <p:nvSpPr>
            <p:cNvPr id="695" name="Google Shape;695;h1eca309d3d7e5202_0_614"/>
            <p:cNvSpPr/>
            <p:nvPr/>
          </p:nvSpPr>
          <p:spPr>
            <a:xfrm>
              <a:off x="1809750" y="4267200"/>
              <a:ext cx="2735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Valtorin</a:t>
              </a:r>
              <a:endParaRPr b="0" i="0" sz="2700" u="none" cap="none" strike="noStrike">
                <a:solidFill>
                  <a:schemeClr val="dk1"/>
                </a:solidFill>
                <a:latin typeface="Calibri"/>
                <a:ea typeface="Calibri"/>
                <a:cs typeface="Calibri"/>
                <a:sym typeface="Calibri"/>
              </a:endParaRPr>
            </a:p>
          </p:txBody>
        </p:sp>
        <p:sp>
          <p:nvSpPr>
            <p:cNvPr id="696" name="Google Shape;696;h1eca309d3d7e5202_0_614"/>
            <p:cNvSpPr/>
            <p:nvPr/>
          </p:nvSpPr>
          <p:spPr>
            <a:xfrm>
              <a:off x="1809750" y="472440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sp>
          <p:nvSpPr>
            <p:cNvPr id="697" name="Google Shape;697;h1eca309d3d7e5202_0_614"/>
            <p:cNvSpPr/>
            <p:nvPr/>
          </p:nvSpPr>
          <p:spPr>
            <a:xfrm>
              <a:off x="4095750" y="6019800"/>
              <a:ext cx="2735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Lucian</a:t>
              </a:r>
              <a:endParaRPr b="0" i="0" sz="2700" u="none" cap="none" strike="noStrike">
                <a:solidFill>
                  <a:schemeClr val="dk1"/>
                </a:solidFill>
                <a:latin typeface="Calibri"/>
                <a:ea typeface="Calibri"/>
                <a:cs typeface="Calibri"/>
                <a:sym typeface="Calibri"/>
              </a:endParaRPr>
            </a:p>
          </p:txBody>
        </p:sp>
        <p:sp>
          <p:nvSpPr>
            <p:cNvPr id="698" name="Google Shape;698;h1eca309d3d7e5202_0_614"/>
            <p:cNvSpPr/>
            <p:nvPr/>
          </p:nvSpPr>
          <p:spPr>
            <a:xfrm>
              <a:off x="4095750" y="647700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sp>
          <p:nvSpPr>
            <p:cNvPr id="699" name="Google Shape;699;h1eca309d3d7e5202_0_614"/>
            <p:cNvSpPr/>
            <p:nvPr/>
          </p:nvSpPr>
          <p:spPr>
            <a:xfrm>
              <a:off x="4095750" y="7810500"/>
              <a:ext cx="2735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Cedric</a:t>
              </a:r>
              <a:endParaRPr b="0" i="0" sz="2700" u="none" cap="none" strike="noStrike">
                <a:solidFill>
                  <a:schemeClr val="dk1"/>
                </a:solidFill>
                <a:latin typeface="Calibri"/>
                <a:ea typeface="Calibri"/>
                <a:cs typeface="Calibri"/>
                <a:sym typeface="Calibri"/>
              </a:endParaRPr>
            </a:p>
          </p:txBody>
        </p:sp>
        <p:sp>
          <p:nvSpPr>
            <p:cNvPr id="700" name="Google Shape;700;h1eca309d3d7e5202_0_614"/>
            <p:cNvSpPr/>
            <p:nvPr/>
          </p:nvSpPr>
          <p:spPr>
            <a:xfrm>
              <a:off x="4095750" y="826770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sp>
          <p:nvSpPr>
            <p:cNvPr id="701" name="Google Shape;701;h1eca309d3d7e5202_0_614"/>
            <p:cNvSpPr/>
            <p:nvPr/>
          </p:nvSpPr>
          <p:spPr>
            <a:xfrm>
              <a:off x="12725400" y="6038850"/>
              <a:ext cx="2735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Elvina</a:t>
              </a:r>
              <a:endParaRPr b="0" i="0" sz="2700" u="none" cap="none" strike="noStrike">
                <a:solidFill>
                  <a:schemeClr val="dk1"/>
                </a:solidFill>
                <a:latin typeface="Calibri"/>
                <a:ea typeface="Calibri"/>
                <a:cs typeface="Calibri"/>
                <a:sym typeface="Calibri"/>
              </a:endParaRPr>
            </a:p>
          </p:txBody>
        </p:sp>
        <p:sp>
          <p:nvSpPr>
            <p:cNvPr id="702" name="Google Shape;702;h1eca309d3d7e5202_0_614"/>
            <p:cNvSpPr/>
            <p:nvPr/>
          </p:nvSpPr>
          <p:spPr>
            <a:xfrm>
              <a:off x="12725400" y="649605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sp>
          <p:nvSpPr>
            <p:cNvPr id="703" name="Google Shape;703;h1eca309d3d7e5202_0_614"/>
            <p:cNvSpPr/>
            <p:nvPr/>
          </p:nvSpPr>
          <p:spPr>
            <a:xfrm>
              <a:off x="12725400" y="7810500"/>
              <a:ext cx="2735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Seraphina</a:t>
              </a:r>
              <a:endParaRPr b="0" i="0" sz="2700" u="none" cap="none" strike="noStrike">
                <a:solidFill>
                  <a:schemeClr val="dk1"/>
                </a:solidFill>
                <a:latin typeface="Calibri"/>
                <a:ea typeface="Calibri"/>
                <a:cs typeface="Calibri"/>
                <a:sym typeface="Calibri"/>
              </a:endParaRPr>
            </a:p>
          </p:txBody>
        </p:sp>
        <p:sp>
          <p:nvSpPr>
            <p:cNvPr id="704" name="Google Shape;704;h1eca309d3d7e5202_0_614"/>
            <p:cNvSpPr/>
            <p:nvPr/>
          </p:nvSpPr>
          <p:spPr>
            <a:xfrm>
              <a:off x="12725400" y="826770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sp>
          <p:nvSpPr>
            <p:cNvPr id="705" name="Google Shape;705;h1eca309d3d7e5202_0_614"/>
            <p:cNvSpPr/>
            <p:nvPr/>
          </p:nvSpPr>
          <p:spPr>
            <a:xfrm>
              <a:off x="6229350" y="4267200"/>
              <a:ext cx="2735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Aurielle</a:t>
              </a:r>
              <a:endParaRPr b="0" i="0" sz="2700" u="none" cap="none" strike="noStrike">
                <a:solidFill>
                  <a:schemeClr val="dk1"/>
                </a:solidFill>
                <a:latin typeface="Calibri"/>
                <a:ea typeface="Calibri"/>
                <a:cs typeface="Calibri"/>
                <a:sym typeface="Calibri"/>
              </a:endParaRPr>
            </a:p>
          </p:txBody>
        </p:sp>
        <p:sp>
          <p:nvSpPr>
            <p:cNvPr id="706" name="Google Shape;706;h1eca309d3d7e5202_0_614"/>
            <p:cNvSpPr/>
            <p:nvPr/>
          </p:nvSpPr>
          <p:spPr>
            <a:xfrm>
              <a:off x="6229350" y="472440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sp>
          <p:nvSpPr>
            <p:cNvPr id="707" name="Google Shape;707;h1eca309d3d7e5202_0_614"/>
            <p:cNvSpPr/>
            <p:nvPr/>
          </p:nvSpPr>
          <p:spPr>
            <a:xfrm>
              <a:off x="15068550" y="4267200"/>
              <a:ext cx="2735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Dariana</a:t>
              </a:r>
              <a:endParaRPr b="0" i="0" sz="2700" u="none" cap="none" strike="noStrike">
                <a:solidFill>
                  <a:schemeClr val="dk1"/>
                </a:solidFill>
                <a:latin typeface="Calibri"/>
                <a:ea typeface="Calibri"/>
                <a:cs typeface="Calibri"/>
                <a:sym typeface="Calibri"/>
              </a:endParaRPr>
            </a:p>
          </p:txBody>
        </p:sp>
        <p:sp>
          <p:nvSpPr>
            <p:cNvPr id="708" name="Google Shape;708;h1eca309d3d7e5202_0_614"/>
            <p:cNvSpPr/>
            <p:nvPr/>
          </p:nvSpPr>
          <p:spPr>
            <a:xfrm>
              <a:off x="15068550" y="472440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sp>
          <p:nvSpPr>
            <p:cNvPr id="709" name="Google Shape;709;h1eca309d3d7e5202_0_614"/>
            <p:cNvSpPr/>
            <p:nvPr/>
          </p:nvSpPr>
          <p:spPr>
            <a:xfrm>
              <a:off x="10648950" y="4267200"/>
              <a:ext cx="2735700" cy="50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Quattrocento"/>
                <a:buNone/>
              </a:pPr>
              <a:r>
                <a:rPr b="1" i="0" lang="en-US" sz="2700" u="none" cap="none" strike="noStrike">
                  <a:solidFill>
                    <a:srgbClr val="0E0E0E"/>
                  </a:solidFill>
                  <a:latin typeface="Quattrocento"/>
                  <a:ea typeface="Quattrocento"/>
                  <a:cs typeface="Quattrocento"/>
                  <a:sym typeface="Quattrocento"/>
                </a:rPr>
                <a:t>Theronis</a:t>
              </a:r>
              <a:endParaRPr b="0" i="0" sz="2700" u="none" cap="none" strike="noStrike">
                <a:solidFill>
                  <a:schemeClr val="dk1"/>
                </a:solidFill>
                <a:latin typeface="Calibri"/>
                <a:ea typeface="Calibri"/>
                <a:cs typeface="Calibri"/>
                <a:sym typeface="Calibri"/>
              </a:endParaRPr>
            </a:p>
          </p:txBody>
        </p:sp>
        <p:sp>
          <p:nvSpPr>
            <p:cNvPr id="710" name="Google Shape;710;h1eca309d3d7e5202_0_614"/>
            <p:cNvSpPr/>
            <p:nvPr/>
          </p:nvSpPr>
          <p:spPr>
            <a:xfrm>
              <a:off x="10648950" y="472440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sp>
        <p:nvSpPr>
          <p:cNvPr id="711" name="Google Shape;711;h1eca309d3d7e5202_0_614"/>
          <p:cNvSpPr/>
          <p:nvPr/>
        </p:nvSpPr>
        <p:spPr>
          <a:xfrm>
            <a:off x="5810250" y="9601200"/>
            <a:ext cx="68028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To download more editable chart, </a:t>
            </a:r>
            <a:r>
              <a:rPr b="0" i="0" lang="en-US" sz="2400" u="sng" cap="none" strike="noStrike">
                <a:solidFill>
                  <a:srgbClr val="000000"/>
                </a:solidFill>
                <a:latin typeface="Montserrat"/>
                <a:ea typeface="Montserrat"/>
                <a:cs typeface="Montserrat"/>
                <a:sym typeface="Montserrat"/>
                <a:hlinkClick r:id="rId17">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712" name="Google Shape;712;h1eca309d3d7e5202_0_614"/>
          <p:cNvSpPr/>
          <p:nvPr/>
        </p:nvSpPr>
        <p:spPr>
          <a:xfrm>
            <a:off x="5238750" y="428625"/>
            <a:ext cx="7962900" cy="11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Quattrocento"/>
              <a:buNone/>
            </a:pPr>
            <a:r>
              <a:rPr b="1" i="0" lang="en-US" sz="6000" u="none" cap="none" strike="noStrike">
                <a:solidFill>
                  <a:srgbClr val="272727"/>
                </a:solidFill>
                <a:latin typeface="Quattrocento"/>
                <a:ea typeface="Quattrocento"/>
                <a:cs typeface="Quattrocento"/>
                <a:sym typeface="Quattrocento"/>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8F0EF"/>
        </a:solidFill>
      </p:bgPr>
    </p:bg>
    <p:spTree>
      <p:nvGrpSpPr>
        <p:cNvPr id="717" name="Shape 717"/>
        <p:cNvGrpSpPr/>
        <p:nvPr/>
      </p:nvGrpSpPr>
      <p:grpSpPr>
        <a:xfrm>
          <a:off x="0" y="0"/>
          <a:ext cx="0" cy="0"/>
          <a:chOff x="0" y="0"/>
          <a:chExt cx="0" cy="0"/>
        </a:xfrm>
      </p:grpSpPr>
      <p:pic>
        <p:nvPicPr>
          <p:cNvPr descr="preencoded.png" id="718" name="Google Shape;718;h1eca309d3d7e5202_0_676"/>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719" name="Google Shape;719;h1eca309d3d7e5202_0_676"/>
          <p:cNvPicPr preferRelativeResize="0"/>
          <p:nvPr/>
        </p:nvPicPr>
        <p:blipFill rotWithShape="1">
          <a:blip r:embed="rId4">
            <a:alphaModFix/>
          </a:blip>
          <a:srcRect b="0" l="0" r="0" t="0"/>
          <a:stretch/>
        </p:blipFill>
        <p:spPr>
          <a:xfrm>
            <a:off x="2057400" y="1447800"/>
            <a:ext cx="14173200" cy="7400925"/>
          </a:xfrm>
          <a:prstGeom prst="rect">
            <a:avLst/>
          </a:prstGeom>
          <a:noFill/>
          <a:ln>
            <a:noFill/>
          </a:ln>
        </p:spPr>
      </p:pic>
      <p:pic>
        <p:nvPicPr>
          <p:cNvPr descr="preencoded.png" id="720" name="Google Shape;720;h1eca309d3d7e5202_0_676"/>
          <p:cNvPicPr preferRelativeResize="0"/>
          <p:nvPr/>
        </p:nvPicPr>
        <p:blipFill rotWithShape="1">
          <a:blip r:embed="rId5">
            <a:alphaModFix/>
          </a:blip>
          <a:srcRect b="0" l="0" r="0" t="0"/>
          <a:stretch/>
        </p:blipFill>
        <p:spPr>
          <a:xfrm>
            <a:off x="1123950" y="1885950"/>
            <a:ext cx="6029325" cy="2228850"/>
          </a:xfrm>
          <a:prstGeom prst="rect">
            <a:avLst/>
          </a:prstGeom>
          <a:noFill/>
          <a:ln>
            <a:noFill/>
          </a:ln>
        </p:spPr>
      </p:pic>
      <p:pic>
        <p:nvPicPr>
          <p:cNvPr descr="preencoded.png" id="721" name="Google Shape;721;h1eca309d3d7e5202_0_676"/>
          <p:cNvPicPr preferRelativeResize="0"/>
          <p:nvPr/>
        </p:nvPicPr>
        <p:blipFill rotWithShape="1">
          <a:blip r:embed="rId6">
            <a:alphaModFix/>
          </a:blip>
          <a:srcRect b="0" l="0" r="0" t="0"/>
          <a:stretch/>
        </p:blipFill>
        <p:spPr>
          <a:xfrm>
            <a:off x="6791325" y="8410575"/>
            <a:ext cx="11496675" cy="1238250"/>
          </a:xfrm>
          <a:prstGeom prst="rect">
            <a:avLst/>
          </a:prstGeom>
          <a:noFill/>
          <a:ln>
            <a:noFill/>
          </a:ln>
        </p:spPr>
      </p:pic>
      <p:pic>
        <p:nvPicPr>
          <p:cNvPr descr="preencoded.png" id="722" name="Google Shape;722;h1eca309d3d7e5202_0_676"/>
          <p:cNvPicPr preferRelativeResize="0"/>
          <p:nvPr/>
        </p:nvPicPr>
        <p:blipFill rotWithShape="1">
          <a:blip r:embed="rId7">
            <a:alphaModFix/>
          </a:blip>
          <a:srcRect b="0" l="0" r="0" t="0"/>
          <a:stretch/>
        </p:blipFill>
        <p:spPr>
          <a:xfrm>
            <a:off x="0" y="371475"/>
            <a:ext cx="11496675" cy="485775"/>
          </a:xfrm>
          <a:prstGeom prst="rect">
            <a:avLst/>
          </a:prstGeom>
          <a:noFill/>
          <a:ln>
            <a:noFill/>
          </a:ln>
        </p:spPr>
      </p:pic>
      <p:pic>
        <p:nvPicPr>
          <p:cNvPr descr="preencoded.png" id="723" name="Google Shape;723;h1eca309d3d7e5202_0_676"/>
          <p:cNvPicPr preferRelativeResize="0"/>
          <p:nvPr/>
        </p:nvPicPr>
        <p:blipFill rotWithShape="1">
          <a:blip r:embed="rId8">
            <a:alphaModFix/>
          </a:blip>
          <a:srcRect b="0" l="0" r="0" t="0"/>
          <a:stretch/>
        </p:blipFill>
        <p:spPr>
          <a:xfrm>
            <a:off x="-288131" y="8824913"/>
            <a:ext cx="15425737" cy="409575"/>
          </a:xfrm>
          <a:prstGeom prst="rect">
            <a:avLst/>
          </a:prstGeom>
          <a:noFill/>
          <a:ln>
            <a:noFill/>
          </a:ln>
        </p:spPr>
      </p:pic>
      <p:grpSp>
        <p:nvGrpSpPr>
          <p:cNvPr id="724" name="Google Shape;724;h1eca309d3d7e5202_0_676"/>
          <p:cNvGrpSpPr/>
          <p:nvPr/>
        </p:nvGrpSpPr>
        <p:grpSpPr>
          <a:xfrm>
            <a:off x="17640300" y="7994925"/>
            <a:ext cx="596549" cy="2063476"/>
            <a:chOff x="17640300" y="7994925"/>
            <a:chExt cx="596549" cy="2063476"/>
          </a:xfrm>
        </p:grpSpPr>
        <p:pic>
          <p:nvPicPr>
            <p:cNvPr descr="preencoded.png" id="725" name="Google Shape;725;h1eca309d3d7e5202_0_676"/>
            <p:cNvPicPr preferRelativeResize="0"/>
            <p:nvPr/>
          </p:nvPicPr>
          <p:blipFill rotWithShape="1">
            <a:blip r:embed="rId9">
              <a:alphaModFix/>
            </a:blip>
            <a:srcRect b="0" l="0" r="0" t="0"/>
            <a:stretch/>
          </p:blipFill>
          <p:spPr>
            <a:xfrm>
              <a:off x="17640300" y="9525000"/>
              <a:ext cx="533400" cy="533400"/>
            </a:xfrm>
            <a:prstGeom prst="rect">
              <a:avLst/>
            </a:prstGeom>
            <a:noFill/>
            <a:ln>
              <a:noFill/>
            </a:ln>
          </p:spPr>
        </p:pic>
        <p:sp>
          <p:nvSpPr>
            <p:cNvPr id="726" name="Google Shape;726;h1eca309d3d7e5202_0_67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26187"/>
                </a:buClr>
                <a:buSzPts val="2710"/>
                <a:buFont typeface="Inter"/>
                <a:buNone/>
              </a:pPr>
              <a:r>
                <a:rPr b="1" i="0" lang="en-US" sz="2710" u="none" cap="none" strike="noStrike">
                  <a:solidFill>
                    <a:srgbClr val="02618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727" name="Google Shape;727;h1eca309d3d7e5202_0_676"/>
          <p:cNvSpPr/>
          <p:nvPr/>
        </p:nvSpPr>
        <p:spPr>
          <a:xfrm rot="-5400000">
            <a:off x="16649625" y="6168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10">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728" name="Google Shape;728;h1eca309d3d7e5202_0_676"/>
          <p:cNvPicPr preferRelativeResize="0"/>
          <p:nvPr/>
        </p:nvPicPr>
        <p:blipFill rotWithShape="1">
          <a:blip r:embed="rId11">
            <a:alphaModFix/>
          </a:blip>
          <a:srcRect b="0" l="0" r="0" t="0"/>
          <a:stretch/>
        </p:blipFill>
        <p:spPr>
          <a:xfrm>
            <a:off x="9572625" y="714375"/>
            <a:ext cx="6905625" cy="8591550"/>
          </a:xfrm>
          <a:prstGeom prst="rect">
            <a:avLst/>
          </a:prstGeom>
          <a:noFill/>
          <a:ln>
            <a:noFill/>
          </a:ln>
        </p:spPr>
      </p:pic>
      <p:sp>
        <p:nvSpPr>
          <p:cNvPr id="729" name="Google Shape;729;h1eca309d3d7e5202_0_676"/>
          <p:cNvSpPr/>
          <p:nvPr/>
        </p:nvSpPr>
        <p:spPr>
          <a:xfrm>
            <a:off x="2409825" y="2152650"/>
            <a:ext cx="7467600" cy="1962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Quattrocento"/>
              <a:buNone/>
            </a:pPr>
            <a:r>
              <a:rPr b="1" i="0" lang="en-US" sz="6000" u="none" cap="none" strike="noStrike">
                <a:solidFill>
                  <a:srgbClr val="272727"/>
                </a:solidFill>
                <a:latin typeface="Quattrocento"/>
                <a:ea typeface="Quattrocento"/>
                <a:cs typeface="Quattrocento"/>
                <a:sym typeface="Quattrocento"/>
              </a:rPr>
              <a:t>Thank you for choosing EaTemp</a:t>
            </a:r>
            <a:endParaRPr b="0" i="0" sz="6000" u="none" cap="none" strike="noStrike">
              <a:solidFill>
                <a:schemeClr val="dk1"/>
              </a:solidFill>
              <a:latin typeface="Calibri"/>
              <a:ea typeface="Calibri"/>
              <a:cs typeface="Calibri"/>
              <a:sym typeface="Calibri"/>
            </a:endParaRPr>
          </a:p>
        </p:txBody>
      </p:sp>
      <p:sp>
        <p:nvSpPr>
          <p:cNvPr id="730" name="Google Shape;730;h1eca309d3d7e5202_0_676"/>
          <p:cNvSpPr/>
          <p:nvPr/>
        </p:nvSpPr>
        <p:spPr>
          <a:xfrm>
            <a:off x="2409825" y="4676775"/>
            <a:ext cx="7376100" cy="368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2026-09-18T17:04:36Z</dcterms:created>
  <dc:creator>PptxGenJS</dc:creator>
</cp:coreProperties>
</file>