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Lst>
  <p:sldSz cy="13716000" cx="24387025"/>
  <p:notesSz cx="13716000" cy="24387025"/>
  <p:embeddedFontLst>
    <p:embeddedFont>
      <p:font typeface="Quattrocento"/>
      <p:bold r:id="rId32"/>
    </p:embeddedFont>
    <p:embeddedFont>
      <p:font typeface="Poppins"/>
      <p:regular r:id="rId33"/>
      <p:bold r:id="rId34"/>
      <p:italic r:id="rId35"/>
      <p:boldItalic r:id="rId36"/>
    </p:embeddedFont>
    <p:embeddedFont>
      <p:font typeface="Lato"/>
      <p:regular r:id="rId37"/>
      <p:bold r:id="rId38"/>
      <p:italic r:id="rId39"/>
      <p:boldItalic r:id="rId40"/>
    </p:embeddedFont>
    <p:embeddedFont>
      <p:font typeface="Montserrat"/>
      <p:regular r:id="rId41"/>
      <p:bold r:id="rId42"/>
      <p:italic r:id="rId43"/>
      <p:boldItalic r:id="rId44"/>
    </p:embeddedFont>
    <p:embeddedFont>
      <p:font typeface="Inter"/>
      <p:regular r:id="rId45"/>
      <p:bold r:id="rId46"/>
    </p:embeddedFont>
    <p:embeddedFont>
      <p:font typeface="Poppins SemiBold"/>
      <p:regular r:id="rId47"/>
      <p:bold r:id="rId48"/>
      <p:italic r:id="rId49"/>
      <p:boldItalic r:id="rId5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51" roundtripDataSignature="AMtx7mjWdyTdfd94pTv5NnomgHSTIqgbZ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Lato-boldItalic.fntdata"/><Relationship Id="rId42" Type="http://schemas.openxmlformats.org/officeDocument/2006/relationships/font" Target="fonts/Montserrat-bold.fntdata"/><Relationship Id="rId41" Type="http://schemas.openxmlformats.org/officeDocument/2006/relationships/font" Target="fonts/Montserrat-regular.fntdata"/><Relationship Id="rId44" Type="http://schemas.openxmlformats.org/officeDocument/2006/relationships/font" Target="fonts/Montserrat-boldItalic.fntdata"/><Relationship Id="rId43" Type="http://schemas.openxmlformats.org/officeDocument/2006/relationships/font" Target="fonts/Montserrat-italic.fntdata"/><Relationship Id="rId46" Type="http://schemas.openxmlformats.org/officeDocument/2006/relationships/font" Target="fonts/Inter-bold.fntdata"/><Relationship Id="rId45" Type="http://schemas.openxmlformats.org/officeDocument/2006/relationships/font" Target="fonts/Inter-regular.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SemiBold-bold.fntdata"/><Relationship Id="rId47" Type="http://schemas.openxmlformats.org/officeDocument/2006/relationships/font" Target="fonts/PoppinsSemiBold-regular.fntdata"/><Relationship Id="rId49" Type="http://schemas.openxmlformats.org/officeDocument/2006/relationships/font" Target="fonts/PoppinsSemi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font" Target="fonts/Poppins-regular.fntdata"/><Relationship Id="rId32" Type="http://schemas.openxmlformats.org/officeDocument/2006/relationships/font" Target="fonts/Quattrocento-bold.fntdata"/><Relationship Id="rId35" Type="http://schemas.openxmlformats.org/officeDocument/2006/relationships/font" Target="fonts/Poppins-italic.fntdata"/><Relationship Id="rId34" Type="http://schemas.openxmlformats.org/officeDocument/2006/relationships/font" Target="fonts/Poppins-bold.fntdata"/><Relationship Id="rId37" Type="http://schemas.openxmlformats.org/officeDocument/2006/relationships/font" Target="fonts/Lato-regular.fntdata"/><Relationship Id="rId36" Type="http://schemas.openxmlformats.org/officeDocument/2006/relationships/font" Target="fonts/Poppins-boldItalic.fntdata"/><Relationship Id="rId39" Type="http://schemas.openxmlformats.org/officeDocument/2006/relationships/font" Target="fonts/Lato-italic.fntdata"/><Relationship Id="rId38" Type="http://schemas.openxmlformats.org/officeDocument/2006/relationships/font" Target="fonts/Lato-bold.fnt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customschemas.google.com/relationships/presentationmetadata" Target="metadata"/><Relationship Id="rId50" Type="http://schemas.openxmlformats.org/officeDocument/2006/relationships/font" Target="fonts/PoppinsSemiBold-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g2affcc2d45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g2affcc2d45e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g2affcc2d45e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affcc2d45e_0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g2affcc2d45e_0_1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g2affcc2d45e_0_1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affcc2d45e_0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g2affcc2d45e_0_2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g2affcc2d45e_0_2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affcc2d45e_0_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5" name="Google Shape;295;g2affcc2d45e_0_2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g2affcc2d45e_0_2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affcc2d45e_0_3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g2affcc2d45e_0_3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g2affcc2d45e_0_3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affcc2d45e_0_3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2affcc2d45e_0_3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g2affcc2d45e_0_3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2affcc2d45e_0_3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g2affcc2d45e_0_3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6" name="Google Shape;376;g2affcc2d45e_0_3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affcc2d45e_0_4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g2affcc2d45e_0_4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5" name="Google Shape;445;g2affcc2d45e_0_4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affcc2d45e_0_4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g2affcc2d45e_0_4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g2affcc2d45e_0_4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affcc2d45e_0_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g2affcc2d45e_0_4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1" name="Google Shape;481;g2affcc2d45e_0_4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g2affcc2d45e_0_4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9" name="Google Shape;499;g2affcc2d45e_0_4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0" name="Google Shape;500;g2affcc2d45e_0_4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 name="Shape 25"/>
        <p:cNvGrpSpPr/>
        <p:nvPr/>
      </p:nvGrpSpPr>
      <p:grpSpPr>
        <a:xfrm>
          <a:off x="0" y="0"/>
          <a:ext cx="0" cy="0"/>
          <a:chOff x="0" y="0"/>
          <a:chExt cx="0" cy="0"/>
        </a:xfrm>
      </p:grpSpPr>
      <p:sp>
        <p:nvSpPr>
          <p:cNvPr id="26" name="Google Shape;26;g2affcc2d45e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 name="Google Shape;27;g2affcc2d45e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 name="Google Shape;28;g2affcc2d45e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2affcc2d45e_0_4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g2affcc2d45e_0_4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g2affcc2d45e_0_4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2affcc2d45e_0_5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4" name="Google Shape;544;g2affcc2d45e_0_5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5" name="Google Shape;545;g2affcc2d45e_0_5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6" name="Shape 566"/>
        <p:cNvGrpSpPr/>
        <p:nvPr/>
      </p:nvGrpSpPr>
      <p:grpSpPr>
        <a:xfrm>
          <a:off x="0" y="0"/>
          <a:ext cx="0" cy="0"/>
          <a:chOff x="0" y="0"/>
          <a:chExt cx="0" cy="0"/>
        </a:xfrm>
      </p:grpSpPr>
      <p:sp>
        <p:nvSpPr>
          <p:cNvPr id="567" name="Google Shape;567;g2affcc2d45e_0_5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8" name="Google Shape;568;g2affcc2d45e_0_5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9" name="Google Shape;569;g2affcc2d45e_0_5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g2affcc2d45e_0_5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6" name="Google Shape;616;g2affcc2d45e_0_5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7" name="Google Shape;617;g2affcc2d45e_0_5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affcc2d45e_0_6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6" name="Google Shape;646;g2affcc2d45e_0_6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7" name="Google Shape;647;g2affcc2d45e_0_6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2affcc2d45e_0_6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3" name="Google Shape;673;g2affcc2d45e_0_6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4" name="Google Shape;674;g2affcc2d45e_0_6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affcc2d45e_0_6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4" name="Google Shape;704;g2affcc2d45e_0_6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5" name="Google Shape;705;g2affcc2d45e_0_6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2affcc2d45e_0_7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5" name="Google Shape;775;g2affcc2d45e_0_7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6" name="Google Shape;776;g2affcc2d45e_0_7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 name="Shape 40"/>
        <p:cNvGrpSpPr/>
        <p:nvPr/>
      </p:nvGrpSpPr>
      <p:grpSpPr>
        <a:xfrm>
          <a:off x="0" y="0"/>
          <a:ext cx="0" cy="0"/>
          <a:chOff x="0" y="0"/>
          <a:chExt cx="0" cy="0"/>
        </a:xfrm>
      </p:grpSpPr>
      <p:sp>
        <p:nvSpPr>
          <p:cNvPr id="41" name="Google Shape;41;g2affcc2d45e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 name="Google Shape;42;g2affcc2d45e_0_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 name="Google Shape;43;g2affcc2d45e_0_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2affcc2d45e_0_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g2affcc2d45e_0_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1" name="Google Shape;91;g2affcc2d45e_0_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affcc2d45e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g2affcc2d45e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g2affcc2d45e_0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affcc2d45e_0_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 name="Google Shape;126;g2affcc2d45e_0_1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g2affcc2d45e_0_1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2affcc2d45e_0_1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 name="Google Shape;150;g2affcc2d45e_0_1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g2affcc2d45e_0_1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affcc2d45e_0_1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2affcc2d45e_0_1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8" name="Google Shape;168;g2affcc2d45e_0_1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affcc2d45e_0_1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affcc2d45e_0_1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6" name="Google Shape;186;g2affcc2d45e_0_1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2.png"/><Relationship Id="rId8" Type="http://schemas.openxmlformats.org/officeDocument/2006/relationships/image" Target="../media/image1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64.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66.png"/><Relationship Id="rId8" Type="http://schemas.openxmlformats.org/officeDocument/2006/relationships/image" Target="../media/image71.png"/></Relationships>
</file>

<file path=ppt/slides/_rels/slide11.xml.rels><?xml version="1.0" encoding="UTF-8" standalone="yes"?><Relationships xmlns="http://schemas.openxmlformats.org/package/2006/relationships"><Relationship Id="rId20" Type="http://schemas.openxmlformats.org/officeDocument/2006/relationships/image" Target="../media/image112.png"/><Relationship Id="rId11" Type="http://schemas.openxmlformats.org/officeDocument/2006/relationships/image" Target="../media/image73.png"/><Relationship Id="rId10" Type="http://schemas.openxmlformats.org/officeDocument/2006/relationships/image" Target="../media/image72.png"/><Relationship Id="rId13" Type="http://schemas.openxmlformats.org/officeDocument/2006/relationships/image" Target="../media/image77.png"/><Relationship Id="rId12" Type="http://schemas.openxmlformats.org/officeDocument/2006/relationships/image" Target="../media/image79.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100.png"/><Relationship Id="rId15" Type="http://schemas.openxmlformats.org/officeDocument/2006/relationships/image" Target="../media/image90.png"/><Relationship Id="rId14" Type="http://schemas.openxmlformats.org/officeDocument/2006/relationships/image" Target="../media/image109.png"/><Relationship Id="rId17" Type="http://schemas.openxmlformats.org/officeDocument/2006/relationships/image" Target="../media/image118.png"/><Relationship Id="rId16" Type="http://schemas.openxmlformats.org/officeDocument/2006/relationships/image" Target="../media/image81.png"/><Relationship Id="rId5" Type="http://schemas.openxmlformats.org/officeDocument/2006/relationships/image" Target="../media/image21.png"/><Relationship Id="rId19" Type="http://schemas.openxmlformats.org/officeDocument/2006/relationships/image" Target="../media/image86.png"/><Relationship Id="rId6" Type="http://schemas.openxmlformats.org/officeDocument/2006/relationships/image" Target="../media/image20.png"/><Relationship Id="rId18" Type="http://schemas.openxmlformats.org/officeDocument/2006/relationships/image" Target="../media/image105.png"/><Relationship Id="rId7" Type="http://schemas.openxmlformats.org/officeDocument/2006/relationships/image" Target="../media/image2.png"/><Relationship Id="rId8" Type="http://schemas.openxmlformats.org/officeDocument/2006/relationships/image" Target="../media/image7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2.png"/><Relationship Id="rId8" Type="http://schemas.openxmlformats.org/officeDocument/2006/relationships/image" Target="../media/image10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12.png"/><Relationship Id="rId8"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2.png"/></Relationships>
</file>

<file path=ppt/slides/_rels/slide15.xml.rels><?xml version="1.0" encoding="UTF-8" standalone="yes"?><Relationships xmlns="http://schemas.openxmlformats.org/package/2006/relationships"><Relationship Id="rId20" Type="http://schemas.openxmlformats.org/officeDocument/2006/relationships/image" Target="../media/image120.png"/><Relationship Id="rId22" Type="http://schemas.openxmlformats.org/officeDocument/2006/relationships/image" Target="../media/image124.png"/><Relationship Id="rId21" Type="http://schemas.openxmlformats.org/officeDocument/2006/relationships/image" Target="../media/image122.png"/><Relationship Id="rId24" Type="http://schemas.openxmlformats.org/officeDocument/2006/relationships/image" Target="../media/image128.png"/><Relationship Id="rId23" Type="http://schemas.openxmlformats.org/officeDocument/2006/relationships/image" Target="../media/image121.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113.png"/><Relationship Id="rId26" Type="http://schemas.openxmlformats.org/officeDocument/2006/relationships/image" Target="../media/image134.png"/><Relationship Id="rId25" Type="http://schemas.openxmlformats.org/officeDocument/2006/relationships/image" Target="../media/image130.png"/><Relationship Id="rId28" Type="http://schemas.openxmlformats.org/officeDocument/2006/relationships/image" Target="../media/image138.png"/><Relationship Id="rId27" Type="http://schemas.openxmlformats.org/officeDocument/2006/relationships/image" Target="../media/image133.png"/><Relationship Id="rId5" Type="http://schemas.openxmlformats.org/officeDocument/2006/relationships/image" Target="../media/image21.png"/><Relationship Id="rId6" Type="http://schemas.openxmlformats.org/officeDocument/2006/relationships/image" Target="../media/image20.png"/><Relationship Id="rId29" Type="http://schemas.openxmlformats.org/officeDocument/2006/relationships/image" Target="../media/image136.png"/><Relationship Id="rId7" Type="http://schemas.openxmlformats.org/officeDocument/2006/relationships/image" Target="../media/image2.png"/><Relationship Id="rId8" Type="http://schemas.openxmlformats.org/officeDocument/2006/relationships/image" Target="../media/image116.png"/><Relationship Id="rId31" Type="http://schemas.openxmlformats.org/officeDocument/2006/relationships/image" Target="../media/image137.png"/><Relationship Id="rId30" Type="http://schemas.openxmlformats.org/officeDocument/2006/relationships/image" Target="../media/image127.png"/><Relationship Id="rId11" Type="http://schemas.openxmlformats.org/officeDocument/2006/relationships/image" Target="../media/image123.png"/><Relationship Id="rId10" Type="http://schemas.openxmlformats.org/officeDocument/2006/relationships/image" Target="../media/image115.png"/><Relationship Id="rId13" Type="http://schemas.openxmlformats.org/officeDocument/2006/relationships/image" Target="../media/image148.png"/><Relationship Id="rId12" Type="http://schemas.openxmlformats.org/officeDocument/2006/relationships/image" Target="../media/image142.png"/><Relationship Id="rId15" Type="http://schemas.openxmlformats.org/officeDocument/2006/relationships/image" Target="../media/image111.png"/><Relationship Id="rId14" Type="http://schemas.openxmlformats.org/officeDocument/2006/relationships/image" Target="../media/image114.png"/><Relationship Id="rId17" Type="http://schemas.openxmlformats.org/officeDocument/2006/relationships/image" Target="../media/image125.png"/><Relationship Id="rId16" Type="http://schemas.openxmlformats.org/officeDocument/2006/relationships/image" Target="../media/image117.png"/><Relationship Id="rId19" Type="http://schemas.openxmlformats.org/officeDocument/2006/relationships/image" Target="../media/image119.png"/><Relationship Id="rId18" Type="http://schemas.openxmlformats.org/officeDocument/2006/relationships/image" Target="../media/image12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147.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2.png"/><Relationship Id="rId8" Type="http://schemas.openxmlformats.org/officeDocument/2006/relationships/image" Target="../media/image1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143.png"/><Relationship Id="rId8" Type="http://schemas.openxmlformats.org/officeDocument/2006/relationships/image" Target="../media/image15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160.pn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2.png"/><Relationship Id="rId8" Type="http://schemas.openxmlformats.org/officeDocument/2006/relationships/image" Target="../media/image17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12.png"/><Relationship Id="rId8"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4.png"/><Relationship Id="rId4" Type="http://schemas.openxmlformats.org/officeDocument/2006/relationships/image" Target="../media/image6.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2.png"/><Relationship Id="rId8" Type="http://schemas.openxmlformats.org/officeDocument/2006/relationships/image" Target="../media/image18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16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image" Target="../media/image17.png"/><Relationship Id="rId9" Type="http://schemas.openxmlformats.org/officeDocument/2006/relationships/image" Target="../media/image81.pn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2.png"/><Relationship Id="rId8" Type="http://schemas.openxmlformats.org/officeDocument/2006/relationships/image" Target="../media/image174.png"/><Relationship Id="rId10" Type="http://schemas.openxmlformats.org/officeDocument/2006/relationships/image" Target="../media/image18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211.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2.png"/><Relationship Id="rId8" Type="http://schemas.openxmlformats.org/officeDocument/2006/relationships/image" Target="../media/image210.png"/><Relationship Id="rId10" Type="http://schemas.openxmlformats.org/officeDocument/2006/relationships/image" Target="../media/image21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9.png"/><Relationship Id="rId9" Type="http://schemas.openxmlformats.org/officeDocument/2006/relationships/image" Target="../media/image191.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209.png"/><Relationship Id="rId8" Type="http://schemas.openxmlformats.org/officeDocument/2006/relationships/image" Target="../media/image197.png"/><Relationship Id="rId11" Type="http://schemas.openxmlformats.org/officeDocument/2006/relationships/image" Target="../media/image198.png"/><Relationship Id="rId10" Type="http://schemas.openxmlformats.org/officeDocument/2006/relationships/image" Target="../media/image192.png"/><Relationship Id="rId12" Type="http://schemas.openxmlformats.org/officeDocument/2006/relationships/image" Target="../media/image20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2.png"/></Relationships>
</file>

<file path=ppt/slides/_rels/slide26.xml.rels><?xml version="1.0" encoding="UTF-8" standalone="yes"?><Relationships xmlns="http://schemas.openxmlformats.org/package/2006/relationships"><Relationship Id="rId20" Type="http://schemas.openxmlformats.org/officeDocument/2006/relationships/image" Target="../media/image216.png"/><Relationship Id="rId22" Type="http://schemas.openxmlformats.org/officeDocument/2006/relationships/image" Target="../media/image226.png"/><Relationship Id="rId21" Type="http://schemas.openxmlformats.org/officeDocument/2006/relationships/image" Target="../media/image217.png"/><Relationship Id="rId23" Type="http://schemas.openxmlformats.org/officeDocument/2006/relationships/hyperlink" Target="https://eatemp.com/powerpoint-org-chart-template/" TargetMode="External"/><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4.png"/><Relationship Id="rId4" Type="http://schemas.openxmlformats.org/officeDocument/2006/relationships/image" Target="../media/image6.png"/><Relationship Id="rId9" Type="http://schemas.openxmlformats.org/officeDocument/2006/relationships/image" Target="../media/image232.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2.png"/><Relationship Id="rId8" Type="http://schemas.openxmlformats.org/officeDocument/2006/relationships/image" Target="../media/image225.png"/><Relationship Id="rId11" Type="http://schemas.openxmlformats.org/officeDocument/2006/relationships/image" Target="../media/image241.png"/><Relationship Id="rId10" Type="http://schemas.openxmlformats.org/officeDocument/2006/relationships/image" Target="../media/image218.png"/><Relationship Id="rId13" Type="http://schemas.openxmlformats.org/officeDocument/2006/relationships/image" Target="../media/image215.png"/><Relationship Id="rId12" Type="http://schemas.openxmlformats.org/officeDocument/2006/relationships/image" Target="../media/image223.png"/><Relationship Id="rId15" Type="http://schemas.openxmlformats.org/officeDocument/2006/relationships/image" Target="../media/image214.png"/><Relationship Id="rId14" Type="http://schemas.openxmlformats.org/officeDocument/2006/relationships/image" Target="../media/image213.png"/><Relationship Id="rId17" Type="http://schemas.openxmlformats.org/officeDocument/2006/relationships/image" Target="../media/image227.png"/><Relationship Id="rId16" Type="http://schemas.openxmlformats.org/officeDocument/2006/relationships/image" Target="../media/image224.png"/><Relationship Id="rId19" Type="http://schemas.openxmlformats.org/officeDocument/2006/relationships/image" Target="../media/image237.png"/><Relationship Id="rId18" Type="http://schemas.openxmlformats.org/officeDocument/2006/relationships/image" Target="../media/image22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6.png"/><Relationship Id="rId4" Type="http://schemas.openxmlformats.org/officeDocument/2006/relationships/image" Target="../media/image5.png"/><Relationship Id="rId9" Type="http://schemas.openxmlformats.org/officeDocument/2006/relationships/image" Target="../media/image2.png"/><Relationship Id="rId5" Type="http://schemas.openxmlformats.org/officeDocument/2006/relationships/image" Target="../media/image230.png"/><Relationship Id="rId6" Type="http://schemas.openxmlformats.org/officeDocument/2006/relationships/image" Target="../media/image7.png"/><Relationship Id="rId7" Type="http://schemas.openxmlformats.org/officeDocument/2006/relationships/image" Target="../media/image12.png"/><Relationship Id="rId8" Type="http://schemas.openxmlformats.org/officeDocument/2006/relationships/image" Target="../media/image11.png"/><Relationship Id="rId11" Type="http://schemas.openxmlformats.org/officeDocument/2006/relationships/image" Target="../media/image236.png"/><Relationship Id="rId10"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3.png"/><Relationship Id="rId6" Type="http://schemas.openxmlformats.org/officeDocument/2006/relationships/image" Target="../media/image24.png"/><Relationship Id="rId7"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6.png"/><Relationship Id="rId10" Type="http://schemas.openxmlformats.org/officeDocument/2006/relationships/image" Target="../media/image26.png"/><Relationship Id="rId9" Type="http://schemas.openxmlformats.org/officeDocument/2006/relationships/image" Target="../media/image29.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2.png"/><Relationship Id="rId8" Type="http://schemas.openxmlformats.org/officeDocument/2006/relationships/image" Target="../media/image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6.png"/><Relationship Id="rId4" Type="http://schemas.openxmlformats.org/officeDocument/2006/relationships/image" Target="../media/image9.png"/><Relationship Id="rId10" Type="http://schemas.openxmlformats.org/officeDocument/2006/relationships/image" Target="../media/image68.png"/><Relationship Id="rId9" Type="http://schemas.openxmlformats.org/officeDocument/2006/relationships/image" Target="../media/image38.png"/><Relationship Id="rId5" Type="http://schemas.openxmlformats.org/officeDocument/2006/relationships/image" Target="../media/image3.png"/><Relationship Id="rId6" Type="http://schemas.openxmlformats.org/officeDocument/2006/relationships/image" Target="../media/image2.png"/><Relationship Id="rId7" Type="http://schemas.openxmlformats.org/officeDocument/2006/relationships/image" Target="../media/image36.png"/><Relationship Id="rId8"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image" Target="../media/image5.png"/><Relationship Id="rId10" Type="http://schemas.openxmlformats.org/officeDocument/2006/relationships/image" Target="../media/image47.png"/><Relationship Id="rId9" Type="http://schemas.openxmlformats.org/officeDocument/2006/relationships/image" Target="../media/image2.png"/><Relationship Id="rId5" Type="http://schemas.openxmlformats.org/officeDocument/2006/relationships/image" Target="../media/image13.png"/><Relationship Id="rId6" Type="http://schemas.openxmlformats.org/officeDocument/2006/relationships/image" Target="../media/image7.png"/><Relationship Id="rId7" Type="http://schemas.openxmlformats.org/officeDocument/2006/relationships/image" Target="../media/image12.png"/><Relationship Id="rId8"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7.png"/><Relationship Id="rId5" Type="http://schemas.openxmlformats.org/officeDocument/2006/relationships/image" Target="../media/image21.png"/><Relationship Id="rId6" Type="http://schemas.openxmlformats.org/officeDocument/2006/relationships/image" Target="../media/image20.png"/><Relationship Id="rId7" Type="http://schemas.openxmlformats.org/officeDocument/2006/relationships/image" Target="../media/image2.png"/><Relationship Id="rId8" Type="http://schemas.openxmlformats.org/officeDocument/2006/relationships/image" Target="../media/image6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4.png"/><Relationship Id="rId4" Type="http://schemas.openxmlformats.org/officeDocument/2006/relationships/image" Target="../media/image6.png"/><Relationship Id="rId10" Type="http://schemas.openxmlformats.org/officeDocument/2006/relationships/image" Target="../media/image62.png"/><Relationship Id="rId9" Type="http://schemas.openxmlformats.org/officeDocument/2006/relationships/image" Target="../media/image60.png"/><Relationship Id="rId5" Type="http://schemas.openxmlformats.org/officeDocument/2006/relationships/image" Target="../media/image8.png"/><Relationship Id="rId6" Type="http://schemas.openxmlformats.org/officeDocument/2006/relationships/image" Target="../media/image11.png"/><Relationship Id="rId7" Type="http://schemas.openxmlformats.org/officeDocument/2006/relationships/image" Target="../media/image2.png"/><Relationship Id="rId8"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15" name="Shape 15"/>
        <p:cNvGrpSpPr/>
        <p:nvPr/>
      </p:nvGrpSpPr>
      <p:grpSpPr>
        <a:xfrm>
          <a:off x="0" y="0"/>
          <a:ext cx="0" cy="0"/>
          <a:chOff x="0" y="0"/>
          <a:chExt cx="0" cy="0"/>
        </a:xfrm>
      </p:grpSpPr>
      <p:pic>
        <p:nvPicPr>
          <p:cNvPr descr=" " id="16" name="Google Shape;16;g2affcc2d45e_0_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 name="Google Shape;17;g2affcc2d45e_0_0"/>
          <p:cNvPicPr preferRelativeResize="0"/>
          <p:nvPr/>
        </p:nvPicPr>
        <p:blipFill rotWithShape="1">
          <a:blip r:embed="rId4">
            <a:alphaModFix/>
          </a:blip>
          <a:srcRect b="0" l="0" r="0" t="0"/>
          <a:stretch/>
        </p:blipFill>
        <p:spPr>
          <a:xfrm>
            <a:off x="317540" y="10236200"/>
            <a:ext cx="2409999" cy="2409571"/>
          </a:xfrm>
          <a:prstGeom prst="rect">
            <a:avLst/>
          </a:prstGeom>
          <a:noFill/>
          <a:ln>
            <a:noFill/>
          </a:ln>
        </p:spPr>
      </p:pic>
      <p:pic>
        <p:nvPicPr>
          <p:cNvPr descr=" " id="18" name="Google Shape;18;g2affcc2d45e_0_0"/>
          <p:cNvPicPr preferRelativeResize="0"/>
          <p:nvPr/>
        </p:nvPicPr>
        <p:blipFill rotWithShape="1">
          <a:blip r:embed="rId5">
            <a:alphaModFix/>
          </a:blip>
          <a:srcRect b="0" l="0" r="0" t="0"/>
          <a:stretch/>
        </p:blipFill>
        <p:spPr>
          <a:xfrm>
            <a:off x="603325" y="755650"/>
            <a:ext cx="15718214" cy="546100"/>
          </a:xfrm>
          <a:prstGeom prst="rect">
            <a:avLst/>
          </a:prstGeom>
          <a:noFill/>
          <a:ln>
            <a:noFill/>
          </a:ln>
        </p:spPr>
      </p:pic>
      <p:pic>
        <p:nvPicPr>
          <p:cNvPr descr=" " id="19" name="Google Shape;19;g2affcc2d45e_0_0"/>
          <p:cNvPicPr preferRelativeResize="0"/>
          <p:nvPr/>
        </p:nvPicPr>
        <p:blipFill rotWithShape="1">
          <a:blip r:embed="rId6">
            <a:alphaModFix/>
          </a:blip>
          <a:srcRect b="0" l="0" r="0" t="0"/>
          <a:stretch/>
        </p:blipFill>
        <p:spPr>
          <a:xfrm>
            <a:off x="3213502" y="12617450"/>
            <a:ext cx="20570221" cy="546100"/>
          </a:xfrm>
          <a:prstGeom prst="rect">
            <a:avLst/>
          </a:prstGeom>
          <a:noFill/>
          <a:ln>
            <a:noFill/>
          </a:ln>
        </p:spPr>
      </p:pic>
      <p:sp>
        <p:nvSpPr>
          <p:cNvPr id="20" name="Google Shape;20;g2affcc2d45e_0_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 name="Google Shape;21;g2affcc2d45e_0_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2" name="Google Shape;22;g2affcc2d45e_0_0"/>
          <p:cNvPicPr preferRelativeResize="0"/>
          <p:nvPr/>
        </p:nvPicPr>
        <p:blipFill rotWithShape="1">
          <a:blip r:embed="rId8">
            <a:alphaModFix/>
          </a:blip>
          <a:srcRect b="0" l="0" r="0" t="0"/>
          <a:stretch/>
        </p:blipFill>
        <p:spPr>
          <a:xfrm>
            <a:off x="14911664" y="2578100"/>
            <a:ext cx="8840305" cy="8242300"/>
          </a:xfrm>
          <a:prstGeom prst="rect">
            <a:avLst/>
          </a:prstGeom>
          <a:noFill/>
          <a:ln>
            <a:noFill/>
          </a:ln>
        </p:spPr>
      </p:pic>
      <p:sp>
        <p:nvSpPr>
          <p:cNvPr id="23" name="Google Shape;23;g2affcc2d45e_0_0"/>
          <p:cNvSpPr/>
          <p:nvPr/>
        </p:nvSpPr>
        <p:spPr>
          <a:xfrm>
            <a:off x="635079" y="4102100"/>
            <a:ext cx="15356100" cy="4394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Quattrocento"/>
              <a:buNone/>
            </a:pPr>
            <a:r>
              <a:rPr b="1" i="0" lang="en-US" sz="24000" u="none" cap="none" strike="noStrike">
                <a:solidFill>
                  <a:srgbClr val="272727"/>
                </a:solidFill>
                <a:latin typeface="Quattrocento"/>
                <a:ea typeface="Quattrocento"/>
                <a:cs typeface="Quattrocento"/>
                <a:sym typeface="Quattrocento"/>
              </a:rPr>
              <a:t>Pharmacy</a:t>
            </a:r>
            <a:endParaRPr b="0" i="0" sz="24000" u="none" cap="none" strike="noStrike">
              <a:solidFill>
                <a:schemeClr val="dk1"/>
              </a:solidFill>
              <a:latin typeface="Calibri"/>
              <a:ea typeface="Calibri"/>
              <a:cs typeface="Calibri"/>
              <a:sym typeface="Calibri"/>
            </a:endParaRPr>
          </a:p>
        </p:txBody>
      </p:sp>
      <p:sp>
        <p:nvSpPr>
          <p:cNvPr id="24" name="Google Shape;24;g2affcc2d45e_0_0"/>
          <p:cNvSpPr/>
          <p:nvPr/>
        </p:nvSpPr>
        <p:spPr>
          <a:xfrm>
            <a:off x="901813" y="7480300"/>
            <a:ext cx="13239300" cy="1490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FREE PRESENTATION TEMPLATE</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218" name="Shape 218"/>
        <p:cNvGrpSpPr/>
        <p:nvPr/>
      </p:nvGrpSpPr>
      <p:grpSpPr>
        <a:xfrm>
          <a:off x="0" y="0"/>
          <a:ext cx="0" cy="0"/>
          <a:chOff x="0" y="0"/>
          <a:chExt cx="0" cy="0"/>
        </a:xfrm>
      </p:grpSpPr>
      <p:pic>
        <p:nvPicPr>
          <p:cNvPr descr=" " id="219" name="Google Shape;219;g2affcc2d45e_0_19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20" name="Google Shape;220;g2affcc2d45e_0_194"/>
          <p:cNvPicPr preferRelativeResize="0"/>
          <p:nvPr/>
        </p:nvPicPr>
        <p:blipFill rotWithShape="1">
          <a:blip r:embed="rId4">
            <a:alphaModFix/>
          </a:blip>
          <a:srcRect b="0" l="0" r="0" t="0"/>
          <a:stretch/>
        </p:blipFill>
        <p:spPr>
          <a:xfrm>
            <a:off x="23301062" y="0"/>
            <a:ext cx="317540" cy="10331451"/>
          </a:xfrm>
          <a:prstGeom prst="rect">
            <a:avLst/>
          </a:prstGeom>
          <a:noFill/>
          <a:ln>
            <a:noFill/>
          </a:ln>
        </p:spPr>
      </p:pic>
      <p:pic>
        <p:nvPicPr>
          <p:cNvPr descr=" " id="221" name="Google Shape;221;g2affcc2d45e_0_194"/>
          <p:cNvPicPr preferRelativeResize="0"/>
          <p:nvPr/>
        </p:nvPicPr>
        <p:blipFill rotWithShape="1">
          <a:blip r:embed="rId5">
            <a:alphaModFix/>
          </a:blip>
          <a:srcRect b="0" l="0" r="0" t="0"/>
          <a:stretch/>
        </p:blipFill>
        <p:spPr>
          <a:xfrm>
            <a:off x="444556" y="1168400"/>
            <a:ext cx="2409999" cy="2409577"/>
          </a:xfrm>
          <a:prstGeom prst="rect">
            <a:avLst/>
          </a:prstGeom>
          <a:noFill/>
          <a:ln>
            <a:noFill/>
          </a:ln>
        </p:spPr>
      </p:pic>
      <p:sp>
        <p:nvSpPr>
          <p:cNvPr id="222" name="Google Shape;222;g2affcc2d45e_0_19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3" name="Google Shape;223;g2affcc2d45e_0_194"/>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224" name="Google Shape;224;g2affcc2d45e_0_194"/>
          <p:cNvSpPr/>
          <p:nvPr/>
        </p:nvSpPr>
        <p:spPr>
          <a:xfrm>
            <a:off x="9107038" y="469900"/>
            <a:ext cx="5952900" cy="146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Quattrocento"/>
              <a:buNone/>
            </a:pPr>
            <a:r>
              <a:rPr b="1" i="0" lang="en-US" sz="8000" u="none" cap="none" strike="noStrike">
                <a:solidFill>
                  <a:srgbClr val="272727"/>
                </a:solidFill>
                <a:latin typeface="Quattrocento"/>
                <a:ea typeface="Quattrocento"/>
                <a:cs typeface="Quattrocento"/>
                <a:sym typeface="Quattrocento"/>
              </a:rPr>
              <a:t>Pricing Plan</a:t>
            </a:r>
            <a:endParaRPr b="0" i="0" sz="8000" u="none" cap="none" strike="noStrike">
              <a:solidFill>
                <a:schemeClr val="dk1"/>
              </a:solidFill>
              <a:latin typeface="Calibri"/>
              <a:ea typeface="Calibri"/>
              <a:cs typeface="Calibri"/>
              <a:sym typeface="Calibri"/>
            </a:endParaRPr>
          </a:p>
        </p:txBody>
      </p:sp>
      <p:sp>
        <p:nvSpPr>
          <p:cNvPr id="225" name="Google Shape;225;g2affcc2d45e_0_194"/>
          <p:cNvSpPr/>
          <p:nvPr/>
        </p:nvSpPr>
        <p:spPr>
          <a:xfrm>
            <a:off x="1778222" y="2489200"/>
            <a:ext cx="20843400" cy="10083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g2affcc2d45e_0_194"/>
          <p:cNvSpPr/>
          <p:nvPr/>
        </p:nvSpPr>
        <p:spPr>
          <a:xfrm>
            <a:off x="1778222" y="2489200"/>
            <a:ext cx="6439800" cy="10083900"/>
          </a:xfrm>
          <a:prstGeom prst="roundRect">
            <a:avLst>
              <a:gd fmla="val 3124" name="adj"/>
            </a:avLst>
          </a:prstGeom>
          <a:noFill/>
          <a:ln cap="flat" cmpd="sng" w="12700">
            <a:solidFill>
              <a:srgbClr val="0261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7" name="Google Shape;227;g2affcc2d45e_0_194"/>
          <p:cNvPicPr preferRelativeResize="0"/>
          <p:nvPr/>
        </p:nvPicPr>
        <p:blipFill rotWithShape="1">
          <a:blip r:embed="rId7">
            <a:alphaModFix/>
          </a:blip>
          <a:srcRect b="0" l="0" r="0" t="0"/>
          <a:stretch/>
        </p:blipFill>
        <p:spPr>
          <a:xfrm>
            <a:off x="3879029" y="2946400"/>
            <a:ext cx="2238090" cy="1625600"/>
          </a:xfrm>
          <a:prstGeom prst="rect">
            <a:avLst/>
          </a:prstGeom>
          <a:noFill/>
          <a:ln>
            <a:noFill/>
          </a:ln>
        </p:spPr>
      </p:pic>
      <p:sp>
        <p:nvSpPr>
          <p:cNvPr id="228" name="Google Shape;228;g2affcc2d45e_0_194"/>
          <p:cNvSpPr/>
          <p:nvPr/>
        </p:nvSpPr>
        <p:spPr>
          <a:xfrm>
            <a:off x="4172471" y="4876800"/>
            <a:ext cx="16512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26187"/>
              </a:buClr>
              <a:buSzPts val="4800"/>
              <a:buFont typeface="Quattrocento"/>
              <a:buNone/>
            </a:pPr>
            <a:r>
              <a:rPr b="1" i="0" lang="en-US" sz="4800" u="none" cap="none" strike="noStrike">
                <a:solidFill>
                  <a:srgbClr val="026187"/>
                </a:solidFill>
                <a:latin typeface="Quattrocento"/>
                <a:ea typeface="Quattrocento"/>
                <a:cs typeface="Quattrocento"/>
                <a:sym typeface="Quattrocento"/>
              </a:rPr>
              <a:t>Basic</a:t>
            </a:r>
            <a:endParaRPr b="0" i="0" sz="4800" u="none" cap="none" strike="noStrike">
              <a:solidFill>
                <a:schemeClr val="dk1"/>
              </a:solidFill>
              <a:latin typeface="Calibri"/>
              <a:ea typeface="Calibri"/>
              <a:cs typeface="Calibri"/>
              <a:sym typeface="Calibri"/>
            </a:endParaRPr>
          </a:p>
        </p:txBody>
      </p:sp>
      <p:sp>
        <p:nvSpPr>
          <p:cNvPr id="229" name="Google Shape;229;g2affcc2d45e_0_194"/>
          <p:cNvSpPr/>
          <p:nvPr/>
        </p:nvSpPr>
        <p:spPr>
          <a:xfrm>
            <a:off x="2235479" y="58547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30" name="Google Shape;230;g2affcc2d45e_0_194"/>
          <p:cNvSpPr/>
          <p:nvPr/>
        </p:nvSpPr>
        <p:spPr>
          <a:xfrm>
            <a:off x="3321465" y="11442700"/>
            <a:ext cx="33531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$10/month</a:t>
            </a:r>
            <a:endParaRPr b="0" i="0" sz="4800" u="none" cap="none" strike="noStrike">
              <a:solidFill>
                <a:schemeClr val="dk1"/>
              </a:solidFill>
              <a:latin typeface="Calibri"/>
              <a:ea typeface="Calibri"/>
              <a:cs typeface="Calibri"/>
              <a:sym typeface="Calibri"/>
            </a:endParaRPr>
          </a:p>
        </p:txBody>
      </p:sp>
      <p:sp>
        <p:nvSpPr>
          <p:cNvPr id="231" name="Google Shape;231;g2affcc2d45e_0_194"/>
          <p:cNvSpPr/>
          <p:nvPr/>
        </p:nvSpPr>
        <p:spPr>
          <a:xfrm>
            <a:off x="8980022" y="2489200"/>
            <a:ext cx="6439800" cy="10083900"/>
          </a:xfrm>
          <a:prstGeom prst="roundRect">
            <a:avLst>
              <a:gd fmla="val 3124" name="adj"/>
            </a:avLst>
          </a:prstGeom>
          <a:noFill/>
          <a:ln cap="flat" cmpd="sng" w="12700">
            <a:solidFill>
              <a:srgbClr val="0261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2" name="Google Shape;232;g2affcc2d45e_0_194"/>
          <p:cNvPicPr preferRelativeResize="0"/>
          <p:nvPr/>
        </p:nvPicPr>
        <p:blipFill rotWithShape="1">
          <a:blip r:embed="rId8">
            <a:alphaModFix/>
          </a:blip>
          <a:srcRect b="0" l="0" r="0" t="0"/>
          <a:stretch/>
        </p:blipFill>
        <p:spPr>
          <a:xfrm>
            <a:off x="11167108" y="2946400"/>
            <a:ext cx="2065531" cy="1625600"/>
          </a:xfrm>
          <a:prstGeom prst="rect">
            <a:avLst/>
          </a:prstGeom>
          <a:noFill/>
          <a:ln>
            <a:noFill/>
          </a:ln>
        </p:spPr>
      </p:pic>
      <p:sp>
        <p:nvSpPr>
          <p:cNvPr id="233" name="Google Shape;233;g2affcc2d45e_0_194"/>
          <p:cNvSpPr/>
          <p:nvPr/>
        </p:nvSpPr>
        <p:spPr>
          <a:xfrm>
            <a:off x="11475884" y="4876800"/>
            <a:ext cx="14481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26187"/>
              </a:buClr>
              <a:buSzPts val="4800"/>
              <a:buFont typeface="Quattrocento"/>
              <a:buNone/>
            </a:pPr>
            <a:r>
              <a:rPr b="1" i="0" lang="en-US" sz="4800" u="none" cap="none" strike="noStrike">
                <a:solidFill>
                  <a:srgbClr val="026187"/>
                </a:solidFill>
                <a:latin typeface="Quattrocento"/>
                <a:ea typeface="Quattrocento"/>
                <a:cs typeface="Quattrocento"/>
                <a:sym typeface="Quattrocento"/>
              </a:rPr>
              <a:t>Elite</a:t>
            </a:r>
            <a:endParaRPr b="0" i="0" sz="4800" u="none" cap="none" strike="noStrike">
              <a:solidFill>
                <a:schemeClr val="dk1"/>
              </a:solidFill>
              <a:latin typeface="Calibri"/>
              <a:ea typeface="Calibri"/>
              <a:cs typeface="Calibri"/>
              <a:sym typeface="Calibri"/>
            </a:endParaRPr>
          </a:p>
        </p:txBody>
      </p:sp>
      <p:sp>
        <p:nvSpPr>
          <p:cNvPr id="234" name="Google Shape;234;g2affcc2d45e_0_194"/>
          <p:cNvSpPr/>
          <p:nvPr/>
        </p:nvSpPr>
        <p:spPr>
          <a:xfrm>
            <a:off x="9437280" y="58547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35" name="Google Shape;235;g2affcc2d45e_0_194"/>
          <p:cNvSpPr/>
          <p:nvPr/>
        </p:nvSpPr>
        <p:spPr>
          <a:xfrm>
            <a:off x="10478810" y="11442700"/>
            <a:ext cx="34422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$50/month</a:t>
            </a:r>
            <a:endParaRPr b="0" i="0" sz="4800" u="none" cap="none" strike="noStrike">
              <a:solidFill>
                <a:schemeClr val="dk1"/>
              </a:solidFill>
              <a:latin typeface="Calibri"/>
              <a:ea typeface="Calibri"/>
              <a:cs typeface="Calibri"/>
              <a:sym typeface="Calibri"/>
            </a:endParaRPr>
          </a:p>
        </p:txBody>
      </p:sp>
      <p:sp>
        <p:nvSpPr>
          <p:cNvPr id="236" name="Google Shape;236;g2affcc2d45e_0_194"/>
          <p:cNvSpPr/>
          <p:nvPr/>
        </p:nvSpPr>
        <p:spPr>
          <a:xfrm>
            <a:off x="16181822" y="2489200"/>
            <a:ext cx="6439800" cy="10083900"/>
          </a:xfrm>
          <a:prstGeom prst="roundRect">
            <a:avLst>
              <a:gd fmla="val 3124" name="adj"/>
            </a:avLst>
          </a:prstGeom>
          <a:noFill/>
          <a:ln cap="flat" cmpd="sng" w="12700">
            <a:solidFill>
              <a:srgbClr val="0261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7" name="Google Shape;237;g2affcc2d45e_0_194"/>
          <p:cNvPicPr preferRelativeResize="0"/>
          <p:nvPr/>
        </p:nvPicPr>
        <p:blipFill rotWithShape="1">
          <a:blip r:embed="rId9">
            <a:alphaModFix/>
          </a:blip>
          <a:srcRect b="0" l="0" r="0" t="0"/>
          <a:stretch/>
        </p:blipFill>
        <p:spPr>
          <a:xfrm>
            <a:off x="18624134" y="2946400"/>
            <a:ext cx="1555085" cy="1625600"/>
          </a:xfrm>
          <a:prstGeom prst="rect">
            <a:avLst/>
          </a:prstGeom>
          <a:noFill/>
          <a:ln>
            <a:noFill/>
          </a:ln>
        </p:spPr>
      </p:pic>
      <p:sp>
        <p:nvSpPr>
          <p:cNvPr id="238" name="Google Shape;238;g2affcc2d45e_0_194"/>
          <p:cNvSpPr/>
          <p:nvPr/>
        </p:nvSpPr>
        <p:spPr>
          <a:xfrm>
            <a:off x="17826678" y="4876800"/>
            <a:ext cx="31500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26187"/>
              </a:buClr>
              <a:buSzPts val="4800"/>
              <a:buFont typeface="Quattrocento"/>
              <a:buNone/>
            </a:pPr>
            <a:r>
              <a:rPr b="1" i="0" lang="en-US" sz="4800" u="none" cap="none" strike="noStrike">
                <a:solidFill>
                  <a:srgbClr val="026187"/>
                </a:solidFill>
                <a:latin typeface="Quattrocento"/>
                <a:ea typeface="Quattrocento"/>
                <a:cs typeface="Quattrocento"/>
                <a:sym typeface="Quattrocento"/>
              </a:rPr>
              <a:t>Legendary</a:t>
            </a:r>
            <a:endParaRPr b="0" i="0" sz="4800" u="none" cap="none" strike="noStrike">
              <a:solidFill>
                <a:schemeClr val="dk1"/>
              </a:solidFill>
              <a:latin typeface="Calibri"/>
              <a:ea typeface="Calibri"/>
              <a:cs typeface="Calibri"/>
              <a:sym typeface="Calibri"/>
            </a:endParaRPr>
          </a:p>
        </p:txBody>
      </p:sp>
      <p:sp>
        <p:nvSpPr>
          <p:cNvPr id="239" name="Google Shape;239;g2affcc2d45e_0_194"/>
          <p:cNvSpPr/>
          <p:nvPr/>
        </p:nvSpPr>
        <p:spPr>
          <a:xfrm>
            <a:off x="16639080" y="5854700"/>
            <a:ext cx="5660700" cy="54186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Access to the most challenging dungeons and encounters.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The ability to form the largest parties with fellow adventurers.</a:t>
            </a:r>
            <a:endParaRPr b="0" i="0" sz="3200" u="none" cap="none" strike="noStrike">
              <a:solidFill>
                <a:schemeClr val="dk1"/>
              </a:solidFill>
              <a:latin typeface="Calibri"/>
              <a:ea typeface="Calibri"/>
              <a:cs typeface="Calibri"/>
              <a:sym typeface="Calibri"/>
            </a:endParaRPr>
          </a:p>
        </p:txBody>
      </p:sp>
      <p:sp>
        <p:nvSpPr>
          <p:cNvPr id="240" name="Google Shape;240;g2affcc2d45e_0_194"/>
          <p:cNvSpPr/>
          <p:nvPr/>
        </p:nvSpPr>
        <p:spPr>
          <a:xfrm>
            <a:off x="17528191" y="11442700"/>
            <a:ext cx="37470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245" name="Shape 245"/>
        <p:cNvGrpSpPr/>
        <p:nvPr/>
      </p:nvGrpSpPr>
      <p:grpSpPr>
        <a:xfrm>
          <a:off x="0" y="0"/>
          <a:ext cx="0" cy="0"/>
          <a:chOff x="0" y="0"/>
          <a:chExt cx="0" cy="0"/>
        </a:xfrm>
      </p:grpSpPr>
      <p:pic>
        <p:nvPicPr>
          <p:cNvPr descr=" " id="246" name="Google Shape;246;g2affcc2d45e_0_22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47" name="Google Shape;247;g2affcc2d45e_0_220"/>
          <p:cNvPicPr preferRelativeResize="0"/>
          <p:nvPr/>
        </p:nvPicPr>
        <p:blipFill rotWithShape="1">
          <a:blip r:embed="rId4">
            <a:alphaModFix/>
          </a:blip>
          <a:srcRect b="0" l="0" r="0" t="0"/>
          <a:stretch/>
        </p:blipFill>
        <p:spPr>
          <a:xfrm>
            <a:off x="3816827" y="1136650"/>
            <a:ext cx="20570221" cy="546100"/>
          </a:xfrm>
          <a:prstGeom prst="rect">
            <a:avLst/>
          </a:prstGeom>
          <a:noFill/>
          <a:ln>
            <a:noFill/>
          </a:ln>
        </p:spPr>
      </p:pic>
      <p:pic>
        <p:nvPicPr>
          <p:cNvPr descr=" " id="248" name="Google Shape;248;g2affcc2d45e_0_220"/>
          <p:cNvPicPr preferRelativeResize="0"/>
          <p:nvPr/>
        </p:nvPicPr>
        <p:blipFill rotWithShape="1">
          <a:blip r:embed="rId5">
            <a:alphaModFix/>
          </a:blip>
          <a:srcRect b="0" l="0" r="0" t="0"/>
          <a:stretch/>
        </p:blipFill>
        <p:spPr>
          <a:xfrm>
            <a:off x="19763670" y="7086600"/>
            <a:ext cx="3899387" cy="3898900"/>
          </a:xfrm>
          <a:prstGeom prst="rect">
            <a:avLst/>
          </a:prstGeom>
          <a:noFill/>
          <a:ln>
            <a:noFill/>
          </a:ln>
        </p:spPr>
      </p:pic>
      <p:pic>
        <p:nvPicPr>
          <p:cNvPr descr=" " id="249" name="Google Shape;249;g2affcc2d45e_0_220"/>
          <p:cNvPicPr preferRelativeResize="0"/>
          <p:nvPr/>
        </p:nvPicPr>
        <p:blipFill rotWithShape="1">
          <a:blip r:embed="rId6">
            <a:alphaModFix/>
          </a:blip>
          <a:srcRect b="0" l="0" r="0" t="0"/>
          <a:stretch/>
        </p:blipFill>
        <p:spPr>
          <a:xfrm>
            <a:off x="444556" y="11315700"/>
            <a:ext cx="1600400" cy="1600200"/>
          </a:xfrm>
          <a:prstGeom prst="rect">
            <a:avLst/>
          </a:prstGeom>
          <a:noFill/>
          <a:ln>
            <a:noFill/>
          </a:ln>
        </p:spPr>
      </p:pic>
      <p:sp>
        <p:nvSpPr>
          <p:cNvPr id="250" name="Google Shape;250;g2affcc2d45e_0_22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51" name="Google Shape;251;g2affcc2d45e_0_22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52" name="Google Shape;252;g2affcc2d45e_0_220"/>
          <p:cNvPicPr preferRelativeResize="0"/>
          <p:nvPr/>
        </p:nvPicPr>
        <p:blipFill rotWithShape="1">
          <a:blip r:embed="rId8">
            <a:alphaModFix/>
          </a:blip>
          <a:srcRect b="0" l="0" r="0" t="0"/>
          <a:stretch/>
        </p:blipFill>
        <p:spPr>
          <a:xfrm>
            <a:off x="3327816" y="1079500"/>
            <a:ext cx="17718715" cy="11569700"/>
          </a:xfrm>
          <a:prstGeom prst="rect">
            <a:avLst/>
          </a:prstGeom>
          <a:noFill/>
          <a:ln>
            <a:noFill/>
          </a:ln>
        </p:spPr>
      </p:pic>
      <p:pic>
        <p:nvPicPr>
          <p:cNvPr descr=" " id="253" name="Google Shape;253;g2affcc2d45e_0_220"/>
          <p:cNvPicPr preferRelativeResize="0"/>
          <p:nvPr/>
        </p:nvPicPr>
        <p:blipFill rotWithShape="1">
          <a:blip r:embed="rId9">
            <a:alphaModFix/>
          </a:blip>
          <a:srcRect b="0" l="0" r="0" t="0"/>
          <a:stretch/>
        </p:blipFill>
        <p:spPr>
          <a:xfrm>
            <a:off x="12041105" y="1612888"/>
            <a:ext cx="5220352" cy="5232412"/>
          </a:xfrm>
          <a:prstGeom prst="rect">
            <a:avLst/>
          </a:prstGeom>
          <a:noFill/>
          <a:ln>
            <a:noFill/>
          </a:ln>
        </p:spPr>
      </p:pic>
      <p:pic>
        <p:nvPicPr>
          <p:cNvPr descr=" " id="254" name="Google Shape;254;g2affcc2d45e_0_220"/>
          <p:cNvPicPr preferRelativeResize="0"/>
          <p:nvPr/>
        </p:nvPicPr>
        <p:blipFill rotWithShape="1">
          <a:blip r:embed="rId10">
            <a:alphaModFix/>
          </a:blip>
          <a:srcRect b="0" l="0" r="0" t="0"/>
          <a:stretch/>
        </p:blipFill>
        <p:spPr>
          <a:xfrm>
            <a:off x="6808051" y="1612888"/>
            <a:ext cx="5220352" cy="5232412"/>
          </a:xfrm>
          <a:prstGeom prst="rect">
            <a:avLst/>
          </a:prstGeom>
          <a:noFill/>
          <a:ln>
            <a:noFill/>
          </a:ln>
        </p:spPr>
      </p:pic>
      <p:pic>
        <p:nvPicPr>
          <p:cNvPr descr=" " id="255" name="Google Shape;255;g2affcc2d45e_0_220"/>
          <p:cNvPicPr preferRelativeResize="0"/>
          <p:nvPr/>
        </p:nvPicPr>
        <p:blipFill rotWithShape="1">
          <a:blip r:embed="rId11">
            <a:alphaModFix/>
          </a:blip>
          <a:srcRect b="0" l="0" r="0" t="0"/>
          <a:stretch/>
        </p:blipFill>
        <p:spPr>
          <a:xfrm>
            <a:off x="6808051" y="6858000"/>
            <a:ext cx="5220352" cy="5232412"/>
          </a:xfrm>
          <a:prstGeom prst="rect">
            <a:avLst/>
          </a:prstGeom>
          <a:noFill/>
          <a:ln>
            <a:noFill/>
          </a:ln>
        </p:spPr>
      </p:pic>
      <p:pic>
        <p:nvPicPr>
          <p:cNvPr descr=" " id="256" name="Google Shape;256;g2affcc2d45e_0_220"/>
          <p:cNvPicPr preferRelativeResize="0"/>
          <p:nvPr/>
        </p:nvPicPr>
        <p:blipFill rotWithShape="1">
          <a:blip r:embed="rId12">
            <a:alphaModFix/>
          </a:blip>
          <a:srcRect b="0" l="0" r="0" t="0"/>
          <a:stretch/>
        </p:blipFill>
        <p:spPr>
          <a:xfrm>
            <a:off x="12041105" y="6858000"/>
            <a:ext cx="5220352" cy="5232412"/>
          </a:xfrm>
          <a:prstGeom prst="rect">
            <a:avLst/>
          </a:prstGeom>
          <a:noFill/>
          <a:ln>
            <a:noFill/>
          </a:ln>
        </p:spPr>
      </p:pic>
      <p:pic>
        <p:nvPicPr>
          <p:cNvPr descr=" " id="257" name="Google Shape;257;g2affcc2d45e_0_220"/>
          <p:cNvPicPr preferRelativeResize="0"/>
          <p:nvPr/>
        </p:nvPicPr>
        <p:blipFill rotWithShape="1">
          <a:blip r:embed="rId13">
            <a:alphaModFix/>
          </a:blip>
          <a:srcRect b="0" l="0" r="0" t="0"/>
          <a:stretch/>
        </p:blipFill>
        <p:spPr>
          <a:xfrm>
            <a:off x="12676184" y="4597400"/>
            <a:ext cx="1702013" cy="1447800"/>
          </a:xfrm>
          <a:prstGeom prst="rect">
            <a:avLst/>
          </a:prstGeom>
          <a:noFill/>
          <a:ln>
            <a:noFill/>
          </a:ln>
        </p:spPr>
      </p:pic>
      <p:pic>
        <p:nvPicPr>
          <p:cNvPr descr=" " id="258" name="Google Shape;258;g2affcc2d45e_0_220"/>
          <p:cNvPicPr preferRelativeResize="0"/>
          <p:nvPr/>
        </p:nvPicPr>
        <p:blipFill rotWithShape="1">
          <a:blip r:embed="rId13">
            <a:alphaModFix/>
          </a:blip>
          <a:srcRect b="0" l="0" r="0" t="0"/>
          <a:stretch/>
        </p:blipFill>
        <p:spPr>
          <a:xfrm>
            <a:off x="12676184" y="7810500"/>
            <a:ext cx="1702013" cy="1435100"/>
          </a:xfrm>
          <a:prstGeom prst="rect">
            <a:avLst/>
          </a:prstGeom>
          <a:noFill/>
          <a:ln>
            <a:noFill/>
          </a:ln>
        </p:spPr>
      </p:pic>
      <p:pic>
        <p:nvPicPr>
          <p:cNvPr descr=" " id="259" name="Google Shape;259;g2affcc2d45e_0_220"/>
          <p:cNvPicPr preferRelativeResize="0"/>
          <p:nvPr/>
        </p:nvPicPr>
        <p:blipFill rotWithShape="1">
          <a:blip r:embed="rId14">
            <a:alphaModFix/>
          </a:blip>
          <a:srcRect b="0" l="0" r="0" t="0"/>
          <a:stretch/>
        </p:blipFill>
        <p:spPr>
          <a:xfrm>
            <a:off x="12028403" y="1079500"/>
            <a:ext cx="12702" cy="11569700"/>
          </a:xfrm>
          <a:prstGeom prst="rect">
            <a:avLst/>
          </a:prstGeom>
          <a:noFill/>
          <a:ln>
            <a:noFill/>
          </a:ln>
        </p:spPr>
      </p:pic>
      <p:pic>
        <p:nvPicPr>
          <p:cNvPr descr=" " id="260" name="Google Shape;260;g2affcc2d45e_0_220"/>
          <p:cNvPicPr preferRelativeResize="0"/>
          <p:nvPr/>
        </p:nvPicPr>
        <p:blipFill rotWithShape="1">
          <a:blip r:embed="rId15">
            <a:alphaModFix/>
          </a:blip>
          <a:srcRect b="0" l="0" r="0" t="0"/>
          <a:stretch/>
        </p:blipFill>
        <p:spPr>
          <a:xfrm>
            <a:off x="3327816" y="6845300"/>
            <a:ext cx="17401175" cy="12700"/>
          </a:xfrm>
          <a:prstGeom prst="rect">
            <a:avLst/>
          </a:prstGeom>
          <a:noFill/>
          <a:ln>
            <a:noFill/>
          </a:ln>
        </p:spPr>
      </p:pic>
      <p:sp>
        <p:nvSpPr>
          <p:cNvPr id="261" name="Google Shape;261;g2affcc2d45e_0_220"/>
          <p:cNvSpPr/>
          <p:nvPr/>
        </p:nvSpPr>
        <p:spPr>
          <a:xfrm>
            <a:off x="9996149" y="4102100"/>
            <a:ext cx="1456500" cy="234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Quattrocento"/>
              <a:buNone/>
            </a:pPr>
            <a:r>
              <a:rPr b="1" i="0" lang="en-US" sz="12800" u="none" cap="none" strike="noStrike">
                <a:solidFill>
                  <a:srgbClr val="0E0E0E"/>
                </a:solidFill>
                <a:latin typeface="Quattrocento"/>
                <a:ea typeface="Quattrocento"/>
                <a:cs typeface="Quattrocento"/>
                <a:sym typeface="Quattrocento"/>
              </a:rPr>
              <a:t>S</a:t>
            </a:r>
            <a:endParaRPr b="0" i="0" sz="12800" u="none" cap="none" strike="noStrike">
              <a:solidFill>
                <a:schemeClr val="dk1"/>
              </a:solidFill>
              <a:latin typeface="Calibri"/>
              <a:ea typeface="Calibri"/>
              <a:cs typeface="Calibri"/>
              <a:sym typeface="Calibri"/>
            </a:endParaRPr>
          </a:p>
        </p:txBody>
      </p:sp>
      <p:sp>
        <p:nvSpPr>
          <p:cNvPr id="262" name="Google Shape;262;g2affcc2d45e_0_220"/>
          <p:cNvSpPr/>
          <p:nvPr/>
        </p:nvSpPr>
        <p:spPr>
          <a:xfrm>
            <a:off x="12663483" y="4102100"/>
            <a:ext cx="2383800" cy="234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Quattrocento"/>
              <a:buNone/>
            </a:pPr>
            <a:r>
              <a:rPr b="1" i="0" lang="en-US" sz="12800" u="none" cap="none" strike="noStrike">
                <a:solidFill>
                  <a:srgbClr val="FFFFFF"/>
                </a:solidFill>
                <a:latin typeface="Quattrocento"/>
                <a:ea typeface="Quattrocento"/>
                <a:cs typeface="Quattrocento"/>
                <a:sym typeface="Quattrocento"/>
              </a:rPr>
              <a:t>W</a:t>
            </a:r>
            <a:endParaRPr b="0" i="0" sz="12800" u="none" cap="none" strike="noStrike">
              <a:solidFill>
                <a:schemeClr val="dk1"/>
              </a:solidFill>
              <a:latin typeface="Calibri"/>
              <a:ea typeface="Calibri"/>
              <a:cs typeface="Calibri"/>
              <a:sym typeface="Calibri"/>
            </a:endParaRPr>
          </a:p>
        </p:txBody>
      </p:sp>
      <p:sp>
        <p:nvSpPr>
          <p:cNvPr id="263" name="Google Shape;263;g2affcc2d45e_0_220"/>
          <p:cNvSpPr/>
          <p:nvPr/>
        </p:nvSpPr>
        <p:spPr>
          <a:xfrm>
            <a:off x="9856432" y="7518400"/>
            <a:ext cx="1748700" cy="234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FFFF"/>
              </a:buClr>
              <a:buSzPts val="12800"/>
              <a:buFont typeface="Quattrocento"/>
              <a:buNone/>
            </a:pPr>
            <a:r>
              <a:rPr b="1" i="0" lang="en-US" sz="12800" u="none" cap="none" strike="noStrike">
                <a:solidFill>
                  <a:srgbClr val="FFFFFF"/>
                </a:solidFill>
                <a:latin typeface="Quattrocento"/>
                <a:ea typeface="Quattrocento"/>
                <a:cs typeface="Quattrocento"/>
                <a:sym typeface="Quattrocento"/>
              </a:rPr>
              <a:t>O</a:t>
            </a:r>
            <a:endParaRPr b="0" i="0" sz="12800" u="none" cap="none" strike="noStrike">
              <a:solidFill>
                <a:schemeClr val="dk1"/>
              </a:solidFill>
              <a:latin typeface="Calibri"/>
              <a:ea typeface="Calibri"/>
              <a:cs typeface="Calibri"/>
              <a:sym typeface="Calibri"/>
            </a:endParaRPr>
          </a:p>
        </p:txBody>
      </p:sp>
      <p:sp>
        <p:nvSpPr>
          <p:cNvPr id="264" name="Google Shape;264;g2affcc2d45e_0_220"/>
          <p:cNvSpPr/>
          <p:nvPr/>
        </p:nvSpPr>
        <p:spPr>
          <a:xfrm>
            <a:off x="12917514" y="7518400"/>
            <a:ext cx="1507200" cy="234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12800"/>
              <a:buFont typeface="Quattrocento"/>
              <a:buNone/>
            </a:pPr>
            <a:r>
              <a:rPr b="1" i="0" lang="en-US" sz="12800" u="none" cap="none" strike="noStrike">
                <a:solidFill>
                  <a:srgbClr val="0E0E0E"/>
                </a:solidFill>
                <a:latin typeface="Quattrocento"/>
                <a:ea typeface="Quattrocento"/>
                <a:cs typeface="Quattrocento"/>
                <a:sym typeface="Quattrocento"/>
              </a:rPr>
              <a:t>T</a:t>
            </a:r>
            <a:endParaRPr b="0" i="0" sz="12800" u="none" cap="none" strike="noStrike">
              <a:solidFill>
                <a:schemeClr val="dk1"/>
              </a:solidFill>
              <a:latin typeface="Calibri"/>
              <a:ea typeface="Calibri"/>
              <a:cs typeface="Calibri"/>
              <a:sym typeface="Calibri"/>
            </a:endParaRPr>
          </a:p>
        </p:txBody>
      </p:sp>
      <p:pic>
        <p:nvPicPr>
          <p:cNvPr descr=" " id="265" name="Google Shape;265;g2affcc2d45e_0_220"/>
          <p:cNvPicPr preferRelativeResize="0"/>
          <p:nvPr/>
        </p:nvPicPr>
        <p:blipFill rotWithShape="1">
          <a:blip r:embed="rId16">
            <a:alphaModFix/>
          </a:blip>
          <a:srcRect b="0" l="0" r="0" t="0"/>
          <a:stretch/>
        </p:blipFill>
        <p:spPr>
          <a:xfrm>
            <a:off x="3327816" y="1079500"/>
            <a:ext cx="1625803" cy="1625600"/>
          </a:xfrm>
          <a:prstGeom prst="rect">
            <a:avLst/>
          </a:prstGeom>
          <a:noFill/>
          <a:ln>
            <a:noFill/>
          </a:ln>
        </p:spPr>
      </p:pic>
      <p:pic>
        <p:nvPicPr>
          <p:cNvPr descr=" " id="266" name="Google Shape;266;g2affcc2d45e_0_220"/>
          <p:cNvPicPr preferRelativeResize="0"/>
          <p:nvPr/>
        </p:nvPicPr>
        <p:blipFill rotWithShape="1">
          <a:blip r:embed="rId17">
            <a:alphaModFix/>
          </a:blip>
          <a:srcRect b="0" l="0" r="0" t="0"/>
          <a:stretch/>
        </p:blipFill>
        <p:spPr>
          <a:xfrm>
            <a:off x="3412504" y="1164183"/>
            <a:ext cx="1456422" cy="1456246"/>
          </a:xfrm>
          <a:prstGeom prst="rect">
            <a:avLst/>
          </a:prstGeom>
          <a:noFill/>
          <a:ln>
            <a:noFill/>
          </a:ln>
        </p:spPr>
      </p:pic>
      <p:pic>
        <p:nvPicPr>
          <p:cNvPr descr=" " id="267" name="Google Shape;267;g2affcc2d45e_0_220"/>
          <p:cNvPicPr preferRelativeResize="0"/>
          <p:nvPr/>
        </p:nvPicPr>
        <p:blipFill rotWithShape="1">
          <a:blip r:embed="rId16">
            <a:alphaModFix/>
          </a:blip>
          <a:srcRect b="0" l="0" r="0" t="0"/>
          <a:stretch/>
        </p:blipFill>
        <p:spPr>
          <a:xfrm>
            <a:off x="3327816" y="8128000"/>
            <a:ext cx="1625803" cy="1625600"/>
          </a:xfrm>
          <a:prstGeom prst="rect">
            <a:avLst/>
          </a:prstGeom>
          <a:noFill/>
          <a:ln>
            <a:noFill/>
          </a:ln>
        </p:spPr>
      </p:pic>
      <p:pic>
        <p:nvPicPr>
          <p:cNvPr descr=" " id="268" name="Google Shape;268;g2affcc2d45e_0_220"/>
          <p:cNvPicPr preferRelativeResize="0"/>
          <p:nvPr/>
        </p:nvPicPr>
        <p:blipFill rotWithShape="1">
          <a:blip r:embed="rId18">
            <a:alphaModFix/>
          </a:blip>
          <a:srcRect b="0" l="0" r="0" t="0"/>
          <a:stretch/>
        </p:blipFill>
        <p:spPr>
          <a:xfrm>
            <a:off x="3429404" y="8132763"/>
            <a:ext cx="1519452" cy="1519262"/>
          </a:xfrm>
          <a:prstGeom prst="rect">
            <a:avLst/>
          </a:prstGeom>
          <a:noFill/>
          <a:ln>
            <a:noFill/>
          </a:ln>
        </p:spPr>
      </p:pic>
      <p:pic>
        <p:nvPicPr>
          <p:cNvPr descr=" " id="269" name="Google Shape;269;g2affcc2d45e_0_220"/>
          <p:cNvPicPr preferRelativeResize="0"/>
          <p:nvPr/>
        </p:nvPicPr>
        <p:blipFill rotWithShape="1">
          <a:blip r:embed="rId16">
            <a:alphaModFix/>
          </a:blip>
          <a:srcRect b="0" l="0" r="0" t="0"/>
          <a:stretch/>
        </p:blipFill>
        <p:spPr>
          <a:xfrm>
            <a:off x="16473959" y="1079500"/>
            <a:ext cx="1625803" cy="1625600"/>
          </a:xfrm>
          <a:prstGeom prst="rect">
            <a:avLst/>
          </a:prstGeom>
          <a:noFill/>
          <a:ln>
            <a:noFill/>
          </a:ln>
        </p:spPr>
      </p:pic>
      <p:pic>
        <p:nvPicPr>
          <p:cNvPr descr=" " id="270" name="Google Shape;270;g2affcc2d45e_0_220"/>
          <p:cNvPicPr preferRelativeResize="0"/>
          <p:nvPr/>
        </p:nvPicPr>
        <p:blipFill rotWithShape="1">
          <a:blip r:embed="rId19">
            <a:alphaModFix/>
          </a:blip>
          <a:srcRect b="0" l="0" r="0" t="0"/>
          <a:stretch/>
        </p:blipFill>
        <p:spPr>
          <a:xfrm>
            <a:off x="16677184" y="1282700"/>
            <a:ext cx="1192256" cy="1190414"/>
          </a:xfrm>
          <a:prstGeom prst="rect">
            <a:avLst/>
          </a:prstGeom>
          <a:noFill/>
          <a:ln>
            <a:noFill/>
          </a:ln>
        </p:spPr>
      </p:pic>
      <p:pic>
        <p:nvPicPr>
          <p:cNvPr descr=" " id="271" name="Google Shape;271;g2affcc2d45e_0_220"/>
          <p:cNvPicPr preferRelativeResize="0"/>
          <p:nvPr/>
        </p:nvPicPr>
        <p:blipFill rotWithShape="1">
          <a:blip r:embed="rId16">
            <a:alphaModFix/>
          </a:blip>
          <a:srcRect b="0" l="0" r="0" t="0"/>
          <a:stretch/>
        </p:blipFill>
        <p:spPr>
          <a:xfrm>
            <a:off x="16473959" y="8128000"/>
            <a:ext cx="1625803" cy="1625600"/>
          </a:xfrm>
          <a:prstGeom prst="rect">
            <a:avLst/>
          </a:prstGeom>
          <a:noFill/>
          <a:ln>
            <a:noFill/>
          </a:ln>
        </p:spPr>
      </p:pic>
      <p:pic>
        <p:nvPicPr>
          <p:cNvPr descr=" " id="272" name="Google Shape;272;g2affcc2d45e_0_220"/>
          <p:cNvPicPr preferRelativeResize="0"/>
          <p:nvPr/>
        </p:nvPicPr>
        <p:blipFill rotWithShape="1">
          <a:blip r:embed="rId20">
            <a:alphaModFix/>
          </a:blip>
          <a:srcRect b="0" l="0" r="0" t="0"/>
          <a:stretch/>
        </p:blipFill>
        <p:spPr>
          <a:xfrm>
            <a:off x="16541703" y="8128000"/>
            <a:ext cx="1490319" cy="1625600"/>
          </a:xfrm>
          <a:prstGeom prst="rect">
            <a:avLst/>
          </a:prstGeom>
          <a:noFill/>
          <a:ln>
            <a:noFill/>
          </a:ln>
        </p:spPr>
      </p:pic>
      <p:sp>
        <p:nvSpPr>
          <p:cNvPr id="273" name="Google Shape;273;g2affcc2d45e_0_220"/>
          <p:cNvSpPr/>
          <p:nvPr/>
        </p:nvSpPr>
        <p:spPr>
          <a:xfrm>
            <a:off x="3327816" y="3568700"/>
            <a:ext cx="4572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g2affcc2d45e_0_220"/>
          <p:cNvSpPr/>
          <p:nvPr/>
        </p:nvSpPr>
        <p:spPr>
          <a:xfrm>
            <a:off x="3327816" y="3568700"/>
            <a:ext cx="4572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g2affcc2d45e_0_220"/>
          <p:cNvSpPr/>
          <p:nvPr/>
        </p:nvSpPr>
        <p:spPr>
          <a:xfrm>
            <a:off x="3327816" y="3568700"/>
            <a:ext cx="4572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g2affcc2d45e_0_220"/>
          <p:cNvSpPr/>
          <p:nvPr/>
        </p:nvSpPr>
        <p:spPr>
          <a:xfrm>
            <a:off x="3327816" y="3568700"/>
            <a:ext cx="4725000" cy="6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ttrocento"/>
              <a:buNone/>
            </a:pPr>
            <a:r>
              <a:rPr b="1" i="0" lang="en-US" sz="3600" u="none" cap="none" strike="noStrike">
                <a:solidFill>
                  <a:srgbClr val="0E0E0E"/>
                </a:solidFill>
                <a:latin typeface="Quattrocento"/>
                <a:ea typeface="Quattrocento"/>
                <a:cs typeface="Quattrocento"/>
                <a:sym typeface="Quattrocento"/>
              </a:rPr>
              <a:t>Strengths</a:t>
            </a:r>
            <a:endParaRPr b="0" i="0" sz="3600" u="none" cap="none" strike="noStrike">
              <a:solidFill>
                <a:schemeClr val="dk1"/>
              </a:solidFill>
              <a:latin typeface="Calibri"/>
              <a:ea typeface="Calibri"/>
              <a:cs typeface="Calibri"/>
              <a:sym typeface="Calibri"/>
            </a:endParaRPr>
          </a:p>
        </p:txBody>
      </p:sp>
      <p:sp>
        <p:nvSpPr>
          <p:cNvPr id="277" name="Google Shape;277;g2affcc2d45e_0_220"/>
          <p:cNvSpPr/>
          <p:nvPr/>
        </p:nvSpPr>
        <p:spPr>
          <a:xfrm>
            <a:off x="3327816" y="42799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78" name="Google Shape;278;g2affcc2d45e_0_220"/>
          <p:cNvSpPr/>
          <p:nvPr/>
        </p:nvSpPr>
        <p:spPr>
          <a:xfrm>
            <a:off x="3327816" y="10617200"/>
            <a:ext cx="4572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affcc2d45e_0_220"/>
          <p:cNvSpPr/>
          <p:nvPr/>
        </p:nvSpPr>
        <p:spPr>
          <a:xfrm>
            <a:off x="3327816" y="10617200"/>
            <a:ext cx="4572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g2affcc2d45e_0_220"/>
          <p:cNvSpPr/>
          <p:nvPr/>
        </p:nvSpPr>
        <p:spPr>
          <a:xfrm>
            <a:off x="3327816" y="10617200"/>
            <a:ext cx="4572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affcc2d45e_0_220"/>
          <p:cNvSpPr/>
          <p:nvPr/>
        </p:nvSpPr>
        <p:spPr>
          <a:xfrm>
            <a:off x="3327816" y="10617200"/>
            <a:ext cx="4725000" cy="6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ttrocento"/>
              <a:buNone/>
            </a:pPr>
            <a:r>
              <a:rPr b="1" i="0" lang="en-US" sz="3600" u="none" cap="none" strike="noStrike">
                <a:solidFill>
                  <a:srgbClr val="0E0E0E"/>
                </a:solidFill>
                <a:latin typeface="Quattrocento"/>
                <a:ea typeface="Quattrocento"/>
                <a:cs typeface="Quattrocento"/>
                <a:sym typeface="Quattrocento"/>
              </a:rPr>
              <a:t>Opportunities</a:t>
            </a:r>
            <a:endParaRPr b="0" i="0" sz="3600" u="none" cap="none" strike="noStrike">
              <a:solidFill>
                <a:schemeClr val="dk1"/>
              </a:solidFill>
              <a:latin typeface="Calibri"/>
              <a:ea typeface="Calibri"/>
              <a:cs typeface="Calibri"/>
              <a:sym typeface="Calibri"/>
            </a:endParaRPr>
          </a:p>
        </p:txBody>
      </p:sp>
      <p:sp>
        <p:nvSpPr>
          <p:cNvPr id="282" name="Google Shape;282;g2affcc2d45e_0_220"/>
          <p:cNvSpPr/>
          <p:nvPr/>
        </p:nvSpPr>
        <p:spPr>
          <a:xfrm>
            <a:off x="3327816" y="113284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3" name="Google Shape;283;g2affcc2d45e_0_220"/>
          <p:cNvSpPr/>
          <p:nvPr/>
        </p:nvSpPr>
        <p:spPr>
          <a:xfrm>
            <a:off x="16473959" y="3568700"/>
            <a:ext cx="4572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g2affcc2d45e_0_220"/>
          <p:cNvSpPr/>
          <p:nvPr/>
        </p:nvSpPr>
        <p:spPr>
          <a:xfrm>
            <a:off x="16473959" y="3568700"/>
            <a:ext cx="4572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g2affcc2d45e_0_220"/>
          <p:cNvSpPr/>
          <p:nvPr/>
        </p:nvSpPr>
        <p:spPr>
          <a:xfrm>
            <a:off x="16473959" y="3568700"/>
            <a:ext cx="4572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g2affcc2d45e_0_220"/>
          <p:cNvSpPr/>
          <p:nvPr/>
        </p:nvSpPr>
        <p:spPr>
          <a:xfrm>
            <a:off x="16473959" y="3568700"/>
            <a:ext cx="4725000" cy="6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ttrocento"/>
              <a:buNone/>
            </a:pPr>
            <a:r>
              <a:rPr b="1" i="0" lang="en-US" sz="3600" u="none" cap="none" strike="noStrike">
                <a:solidFill>
                  <a:srgbClr val="0E0E0E"/>
                </a:solidFill>
                <a:latin typeface="Quattrocento"/>
                <a:ea typeface="Quattrocento"/>
                <a:cs typeface="Quattrocento"/>
                <a:sym typeface="Quattrocento"/>
              </a:rPr>
              <a:t>Weaknesses</a:t>
            </a:r>
            <a:endParaRPr b="0" i="0" sz="3600" u="none" cap="none" strike="noStrike">
              <a:solidFill>
                <a:schemeClr val="dk1"/>
              </a:solidFill>
              <a:latin typeface="Calibri"/>
              <a:ea typeface="Calibri"/>
              <a:cs typeface="Calibri"/>
              <a:sym typeface="Calibri"/>
            </a:endParaRPr>
          </a:p>
        </p:txBody>
      </p:sp>
      <p:sp>
        <p:nvSpPr>
          <p:cNvPr id="287" name="Google Shape;287;g2affcc2d45e_0_220"/>
          <p:cNvSpPr/>
          <p:nvPr/>
        </p:nvSpPr>
        <p:spPr>
          <a:xfrm>
            <a:off x="16473959" y="42799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
        <p:nvSpPr>
          <p:cNvPr id="288" name="Google Shape;288;g2affcc2d45e_0_220"/>
          <p:cNvSpPr/>
          <p:nvPr/>
        </p:nvSpPr>
        <p:spPr>
          <a:xfrm>
            <a:off x="16473959" y="10617200"/>
            <a:ext cx="4572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2affcc2d45e_0_220"/>
          <p:cNvSpPr/>
          <p:nvPr/>
        </p:nvSpPr>
        <p:spPr>
          <a:xfrm>
            <a:off x="16473959" y="10617200"/>
            <a:ext cx="4572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g2affcc2d45e_0_220"/>
          <p:cNvSpPr/>
          <p:nvPr/>
        </p:nvSpPr>
        <p:spPr>
          <a:xfrm>
            <a:off x="16473959" y="10617200"/>
            <a:ext cx="4572600" cy="1930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g2affcc2d45e_0_220"/>
          <p:cNvSpPr/>
          <p:nvPr/>
        </p:nvSpPr>
        <p:spPr>
          <a:xfrm>
            <a:off x="16473959" y="10617200"/>
            <a:ext cx="4725000" cy="6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ttrocento"/>
              <a:buNone/>
            </a:pPr>
            <a:r>
              <a:rPr b="1" i="0" lang="en-US" sz="3600" u="none" cap="none" strike="noStrike">
                <a:solidFill>
                  <a:srgbClr val="0E0E0E"/>
                </a:solidFill>
                <a:latin typeface="Quattrocento"/>
                <a:ea typeface="Quattrocento"/>
                <a:cs typeface="Quattrocento"/>
                <a:sym typeface="Quattrocento"/>
              </a:rPr>
              <a:t>Threats</a:t>
            </a:r>
            <a:endParaRPr b="0" i="0" sz="3600" u="none" cap="none" strike="noStrike">
              <a:solidFill>
                <a:schemeClr val="dk1"/>
              </a:solidFill>
              <a:latin typeface="Calibri"/>
              <a:ea typeface="Calibri"/>
              <a:cs typeface="Calibri"/>
              <a:sym typeface="Calibri"/>
            </a:endParaRPr>
          </a:p>
        </p:txBody>
      </p:sp>
      <p:sp>
        <p:nvSpPr>
          <p:cNvPr id="292" name="Google Shape;292;g2affcc2d45e_0_220"/>
          <p:cNvSpPr/>
          <p:nvPr/>
        </p:nvSpPr>
        <p:spPr>
          <a:xfrm>
            <a:off x="16473959" y="11328400"/>
            <a:ext cx="470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Rare event causes unpredictable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297" name="Shape 297"/>
        <p:cNvGrpSpPr/>
        <p:nvPr/>
      </p:nvGrpSpPr>
      <p:grpSpPr>
        <a:xfrm>
          <a:off x="0" y="0"/>
          <a:ext cx="0" cy="0"/>
          <a:chOff x="0" y="0"/>
          <a:chExt cx="0" cy="0"/>
        </a:xfrm>
      </p:grpSpPr>
      <p:pic>
        <p:nvPicPr>
          <p:cNvPr descr=" " id="298" name="Google Shape;298;g2affcc2d45e_0_27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299" name="Google Shape;299;g2affcc2d45e_0_271"/>
          <p:cNvPicPr preferRelativeResize="0"/>
          <p:nvPr/>
        </p:nvPicPr>
        <p:blipFill rotWithShape="1">
          <a:blip r:embed="rId4">
            <a:alphaModFix/>
          </a:blip>
          <a:srcRect b="0" l="0" r="0" t="0"/>
          <a:stretch/>
        </p:blipFill>
        <p:spPr>
          <a:xfrm>
            <a:off x="317540" y="10236200"/>
            <a:ext cx="2409999" cy="2409577"/>
          </a:xfrm>
          <a:prstGeom prst="rect">
            <a:avLst/>
          </a:prstGeom>
          <a:noFill/>
          <a:ln>
            <a:noFill/>
          </a:ln>
        </p:spPr>
      </p:pic>
      <p:pic>
        <p:nvPicPr>
          <p:cNvPr descr=" " id="300" name="Google Shape;300;g2affcc2d45e_0_271"/>
          <p:cNvPicPr preferRelativeResize="0"/>
          <p:nvPr/>
        </p:nvPicPr>
        <p:blipFill rotWithShape="1">
          <a:blip r:embed="rId5">
            <a:alphaModFix/>
          </a:blip>
          <a:srcRect b="0" l="0" r="0" t="0"/>
          <a:stretch/>
        </p:blipFill>
        <p:spPr>
          <a:xfrm>
            <a:off x="603325" y="755650"/>
            <a:ext cx="15718214" cy="546100"/>
          </a:xfrm>
          <a:prstGeom prst="rect">
            <a:avLst/>
          </a:prstGeom>
          <a:noFill/>
          <a:ln>
            <a:noFill/>
          </a:ln>
        </p:spPr>
      </p:pic>
      <p:pic>
        <p:nvPicPr>
          <p:cNvPr descr=" " id="301" name="Google Shape;301;g2affcc2d45e_0_271"/>
          <p:cNvPicPr preferRelativeResize="0"/>
          <p:nvPr/>
        </p:nvPicPr>
        <p:blipFill rotWithShape="1">
          <a:blip r:embed="rId6">
            <a:alphaModFix/>
          </a:blip>
          <a:srcRect b="0" l="0" r="0" t="0"/>
          <a:stretch/>
        </p:blipFill>
        <p:spPr>
          <a:xfrm>
            <a:off x="3213502" y="12617450"/>
            <a:ext cx="20570221" cy="546100"/>
          </a:xfrm>
          <a:prstGeom prst="rect">
            <a:avLst/>
          </a:prstGeom>
          <a:noFill/>
          <a:ln>
            <a:noFill/>
          </a:ln>
        </p:spPr>
      </p:pic>
      <p:sp>
        <p:nvSpPr>
          <p:cNvPr id="302" name="Google Shape;302;g2affcc2d45e_0_27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03" name="Google Shape;303;g2affcc2d45e_0_27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04" name="Google Shape;304;g2affcc2d45e_0_271"/>
          <p:cNvSpPr/>
          <p:nvPr/>
        </p:nvSpPr>
        <p:spPr>
          <a:xfrm>
            <a:off x="1397175" y="1143000"/>
            <a:ext cx="10690500" cy="146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8000"/>
              <a:buFont typeface="Quattrocento"/>
              <a:buNone/>
            </a:pPr>
            <a:r>
              <a:rPr b="1" i="0" lang="en-US" sz="8000" u="none" cap="none" strike="noStrike">
                <a:solidFill>
                  <a:srgbClr val="0E0E0E"/>
                </a:solidFill>
                <a:latin typeface="Quattrocento"/>
                <a:ea typeface="Quattrocento"/>
                <a:cs typeface="Quattrocento"/>
                <a:sym typeface="Quattrocento"/>
              </a:rPr>
              <a:t>Some Data</a:t>
            </a:r>
            <a:endParaRPr b="0" i="0" sz="8000" u="none" cap="none" strike="noStrike">
              <a:solidFill>
                <a:schemeClr val="dk1"/>
              </a:solidFill>
              <a:latin typeface="Calibri"/>
              <a:ea typeface="Calibri"/>
              <a:cs typeface="Calibri"/>
              <a:sym typeface="Calibri"/>
            </a:endParaRPr>
          </a:p>
        </p:txBody>
      </p:sp>
      <p:sp>
        <p:nvSpPr>
          <p:cNvPr id="305" name="Google Shape;305;g2affcc2d45e_0_271"/>
          <p:cNvSpPr/>
          <p:nvPr/>
        </p:nvSpPr>
        <p:spPr>
          <a:xfrm>
            <a:off x="1244756" y="5029200"/>
            <a:ext cx="8573700" cy="6096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g2affcc2d45e_0_271"/>
          <p:cNvSpPr/>
          <p:nvPr/>
        </p:nvSpPr>
        <p:spPr>
          <a:xfrm>
            <a:off x="1244756" y="5029200"/>
            <a:ext cx="85737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g2affcc2d45e_0_271"/>
          <p:cNvSpPr/>
          <p:nvPr/>
        </p:nvSpPr>
        <p:spPr>
          <a:xfrm>
            <a:off x="1244756" y="5378450"/>
            <a:ext cx="1930500" cy="11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g2affcc2d45e_0_271"/>
          <p:cNvSpPr/>
          <p:nvPr/>
        </p:nvSpPr>
        <p:spPr>
          <a:xfrm>
            <a:off x="1244756" y="5378450"/>
            <a:ext cx="2269500" cy="146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Quattrocento"/>
              <a:buNone/>
            </a:pPr>
            <a:r>
              <a:rPr b="1" i="0" lang="en-US" sz="8000" u="none" cap="none" strike="noStrike">
                <a:solidFill>
                  <a:srgbClr val="272727"/>
                </a:solidFill>
                <a:latin typeface="Quattrocento"/>
                <a:ea typeface="Quattrocento"/>
                <a:cs typeface="Quattrocento"/>
                <a:sym typeface="Quattrocento"/>
              </a:rPr>
              <a:t>75%</a:t>
            </a:r>
            <a:endParaRPr b="0" i="0" sz="8000" u="none" cap="none" strike="noStrike">
              <a:solidFill>
                <a:schemeClr val="dk1"/>
              </a:solidFill>
              <a:latin typeface="Calibri"/>
              <a:ea typeface="Calibri"/>
              <a:cs typeface="Calibri"/>
              <a:sym typeface="Calibri"/>
            </a:endParaRPr>
          </a:p>
        </p:txBody>
      </p:sp>
      <p:sp>
        <p:nvSpPr>
          <p:cNvPr id="309" name="Google Shape;309;g2affcc2d45e_0_271"/>
          <p:cNvSpPr/>
          <p:nvPr/>
        </p:nvSpPr>
        <p:spPr>
          <a:xfrm>
            <a:off x="3378622" y="5029200"/>
            <a:ext cx="64398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affcc2d45e_0_271"/>
          <p:cNvSpPr/>
          <p:nvPr/>
        </p:nvSpPr>
        <p:spPr>
          <a:xfrm>
            <a:off x="3378622" y="5029200"/>
            <a:ext cx="6592200" cy="6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ttrocento"/>
              <a:buNone/>
            </a:pPr>
            <a:r>
              <a:rPr b="1" i="0" lang="en-US" sz="3600" u="none" cap="none" strike="noStrike">
                <a:solidFill>
                  <a:srgbClr val="0E0E0E"/>
                </a:solidFill>
                <a:latin typeface="Quattrocento"/>
                <a:ea typeface="Quattrocento"/>
                <a:cs typeface="Quattrocento"/>
                <a:sym typeface="Quattrocento"/>
              </a:rPr>
              <a:t>Enchanted Creatures</a:t>
            </a:r>
            <a:endParaRPr b="0" i="0" sz="3600" u="none" cap="none" strike="noStrike">
              <a:solidFill>
                <a:schemeClr val="dk1"/>
              </a:solidFill>
              <a:latin typeface="Calibri"/>
              <a:ea typeface="Calibri"/>
              <a:cs typeface="Calibri"/>
              <a:sym typeface="Calibri"/>
            </a:endParaRPr>
          </a:p>
        </p:txBody>
      </p:sp>
      <p:sp>
        <p:nvSpPr>
          <p:cNvPr id="311" name="Google Shape;311;g2affcc2d45e_0_271"/>
          <p:cNvSpPr/>
          <p:nvPr/>
        </p:nvSpPr>
        <p:spPr>
          <a:xfrm>
            <a:off x="3378622" y="5638800"/>
            <a:ext cx="6575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possess the ability to cast spells.</a:t>
            </a:r>
            <a:endParaRPr b="0" i="0" sz="3200" u="none" cap="none" strike="noStrike">
              <a:solidFill>
                <a:schemeClr val="dk1"/>
              </a:solidFill>
              <a:latin typeface="Calibri"/>
              <a:ea typeface="Calibri"/>
              <a:cs typeface="Calibri"/>
              <a:sym typeface="Calibri"/>
            </a:endParaRPr>
          </a:p>
        </p:txBody>
      </p:sp>
      <p:sp>
        <p:nvSpPr>
          <p:cNvPr id="312" name="Google Shape;312;g2affcc2d45e_0_271"/>
          <p:cNvSpPr/>
          <p:nvPr/>
        </p:nvSpPr>
        <p:spPr>
          <a:xfrm>
            <a:off x="1244756" y="7467600"/>
            <a:ext cx="85737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2affcc2d45e_0_271"/>
          <p:cNvSpPr/>
          <p:nvPr/>
        </p:nvSpPr>
        <p:spPr>
          <a:xfrm>
            <a:off x="1244756" y="7512050"/>
            <a:ext cx="2057700" cy="11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g2affcc2d45e_0_271"/>
          <p:cNvSpPr/>
          <p:nvPr/>
        </p:nvSpPr>
        <p:spPr>
          <a:xfrm>
            <a:off x="1244756" y="7512050"/>
            <a:ext cx="2396400" cy="146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Quattrocento"/>
              <a:buNone/>
            </a:pPr>
            <a:r>
              <a:rPr b="1" i="0" lang="en-US" sz="8000" u="none" cap="none" strike="noStrike">
                <a:solidFill>
                  <a:srgbClr val="272727"/>
                </a:solidFill>
                <a:latin typeface="Quattrocento"/>
                <a:ea typeface="Quattrocento"/>
                <a:cs typeface="Quattrocento"/>
                <a:sym typeface="Quattrocento"/>
              </a:rPr>
              <a:t>60%</a:t>
            </a:r>
            <a:endParaRPr b="0" i="0" sz="8000" u="none" cap="none" strike="noStrike">
              <a:solidFill>
                <a:schemeClr val="dk1"/>
              </a:solidFill>
              <a:latin typeface="Calibri"/>
              <a:ea typeface="Calibri"/>
              <a:cs typeface="Calibri"/>
              <a:sym typeface="Calibri"/>
            </a:endParaRPr>
          </a:p>
        </p:txBody>
      </p:sp>
      <p:sp>
        <p:nvSpPr>
          <p:cNvPr id="315" name="Google Shape;315;g2affcc2d45e_0_271"/>
          <p:cNvSpPr/>
          <p:nvPr/>
        </p:nvSpPr>
        <p:spPr>
          <a:xfrm>
            <a:off x="3505638" y="7467600"/>
            <a:ext cx="63126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g2affcc2d45e_0_271"/>
          <p:cNvSpPr/>
          <p:nvPr/>
        </p:nvSpPr>
        <p:spPr>
          <a:xfrm>
            <a:off x="3505638" y="7467600"/>
            <a:ext cx="6465000" cy="6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ttrocento"/>
              <a:buNone/>
            </a:pPr>
            <a:r>
              <a:rPr b="1" i="0" lang="en-US" sz="3600" u="none" cap="none" strike="noStrike">
                <a:solidFill>
                  <a:srgbClr val="0E0E0E"/>
                </a:solidFill>
                <a:latin typeface="Quattrocento"/>
                <a:ea typeface="Quattrocento"/>
                <a:cs typeface="Quattrocento"/>
                <a:sym typeface="Quattrocento"/>
              </a:rPr>
              <a:t>Magic-Wielding Individuals</a:t>
            </a:r>
            <a:endParaRPr b="0" i="0" sz="3600" u="none" cap="none" strike="noStrike">
              <a:solidFill>
                <a:schemeClr val="dk1"/>
              </a:solidFill>
              <a:latin typeface="Calibri"/>
              <a:ea typeface="Calibri"/>
              <a:cs typeface="Calibri"/>
              <a:sym typeface="Calibri"/>
            </a:endParaRPr>
          </a:p>
        </p:txBody>
      </p:sp>
      <p:sp>
        <p:nvSpPr>
          <p:cNvPr id="317" name="Google Shape;317;g2affcc2d45e_0_271"/>
          <p:cNvSpPr/>
          <p:nvPr/>
        </p:nvSpPr>
        <p:spPr>
          <a:xfrm>
            <a:off x="3505638" y="8077200"/>
            <a:ext cx="64482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practice the art of illusions.</a:t>
            </a:r>
            <a:endParaRPr b="0" i="0" sz="3200" u="none" cap="none" strike="noStrike">
              <a:solidFill>
                <a:schemeClr val="dk1"/>
              </a:solidFill>
              <a:latin typeface="Calibri"/>
              <a:ea typeface="Calibri"/>
              <a:cs typeface="Calibri"/>
              <a:sym typeface="Calibri"/>
            </a:endParaRPr>
          </a:p>
        </p:txBody>
      </p:sp>
      <p:sp>
        <p:nvSpPr>
          <p:cNvPr id="318" name="Google Shape;318;g2affcc2d45e_0_271"/>
          <p:cNvSpPr/>
          <p:nvPr/>
        </p:nvSpPr>
        <p:spPr>
          <a:xfrm>
            <a:off x="1244756" y="9296400"/>
            <a:ext cx="85737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2affcc2d45e_0_271"/>
          <p:cNvSpPr/>
          <p:nvPr/>
        </p:nvSpPr>
        <p:spPr>
          <a:xfrm>
            <a:off x="1244756" y="9645650"/>
            <a:ext cx="2057700" cy="11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2affcc2d45e_0_271"/>
          <p:cNvSpPr/>
          <p:nvPr/>
        </p:nvSpPr>
        <p:spPr>
          <a:xfrm>
            <a:off x="1244756" y="9645650"/>
            <a:ext cx="2396400" cy="146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Quattrocento"/>
              <a:buNone/>
            </a:pPr>
            <a:r>
              <a:rPr b="1" i="0" lang="en-US" sz="8000" u="none" cap="none" strike="noStrike">
                <a:solidFill>
                  <a:srgbClr val="272727"/>
                </a:solidFill>
                <a:latin typeface="Quattrocento"/>
                <a:ea typeface="Quattrocento"/>
                <a:cs typeface="Quattrocento"/>
                <a:sym typeface="Quattrocento"/>
              </a:rPr>
              <a:t>90%</a:t>
            </a:r>
            <a:endParaRPr b="0" i="0" sz="8000" u="none" cap="none" strike="noStrike">
              <a:solidFill>
                <a:schemeClr val="dk1"/>
              </a:solidFill>
              <a:latin typeface="Calibri"/>
              <a:ea typeface="Calibri"/>
              <a:cs typeface="Calibri"/>
              <a:sym typeface="Calibri"/>
            </a:endParaRPr>
          </a:p>
        </p:txBody>
      </p:sp>
      <p:sp>
        <p:nvSpPr>
          <p:cNvPr id="321" name="Google Shape;321;g2affcc2d45e_0_271"/>
          <p:cNvSpPr/>
          <p:nvPr/>
        </p:nvSpPr>
        <p:spPr>
          <a:xfrm>
            <a:off x="3505638" y="9296400"/>
            <a:ext cx="63126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g2affcc2d45e_0_271"/>
          <p:cNvSpPr/>
          <p:nvPr/>
        </p:nvSpPr>
        <p:spPr>
          <a:xfrm>
            <a:off x="3505638" y="9296400"/>
            <a:ext cx="6465000" cy="6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ttrocento"/>
              <a:buNone/>
            </a:pPr>
            <a:r>
              <a:rPr b="1" i="0" lang="en-US" sz="3600" u="none" cap="none" strike="noStrike">
                <a:solidFill>
                  <a:srgbClr val="0E0E0E"/>
                </a:solidFill>
                <a:latin typeface="Quattrocento"/>
                <a:ea typeface="Quattrocento"/>
                <a:cs typeface="Quattrocento"/>
                <a:sym typeface="Quattrocento"/>
              </a:rPr>
              <a:t>Spells Cast</a:t>
            </a:r>
            <a:endParaRPr b="0" i="0" sz="3600" u="none" cap="none" strike="noStrike">
              <a:solidFill>
                <a:schemeClr val="dk1"/>
              </a:solidFill>
              <a:latin typeface="Calibri"/>
              <a:ea typeface="Calibri"/>
              <a:cs typeface="Calibri"/>
              <a:sym typeface="Calibri"/>
            </a:endParaRPr>
          </a:p>
        </p:txBody>
      </p:sp>
      <p:sp>
        <p:nvSpPr>
          <p:cNvPr id="323" name="Google Shape;323;g2affcc2d45e_0_271"/>
          <p:cNvSpPr/>
          <p:nvPr/>
        </p:nvSpPr>
        <p:spPr>
          <a:xfrm>
            <a:off x="3505638" y="9906000"/>
            <a:ext cx="64482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are dark magic, foretelling danger.</a:t>
            </a:r>
            <a:endParaRPr b="0" i="0" sz="3200" u="none" cap="none" strike="noStrike">
              <a:solidFill>
                <a:schemeClr val="dk1"/>
              </a:solidFill>
              <a:latin typeface="Calibri"/>
              <a:ea typeface="Calibri"/>
              <a:cs typeface="Calibri"/>
              <a:sym typeface="Calibri"/>
            </a:endParaRPr>
          </a:p>
        </p:txBody>
      </p:sp>
      <p:pic>
        <p:nvPicPr>
          <p:cNvPr descr=" " id="324" name="Google Shape;324;g2affcc2d45e_0_271"/>
          <p:cNvPicPr preferRelativeResize="0"/>
          <p:nvPr/>
        </p:nvPicPr>
        <p:blipFill rotWithShape="1">
          <a:blip r:embed="rId8">
            <a:alphaModFix/>
          </a:blip>
          <a:srcRect b="0" l="0" r="0" t="0"/>
          <a:stretch/>
        </p:blipFill>
        <p:spPr>
          <a:xfrm>
            <a:off x="11393324" y="1270000"/>
            <a:ext cx="11774372" cy="11176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329" name="Shape 329"/>
        <p:cNvGrpSpPr/>
        <p:nvPr/>
      </p:nvGrpSpPr>
      <p:grpSpPr>
        <a:xfrm>
          <a:off x="0" y="0"/>
          <a:ext cx="0" cy="0"/>
          <a:chOff x="0" y="0"/>
          <a:chExt cx="0" cy="0"/>
        </a:xfrm>
      </p:grpSpPr>
      <p:pic>
        <p:nvPicPr>
          <p:cNvPr descr=" " id="330" name="Google Shape;330;g2affcc2d45e_0_302"/>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31" name="Google Shape;331;g2affcc2d45e_0_302"/>
          <p:cNvPicPr preferRelativeResize="0"/>
          <p:nvPr/>
        </p:nvPicPr>
        <p:blipFill rotWithShape="1">
          <a:blip r:embed="rId4">
            <a:alphaModFix/>
          </a:blip>
          <a:srcRect b="0" l="0" r="0" t="0"/>
          <a:stretch/>
        </p:blipFill>
        <p:spPr>
          <a:xfrm>
            <a:off x="2743543" y="1930400"/>
            <a:ext cx="18899962" cy="9867900"/>
          </a:xfrm>
          <a:prstGeom prst="rect">
            <a:avLst/>
          </a:prstGeom>
          <a:noFill/>
          <a:ln>
            <a:noFill/>
          </a:ln>
        </p:spPr>
      </p:pic>
      <p:pic>
        <p:nvPicPr>
          <p:cNvPr descr=" " id="332" name="Google Shape;332;g2affcc2d45e_0_302"/>
          <p:cNvPicPr preferRelativeResize="0"/>
          <p:nvPr/>
        </p:nvPicPr>
        <p:blipFill rotWithShape="1">
          <a:blip r:embed="rId5">
            <a:alphaModFix/>
          </a:blip>
          <a:srcRect b="0" l="0" r="0" t="0"/>
          <a:stretch/>
        </p:blipFill>
        <p:spPr>
          <a:xfrm>
            <a:off x="1752819" y="4051300"/>
            <a:ext cx="5448981" cy="939800"/>
          </a:xfrm>
          <a:prstGeom prst="rect">
            <a:avLst/>
          </a:prstGeom>
          <a:noFill/>
          <a:ln>
            <a:noFill/>
          </a:ln>
        </p:spPr>
      </p:pic>
      <p:pic>
        <p:nvPicPr>
          <p:cNvPr descr=" " id="333" name="Google Shape;333;g2affcc2d45e_0_302"/>
          <p:cNvPicPr preferRelativeResize="0"/>
          <p:nvPr/>
        </p:nvPicPr>
        <p:blipFill rotWithShape="1">
          <a:blip r:embed="rId6">
            <a:alphaModFix/>
          </a:blip>
          <a:srcRect b="0" l="0" r="0" t="0"/>
          <a:stretch/>
        </p:blipFill>
        <p:spPr>
          <a:xfrm>
            <a:off x="9056232" y="11214100"/>
            <a:ext cx="15330816" cy="1651000"/>
          </a:xfrm>
          <a:prstGeom prst="rect">
            <a:avLst/>
          </a:prstGeom>
          <a:noFill/>
          <a:ln>
            <a:noFill/>
          </a:ln>
        </p:spPr>
      </p:pic>
      <p:pic>
        <p:nvPicPr>
          <p:cNvPr descr=" " id="334" name="Google Shape;334;g2affcc2d45e_0_302"/>
          <p:cNvPicPr preferRelativeResize="0"/>
          <p:nvPr/>
        </p:nvPicPr>
        <p:blipFill rotWithShape="1">
          <a:blip r:embed="rId7">
            <a:alphaModFix/>
          </a:blip>
          <a:srcRect b="0" l="0" r="0" t="0"/>
          <a:stretch/>
        </p:blipFill>
        <p:spPr>
          <a:xfrm>
            <a:off x="0" y="495300"/>
            <a:ext cx="15330816" cy="647700"/>
          </a:xfrm>
          <a:prstGeom prst="rect">
            <a:avLst/>
          </a:prstGeom>
          <a:noFill/>
          <a:ln>
            <a:noFill/>
          </a:ln>
        </p:spPr>
      </p:pic>
      <p:pic>
        <p:nvPicPr>
          <p:cNvPr descr=" " id="335" name="Google Shape;335;g2affcc2d45e_0_302"/>
          <p:cNvPicPr preferRelativeResize="0"/>
          <p:nvPr/>
        </p:nvPicPr>
        <p:blipFill rotWithShape="1">
          <a:blip r:embed="rId8">
            <a:alphaModFix/>
          </a:blip>
          <a:srcRect b="0" l="0" r="0" t="0"/>
          <a:stretch/>
        </p:blipFill>
        <p:spPr>
          <a:xfrm>
            <a:off x="-368346" y="11766550"/>
            <a:ext cx="20570221" cy="546100"/>
          </a:xfrm>
          <a:prstGeom prst="rect">
            <a:avLst/>
          </a:prstGeom>
          <a:noFill/>
          <a:ln>
            <a:noFill/>
          </a:ln>
        </p:spPr>
      </p:pic>
      <p:sp>
        <p:nvSpPr>
          <p:cNvPr id="336" name="Google Shape;336;g2affcc2d45e_0_302"/>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7" name="Google Shape;337;g2affcc2d45e_0_302"/>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338" name="Google Shape;338;g2affcc2d45e_0_302"/>
          <p:cNvSpPr/>
          <p:nvPr/>
        </p:nvSpPr>
        <p:spPr>
          <a:xfrm>
            <a:off x="4305838" y="3403600"/>
            <a:ext cx="15762600" cy="642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g2affcc2d45e_0_302"/>
          <p:cNvSpPr/>
          <p:nvPr/>
        </p:nvSpPr>
        <p:spPr>
          <a:xfrm>
            <a:off x="4305838" y="3403600"/>
            <a:ext cx="15762600" cy="480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g2affcc2d45e_0_302"/>
          <p:cNvSpPr/>
          <p:nvPr/>
        </p:nvSpPr>
        <p:spPr>
          <a:xfrm>
            <a:off x="6331741" y="3403600"/>
            <a:ext cx="11710800" cy="4394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24000"/>
              <a:buFont typeface="Quattrocento"/>
              <a:buNone/>
            </a:pPr>
            <a:r>
              <a:rPr b="1" i="0" lang="en-US" sz="24000" u="none" cap="none" strike="noStrike">
                <a:solidFill>
                  <a:srgbClr val="272727"/>
                </a:solidFill>
                <a:latin typeface="Quattrocento"/>
                <a:ea typeface="Quattrocento"/>
                <a:cs typeface="Quattrocento"/>
                <a:sym typeface="Quattrocento"/>
              </a:rPr>
              <a:t>234,567</a:t>
            </a:r>
            <a:endParaRPr b="0" i="0" sz="24000" u="none" cap="none" strike="noStrike">
              <a:solidFill>
                <a:schemeClr val="dk1"/>
              </a:solidFill>
              <a:latin typeface="Calibri"/>
              <a:ea typeface="Calibri"/>
              <a:cs typeface="Calibri"/>
              <a:sym typeface="Calibri"/>
            </a:endParaRPr>
          </a:p>
        </p:txBody>
      </p:sp>
      <p:sp>
        <p:nvSpPr>
          <p:cNvPr id="341" name="Google Shape;341;g2affcc2d45e_0_302"/>
          <p:cNvSpPr/>
          <p:nvPr/>
        </p:nvSpPr>
        <p:spPr>
          <a:xfrm>
            <a:off x="4170355" y="6985000"/>
            <a:ext cx="16033500" cy="1490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Poppins SemiBold"/>
              <a:buNone/>
            </a:pPr>
            <a:r>
              <a:rPr b="0" i="0" lang="en-US" sz="6400" u="none" cap="none" strike="noStrike">
                <a:solidFill>
                  <a:srgbClr val="0E0E0E"/>
                </a:solidFill>
                <a:latin typeface="Poppins SemiBold"/>
                <a:ea typeface="Poppins SemiBold"/>
                <a:cs typeface="Poppins SemiBold"/>
                <a:sym typeface="Poppins SemiBold"/>
              </a:rPr>
              <a:t>UNICORN SIGHTINGS</a:t>
            </a:r>
            <a:endParaRPr b="0" i="0" sz="6400" u="none" cap="none" strike="noStrike">
              <a:solidFill>
                <a:schemeClr val="dk1"/>
              </a:solidFill>
              <a:latin typeface="Calibri"/>
              <a:ea typeface="Calibri"/>
              <a:cs typeface="Calibri"/>
              <a:sym typeface="Calibri"/>
            </a:endParaRPr>
          </a:p>
        </p:txBody>
      </p:sp>
      <p:sp>
        <p:nvSpPr>
          <p:cNvPr id="342" name="Google Shape;342;g2affcc2d45e_0_302"/>
          <p:cNvSpPr/>
          <p:nvPr/>
        </p:nvSpPr>
        <p:spPr>
          <a:xfrm>
            <a:off x="7483352" y="8610600"/>
            <a:ext cx="94077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tally of the number of unicorns spotted in the fantasy realm.</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347" name="Shape 347"/>
        <p:cNvGrpSpPr/>
        <p:nvPr/>
      </p:nvGrpSpPr>
      <p:grpSpPr>
        <a:xfrm>
          <a:off x="0" y="0"/>
          <a:ext cx="0" cy="0"/>
          <a:chOff x="0" y="0"/>
          <a:chExt cx="0" cy="0"/>
        </a:xfrm>
      </p:grpSpPr>
      <p:pic>
        <p:nvPicPr>
          <p:cNvPr descr=" " id="348" name="Google Shape;348;g2affcc2d45e_0_319"/>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49" name="Google Shape;349;g2affcc2d45e_0_319"/>
          <p:cNvPicPr preferRelativeResize="0"/>
          <p:nvPr/>
        </p:nvPicPr>
        <p:blipFill rotWithShape="1">
          <a:blip r:embed="rId4">
            <a:alphaModFix/>
          </a:blip>
          <a:srcRect b="0" l="0" r="0" t="0"/>
          <a:stretch/>
        </p:blipFill>
        <p:spPr>
          <a:xfrm>
            <a:off x="23301062" y="0"/>
            <a:ext cx="317540" cy="10331451"/>
          </a:xfrm>
          <a:prstGeom prst="rect">
            <a:avLst/>
          </a:prstGeom>
          <a:noFill/>
          <a:ln>
            <a:noFill/>
          </a:ln>
        </p:spPr>
      </p:pic>
      <p:pic>
        <p:nvPicPr>
          <p:cNvPr descr=" " id="350" name="Google Shape;350;g2affcc2d45e_0_319"/>
          <p:cNvPicPr preferRelativeResize="0"/>
          <p:nvPr/>
        </p:nvPicPr>
        <p:blipFill rotWithShape="1">
          <a:blip r:embed="rId5">
            <a:alphaModFix/>
          </a:blip>
          <a:srcRect b="0" l="0" r="0" t="0"/>
          <a:stretch/>
        </p:blipFill>
        <p:spPr>
          <a:xfrm>
            <a:off x="444556" y="1168400"/>
            <a:ext cx="2409999" cy="2409577"/>
          </a:xfrm>
          <a:prstGeom prst="rect">
            <a:avLst/>
          </a:prstGeom>
          <a:noFill/>
          <a:ln>
            <a:noFill/>
          </a:ln>
        </p:spPr>
      </p:pic>
      <p:sp>
        <p:nvSpPr>
          <p:cNvPr id="351" name="Google Shape;351;g2affcc2d45e_0_319"/>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2" name="Google Shape;352;g2affcc2d45e_0_319"/>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353" name="Google Shape;353;g2affcc2d45e_0_319"/>
          <p:cNvSpPr/>
          <p:nvPr/>
        </p:nvSpPr>
        <p:spPr>
          <a:xfrm>
            <a:off x="3391324" y="3263900"/>
            <a:ext cx="7875000" cy="24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g2affcc2d45e_0_319"/>
          <p:cNvSpPr/>
          <p:nvPr/>
        </p:nvSpPr>
        <p:spPr>
          <a:xfrm>
            <a:off x="3683460" y="3263900"/>
            <a:ext cx="72906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g2affcc2d45e_0_319"/>
          <p:cNvSpPr/>
          <p:nvPr/>
        </p:nvSpPr>
        <p:spPr>
          <a:xfrm>
            <a:off x="3683460" y="3263900"/>
            <a:ext cx="7832700" cy="234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Quattrocento"/>
              <a:buNone/>
            </a:pPr>
            <a:r>
              <a:rPr b="1" i="0" lang="en-US" sz="12800" u="none" cap="none" strike="noStrike">
                <a:solidFill>
                  <a:srgbClr val="272727"/>
                </a:solidFill>
                <a:latin typeface="Quattrocento"/>
                <a:ea typeface="Quattrocento"/>
                <a:cs typeface="Quattrocento"/>
                <a:sym typeface="Quattrocento"/>
              </a:rPr>
              <a:t>233 Coins</a:t>
            </a:r>
            <a:endParaRPr b="0" i="0" sz="12800" u="none" cap="none" strike="noStrike">
              <a:solidFill>
                <a:schemeClr val="dk1"/>
              </a:solidFill>
              <a:latin typeface="Calibri"/>
              <a:ea typeface="Calibri"/>
              <a:cs typeface="Calibri"/>
              <a:sym typeface="Calibri"/>
            </a:endParaRPr>
          </a:p>
        </p:txBody>
      </p:sp>
      <p:sp>
        <p:nvSpPr>
          <p:cNvPr id="356" name="Google Shape;356;g2affcc2d45e_0_319"/>
          <p:cNvSpPr/>
          <p:nvPr/>
        </p:nvSpPr>
        <p:spPr>
          <a:xfrm>
            <a:off x="3391324" y="5067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2affcc2d45e_0_319"/>
          <p:cNvSpPr/>
          <p:nvPr/>
        </p:nvSpPr>
        <p:spPr>
          <a:xfrm>
            <a:off x="3323582" y="5067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Treasure Found</a:t>
            </a:r>
            <a:endParaRPr b="0" i="0" sz="3200" u="none" cap="none" strike="noStrike">
              <a:solidFill>
                <a:schemeClr val="dk1"/>
              </a:solidFill>
              <a:latin typeface="Calibri"/>
              <a:ea typeface="Calibri"/>
              <a:cs typeface="Calibri"/>
              <a:sym typeface="Calibri"/>
            </a:endParaRPr>
          </a:p>
        </p:txBody>
      </p:sp>
      <p:sp>
        <p:nvSpPr>
          <p:cNvPr id="358" name="Google Shape;358;g2affcc2d45e_0_319"/>
          <p:cNvSpPr/>
          <p:nvPr/>
        </p:nvSpPr>
        <p:spPr>
          <a:xfrm>
            <a:off x="3391324" y="6985000"/>
            <a:ext cx="7875000" cy="24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affcc2d45e_0_319"/>
          <p:cNvSpPr/>
          <p:nvPr/>
        </p:nvSpPr>
        <p:spPr>
          <a:xfrm>
            <a:off x="3531041" y="6985000"/>
            <a:ext cx="75954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g2affcc2d45e_0_319"/>
          <p:cNvSpPr/>
          <p:nvPr/>
        </p:nvSpPr>
        <p:spPr>
          <a:xfrm>
            <a:off x="3531041" y="6985000"/>
            <a:ext cx="8137500" cy="234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Quattrocento"/>
              <a:buNone/>
            </a:pPr>
            <a:r>
              <a:rPr b="1" i="0" lang="en-US" sz="12800" u="none" cap="none" strike="noStrike">
                <a:solidFill>
                  <a:srgbClr val="272727"/>
                </a:solidFill>
                <a:latin typeface="Quattrocento"/>
                <a:ea typeface="Quattrocento"/>
                <a:cs typeface="Quattrocento"/>
                <a:sym typeface="Quattrocento"/>
              </a:rPr>
              <a:t>456 Hours</a:t>
            </a:r>
            <a:endParaRPr b="0" i="0" sz="12800" u="none" cap="none" strike="noStrike">
              <a:solidFill>
                <a:schemeClr val="dk1"/>
              </a:solidFill>
              <a:latin typeface="Calibri"/>
              <a:ea typeface="Calibri"/>
              <a:cs typeface="Calibri"/>
              <a:sym typeface="Calibri"/>
            </a:endParaRPr>
          </a:p>
        </p:txBody>
      </p:sp>
      <p:sp>
        <p:nvSpPr>
          <p:cNvPr id="361" name="Google Shape;361;g2affcc2d45e_0_319"/>
          <p:cNvSpPr/>
          <p:nvPr/>
        </p:nvSpPr>
        <p:spPr>
          <a:xfrm>
            <a:off x="3391324" y="8788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affcc2d45e_0_319"/>
          <p:cNvSpPr/>
          <p:nvPr/>
        </p:nvSpPr>
        <p:spPr>
          <a:xfrm>
            <a:off x="3323582" y="8788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Duration of Spell Casting</a:t>
            </a:r>
            <a:endParaRPr b="0" i="0" sz="3200" u="none" cap="none" strike="noStrike">
              <a:solidFill>
                <a:schemeClr val="dk1"/>
              </a:solidFill>
              <a:latin typeface="Calibri"/>
              <a:ea typeface="Calibri"/>
              <a:cs typeface="Calibri"/>
              <a:sym typeface="Calibri"/>
            </a:endParaRPr>
          </a:p>
        </p:txBody>
      </p:sp>
      <p:sp>
        <p:nvSpPr>
          <p:cNvPr id="363" name="Google Shape;363;g2affcc2d45e_0_319"/>
          <p:cNvSpPr/>
          <p:nvPr/>
        </p:nvSpPr>
        <p:spPr>
          <a:xfrm>
            <a:off x="13552594" y="3263900"/>
            <a:ext cx="7875000" cy="24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g2affcc2d45e_0_319"/>
          <p:cNvSpPr/>
          <p:nvPr/>
        </p:nvSpPr>
        <p:spPr>
          <a:xfrm>
            <a:off x="15908738" y="3263900"/>
            <a:ext cx="31626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g2affcc2d45e_0_319"/>
          <p:cNvSpPr/>
          <p:nvPr/>
        </p:nvSpPr>
        <p:spPr>
          <a:xfrm>
            <a:off x="15908738" y="3263900"/>
            <a:ext cx="3704700" cy="234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Quattrocento"/>
              <a:buNone/>
            </a:pPr>
            <a:r>
              <a:rPr b="1" i="0" lang="en-US" sz="12800" u="none" cap="none" strike="noStrike">
                <a:solidFill>
                  <a:srgbClr val="272727"/>
                </a:solidFill>
                <a:latin typeface="Quattrocento"/>
                <a:ea typeface="Quattrocento"/>
                <a:cs typeface="Quattrocento"/>
                <a:sym typeface="Quattrocento"/>
              </a:rPr>
              <a:t>85%</a:t>
            </a:r>
            <a:endParaRPr b="0" i="0" sz="12800" u="none" cap="none" strike="noStrike">
              <a:solidFill>
                <a:schemeClr val="dk1"/>
              </a:solidFill>
              <a:latin typeface="Calibri"/>
              <a:ea typeface="Calibri"/>
              <a:cs typeface="Calibri"/>
              <a:sym typeface="Calibri"/>
            </a:endParaRPr>
          </a:p>
        </p:txBody>
      </p:sp>
      <p:sp>
        <p:nvSpPr>
          <p:cNvPr id="366" name="Google Shape;366;g2affcc2d45e_0_319"/>
          <p:cNvSpPr/>
          <p:nvPr/>
        </p:nvSpPr>
        <p:spPr>
          <a:xfrm>
            <a:off x="13552594" y="50673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g2affcc2d45e_0_319"/>
          <p:cNvSpPr/>
          <p:nvPr/>
        </p:nvSpPr>
        <p:spPr>
          <a:xfrm>
            <a:off x="13484852" y="50673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Wished Granted</a:t>
            </a:r>
            <a:endParaRPr b="0" i="0" sz="3200" u="none" cap="none" strike="noStrike">
              <a:solidFill>
                <a:schemeClr val="dk1"/>
              </a:solidFill>
              <a:latin typeface="Calibri"/>
              <a:ea typeface="Calibri"/>
              <a:cs typeface="Calibri"/>
              <a:sym typeface="Calibri"/>
            </a:endParaRPr>
          </a:p>
        </p:txBody>
      </p:sp>
      <p:sp>
        <p:nvSpPr>
          <p:cNvPr id="368" name="Google Shape;368;g2affcc2d45e_0_319"/>
          <p:cNvSpPr/>
          <p:nvPr/>
        </p:nvSpPr>
        <p:spPr>
          <a:xfrm>
            <a:off x="13552594" y="6985000"/>
            <a:ext cx="7875000" cy="2412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g2affcc2d45e_0_319"/>
          <p:cNvSpPr/>
          <p:nvPr/>
        </p:nvSpPr>
        <p:spPr>
          <a:xfrm>
            <a:off x="14625878" y="6985000"/>
            <a:ext cx="57285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g2affcc2d45e_0_319"/>
          <p:cNvSpPr/>
          <p:nvPr/>
        </p:nvSpPr>
        <p:spPr>
          <a:xfrm>
            <a:off x="14625878" y="6985000"/>
            <a:ext cx="6270300" cy="234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Quattrocento"/>
              <a:buNone/>
            </a:pPr>
            <a:r>
              <a:rPr b="1" i="0" lang="en-US" sz="12800" u="none" cap="none" strike="noStrike">
                <a:solidFill>
                  <a:srgbClr val="272727"/>
                </a:solidFill>
                <a:latin typeface="Quattrocento"/>
                <a:ea typeface="Quattrocento"/>
                <a:cs typeface="Quattrocento"/>
                <a:sym typeface="Quattrocento"/>
              </a:rPr>
              <a:t>535 Km</a:t>
            </a:r>
            <a:endParaRPr b="0" i="0" sz="12800" u="none" cap="none" strike="noStrike">
              <a:solidFill>
                <a:schemeClr val="dk1"/>
              </a:solidFill>
              <a:latin typeface="Calibri"/>
              <a:ea typeface="Calibri"/>
              <a:cs typeface="Calibri"/>
              <a:sym typeface="Calibri"/>
            </a:endParaRPr>
          </a:p>
        </p:txBody>
      </p:sp>
      <p:sp>
        <p:nvSpPr>
          <p:cNvPr id="371" name="Google Shape;371;g2affcc2d45e_0_319"/>
          <p:cNvSpPr/>
          <p:nvPr/>
        </p:nvSpPr>
        <p:spPr>
          <a:xfrm>
            <a:off x="13552594" y="8788400"/>
            <a:ext cx="78750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g2affcc2d45e_0_319"/>
          <p:cNvSpPr/>
          <p:nvPr/>
        </p:nvSpPr>
        <p:spPr>
          <a:xfrm>
            <a:off x="13484852" y="8788400"/>
            <a:ext cx="80106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377" name="Shape 377"/>
        <p:cNvGrpSpPr/>
        <p:nvPr/>
      </p:nvGrpSpPr>
      <p:grpSpPr>
        <a:xfrm>
          <a:off x="0" y="0"/>
          <a:ext cx="0" cy="0"/>
          <a:chOff x="0" y="0"/>
          <a:chExt cx="0" cy="0"/>
        </a:xfrm>
      </p:grpSpPr>
      <p:pic>
        <p:nvPicPr>
          <p:cNvPr descr=" " id="378" name="Google Shape;378;g2affcc2d45e_0_34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79" name="Google Shape;379;g2affcc2d45e_0_348"/>
          <p:cNvPicPr preferRelativeResize="0"/>
          <p:nvPr/>
        </p:nvPicPr>
        <p:blipFill rotWithShape="1">
          <a:blip r:embed="rId4">
            <a:alphaModFix/>
          </a:blip>
          <a:srcRect b="0" l="0" r="0" t="0"/>
          <a:stretch/>
        </p:blipFill>
        <p:spPr>
          <a:xfrm>
            <a:off x="3816827" y="1136650"/>
            <a:ext cx="20570221" cy="546100"/>
          </a:xfrm>
          <a:prstGeom prst="rect">
            <a:avLst/>
          </a:prstGeom>
          <a:noFill/>
          <a:ln>
            <a:noFill/>
          </a:ln>
        </p:spPr>
      </p:pic>
      <p:pic>
        <p:nvPicPr>
          <p:cNvPr descr=" " id="380" name="Google Shape;380;g2affcc2d45e_0_348"/>
          <p:cNvPicPr preferRelativeResize="0"/>
          <p:nvPr/>
        </p:nvPicPr>
        <p:blipFill rotWithShape="1">
          <a:blip r:embed="rId5">
            <a:alphaModFix/>
          </a:blip>
          <a:srcRect b="0" l="0" r="0" t="0"/>
          <a:stretch/>
        </p:blipFill>
        <p:spPr>
          <a:xfrm>
            <a:off x="19763670" y="7086600"/>
            <a:ext cx="3899387" cy="3898900"/>
          </a:xfrm>
          <a:prstGeom prst="rect">
            <a:avLst/>
          </a:prstGeom>
          <a:noFill/>
          <a:ln>
            <a:noFill/>
          </a:ln>
        </p:spPr>
      </p:pic>
      <p:pic>
        <p:nvPicPr>
          <p:cNvPr descr=" " id="381" name="Google Shape;381;g2affcc2d45e_0_348"/>
          <p:cNvPicPr preferRelativeResize="0"/>
          <p:nvPr/>
        </p:nvPicPr>
        <p:blipFill rotWithShape="1">
          <a:blip r:embed="rId6">
            <a:alphaModFix/>
          </a:blip>
          <a:srcRect b="0" l="0" r="0" t="0"/>
          <a:stretch/>
        </p:blipFill>
        <p:spPr>
          <a:xfrm>
            <a:off x="444556" y="11315700"/>
            <a:ext cx="1600400" cy="1600200"/>
          </a:xfrm>
          <a:prstGeom prst="rect">
            <a:avLst/>
          </a:prstGeom>
          <a:noFill/>
          <a:ln>
            <a:noFill/>
          </a:ln>
        </p:spPr>
      </p:pic>
      <p:sp>
        <p:nvSpPr>
          <p:cNvPr id="382" name="Google Shape;382;g2affcc2d45e_0_34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3" name="Google Shape;383;g2affcc2d45e_0_348"/>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84" name="Google Shape;384;g2affcc2d45e_0_348"/>
          <p:cNvSpPr/>
          <p:nvPr/>
        </p:nvSpPr>
        <p:spPr>
          <a:xfrm>
            <a:off x="6841922" y="1143000"/>
            <a:ext cx="10690500" cy="1469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Quattrocento"/>
              <a:buNone/>
            </a:pPr>
            <a:r>
              <a:rPr b="1" i="0" lang="en-US" sz="8000" u="none" cap="none" strike="noStrike">
                <a:solidFill>
                  <a:srgbClr val="272727"/>
                </a:solidFill>
                <a:latin typeface="Quattrocento"/>
                <a:ea typeface="Quattrocento"/>
                <a:cs typeface="Quattrocento"/>
                <a:sym typeface="Quattrocento"/>
              </a:rPr>
              <a:t>Some Graph</a:t>
            </a:r>
            <a:endParaRPr b="0" i="0" sz="8000" u="none" cap="none" strike="noStrike">
              <a:solidFill>
                <a:schemeClr val="dk1"/>
              </a:solidFill>
              <a:latin typeface="Calibri"/>
              <a:ea typeface="Calibri"/>
              <a:cs typeface="Calibri"/>
              <a:sym typeface="Calibri"/>
            </a:endParaRPr>
          </a:p>
        </p:txBody>
      </p:sp>
      <p:sp>
        <p:nvSpPr>
          <p:cNvPr id="385" name="Google Shape;385;g2affcc2d45e_0_348"/>
          <p:cNvSpPr/>
          <p:nvPr/>
        </p:nvSpPr>
        <p:spPr>
          <a:xfrm>
            <a:off x="2718140" y="3771900"/>
            <a:ext cx="8941800" cy="6180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g2affcc2d45e_0_348"/>
          <p:cNvSpPr/>
          <p:nvPr/>
        </p:nvSpPr>
        <p:spPr>
          <a:xfrm>
            <a:off x="2986455" y="8999513"/>
            <a:ext cx="2169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6187"/>
              </a:buClr>
              <a:buSzPts val="1820"/>
              <a:buFont typeface="Lato"/>
              <a:buNone/>
            </a:pPr>
            <a:r>
              <a:rPr b="0" i="0" lang="en-US" sz="1820" u="none" cap="none" strike="noStrike">
                <a:solidFill>
                  <a:srgbClr val="026187"/>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87" name="Google Shape;387;g2affcc2d45e_0_348"/>
          <p:cNvSpPr/>
          <p:nvPr/>
        </p:nvSpPr>
        <p:spPr>
          <a:xfrm>
            <a:off x="333165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6187"/>
              </a:buClr>
              <a:buSzPts val="2185"/>
              <a:buFont typeface="Lato"/>
              <a:buNone/>
            </a:pPr>
            <a:r>
              <a:rPr b="0" i="0" lang="en-US" sz="2185" u="none" cap="none" strike="noStrike">
                <a:solidFill>
                  <a:srgbClr val="026187"/>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88" name="Google Shape;388;g2affcc2d45e_0_348"/>
          <p:cNvSpPr/>
          <p:nvPr/>
        </p:nvSpPr>
        <p:spPr>
          <a:xfrm>
            <a:off x="4470732"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6187"/>
              </a:buClr>
              <a:buSzPts val="2185"/>
              <a:buFont typeface="Lato"/>
              <a:buNone/>
            </a:pPr>
            <a:r>
              <a:rPr b="0" i="0" lang="en-US" sz="2185" u="none" cap="none" strike="noStrike">
                <a:solidFill>
                  <a:srgbClr val="026187"/>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89" name="Google Shape;389;g2affcc2d45e_0_348"/>
          <p:cNvSpPr/>
          <p:nvPr/>
        </p:nvSpPr>
        <p:spPr>
          <a:xfrm>
            <a:off x="5609804"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6187"/>
              </a:buClr>
              <a:buSzPts val="2185"/>
              <a:buFont typeface="Lato"/>
              <a:buNone/>
            </a:pPr>
            <a:r>
              <a:rPr b="0" i="0" lang="en-US" sz="2185" u="none" cap="none" strike="noStrike">
                <a:solidFill>
                  <a:srgbClr val="026187"/>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90" name="Google Shape;390;g2affcc2d45e_0_348"/>
          <p:cNvSpPr/>
          <p:nvPr/>
        </p:nvSpPr>
        <p:spPr>
          <a:xfrm>
            <a:off x="6748878"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6187"/>
              </a:buClr>
              <a:buSzPts val="2185"/>
              <a:buFont typeface="Lato"/>
              <a:buNone/>
            </a:pPr>
            <a:r>
              <a:rPr b="0" i="0" lang="en-US" sz="2185" u="none" cap="none" strike="noStrike">
                <a:solidFill>
                  <a:srgbClr val="026187"/>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91" name="Google Shape;391;g2affcc2d45e_0_348"/>
          <p:cNvSpPr/>
          <p:nvPr/>
        </p:nvSpPr>
        <p:spPr>
          <a:xfrm>
            <a:off x="788799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6187"/>
              </a:buClr>
              <a:buSzPts val="2185"/>
              <a:buFont typeface="Lato"/>
              <a:buNone/>
            </a:pPr>
            <a:r>
              <a:rPr b="0" i="0" lang="en-US" sz="2185" u="none" cap="none" strike="noStrike">
                <a:solidFill>
                  <a:srgbClr val="026187"/>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92" name="Google Shape;392;g2affcc2d45e_0_348"/>
          <p:cNvSpPr/>
          <p:nvPr/>
        </p:nvSpPr>
        <p:spPr>
          <a:xfrm>
            <a:off x="9027070"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6187"/>
              </a:buClr>
              <a:buSzPts val="2185"/>
              <a:buFont typeface="Lato"/>
              <a:buNone/>
            </a:pPr>
            <a:r>
              <a:rPr b="0" i="0" lang="en-US" sz="2185" u="none" cap="none" strike="noStrike">
                <a:solidFill>
                  <a:srgbClr val="026187"/>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93" name="Google Shape;393;g2affcc2d45e_0_348"/>
          <p:cNvSpPr/>
          <p:nvPr/>
        </p:nvSpPr>
        <p:spPr>
          <a:xfrm>
            <a:off x="10166145"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6187"/>
              </a:buClr>
              <a:buSzPts val="2185"/>
              <a:buFont typeface="Lato"/>
              <a:buNone/>
            </a:pPr>
            <a:r>
              <a:rPr b="0" i="0" lang="en-US" sz="2185" u="none" cap="none" strike="noStrike">
                <a:solidFill>
                  <a:srgbClr val="026187"/>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94" name="Google Shape;394;g2affcc2d45e_0_348"/>
          <p:cNvSpPr/>
          <p:nvPr/>
        </p:nvSpPr>
        <p:spPr>
          <a:xfrm>
            <a:off x="11281636" y="9622606"/>
            <a:ext cx="257700" cy="422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6187"/>
              </a:buClr>
              <a:buSzPts val="2185"/>
              <a:buFont typeface="Lato"/>
              <a:buNone/>
            </a:pPr>
            <a:r>
              <a:rPr b="0" i="0" lang="en-US" sz="2185" u="none" cap="none" strike="noStrike">
                <a:solidFill>
                  <a:srgbClr val="026187"/>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5" name="Google Shape;395;g2affcc2d45e_0_348"/>
          <p:cNvSpPr/>
          <p:nvPr/>
        </p:nvSpPr>
        <p:spPr>
          <a:xfrm>
            <a:off x="2852319" y="848208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6187"/>
              </a:buClr>
              <a:buSzPts val="1820"/>
              <a:buFont typeface="Lato"/>
              <a:buNone/>
            </a:pPr>
            <a:r>
              <a:rPr b="0" i="0" lang="en-US" sz="1820" u="none" cap="none" strike="noStrike">
                <a:solidFill>
                  <a:srgbClr val="026187"/>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6" name="Google Shape;396;g2affcc2d45e_0_348"/>
          <p:cNvSpPr/>
          <p:nvPr/>
        </p:nvSpPr>
        <p:spPr>
          <a:xfrm>
            <a:off x="2852319" y="7964612"/>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6187"/>
              </a:buClr>
              <a:buSzPts val="1820"/>
              <a:buFont typeface="Lato"/>
              <a:buNone/>
            </a:pPr>
            <a:r>
              <a:rPr b="0" i="0" lang="en-US" sz="1820" u="none" cap="none" strike="noStrike">
                <a:solidFill>
                  <a:srgbClr val="026187"/>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397" name="Google Shape;397;g2affcc2d45e_0_348"/>
          <p:cNvSpPr/>
          <p:nvPr/>
        </p:nvSpPr>
        <p:spPr>
          <a:xfrm>
            <a:off x="2852319" y="744716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6187"/>
              </a:buClr>
              <a:buSzPts val="1820"/>
              <a:buFont typeface="Lato"/>
              <a:buNone/>
            </a:pPr>
            <a:r>
              <a:rPr b="0" i="0" lang="en-US" sz="1820" u="none" cap="none" strike="noStrike">
                <a:solidFill>
                  <a:srgbClr val="026187"/>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398" name="Google Shape;398;g2affcc2d45e_0_348"/>
          <p:cNvSpPr/>
          <p:nvPr/>
        </p:nvSpPr>
        <p:spPr>
          <a:xfrm>
            <a:off x="2852319" y="6929611"/>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6187"/>
              </a:buClr>
              <a:buSzPts val="1820"/>
              <a:buFont typeface="Lato"/>
              <a:buNone/>
            </a:pPr>
            <a:r>
              <a:rPr b="0" i="0" lang="en-US" sz="1820" u="none" cap="none" strike="noStrike">
                <a:solidFill>
                  <a:srgbClr val="026187"/>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399" name="Google Shape;399;g2affcc2d45e_0_348"/>
          <p:cNvSpPr/>
          <p:nvPr/>
        </p:nvSpPr>
        <p:spPr>
          <a:xfrm>
            <a:off x="2852319" y="64123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6187"/>
              </a:buClr>
              <a:buSzPts val="1820"/>
              <a:buFont typeface="Lato"/>
              <a:buNone/>
            </a:pPr>
            <a:r>
              <a:rPr b="0" i="0" lang="en-US" sz="1820" u="none" cap="none" strike="noStrike">
                <a:solidFill>
                  <a:srgbClr val="026187"/>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00" name="Google Shape;400;g2affcc2d45e_0_348"/>
          <p:cNvSpPr/>
          <p:nvPr/>
        </p:nvSpPr>
        <p:spPr>
          <a:xfrm>
            <a:off x="2852319" y="5894809"/>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6187"/>
              </a:buClr>
              <a:buSzPts val="1820"/>
              <a:buFont typeface="Lato"/>
              <a:buNone/>
            </a:pPr>
            <a:r>
              <a:rPr b="0" i="0" lang="en-US" sz="1820" u="none" cap="none" strike="noStrike">
                <a:solidFill>
                  <a:srgbClr val="026187"/>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01" name="Google Shape;401;g2affcc2d45e_0_348"/>
          <p:cNvSpPr/>
          <p:nvPr/>
        </p:nvSpPr>
        <p:spPr>
          <a:xfrm>
            <a:off x="2852319" y="5377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6187"/>
              </a:buClr>
              <a:buSzPts val="1820"/>
              <a:buFont typeface="Lato"/>
              <a:buNone/>
            </a:pPr>
            <a:r>
              <a:rPr b="0" i="0" lang="en-US" sz="1820" u="none" cap="none" strike="noStrike">
                <a:solidFill>
                  <a:srgbClr val="026187"/>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02" name="Google Shape;402;g2affcc2d45e_0_348"/>
          <p:cNvSpPr/>
          <p:nvPr/>
        </p:nvSpPr>
        <p:spPr>
          <a:xfrm>
            <a:off x="2852319" y="486005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6187"/>
              </a:buClr>
              <a:buSzPts val="1820"/>
              <a:buFont typeface="Lato"/>
              <a:buNone/>
            </a:pPr>
            <a:r>
              <a:rPr b="0" i="0" lang="en-US" sz="1820" u="none" cap="none" strike="noStrike">
                <a:solidFill>
                  <a:srgbClr val="026187"/>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03" name="Google Shape;403;g2affcc2d45e_0_348"/>
          <p:cNvSpPr/>
          <p:nvPr/>
        </p:nvSpPr>
        <p:spPr>
          <a:xfrm>
            <a:off x="2852319" y="4342507"/>
            <a:ext cx="3564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6187"/>
              </a:buClr>
              <a:buSzPts val="1820"/>
              <a:buFont typeface="Lato"/>
              <a:buNone/>
            </a:pPr>
            <a:r>
              <a:rPr b="0" i="0" lang="en-US" sz="1820" u="none" cap="none" strike="noStrike">
                <a:solidFill>
                  <a:srgbClr val="026187"/>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04" name="Google Shape;404;g2affcc2d45e_0_348"/>
          <p:cNvSpPr/>
          <p:nvPr/>
        </p:nvSpPr>
        <p:spPr>
          <a:xfrm>
            <a:off x="2718140" y="3825032"/>
            <a:ext cx="483600" cy="356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26187"/>
              </a:buClr>
              <a:buSzPts val="1820"/>
              <a:buFont typeface="Lato"/>
              <a:buNone/>
            </a:pPr>
            <a:r>
              <a:rPr b="0" i="0" lang="en-US" sz="1820" u="none" cap="none" strike="noStrike">
                <a:solidFill>
                  <a:srgbClr val="026187"/>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5" name="Google Shape;405;g2affcc2d45e_0_348"/>
          <p:cNvPicPr preferRelativeResize="0"/>
          <p:nvPr/>
        </p:nvPicPr>
        <p:blipFill rotWithShape="1">
          <a:blip r:embed="rId8">
            <a:alphaModFix/>
          </a:blip>
          <a:srcRect b="0" l="0" r="0" t="0"/>
          <a:stretch/>
        </p:blipFill>
        <p:spPr>
          <a:xfrm>
            <a:off x="3368467" y="3771900"/>
            <a:ext cx="8291592" cy="5511006"/>
          </a:xfrm>
          <a:prstGeom prst="rect">
            <a:avLst/>
          </a:prstGeom>
          <a:noFill/>
          <a:ln>
            <a:noFill/>
          </a:ln>
        </p:spPr>
      </p:pic>
      <p:pic>
        <p:nvPicPr>
          <p:cNvPr descr=" " id="406" name="Google Shape;406;g2affcc2d45e_0_348"/>
          <p:cNvPicPr preferRelativeResize="0"/>
          <p:nvPr/>
        </p:nvPicPr>
        <p:blipFill rotWithShape="1">
          <a:blip r:embed="rId9">
            <a:alphaModFix/>
          </a:blip>
          <a:srcRect b="0" l="0" r="0" t="0"/>
          <a:stretch/>
        </p:blipFill>
        <p:spPr>
          <a:xfrm>
            <a:off x="4512766" y="4185444"/>
            <a:ext cx="11567" cy="5258445"/>
          </a:xfrm>
          <a:prstGeom prst="rect">
            <a:avLst/>
          </a:prstGeom>
          <a:noFill/>
          <a:ln>
            <a:noFill/>
          </a:ln>
        </p:spPr>
      </p:pic>
      <p:pic>
        <p:nvPicPr>
          <p:cNvPr descr=" " id="407" name="Google Shape;407;g2affcc2d45e_0_348"/>
          <p:cNvPicPr preferRelativeResize="0"/>
          <p:nvPr/>
        </p:nvPicPr>
        <p:blipFill rotWithShape="1">
          <a:blip r:embed="rId10">
            <a:alphaModFix/>
          </a:blip>
          <a:srcRect b="0" l="0" r="0" t="0"/>
          <a:stretch/>
        </p:blipFill>
        <p:spPr>
          <a:xfrm>
            <a:off x="5651279" y="4185444"/>
            <a:ext cx="11567" cy="5258445"/>
          </a:xfrm>
          <a:prstGeom prst="rect">
            <a:avLst/>
          </a:prstGeom>
          <a:noFill/>
          <a:ln>
            <a:noFill/>
          </a:ln>
        </p:spPr>
      </p:pic>
      <p:pic>
        <p:nvPicPr>
          <p:cNvPr descr=" " id="408" name="Google Shape;408;g2affcc2d45e_0_348"/>
          <p:cNvPicPr preferRelativeResize="0"/>
          <p:nvPr/>
        </p:nvPicPr>
        <p:blipFill rotWithShape="1">
          <a:blip r:embed="rId11">
            <a:alphaModFix/>
          </a:blip>
          <a:srcRect b="0" l="0" r="0" t="0"/>
          <a:stretch/>
        </p:blipFill>
        <p:spPr>
          <a:xfrm>
            <a:off x="6789795" y="4185444"/>
            <a:ext cx="11567" cy="5258445"/>
          </a:xfrm>
          <a:prstGeom prst="rect">
            <a:avLst/>
          </a:prstGeom>
          <a:noFill/>
          <a:ln>
            <a:noFill/>
          </a:ln>
        </p:spPr>
      </p:pic>
      <p:pic>
        <p:nvPicPr>
          <p:cNvPr descr=" " id="409" name="Google Shape;409;g2affcc2d45e_0_348"/>
          <p:cNvPicPr preferRelativeResize="0"/>
          <p:nvPr/>
        </p:nvPicPr>
        <p:blipFill rotWithShape="1">
          <a:blip r:embed="rId12">
            <a:alphaModFix/>
          </a:blip>
          <a:srcRect b="0" l="0" r="0" t="0"/>
          <a:stretch/>
        </p:blipFill>
        <p:spPr>
          <a:xfrm>
            <a:off x="7928309" y="4185444"/>
            <a:ext cx="11567" cy="5258445"/>
          </a:xfrm>
          <a:prstGeom prst="rect">
            <a:avLst/>
          </a:prstGeom>
          <a:noFill/>
          <a:ln>
            <a:noFill/>
          </a:ln>
        </p:spPr>
      </p:pic>
      <p:pic>
        <p:nvPicPr>
          <p:cNvPr descr=" " id="410" name="Google Shape;410;g2affcc2d45e_0_348"/>
          <p:cNvPicPr preferRelativeResize="0"/>
          <p:nvPr/>
        </p:nvPicPr>
        <p:blipFill rotWithShape="1">
          <a:blip r:embed="rId13">
            <a:alphaModFix/>
          </a:blip>
          <a:srcRect b="0" l="0" r="0" t="0"/>
          <a:stretch/>
        </p:blipFill>
        <p:spPr>
          <a:xfrm>
            <a:off x="9066828" y="4185444"/>
            <a:ext cx="11567" cy="5258445"/>
          </a:xfrm>
          <a:prstGeom prst="rect">
            <a:avLst/>
          </a:prstGeom>
          <a:noFill/>
          <a:ln>
            <a:noFill/>
          </a:ln>
        </p:spPr>
      </p:pic>
      <p:pic>
        <p:nvPicPr>
          <p:cNvPr descr=" " id="411" name="Google Shape;411;g2affcc2d45e_0_348"/>
          <p:cNvPicPr preferRelativeResize="0"/>
          <p:nvPr/>
        </p:nvPicPr>
        <p:blipFill rotWithShape="1">
          <a:blip r:embed="rId14">
            <a:alphaModFix/>
          </a:blip>
          <a:srcRect b="0" l="0" r="0" t="0"/>
          <a:stretch/>
        </p:blipFill>
        <p:spPr>
          <a:xfrm>
            <a:off x="10205341" y="4185444"/>
            <a:ext cx="11567" cy="5258445"/>
          </a:xfrm>
          <a:prstGeom prst="rect">
            <a:avLst/>
          </a:prstGeom>
          <a:noFill/>
          <a:ln>
            <a:noFill/>
          </a:ln>
        </p:spPr>
      </p:pic>
      <p:pic>
        <p:nvPicPr>
          <p:cNvPr descr=" " id="412" name="Google Shape;412;g2affcc2d45e_0_348"/>
          <p:cNvPicPr preferRelativeResize="0"/>
          <p:nvPr/>
        </p:nvPicPr>
        <p:blipFill rotWithShape="1">
          <a:blip r:embed="rId15">
            <a:alphaModFix/>
          </a:blip>
          <a:srcRect b="0" l="0" r="0" t="0"/>
          <a:stretch/>
        </p:blipFill>
        <p:spPr>
          <a:xfrm>
            <a:off x="11343854" y="4185444"/>
            <a:ext cx="11567" cy="5258445"/>
          </a:xfrm>
          <a:prstGeom prst="rect">
            <a:avLst/>
          </a:prstGeom>
          <a:noFill/>
          <a:ln>
            <a:noFill/>
          </a:ln>
        </p:spPr>
      </p:pic>
      <p:pic>
        <p:nvPicPr>
          <p:cNvPr descr=" " id="413" name="Google Shape;413;g2affcc2d45e_0_348"/>
          <p:cNvPicPr preferRelativeResize="0"/>
          <p:nvPr/>
        </p:nvPicPr>
        <p:blipFill rotWithShape="1">
          <a:blip r:embed="rId16">
            <a:alphaModFix/>
          </a:blip>
          <a:srcRect b="0" l="0" r="0" t="0"/>
          <a:stretch/>
        </p:blipFill>
        <p:spPr>
          <a:xfrm>
            <a:off x="3355539" y="5483845"/>
            <a:ext cx="8050167" cy="2373585"/>
          </a:xfrm>
          <a:prstGeom prst="rect">
            <a:avLst/>
          </a:prstGeom>
          <a:noFill/>
          <a:ln>
            <a:noFill/>
          </a:ln>
        </p:spPr>
      </p:pic>
      <p:pic>
        <p:nvPicPr>
          <p:cNvPr descr=" " id="414" name="Google Shape;414;g2affcc2d45e_0_348"/>
          <p:cNvPicPr preferRelativeResize="0"/>
          <p:nvPr/>
        </p:nvPicPr>
        <p:blipFill rotWithShape="1">
          <a:blip r:embed="rId17">
            <a:alphaModFix/>
          </a:blip>
          <a:srcRect b="0" l="0" r="0" t="0"/>
          <a:stretch/>
        </p:blipFill>
        <p:spPr>
          <a:xfrm>
            <a:off x="3369143" y="6359525"/>
            <a:ext cx="8044030" cy="2268538"/>
          </a:xfrm>
          <a:prstGeom prst="rect">
            <a:avLst/>
          </a:prstGeom>
          <a:noFill/>
          <a:ln>
            <a:noFill/>
          </a:ln>
        </p:spPr>
      </p:pic>
      <p:pic>
        <p:nvPicPr>
          <p:cNvPr descr=" " id="415" name="Google Shape;415;g2affcc2d45e_0_348"/>
          <p:cNvPicPr preferRelativeResize="0"/>
          <p:nvPr/>
        </p:nvPicPr>
        <p:blipFill rotWithShape="1">
          <a:blip r:embed="rId18">
            <a:alphaModFix/>
          </a:blip>
          <a:srcRect b="0" l="0" r="0" t="0"/>
          <a:stretch/>
        </p:blipFill>
        <p:spPr>
          <a:xfrm>
            <a:off x="4441751" y="6055643"/>
            <a:ext cx="153591" cy="153566"/>
          </a:xfrm>
          <a:prstGeom prst="rect">
            <a:avLst/>
          </a:prstGeom>
          <a:noFill/>
          <a:ln>
            <a:noFill/>
          </a:ln>
        </p:spPr>
      </p:pic>
      <p:pic>
        <p:nvPicPr>
          <p:cNvPr descr=" " id="416" name="Google Shape;416;g2affcc2d45e_0_348"/>
          <p:cNvPicPr preferRelativeResize="0"/>
          <p:nvPr/>
        </p:nvPicPr>
        <p:blipFill rotWithShape="1">
          <a:blip r:embed="rId19">
            <a:alphaModFix/>
          </a:blip>
          <a:srcRect b="0" l="0" r="0" t="0"/>
          <a:stretch/>
        </p:blipFill>
        <p:spPr>
          <a:xfrm>
            <a:off x="4441751" y="6981130"/>
            <a:ext cx="153591" cy="153566"/>
          </a:xfrm>
          <a:prstGeom prst="rect">
            <a:avLst/>
          </a:prstGeom>
          <a:noFill/>
          <a:ln>
            <a:noFill/>
          </a:ln>
        </p:spPr>
      </p:pic>
      <p:pic>
        <p:nvPicPr>
          <p:cNvPr descr=" " id="417" name="Google Shape;417;g2affcc2d45e_0_348"/>
          <p:cNvPicPr preferRelativeResize="0"/>
          <p:nvPr/>
        </p:nvPicPr>
        <p:blipFill rotWithShape="1">
          <a:blip r:embed="rId20">
            <a:alphaModFix/>
          </a:blip>
          <a:srcRect b="0" l="0" r="0" t="0"/>
          <a:stretch/>
        </p:blipFill>
        <p:spPr>
          <a:xfrm>
            <a:off x="5580267" y="5651277"/>
            <a:ext cx="153591" cy="153566"/>
          </a:xfrm>
          <a:prstGeom prst="rect">
            <a:avLst/>
          </a:prstGeom>
          <a:noFill/>
          <a:ln>
            <a:noFill/>
          </a:ln>
        </p:spPr>
      </p:pic>
      <p:pic>
        <p:nvPicPr>
          <p:cNvPr descr=" " id="418" name="Google Shape;418;g2affcc2d45e_0_348"/>
          <p:cNvPicPr preferRelativeResize="0"/>
          <p:nvPr/>
        </p:nvPicPr>
        <p:blipFill rotWithShape="1">
          <a:blip r:embed="rId21">
            <a:alphaModFix/>
          </a:blip>
          <a:srcRect b="0" l="0" r="0" t="0"/>
          <a:stretch/>
        </p:blipFill>
        <p:spPr>
          <a:xfrm>
            <a:off x="5580267" y="7415510"/>
            <a:ext cx="153591" cy="153566"/>
          </a:xfrm>
          <a:prstGeom prst="rect">
            <a:avLst/>
          </a:prstGeom>
          <a:noFill/>
          <a:ln>
            <a:noFill/>
          </a:ln>
        </p:spPr>
      </p:pic>
      <p:pic>
        <p:nvPicPr>
          <p:cNvPr descr=" " id="419" name="Google Shape;419;g2affcc2d45e_0_348"/>
          <p:cNvPicPr preferRelativeResize="0"/>
          <p:nvPr/>
        </p:nvPicPr>
        <p:blipFill rotWithShape="1">
          <a:blip r:embed="rId22">
            <a:alphaModFix/>
          </a:blip>
          <a:srcRect b="0" l="0" r="0" t="0"/>
          <a:stretch/>
        </p:blipFill>
        <p:spPr>
          <a:xfrm>
            <a:off x="6718783" y="7732812"/>
            <a:ext cx="153591" cy="153566"/>
          </a:xfrm>
          <a:prstGeom prst="rect">
            <a:avLst/>
          </a:prstGeom>
          <a:noFill/>
          <a:ln>
            <a:noFill/>
          </a:ln>
        </p:spPr>
      </p:pic>
      <p:pic>
        <p:nvPicPr>
          <p:cNvPr descr=" " id="420" name="Google Shape;420;g2affcc2d45e_0_348"/>
          <p:cNvPicPr preferRelativeResize="0"/>
          <p:nvPr/>
        </p:nvPicPr>
        <p:blipFill rotWithShape="1">
          <a:blip r:embed="rId23">
            <a:alphaModFix/>
          </a:blip>
          <a:srcRect b="0" l="0" r="0" t="0"/>
          <a:stretch/>
        </p:blipFill>
        <p:spPr>
          <a:xfrm>
            <a:off x="6718783" y="6311826"/>
            <a:ext cx="153591" cy="153566"/>
          </a:xfrm>
          <a:prstGeom prst="rect">
            <a:avLst/>
          </a:prstGeom>
          <a:noFill/>
          <a:ln>
            <a:noFill/>
          </a:ln>
        </p:spPr>
      </p:pic>
      <p:pic>
        <p:nvPicPr>
          <p:cNvPr descr=" " id="421" name="Google Shape;421;g2affcc2d45e_0_348"/>
          <p:cNvPicPr preferRelativeResize="0"/>
          <p:nvPr/>
        </p:nvPicPr>
        <p:blipFill rotWithShape="1">
          <a:blip r:embed="rId24">
            <a:alphaModFix/>
          </a:blip>
          <a:srcRect b="0" l="0" r="0" t="0"/>
          <a:stretch/>
        </p:blipFill>
        <p:spPr>
          <a:xfrm>
            <a:off x="7861923" y="6733232"/>
            <a:ext cx="153591" cy="153566"/>
          </a:xfrm>
          <a:prstGeom prst="rect">
            <a:avLst/>
          </a:prstGeom>
          <a:noFill/>
          <a:ln>
            <a:noFill/>
          </a:ln>
        </p:spPr>
      </p:pic>
      <p:pic>
        <p:nvPicPr>
          <p:cNvPr descr=" " id="422" name="Google Shape;422;g2affcc2d45e_0_348"/>
          <p:cNvPicPr preferRelativeResize="0"/>
          <p:nvPr/>
        </p:nvPicPr>
        <p:blipFill rotWithShape="1">
          <a:blip r:embed="rId25">
            <a:alphaModFix/>
          </a:blip>
          <a:srcRect b="0" l="0" r="0" t="0"/>
          <a:stretch/>
        </p:blipFill>
        <p:spPr>
          <a:xfrm>
            <a:off x="7861923" y="6420644"/>
            <a:ext cx="153591" cy="153566"/>
          </a:xfrm>
          <a:prstGeom prst="rect">
            <a:avLst/>
          </a:prstGeom>
          <a:noFill/>
          <a:ln>
            <a:noFill/>
          </a:ln>
        </p:spPr>
      </p:pic>
      <p:pic>
        <p:nvPicPr>
          <p:cNvPr descr=" " id="423" name="Google Shape;423;g2affcc2d45e_0_348"/>
          <p:cNvPicPr preferRelativeResize="0"/>
          <p:nvPr/>
        </p:nvPicPr>
        <p:blipFill rotWithShape="1">
          <a:blip r:embed="rId26">
            <a:alphaModFix/>
          </a:blip>
          <a:srcRect b="0" l="0" r="0" t="0"/>
          <a:stretch/>
        </p:blipFill>
        <p:spPr>
          <a:xfrm>
            <a:off x="8995813" y="7667575"/>
            <a:ext cx="153591" cy="153566"/>
          </a:xfrm>
          <a:prstGeom prst="rect">
            <a:avLst/>
          </a:prstGeom>
          <a:noFill/>
          <a:ln>
            <a:noFill/>
          </a:ln>
        </p:spPr>
      </p:pic>
      <p:pic>
        <p:nvPicPr>
          <p:cNvPr descr=" " id="424" name="Google Shape;424;g2affcc2d45e_0_348"/>
          <p:cNvPicPr preferRelativeResize="0"/>
          <p:nvPr/>
        </p:nvPicPr>
        <p:blipFill rotWithShape="1">
          <a:blip r:embed="rId27">
            <a:alphaModFix/>
          </a:blip>
          <a:srcRect b="0" l="0" r="0" t="0"/>
          <a:stretch/>
        </p:blipFill>
        <p:spPr>
          <a:xfrm>
            <a:off x="8995813" y="7076877"/>
            <a:ext cx="153591" cy="153566"/>
          </a:xfrm>
          <a:prstGeom prst="rect">
            <a:avLst/>
          </a:prstGeom>
          <a:noFill/>
          <a:ln>
            <a:noFill/>
          </a:ln>
        </p:spPr>
      </p:pic>
      <p:pic>
        <p:nvPicPr>
          <p:cNvPr descr=" " id="425" name="Google Shape;425;g2affcc2d45e_0_348"/>
          <p:cNvPicPr preferRelativeResize="0"/>
          <p:nvPr/>
        </p:nvPicPr>
        <p:blipFill rotWithShape="1">
          <a:blip r:embed="rId28">
            <a:alphaModFix/>
          </a:blip>
          <a:srcRect b="0" l="0" r="0" t="0"/>
          <a:stretch/>
        </p:blipFill>
        <p:spPr>
          <a:xfrm>
            <a:off x="10138955" y="6972449"/>
            <a:ext cx="153591" cy="153566"/>
          </a:xfrm>
          <a:prstGeom prst="rect">
            <a:avLst/>
          </a:prstGeom>
          <a:noFill/>
          <a:ln>
            <a:noFill/>
          </a:ln>
        </p:spPr>
      </p:pic>
      <p:pic>
        <p:nvPicPr>
          <p:cNvPr descr=" " id="426" name="Google Shape;426;g2affcc2d45e_0_348"/>
          <p:cNvPicPr preferRelativeResize="0"/>
          <p:nvPr/>
        </p:nvPicPr>
        <p:blipFill rotWithShape="1">
          <a:blip r:embed="rId29">
            <a:alphaModFix/>
          </a:blip>
          <a:srcRect b="0" l="0" r="0" t="0"/>
          <a:stretch/>
        </p:blipFill>
        <p:spPr>
          <a:xfrm>
            <a:off x="10138955" y="6572771"/>
            <a:ext cx="153591" cy="153566"/>
          </a:xfrm>
          <a:prstGeom prst="rect">
            <a:avLst/>
          </a:prstGeom>
          <a:noFill/>
          <a:ln>
            <a:noFill/>
          </a:ln>
        </p:spPr>
      </p:pic>
      <p:sp>
        <p:nvSpPr>
          <p:cNvPr id="427" name="Google Shape;427;g2affcc2d45e_0_34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g2affcc2d45e_0_348"/>
          <p:cNvSpPr/>
          <p:nvPr/>
        </p:nvSpPr>
        <p:spPr>
          <a:xfrm>
            <a:off x="14403600" y="4191000"/>
            <a:ext cx="56013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29" name="Google Shape;429;g2affcc2d45e_0_348"/>
          <p:cNvPicPr preferRelativeResize="0"/>
          <p:nvPr/>
        </p:nvPicPr>
        <p:blipFill rotWithShape="1">
          <a:blip r:embed="rId30">
            <a:alphaModFix/>
          </a:blip>
          <a:srcRect b="0" l="0" r="0" t="0"/>
          <a:stretch/>
        </p:blipFill>
        <p:spPr>
          <a:xfrm>
            <a:off x="14403600" y="4191000"/>
            <a:ext cx="5575997" cy="5575300"/>
          </a:xfrm>
          <a:prstGeom prst="rect">
            <a:avLst/>
          </a:prstGeom>
          <a:noFill/>
          <a:ln>
            <a:noFill/>
          </a:ln>
        </p:spPr>
      </p:pic>
      <p:pic>
        <p:nvPicPr>
          <p:cNvPr descr=" " id="430" name="Google Shape;430;g2affcc2d45e_0_348"/>
          <p:cNvPicPr preferRelativeResize="0"/>
          <p:nvPr/>
        </p:nvPicPr>
        <p:blipFill rotWithShape="1">
          <a:blip r:embed="rId31">
            <a:alphaModFix/>
          </a:blip>
          <a:srcRect b="0" l="0" r="0" t="0"/>
          <a:stretch/>
        </p:blipFill>
        <p:spPr>
          <a:xfrm>
            <a:off x="14403600" y="4191000"/>
            <a:ext cx="5575997" cy="5575300"/>
          </a:xfrm>
          <a:prstGeom prst="rect">
            <a:avLst/>
          </a:prstGeom>
          <a:noFill/>
          <a:ln>
            <a:noFill/>
          </a:ln>
        </p:spPr>
      </p:pic>
      <p:sp>
        <p:nvSpPr>
          <p:cNvPr id="431" name="Google Shape;431;g2affcc2d45e_0_348"/>
          <p:cNvSpPr/>
          <p:nvPr/>
        </p:nvSpPr>
        <p:spPr>
          <a:xfrm>
            <a:off x="16308838" y="6365379"/>
            <a:ext cx="1778100" cy="1226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g2affcc2d45e_0_348"/>
          <p:cNvSpPr/>
          <p:nvPr/>
        </p:nvSpPr>
        <p:spPr>
          <a:xfrm>
            <a:off x="16308838" y="6337300"/>
            <a:ext cx="19815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34.574</a:t>
            </a:r>
            <a:endParaRPr b="0" i="0" sz="4800" u="none" cap="none" strike="noStrike">
              <a:solidFill>
                <a:schemeClr val="dk1"/>
              </a:solidFill>
              <a:latin typeface="Calibri"/>
              <a:ea typeface="Calibri"/>
              <a:cs typeface="Calibri"/>
              <a:sym typeface="Calibri"/>
            </a:endParaRPr>
          </a:p>
        </p:txBody>
      </p:sp>
      <p:sp>
        <p:nvSpPr>
          <p:cNvPr id="433" name="Google Shape;433;g2affcc2d45e_0_348"/>
          <p:cNvSpPr/>
          <p:nvPr/>
        </p:nvSpPr>
        <p:spPr>
          <a:xfrm>
            <a:off x="16696237" y="7010400"/>
            <a:ext cx="1138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Total</a:t>
            </a:r>
            <a:endParaRPr b="0" i="0" sz="3200" u="none" cap="none" strike="noStrike">
              <a:solidFill>
                <a:schemeClr val="dk1"/>
              </a:solidFill>
              <a:latin typeface="Calibri"/>
              <a:ea typeface="Calibri"/>
              <a:cs typeface="Calibri"/>
              <a:sym typeface="Calibri"/>
            </a:endParaRPr>
          </a:p>
        </p:txBody>
      </p:sp>
      <p:sp>
        <p:nvSpPr>
          <p:cNvPr id="434" name="Google Shape;434;g2affcc2d45e_0_348"/>
          <p:cNvSpPr/>
          <p:nvPr/>
        </p:nvSpPr>
        <p:spPr>
          <a:xfrm>
            <a:off x="13260457" y="10515600"/>
            <a:ext cx="78750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2affcc2d45e_0_348"/>
          <p:cNvSpPr/>
          <p:nvPr/>
        </p:nvSpPr>
        <p:spPr>
          <a:xfrm>
            <a:off x="13260457" y="10515600"/>
            <a:ext cx="78750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affcc2d45e_0_348"/>
          <p:cNvSpPr/>
          <p:nvPr/>
        </p:nvSpPr>
        <p:spPr>
          <a:xfrm>
            <a:off x="13158845" y="10515600"/>
            <a:ext cx="80781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Treasure Found</a:t>
            </a:r>
            <a:endParaRPr b="0" i="0" sz="4800" u="none" cap="none" strike="noStrike">
              <a:solidFill>
                <a:schemeClr val="dk1"/>
              </a:solidFill>
              <a:latin typeface="Calibri"/>
              <a:ea typeface="Calibri"/>
              <a:cs typeface="Calibri"/>
              <a:sym typeface="Calibri"/>
            </a:endParaRPr>
          </a:p>
        </p:txBody>
      </p:sp>
      <p:sp>
        <p:nvSpPr>
          <p:cNvPr id="437" name="Google Shape;437;g2affcc2d45e_0_348"/>
          <p:cNvSpPr/>
          <p:nvPr/>
        </p:nvSpPr>
        <p:spPr>
          <a:xfrm>
            <a:off x="13192716" y="112903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38" name="Google Shape;438;g2affcc2d45e_0_348"/>
          <p:cNvSpPr/>
          <p:nvPr/>
        </p:nvSpPr>
        <p:spPr>
          <a:xfrm>
            <a:off x="3251606" y="10515600"/>
            <a:ext cx="78750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g2affcc2d45e_0_348"/>
          <p:cNvSpPr/>
          <p:nvPr/>
        </p:nvSpPr>
        <p:spPr>
          <a:xfrm>
            <a:off x="3251606" y="10515600"/>
            <a:ext cx="78750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g2affcc2d45e_0_348"/>
          <p:cNvSpPr/>
          <p:nvPr/>
        </p:nvSpPr>
        <p:spPr>
          <a:xfrm>
            <a:off x="3149994" y="10515600"/>
            <a:ext cx="80781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Spellcasting Progress</a:t>
            </a:r>
            <a:endParaRPr b="0" i="0" sz="4800" u="none" cap="none" strike="noStrike">
              <a:solidFill>
                <a:schemeClr val="dk1"/>
              </a:solidFill>
              <a:latin typeface="Calibri"/>
              <a:ea typeface="Calibri"/>
              <a:cs typeface="Calibri"/>
              <a:sym typeface="Calibri"/>
            </a:endParaRPr>
          </a:p>
        </p:txBody>
      </p:sp>
      <p:sp>
        <p:nvSpPr>
          <p:cNvPr id="441" name="Google Shape;441;g2affcc2d45e_0_348"/>
          <p:cNvSpPr/>
          <p:nvPr/>
        </p:nvSpPr>
        <p:spPr>
          <a:xfrm>
            <a:off x="3183865" y="11290300"/>
            <a:ext cx="80106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446" name="Shape 446"/>
        <p:cNvGrpSpPr/>
        <p:nvPr/>
      </p:nvGrpSpPr>
      <p:grpSpPr>
        <a:xfrm>
          <a:off x="0" y="0"/>
          <a:ext cx="0" cy="0"/>
          <a:chOff x="0" y="0"/>
          <a:chExt cx="0" cy="0"/>
        </a:xfrm>
      </p:grpSpPr>
      <p:pic>
        <p:nvPicPr>
          <p:cNvPr descr=" " id="447" name="Google Shape;447;g2affcc2d45e_0_41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48" name="Google Shape;448;g2affcc2d45e_0_416"/>
          <p:cNvPicPr preferRelativeResize="0"/>
          <p:nvPr/>
        </p:nvPicPr>
        <p:blipFill rotWithShape="1">
          <a:blip r:embed="rId4">
            <a:alphaModFix/>
          </a:blip>
          <a:srcRect b="0" l="0" r="0" t="0"/>
          <a:stretch/>
        </p:blipFill>
        <p:spPr>
          <a:xfrm>
            <a:off x="317540" y="10236200"/>
            <a:ext cx="2409999" cy="2409577"/>
          </a:xfrm>
          <a:prstGeom prst="rect">
            <a:avLst/>
          </a:prstGeom>
          <a:noFill/>
          <a:ln>
            <a:noFill/>
          </a:ln>
        </p:spPr>
      </p:pic>
      <p:pic>
        <p:nvPicPr>
          <p:cNvPr descr=" " id="449" name="Google Shape;449;g2affcc2d45e_0_416"/>
          <p:cNvPicPr preferRelativeResize="0"/>
          <p:nvPr/>
        </p:nvPicPr>
        <p:blipFill rotWithShape="1">
          <a:blip r:embed="rId5">
            <a:alphaModFix/>
          </a:blip>
          <a:srcRect b="0" l="0" r="0" t="0"/>
          <a:stretch/>
        </p:blipFill>
        <p:spPr>
          <a:xfrm>
            <a:off x="603325" y="755650"/>
            <a:ext cx="15718214" cy="546100"/>
          </a:xfrm>
          <a:prstGeom prst="rect">
            <a:avLst/>
          </a:prstGeom>
          <a:noFill/>
          <a:ln>
            <a:noFill/>
          </a:ln>
        </p:spPr>
      </p:pic>
      <p:pic>
        <p:nvPicPr>
          <p:cNvPr descr=" " id="450" name="Google Shape;450;g2affcc2d45e_0_416"/>
          <p:cNvPicPr preferRelativeResize="0"/>
          <p:nvPr/>
        </p:nvPicPr>
        <p:blipFill rotWithShape="1">
          <a:blip r:embed="rId6">
            <a:alphaModFix/>
          </a:blip>
          <a:srcRect b="0" l="0" r="0" t="0"/>
          <a:stretch/>
        </p:blipFill>
        <p:spPr>
          <a:xfrm>
            <a:off x="3213502" y="12617450"/>
            <a:ext cx="20570221" cy="546100"/>
          </a:xfrm>
          <a:prstGeom prst="rect">
            <a:avLst/>
          </a:prstGeom>
          <a:noFill/>
          <a:ln>
            <a:noFill/>
          </a:ln>
        </p:spPr>
      </p:pic>
      <p:sp>
        <p:nvSpPr>
          <p:cNvPr id="451" name="Google Shape;451;g2affcc2d45e_0_41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2" name="Google Shape;452;g2affcc2d45e_0_41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53" name="Google Shape;453;g2affcc2d45e_0_416"/>
          <p:cNvSpPr/>
          <p:nvPr/>
        </p:nvSpPr>
        <p:spPr>
          <a:xfrm>
            <a:off x="13450981" y="5753100"/>
            <a:ext cx="87387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g2affcc2d45e_0_416"/>
          <p:cNvSpPr/>
          <p:nvPr/>
        </p:nvSpPr>
        <p:spPr>
          <a:xfrm>
            <a:off x="13450981" y="5753100"/>
            <a:ext cx="8738700" cy="20955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g2affcc2d45e_0_416"/>
          <p:cNvSpPr/>
          <p:nvPr/>
        </p:nvSpPr>
        <p:spPr>
          <a:xfrm>
            <a:off x="13450981" y="5753100"/>
            <a:ext cx="89418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A web application</a:t>
            </a:r>
            <a:endParaRPr b="0" i="0" sz="4800" u="none" cap="none" strike="noStrike">
              <a:solidFill>
                <a:schemeClr val="dk1"/>
              </a:solidFill>
              <a:latin typeface="Calibri"/>
              <a:ea typeface="Calibri"/>
              <a:cs typeface="Calibri"/>
              <a:sym typeface="Calibri"/>
            </a:endParaRPr>
          </a:p>
        </p:txBody>
      </p:sp>
      <p:sp>
        <p:nvSpPr>
          <p:cNvPr id="456" name="Google Shape;456;g2affcc2d45e_0_416"/>
          <p:cNvSpPr/>
          <p:nvPr/>
        </p:nvSpPr>
        <p:spPr>
          <a:xfrm>
            <a:off x="13450981" y="6629400"/>
            <a:ext cx="88743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57" name="Google Shape;457;g2affcc2d45e_0_416"/>
          <p:cNvPicPr preferRelativeResize="0"/>
          <p:nvPr/>
        </p:nvPicPr>
        <p:blipFill rotWithShape="1">
          <a:blip r:embed="rId8">
            <a:alphaModFix/>
          </a:blip>
          <a:srcRect b="0" l="0" r="0" t="0"/>
          <a:stretch/>
        </p:blipFill>
        <p:spPr>
          <a:xfrm>
            <a:off x="254032" y="3251200"/>
            <a:ext cx="13768521" cy="8166100"/>
          </a:xfrm>
          <a:prstGeom prst="rect">
            <a:avLst/>
          </a:prstGeom>
          <a:noFill/>
          <a:ln>
            <a:noFill/>
          </a:ln>
        </p:spPr>
      </p:pic>
      <p:pic>
        <p:nvPicPr>
          <p:cNvPr descr=" " id="458" name="Google Shape;458;g2affcc2d45e_0_416"/>
          <p:cNvPicPr preferRelativeResize="0"/>
          <p:nvPr/>
        </p:nvPicPr>
        <p:blipFill rotWithShape="1">
          <a:blip r:embed="rId9">
            <a:alphaModFix/>
          </a:blip>
          <a:srcRect b="0" l="0" r="0" t="0"/>
          <a:stretch/>
        </p:blipFill>
        <p:spPr>
          <a:xfrm>
            <a:off x="2184673" y="3594100"/>
            <a:ext cx="9894537" cy="6489700"/>
          </a:xfrm>
          <a:prstGeom prst="rect">
            <a:avLst/>
          </a:prstGeom>
          <a:noFill/>
          <a:ln>
            <a:noFill/>
          </a:ln>
        </p:spPr>
      </p:pic>
      <p:sp>
        <p:nvSpPr>
          <p:cNvPr id="459" name="Google Shape;459;g2affcc2d45e_0_416"/>
          <p:cNvSpPr/>
          <p:nvPr/>
        </p:nvSpPr>
        <p:spPr>
          <a:xfrm>
            <a:off x="7011276" y="1219200"/>
            <a:ext cx="10690500" cy="146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Quattrocento"/>
              <a:buNone/>
            </a:pPr>
            <a:r>
              <a:rPr b="1" i="0" lang="en-US" sz="8000" u="none" cap="none" strike="noStrike">
                <a:solidFill>
                  <a:srgbClr val="272727"/>
                </a:solidFill>
                <a:latin typeface="Quattrocento"/>
                <a:ea typeface="Quattrocento"/>
                <a:cs typeface="Quattrocento"/>
                <a:sym typeface="Quattrocento"/>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464" name="Shape 464"/>
        <p:cNvGrpSpPr/>
        <p:nvPr/>
      </p:nvGrpSpPr>
      <p:grpSpPr>
        <a:xfrm>
          <a:off x="0" y="0"/>
          <a:ext cx="0" cy="0"/>
          <a:chOff x="0" y="0"/>
          <a:chExt cx="0" cy="0"/>
        </a:xfrm>
      </p:grpSpPr>
      <p:pic>
        <p:nvPicPr>
          <p:cNvPr descr=" " id="465" name="Google Shape;465;g2affcc2d45e_0_43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66" name="Google Shape;466;g2affcc2d45e_0_433"/>
          <p:cNvPicPr preferRelativeResize="0"/>
          <p:nvPr/>
        </p:nvPicPr>
        <p:blipFill rotWithShape="1">
          <a:blip r:embed="rId4">
            <a:alphaModFix/>
          </a:blip>
          <a:srcRect b="0" l="0" r="0" t="0"/>
          <a:stretch/>
        </p:blipFill>
        <p:spPr>
          <a:xfrm>
            <a:off x="23301062" y="0"/>
            <a:ext cx="317540" cy="10331451"/>
          </a:xfrm>
          <a:prstGeom prst="rect">
            <a:avLst/>
          </a:prstGeom>
          <a:noFill/>
          <a:ln>
            <a:noFill/>
          </a:ln>
        </p:spPr>
      </p:pic>
      <p:pic>
        <p:nvPicPr>
          <p:cNvPr descr=" " id="467" name="Google Shape;467;g2affcc2d45e_0_433"/>
          <p:cNvPicPr preferRelativeResize="0"/>
          <p:nvPr/>
        </p:nvPicPr>
        <p:blipFill rotWithShape="1">
          <a:blip r:embed="rId5">
            <a:alphaModFix/>
          </a:blip>
          <a:srcRect b="0" l="0" r="0" t="0"/>
          <a:stretch/>
        </p:blipFill>
        <p:spPr>
          <a:xfrm>
            <a:off x="444556" y="1168400"/>
            <a:ext cx="2409999" cy="2409577"/>
          </a:xfrm>
          <a:prstGeom prst="rect">
            <a:avLst/>
          </a:prstGeom>
          <a:noFill/>
          <a:ln>
            <a:noFill/>
          </a:ln>
        </p:spPr>
      </p:pic>
      <p:sp>
        <p:nvSpPr>
          <p:cNvPr id="468" name="Google Shape;468;g2affcc2d45e_0_43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69" name="Google Shape;469;g2affcc2d45e_0_433"/>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470" name="Google Shape;470;g2affcc2d45e_0_433"/>
          <p:cNvSpPr/>
          <p:nvPr/>
        </p:nvSpPr>
        <p:spPr>
          <a:xfrm>
            <a:off x="2946768" y="4152900"/>
            <a:ext cx="8738700" cy="270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g2affcc2d45e_0_433"/>
          <p:cNvSpPr/>
          <p:nvPr/>
        </p:nvSpPr>
        <p:spPr>
          <a:xfrm>
            <a:off x="2946768" y="4152900"/>
            <a:ext cx="8738700" cy="270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affcc2d45e_0_433"/>
          <p:cNvSpPr/>
          <p:nvPr/>
        </p:nvSpPr>
        <p:spPr>
          <a:xfrm>
            <a:off x="2946768" y="4152900"/>
            <a:ext cx="89418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An mobile app</a:t>
            </a:r>
            <a:endParaRPr b="0" i="0" sz="4800" u="none" cap="none" strike="noStrike">
              <a:solidFill>
                <a:schemeClr val="dk1"/>
              </a:solidFill>
              <a:latin typeface="Calibri"/>
              <a:ea typeface="Calibri"/>
              <a:cs typeface="Calibri"/>
              <a:sym typeface="Calibri"/>
            </a:endParaRPr>
          </a:p>
        </p:txBody>
      </p:sp>
      <p:sp>
        <p:nvSpPr>
          <p:cNvPr id="473" name="Google Shape;473;g2affcc2d45e_0_433"/>
          <p:cNvSpPr/>
          <p:nvPr/>
        </p:nvSpPr>
        <p:spPr>
          <a:xfrm>
            <a:off x="2946768" y="5029200"/>
            <a:ext cx="8874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74" name="Google Shape;474;g2affcc2d45e_0_433"/>
          <p:cNvSpPr/>
          <p:nvPr/>
        </p:nvSpPr>
        <p:spPr>
          <a:xfrm>
            <a:off x="2946768" y="7658100"/>
            <a:ext cx="9090000" cy="39963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Live your fantasy dreams</a:t>
            </a:r>
            <a:endParaRPr b="0" i="0" sz="3200" u="none" cap="none" strike="noStrike">
              <a:solidFill>
                <a:schemeClr val="dk1"/>
              </a:solidFill>
              <a:latin typeface="Calibri"/>
              <a:ea typeface="Calibri"/>
              <a:cs typeface="Calibri"/>
              <a:sym typeface="Calibri"/>
            </a:endParaRPr>
          </a:p>
        </p:txBody>
      </p:sp>
      <p:sp>
        <p:nvSpPr>
          <p:cNvPr id="475" name="Google Shape;475;g2affcc2d45e_0_433"/>
          <p:cNvSpPr/>
          <p:nvPr/>
        </p:nvSpPr>
        <p:spPr>
          <a:xfrm>
            <a:off x="2895962" y="1854200"/>
            <a:ext cx="12900600" cy="146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Quattrocento"/>
              <a:buNone/>
            </a:pPr>
            <a:r>
              <a:rPr b="1" i="0" lang="en-US" sz="8000" u="none" cap="none" strike="noStrike">
                <a:solidFill>
                  <a:srgbClr val="272727"/>
                </a:solidFill>
                <a:latin typeface="Quattrocento"/>
                <a:ea typeface="Quattrocento"/>
                <a:cs typeface="Quattrocento"/>
                <a:sym typeface="Quattrocento"/>
              </a:rPr>
              <a:t>The Future of Fantasy</a:t>
            </a:r>
            <a:endParaRPr b="0" i="0" sz="8000" u="none" cap="none" strike="noStrike">
              <a:solidFill>
                <a:schemeClr val="dk1"/>
              </a:solidFill>
              <a:latin typeface="Calibri"/>
              <a:ea typeface="Calibri"/>
              <a:cs typeface="Calibri"/>
              <a:sym typeface="Calibri"/>
            </a:endParaRPr>
          </a:p>
        </p:txBody>
      </p:sp>
      <p:pic>
        <p:nvPicPr>
          <p:cNvPr descr=" " id="476" name="Google Shape;476;g2affcc2d45e_0_433"/>
          <p:cNvPicPr preferRelativeResize="0"/>
          <p:nvPr/>
        </p:nvPicPr>
        <p:blipFill rotWithShape="1">
          <a:blip r:embed="rId7">
            <a:alphaModFix/>
          </a:blip>
          <a:srcRect b="0" l="0" r="0" t="0"/>
          <a:stretch/>
        </p:blipFill>
        <p:spPr>
          <a:xfrm>
            <a:off x="15457832" y="1028700"/>
            <a:ext cx="5474384" cy="11849100"/>
          </a:xfrm>
          <a:prstGeom prst="rect">
            <a:avLst/>
          </a:prstGeom>
          <a:noFill/>
          <a:ln>
            <a:noFill/>
          </a:ln>
        </p:spPr>
      </p:pic>
      <p:pic>
        <p:nvPicPr>
          <p:cNvPr descr=" " id="477" name="Google Shape;477;g2affcc2d45e_0_433"/>
          <p:cNvPicPr preferRelativeResize="0"/>
          <p:nvPr/>
        </p:nvPicPr>
        <p:blipFill rotWithShape="1">
          <a:blip r:embed="rId8">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482" name="Shape 482"/>
        <p:cNvGrpSpPr/>
        <p:nvPr/>
      </p:nvGrpSpPr>
      <p:grpSpPr>
        <a:xfrm>
          <a:off x="0" y="0"/>
          <a:ext cx="0" cy="0"/>
          <a:chOff x="0" y="0"/>
          <a:chExt cx="0" cy="0"/>
        </a:xfrm>
      </p:grpSpPr>
      <p:pic>
        <p:nvPicPr>
          <p:cNvPr descr=" " id="483" name="Google Shape;483;g2affcc2d45e_0_45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84" name="Google Shape;484;g2affcc2d45e_0_450"/>
          <p:cNvPicPr preferRelativeResize="0"/>
          <p:nvPr/>
        </p:nvPicPr>
        <p:blipFill rotWithShape="1">
          <a:blip r:embed="rId4">
            <a:alphaModFix/>
          </a:blip>
          <a:srcRect b="0" l="0" r="0" t="0"/>
          <a:stretch/>
        </p:blipFill>
        <p:spPr>
          <a:xfrm>
            <a:off x="3816827" y="1136650"/>
            <a:ext cx="20570221" cy="546100"/>
          </a:xfrm>
          <a:prstGeom prst="rect">
            <a:avLst/>
          </a:prstGeom>
          <a:noFill/>
          <a:ln>
            <a:noFill/>
          </a:ln>
        </p:spPr>
      </p:pic>
      <p:pic>
        <p:nvPicPr>
          <p:cNvPr descr=" " id="485" name="Google Shape;485;g2affcc2d45e_0_450"/>
          <p:cNvPicPr preferRelativeResize="0"/>
          <p:nvPr/>
        </p:nvPicPr>
        <p:blipFill rotWithShape="1">
          <a:blip r:embed="rId5">
            <a:alphaModFix/>
          </a:blip>
          <a:srcRect b="0" l="0" r="0" t="0"/>
          <a:stretch/>
        </p:blipFill>
        <p:spPr>
          <a:xfrm>
            <a:off x="19763670" y="7086600"/>
            <a:ext cx="3899387" cy="3898900"/>
          </a:xfrm>
          <a:prstGeom prst="rect">
            <a:avLst/>
          </a:prstGeom>
          <a:noFill/>
          <a:ln>
            <a:noFill/>
          </a:ln>
        </p:spPr>
      </p:pic>
      <p:pic>
        <p:nvPicPr>
          <p:cNvPr descr=" " id="486" name="Google Shape;486;g2affcc2d45e_0_450"/>
          <p:cNvPicPr preferRelativeResize="0"/>
          <p:nvPr/>
        </p:nvPicPr>
        <p:blipFill rotWithShape="1">
          <a:blip r:embed="rId6">
            <a:alphaModFix/>
          </a:blip>
          <a:srcRect b="0" l="0" r="0" t="0"/>
          <a:stretch/>
        </p:blipFill>
        <p:spPr>
          <a:xfrm>
            <a:off x="444556" y="11315700"/>
            <a:ext cx="1600400" cy="1600200"/>
          </a:xfrm>
          <a:prstGeom prst="rect">
            <a:avLst/>
          </a:prstGeom>
          <a:noFill/>
          <a:ln>
            <a:noFill/>
          </a:ln>
        </p:spPr>
      </p:pic>
      <p:sp>
        <p:nvSpPr>
          <p:cNvPr id="487" name="Google Shape;487;g2affcc2d45e_0_45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88" name="Google Shape;488;g2affcc2d45e_0_45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89" name="Google Shape;489;g2affcc2d45e_0_450"/>
          <p:cNvSpPr/>
          <p:nvPr/>
        </p:nvSpPr>
        <p:spPr>
          <a:xfrm>
            <a:off x="876410" y="8305800"/>
            <a:ext cx="5715600" cy="270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g2affcc2d45e_0_450"/>
          <p:cNvSpPr/>
          <p:nvPr/>
        </p:nvSpPr>
        <p:spPr>
          <a:xfrm>
            <a:off x="876410" y="8305800"/>
            <a:ext cx="5715600" cy="270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g2affcc2d45e_0_450"/>
          <p:cNvSpPr/>
          <p:nvPr/>
        </p:nvSpPr>
        <p:spPr>
          <a:xfrm>
            <a:off x="876410" y="8305800"/>
            <a:ext cx="59190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A web application</a:t>
            </a:r>
            <a:endParaRPr b="0" i="0" sz="4800" u="none" cap="none" strike="noStrike">
              <a:solidFill>
                <a:schemeClr val="dk1"/>
              </a:solidFill>
              <a:latin typeface="Calibri"/>
              <a:ea typeface="Calibri"/>
              <a:cs typeface="Calibri"/>
              <a:sym typeface="Calibri"/>
            </a:endParaRPr>
          </a:p>
        </p:txBody>
      </p:sp>
      <p:sp>
        <p:nvSpPr>
          <p:cNvPr id="492" name="Google Shape;492;g2affcc2d45e_0_450"/>
          <p:cNvSpPr/>
          <p:nvPr/>
        </p:nvSpPr>
        <p:spPr>
          <a:xfrm>
            <a:off x="876410" y="9182100"/>
            <a:ext cx="58512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sp>
        <p:nvSpPr>
          <p:cNvPr id="493" name="Google Shape;493;g2affcc2d45e_0_450"/>
          <p:cNvSpPr/>
          <p:nvPr/>
        </p:nvSpPr>
        <p:spPr>
          <a:xfrm>
            <a:off x="825603" y="1231900"/>
            <a:ext cx="7007100" cy="4860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Quattrocento"/>
              <a:buNone/>
            </a:pPr>
            <a:r>
              <a:rPr b="1" i="0" lang="en-US" sz="8000" u="none" cap="none" strike="noStrike">
                <a:solidFill>
                  <a:srgbClr val="272727"/>
                </a:solidFill>
                <a:latin typeface="Quattrocento"/>
                <a:ea typeface="Quattrocento"/>
                <a:cs typeface="Quattrocento"/>
                <a:sym typeface="Quattrocento"/>
              </a:rPr>
              <a:t>A Gateway to a World of Fantasy and Wonder</a:t>
            </a:r>
            <a:endParaRPr b="0" i="0" sz="8000" u="none" cap="none" strike="noStrike">
              <a:solidFill>
                <a:schemeClr val="dk1"/>
              </a:solidFill>
              <a:latin typeface="Calibri"/>
              <a:ea typeface="Calibri"/>
              <a:cs typeface="Calibri"/>
              <a:sym typeface="Calibri"/>
            </a:endParaRPr>
          </a:p>
        </p:txBody>
      </p:sp>
      <p:sp>
        <p:nvSpPr>
          <p:cNvPr id="494" name="Google Shape;494;g2affcc2d45e_0_450"/>
          <p:cNvSpPr/>
          <p:nvPr/>
        </p:nvSpPr>
        <p:spPr>
          <a:xfrm>
            <a:off x="16766096" y="4419600"/>
            <a:ext cx="6994200" cy="5622000"/>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Poppins"/>
              <a:buChar char="•"/>
            </a:pPr>
            <a:r>
              <a:rPr b="0" i="0" lang="en-US" sz="3200" u="none" cap="none" strike="noStrike">
                <a:solidFill>
                  <a:srgbClr val="0E0E0E"/>
                </a:solidFill>
                <a:latin typeface="Poppins"/>
                <a:ea typeface="Poppins"/>
                <a:cs typeface="Poppins"/>
                <a:sym typeface="Poppins"/>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495" name="Google Shape;495;g2affcc2d45e_0_450"/>
          <p:cNvPicPr preferRelativeResize="0"/>
          <p:nvPr/>
        </p:nvPicPr>
        <p:blipFill rotWithShape="1">
          <a:blip r:embed="rId8">
            <a:alphaModFix/>
          </a:blip>
          <a:srcRect b="0" l="0" r="0" t="0"/>
          <a:stretch/>
        </p:blipFill>
        <p:spPr>
          <a:xfrm>
            <a:off x="7900387" y="749300"/>
            <a:ext cx="8573572" cy="12331700"/>
          </a:xfrm>
          <a:prstGeom prst="rect">
            <a:avLst/>
          </a:prstGeom>
          <a:noFill/>
          <a:ln>
            <a:noFill/>
          </a:ln>
        </p:spPr>
      </p:pic>
      <p:pic>
        <p:nvPicPr>
          <p:cNvPr descr=" " id="496" name="Google Shape;496;g2affcc2d45e_0_450"/>
          <p:cNvPicPr preferRelativeResize="0"/>
          <p:nvPr/>
        </p:nvPicPr>
        <p:blipFill rotWithShape="1">
          <a:blip r:embed="rId9">
            <a:alphaModFix/>
          </a:blip>
          <a:srcRect b="0" l="0" r="0" t="0"/>
          <a:stretch/>
        </p:blipFill>
        <p:spPr>
          <a:xfrm>
            <a:off x="8395749" y="1803400"/>
            <a:ext cx="7582848" cy="102362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501" name="Shape 501"/>
        <p:cNvGrpSpPr/>
        <p:nvPr/>
      </p:nvGrpSpPr>
      <p:grpSpPr>
        <a:xfrm>
          <a:off x="0" y="0"/>
          <a:ext cx="0" cy="0"/>
          <a:chOff x="0" y="0"/>
          <a:chExt cx="0" cy="0"/>
        </a:xfrm>
      </p:grpSpPr>
      <p:pic>
        <p:nvPicPr>
          <p:cNvPr descr=" " id="502" name="Google Shape;502;g2affcc2d45e_0_46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03" name="Google Shape;503;g2affcc2d45e_0_46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4" name="Google Shape;504;g2affcc2d45e_0_46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sp>
        <p:nvSpPr>
          <p:cNvPr id="505" name="Google Shape;505;g2affcc2d45e_0_468"/>
          <p:cNvSpPr/>
          <p:nvPr/>
        </p:nvSpPr>
        <p:spPr>
          <a:xfrm>
            <a:off x="15690694" y="698500"/>
            <a:ext cx="7464300" cy="25992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Quattrocento"/>
              <a:buNone/>
            </a:pPr>
            <a:r>
              <a:rPr b="1" i="0" lang="en-US" sz="8000" u="none" cap="none" strike="noStrike">
                <a:solidFill>
                  <a:srgbClr val="272727"/>
                </a:solidFill>
                <a:latin typeface="Quattrocento"/>
                <a:ea typeface="Quattrocento"/>
                <a:cs typeface="Quattrocento"/>
                <a:sym typeface="Quattrocento"/>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29" name="Shape 29"/>
        <p:cNvGrpSpPr/>
        <p:nvPr/>
      </p:nvGrpSpPr>
      <p:grpSpPr>
        <a:xfrm>
          <a:off x="0" y="0"/>
          <a:ext cx="0" cy="0"/>
          <a:chOff x="0" y="0"/>
          <a:chExt cx="0" cy="0"/>
        </a:xfrm>
      </p:grpSpPr>
      <p:pic>
        <p:nvPicPr>
          <p:cNvPr descr=" " id="30" name="Google Shape;30;g2affcc2d45e_0_13"/>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31" name="Google Shape;31;g2affcc2d45e_0_13"/>
          <p:cNvPicPr preferRelativeResize="0"/>
          <p:nvPr/>
        </p:nvPicPr>
        <p:blipFill rotWithShape="1">
          <a:blip r:embed="rId4">
            <a:alphaModFix/>
          </a:blip>
          <a:srcRect b="0" l="0" r="0" t="0"/>
          <a:stretch/>
        </p:blipFill>
        <p:spPr>
          <a:xfrm>
            <a:off x="2743543" y="1930400"/>
            <a:ext cx="18899962" cy="9867900"/>
          </a:xfrm>
          <a:prstGeom prst="rect">
            <a:avLst/>
          </a:prstGeom>
          <a:noFill/>
          <a:ln>
            <a:noFill/>
          </a:ln>
        </p:spPr>
      </p:pic>
      <p:pic>
        <p:nvPicPr>
          <p:cNvPr descr=" " id="32" name="Google Shape;32;g2affcc2d45e_0_13"/>
          <p:cNvPicPr preferRelativeResize="0"/>
          <p:nvPr/>
        </p:nvPicPr>
        <p:blipFill rotWithShape="1">
          <a:blip r:embed="rId5">
            <a:alphaModFix/>
          </a:blip>
          <a:srcRect b="0" l="0" r="0" t="0"/>
          <a:stretch/>
        </p:blipFill>
        <p:spPr>
          <a:xfrm>
            <a:off x="1752819" y="4051300"/>
            <a:ext cx="5448981" cy="939800"/>
          </a:xfrm>
          <a:prstGeom prst="rect">
            <a:avLst/>
          </a:prstGeom>
          <a:noFill/>
          <a:ln>
            <a:noFill/>
          </a:ln>
        </p:spPr>
      </p:pic>
      <p:pic>
        <p:nvPicPr>
          <p:cNvPr descr=" " id="33" name="Google Shape;33;g2affcc2d45e_0_13"/>
          <p:cNvPicPr preferRelativeResize="0"/>
          <p:nvPr/>
        </p:nvPicPr>
        <p:blipFill rotWithShape="1">
          <a:blip r:embed="rId6">
            <a:alphaModFix/>
          </a:blip>
          <a:srcRect b="0" l="0" r="0" t="0"/>
          <a:stretch/>
        </p:blipFill>
        <p:spPr>
          <a:xfrm>
            <a:off x="9056232" y="11214100"/>
            <a:ext cx="15330816" cy="1651000"/>
          </a:xfrm>
          <a:prstGeom prst="rect">
            <a:avLst/>
          </a:prstGeom>
          <a:noFill/>
          <a:ln>
            <a:noFill/>
          </a:ln>
        </p:spPr>
      </p:pic>
      <p:pic>
        <p:nvPicPr>
          <p:cNvPr descr=" " id="34" name="Google Shape;34;g2affcc2d45e_0_13"/>
          <p:cNvPicPr preferRelativeResize="0"/>
          <p:nvPr/>
        </p:nvPicPr>
        <p:blipFill rotWithShape="1">
          <a:blip r:embed="rId7">
            <a:alphaModFix/>
          </a:blip>
          <a:srcRect b="0" l="0" r="0" t="0"/>
          <a:stretch/>
        </p:blipFill>
        <p:spPr>
          <a:xfrm>
            <a:off x="0" y="495300"/>
            <a:ext cx="15330816" cy="647700"/>
          </a:xfrm>
          <a:prstGeom prst="rect">
            <a:avLst/>
          </a:prstGeom>
          <a:noFill/>
          <a:ln>
            <a:noFill/>
          </a:ln>
        </p:spPr>
      </p:pic>
      <p:pic>
        <p:nvPicPr>
          <p:cNvPr descr=" " id="35" name="Google Shape;35;g2affcc2d45e_0_13"/>
          <p:cNvPicPr preferRelativeResize="0"/>
          <p:nvPr/>
        </p:nvPicPr>
        <p:blipFill rotWithShape="1">
          <a:blip r:embed="rId8">
            <a:alphaModFix/>
          </a:blip>
          <a:srcRect b="0" l="0" r="0" t="0"/>
          <a:stretch/>
        </p:blipFill>
        <p:spPr>
          <a:xfrm>
            <a:off x="-368346" y="11766550"/>
            <a:ext cx="20570221" cy="546100"/>
          </a:xfrm>
          <a:prstGeom prst="rect">
            <a:avLst/>
          </a:prstGeom>
          <a:noFill/>
          <a:ln>
            <a:noFill/>
          </a:ln>
        </p:spPr>
      </p:pic>
      <p:sp>
        <p:nvSpPr>
          <p:cNvPr id="36" name="Google Shape;36;g2affcc2d45e_0_13"/>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 name="Google Shape;37;g2affcc2d45e_0_13"/>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38" name="Google Shape;38;g2affcc2d45e_0_13"/>
          <p:cNvSpPr/>
          <p:nvPr/>
        </p:nvSpPr>
        <p:spPr>
          <a:xfrm>
            <a:off x="8353411" y="4394200"/>
            <a:ext cx="7680300" cy="2345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12800"/>
              <a:buFont typeface="Quattrocento"/>
              <a:buNone/>
            </a:pPr>
            <a:r>
              <a:rPr b="1" i="0" lang="en-US" sz="12800" u="none" cap="none" strike="noStrike">
                <a:solidFill>
                  <a:srgbClr val="272727"/>
                </a:solidFill>
                <a:latin typeface="Quattrocento"/>
                <a:ea typeface="Quattrocento"/>
                <a:cs typeface="Quattrocento"/>
                <a:sym typeface="Quattrocento"/>
              </a:rPr>
              <a:t>Welcome</a:t>
            </a:r>
            <a:endParaRPr b="0" i="0" sz="12800" u="none" cap="none" strike="noStrike">
              <a:solidFill>
                <a:schemeClr val="dk1"/>
              </a:solidFill>
              <a:latin typeface="Calibri"/>
              <a:ea typeface="Calibri"/>
              <a:cs typeface="Calibri"/>
              <a:sym typeface="Calibri"/>
            </a:endParaRPr>
          </a:p>
        </p:txBody>
      </p:sp>
      <p:sp>
        <p:nvSpPr>
          <p:cNvPr id="39" name="Google Shape;39;g2affcc2d45e_0_13"/>
          <p:cNvSpPr/>
          <p:nvPr/>
        </p:nvSpPr>
        <p:spPr>
          <a:xfrm>
            <a:off x="5000192" y="6921500"/>
            <a:ext cx="14399400" cy="25740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510" name="Shape 510"/>
        <p:cNvGrpSpPr/>
        <p:nvPr/>
      </p:nvGrpSpPr>
      <p:grpSpPr>
        <a:xfrm>
          <a:off x="0" y="0"/>
          <a:ext cx="0" cy="0"/>
          <a:chOff x="0" y="0"/>
          <a:chExt cx="0" cy="0"/>
        </a:xfrm>
      </p:grpSpPr>
      <p:pic>
        <p:nvPicPr>
          <p:cNvPr descr=" " id="511" name="Google Shape;511;g2affcc2d45e_0_47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12" name="Google Shape;512;g2affcc2d45e_0_476"/>
          <p:cNvPicPr preferRelativeResize="0"/>
          <p:nvPr/>
        </p:nvPicPr>
        <p:blipFill rotWithShape="1">
          <a:blip r:embed="rId4">
            <a:alphaModFix/>
          </a:blip>
          <a:srcRect b="0" l="0" r="0" t="0"/>
          <a:stretch/>
        </p:blipFill>
        <p:spPr>
          <a:xfrm>
            <a:off x="317540" y="10236200"/>
            <a:ext cx="2409999" cy="2409577"/>
          </a:xfrm>
          <a:prstGeom prst="rect">
            <a:avLst/>
          </a:prstGeom>
          <a:noFill/>
          <a:ln>
            <a:noFill/>
          </a:ln>
        </p:spPr>
      </p:pic>
      <p:pic>
        <p:nvPicPr>
          <p:cNvPr descr=" " id="513" name="Google Shape;513;g2affcc2d45e_0_476"/>
          <p:cNvPicPr preferRelativeResize="0"/>
          <p:nvPr/>
        </p:nvPicPr>
        <p:blipFill rotWithShape="1">
          <a:blip r:embed="rId5">
            <a:alphaModFix/>
          </a:blip>
          <a:srcRect b="0" l="0" r="0" t="0"/>
          <a:stretch/>
        </p:blipFill>
        <p:spPr>
          <a:xfrm>
            <a:off x="603325" y="755650"/>
            <a:ext cx="15718214" cy="546100"/>
          </a:xfrm>
          <a:prstGeom prst="rect">
            <a:avLst/>
          </a:prstGeom>
          <a:noFill/>
          <a:ln>
            <a:noFill/>
          </a:ln>
        </p:spPr>
      </p:pic>
      <p:pic>
        <p:nvPicPr>
          <p:cNvPr descr=" " id="514" name="Google Shape;514;g2affcc2d45e_0_476"/>
          <p:cNvPicPr preferRelativeResize="0"/>
          <p:nvPr/>
        </p:nvPicPr>
        <p:blipFill rotWithShape="1">
          <a:blip r:embed="rId6">
            <a:alphaModFix/>
          </a:blip>
          <a:srcRect b="0" l="0" r="0" t="0"/>
          <a:stretch/>
        </p:blipFill>
        <p:spPr>
          <a:xfrm>
            <a:off x="3213502" y="12617450"/>
            <a:ext cx="20570221" cy="546100"/>
          </a:xfrm>
          <a:prstGeom prst="rect">
            <a:avLst/>
          </a:prstGeom>
          <a:noFill/>
          <a:ln>
            <a:noFill/>
          </a:ln>
        </p:spPr>
      </p:pic>
      <p:sp>
        <p:nvSpPr>
          <p:cNvPr id="515" name="Google Shape;515;g2affcc2d45e_0_47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6" name="Google Shape;516;g2affcc2d45e_0_47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17" name="Google Shape;517;g2affcc2d45e_0_476"/>
          <p:cNvPicPr preferRelativeResize="0"/>
          <p:nvPr/>
        </p:nvPicPr>
        <p:blipFill rotWithShape="1">
          <a:blip r:embed="rId8">
            <a:alphaModFix/>
          </a:blip>
          <a:srcRect b="0" l="0" r="0" t="0"/>
          <a:stretch/>
        </p:blipFill>
        <p:spPr>
          <a:xfrm>
            <a:off x="0" y="0"/>
            <a:ext cx="7646356" cy="13716000"/>
          </a:xfrm>
          <a:prstGeom prst="rect">
            <a:avLst/>
          </a:prstGeom>
          <a:noFill/>
          <a:ln>
            <a:noFill/>
          </a:ln>
        </p:spPr>
      </p:pic>
      <p:sp>
        <p:nvSpPr>
          <p:cNvPr id="518" name="Google Shape;518;g2affcc2d45e_0_476"/>
          <p:cNvSpPr/>
          <p:nvPr/>
        </p:nvSpPr>
        <p:spPr>
          <a:xfrm>
            <a:off x="8675184" y="2578100"/>
            <a:ext cx="66048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g2affcc2d45e_0_476"/>
          <p:cNvSpPr/>
          <p:nvPr/>
        </p:nvSpPr>
        <p:spPr>
          <a:xfrm>
            <a:off x="8675184" y="2978150"/>
            <a:ext cx="6477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g2affcc2d45e_0_476"/>
          <p:cNvSpPr/>
          <p:nvPr/>
        </p:nvSpPr>
        <p:spPr>
          <a:xfrm>
            <a:off x="8675184" y="2978150"/>
            <a:ext cx="1189800" cy="234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Quattrocento"/>
              <a:buNone/>
            </a:pPr>
            <a:r>
              <a:rPr b="1" i="0" lang="en-US" sz="12800" u="none" cap="none" strike="noStrike">
                <a:solidFill>
                  <a:srgbClr val="272727"/>
                </a:solidFill>
                <a:latin typeface="Quattrocento"/>
                <a:ea typeface="Quattrocento"/>
                <a:cs typeface="Quattrocento"/>
                <a:sym typeface="Quattrocento"/>
              </a:rPr>
              <a:t>1</a:t>
            </a:r>
            <a:endParaRPr b="0" i="0" sz="12800" u="none" cap="none" strike="noStrike">
              <a:solidFill>
                <a:schemeClr val="dk1"/>
              </a:solidFill>
              <a:latin typeface="Calibri"/>
              <a:ea typeface="Calibri"/>
              <a:cs typeface="Calibri"/>
              <a:sym typeface="Calibri"/>
            </a:endParaRPr>
          </a:p>
        </p:txBody>
      </p:sp>
      <p:sp>
        <p:nvSpPr>
          <p:cNvPr id="521" name="Google Shape;521;g2affcc2d45e_0_476"/>
          <p:cNvSpPr/>
          <p:nvPr/>
        </p:nvSpPr>
        <p:spPr>
          <a:xfrm>
            <a:off x="9526191" y="2578100"/>
            <a:ext cx="57537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g2affcc2d45e_0_476"/>
          <p:cNvSpPr/>
          <p:nvPr/>
        </p:nvSpPr>
        <p:spPr>
          <a:xfrm>
            <a:off x="9526191" y="2578100"/>
            <a:ext cx="59571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Discover the secrets</a:t>
            </a:r>
            <a:endParaRPr b="0" i="0" sz="4800" u="none" cap="none" strike="noStrike">
              <a:solidFill>
                <a:schemeClr val="dk1"/>
              </a:solidFill>
              <a:latin typeface="Calibri"/>
              <a:ea typeface="Calibri"/>
              <a:cs typeface="Calibri"/>
              <a:sym typeface="Calibri"/>
            </a:endParaRPr>
          </a:p>
        </p:txBody>
      </p:sp>
      <p:sp>
        <p:nvSpPr>
          <p:cNvPr id="523" name="Google Shape;523;g2affcc2d45e_0_476"/>
          <p:cNvSpPr/>
          <p:nvPr/>
        </p:nvSpPr>
        <p:spPr>
          <a:xfrm>
            <a:off x="9526191" y="3352800"/>
            <a:ext cx="58893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24" name="Google Shape;524;g2affcc2d45e_0_476"/>
          <p:cNvSpPr/>
          <p:nvPr/>
        </p:nvSpPr>
        <p:spPr>
          <a:xfrm>
            <a:off x="8675184" y="6997700"/>
            <a:ext cx="6604800" cy="32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g2affcc2d45e_0_476"/>
          <p:cNvSpPr/>
          <p:nvPr/>
        </p:nvSpPr>
        <p:spPr>
          <a:xfrm>
            <a:off x="8675184" y="7702550"/>
            <a:ext cx="8892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affcc2d45e_0_476"/>
          <p:cNvSpPr/>
          <p:nvPr/>
        </p:nvSpPr>
        <p:spPr>
          <a:xfrm>
            <a:off x="8675184" y="7702550"/>
            <a:ext cx="1431000" cy="234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Quattrocento"/>
              <a:buNone/>
            </a:pPr>
            <a:r>
              <a:rPr b="1" i="0" lang="en-US" sz="12800" u="none" cap="none" strike="noStrike">
                <a:solidFill>
                  <a:srgbClr val="272727"/>
                </a:solidFill>
                <a:latin typeface="Quattrocento"/>
                <a:ea typeface="Quattrocento"/>
                <a:cs typeface="Quattrocento"/>
                <a:sym typeface="Quattrocento"/>
              </a:rPr>
              <a:t>3</a:t>
            </a:r>
            <a:endParaRPr b="0" i="0" sz="12800" u="none" cap="none" strike="noStrike">
              <a:solidFill>
                <a:schemeClr val="dk1"/>
              </a:solidFill>
              <a:latin typeface="Calibri"/>
              <a:ea typeface="Calibri"/>
              <a:cs typeface="Calibri"/>
              <a:sym typeface="Calibri"/>
            </a:endParaRPr>
          </a:p>
        </p:txBody>
      </p:sp>
      <p:sp>
        <p:nvSpPr>
          <p:cNvPr id="527" name="Google Shape;527;g2affcc2d45e_0_476"/>
          <p:cNvSpPr/>
          <p:nvPr/>
        </p:nvSpPr>
        <p:spPr>
          <a:xfrm>
            <a:off x="9767521" y="6997700"/>
            <a:ext cx="5512500" cy="32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g2affcc2d45e_0_476"/>
          <p:cNvSpPr/>
          <p:nvPr/>
        </p:nvSpPr>
        <p:spPr>
          <a:xfrm>
            <a:off x="9767521" y="6997700"/>
            <a:ext cx="57156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Meet the creatures</a:t>
            </a:r>
            <a:endParaRPr b="0" i="0" sz="4800" u="none" cap="none" strike="noStrike">
              <a:solidFill>
                <a:schemeClr val="dk1"/>
              </a:solidFill>
              <a:latin typeface="Calibri"/>
              <a:ea typeface="Calibri"/>
              <a:cs typeface="Calibri"/>
              <a:sym typeface="Calibri"/>
            </a:endParaRPr>
          </a:p>
        </p:txBody>
      </p:sp>
      <p:sp>
        <p:nvSpPr>
          <p:cNvPr id="529" name="Google Shape;529;g2affcc2d45e_0_476"/>
          <p:cNvSpPr/>
          <p:nvPr/>
        </p:nvSpPr>
        <p:spPr>
          <a:xfrm>
            <a:off x="9767521" y="7772400"/>
            <a:ext cx="5648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30" name="Google Shape;530;g2affcc2d45e_0_476"/>
          <p:cNvSpPr/>
          <p:nvPr/>
        </p:nvSpPr>
        <p:spPr>
          <a:xfrm>
            <a:off x="16181822" y="6997700"/>
            <a:ext cx="6604800" cy="32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g2affcc2d45e_0_476"/>
          <p:cNvSpPr/>
          <p:nvPr/>
        </p:nvSpPr>
        <p:spPr>
          <a:xfrm>
            <a:off x="16181822" y="7702550"/>
            <a:ext cx="8892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g2affcc2d45e_0_476"/>
          <p:cNvSpPr/>
          <p:nvPr/>
        </p:nvSpPr>
        <p:spPr>
          <a:xfrm>
            <a:off x="16181822" y="7702550"/>
            <a:ext cx="1431000" cy="234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Quattrocento"/>
              <a:buNone/>
            </a:pPr>
            <a:r>
              <a:rPr b="1" i="0" lang="en-US" sz="12800" u="none" cap="none" strike="noStrike">
                <a:solidFill>
                  <a:srgbClr val="272727"/>
                </a:solidFill>
                <a:latin typeface="Quattrocento"/>
                <a:ea typeface="Quattrocento"/>
                <a:cs typeface="Quattrocento"/>
                <a:sym typeface="Quattrocento"/>
              </a:rPr>
              <a:t>4</a:t>
            </a:r>
            <a:endParaRPr b="0" i="0" sz="12800" u="none" cap="none" strike="noStrike">
              <a:solidFill>
                <a:schemeClr val="dk1"/>
              </a:solidFill>
              <a:latin typeface="Calibri"/>
              <a:ea typeface="Calibri"/>
              <a:cs typeface="Calibri"/>
              <a:sym typeface="Calibri"/>
            </a:endParaRPr>
          </a:p>
        </p:txBody>
      </p:sp>
      <p:sp>
        <p:nvSpPr>
          <p:cNvPr id="533" name="Google Shape;533;g2affcc2d45e_0_476"/>
          <p:cNvSpPr/>
          <p:nvPr/>
        </p:nvSpPr>
        <p:spPr>
          <a:xfrm>
            <a:off x="17274159" y="6997700"/>
            <a:ext cx="5512500" cy="3213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g2affcc2d45e_0_476"/>
          <p:cNvSpPr/>
          <p:nvPr/>
        </p:nvSpPr>
        <p:spPr>
          <a:xfrm>
            <a:off x="17274159" y="6997700"/>
            <a:ext cx="57156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Uncover the magic</a:t>
            </a:r>
            <a:endParaRPr b="0" i="0" sz="4800" u="none" cap="none" strike="noStrike">
              <a:solidFill>
                <a:schemeClr val="dk1"/>
              </a:solidFill>
              <a:latin typeface="Calibri"/>
              <a:ea typeface="Calibri"/>
              <a:cs typeface="Calibri"/>
              <a:sym typeface="Calibri"/>
            </a:endParaRPr>
          </a:p>
        </p:txBody>
      </p:sp>
      <p:sp>
        <p:nvSpPr>
          <p:cNvPr id="535" name="Google Shape;535;g2affcc2d45e_0_476"/>
          <p:cNvSpPr/>
          <p:nvPr/>
        </p:nvSpPr>
        <p:spPr>
          <a:xfrm>
            <a:off x="17274159" y="7772400"/>
            <a:ext cx="5648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36" name="Google Shape;536;g2affcc2d45e_0_476"/>
          <p:cNvSpPr/>
          <p:nvPr/>
        </p:nvSpPr>
        <p:spPr>
          <a:xfrm>
            <a:off x="16181822" y="2578100"/>
            <a:ext cx="66048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g2affcc2d45e_0_476"/>
          <p:cNvSpPr/>
          <p:nvPr/>
        </p:nvSpPr>
        <p:spPr>
          <a:xfrm>
            <a:off x="16181822" y="3314700"/>
            <a:ext cx="927300" cy="1803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g2affcc2d45e_0_476"/>
          <p:cNvSpPr/>
          <p:nvPr/>
        </p:nvSpPr>
        <p:spPr>
          <a:xfrm>
            <a:off x="16181822" y="3314700"/>
            <a:ext cx="1469100" cy="234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Quattrocento"/>
              <a:buNone/>
            </a:pPr>
            <a:r>
              <a:rPr b="1" i="0" lang="en-US" sz="12800" u="none" cap="none" strike="noStrike">
                <a:solidFill>
                  <a:srgbClr val="272727"/>
                </a:solidFill>
                <a:latin typeface="Quattrocento"/>
                <a:ea typeface="Quattrocento"/>
                <a:cs typeface="Quattrocento"/>
                <a:sym typeface="Quattrocento"/>
              </a:rPr>
              <a:t>2</a:t>
            </a:r>
            <a:endParaRPr b="0" i="0" sz="12800" u="none" cap="none" strike="noStrike">
              <a:solidFill>
                <a:schemeClr val="dk1"/>
              </a:solidFill>
              <a:latin typeface="Calibri"/>
              <a:ea typeface="Calibri"/>
              <a:cs typeface="Calibri"/>
              <a:sym typeface="Calibri"/>
            </a:endParaRPr>
          </a:p>
        </p:txBody>
      </p:sp>
      <p:sp>
        <p:nvSpPr>
          <p:cNvPr id="539" name="Google Shape;539;g2affcc2d45e_0_476"/>
          <p:cNvSpPr/>
          <p:nvPr/>
        </p:nvSpPr>
        <p:spPr>
          <a:xfrm>
            <a:off x="17312264" y="2578100"/>
            <a:ext cx="5474400" cy="327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affcc2d45e_0_476"/>
          <p:cNvSpPr/>
          <p:nvPr/>
        </p:nvSpPr>
        <p:spPr>
          <a:xfrm>
            <a:off x="17312264" y="2578100"/>
            <a:ext cx="5677500" cy="154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Find your own path</a:t>
            </a:r>
            <a:endParaRPr b="0" i="0" sz="4800" u="none" cap="none" strike="noStrike">
              <a:solidFill>
                <a:schemeClr val="dk1"/>
              </a:solidFill>
              <a:latin typeface="Calibri"/>
              <a:ea typeface="Calibri"/>
              <a:cs typeface="Calibri"/>
              <a:sym typeface="Calibri"/>
            </a:endParaRPr>
          </a:p>
        </p:txBody>
      </p:sp>
      <p:sp>
        <p:nvSpPr>
          <p:cNvPr id="541" name="Google Shape;541;g2affcc2d45e_0_476"/>
          <p:cNvSpPr/>
          <p:nvPr/>
        </p:nvSpPr>
        <p:spPr>
          <a:xfrm>
            <a:off x="17312264" y="4025900"/>
            <a:ext cx="56100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546" name="Shape 546"/>
        <p:cNvGrpSpPr/>
        <p:nvPr/>
      </p:nvGrpSpPr>
      <p:grpSpPr>
        <a:xfrm>
          <a:off x="0" y="0"/>
          <a:ext cx="0" cy="0"/>
          <a:chOff x="0" y="0"/>
          <a:chExt cx="0" cy="0"/>
        </a:xfrm>
      </p:grpSpPr>
      <p:pic>
        <p:nvPicPr>
          <p:cNvPr descr=" " id="547" name="Google Shape;547;g2affcc2d45e_0_51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48" name="Google Shape;548;g2affcc2d45e_0_511"/>
          <p:cNvPicPr preferRelativeResize="0"/>
          <p:nvPr/>
        </p:nvPicPr>
        <p:blipFill rotWithShape="1">
          <a:blip r:embed="rId4">
            <a:alphaModFix/>
          </a:blip>
          <a:srcRect b="0" l="0" r="0" t="0"/>
          <a:stretch/>
        </p:blipFill>
        <p:spPr>
          <a:xfrm>
            <a:off x="23301062" y="0"/>
            <a:ext cx="317540" cy="10331451"/>
          </a:xfrm>
          <a:prstGeom prst="rect">
            <a:avLst/>
          </a:prstGeom>
          <a:noFill/>
          <a:ln>
            <a:noFill/>
          </a:ln>
        </p:spPr>
      </p:pic>
      <p:pic>
        <p:nvPicPr>
          <p:cNvPr descr=" " id="549" name="Google Shape;549;g2affcc2d45e_0_511"/>
          <p:cNvPicPr preferRelativeResize="0"/>
          <p:nvPr/>
        </p:nvPicPr>
        <p:blipFill rotWithShape="1">
          <a:blip r:embed="rId5">
            <a:alphaModFix/>
          </a:blip>
          <a:srcRect b="0" l="0" r="0" t="0"/>
          <a:stretch/>
        </p:blipFill>
        <p:spPr>
          <a:xfrm>
            <a:off x="444556" y="1168400"/>
            <a:ext cx="2409999" cy="2409577"/>
          </a:xfrm>
          <a:prstGeom prst="rect">
            <a:avLst/>
          </a:prstGeom>
          <a:noFill/>
          <a:ln>
            <a:noFill/>
          </a:ln>
        </p:spPr>
      </p:pic>
      <p:sp>
        <p:nvSpPr>
          <p:cNvPr id="550" name="Google Shape;550;g2affcc2d45e_0_51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1" name="Google Shape;551;g2affcc2d45e_0_511"/>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552" name="Google Shape;552;g2affcc2d45e_0_511"/>
          <p:cNvPicPr preferRelativeResize="0"/>
          <p:nvPr/>
        </p:nvPicPr>
        <p:blipFill rotWithShape="1">
          <a:blip r:embed="rId7">
            <a:alphaModFix/>
          </a:blip>
          <a:srcRect b="0" l="0" r="0" t="0"/>
          <a:stretch/>
        </p:blipFill>
        <p:spPr>
          <a:xfrm>
            <a:off x="508063" y="2933700"/>
            <a:ext cx="14479810" cy="7861300"/>
          </a:xfrm>
          <a:prstGeom prst="rect">
            <a:avLst/>
          </a:prstGeom>
          <a:noFill/>
          <a:ln>
            <a:noFill/>
          </a:ln>
        </p:spPr>
      </p:pic>
      <p:sp>
        <p:nvSpPr>
          <p:cNvPr id="553" name="Google Shape;553;g2affcc2d45e_0_511"/>
          <p:cNvSpPr/>
          <p:nvPr/>
        </p:nvSpPr>
        <p:spPr>
          <a:xfrm>
            <a:off x="5012893" y="11696700"/>
            <a:ext cx="14348700" cy="1469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Quattrocento"/>
              <a:buNone/>
            </a:pPr>
            <a:r>
              <a:rPr b="1" i="0" lang="en-US" sz="8000" u="none" cap="none" strike="noStrike">
                <a:solidFill>
                  <a:srgbClr val="272727"/>
                </a:solidFill>
                <a:latin typeface="Quattrocento"/>
                <a:ea typeface="Quattrocento"/>
                <a:cs typeface="Quattrocento"/>
                <a:sym typeface="Quattrocento"/>
              </a:rPr>
              <a:t>Fantasy Realm at a Glance</a:t>
            </a:r>
            <a:endParaRPr b="0" i="0" sz="8000" u="none" cap="none" strike="noStrike">
              <a:solidFill>
                <a:schemeClr val="dk1"/>
              </a:solidFill>
              <a:latin typeface="Calibri"/>
              <a:ea typeface="Calibri"/>
              <a:cs typeface="Calibri"/>
              <a:sym typeface="Calibri"/>
            </a:endParaRPr>
          </a:p>
        </p:txBody>
      </p:sp>
      <p:sp>
        <p:nvSpPr>
          <p:cNvPr id="554" name="Google Shape;554;g2affcc2d45e_0_511"/>
          <p:cNvSpPr/>
          <p:nvPr/>
        </p:nvSpPr>
        <p:spPr>
          <a:xfrm>
            <a:off x="15724565" y="1682750"/>
            <a:ext cx="69351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g2affcc2d45e_0_511"/>
          <p:cNvSpPr/>
          <p:nvPr/>
        </p:nvSpPr>
        <p:spPr>
          <a:xfrm>
            <a:off x="15724565" y="1682750"/>
            <a:ext cx="69351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2affcc2d45e_0_511"/>
          <p:cNvSpPr/>
          <p:nvPr/>
        </p:nvSpPr>
        <p:spPr>
          <a:xfrm>
            <a:off x="15724565" y="1682750"/>
            <a:ext cx="71382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The Enchanted Forest</a:t>
            </a:r>
            <a:endParaRPr b="0" i="0" sz="4800" u="none" cap="none" strike="noStrike">
              <a:solidFill>
                <a:schemeClr val="dk1"/>
              </a:solidFill>
              <a:latin typeface="Calibri"/>
              <a:ea typeface="Calibri"/>
              <a:cs typeface="Calibri"/>
              <a:sym typeface="Calibri"/>
            </a:endParaRPr>
          </a:p>
        </p:txBody>
      </p:sp>
      <p:sp>
        <p:nvSpPr>
          <p:cNvPr id="557" name="Google Shape;557;g2affcc2d45e_0_511"/>
          <p:cNvSpPr/>
          <p:nvPr/>
        </p:nvSpPr>
        <p:spPr>
          <a:xfrm>
            <a:off x="15724565" y="2457450"/>
            <a:ext cx="7070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58" name="Google Shape;558;g2affcc2d45e_0_511"/>
          <p:cNvSpPr/>
          <p:nvPr/>
        </p:nvSpPr>
        <p:spPr>
          <a:xfrm>
            <a:off x="15724565" y="4984750"/>
            <a:ext cx="69351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g2affcc2d45e_0_511"/>
          <p:cNvSpPr/>
          <p:nvPr/>
        </p:nvSpPr>
        <p:spPr>
          <a:xfrm>
            <a:off x="15724565" y="4984750"/>
            <a:ext cx="6935100" cy="2603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g2affcc2d45e_0_511"/>
          <p:cNvSpPr/>
          <p:nvPr/>
        </p:nvSpPr>
        <p:spPr>
          <a:xfrm>
            <a:off x="15724565" y="4984750"/>
            <a:ext cx="71382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The Crystal Caves</a:t>
            </a:r>
            <a:endParaRPr b="0" i="0" sz="4800" u="none" cap="none" strike="noStrike">
              <a:solidFill>
                <a:schemeClr val="dk1"/>
              </a:solidFill>
              <a:latin typeface="Calibri"/>
              <a:ea typeface="Calibri"/>
              <a:cs typeface="Calibri"/>
              <a:sym typeface="Calibri"/>
            </a:endParaRPr>
          </a:p>
        </p:txBody>
      </p:sp>
      <p:sp>
        <p:nvSpPr>
          <p:cNvPr id="561" name="Google Shape;561;g2affcc2d45e_0_511"/>
          <p:cNvSpPr/>
          <p:nvPr/>
        </p:nvSpPr>
        <p:spPr>
          <a:xfrm>
            <a:off x="15724565" y="5759450"/>
            <a:ext cx="70707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62" name="Google Shape;562;g2affcc2d45e_0_511"/>
          <p:cNvSpPr/>
          <p:nvPr/>
        </p:nvSpPr>
        <p:spPr>
          <a:xfrm>
            <a:off x="15724565" y="8312150"/>
            <a:ext cx="69351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g2affcc2d45e_0_511"/>
          <p:cNvSpPr/>
          <p:nvPr/>
        </p:nvSpPr>
        <p:spPr>
          <a:xfrm>
            <a:off x="15724565" y="8312150"/>
            <a:ext cx="69351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g2affcc2d45e_0_511"/>
          <p:cNvSpPr/>
          <p:nvPr/>
        </p:nvSpPr>
        <p:spPr>
          <a:xfrm>
            <a:off x="15724565" y="8312150"/>
            <a:ext cx="71382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The Dragon's Lair</a:t>
            </a:r>
            <a:endParaRPr b="0" i="0" sz="4800" u="none" cap="none" strike="noStrike">
              <a:solidFill>
                <a:schemeClr val="dk1"/>
              </a:solidFill>
              <a:latin typeface="Calibri"/>
              <a:ea typeface="Calibri"/>
              <a:cs typeface="Calibri"/>
              <a:sym typeface="Calibri"/>
            </a:endParaRPr>
          </a:p>
        </p:txBody>
      </p:sp>
      <p:sp>
        <p:nvSpPr>
          <p:cNvPr id="565" name="Google Shape;565;g2affcc2d45e_0_511"/>
          <p:cNvSpPr/>
          <p:nvPr/>
        </p:nvSpPr>
        <p:spPr>
          <a:xfrm>
            <a:off x="15724565" y="9086850"/>
            <a:ext cx="7070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570" name="Shape 570"/>
        <p:cNvGrpSpPr/>
        <p:nvPr/>
      </p:nvGrpSpPr>
      <p:grpSpPr>
        <a:xfrm>
          <a:off x="0" y="0"/>
          <a:ext cx="0" cy="0"/>
          <a:chOff x="0" y="0"/>
          <a:chExt cx="0" cy="0"/>
        </a:xfrm>
      </p:grpSpPr>
      <p:pic>
        <p:nvPicPr>
          <p:cNvPr descr=" " id="571" name="Google Shape;571;g2affcc2d45e_0_53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572" name="Google Shape;572;g2affcc2d45e_0_534"/>
          <p:cNvPicPr preferRelativeResize="0"/>
          <p:nvPr/>
        </p:nvPicPr>
        <p:blipFill rotWithShape="1">
          <a:blip r:embed="rId4">
            <a:alphaModFix/>
          </a:blip>
          <a:srcRect b="0" l="0" r="0" t="0"/>
          <a:stretch/>
        </p:blipFill>
        <p:spPr>
          <a:xfrm>
            <a:off x="3816827" y="1136650"/>
            <a:ext cx="20570221" cy="546100"/>
          </a:xfrm>
          <a:prstGeom prst="rect">
            <a:avLst/>
          </a:prstGeom>
          <a:noFill/>
          <a:ln>
            <a:noFill/>
          </a:ln>
        </p:spPr>
      </p:pic>
      <p:pic>
        <p:nvPicPr>
          <p:cNvPr descr=" " id="573" name="Google Shape;573;g2affcc2d45e_0_534"/>
          <p:cNvPicPr preferRelativeResize="0"/>
          <p:nvPr/>
        </p:nvPicPr>
        <p:blipFill rotWithShape="1">
          <a:blip r:embed="rId5">
            <a:alphaModFix/>
          </a:blip>
          <a:srcRect b="0" l="0" r="0" t="0"/>
          <a:stretch/>
        </p:blipFill>
        <p:spPr>
          <a:xfrm>
            <a:off x="19763670" y="7086600"/>
            <a:ext cx="3899387" cy="3898900"/>
          </a:xfrm>
          <a:prstGeom prst="rect">
            <a:avLst/>
          </a:prstGeom>
          <a:noFill/>
          <a:ln>
            <a:noFill/>
          </a:ln>
        </p:spPr>
      </p:pic>
      <p:pic>
        <p:nvPicPr>
          <p:cNvPr descr=" " id="574" name="Google Shape;574;g2affcc2d45e_0_534"/>
          <p:cNvPicPr preferRelativeResize="0"/>
          <p:nvPr/>
        </p:nvPicPr>
        <p:blipFill rotWithShape="1">
          <a:blip r:embed="rId6">
            <a:alphaModFix/>
          </a:blip>
          <a:srcRect b="0" l="0" r="0" t="0"/>
          <a:stretch/>
        </p:blipFill>
        <p:spPr>
          <a:xfrm>
            <a:off x="444556" y="11315700"/>
            <a:ext cx="1600400" cy="1600200"/>
          </a:xfrm>
          <a:prstGeom prst="rect">
            <a:avLst/>
          </a:prstGeom>
          <a:noFill/>
          <a:ln>
            <a:noFill/>
          </a:ln>
        </p:spPr>
      </p:pic>
      <p:sp>
        <p:nvSpPr>
          <p:cNvPr id="575" name="Google Shape;575;g2affcc2d45e_0_53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76" name="Google Shape;576;g2affcc2d45e_0_53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77" name="Google Shape;577;g2affcc2d45e_0_534"/>
          <p:cNvSpPr/>
          <p:nvPr/>
        </p:nvSpPr>
        <p:spPr>
          <a:xfrm>
            <a:off x="6054423" y="965200"/>
            <a:ext cx="12278100" cy="1469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Quattrocento"/>
              <a:buNone/>
            </a:pPr>
            <a:r>
              <a:rPr b="1" i="0" lang="en-US" sz="8000" u="none" cap="none" strike="noStrike">
                <a:solidFill>
                  <a:srgbClr val="272727"/>
                </a:solidFill>
                <a:latin typeface="Quattrocento"/>
                <a:ea typeface="Quattrocento"/>
                <a:cs typeface="Quattrocento"/>
                <a:sym typeface="Quattrocento"/>
              </a:rPr>
              <a:t>The Timeline</a:t>
            </a:r>
            <a:endParaRPr b="0" i="0" sz="8000" u="none" cap="none" strike="noStrike">
              <a:solidFill>
                <a:schemeClr val="dk1"/>
              </a:solidFill>
              <a:latin typeface="Calibri"/>
              <a:ea typeface="Calibri"/>
              <a:cs typeface="Calibri"/>
              <a:sym typeface="Calibri"/>
            </a:endParaRPr>
          </a:p>
        </p:txBody>
      </p:sp>
      <p:pic>
        <p:nvPicPr>
          <p:cNvPr descr=" " id="578" name="Google Shape;578;g2affcc2d45e_0_534"/>
          <p:cNvPicPr preferRelativeResize="0"/>
          <p:nvPr/>
        </p:nvPicPr>
        <p:blipFill rotWithShape="1">
          <a:blip r:embed="rId8">
            <a:alphaModFix/>
          </a:blip>
          <a:srcRect b="0" l="0" r="0" t="0"/>
          <a:stretch/>
        </p:blipFill>
        <p:spPr>
          <a:xfrm>
            <a:off x="927216" y="4470400"/>
            <a:ext cx="22532616" cy="7251700"/>
          </a:xfrm>
          <a:prstGeom prst="rect">
            <a:avLst/>
          </a:prstGeom>
          <a:noFill/>
          <a:ln>
            <a:noFill/>
          </a:ln>
        </p:spPr>
      </p:pic>
      <p:sp>
        <p:nvSpPr>
          <p:cNvPr id="579" name="Google Shape;579;g2affcc2d45e_0_534"/>
          <p:cNvSpPr/>
          <p:nvPr/>
        </p:nvSpPr>
        <p:spPr>
          <a:xfrm>
            <a:off x="3035679" y="7200900"/>
            <a:ext cx="180870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0" name="Google Shape;580;g2affcc2d45e_0_534"/>
          <p:cNvPicPr preferRelativeResize="0"/>
          <p:nvPr/>
        </p:nvPicPr>
        <p:blipFill rotWithShape="1">
          <a:blip r:embed="rId9">
            <a:alphaModFix/>
          </a:blip>
          <a:srcRect b="0" l="0" r="0" t="0"/>
          <a:stretch/>
        </p:blipFill>
        <p:spPr>
          <a:xfrm>
            <a:off x="3035679" y="7200900"/>
            <a:ext cx="1625803" cy="1625600"/>
          </a:xfrm>
          <a:prstGeom prst="rect">
            <a:avLst/>
          </a:prstGeom>
          <a:noFill/>
          <a:ln>
            <a:noFill/>
          </a:ln>
        </p:spPr>
      </p:pic>
      <p:sp>
        <p:nvSpPr>
          <p:cNvPr id="581" name="Google Shape;581;g2affcc2d45e_0_534"/>
          <p:cNvSpPr/>
          <p:nvPr/>
        </p:nvSpPr>
        <p:spPr>
          <a:xfrm>
            <a:off x="3035679" y="7200900"/>
            <a:ext cx="1625700" cy="1625700"/>
          </a:xfrm>
          <a:prstGeom prst="roundRect">
            <a:avLst>
              <a:gd fmla="val 781313" name="adj"/>
            </a:avLst>
          </a:prstGeom>
          <a:noFill/>
          <a:ln cap="flat" cmpd="sng" w="12700">
            <a:solidFill>
              <a:srgbClr val="0261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g2affcc2d45e_0_534"/>
          <p:cNvSpPr/>
          <p:nvPr/>
        </p:nvSpPr>
        <p:spPr>
          <a:xfrm>
            <a:off x="3035679" y="7575550"/>
            <a:ext cx="1625700" cy="876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26187"/>
              </a:buClr>
              <a:buSzPts val="4800"/>
              <a:buFont typeface="Quattrocento"/>
              <a:buNone/>
            </a:pPr>
            <a:r>
              <a:rPr b="1" i="0" lang="en-US" sz="4800" u="none" cap="none" strike="noStrike">
                <a:solidFill>
                  <a:srgbClr val="026187"/>
                </a:solidFill>
                <a:latin typeface="Quattrocento"/>
                <a:ea typeface="Quattrocento"/>
                <a:cs typeface="Quattrocento"/>
                <a:sym typeface="Quattrocento"/>
              </a:rPr>
              <a:t>2022</a:t>
            </a:r>
            <a:endParaRPr b="0" i="0" sz="4800" u="none" cap="none" strike="noStrike">
              <a:solidFill>
                <a:schemeClr val="dk1"/>
              </a:solidFill>
              <a:latin typeface="Calibri"/>
              <a:ea typeface="Calibri"/>
              <a:cs typeface="Calibri"/>
              <a:sym typeface="Calibri"/>
            </a:endParaRPr>
          </a:p>
        </p:txBody>
      </p:sp>
      <p:sp>
        <p:nvSpPr>
          <p:cNvPr id="583" name="Google Shape;583;g2affcc2d45e_0_534"/>
          <p:cNvSpPr/>
          <p:nvPr/>
        </p:nvSpPr>
        <p:spPr>
          <a:xfrm>
            <a:off x="4661483"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4" name="Google Shape;584;g2affcc2d45e_0_534"/>
          <p:cNvPicPr preferRelativeResize="0"/>
          <p:nvPr/>
        </p:nvPicPr>
        <p:blipFill rotWithShape="1">
          <a:blip r:embed="rId10">
            <a:alphaModFix/>
          </a:blip>
          <a:srcRect b="0" l="0" r="0" t="0"/>
          <a:stretch/>
        </p:blipFill>
        <p:spPr>
          <a:xfrm>
            <a:off x="4661483" y="7975600"/>
            <a:ext cx="3861283" cy="38100"/>
          </a:xfrm>
          <a:prstGeom prst="rect">
            <a:avLst/>
          </a:prstGeom>
          <a:noFill/>
          <a:ln>
            <a:noFill/>
          </a:ln>
        </p:spPr>
      </p:pic>
      <p:pic>
        <p:nvPicPr>
          <p:cNvPr descr=" " id="585" name="Google Shape;585;g2affcc2d45e_0_534"/>
          <p:cNvPicPr preferRelativeResize="0"/>
          <p:nvPr/>
        </p:nvPicPr>
        <p:blipFill rotWithShape="1">
          <a:blip r:embed="rId9">
            <a:alphaModFix/>
          </a:blip>
          <a:srcRect b="0" l="0" r="0" t="0"/>
          <a:stretch/>
        </p:blipFill>
        <p:spPr>
          <a:xfrm>
            <a:off x="8522765" y="7200900"/>
            <a:ext cx="1625803" cy="1625600"/>
          </a:xfrm>
          <a:prstGeom prst="rect">
            <a:avLst/>
          </a:prstGeom>
          <a:noFill/>
          <a:ln>
            <a:noFill/>
          </a:ln>
        </p:spPr>
      </p:pic>
      <p:sp>
        <p:nvSpPr>
          <p:cNvPr id="586" name="Google Shape;586;g2affcc2d45e_0_534"/>
          <p:cNvSpPr/>
          <p:nvPr/>
        </p:nvSpPr>
        <p:spPr>
          <a:xfrm>
            <a:off x="8522765" y="7200900"/>
            <a:ext cx="1625700" cy="1625700"/>
          </a:xfrm>
          <a:prstGeom prst="roundRect">
            <a:avLst>
              <a:gd fmla="val 781313" name="adj"/>
            </a:avLst>
          </a:prstGeom>
          <a:noFill/>
          <a:ln cap="flat" cmpd="sng" w="12700">
            <a:solidFill>
              <a:srgbClr val="0261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g2affcc2d45e_0_534"/>
          <p:cNvSpPr/>
          <p:nvPr/>
        </p:nvSpPr>
        <p:spPr>
          <a:xfrm>
            <a:off x="8522765" y="7575550"/>
            <a:ext cx="1625700" cy="876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26187"/>
              </a:buClr>
              <a:buSzPts val="4800"/>
              <a:buFont typeface="Quattrocento"/>
              <a:buNone/>
            </a:pPr>
            <a:r>
              <a:rPr b="1" i="0" lang="en-US" sz="4800" u="none" cap="none" strike="noStrike">
                <a:solidFill>
                  <a:srgbClr val="026187"/>
                </a:solidFill>
                <a:latin typeface="Quattrocento"/>
                <a:ea typeface="Quattrocento"/>
                <a:cs typeface="Quattrocento"/>
                <a:sym typeface="Quattrocento"/>
              </a:rPr>
              <a:t>2023</a:t>
            </a:r>
            <a:endParaRPr b="0" i="0" sz="4800" u="none" cap="none" strike="noStrike">
              <a:solidFill>
                <a:schemeClr val="dk1"/>
              </a:solidFill>
              <a:latin typeface="Calibri"/>
              <a:ea typeface="Calibri"/>
              <a:cs typeface="Calibri"/>
              <a:sym typeface="Calibri"/>
            </a:endParaRPr>
          </a:p>
        </p:txBody>
      </p:sp>
      <p:sp>
        <p:nvSpPr>
          <p:cNvPr id="588" name="Google Shape;588;g2affcc2d45e_0_534"/>
          <p:cNvSpPr/>
          <p:nvPr/>
        </p:nvSpPr>
        <p:spPr>
          <a:xfrm>
            <a:off x="10148568"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89" name="Google Shape;589;g2affcc2d45e_0_534"/>
          <p:cNvPicPr preferRelativeResize="0"/>
          <p:nvPr/>
        </p:nvPicPr>
        <p:blipFill rotWithShape="1">
          <a:blip r:embed="rId10">
            <a:alphaModFix/>
          </a:blip>
          <a:srcRect b="0" l="0" r="0" t="0"/>
          <a:stretch/>
        </p:blipFill>
        <p:spPr>
          <a:xfrm>
            <a:off x="10148568" y="7975600"/>
            <a:ext cx="3861283" cy="38100"/>
          </a:xfrm>
          <a:prstGeom prst="rect">
            <a:avLst/>
          </a:prstGeom>
          <a:noFill/>
          <a:ln>
            <a:noFill/>
          </a:ln>
        </p:spPr>
      </p:pic>
      <p:pic>
        <p:nvPicPr>
          <p:cNvPr descr=" " id="590" name="Google Shape;590;g2affcc2d45e_0_534"/>
          <p:cNvPicPr preferRelativeResize="0"/>
          <p:nvPr/>
        </p:nvPicPr>
        <p:blipFill rotWithShape="1">
          <a:blip r:embed="rId9">
            <a:alphaModFix/>
          </a:blip>
          <a:srcRect b="0" l="0" r="0" t="0"/>
          <a:stretch/>
        </p:blipFill>
        <p:spPr>
          <a:xfrm>
            <a:off x="14009851" y="7200900"/>
            <a:ext cx="1625803" cy="1625600"/>
          </a:xfrm>
          <a:prstGeom prst="rect">
            <a:avLst/>
          </a:prstGeom>
          <a:noFill/>
          <a:ln>
            <a:noFill/>
          </a:ln>
        </p:spPr>
      </p:pic>
      <p:sp>
        <p:nvSpPr>
          <p:cNvPr id="591" name="Google Shape;591;g2affcc2d45e_0_534"/>
          <p:cNvSpPr/>
          <p:nvPr/>
        </p:nvSpPr>
        <p:spPr>
          <a:xfrm>
            <a:off x="14009851" y="7200900"/>
            <a:ext cx="1625700" cy="1625700"/>
          </a:xfrm>
          <a:prstGeom prst="roundRect">
            <a:avLst>
              <a:gd fmla="val 781313" name="adj"/>
            </a:avLst>
          </a:prstGeom>
          <a:noFill/>
          <a:ln cap="flat" cmpd="sng" w="12700">
            <a:solidFill>
              <a:srgbClr val="0261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g2affcc2d45e_0_534"/>
          <p:cNvSpPr/>
          <p:nvPr/>
        </p:nvSpPr>
        <p:spPr>
          <a:xfrm>
            <a:off x="14016202" y="7575550"/>
            <a:ext cx="1613100" cy="876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26187"/>
              </a:buClr>
              <a:buSzPts val="4800"/>
              <a:buFont typeface="Quattrocento"/>
              <a:buNone/>
            </a:pPr>
            <a:r>
              <a:rPr b="1" i="0" lang="en-US" sz="4800" u="none" cap="none" strike="noStrike">
                <a:solidFill>
                  <a:srgbClr val="026187"/>
                </a:solidFill>
                <a:latin typeface="Quattrocento"/>
                <a:ea typeface="Quattrocento"/>
                <a:cs typeface="Quattrocento"/>
                <a:sym typeface="Quattrocento"/>
              </a:rPr>
              <a:t>2024</a:t>
            </a:r>
            <a:endParaRPr b="0" i="0" sz="4800" u="none" cap="none" strike="noStrike">
              <a:solidFill>
                <a:schemeClr val="dk1"/>
              </a:solidFill>
              <a:latin typeface="Calibri"/>
              <a:ea typeface="Calibri"/>
              <a:cs typeface="Calibri"/>
              <a:sym typeface="Calibri"/>
            </a:endParaRPr>
          </a:p>
        </p:txBody>
      </p:sp>
      <p:sp>
        <p:nvSpPr>
          <p:cNvPr id="593" name="Google Shape;593;g2affcc2d45e_0_534"/>
          <p:cNvSpPr/>
          <p:nvPr/>
        </p:nvSpPr>
        <p:spPr>
          <a:xfrm>
            <a:off x="15635654" y="8013700"/>
            <a:ext cx="3861300" cy="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4" name="Google Shape;594;g2affcc2d45e_0_534"/>
          <p:cNvPicPr preferRelativeResize="0"/>
          <p:nvPr/>
        </p:nvPicPr>
        <p:blipFill rotWithShape="1">
          <a:blip r:embed="rId10">
            <a:alphaModFix/>
          </a:blip>
          <a:srcRect b="0" l="0" r="0" t="0"/>
          <a:stretch/>
        </p:blipFill>
        <p:spPr>
          <a:xfrm>
            <a:off x="15635654" y="7975600"/>
            <a:ext cx="3861283" cy="38100"/>
          </a:xfrm>
          <a:prstGeom prst="rect">
            <a:avLst/>
          </a:prstGeom>
          <a:noFill/>
          <a:ln>
            <a:noFill/>
          </a:ln>
        </p:spPr>
      </p:pic>
      <p:pic>
        <p:nvPicPr>
          <p:cNvPr descr=" " id="595" name="Google Shape;595;g2affcc2d45e_0_534"/>
          <p:cNvPicPr preferRelativeResize="0"/>
          <p:nvPr/>
        </p:nvPicPr>
        <p:blipFill rotWithShape="1">
          <a:blip r:embed="rId9">
            <a:alphaModFix/>
          </a:blip>
          <a:srcRect b="0" l="0" r="0" t="0"/>
          <a:stretch/>
        </p:blipFill>
        <p:spPr>
          <a:xfrm>
            <a:off x="19496937" y="7200900"/>
            <a:ext cx="1625803" cy="1625600"/>
          </a:xfrm>
          <a:prstGeom prst="rect">
            <a:avLst/>
          </a:prstGeom>
          <a:noFill/>
          <a:ln>
            <a:noFill/>
          </a:ln>
        </p:spPr>
      </p:pic>
      <p:sp>
        <p:nvSpPr>
          <p:cNvPr id="596" name="Google Shape;596;g2affcc2d45e_0_534"/>
          <p:cNvSpPr/>
          <p:nvPr/>
        </p:nvSpPr>
        <p:spPr>
          <a:xfrm>
            <a:off x="19496937" y="7200900"/>
            <a:ext cx="1625700" cy="1625700"/>
          </a:xfrm>
          <a:prstGeom prst="roundRect">
            <a:avLst>
              <a:gd fmla="val 781313" name="adj"/>
            </a:avLst>
          </a:prstGeom>
          <a:noFill/>
          <a:ln cap="flat" cmpd="sng" w="12700">
            <a:solidFill>
              <a:srgbClr val="0261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g2affcc2d45e_0_534"/>
          <p:cNvSpPr/>
          <p:nvPr/>
        </p:nvSpPr>
        <p:spPr>
          <a:xfrm>
            <a:off x="19503288" y="7575550"/>
            <a:ext cx="1613100" cy="876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26187"/>
              </a:buClr>
              <a:buSzPts val="4800"/>
              <a:buFont typeface="Quattrocento"/>
              <a:buNone/>
            </a:pPr>
            <a:r>
              <a:rPr b="1" i="0" lang="en-US" sz="4800" u="none" cap="none" strike="noStrike">
                <a:solidFill>
                  <a:srgbClr val="026187"/>
                </a:solidFill>
                <a:latin typeface="Quattrocento"/>
                <a:ea typeface="Quattrocento"/>
                <a:cs typeface="Quattrocento"/>
                <a:sym typeface="Quattrocento"/>
              </a:rPr>
              <a:t>2025</a:t>
            </a:r>
            <a:endParaRPr b="0" i="0" sz="4800" u="none" cap="none" strike="noStrike">
              <a:solidFill>
                <a:schemeClr val="dk1"/>
              </a:solidFill>
              <a:latin typeface="Calibri"/>
              <a:ea typeface="Calibri"/>
              <a:cs typeface="Calibri"/>
              <a:sym typeface="Calibri"/>
            </a:endParaRPr>
          </a:p>
        </p:txBody>
      </p:sp>
      <p:sp>
        <p:nvSpPr>
          <p:cNvPr id="598" name="Google Shape;598;g2affcc2d45e_0_534"/>
          <p:cNvSpPr/>
          <p:nvPr/>
        </p:nvSpPr>
        <p:spPr>
          <a:xfrm>
            <a:off x="927216" y="4591050"/>
            <a:ext cx="60969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g2affcc2d45e_0_534"/>
          <p:cNvSpPr/>
          <p:nvPr/>
        </p:nvSpPr>
        <p:spPr>
          <a:xfrm>
            <a:off x="927216" y="4591050"/>
            <a:ext cx="60969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g2affcc2d45e_0_534"/>
          <p:cNvSpPr/>
          <p:nvPr/>
        </p:nvSpPr>
        <p:spPr>
          <a:xfrm>
            <a:off x="825603" y="4591050"/>
            <a:ext cx="63000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Dragon Taming</a:t>
            </a:r>
            <a:endParaRPr b="0" i="0" sz="4800" u="none" cap="none" strike="noStrike">
              <a:solidFill>
                <a:schemeClr val="dk1"/>
              </a:solidFill>
              <a:latin typeface="Calibri"/>
              <a:ea typeface="Calibri"/>
              <a:cs typeface="Calibri"/>
              <a:sym typeface="Calibri"/>
            </a:endParaRPr>
          </a:p>
        </p:txBody>
      </p:sp>
      <p:sp>
        <p:nvSpPr>
          <p:cNvPr id="601" name="Google Shape;601;g2affcc2d45e_0_534"/>
          <p:cNvSpPr/>
          <p:nvPr/>
        </p:nvSpPr>
        <p:spPr>
          <a:xfrm>
            <a:off x="859474" y="53657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First dragon was successfully tamed</a:t>
            </a:r>
            <a:endParaRPr b="0" i="0" sz="3200" u="none" cap="none" strike="noStrike">
              <a:solidFill>
                <a:schemeClr val="dk1"/>
              </a:solidFill>
              <a:latin typeface="Calibri"/>
              <a:ea typeface="Calibri"/>
              <a:cs typeface="Calibri"/>
              <a:sym typeface="Calibri"/>
            </a:endParaRPr>
          </a:p>
        </p:txBody>
      </p:sp>
      <p:sp>
        <p:nvSpPr>
          <p:cNvPr id="602" name="Google Shape;602;g2affcc2d45e_0_534"/>
          <p:cNvSpPr/>
          <p:nvPr/>
        </p:nvSpPr>
        <p:spPr>
          <a:xfrm>
            <a:off x="11926791" y="4591050"/>
            <a:ext cx="60969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g2affcc2d45e_0_534"/>
          <p:cNvSpPr/>
          <p:nvPr/>
        </p:nvSpPr>
        <p:spPr>
          <a:xfrm>
            <a:off x="11926791" y="4591050"/>
            <a:ext cx="60969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g2affcc2d45e_0_534"/>
          <p:cNvSpPr/>
          <p:nvPr/>
        </p:nvSpPr>
        <p:spPr>
          <a:xfrm>
            <a:off x="11825178" y="4591050"/>
            <a:ext cx="63000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Unicorn Migration</a:t>
            </a:r>
            <a:endParaRPr b="0" i="0" sz="4800" u="none" cap="none" strike="noStrike">
              <a:solidFill>
                <a:schemeClr val="dk1"/>
              </a:solidFill>
              <a:latin typeface="Calibri"/>
              <a:ea typeface="Calibri"/>
              <a:cs typeface="Calibri"/>
              <a:sym typeface="Calibri"/>
            </a:endParaRPr>
          </a:p>
        </p:txBody>
      </p:sp>
      <p:sp>
        <p:nvSpPr>
          <p:cNvPr id="605" name="Google Shape;605;g2affcc2d45e_0_534"/>
          <p:cNvSpPr/>
          <p:nvPr/>
        </p:nvSpPr>
        <p:spPr>
          <a:xfrm>
            <a:off x="11859049" y="53657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Large herd of unicorns migrated to the realm</a:t>
            </a:r>
            <a:endParaRPr b="0" i="0" sz="3200" u="none" cap="none" strike="noStrike">
              <a:solidFill>
                <a:schemeClr val="dk1"/>
              </a:solidFill>
              <a:latin typeface="Calibri"/>
              <a:ea typeface="Calibri"/>
              <a:cs typeface="Calibri"/>
              <a:sym typeface="Calibri"/>
            </a:endParaRPr>
          </a:p>
        </p:txBody>
      </p:sp>
      <p:sp>
        <p:nvSpPr>
          <p:cNvPr id="606" name="Google Shape;606;g2affcc2d45e_0_534"/>
          <p:cNvSpPr/>
          <p:nvPr/>
        </p:nvSpPr>
        <p:spPr>
          <a:xfrm>
            <a:off x="17363070" y="9607550"/>
            <a:ext cx="60969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g2affcc2d45e_0_534"/>
          <p:cNvSpPr/>
          <p:nvPr/>
        </p:nvSpPr>
        <p:spPr>
          <a:xfrm>
            <a:off x="17363070" y="9607550"/>
            <a:ext cx="60969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g2affcc2d45e_0_534"/>
          <p:cNvSpPr/>
          <p:nvPr/>
        </p:nvSpPr>
        <p:spPr>
          <a:xfrm>
            <a:off x="17261457" y="9607550"/>
            <a:ext cx="63000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Rainbow Sightings</a:t>
            </a:r>
            <a:endParaRPr b="0" i="0" sz="4800" u="none" cap="none" strike="noStrike">
              <a:solidFill>
                <a:schemeClr val="dk1"/>
              </a:solidFill>
              <a:latin typeface="Calibri"/>
              <a:ea typeface="Calibri"/>
              <a:cs typeface="Calibri"/>
              <a:sym typeface="Calibri"/>
            </a:endParaRPr>
          </a:p>
        </p:txBody>
      </p:sp>
      <p:sp>
        <p:nvSpPr>
          <p:cNvPr id="609" name="Google Shape;609;g2affcc2d45e_0_534"/>
          <p:cNvSpPr/>
          <p:nvPr/>
        </p:nvSpPr>
        <p:spPr>
          <a:xfrm>
            <a:off x="17295328" y="103822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Unusually large number of rainbows were sighted</a:t>
            </a:r>
            <a:endParaRPr b="0" i="0" sz="3200" u="none" cap="none" strike="noStrike">
              <a:solidFill>
                <a:schemeClr val="dk1"/>
              </a:solidFill>
              <a:latin typeface="Calibri"/>
              <a:ea typeface="Calibri"/>
              <a:cs typeface="Calibri"/>
              <a:sym typeface="Calibri"/>
            </a:endParaRPr>
          </a:p>
        </p:txBody>
      </p:sp>
      <p:sp>
        <p:nvSpPr>
          <p:cNvPr id="610" name="Google Shape;610;g2affcc2d45e_0_534"/>
          <p:cNvSpPr/>
          <p:nvPr/>
        </p:nvSpPr>
        <p:spPr>
          <a:xfrm>
            <a:off x="6490511" y="9607550"/>
            <a:ext cx="60969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g2affcc2d45e_0_534"/>
          <p:cNvSpPr/>
          <p:nvPr/>
        </p:nvSpPr>
        <p:spPr>
          <a:xfrm>
            <a:off x="6490511" y="9607550"/>
            <a:ext cx="6096900" cy="1993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2affcc2d45e_0_534"/>
          <p:cNvSpPr/>
          <p:nvPr/>
        </p:nvSpPr>
        <p:spPr>
          <a:xfrm>
            <a:off x="6388899" y="9607550"/>
            <a:ext cx="63000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Enchanted Pool</a:t>
            </a:r>
            <a:endParaRPr b="0" i="0" sz="4800" u="none" cap="none" strike="noStrike">
              <a:solidFill>
                <a:schemeClr val="dk1"/>
              </a:solidFill>
              <a:latin typeface="Calibri"/>
              <a:ea typeface="Calibri"/>
              <a:cs typeface="Calibri"/>
              <a:sym typeface="Calibri"/>
            </a:endParaRPr>
          </a:p>
        </p:txBody>
      </p:sp>
      <p:sp>
        <p:nvSpPr>
          <p:cNvPr id="613" name="Google Shape;613;g2affcc2d45e_0_534"/>
          <p:cNvSpPr/>
          <p:nvPr/>
        </p:nvSpPr>
        <p:spPr>
          <a:xfrm>
            <a:off x="6422769" y="10382250"/>
            <a:ext cx="6232200" cy="13548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magical pool with power to grant wishes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618" name="Shape 618"/>
        <p:cNvGrpSpPr/>
        <p:nvPr/>
      </p:nvGrpSpPr>
      <p:grpSpPr>
        <a:xfrm>
          <a:off x="0" y="0"/>
          <a:ext cx="0" cy="0"/>
          <a:chOff x="0" y="0"/>
          <a:chExt cx="0" cy="0"/>
        </a:xfrm>
      </p:grpSpPr>
      <p:pic>
        <p:nvPicPr>
          <p:cNvPr descr=" " id="619" name="Google Shape;619;g2affcc2d45e_0_58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20" name="Google Shape;620;g2affcc2d45e_0_581"/>
          <p:cNvPicPr preferRelativeResize="0"/>
          <p:nvPr/>
        </p:nvPicPr>
        <p:blipFill rotWithShape="1">
          <a:blip r:embed="rId4">
            <a:alphaModFix/>
          </a:blip>
          <a:srcRect b="0" l="0" r="0" t="0"/>
          <a:stretch/>
        </p:blipFill>
        <p:spPr>
          <a:xfrm>
            <a:off x="317540" y="10236200"/>
            <a:ext cx="2409999" cy="2409577"/>
          </a:xfrm>
          <a:prstGeom prst="rect">
            <a:avLst/>
          </a:prstGeom>
          <a:noFill/>
          <a:ln>
            <a:noFill/>
          </a:ln>
        </p:spPr>
      </p:pic>
      <p:pic>
        <p:nvPicPr>
          <p:cNvPr descr=" " id="621" name="Google Shape;621;g2affcc2d45e_0_581"/>
          <p:cNvPicPr preferRelativeResize="0"/>
          <p:nvPr/>
        </p:nvPicPr>
        <p:blipFill rotWithShape="1">
          <a:blip r:embed="rId5">
            <a:alphaModFix/>
          </a:blip>
          <a:srcRect b="0" l="0" r="0" t="0"/>
          <a:stretch/>
        </p:blipFill>
        <p:spPr>
          <a:xfrm>
            <a:off x="603325" y="755650"/>
            <a:ext cx="15718214" cy="546100"/>
          </a:xfrm>
          <a:prstGeom prst="rect">
            <a:avLst/>
          </a:prstGeom>
          <a:noFill/>
          <a:ln>
            <a:noFill/>
          </a:ln>
        </p:spPr>
      </p:pic>
      <p:pic>
        <p:nvPicPr>
          <p:cNvPr descr=" " id="622" name="Google Shape;622;g2affcc2d45e_0_581"/>
          <p:cNvPicPr preferRelativeResize="0"/>
          <p:nvPr/>
        </p:nvPicPr>
        <p:blipFill rotWithShape="1">
          <a:blip r:embed="rId6">
            <a:alphaModFix/>
          </a:blip>
          <a:srcRect b="0" l="0" r="0" t="0"/>
          <a:stretch/>
        </p:blipFill>
        <p:spPr>
          <a:xfrm>
            <a:off x="3213502" y="12617450"/>
            <a:ext cx="20570221" cy="546100"/>
          </a:xfrm>
          <a:prstGeom prst="rect">
            <a:avLst/>
          </a:prstGeom>
          <a:noFill/>
          <a:ln>
            <a:noFill/>
          </a:ln>
        </p:spPr>
      </p:pic>
      <p:sp>
        <p:nvSpPr>
          <p:cNvPr id="623" name="Google Shape;623;g2affcc2d45e_0_58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4" name="Google Shape;624;g2affcc2d45e_0_581"/>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25" name="Google Shape;625;g2affcc2d45e_0_581"/>
          <p:cNvSpPr/>
          <p:nvPr/>
        </p:nvSpPr>
        <p:spPr>
          <a:xfrm>
            <a:off x="3581848" y="711200"/>
            <a:ext cx="5851200" cy="146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Quattrocento"/>
              <a:buNone/>
            </a:pPr>
            <a:r>
              <a:rPr b="1" i="0" lang="en-US" sz="8000" u="none" cap="none" strike="noStrike">
                <a:solidFill>
                  <a:srgbClr val="272727"/>
                </a:solidFill>
                <a:latin typeface="Quattrocento"/>
                <a:ea typeface="Quattrocento"/>
                <a:cs typeface="Quattrocento"/>
                <a:sym typeface="Quattrocento"/>
              </a:rPr>
              <a:t>Our Team</a:t>
            </a:r>
            <a:endParaRPr b="0" i="0" sz="8000" u="none" cap="none" strike="noStrike">
              <a:solidFill>
                <a:schemeClr val="dk1"/>
              </a:solidFill>
              <a:latin typeface="Calibri"/>
              <a:ea typeface="Calibri"/>
              <a:cs typeface="Calibri"/>
              <a:sym typeface="Calibri"/>
            </a:endParaRPr>
          </a:p>
        </p:txBody>
      </p:sp>
      <p:sp>
        <p:nvSpPr>
          <p:cNvPr id="626" name="Google Shape;626;g2affcc2d45e_0_581"/>
          <p:cNvSpPr/>
          <p:nvPr/>
        </p:nvSpPr>
        <p:spPr>
          <a:xfrm>
            <a:off x="3556445" y="2876550"/>
            <a:ext cx="4788600" cy="986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g2affcc2d45e_0_581"/>
          <p:cNvPicPr preferRelativeResize="0"/>
          <p:nvPr/>
        </p:nvPicPr>
        <p:blipFill rotWithShape="1">
          <a:blip r:embed="rId8">
            <a:alphaModFix/>
          </a:blip>
          <a:srcRect b="0" l="0" r="0" t="0"/>
          <a:stretch/>
        </p:blipFill>
        <p:spPr>
          <a:xfrm>
            <a:off x="3556445" y="2876550"/>
            <a:ext cx="4788498" cy="8229601"/>
          </a:xfrm>
          <a:prstGeom prst="rect">
            <a:avLst/>
          </a:prstGeom>
          <a:noFill/>
          <a:ln>
            <a:noFill/>
          </a:ln>
        </p:spPr>
      </p:pic>
      <p:sp>
        <p:nvSpPr>
          <p:cNvPr id="628" name="Google Shape;628;g2affcc2d45e_0_581"/>
          <p:cNvSpPr/>
          <p:nvPr/>
        </p:nvSpPr>
        <p:spPr>
          <a:xfrm>
            <a:off x="3556445" y="11309350"/>
            <a:ext cx="47886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g2affcc2d45e_0_581"/>
          <p:cNvSpPr/>
          <p:nvPr/>
        </p:nvSpPr>
        <p:spPr>
          <a:xfrm>
            <a:off x="3556445" y="11309350"/>
            <a:ext cx="47886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g2affcc2d45e_0_581"/>
          <p:cNvSpPr/>
          <p:nvPr/>
        </p:nvSpPr>
        <p:spPr>
          <a:xfrm>
            <a:off x="3454832" y="11309350"/>
            <a:ext cx="49917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Eldruin</a:t>
            </a:r>
            <a:endParaRPr b="0" i="0" sz="4800" u="none" cap="none" strike="noStrike">
              <a:solidFill>
                <a:schemeClr val="dk1"/>
              </a:solidFill>
              <a:latin typeface="Calibri"/>
              <a:ea typeface="Calibri"/>
              <a:cs typeface="Calibri"/>
              <a:sym typeface="Calibri"/>
            </a:endParaRPr>
          </a:p>
        </p:txBody>
      </p:sp>
      <p:sp>
        <p:nvSpPr>
          <p:cNvPr id="631" name="Google Shape;631;g2affcc2d45e_0_581"/>
          <p:cNvSpPr/>
          <p:nvPr/>
        </p:nvSpPr>
        <p:spPr>
          <a:xfrm>
            <a:off x="3488703" y="121348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Fire Mage</a:t>
            </a:r>
            <a:endParaRPr b="0" i="0" sz="3200" u="none" cap="none" strike="noStrike">
              <a:solidFill>
                <a:schemeClr val="dk1"/>
              </a:solidFill>
              <a:latin typeface="Calibri"/>
              <a:ea typeface="Calibri"/>
              <a:cs typeface="Calibri"/>
              <a:sym typeface="Calibri"/>
            </a:endParaRPr>
          </a:p>
        </p:txBody>
      </p:sp>
      <p:sp>
        <p:nvSpPr>
          <p:cNvPr id="632" name="Google Shape;632;g2affcc2d45e_0_581"/>
          <p:cNvSpPr/>
          <p:nvPr/>
        </p:nvSpPr>
        <p:spPr>
          <a:xfrm>
            <a:off x="9157845" y="2876550"/>
            <a:ext cx="4788600" cy="986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3" name="Google Shape;633;g2affcc2d45e_0_581"/>
          <p:cNvPicPr preferRelativeResize="0"/>
          <p:nvPr/>
        </p:nvPicPr>
        <p:blipFill rotWithShape="1">
          <a:blip r:embed="rId9">
            <a:alphaModFix/>
          </a:blip>
          <a:srcRect b="0" l="0" r="0" t="0"/>
          <a:stretch/>
        </p:blipFill>
        <p:spPr>
          <a:xfrm>
            <a:off x="9157845" y="2876550"/>
            <a:ext cx="4788498" cy="8229601"/>
          </a:xfrm>
          <a:prstGeom prst="rect">
            <a:avLst/>
          </a:prstGeom>
          <a:noFill/>
          <a:ln>
            <a:noFill/>
          </a:ln>
        </p:spPr>
      </p:pic>
      <p:sp>
        <p:nvSpPr>
          <p:cNvPr id="634" name="Google Shape;634;g2affcc2d45e_0_581"/>
          <p:cNvSpPr/>
          <p:nvPr/>
        </p:nvSpPr>
        <p:spPr>
          <a:xfrm>
            <a:off x="9157845" y="11309350"/>
            <a:ext cx="47886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g2affcc2d45e_0_581"/>
          <p:cNvSpPr/>
          <p:nvPr/>
        </p:nvSpPr>
        <p:spPr>
          <a:xfrm>
            <a:off x="9157845" y="11309350"/>
            <a:ext cx="47886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g2affcc2d45e_0_581"/>
          <p:cNvSpPr/>
          <p:nvPr/>
        </p:nvSpPr>
        <p:spPr>
          <a:xfrm>
            <a:off x="9056232" y="11309350"/>
            <a:ext cx="49917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Elementalen</a:t>
            </a:r>
            <a:endParaRPr b="0" i="0" sz="4800" u="none" cap="none" strike="noStrike">
              <a:solidFill>
                <a:schemeClr val="dk1"/>
              </a:solidFill>
              <a:latin typeface="Calibri"/>
              <a:ea typeface="Calibri"/>
              <a:cs typeface="Calibri"/>
              <a:sym typeface="Calibri"/>
            </a:endParaRPr>
          </a:p>
        </p:txBody>
      </p:sp>
      <p:sp>
        <p:nvSpPr>
          <p:cNvPr id="637" name="Google Shape;637;g2affcc2d45e_0_581"/>
          <p:cNvSpPr/>
          <p:nvPr/>
        </p:nvSpPr>
        <p:spPr>
          <a:xfrm>
            <a:off x="9090103" y="121348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Guardian</a:t>
            </a:r>
            <a:endParaRPr b="0" i="0" sz="3200" u="none" cap="none" strike="noStrike">
              <a:solidFill>
                <a:schemeClr val="dk1"/>
              </a:solidFill>
              <a:latin typeface="Calibri"/>
              <a:ea typeface="Calibri"/>
              <a:cs typeface="Calibri"/>
              <a:sym typeface="Calibri"/>
            </a:endParaRPr>
          </a:p>
        </p:txBody>
      </p:sp>
      <p:sp>
        <p:nvSpPr>
          <p:cNvPr id="638" name="Google Shape;638;g2affcc2d45e_0_581"/>
          <p:cNvSpPr/>
          <p:nvPr/>
        </p:nvSpPr>
        <p:spPr>
          <a:xfrm>
            <a:off x="14759245" y="2876550"/>
            <a:ext cx="4788600" cy="986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39" name="Google Shape;639;g2affcc2d45e_0_581"/>
          <p:cNvPicPr preferRelativeResize="0"/>
          <p:nvPr/>
        </p:nvPicPr>
        <p:blipFill rotWithShape="1">
          <a:blip r:embed="rId10">
            <a:alphaModFix/>
          </a:blip>
          <a:srcRect b="0" l="0" r="0" t="0"/>
          <a:stretch/>
        </p:blipFill>
        <p:spPr>
          <a:xfrm>
            <a:off x="14759245" y="2876550"/>
            <a:ext cx="4788498" cy="8229601"/>
          </a:xfrm>
          <a:prstGeom prst="rect">
            <a:avLst/>
          </a:prstGeom>
          <a:noFill/>
          <a:ln>
            <a:noFill/>
          </a:ln>
        </p:spPr>
      </p:pic>
      <p:sp>
        <p:nvSpPr>
          <p:cNvPr id="640" name="Google Shape;640;g2affcc2d45e_0_581"/>
          <p:cNvSpPr/>
          <p:nvPr/>
        </p:nvSpPr>
        <p:spPr>
          <a:xfrm>
            <a:off x="14759245" y="11309350"/>
            <a:ext cx="47886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g2affcc2d45e_0_581"/>
          <p:cNvSpPr/>
          <p:nvPr/>
        </p:nvSpPr>
        <p:spPr>
          <a:xfrm>
            <a:off x="14759245" y="11309350"/>
            <a:ext cx="4788600" cy="1435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g2affcc2d45e_0_581"/>
          <p:cNvSpPr/>
          <p:nvPr/>
        </p:nvSpPr>
        <p:spPr>
          <a:xfrm>
            <a:off x="14657632" y="11309350"/>
            <a:ext cx="4991700" cy="8763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Lunaria</a:t>
            </a:r>
            <a:endParaRPr b="0" i="0" sz="4800" u="none" cap="none" strike="noStrike">
              <a:solidFill>
                <a:schemeClr val="dk1"/>
              </a:solidFill>
              <a:latin typeface="Calibri"/>
              <a:ea typeface="Calibri"/>
              <a:cs typeface="Calibri"/>
              <a:sym typeface="Calibri"/>
            </a:endParaRPr>
          </a:p>
        </p:txBody>
      </p:sp>
      <p:sp>
        <p:nvSpPr>
          <p:cNvPr id="643" name="Google Shape;643;g2affcc2d45e_0_581"/>
          <p:cNvSpPr/>
          <p:nvPr/>
        </p:nvSpPr>
        <p:spPr>
          <a:xfrm>
            <a:off x="14691503" y="12134850"/>
            <a:ext cx="4923900" cy="74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648" name="Shape 648"/>
        <p:cNvGrpSpPr/>
        <p:nvPr/>
      </p:nvGrpSpPr>
      <p:grpSpPr>
        <a:xfrm>
          <a:off x="0" y="0"/>
          <a:ext cx="0" cy="0"/>
          <a:chOff x="0" y="0"/>
          <a:chExt cx="0" cy="0"/>
        </a:xfrm>
      </p:grpSpPr>
      <p:pic>
        <p:nvPicPr>
          <p:cNvPr descr=" " id="649" name="Google Shape;649;g2affcc2d45e_0_610"/>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50" name="Google Shape;650;g2affcc2d45e_0_610"/>
          <p:cNvPicPr preferRelativeResize="0"/>
          <p:nvPr/>
        </p:nvPicPr>
        <p:blipFill rotWithShape="1">
          <a:blip r:embed="rId4">
            <a:alphaModFix/>
          </a:blip>
          <a:srcRect b="0" l="0" r="0" t="0"/>
          <a:stretch/>
        </p:blipFill>
        <p:spPr>
          <a:xfrm>
            <a:off x="23301062" y="0"/>
            <a:ext cx="317540" cy="10331451"/>
          </a:xfrm>
          <a:prstGeom prst="rect">
            <a:avLst/>
          </a:prstGeom>
          <a:noFill/>
          <a:ln>
            <a:noFill/>
          </a:ln>
        </p:spPr>
      </p:pic>
      <p:pic>
        <p:nvPicPr>
          <p:cNvPr descr=" " id="651" name="Google Shape;651;g2affcc2d45e_0_610"/>
          <p:cNvPicPr preferRelativeResize="0"/>
          <p:nvPr/>
        </p:nvPicPr>
        <p:blipFill rotWithShape="1">
          <a:blip r:embed="rId5">
            <a:alphaModFix/>
          </a:blip>
          <a:srcRect b="0" l="0" r="0" t="0"/>
          <a:stretch/>
        </p:blipFill>
        <p:spPr>
          <a:xfrm>
            <a:off x="444556" y="1168400"/>
            <a:ext cx="2409999" cy="2409577"/>
          </a:xfrm>
          <a:prstGeom prst="rect">
            <a:avLst/>
          </a:prstGeom>
          <a:noFill/>
          <a:ln>
            <a:noFill/>
          </a:ln>
        </p:spPr>
      </p:pic>
      <p:sp>
        <p:nvSpPr>
          <p:cNvPr id="652" name="Google Shape;652;g2affcc2d45e_0_610"/>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3" name="Google Shape;653;g2affcc2d45e_0_610"/>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pic>
        <p:nvPicPr>
          <p:cNvPr descr=" " id="654" name="Google Shape;654;g2affcc2d45e_0_610"/>
          <p:cNvPicPr preferRelativeResize="0"/>
          <p:nvPr/>
        </p:nvPicPr>
        <p:blipFill rotWithShape="1">
          <a:blip r:embed="rId7">
            <a:alphaModFix/>
          </a:blip>
          <a:srcRect b="0" l="0" r="0" t="0"/>
          <a:stretch/>
        </p:blipFill>
        <p:spPr>
          <a:xfrm>
            <a:off x="1867133" y="1333500"/>
            <a:ext cx="7125591" cy="11061700"/>
          </a:xfrm>
          <a:prstGeom prst="rect">
            <a:avLst/>
          </a:prstGeom>
          <a:noFill/>
          <a:ln>
            <a:noFill/>
          </a:ln>
        </p:spPr>
      </p:pic>
      <p:sp>
        <p:nvSpPr>
          <p:cNvPr id="655" name="Google Shape;655;g2affcc2d45e_0_610"/>
          <p:cNvSpPr/>
          <p:nvPr/>
        </p:nvSpPr>
        <p:spPr>
          <a:xfrm>
            <a:off x="9462683" y="1803400"/>
            <a:ext cx="1625700" cy="1463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2affcc2d45e_0_610"/>
          <p:cNvSpPr/>
          <p:nvPr/>
        </p:nvSpPr>
        <p:spPr>
          <a:xfrm>
            <a:off x="9462683" y="18034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57" name="Google Shape;657;g2affcc2d45e_0_610"/>
          <p:cNvPicPr preferRelativeResize="0"/>
          <p:nvPr/>
        </p:nvPicPr>
        <p:blipFill rotWithShape="1">
          <a:blip r:embed="rId8">
            <a:alphaModFix/>
          </a:blip>
          <a:srcRect b="0" l="0" r="0" t="0"/>
          <a:stretch/>
        </p:blipFill>
        <p:spPr>
          <a:xfrm>
            <a:off x="9861638" y="2058913"/>
            <a:ext cx="827889" cy="1114549"/>
          </a:xfrm>
          <a:prstGeom prst="rect">
            <a:avLst/>
          </a:prstGeom>
          <a:noFill/>
          <a:ln>
            <a:noFill/>
          </a:ln>
        </p:spPr>
      </p:pic>
      <p:pic>
        <p:nvPicPr>
          <p:cNvPr descr=" " id="658" name="Google Shape;658;g2affcc2d45e_0_610"/>
          <p:cNvPicPr preferRelativeResize="0"/>
          <p:nvPr/>
        </p:nvPicPr>
        <p:blipFill rotWithShape="1">
          <a:blip r:embed="rId9">
            <a:alphaModFix/>
          </a:blip>
          <a:srcRect b="0" l="0" r="0" t="0"/>
          <a:stretch/>
        </p:blipFill>
        <p:spPr>
          <a:xfrm>
            <a:off x="10237480" y="3429000"/>
            <a:ext cx="38105" cy="1625600"/>
          </a:xfrm>
          <a:prstGeom prst="rect">
            <a:avLst/>
          </a:prstGeom>
          <a:noFill/>
          <a:ln>
            <a:noFill/>
          </a:ln>
        </p:spPr>
      </p:pic>
      <p:sp>
        <p:nvSpPr>
          <p:cNvPr id="659" name="Google Shape;659;g2affcc2d45e_0_610"/>
          <p:cNvSpPr/>
          <p:nvPr/>
        </p:nvSpPr>
        <p:spPr>
          <a:xfrm>
            <a:off x="9462683" y="50546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0" name="Google Shape;660;g2affcc2d45e_0_610"/>
          <p:cNvPicPr preferRelativeResize="0"/>
          <p:nvPr/>
        </p:nvPicPr>
        <p:blipFill rotWithShape="1">
          <a:blip r:embed="rId10">
            <a:alphaModFix/>
          </a:blip>
          <a:srcRect b="0" l="0" r="0" t="0"/>
          <a:stretch/>
        </p:blipFill>
        <p:spPr>
          <a:xfrm>
            <a:off x="9758708" y="5310063"/>
            <a:ext cx="1033750" cy="1114673"/>
          </a:xfrm>
          <a:prstGeom prst="rect">
            <a:avLst/>
          </a:prstGeom>
          <a:noFill/>
          <a:ln>
            <a:noFill/>
          </a:ln>
        </p:spPr>
      </p:pic>
      <p:pic>
        <p:nvPicPr>
          <p:cNvPr descr=" " id="661" name="Google Shape;661;g2affcc2d45e_0_610"/>
          <p:cNvPicPr preferRelativeResize="0"/>
          <p:nvPr/>
        </p:nvPicPr>
        <p:blipFill rotWithShape="1">
          <a:blip r:embed="rId9">
            <a:alphaModFix/>
          </a:blip>
          <a:srcRect b="0" l="0" r="0" t="0"/>
          <a:stretch/>
        </p:blipFill>
        <p:spPr>
          <a:xfrm>
            <a:off x="10237480" y="6680200"/>
            <a:ext cx="38105" cy="1625600"/>
          </a:xfrm>
          <a:prstGeom prst="rect">
            <a:avLst/>
          </a:prstGeom>
          <a:noFill/>
          <a:ln>
            <a:noFill/>
          </a:ln>
        </p:spPr>
      </p:pic>
      <p:sp>
        <p:nvSpPr>
          <p:cNvPr id="662" name="Google Shape;662;g2affcc2d45e_0_610"/>
          <p:cNvSpPr/>
          <p:nvPr/>
        </p:nvSpPr>
        <p:spPr>
          <a:xfrm>
            <a:off x="9462683" y="83058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3" name="Google Shape;663;g2affcc2d45e_0_610"/>
          <p:cNvPicPr preferRelativeResize="0"/>
          <p:nvPr/>
        </p:nvPicPr>
        <p:blipFill rotWithShape="1">
          <a:blip r:embed="rId11">
            <a:alphaModFix/>
          </a:blip>
          <a:srcRect b="0" l="0" r="0" t="0"/>
          <a:stretch/>
        </p:blipFill>
        <p:spPr>
          <a:xfrm>
            <a:off x="9812488" y="8561313"/>
            <a:ext cx="926196" cy="1114549"/>
          </a:xfrm>
          <a:prstGeom prst="rect">
            <a:avLst/>
          </a:prstGeom>
          <a:noFill/>
          <a:ln>
            <a:noFill/>
          </a:ln>
        </p:spPr>
      </p:pic>
      <p:pic>
        <p:nvPicPr>
          <p:cNvPr descr=" " id="664" name="Google Shape;664;g2affcc2d45e_0_610"/>
          <p:cNvPicPr preferRelativeResize="0"/>
          <p:nvPr/>
        </p:nvPicPr>
        <p:blipFill rotWithShape="1">
          <a:blip r:embed="rId9">
            <a:alphaModFix/>
          </a:blip>
          <a:srcRect b="0" l="0" r="0" t="0"/>
          <a:stretch/>
        </p:blipFill>
        <p:spPr>
          <a:xfrm>
            <a:off x="10237480" y="9931400"/>
            <a:ext cx="38105" cy="1625600"/>
          </a:xfrm>
          <a:prstGeom prst="rect">
            <a:avLst/>
          </a:prstGeom>
          <a:noFill/>
          <a:ln>
            <a:noFill/>
          </a:ln>
        </p:spPr>
      </p:pic>
      <p:sp>
        <p:nvSpPr>
          <p:cNvPr id="665" name="Google Shape;665;g2affcc2d45e_0_610"/>
          <p:cNvSpPr/>
          <p:nvPr/>
        </p:nvSpPr>
        <p:spPr>
          <a:xfrm>
            <a:off x="9462683" y="11557000"/>
            <a:ext cx="1625700" cy="1625700"/>
          </a:xfrm>
          <a:prstGeom prst="roundRect">
            <a:avLst>
              <a:gd fmla="val 78188"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6" name="Google Shape;666;g2affcc2d45e_0_610"/>
          <p:cNvPicPr preferRelativeResize="0"/>
          <p:nvPr/>
        </p:nvPicPr>
        <p:blipFill rotWithShape="1">
          <a:blip r:embed="rId12">
            <a:alphaModFix/>
          </a:blip>
          <a:srcRect b="0" l="0" r="0" t="0"/>
          <a:stretch/>
        </p:blipFill>
        <p:spPr>
          <a:xfrm>
            <a:off x="9879612" y="11812662"/>
            <a:ext cx="791942" cy="1114301"/>
          </a:xfrm>
          <a:prstGeom prst="rect">
            <a:avLst/>
          </a:prstGeom>
          <a:noFill/>
          <a:ln>
            <a:noFill/>
          </a:ln>
        </p:spPr>
      </p:pic>
      <p:sp>
        <p:nvSpPr>
          <p:cNvPr id="667" name="Google Shape;667;g2affcc2d45e_0_610"/>
          <p:cNvSpPr/>
          <p:nvPr/>
        </p:nvSpPr>
        <p:spPr>
          <a:xfrm>
            <a:off x="10948768" y="34544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Forbidden Forest: A place of mystery and wonder, where mystical creatures roam and flora flourishes.</a:t>
            </a:r>
            <a:endParaRPr b="0" i="0" sz="3200" u="none" cap="none" strike="noStrike">
              <a:solidFill>
                <a:schemeClr val="dk1"/>
              </a:solidFill>
              <a:latin typeface="Calibri"/>
              <a:ea typeface="Calibri"/>
              <a:cs typeface="Calibri"/>
              <a:sym typeface="Calibri"/>
            </a:endParaRPr>
          </a:p>
        </p:txBody>
      </p:sp>
      <p:sp>
        <p:nvSpPr>
          <p:cNvPr id="668" name="Google Shape;668;g2affcc2d45e_0_610"/>
          <p:cNvSpPr/>
          <p:nvPr/>
        </p:nvSpPr>
        <p:spPr>
          <a:xfrm>
            <a:off x="10948768" y="68707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Crystal Caves: A network of glittering caves filled with precious gems and minerals, guarded by fierce beasts.</a:t>
            </a:r>
            <a:endParaRPr b="0" i="0" sz="3200" u="none" cap="none" strike="noStrike">
              <a:solidFill>
                <a:schemeClr val="dk1"/>
              </a:solidFill>
              <a:latin typeface="Calibri"/>
              <a:ea typeface="Calibri"/>
              <a:cs typeface="Calibri"/>
              <a:sym typeface="Calibri"/>
            </a:endParaRPr>
          </a:p>
        </p:txBody>
      </p:sp>
      <p:sp>
        <p:nvSpPr>
          <p:cNvPr id="669" name="Google Shape;669;g2affcc2d45e_0_610"/>
          <p:cNvSpPr/>
          <p:nvPr/>
        </p:nvSpPr>
        <p:spPr>
          <a:xfrm>
            <a:off x="10948768" y="10223500"/>
            <a:ext cx="11808300" cy="1164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Enchanted Garden: A place of pure beauty and tranquility, where the colors of the flowers are vibrant.</a:t>
            </a:r>
            <a:endParaRPr b="0" i="0" sz="3200" u="none" cap="none" strike="noStrike">
              <a:solidFill>
                <a:schemeClr val="dk1"/>
              </a:solidFill>
              <a:latin typeface="Calibri"/>
              <a:ea typeface="Calibri"/>
              <a:cs typeface="Calibri"/>
              <a:sym typeface="Calibri"/>
            </a:endParaRPr>
          </a:p>
        </p:txBody>
      </p:sp>
      <p:sp>
        <p:nvSpPr>
          <p:cNvPr id="670" name="Google Shape;670;g2affcc2d45e_0_610"/>
          <p:cNvSpPr/>
          <p:nvPr/>
        </p:nvSpPr>
        <p:spPr>
          <a:xfrm>
            <a:off x="13810859" y="749300"/>
            <a:ext cx="8810700" cy="14691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8000"/>
              <a:buFont typeface="Quattrocento"/>
              <a:buNone/>
            </a:pPr>
            <a:r>
              <a:rPr b="1" i="0" lang="en-US" sz="8000" u="none" cap="none" strike="noStrike">
                <a:solidFill>
                  <a:srgbClr val="272727"/>
                </a:solidFill>
                <a:latin typeface="Quattrocento"/>
                <a:ea typeface="Quattrocento"/>
                <a:cs typeface="Quattrocento"/>
                <a:sym typeface="Quattrocento"/>
              </a:rPr>
              <a:t>The Mystery</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675" name="Shape 675"/>
        <p:cNvGrpSpPr/>
        <p:nvPr/>
      </p:nvGrpSpPr>
      <p:grpSpPr>
        <a:xfrm>
          <a:off x="0" y="0"/>
          <a:ext cx="0" cy="0"/>
          <a:chOff x="0" y="0"/>
          <a:chExt cx="0" cy="0"/>
        </a:xfrm>
      </p:grpSpPr>
      <p:pic>
        <p:nvPicPr>
          <p:cNvPr descr=" " id="676" name="Google Shape;676;g2affcc2d45e_0_63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677" name="Google Shape;677;g2affcc2d45e_0_636"/>
          <p:cNvPicPr preferRelativeResize="0"/>
          <p:nvPr/>
        </p:nvPicPr>
        <p:blipFill rotWithShape="1">
          <a:blip r:embed="rId4">
            <a:alphaModFix/>
          </a:blip>
          <a:srcRect b="0" l="0" r="0" t="0"/>
          <a:stretch/>
        </p:blipFill>
        <p:spPr>
          <a:xfrm>
            <a:off x="3816827" y="1136650"/>
            <a:ext cx="20570221" cy="546100"/>
          </a:xfrm>
          <a:prstGeom prst="rect">
            <a:avLst/>
          </a:prstGeom>
          <a:noFill/>
          <a:ln>
            <a:noFill/>
          </a:ln>
        </p:spPr>
      </p:pic>
      <p:pic>
        <p:nvPicPr>
          <p:cNvPr descr=" " id="678" name="Google Shape;678;g2affcc2d45e_0_636"/>
          <p:cNvPicPr preferRelativeResize="0"/>
          <p:nvPr/>
        </p:nvPicPr>
        <p:blipFill rotWithShape="1">
          <a:blip r:embed="rId5">
            <a:alphaModFix/>
          </a:blip>
          <a:srcRect b="0" l="0" r="0" t="0"/>
          <a:stretch/>
        </p:blipFill>
        <p:spPr>
          <a:xfrm>
            <a:off x="19763670" y="7086600"/>
            <a:ext cx="3899387" cy="3898900"/>
          </a:xfrm>
          <a:prstGeom prst="rect">
            <a:avLst/>
          </a:prstGeom>
          <a:noFill/>
          <a:ln>
            <a:noFill/>
          </a:ln>
        </p:spPr>
      </p:pic>
      <p:pic>
        <p:nvPicPr>
          <p:cNvPr descr=" " id="679" name="Google Shape;679;g2affcc2d45e_0_636"/>
          <p:cNvPicPr preferRelativeResize="0"/>
          <p:nvPr/>
        </p:nvPicPr>
        <p:blipFill rotWithShape="1">
          <a:blip r:embed="rId6">
            <a:alphaModFix/>
          </a:blip>
          <a:srcRect b="0" l="0" r="0" t="0"/>
          <a:stretch/>
        </p:blipFill>
        <p:spPr>
          <a:xfrm>
            <a:off x="444556" y="11315700"/>
            <a:ext cx="1600400" cy="1600200"/>
          </a:xfrm>
          <a:prstGeom prst="rect">
            <a:avLst/>
          </a:prstGeom>
          <a:noFill/>
          <a:ln>
            <a:noFill/>
          </a:ln>
        </p:spPr>
      </p:pic>
      <p:sp>
        <p:nvSpPr>
          <p:cNvPr id="680" name="Google Shape;680;g2affcc2d45e_0_6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1" name="Google Shape;681;g2affcc2d45e_0_63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682" name="Google Shape;682;g2affcc2d45e_0_636"/>
          <p:cNvSpPr/>
          <p:nvPr/>
        </p:nvSpPr>
        <p:spPr>
          <a:xfrm>
            <a:off x="7794541" y="647700"/>
            <a:ext cx="8810700" cy="1469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Quattrocento"/>
              <a:buNone/>
            </a:pPr>
            <a:r>
              <a:rPr b="1" i="0" lang="en-US" sz="8000" u="none" cap="none" strike="noStrike">
                <a:solidFill>
                  <a:srgbClr val="272727"/>
                </a:solidFill>
                <a:latin typeface="Quattrocento"/>
                <a:ea typeface="Quattrocento"/>
                <a:cs typeface="Quattrocento"/>
                <a:sym typeface="Quattrocento"/>
              </a:rPr>
              <a:t>The List</a:t>
            </a:r>
            <a:endParaRPr b="0" i="0" sz="8000" u="none" cap="none" strike="noStrike">
              <a:solidFill>
                <a:schemeClr val="dk1"/>
              </a:solidFill>
              <a:latin typeface="Calibri"/>
              <a:ea typeface="Calibri"/>
              <a:cs typeface="Calibri"/>
              <a:sym typeface="Calibri"/>
            </a:endParaRPr>
          </a:p>
        </p:txBody>
      </p:sp>
      <p:sp>
        <p:nvSpPr>
          <p:cNvPr id="683" name="Google Shape;683;g2affcc2d45e_0_636"/>
          <p:cNvSpPr/>
          <p:nvPr/>
        </p:nvSpPr>
        <p:spPr>
          <a:xfrm>
            <a:off x="3670759" y="3251200"/>
            <a:ext cx="17032800" cy="8534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g2affcc2d45e_0_636"/>
          <p:cNvSpPr/>
          <p:nvPr/>
        </p:nvSpPr>
        <p:spPr>
          <a:xfrm>
            <a:off x="3670759" y="32512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g2affcc2d45e_0_636"/>
          <p:cNvSpPr/>
          <p:nvPr/>
        </p:nvSpPr>
        <p:spPr>
          <a:xfrm>
            <a:off x="3670759" y="3606800"/>
            <a:ext cx="6249300" cy="6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ttrocento"/>
              <a:buNone/>
            </a:pPr>
            <a:r>
              <a:rPr b="1" i="0" lang="en-US" sz="3600" u="none" cap="none" strike="noStrike">
                <a:solidFill>
                  <a:srgbClr val="0E0E0E"/>
                </a:solidFill>
                <a:latin typeface="Quattrocento"/>
                <a:ea typeface="Quattrocento"/>
                <a:cs typeface="Quattrocento"/>
                <a:sym typeface="Quattrocento"/>
              </a:rPr>
              <a:t>Dragons</a:t>
            </a:r>
            <a:endParaRPr b="0" i="0" sz="3600" u="none" cap="none" strike="noStrike">
              <a:solidFill>
                <a:schemeClr val="dk1"/>
              </a:solidFill>
              <a:latin typeface="Calibri"/>
              <a:ea typeface="Calibri"/>
              <a:cs typeface="Calibri"/>
              <a:sym typeface="Calibri"/>
            </a:endParaRPr>
          </a:p>
        </p:txBody>
      </p:sp>
      <p:sp>
        <p:nvSpPr>
          <p:cNvPr id="686" name="Google Shape;686;g2affcc2d45e_0_636"/>
          <p:cNvSpPr/>
          <p:nvPr/>
        </p:nvSpPr>
        <p:spPr>
          <a:xfrm>
            <a:off x="10072359" y="32512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Fire-breathing creatures that are often powerful and dangerous</a:t>
            </a:r>
            <a:endParaRPr b="0" i="0" sz="3200" u="none" cap="none" strike="noStrike">
              <a:solidFill>
                <a:schemeClr val="dk1"/>
              </a:solidFill>
              <a:latin typeface="Calibri"/>
              <a:ea typeface="Calibri"/>
              <a:cs typeface="Calibri"/>
              <a:sym typeface="Calibri"/>
            </a:endParaRPr>
          </a:p>
        </p:txBody>
      </p:sp>
      <p:sp>
        <p:nvSpPr>
          <p:cNvPr id="687" name="Google Shape;687;g2affcc2d45e_0_636"/>
          <p:cNvSpPr/>
          <p:nvPr/>
        </p:nvSpPr>
        <p:spPr>
          <a:xfrm>
            <a:off x="3670759" y="50800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g2affcc2d45e_0_636"/>
          <p:cNvSpPr/>
          <p:nvPr/>
        </p:nvSpPr>
        <p:spPr>
          <a:xfrm>
            <a:off x="3670759" y="5130800"/>
            <a:ext cx="6249300" cy="6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ttrocento"/>
              <a:buNone/>
            </a:pPr>
            <a:r>
              <a:rPr b="1" i="0" lang="en-US" sz="3600" u="none" cap="none" strike="noStrike">
                <a:solidFill>
                  <a:srgbClr val="0E0E0E"/>
                </a:solidFill>
                <a:latin typeface="Quattrocento"/>
                <a:ea typeface="Quattrocento"/>
                <a:cs typeface="Quattrocento"/>
                <a:sym typeface="Quattrocento"/>
              </a:rPr>
              <a:t>Medieval-like Settings</a:t>
            </a:r>
            <a:endParaRPr b="0" i="0" sz="3600" u="none" cap="none" strike="noStrike">
              <a:solidFill>
                <a:schemeClr val="dk1"/>
              </a:solidFill>
              <a:latin typeface="Calibri"/>
              <a:ea typeface="Calibri"/>
              <a:cs typeface="Calibri"/>
              <a:sym typeface="Calibri"/>
            </a:endParaRPr>
          </a:p>
        </p:txBody>
      </p:sp>
      <p:sp>
        <p:nvSpPr>
          <p:cNvPr id="689" name="Google Shape;689;g2affcc2d45e_0_636"/>
          <p:cNvSpPr/>
          <p:nvPr/>
        </p:nvSpPr>
        <p:spPr>
          <a:xfrm>
            <a:off x="10072359" y="50800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Worlds with castles, knights, and feudal systems</a:t>
            </a:r>
            <a:endParaRPr b="0" i="0" sz="3200" u="none" cap="none" strike="noStrike">
              <a:solidFill>
                <a:schemeClr val="dk1"/>
              </a:solidFill>
              <a:latin typeface="Calibri"/>
              <a:ea typeface="Calibri"/>
              <a:cs typeface="Calibri"/>
              <a:sym typeface="Calibri"/>
            </a:endParaRPr>
          </a:p>
        </p:txBody>
      </p:sp>
      <p:sp>
        <p:nvSpPr>
          <p:cNvPr id="690" name="Google Shape;690;g2affcc2d45e_0_636"/>
          <p:cNvSpPr/>
          <p:nvPr/>
        </p:nvSpPr>
        <p:spPr>
          <a:xfrm>
            <a:off x="3670759" y="62992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g2affcc2d45e_0_636"/>
          <p:cNvSpPr/>
          <p:nvPr/>
        </p:nvSpPr>
        <p:spPr>
          <a:xfrm>
            <a:off x="3670759" y="6350000"/>
            <a:ext cx="6249300" cy="6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ttrocento"/>
              <a:buNone/>
            </a:pPr>
            <a:r>
              <a:rPr b="1" i="0" lang="en-US" sz="3600" u="none" cap="none" strike="noStrike">
                <a:solidFill>
                  <a:srgbClr val="0E0E0E"/>
                </a:solidFill>
                <a:latin typeface="Quattrocento"/>
                <a:ea typeface="Quattrocento"/>
                <a:cs typeface="Quattrocento"/>
                <a:sym typeface="Quattrocento"/>
              </a:rPr>
              <a:t>Chosen One Trope</a:t>
            </a:r>
            <a:endParaRPr b="0" i="0" sz="3600" u="none" cap="none" strike="noStrike">
              <a:solidFill>
                <a:schemeClr val="dk1"/>
              </a:solidFill>
              <a:latin typeface="Calibri"/>
              <a:ea typeface="Calibri"/>
              <a:cs typeface="Calibri"/>
              <a:sym typeface="Calibri"/>
            </a:endParaRPr>
          </a:p>
        </p:txBody>
      </p:sp>
      <p:sp>
        <p:nvSpPr>
          <p:cNvPr id="692" name="Google Shape;692;g2affcc2d45e_0_636"/>
          <p:cNvSpPr/>
          <p:nvPr/>
        </p:nvSpPr>
        <p:spPr>
          <a:xfrm>
            <a:off x="10072359" y="62992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hero chosen by destiny to save the world</a:t>
            </a:r>
            <a:endParaRPr b="0" i="0" sz="3200" u="none" cap="none" strike="noStrike">
              <a:solidFill>
                <a:schemeClr val="dk1"/>
              </a:solidFill>
              <a:latin typeface="Calibri"/>
              <a:ea typeface="Calibri"/>
              <a:cs typeface="Calibri"/>
              <a:sym typeface="Calibri"/>
            </a:endParaRPr>
          </a:p>
        </p:txBody>
      </p:sp>
      <p:sp>
        <p:nvSpPr>
          <p:cNvPr id="693" name="Google Shape;693;g2affcc2d45e_0_636"/>
          <p:cNvSpPr/>
          <p:nvPr/>
        </p:nvSpPr>
        <p:spPr>
          <a:xfrm>
            <a:off x="3670759" y="75184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g2affcc2d45e_0_636"/>
          <p:cNvSpPr/>
          <p:nvPr/>
        </p:nvSpPr>
        <p:spPr>
          <a:xfrm>
            <a:off x="3670759" y="7874000"/>
            <a:ext cx="6249300" cy="6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ttrocento"/>
              <a:buNone/>
            </a:pPr>
            <a:r>
              <a:rPr b="1" i="0" lang="en-US" sz="3600" u="none" cap="none" strike="noStrike">
                <a:solidFill>
                  <a:srgbClr val="0E0E0E"/>
                </a:solidFill>
                <a:latin typeface="Quattrocento"/>
                <a:ea typeface="Quattrocento"/>
                <a:cs typeface="Quattrocento"/>
                <a:sym typeface="Quattrocento"/>
              </a:rPr>
              <a:t>Magic</a:t>
            </a:r>
            <a:endParaRPr b="0" i="0" sz="3600" u="none" cap="none" strike="noStrike">
              <a:solidFill>
                <a:schemeClr val="dk1"/>
              </a:solidFill>
              <a:latin typeface="Calibri"/>
              <a:ea typeface="Calibri"/>
              <a:cs typeface="Calibri"/>
              <a:sym typeface="Calibri"/>
            </a:endParaRPr>
          </a:p>
        </p:txBody>
      </p:sp>
      <p:sp>
        <p:nvSpPr>
          <p:cNvPr id="695" name="Google Shape;695;g2affcc2d45e_0_636"/>
          <p:cNvSpPr/>
          <p:nvPr/>
        </p:nvSpPr>
        <p:spPr>
          <a:xfrm>
            <a:off x="10072359" y="75184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An integral part of fantasy stories, can take many forms</a:t>
            </a:r>
            <a:endParaRPr b="0" i="0" sz="3200" u="none" cap="none" strike="noStrike">
              <a:solidFill>
                <a:schemeClr val="dk1"/>
              </a:solidFill>
              <a:latin typeface="Calibri"/>
              <a:ea typeface="Calibri"/>
              <a:cs typeface="Calibri"/>
              <a:sym typeface="Calibri"/>
            </a:endParaRPr>
          </a:p>
        </p:txBody>
      </p:sp>
      <p:sp>
        <p:nvSpPr>
          <p:cNvPr id="696" name="Google Shape;696;g2affcc2d45e_0_636"/>
          <p:cNvSpPr/>
          <p:nvPr/>
        </p:nvSpPr>
        <p:spPr>
          <a:xfrm>
            <a:off x="3670759" y="9347200"/>
            <a:ext cx="170328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g2affcc2d45e_0_636"/>
          <p:cNvSpPr/>
          <p:nvPr/>
        </p:nvSpPr>
        <p:spPr>
          <a:xfrm>
            <a:off x="3670759" y="9702800"/>
            <a:ext cx="6249300" cy="6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ttrocento"/>
              <a:buNone/>
            </a:pPr>
            <a:r>
              <a:rPr b="1" i="0" lang="en-US" sz="3600" u="none" cap="none" strike="noStrike">
                <a:solidFill>
                  <a:srgbClr val="0E0E0E"/>
                </a:solidFill>
                <a:latin typeface="Quattrocento"/>
                <a:ea typeface="Quattrocento"/>
                <a:cs typeface="Quattrocento"/>
                <a:sym typeface="Quattrocento"/>
              </a:rPr>
              <a:t>The Best Curse</a:t>
            </a:r>
            <a:endParaRPr b="0" i="0" sz="3600" u="none" cap="none" strike="noStrike">
              <a:solidFill>
                <a:schemeClr val="dk1"/>
              </a:solidFill>
              <a:latin typeface="Calibri"/>
              <a:ea typeface="Calibri"/>
              <a:cs typeface="Calibri"/>
              <a:sym typeface="Calibri"/>
            </a:endParaRPr>
          </a:p>
        </p:txBody>
      </p:sp>
      <p:sp>
        <p:nvSpPr>
          <p:cNvPr id="698" name="Google Shape;698;g2affcc2d45e_0_636"/>
          <p:cNvSpPr/>
          <p:nvPr/>
        </p:nvSpPr>
        <p:spPr>
          <a:xfrm>
            <a:off x="10072359" y="9347200"/>
            <a:ext cx="10766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curse that is unique, creative, and fits within the story</a:t>
            </a:r>
            <a:endParaRPr b="0" i="0" sz="3200" u="none" cap="none" strike="noStrike">
              <a:solidFill>
                <a:schemeClr val="dk1"/>
              </a:solidFill>
              <a:latin typeface="Calibri"/>
              <a:ea typeface="Calibri"/>
              <a:cs typeface="Calibri"/>
              <a:sym typeface="Calibri"/>
            </a:endParaRPr>
          </a:p>
        </p:txBody>
      </p:sp>
      <p:sp>
        <p:nvSpPr>
          <p:cNvPr id="699" name="Google Shape;699;g2affcc2d45e_0_636"/>
          <p:cNvSpPr/>
          <p:nvPr/>
        </p:nvSpPr>
        <p:spPr>
          <a:xfrm>
            <a:off x="3670759" y="11176000"/>
            <a:ext cx="17032800"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g2affcc2d45e_0_636"/>
          <p:cNvSpPr/>
          <p:nvPr/>
        </p:nvSpPr>
        <p:spPr>
          <a:xfrm>
            <a:off x="3670759" y="11226800"/>
            <a:ext cx="6249300" cy="6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ttrocento"/>
              <a:buNone/>
            </a:pPr>
            <a:r>
              <a:rPr b="1" i="0" lang="en-US" sz="3600" u="none" cap="none" strike="noStrike">
                <a:solidFill>
                  <a:srgbClr val="0E0E0E"/>
                </a:solidFill>
                <a:latin typeface="Quattrocento"/>
                <a:ea typeface="Quattrocento"/>
                <a:cs typeface="Quattrocento"/>
                <a:sym typeface="Quattrocento"/>
              </a:rPr>
              <a:t>Unique Creatures</a:t>
            </a:r>
            <a:endParaRPr b="0" i="0" sz="3600" u="none" cap="none" strike="noStrike">
              <a:solidFill>
                <a:schemeClr val="dk1"/>
              </a:solidFill>
              <a:latin typeface="Calibri"/>
              <a:ea typeface="Calibri"/>
              <a:cs typeface="Calibri"/>
              <a:sym typeface="Calibri"/>
            </a:endParaRPr>
          </a:p>
        </p:txBody>
      </p:sp>
      <p:sp>
        <p:nvSpPr>
          <p:cNvPr id="701" name="Google Shape;701;g2affcc2d45e_0_636"/>
          <p:cNvSpPr/>
          <p:nvPr/>
        </p:nvSpPr>
        <p:spPr>
          <a:xfrm>
            <a:off x="10072359" y="11176000"/>
            <a:ext cx="107667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variety of fantastical beings that inhabit the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706" name="Shape 706"/>
        <p:cNvGrpSpPr/>
        <p:nvPr/>
      </p:nvGrpSpPr>
      <p:grpSpPr>
        <a:xfrm>
          <a:off x="0" y="0"/>
          <a:ext cx="0" cy="0"/>
          <a:chOff x="0" y="0"/>
          <a:chExt cx="0" cy="0"/>
        </a:xfrm>
      </p:grpSpPr>
      <p:pic>
        <p:nvPicPr>
          <p:cNvPr descr=" " id="707" name="Google Shape;707;g2affcc2d45e_0_66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708" name="Google Shape;708;g2affcc2d45e_0_666"/>
          <p:cNvPicPr preferRelativeResize="0"/>
          <p:nvPr/>
        </p:nvPicPr>
        <p:blipFill rotWithShape="1">
          <a:blip r:embed="rId4">
            <a:alphaModFix/>
          </a:blip>
          <a:srcRect b="0" l="0" r="0" t="0"/>
          <a:stretch/>
        </p:blipFill>
        <p:spPr>
          <a:xfrm>
            <a:off x="317540" y="10236200"/>
            <a:ext cx="2409999" cy="2409577"/>
          </a:xfrm>
          <a:prstGeom prst="rect">
            <a:avLst/>
          </a:prstGeom>
          <a:noFill/>
          <a:ln>
            <a:noFill/>
          </a:ln>
        </p:spPr>
      </p:pic>
      <p:pic>
        <p:nvPicPr>
          <p:cNvPr descr=" " id="709" name="Google Shape;709;g2affcc2d45e_0_666"/>
          <p:cNvPicPr preferRelativeResize="0"/>
          <p:nvPr/>
        </p:nvPicPr>
        <p:blipFill rotWithShape="1">
          <a:blip r:embed="rId5">
            <a:alphaModFix/>
          </a:blip>
          <a:srcRect b="0" l="0" r="0" t="0"/>
          <a:stretch/>
        </p:blipFill>
        <p:spPr>
          <a:xfrm>
            <a:off x="603325" y="755650"/>
            <a:ext cx="15718214" cy="546100"/>
          </a:xfrm>
          <a:prstGeom prst="rect">
            <a:avLst/>
          </a:prstGeom>
          <a:noFill/>
          <a:ln>
            <a:noFill/>
          </a:ln>
        </p:spPr>
      </p:pic>
      <p:pic>
        <p:nvPicPr>
          <p:cNvPr descr=" " id="710" name="Google Shape;710;g2affcc2d45e_0_666"/>
          <p:cNvPicPr preferRelativeResize="0"/>
          <p:nvPr/>
        </p:nvPicPr>
        <p:blipFill rotWithShape="1">
          <a:blip r:embed="rId6">
            <a:alphaModFix/>
          </a:blip>
          <a:srcRect b="0" l="0" r="0" t="0"/>
          <a:stretch/>
        </p:blipFill>
        <p:spPr>
          <a:xfrm>
            <a:off x="3213502" y="12617450"/>
            <a:ext cx="20570221" cy="546100"/>
          </a:xfrm>
          <a:prstGeom prst="rect">
            <a:avLst/>
          </a:prstGeom>
          <a:noFill/>
          <a:ln>
            <a:noFill/>
          </a:ln>
        </p:spPr>
      </p:pic>
      <p:sp>
        <p:nvSpPr>
          <p:cNvPr id="711" name="Google Shape;711;g2affcc2d45e_0_66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2" name="Google Shape;712;g2affcc2d45e_0_66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713" name="Google Shape;713;g2affcc2d45e_0_666"/>
          <p:cNvSpPr/>
          <p:nvPr/>
        </p:nvSpPr>
        <p:spPr>
          <a:xfrm>
            <a:off x="787498" y="3124200"/>
            <a:ext cx="23167800" cy="8889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g2affcc2d45e_0_666"/>
          <p:cNvSpPr/>
          <p:nvPr/>
        </p:nvSpPr>
        <p:spPr>
          <a:xfrm>
            <a:off x="10173972" y="3124200"/>
            <a:ext cx="5487000" cy="1625700"/>
          </a:xfrm>
          <a:prstGeom prst="roundRect">
            <a:avLst>
              <a:gd fmla="val 781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15" name="Google Shape;715;g2affcc2d45e_0_666"/>
          <p:cNvPicPr preferRelativeResize="0"/>
          <p:nvPr/>
        </p:nvPicPr>
        <p:blipFill rotWithShape="1">
          <a:blip r:embed="rId8">
            <a:alphaModFix/>
          </a:blip>
          <a:srcRect b="0" l="0" r="0" t="0"/>
          <a:stretch/>
        </p:blipFill>
        <p:spPr>
          <a:xfrm>
            <a:off x="10478810" y="3378200"/>
            <a:ext cx="1117740" cy="1117600"/>
          </a:xfrm>
          <a:prstGeom prst="rect">
            <a:avLst/>
          </a:prstGeom>
          <a:noFill/>
          <a:ln>
            <a:noFill/>
          </a:ln>
        </p:spPr>
      </p:pic>
      <p:sp>
        <p:nvSpPr>
          <p:cNvPr id="716" name="Google Shape;716;g2affcc2d45e_0_666"/>
          <p:cNvSpPr/>
          <p:nvPr/>
        </p:nvSpPr>
        <p:spPr>
          <a:xfrm>
            <a:off x="11799775" y="3327400"/>
            <a:ext cx="3556500"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g2affcc2d45e_0_666"/>
          <p:cNvSpPr/>
          <p:nvPr/>
        </p:nvSpPr>
        <p:spPr>
          <a:xfrm>
            <a:off x="11799775" y="3327400"/>
            <a:ext cx="3708900" cy="6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ttrocento"/>
              <a:buNone/>
            </a:pPr>
            <a:r>
              <a:rPr b="1" i="0" lang="en-US" sz="3600" u="none" cap="none" strike="noStrike">
                <a:solidFill>
                  <a:srgbClr val="0E0E0E"/>
                </a:solidFill>
                <a:latin typeface="Quattrocento"/>
                <a:ea typeface="Quattrocento"/>
                <a:cs typeface="Quattrocento"/>
                <a:sym typeface="Quattrocento"/>
              </a:rPr>
              <a:t>Chloe Ng</a:t>
            </a:r>
            <a:endParaRPr b="0" i="0" sz="3600" u="none" cap="none" strike="noStrike">
              <a:solidFill>
                <a:schemeClr val="dk1"/>
              </a:solidFill>
              <a:latin typeface="Calibri"/>
              <a:ea typeface="Calibri"/>
              <a:cs typeface="Calibri"/>
              <a:sym typeface="Calibri"/>
            </a:endParaRPr>
          </a:p>
        </p:txBody>
      </p:sp>
      <p:sp>
        <p:nvSpPr>
          <p:cNvPr id="718" name="Google Shape;718;g2affcc2d45e_0_666"/>
          <p:cNvSpPr/>
          <p:nvPr/>
        </p:nvSpPr>
        <p:spPr>
          <a:xfrm>
            <a:off x="11799775" y="3937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Mage</a:t>
            </a:r>
            <a:endParaRPr b="0" i="0" sz="3200" u="none" cap="none" strike="noStrike">
              <a:solidFill>
                <a:schemeClr val="dk1"/>
              </a:solidFill>
              <a:latin typeface="Calibri"/>
              <a:ea typeface="Calibri"/>
              <a:cs typeface="Calibri"/>
              <a:sym typeface="Calibri"/>
            </a:endParaRPr>
          </a:p>
        </p:txBody>
      </p:sp>
      <p:sp>
        <p:nvSpPr>
          <p:cNvPr id="719" name="Google Shape;719;g2affcc2d45e_0_666"/>
          <p:cNvSpPr/>
          <p:nvPr/>
        </p:nvSpPr>
        <p:spPr>
          <a:xfrm>
            <a:off x="787498" y="5486400"/>
            <a:ext cx="5487000" cy="1625700"/>
          </a:xfrm>
          <a:prstGeom prst="roundRect">
            <a:avLst>
              <a:gd fmla="val 781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0" name="Google Shape;720;g2affcc2d45e_0_666"/>
          <p:cNvPicPr preferRelativeResize="0"/>
          <p:nvPr/>
        </p:nvPicPr>
        <p:blipFill rotWithShape="1">
          <a:blip r:embed="rId9">
            <a:alphaModFix/>
          </a:blip>
          <a:srcRect b="0" l="0" r="0" t="0"/>
          <a:stretch/>
        </p:blipFill>
        <p:spPr>
          <a:xfrm>
            <a:off x="1092337" y="5740400"/>
            <a:ext cx="1117740" cy="1117600"/>
          </a:xfrm>
          <a:prstGeom prst="rect">
            <a:avLst/>
          </a:prstGeom>
          <a:noFill/>
          <a:ln>
            <a:noFill/>
          </a:ln>
        </p:spPr>
      </p:pic>
      <p:sp>
        <p:nvSpPr>
          <p:cNvPr id="721" name="Google Shape;721;g2affcc2d45e_0_666"/>
          <p:cNvSpPr/>
          <p:nvPr/>
        </p:nvSpPr>
        <p:spPr>
          <a:xfrm>
            <a:off x="2413302" y="5689600"/>
            <a:ext cx="3556500"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g2affcc2d45e_0_666"/>
          <p:cNvSpPr/>
          <p:nvPr/>
        </p:nvSpPr>
        <p:spPr>
          <a:xfrm>
            <a:off x="2413302" y="5689600"/>
            <a:ext cx="3708900" cy="6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ttrocento"/>
              <a:buNone/>
            </a:pPr>
            <a:r>
              <a:rPr b="1" i="0" lang="en-US" sz="3600" u="none" cap="none" strike="noStrike">
                <a:solidFill>
                  <a:srgbClr val="0E0E0E"/>
                </a:solidFill>
                <a:latin typeface="Quattrocento"/>
                <a:ea typeface="Quattrocento"/>
                <a:cs typeface="Quattrocento"/>
                <a:sym typeface="Quattrocento"/>
              </a:rPr>
              <a:t>Valtorin</a:t>
            </a:r>
            <a:endParaRPr b="0" i="0" sz="3600" u="none" cap="none" strike="noStrike">
              <a:solidFill>
                <a:schemeClr val="dk1"/>
              </a:solidFill>
              <a:latin typeface="Calibri"/>
              <a:ea typeface="Calibri"/>
              <a:cs typeface="Calibri"/>
              <a:sym typeface="Calibri"/>
            </a:endParaRPr>
          </a:p>
        </p:txBody>
      </p:sp>
      <p:sp>
        <p:nvSpPr>
          <p:cNvPr id="723" name="Google Shape;723;g2affcc2d45e_0_666"/>
          <p:cNvSpPr/>
          <p:nvPr/>
        </p:nvSpPr>
        <p:spPr>
          <a:xfrm>
            <a:off x="2413302" y="6299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Assassin</a:t>
            </a:r>
            <a:endParaRPr b="0" i="0" sz="3200" u="none" cap="none" strike="noStrike">
              <a:solidFill>
                <a:schemeClr val="dk1"/>
              </a:solidFill>
              <a:latin typeface="Calibri"/>
              <a:ea typeface="Calibri"/>
              <a:cs typeface="Calibri"/>
              <a:sym typeface="Calibri"/>
            </a:endParaRPr>
          </a:p>
        </p:txBody>
      </p:sp>
      <p:sp>
        <p:nvSpPr>
          <p:cNvPr id="724" name="Google Shape;724;g2affcc2d45e_0_666"/>
          <p:cNvSpPr/>
          <p:nvPr/>
        </p:nvSpPr>
        <p:spPr>
          <a:xfrm>
            <a:off x="3835879" y="7823200"/>
            <a:ext cx="5487000" cy="1625700"/>
          </a:xfrm>
          <a:prstGeom prst="roundRect">
            <a:avLst>
              <a:gd fmla="val 781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25" name="Google Shape;725;g2affcc2d45e_0_666"/>
          <p:cNvPicPr preferRelativeResize="0"/>
          <p:nvPr/>
        </p:nvPicPr>
        <p:blipFill rotWithShape="1">
          <a:blip r:embed="rId10">
            <a:alphaModFix/>
          </a:blip>
          <a:srcRect b="0" l="0" r="0" t="0"/>
          <a:stretch/>
        </p:blipFill>
        <p:spPr>
          <a:xfrm>
            <a:off x="4140718" y="8077200"/>
            <a:ext cx="1117740" cy="1117600"/>
          </a:xfrm>
          <a:prstGeom prst="rect">
            <a:avLst/>
          </a:prstGeom>
          <a:noFill/>
          <a:ln>
            <a:noFill/>
          </a:ln>
        </p:spPr>
      </p:pic>
      <p:sp>
        <p:nvSpPr>
          <p:cNvPr id="726" name="Google Shape;726;g2affcc2d45e_0_666"/>
          <p:cNvSpPr/>
          <p:nvPr/>
        </p:nvSpPr>
        <p:spPr>
          <a:xfrm>
            <a:off x="5461683" y="8026400"/>
            <a:ext cx="3556500"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g2affcc2d45e_0_666"/>
          <p:cNvSpPr/>
          <p:nvPr/>
        </p:nvSpPr>
        <p:spPr>
          <a:xfrm>
            <a:off x="5461683" y="8026400"/>
            <a:ext cx="3708900" cy="6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ttrocento"/>
              <a:buNone/>
            </a:pPr>
            <a:r>
              <a:rPr b="1" i="0" lang="en-US" sz="3600" u="none" cap="none" strike="noStrike">
                <a:solidFill>
                  <a:srgbClr val="0E0E0E"/>
                </a:solidFill>
                <a:latin typeface="Quattrocento"/>
                <a:ea typeface="Quattrocento"/>
                <a:cs typeface="Quattrocento"/>
                <a:sym typeface="Quattrocento"/>
              </a:rPr>
              <a:t>Lucian</a:t>
            </a:r>
            <a:endParaRPr b="0" i="0" sz="3600" u="none" cap="none" strike="noStrike">
              <a:solidFill>
                <a:schemeClr val="dk1"/>
              </a:solidFill>
              <a:latin typeface="Calibri"/>
              <a:ea typeface="Calibri"/>
              <a:cs typeface="Calibri"/>
              <a:sym typeface="Calibri"/>
            </a:endParaRPr>
          </a:p>
        </p:txBody>
      </p:sp>
      <p:sp>
        <p:nvSpPr>
          <p:cNvPr id="728" name="Google Shape;728;g2affcc2d45e_0_666"/>
          <p:cNvSpPr/>
          <p:nvPr/>
        </p:nvSpPr>
        <p:spPr>
          <a:xfrm>
            <a:off x="5461683" y="86360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Conjurer</a:t>
            </a:r>
            <a:endParaRPr b="0" i="0" sz="3200" u="none" cap="none" strike="noStrike">
              <a:solidFill>
                <a:schemeClr val="dk1"/>
              </a:solidFill>
              <a:latin typeface="Calibri"/>
              <a:ea typeface="Calibri"/>
              <a:cs typeface="Calibri"/>
              <a:sym typeface="Calibri"/>
            </a:endParaRPr>
          </a:p>
        </p:txBody>
      </p:sp>
      <p:sp>
        <p:nvSpPr>
          <p:cNvPr id="729" name="Google Shape;729;g2affcc2d45e_0_666"/>
          <p:cNvSpPr/>
          <p:nvPr/>
        </p:nvSpPr>
        <p:spPr>
          <a:xfrm>
            <a:off x="3835879" y="10210800"/>
            <a:ext cx="5487000" cy="1625700"/>
          </a:xfrm>
          <a:prstGeom prst="roundRect">
            <a:avLst>
              <a:gd fmla="val 781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0" name="Google Shape;730;g2affcc2d45e_0_666"/>
          <p:cNvPicPr preferRelativeResize="0"/>
          <p:nvPr/>
        </p:nvPicPr>
        <p:blipFill rotWithShape="1">
          <a:blip r:embed="rId11">
            <a:alphaModFix/>
          </a:blip>
          <a:srcRect b="0" l="0" r="0" t="0"/>
          <a:stretch/>
        </p:blipFill>
        <p:spPr>
          <a:xfrm>
            <a:off x="4140718" y="10464800"/>
            <a:ext cx="1117740" cy="1117600"/>
          </a:xfrm>
          <a:prstGeom prst="rect">
            <a:avLst/>
          </a:prstGeom>
          <a:noFill/>
          <a:ln>
            <a:noFill/>
          </a:ln>
        </p:spPr>
      </p:pic>
      <p:sp>
        <p:nvSpPr>
          <p:cNvPr id="731" name="Google Shape;731;g2affcc2d45e_0_666"/>
          <p:cNvSpPr/>
          <p:nvPr/>
        </p:nvSpPr>
        <p:spPr>
          <a:xfrm>
            <a:off x="5461683" y="10414000"/>
            <a:ext cx="3556500"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g2affcc2d45e_0_666"/>
          <p:cNvSpPr/>
          <p:nvPr/>
        </p:nvSpPr>
        <p:spPr>
          <a:xfrm>
            <a:off x="5461683" y="10414000"/>
            <a:ext cx="3708900" cy="6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ttrocento"/>
              <a:buNone/>
            </a:pPr>
            <a:r>
              <a:rPr b="1" i="0" lang="en-US" sz="3600" u="none" cap="none" strike="noStrike">
                <a:solidFill>
                  <a:srgbClr val="0E0E0E"/>
                </a:solidFill>
                <a:latin typeface="Quattrocento"/>
                <a:ea typeface="Quattrocento"/>
                <a:cs typeface="Quattrocento"/>
                <a:sym typeface="Quattrocento"/>
              </a:rPr>
              <a:t>Cedric</a:t>
            </a:r>
            <a:endParaRPr b="0" i="0" sz="3600" u="none" cap="none" strike="noStrike">
              <a:solidFill>
                <a:schemeClr val="dk1"/>
              </a:solidFill>
              <a:latin typeface="Calibri"/>
              <a:ea typeface="Calibri"/>
              <a:cs typeface="Calibri"/>
              <a:sym typeface="Calibri"/>
            </a:endParaRPr>
          </a:p>
        </p:txBody>
      </p:sp>
      <p:sp>
        <p:nvSpPr>
          <p:cNvPr id="733" name="Google Shape;733;g2affcc2d45e_0_666"/>
          <p:cNvSpPr/>
          <p:nvPr/>
        </p:nvSpPr>
        <p:spPr>
          <a:xfrm>
            <a:off x="5461683" y="11023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Timekeeper</a:t>
            </a:r>
            <a:endParaRPr b="0" i="0" sz="3200" u="none" cap="none" strike="noStrike">
              <a:solidFill>
                <a:schemeClr val="dk1"/>
              </a:solidFill>
              <a:latin typeface="Calibri"/>
              <a:ea typeface="Calibri"/>
              <a:cs typeface="Calibri"/>
              <a:sym typeface="Calibri"/>
            </a:endParaRPr>
          </a:p>
        </p:txBody>
      </p:sp>
      <p:sp>
        <p:nvSpPr>
          <p:cNvPr id="734" name="Google Shape;734;g2affcc2d45e_0_666"/>
          <p:cNvSpPr/>
          <p:nvPr/>
        </p:nvSpPr>
        <p:spPr>
          <a:xfrm>
            <a:off x="15343518" y="7848600"/>
            <a:ext cx="5487000" cy="1625700"/>
          </a:xfrm>
          <a:prstGeom prst="roundRect">
            <a:avLst>
              <a:gd fmla="val 781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5" name="Google Shape;735;g2affcc2d45e_0_666"/>
          <p:cNvPicPr preferRelativeResize="0"/>
          <p:nvPr/>
        </p:nvPicPr>
        <p:blipFill rotWithShape="1">
          <a:blip r:embed="rId12">
            <a:alphaModFix/>
          </a:blip>
          <a:srcRect b="0" l="0" r="0" t="0"/>
          <a:stretch/>
        </p:blipFill>
        <p:spPr>
          <a:xfrm>
            <a:off x="15648356" y="8102600"/>
            <a:ext cx="1117740" cy="1117600"/>
          </a:xfrm>
          <a:prstGeom prst="rect">
            <a:avLst/>
          </a:prstGeom>
          <a:noFill/>
          <a:ln>
            <a:noFill/>
          </a:ln>
        </p:spPr>
      </p:pic>
      <p:sp>
        <p:nvSpPr>
          <p:cNvPr id="736" name="Google Shape;736;g2affcc2d45e_0_666"/>
          <p:cNvSpPr/>
          <p:nvPr/>
        </p:nvSpPr>
        <p:spPr>
          <a:xfrm>
            <a:off x="16969321" y="8051800"/>
            <a:ext cx="3556500"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7" name="Google Shape;737;g2affcc2d45e_0_666"/>
          <p:cNvSpPr/>
          <p:nvPr/>
        </p:nvSpPr>
        <p:spPr>
          <a:xfrm>
            <a:off x="16969321" y="8051800"/>
            <a:ext cx="3708900" cy="6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ttrocento"/>
              <a:buNone/>
            </a:pPr>
            <a:r>
              <a:rPr b="1" i="0" lang="en-US" sz="3600" u="none" cap="none" strike="noStrike">
                <a:solidFill>
                  <a:srgbClr val="0E0E0E"/>
                </a:solidFill>
                <a:latin typeface="Quattrocento"/>
                <a:ea typeface="Quattrocento"/>
                <a:cs typeface="Quattrocento"/>
                <a:sym typeface="Quattrocento"/>
              </a:rPr>
              <a:t>Elvina</a:t>
            </a:r>
            <a:endParaRPr b="0" i="0" sz="3600" u="none" cap="none" strike="noStrike">
              <a:solidFill>
                <a:schemeClr val="dk1"/>
              </a:solidFill>
              <a:latin typeface="Calibri"/>
              <a:ea typeface="Calibri"/>
              <a:cs typeface="Calibri"/>
              <a:sym typeface="Calibri"/>
            </a:endParaRPr>
          </a:p>
        </p:txBody>
      </p:sp>
      <p:sp>
        <p:nvSpPr>
          <p:cNvPr id="738" name="Google Shape;738;g2affcc2d45e_0_666"/>
          <p:cNvSpPr/>
          <p:nvPr/>
        </p:nvSpPr>
        <p:spPr>
          <a:xfrm>
            <a:off x="16969321" y="86614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Oracle</a:t>
            </a:r>
            <a:endParaRPr b="0" i="0" sz="3200" u="none" cap="none" strike="noStrike">
              <a:solidFill>
                <a:schemeClr val="dk1"/>
              </a:solidFill>
              <a:latin typeface="Calibri"/>
              <a:ea typeface="Calibri"/>
              <a:cs typeface="Calibri"/>
              <a:sym typeface="Calibri"/>
            </a:endParaRPr>
          </a:p>
        </p:txBody>
      </p:sp>
      <p:sp>
        <p:nvSpPr>
          <p:cNvPr id="739" name="Google Shape;739;g2affcc2d45e_0_666"/>
          <p:cNvSpPr/>
          <p:nvPr/>
        </p:nvSpPr>
        <p:spPr>
          <a:xfrm>
            <a:off x="15343518" y="10210800"/>
            <a:ext cx="5487000" cy="1625700"/>
          </a:xfrm>
          <a:prstGeom prst="roundRect">
            <a:avLst>
              <a:gd fmla="val 781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0" name="Google Shape;740;g2affcc2d45e_0_666"/>
          <p:cNvPicPr preferRelativeResize="0"/>
          <p:nvPr/>
        </p:nvPicPr>
        <p:blipFill rotWithShape="1">
          <a:blip r:embed="rId13">
            <a:alphaModFix/>
          </a:blip>
          <a:srcRect b="0" l="0" r="0" t="0"/>
          <a:stretch/>
        </p:blipFill>
        <p:spPr>
          <a:xfrm>
            <a:off x="15648356" y="10464800"/>
            <a:ext cx="1117740" cy="1117600"/>
          </a:xfrm>
          <a:prstGeom prst="rect">
            <a:avLst/>
          </a:prstGeom>
          <a:noFill/>
          <a:ln>
            <a:noFill/>
          </a:ln>
        </p:spPr>
      </p:pic>
      <p:sp>
        <p:nvSpPr>
          <p:cNvPr id="741" name="Google Shape;741;g2affcc2d45e_0_666"/>
          <p:cNvSpPr/>
          <p:nvPr/>
        </p:nvSpPr>
        <p:spPr>
          <a:xfrm>
            <a:off x="16969321" y="10414000"/>
            <a:ext cx="3556500"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2" name="Google Shape;742;g2affcc2d45e_0_666"/>
          <p:cNvSpPr/>
          <p:nvPr/>
        </p:nvSpPr>
        <p:spPr>
          <a:xfrm>
            <a:off x="16969321" y="10414000"/>
            <a:ext cx="3708900" cy="6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ttrocento"/>
              <a:buNone/>
            </a:pPr>
            <a:r>
              <a:rPr b="1" i="0" lang="en-US" sz="3600" u="none" cap="none" strike="noStrike">
                <a:solidFill>
                  <a:srgbClr val="0E0E0E"/>
                </a:solidFill>
                <a:latin typeface="Quattrocento"/>
                <a:ea typeface="Quattrocento"/>
                <a:cs typeface="Quattrocento"/>
                <a:sym typeface="Quattrocento"/>
              </a:rPr>
              <a:t>Seraphina</a:t>
            </a:r>
            <a:endParaRPr b="0" i="0" sz="3600" u="none" cap="none" strike="noStrike">
              <a:solidFill>
                <a:schemeClr val="dk1"/>
              </a:solidFill>
              <a:latin typeface="Calibri"/>
              <a:ea typeface="Calibri"/>
              <a:cs typeface="Calibri"/>
              <a:sym typeface="Calibri"/>
            </a:endParaRPr>
          </a:p>
        </p:txBody>
      </p:sp>
      <p:sp>
        <p:nvSpPr>
          <p:cNvPr id="743" name="Google Shape;743;g2affcc2d45e_0_666"/>
          <p:cNvSpPr/>
          <p:nvPr/>
        </p:nvSpPr>
        <p:spPr>
          <a:xfrm>
            <a:off x="16969321" y="110236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Lightbringer</a:t>
            </a:r>
            <a:endParaRPr b="0" i="0" sz="3200" u="none" cap="none" strike="noStrike">
              <a:solidFill>
                <a:schemeClr val="dk1"/>
              </a:solidFill>
              <a:latin typeface="Calibri"/>
              <a:ea typeface="Calibri"/>
              <a:cs typeface="Calibri"/>
              <a:sym typeface="Calibri"/>
            </a:endParaRPr>
          </a:p>
        </p:txBody>
      </p:sp>
      <p:sp>
        <p:nvSpPr>
          <p:cNvPr id="744" name="Google Shape;744;g2affcc2d45e_0_666"/>
          <p:cNvSpPr/>
          <p:nvPr/>
        </p:nvSpPr>
        <p:spPr>
          <a:xfrm>
            <a:off x="6681035" y="5486400"/>
            <a:ext cx="5487000" cy="1625700"/>
          </a:xfrm>
          <a:prstGeom prst="roundRect">
            <a:avLst>
              <a:gd fmla="val 781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45" name="Google Shape;745;g2affcc2d45e_0_666"/>
          <p:cNvPicPr preferRelativeResize="0"/>
          <p:nvPr/>
        </p:nvPicPr>
        <p:blipFill rotWithShape="1">
          <a:blip r:embed="rId14">
            <a:alphaModFix/>
          </a:blip>
          <a:srcRect b="0" l="0" r="0" t="0"/>
          <a:stretch/>
        </p:blipFill>
        <p:spPr>
          <a:xfrm>
            <a:off x="6985873" y="5740400"/>
            <a:ext cx="1117740" cy="1117600"/>
          </a:xfrm>
          <a:prstGeom prst="rect">
            <a:avLst/>
          </a:prstGeom>
          <a:noFill/>
          <a:ln>
            <a:noFill/>
          </a:ln>
        </p:spPr>
      </p:pic>
      <p:sp>
        <p:nvSpPr>
          <p:cNvPr id="746" name="Google Shape;746;g2affcc2d45e_0_666"/>
          <p:cNvSpPr/>
          <p:nvPr/>
        </p:nvSpPr>
        <p:spPr>
          <a:xfrm>
            <a:off x="8306838" y="5689600"/>
            <a:ext cx="3556500"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g2affcc2d45e_0_666"/>
          <p:cNvSpPr/>
          <p:nvPr/>
        </p:nvSpPr>
        <p:spPr>
          <a:xfrm>
            <a:off x="8306838" y="5689600"/>
            <a:ext cx="3708900" cy="6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ttrocento"/>
              <a:buNone/>
            </a:pPr>
            <a:r>
              <a:rPr b="1" i="0" lang="en-US" sz="3600" u="none" cap="none" strike="noStrike">
                <a:solidFill>
                  <a:srgbClr val="0E0E0E"/>
                </a:solidFill>
                <a:latin typeface="Quattrocento"/>
                <a:ea typeface="Quattrocento"/>
                <a:cs typeface="Quattrocento"/>
                <a:sym typeface="Quattrocento"/>
              </a:rPr>
              <a:t>Aurielle</a:t>
            </a:r>
            <a:endParaRPr b="0" i="0" sz="3600" u="none" cap="none" strike="noStrike">
              <a:solidFill>
                <a:schemeClr val="dk1"/>
              </a:solidFill>
              <a:latin typeface="Calibri"/>
              <a:ea typeface="Calibri"/>
              <a:cs typeface="Calibri"/>
              <a:sym typeface="Calibri"/>
            </a:endParaRPr>
          </a:p>
        </p:txBody>
      </p:sp>
      <p:sp>
        <p:nvSpPr>
          <p:cNvPr id="748" name="Google Shape;748;g2affcc2d45e_0_666"/>
          <p:cNvSpPr/>
          <p:nvPr/>
        </p:nvSpPr>
        <p:spPr>
          <a:xfrm>
            <a:off x="8306838" y="6299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Priestess</a:t>
            </a:r>
            <a:endParaRPr b="0" i="0" sz="3200" u="none" cap="none" strike="noStrike">
              <a:solidFill>
                <a:schemeClr val="dk1"/>
              </a:solidFill>
              <a:latin typeface="Calibri"/>
              <a:ea typeface="Calibri"/>
              <a:cs typeface="Calibri"/>
              <a:sym typeface="Calibri"/>
            </a:endParaRPr>
          </a:p>
        </p:txBody>
      </p:sp>
      <p:sp>
        <p:nvSpPr>
          <p:cNvPr id="749" name="Google Shape;749;g2affcc2d45e_0_666"/>
          <p:cNvSpPr/>
          <p:nvPr/>
        </p:nvSpPr>
        <p:spPr>
          <a:xfrm>
            <a:off x="18468108" y="5486400"/>
            <a:ext cx="5487000" cy="1625700"/>
          </a:xfrm>
          <a:prstGeom prst="roundRect">
            <a:avLst>
              <a:gd fmla="val 781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0" name="Google Shape;750;g2affcc2d45e_0_666"/>
          <p:cNvPicPr preferRelativeResize="0"/>
          <p:nvPr/>
        </p:nvPicPr>
        <p:blipFill rotWithShape="1">
          <a:blip r:embed="rId15">
            <a:alphaModFix/>
          </a:blip>
          <a:srcRect b="0" l="0" r="0" t="0"/>
          <a:stretch/>
        </p:blipFill>
        <p:spPr>
          <a:xfrm>
            <a:off x="18772946" y="5740400"/>
            <a:ext cx="1117740" cy="1117600"/>
          </a:xfrm>
          <a:prstGeom prst="rect">
            <a:avLst/>
          </a:prstGeom>
          <a:noFill/>
          <a:ln>
            <a:noFill/>
          </a:ln>
        </p:spPr>
      </p:pic>
      <p:sp>
        <p:nvSpPr>
          <p:cNvPr id="751" name="Google Shape;751;g2affcc2d45e_0_666"/>
          <p:cNvSpPr/>
          <p:nvPr/>
        </p:nvSpPr>
        <p:spPr>
          <a:xfrm>
            <a:off x="20093911" y="5689600"/>
            <a:ext cx="3556500"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2" name="Google Shape;752;g2affcc2d45e_0_666"/>
          <p:cNvSpPr/>
          <p:nvPr/>
        </p:nvSpPr>
        <p:spPr>
          <a:xfrm>
            <a:off x="20093911" y="5689600"/>
            <a:ext cx="3708900" cy="6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ttrocento"/>
              <a:buNone/>
            </a:pPr>
            <a:r>
              <a:rPr b="1" i="0" lang="en-US" sz="3600" u="none" cap="none" strike="noStrike">
                <a:solidFill>
                  <a:srgbClr val="0E0E0E"/>
                </a:solidFill>
                <a:latin typeface="Quattrocento"/>
                <a:ea typeface="Quattrocento"/>
                <a:cs typeface="Quattrocento"/>
                <a:sym typeface="Quattrocento"/>
              </a:rPr>
              <a:t>Dariana</a:t>
            </a:r>
            <a:endParaRPr b="0" i="0" sz="3600" u="none" cap="none" strike="noStrike">
              <a:solidFill>
                <a:schemeClr val="dk1"/>
              </a:solidFill>
              <a:latin typeface="Calibri"/>
              <a:ea typeface="Calibri"/>
              <a:cs typeface="Calibri"/>
              <a:sym typeface="Calibri"/>
            </a:endParaRPr>
          </a:p>
        </p:txBody>
      </p:sp>
      <p:sp>
        <p:nvSpPr>
          <p:cNvPr id="753" name="Google Shape;753;g2affcc2d45e_0_666"/>
          <p:cNvSpPr/>
          <p:nvPr/>
        </p:nvSpPr>
        <p:spPr>
          <a:xfrm>
            <a:off x="20093911" y="6299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Shaman</a:t>
            </a:r>
            <a:endParaRPr b="0" i="0" sz="3200" u="none" cap="none" strike="noStrike">
              <a:solidFill>
                <a:schemeClr val="dk1"/>
              </a:solidFill>
              <a:latin typeface="Calibri"/>
              <a:ea typeface="Calibri"/>
              <a:cs typeface="Calibri"/>
              <a:sym typeface="Calibri"/>
            </a:endParaRPr>
          </a:p>
        </p:txBody>
      </p:sp>
      <p:sp>
        <p:nvSpPr>
          <p:cNvPr id="754" name="Google Shape;754;g2affcc2d45e_0_666"/>
          <p:cNvSpPr/>
          <p:nvPr/>
        </p:nvSpPr>
        <p:spPr>
          <a:xfrm>
            <a:off x="12574572" y="5486400"/>
            <a:ext cx="5487000" cy="1625700"/>
          </a:xfrm>
          <a:prstGeom prst="roundRect">
            <a:avLst>
              <a:gd fmla="val 78188" name="adj"/>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55" name="Google Shape;755;g2affcc2d45e_0_666"/>
          <p:cNvPicPr preferRelativeResize="0"/>
          <p:nvPr/>
        </p:nvPicPr>
        <p:blipFill rotWithShape="1">
          <a:blip r:embed="rId16">
            <a:alphaModFix/>
          </a:blip>
          <a:srcRect b="0" l="0" r="0" t="0"/>
          <a:stretch/>
        </p:blipFill>
        <p:spPr>
          <a:xfrm>
            <a:off x="12879410" y="5740400"/>
            <a:ext cx="1117740" cy="1117600"/>
          </a:xfrm>
          <a:prstGeom prst="rect">
            <a:avLst/>
          </a:prstGeom>
          <a:noFill/>
          <a:ln>
            <a:noFill/>
          </a:ln>
        </p:spPr>
      </p:pic>
      <p:sp>
        <p:nvSpPr>
          <p:cNvPr id="756" name="Google Shape;756;g2affcc2d45e_0_666"/>
          <p:cNvSpPr/>
          <p:nvPr/>
        </p:nvSpPr>
        <p:spPr>
          <a:xfrm>
            <a:off x="14200375" y="5689600"/>
            <a:ext cx="3556500" cy="1219200"/>
          </a:xfrm>
          <a:prstGeom prst="roundRect">
            <a:avLst>
              <a:gd fmla="val 4500"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7" name="Google Shape;757;g2affcc2d45e_0_666"/>
          <p:cNvSpPr/>
          <p:nvPr/>
        </p:nvSpPr>
        <p:spPr>
          <a:xfrm>
            <a:off x="14200375" y="5689600"/>
            <a:ext cx="3708900" cy="6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ttrocento"/>
              <a:buNone/>
            </a:pPr>
            <a:r>
              <a:rPr b="1" i="0" lang="en-US" sz="3600" u="none" cap="none" strike="noStrike">
                <a:solidFill>
                  <a:srgbClr val="0E0E0E"/>
                </a:solidFill>
                <a:latin typeface="Quattrocento"/>
                <a:ea typeface="Quattrocento"/>
                <a:cs typeface="Quattrocento"/>
                <a:sym typeface="Quattrocento"/>
              </a:rPr>
              <a:t>Theronis</a:t>
            </a:r>
            <a:endParaRPr b="0" i="0" sz="3600" u="none" cap="none" strike="noStrike">
              <a:solidFill>
                <a:schemeClr val="dk1"/>
              </a:solidFill>
              <a:latin typeface="Calibri"/>
              <a:ea typeface="Calibri"/>
              <a:cs typeface="Calibri"/>
              <a:sym typeface="Calibri"/>
            </a:endParaRPr>
          </a:p>
        </p:txBody>
      </p:sp>
      <p:sp>
        <p:nvSpPr>
          <p:cNvPr id="758" name="Google Shape;758;g2affcc2d45e_0_666"/>
          <p:cNvSpPr/>
          <p:nvPr/>
        </p:nvSpPr>
        <p:spPr>
          <a:xfrm>
            <a:off x="14200375" y="6299200"/>
            <a:ext cx="3691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Warrior</a:t>
            </a:r>
            <a:endParaRPr b="0" i="0" sz="3200" u="none" cap="none" strike="noStrike">
              <a:solidFill>
                <a:schemeClr val="dk1"/>
              </a:solidFill>
              <a:latin typeface="Calibri"/>
              <a:ea typeface="Calibri"/>
              <a:cs typeface="Calibri"/>
              <a:sym typeface="Calibri"/>
            </a:endParaRPr>
          </a:p>
        </p:txBody>
      </p:sp>
      <p:pic>
        <p:nvPicPr>
          <p:cNvPr descr=" " id="759" name="Google Shape;759;g2affcc2d45e_0_666"/>
          <p:cNvPicPr preferRelativeResize="0"/>
          <p:nvPr/>
        </p:nvPicPr>
        <p:blipFill rotWithShape="1">
          <a:blip r:embed="rId17">
            <a:alphaModFix/>
          </a:blip>
          <a:srcRect b="0" l="0" r="0" t="0"/>
          <a:stretch/>
        </p:blipFill>
        <p:spPr>
          <a:xfrm>
            <a:off x="3353219" y="5067300"/>
            <a:ext cx="17680610" cy="12700"/>
          </a:xfrm>
          <a:prstGeom prst="rect">
            <a:avLst/>
          </a:prstGeom>
          <a:noFill/>
          <a:ln>
            <a:noFill/>
          </a:ln>
        </p:spPr>
      </p:pic>
      <p:pic>
        <p:nvPicPr>
          <p:cNvPr descr=" " id="760" name="Google Shape;760;g2affcc2d45e_0_666"/>
          <p:cNvPicPr preferRelativeResize="0"/>
          <p:nvPr/>
        </p:nvPicPr>
        <p:blipFill rotWithShape="1">
          <a:blip r:embed="rId18">
            <a:alphaModFix/>
          </a:blip>
          <a:srcRect b="0" l="0" r="0" t="0"/>
          <a:stretch/>
        </p:blipFill>
        <p:spPr>
          <a:xfrm>
            <a:off x="13006426" y="4673600"/>
            <a:ext cx="12702" cy="406400"/>
          </a:xfrm>
          <a:prstGeom prst="rect">
            <a:avLst/>
          </a:prstGeom>
          <a:noFill/>
          <a:ln>
            <a:noFill/>
          </a:ln>
        </p:spPr>
      </p:pic>
      <p:pic>
        <p:nvPicPr>
          <p:cNvPr descr=" " id="761" name="Google Shape;761;g2affcc2d45e_0_666"/>
          <p:cNvPicPr preferRelativeResize="0"/>
          <p:nvPr/>
        </p:nvPicPr>
        <p:blipFill rotWithShape="1">
          <a:blip r:embed="rId19">
            <a:alphaModFix/>
          </a:blip>
          <a:srcRect b="0" l="0" r="0" t="0"/>
          <a:stretch/>
        </p:blipFill>
        <p:spPr>
          <a:xfrm>
            <a:off x="3353219" y="5080000"/>
            <a:ext cx="12702" cy="419100"/>
          </a:xfrm>
          <a:prstGeom prst="rect">
            <a:avLst/>
          </a:prstGeom>
          <a:noFill/>
          <a:ln>
            <a:noFill/>
          </a:ln>
        </p:spPr>
      </p:pic>
      <p:pic>
        <p:nvPicPr>
          <p:cNvPr descr=" " id="762" name="Google Shape;762;g2affcc2d45e_0_666"/>
          <p:cNvPicPr preferRelativeResize="0"/>
          <p:nvPr/>
        </p:nvPicPr>
        <p:blipFill rotWithShape="1">
          <a:blip r:embed="rId19">
            <a:alphaModFix/>
          </a:blip>
          <a:srcRect b="0" l="0" r="0" t="0"/>
          <a:stretch/>
        </p:blipFill>
        <p:spPr>
          <a:xfrm>
            <a:off x="9513489" y="5080000"/>
            <a:ext cx="12702" cy="419100"/>
          </a:xfrm>
          <a:prstGeom prst="rect">
            <a:avLst/>
          </a:prstGeom>
          <a:noFill/>
          <a:ln>
            <a:noFill/>
          </a:ln>
        </p:spPr>
      </p:pic>
      <p:pic>
        <p:nvPicPr>
          <p:cNvPr descr=" " id="763" name="Google Shape;763;g2affcc2d45e_0_666"/>
          <p:cNvPicPr preferRelativeResize="0"/>
          <p:nvPr/>
        </p:nvPicPr>
        <p:blipFill rotWithShape="1">
          <a:blip r:embed="rId19">
            <a:alphaModFix/>
          </a:blip>
          <a:srcRect b="0" l="0" r="0" t="0"/>
          <a:stretch/>
        </p:blipFill>
        <p:spPr>
          <a:xfrm>
            <a:off x="15407026" y="5080000"/>
            <a:ext cx="12702" cy="419100"/>
          </a:xfrm>
          <a:prstGeom prst="rect">
            <a:avLst/>
          </a:prstGeom>
          <a:noFill/>
          <a:ln>
            <a:noFill/>
          </a:ln>
        </p:spPr>
      </p:pic>
      <p:pic>
        <p:nvPicPr>
          <p:cNvPr descr=" " id="764" name="Google Shape;764;g2affcc2d45e_0_666"/>
          <p:cNvPicPr preferRelativeResize="0"/>
          <p:nvPr/>
        </p:nvPicPr>
        <p:blipFill rotWithShape="1">
          <a:blip r:embed="rId19">
            <a:alphaModFix/>
          </a:blip>
          <a:srcRect b="0" l="0" r="0" t="0"/>
          <a:stretch/>
        </p:blipFill>
        <p:spPr>
          <a:xfrm>
            <a:off x="21021127" y="5080000"/>
            <a:ext cx="12702" cy="419100"/>
          </a:xfrm>
          <a:prstGeom prst="rect">
            <a:avLst/>
          </a:prstGeom>
          <a:noFill/>
          <a:ln>
            <a:noFill/>
          </a:ln>
        </p:spPr>
      </p:pic>
      <p:pic>
        <p:nvPicPr>
          <p:cNvPr descr=" " id="765" name="Google Shape;765;g2affcc2d45e_0_666"/>
          <p:cNvPicPr preferRelativeResize="0"/>
          <p:nvPr/>
        </p:nvPicPr>
        <p:blipFill rotWithShape="1">
          <a:blip r:embed="rId20">
            <a:alphaModFix/>
          </a:blip>
          <a:srcRect b="0" l="0" r="0" t="0"/>
          <a:stretch/>
        </p:blipFill>
        <p:spPr>
          <a:xfrm>
            <a:off x="9513489" y="6896100"/>
            <a:ext cx="12702" cy="4165600"/>
          </a:xfrm>
          <a:prstGeom prst="rect">
            <a:avLst/>
          </a:prstGeom>
          <a:noFill/>
          <a:ln>
            <a:noFill/>
          </a:ln>
        </p:spPr>
      </p:pic>
      <p:pic>
        <p:nvPicPr>
          <p:cNvPr descr=" " id="766" name="Google Shape;766;g2affcc2d45e_0_666"/>
          <p:cNvPicPr preferRelativeResize="0"/>
          <p:nvPr/>
        </p:nvPicPr>
        <p:blipFill rotWithShape="1">
          <a:blip r:embed="rId21">
            <a:alphaModFix/>
          </a:blip>
          <a:srcRect b="0" l="0" r="0" t="0"/>
          <a:stretch/>
        </p:blipFill>
        <p:spPr>
          <a:xfrm>
            <a:off x="9322965" y="8585200"/>
            <a:ext cx="203225" cy="12700"/>
          </a:xfrm>
          <a:prstGeom prst="rect">
            <a:avLst/>
          </a:prstGeom>
          <a:noFill/>
          <a:ln>
            <a:noFill/>
          </a:ln>
        </p:spPr>
      </p:pic>
      <p:pic>
        <p:nvPicPr>
          <p:cNvPr descr=" " id="767" name="Google Shape;767;g2affcc2d45e_0_666"/>
          <p:cNvPicPr preferRelativeResize="0"/>
          <p:nvPr/>
        </p:nvPicPr>
        <p:blipFill rotWithShape="1">
          <a:blip r:embed="rId21">
            <a:alphaModFix/>
          </a:blip>
          <a:srcRect b="0" l="0" r="0" t="0"/>
          <a:stretch/>
        </p:blipFill>
        <p:spPr>
          <a:xfrm>
            <a:off x="20830603" y="8585200"/>
            <a:ext cx="203225" cy="12700"/>
          </a:xfrm>
          <a:prstGeom prst="rect">
            <a:avLst/>
          </a:prstGeom>
          <a:noFill/>
          <a:ln>
            <a:noFill/>
          </a:ln>
        </p:spPr>
      </p:pic>
      <p:pic>
        <p:nvPicPr>
          <p:cNvPr descr=" " id="768" name="Google Shape;768;g2affcc2d45e_0_666"/>
          <p:cNvPicPr preferRelativeResize="0"/>
          <p:nvPr/>
        </p:nvPicPr>
        <p:blipFill rotWithShape="1">
          <a:blip r:embed="rId21">
            <a:alphaModFix/>
          </a:blip>
          <a:srcRect b="0" l="0" r="0" t="0"/>
          <a:stretch/>
        </p:blipFill>
        <p:spPr>
          <a:xfrm>
            <a:off x="9322965" y="11049000"/>
            <a:ext cx="203225" cy="12700"/>
          </a:xfrm>
          <a:prstGeom prst="rect">
            <a:avLst/>
          </a:prstGeom>
          <a:noFill/>
          <a:ln>
            <a:noFill/>
          </a:ln>
        </p:spPr>
      </p:pic>
      <p:pic>
        <p:nvPicPr>
          <p:cNvPr descr=" " id="769" name="Google Shape;769;g2affcc2d45e_0_666"/>
          <p:cNvPicPr preferRelativeResize="0"/>
          <p:nvPr/>
        </p:nvPicPr>
        <p:blipFill rotWithShape="1">
          <a:blip r:embed="rId21">
            <a:alphaModFix/>
          </a:blip>
          <a:srcRect b="0" l="0" r="0" t="0"/>
          <a:stretch/>
        </p:blipFill>
        <p:spPr>
          <a:xfrm>
            <a:off x="20830603" y="11049000"/>
            <a:ext cx="203225" cy="12700"/>
          </a:xfrm>
          <a:prstGeom prst="rect">
            <a:avLst/>
          </a:prstGeom>
          <a:noFill/>
          <a:ln>
            <a:noFill/>
          </a:ln>
        </p:spPr>
      </p:pic>
      <p:pic>
        <p:nvPicPr>
          <p:cNvPr descr=" " id="770" name="Google Shape;770;g2affcc2d45e_0_666"/>
          <p:cNvPicPr preferRelativeResize="0"/>
          <p:nvPr/>
        </p:nvPicPr>
        <p:blipFill rotWithShape="1">
          <a:blip r:embed="rId22">
            <a:alphaModFix/>
          </a:blip>
          <a:srcRect b="0" l="0" r="0" t="0"/>
          <a:stretch/>
        </p:blipFill>
        <p:spPr>
          <a:xfrm>
            <a:off x="21021127" y="7035800"/>
            <a:ext cx="12702" cy="4025900"/>
          </a:xfrm>
          <a:prstGeom prst="rect">
            <a:avLst/>
          </a:prstGeom>
          <a:noFill/>
          <a:ln>
            <a:noFill/>
          </a:ln>
        </p:spPr>
      </p:pic>
      <p:sp>
        <p:nvSpPr>
          <p:cNvPr id="771" name="Google Shape;771;g2affcc2d45e_0_666"/>
          <p:cNvSpPr/>
          <p:nvPr/>
        </p:nvSpPr>
        <p:spPr>
          <a:xfrm>
            <a:off x="7747968" y="12801600"/>
            <a:ext cx="90648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3200"/>
              <a:buFont typeface="Poppins"/>
              <a:buNone/>
            </a:pPr>
            <a:r>
              <a:rPr b="0" i="0" lang="en-US" sz="3200" u="none" cap="none" strike="noStrike">
                <a:solidFill>
                  <a:srgbClr val="000000"/>
                </a:solidFill>
                <a:latin typeface="Poppins"/>
                <a:ea typeface="Poppins"/>
                <a:cs typeface="Poppins"/>
                <a:sym typeface="Poppins"/>
              </a:rPr>
              <a:t>To download more editable chart, </a:t>
            </a:r>
            <a:r>
              <a:rPr b="0" i="0" lang="en-US" sz="3200" u="sng" cap="none" strike="noStrike">
                <a:solidFill>
                  <a:srgbClr val="000000"/>
                </a:solidFill>
                <a:latin typeface="Montserrat"/>
                <a:ea typeface="Montserrat"/>
                <a:cs typeface="Montserrat"/>
                <a:sym typeface="Montserrat"/>
                <a:hlinkClick r:id="rId23">
                  <a:extLst>
                    <a:ext uri="{A12FA001-AC4F-418D-AE19-62706E023703}">
                      <ahyp:hlinkClr val="tx"/>
                    </a:ext>
                  </a:extLst>
                </a:hlinkClick>
              </a:rPr>
              <a:t>click here</a:t>
            </a:r>
            <a:endParaRPr b="0" i="0" sz="3200" u="none" cap="none" strike="noStrike">
              <a:solidFill>
                <a:schemeClr val="dk1"/>
              </a:solidFill>
              <a:latin typeface="Calibri"/>
              <a:ea typeface="Calibri"/>
              <a:cs typeface="Calibri"/>
              <a:sym typeface="Calibri"/>
            </a:endParaRPr>
          </a:p>
        </p:txBody>
      </p:sp>
      <p:sp>
        <p:nvSpPr>
          <p:cNvPr id="772" name="Google Shape;772;g2affcc2d45e_0_666"/>
          <p:cNvSpPr/>
          <p:nvPr/>
        </p:nvSpPr>
        <p:spPr>
          <a:xfrm>
            <a:off x="6985873" y="571500"/>
            <a:ext cx="10754100" cy="146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Quattrocento"/>
              <a:buNone/>
            </a:pPr>
            <a:r>
              <a:rPr b="1" i="0" lang="en-US" sz="8000" u="none" cap="none" strike="noStrike">
                <a:solidFill>
                  <a:srgbClr val="272727"/>
                </a:solidFill>
                <a:latin typeface="Quattrocento"/>
                <a:ea typeface="Quattrocento"/>
                <a:cs typeface="Quattrocento"/>
                <a:sym typeface="Quattrocento"/>
              </a:rPr>
              <a:t>The Organization</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777" name="Shape 777"/>
        <p:cNvGrpSpPr/>
        <p:nvPr/>
      </p:nvGrpSpPr>
      <p:grpSpPr>
        <a:xfrm>
          <a:off x="0" y="0"/>
          <a:ext cx="0" cy="0"/>
          <a:chOff x="0" y="0"/>
          <a:chExt cx="0" cy="0"/>
        </a:xfrm>
      </p:grpSpPr>
      <p:pic>
        <p:nvPicPr>
          <p:cNvPr descr=" " id="778" name="Google Shape;778;g2affcc2d45e_0_736"/>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779" name="Google Shape;779;g2affcc2d45e_0_736"/>
          <p:cNvPicPr preferRelativeResize="0"/>
          <p:nvPr/>
        </p:nvPicPr>
        <p:blipFill rotWithShape="1">
          <a:blip r:embed="rId4">
            <a:alphaModFix/>
          </a:blip>
          <a:srcRect b="0" l="0" r="0" t="0"/>
          <a:stretch/>
        </p:blipFill>
        <p:spPr>
          <a:xfrm>
            <a:off x="2743543" y="1930400"/>
            <a:ext cx="18899962" cy="9867900"/>
          </a:xfrm>
          <a:prstGeom prst="rect">
            <a:avLst/>
          </a:prstGeom>
          <a:noFill/>
          <a:ln>
            <a:noFill/>
          </a:ln>
        </p:spPr>
      </p:pic>
      <p:pic>
        <p:nvPicPr>
          <p:cNvPr descr=" " id="780" name="Google Shape;780;g2affcc2d45e_0_736"/>
          <p:cNvPicPr preferRelativeResize="0"/>
          <p:nvPr/>
        </p:nvPicPr>
        <p:blipFill rotWithShape="1">
          <a:blip r:embed="rId5">
            <a:alphaModFix/>
          </a:blip>
          <a:srcRect b="0" l="0" r="0" t="0"/>
          <a:stretch/>
        </p:blipFill>
        <p:spPr>
          <a:xfrm>
            <a:off x="1498787" y="2514600"/>
            <a:ext cx="8040105" cy="2971800"/>
          </a:xfrm>
          <a:prstGeom prst="rect">
            <a:avLst/>
          </a:prstGeom>
          <a:noFill/>
          <a:ln>
            <a:noFill/>
          </a:ln>
        </p:spPr>
      </p:pic>
      <p:pic>
        <p:nvPicPr>
          <p:cNvPr descr=" " id="781" name="Google Shape;781;g2affcc2d45e_0_736"/>
          <p:cNvPicPr preferRelativeResize="0"/>
          <p:nvPr/>
        </p:nvPicPr>
        <p:blipFill rotWithShape="1">
          <a:blip r:embed="rId6">
            <a:alphaModFix/>
          </a:blip>
          <a:srcRect b="0" l="0" r="0" t="0"/>
          <a:stretch/>
        </p:blipFill>
        <p:spPr>
          <a:xfrm>
            <a:off x="9056232" y="11214100"/>
            <a:ext cx="15330816" cy="1651000"/>
          </a:xfrm>
          <a:prstGeom prst="rect">
            <a:avLst/>
          </a:prstGeom>
          <a:noFill/>
          <a:ln>
            <a:noFill/>
          </a:ln>
        </p:spPr>
      </p:pic>
      <p:pic>
        <p:nvPicPr>
          <p:cNvPr descr=" " id="782" name="Google Shape;782;g2affcc2d45e_0_736"/>
          <p:cNvPicPr preferRelativeResize="0"/>
          <p:nvPr/>
        </p:nvPicPr>
        <p:blipFill rotWithShape="1">
          <a:blip r:embed="rId7">
            <a:alphaModFix/>
          </a:blip>
          <a:srcRect b="0" l="0" r="0" t="0"/>
          <a:stretch/>
        </p:blipFill>
        <p:spPr>
          <a:xfrm>
            <a:off x="0" y="495300"/>
            <a:ext cx="15330816" cy="647700"/>
          </a:xfrm>
          <a:prstGeom prst="rect">
            <a:avLst/>
          </a:prstGeom>
          <a:noFill/>
          <a:ln>
            <a:noFill/>
          </a:ln>
        </p:spPr>
      </p:pic>
      <p:pic>
        <p:nvPicPr>
          <p:cNvPr descr=" " id="783" name="Google Shape;783;g2affcc2d45e_0_736"/>
          <p:cNvPicPr preferRelativeResize="0"/>
          <p:nvPr/>
        </p:nvPicPr>
        <p:blipFill rotWithShape="1">
          <a:blip r:embed="rId8">
            <a:alphaModFix/>
          </a:blip>
          <a:srcRect b="0" l="0" r="0" t="0"/>
          <a:stretch/>
        </p:blipFill>
        <p:spPr>
          <a:xfrm>
            <a:off x="-368346" y="11766550"/>
            <a:ext cx="20570221" cy="546100"/>
          </a:xfrm>
          <a:prstGeom prst="rect">
            <a:avLst/>
          </a:prstGeom>
          <a:noFill/>
          <a:ln>
            <a:noFill/>
          </a:ln>
        </p:spPr>
      </p:pic>
      <p:sp>
        <p:nvSpPr>
          <p:cNvPr id="784" name="Google Shape;784;g2affcc2d45e_0_736"/>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85" name="Google Shape;785;g2affcc2d45e_0_736"/>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786" name="Google Shape;786;g2affcc2d45e_0_736"/>
          <p:cNvSpPr/>
          <p:nvPr/>
        </p:nvSpPr>
        <p:spPr>
          <a:xfrm rot="-5400000">
            <a:off x="22204446" y="8326912"/>
            <a:ext cx="3645300" cy="469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0">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87" name="Google Shape;787;g2affcc2d45e_0_736"/>
          <p:cNvPicPr preferRelativeResize="0"/>
          <p:nvPr/>
        </p:nvPicPr>
        <p:blipFill rotWithShape="1">
          <a:blip r:embed="rId11">
            <a:alphaModFix/>
          </a:blip>
          <a:srcRect b="0" l="0" r="0" t="0"/>
          <a:stretch/>
        </p:blipFill>
        <p:spPr>
          <a:xfrm>
            <a:off x="13374772" y="3149600"/>
            <a:ext cx="7925791" cy="7924800"/>
          </a:xfrm>
          <a:prstGeom prst="rect">
            <a:avLst/>
          </a:prstGeom>
          <a:noFill/>
          <a:ln>
            <a:noFill/>
          </a:ln>
        </p:spPr>
      </p:pic>
      <p:sp>
        <p:nvSpPr>
          <p:cNvPr id="788" name="Google Shape;788;g2affcc2d45e_0_736"/>
          <p:cNvSpPr/>
          <p:nvPr/>
        </p:nvSpPr>
        <p:spPr>
          <a:xfrm>
            <a:off x="3213502" y="2870200"/>
            <a:ext cx="10093500" cy="2599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Quattrocento"/>
              <a:buNone/>
            </a:pPr>
            <a:r>
              <a:rPr b="1" i="0" lang="en-US" sz="8000" u="none" cap="none" strike="noStrike">
                <a:solidFill>
                  <a:srgbClr val="272727"/>
                </a:solidFill>
                <a:latin typeface="Quattrocento"/>
                <a:ea typeface="Quattrocento"/>
                <a:cs typeface="Quattrocento"/>
                <a:sym typeface="Quattrocento"/>
              </a:rPr>
              <a:t>Thank you for choosing EaTemp</a:t>
            </a:r>
            <a:endParaRPr b="0" i="0" sz="8000" u="none" cap="none" strike="noStrike">
              <a:solidFill>
                <a:schemeClr val="dk1"/>
              </a:solidFill>
              <a:latin typeface="Calibri"/>
              <a:ea typeface="Calibri"/>
              <a:cs typeface="Calibri"/>
              <a:sym typeface="Calibri"/>
            </a:endParaRPr>
          </a:p>
        </p:txBody>
      </p:sp>
      <p:sp>
        <p:nvSpPr>
          <p:cNvPr id="789" name="Google Shape;789;g2affcc2d45e_0_736"/>
          <p:cNvSpPr/>
          <p:nvPr/>
        </p:nvSpPr>
        <p:spPr>
          <a:xfrm>
            <a:off x="3213502" y="6235700"/>
            <a:ext cx="9890400" cy="4910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44" name="Shape 44"/>
        <p:cNvGrpSpPr/>
        <p:nvPr/>
      </p:nvGrpSpPr>
      <p:grpSpPr>
        <a:xfrm>
          <a:off x="0" y="0"/>
          <a:ext cx="0" cy="0"/>
          <a:chOff x="0" y="0"/>
          <a:chExt cx="0" cy="0"/>
        </a:xfrm>
      </p:grpSpPr>
      <p:pic>
        <p:nvPicPr>
          <p:cNvPr descr=" " id="45" name="Google Shape;45;g2affcc2d45e_0_2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46" name="Google Shape;46;g2affcc2d45e_0_27"/>
          <p:cNvPicPr preferRelativeResize="0"/>
          <p:nvPr/>
        </p:nvPicPr>
        <p:blipFill rotWithShape="1">
          <a:blip r:embed="rId4">
            <a:alphaModFix/>
          </a:blip>
          <a:srcRect b="0" l="0" r="0" t="0"/>
          <a:stretch/>
        </p:blipFill>
        <p:spPr>
          <a:xfrm>
            <a:off x="23301062" y="0"/>
            <a:ext cx="317540" cy="10331451"/>
          </a:xfrm>
          <a:prstGeom prst="rect">
            <a:avLst/>
          </a:prstGeom>
          <a:noFill/>
          <a:ln>
            <a:noFill/>
          </a:ln>
        </p:spPr>
      </p:pic>
      <p:pic>
        <p:nvPicPr>
          <p:cNvPr descr=" " id="47" name="Google Shape;47;g2affcc2d45e_0_27"/>
          <p:cNvPicPr preferRelativeResize="0"/>
          <p:nvPr/>
        </p:nvPicPr>
        <p:blipFill rotWithShape="1">
          <a:blip r:embed="rId5">
            <a:alphaModFix/>
          </a:blip>
          <a:srcRect b="0" l="0" r="0" t="0"/>
          <a:stretch/>
        </p:blipFill>
        <p:spPr>
          <a:xfrm>
            <a:off x="444556" y="1168400"/>
            <a:ext cx="2409999" cy="2409571"/>
          </a:xfrm>
          <a:prstGeom prst="rect">
            <a:avLst/>
          </a:prstGeom>
          <a:noFill/>
          <a:ln>
            <a:noFill/>
          </a:ln>
        </p:spPr>
      </p:pic>
      <p:pic>
        <p:nvPicPr>
          <p:cNvPr descr=" " id="48" name="Google Shape;48;g2affcc2d45e_0_27"/>
          <p:cNvPicPr preferRelativeResize="0"/>
          <p:nvPr/>
        </p:nvPicPr>
        <p:blipFill rotWithShape="1">
          <a:blip r:embed="rId6">
            <a:alphaModFix/>
          </a:blip>
          <a:srcRect b="0" l="0" r="0" t="0"/>
          <a:stretch/>
        </p:blipFill>
        <p:spPr>
          <a:xfrm>
            <a:off x="14505213" y="3276600"/>
            <a:ext cx="11329816" cy="10782300"/>
          </a:xfrm>
          <a:prstGeom prst="rect">
            <a:avLst/>
          </a:prstGeom>
          <a:noFill/>
          <a:ln>
            <a:noFill/>
          </a:ln>
        </p:spPr>
      </p:pic>
      <p:sp>
        <p:nvSpPr>
          <p:cNvPr id="49" name="Google Shape;49;g2affcc2d45e_0_2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0" name="Google Shape;50;g2affcc2d45e_0_2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1" name="Google Shape;51;g2affcc2d45e_0_27"/>
          <p:cNvSpPr/>
          <p:nvPr/>
        </p:nvSpPr>
        <p:spPr>
          <a:xfrm>
            <a:off x="4864708" y="1320800"/>
            <a:ext cx="13446600" cy="2345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Quattrocento"/>
              <a:buNone/>
            </a:pPr>
            <a:r>
              <a:rPr b="1" i="0" lang="en-US" sz="12800" u="none" cap="none" strike="noStrike">
                <a:solidFill>
                  <a:srgbClr val="272727"/>
                </a:solidFill>
                <a:latin typeface="Quattrocento"/>
                <a:ea typeface="Quattrocento"/>
                <a:cs typeface="Quattrocento"/>
                <a:sym typeface="Quattrocento"/>
              </a:rPr>
              <a:t>Table of Contents</a:t>
            </a:r>
            <a:endParaRPr b="0" i="0" sz="12800" u="none" cap="none" strike="noStrike">
              <a:solidFill>
                <a:schemeClr val="dk1"/>
              </a:solidFill>
              <a:latin typeface="Calibri"/>
              <a:ea typeface="Calibri"/>
              <a:cs typeface="Calibri"/>
              <a:sym typeface="Calibri"/>
            </a:endParaRPr>
          </a:p>
        </p:txBody>
      </p:sp>
      <p:sp>
        <p:nvSpPr>
          <p:cNvPr id="52" name="Google Shape;52;g2affcc2d45e_0_27"/>
          <p:cNvSpPr/>
          <p:nvPr/>
        </p:nvSpPr>
        <p:spPr>
          <a:xfrm>
            <a:off x="1016127"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g2affcc2d45e_0_27"/>
          <p:cNvSpPr/>
          <p:nvPr/>
        </p:nvSpPr>
        <p:spPr>
          <a:xfrm>
            <a:off x="1016127" y="4051300"/>
            <a:ext cx="1625700" cy="1625700"/>
          </a:xfrm>
          <a:prstGeom prst="roundRect">
            <a:avLst>
              <a:gd fmla="val 781313" name="adj"/>
            </a:avLst>
          </a:prstGeom>
          <a:solidFill>
            <a:srgbClr val="0261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g2affcc2d45e_0_27"/>
          <p:cNvSpPr/>
          <p:nvPr/>
        </p:nvSpPr>
        <p:spPr>
          <a:xfrm>
            <a:off x="1409876" y="4425950"/>
            <a:ext cx="838200" cy="876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Quattrocento"/>
              <a:buNone/>
            </a:pPr>
            <a:r>
              <a:rPr b="1" i="0" lang="en-US" sz="4800" u="none" cap="none" strike="noStrike">
                <a:solidFill>
                  <a:srgbClr val="FFFFFF"/>
                </a:solidFill>
                <a:latin typeface="Quattrocento"/>
                <a:ea typeface="Quattrocento"/>
                <a:cs typeface="Quattrocento"/>
                <a:sym typeface="Quattrocento"/>
              </a:rPr>
              <a:t>01</a:t>
            </a:r>
            <a:endParaRPr b="0" i="0" sz="4800" u="none" cap="none" strike="noStrike">
              <a:solidFill>
                <a:schemeClr val="dk1"/>
              </a:solidFill>
              <a:latin typeface="Calibri"/>
              <a:ea typeface="Calibri"/>
              <a:cs typeface="Calibri"/>
              <a:sym typeface="Calibri"/>
            </a:endParaRPr>
          </a:p>
        </p:txBody>
      </p:sp>
      <p:sp>
        <p:nvSpPr>
          <p:cNvPr id="55" name="Google Shape;55;g2affcc2d45e_0_27"/>
          <p:cNvSpPr/>
          <p:nvPr/>
        </p:nvSpPr>
        <p:spPr>
          <a:xfrm>
            <a:off x="2845156" y="4171950"/>
            <a:ext cx="54870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g2affcc2d45e_0_27"/>
          <p:cNvSpPr/>
          <p:nvPr/>
        </p:nvSpPr>
        <p:spPr>
          <a:xfrm>
            <a:off x="2845156" y="4171950"/>
            <a:ext cx="56904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Introduction</a:t>
            </a:r>
            <a:endParaRPr b="0" i="0" sz="4800" u="none" cap="none" strike="noStrike">
              <a:solidFill>
                <a:schemeClr val="dk1"/>
              </a:solidFill>
              <a:latin typeface="Calibri"/>
              <a:ea typeface="Calibri"/>
              <a:cs typeface="Calibri"/>
              <a:sym typeface="Calibri"/>
            </a:endParaRPr>
          </a:p>
        </p:txBody>
      </p:sp>
      <p:sp>
        <p:nvSpPr>
          <p:cNvPr id="57" name="Google Shape;57;g2affcc2d45e_0_27"/>
          <p:cNvSpPr/>
          <p:nvPr/>
        </p:nvSpPr>
        <p:spPr>
          <a:xfrm>
            <a:off x="2845156" y="49466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Extraordinary Realm</a:t>
            </a:r>
            <a:endParaRPr b="0" i="0" sz="3200" u="none" cap="none" strike="noStrike">
              <a:solidFill>
                <a:schemeClr val="dk1"/>
              </a:solidFill>
              <a:latin typeface="Calibri"/>
              <a:ea typeface="Calibri"/>
              <a:cs typeface="Calibri"/>
              <a:sym typeface="Calibri"/>
            </a:endParaRPr>
          </a:p>
        </p:txBody>
      </p:sp>
      <p:sp>
        <p:nvSpPr>
          <p:cNvPr id="58" name="Google Shape;58;g2affcc2d45e_0_27"/>
          <p:cNvSpPr/>
          <p:nvPr/>
        </p:nvSpPr>
        <p:spPr>
          <a:xfrm>
            <a:off x="8484660" y="4051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g2affcc2d45e_0_27"/>
          <p:cNvSpPr/>
          <p:nvPr/>
        </p:nvSpPr>
        <p:spPr>
          <a:xfrm>
            <a:off x="8484660" y="4051300"/>
            <a:ext cx="1625700" cy="1625700"/>
          </a:xfrm>
          <a:prstGeom prst="roundRect">
            <a:avLst>
              <a:gd fmla="val 781313" name="adj"/>
            </a:avLst>
          </a:prstGeom>
          <a:solidFill>
            <a:srgbClr val="0261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g2affcc2d45e_0_27"/>
          <p:cNvSpPr/>
          <p:nvPr/>
        </p:nvSpPr>
        <p:spPr>
          <a:xfrm>
            <a:off x="8827603" y="4425950"/>
            <a:ext cx="939900" cy="876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Quattrocento"/>
              <a:buNone/>
            </a:pPr>
            <a:r>
              <a:rPr b="1" i="0" lang="en-US" sz="4800" u="none" cap="none" strike="noStrike">
                <a:solidFill>
                  <a:srgbClr val="FFFFFF"/>
                </a:solidFill>
                <a:latin typeface="Quattrocento"/>
                <a:ea typeface="Quattrocento"/>
                <a:cs typeface="Quattrocento"/>
                <a:sym typeface="Quattrocento"/>
              </a:rPr>
              <a:t>02</a:t>
            </a:r>
            <a:endParaRPr b="0" i="0" sz="4800" u="none" cap="none" strike="noStrike">
              <a:solidFill>
                <a:schemeClr val="dk1"/>
              </a:solidFill>
              <a:latin typeface="Calibri"/>
              <a:ea typeface="Calibri"/>
              <a:cs typeface="Calibri"/>
              <a:sym typeface="Calibri"/>
            </a:endParaRPr>
          </a:p>
        </p:txBody>
      </p:sp>
      <p:sp>
        <p:nvSpPr>
          <p:cNvPr id="61" name="Google Shape;61;g2affcc2d45e_0_27"/>
          <p:cNvSpPr/>
          <p:nvPr/>
        </p:nvSpPr>
        <p:spPr>
          <a:xfrm>
            <a:off x="10313689" y="4171950"/>
            <a:ext cx="54870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g2affcc2d45e_0_27"/>
          <p:cNvSpPr/>
          <p:nvPr/>
        </p:nvSpPr>
        <p:spPr>
          <a:xfrm>
            <a:off x="10313689" y="4171950"/>
            <a:ext cx="56904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Encounters</a:t>
            </a:r>
            <a:endParaRPr b="0" i="0" sz="4800" u="none" cap="none" strike="noStrike">
              <a:solidFill>
                <a:schemeClr val="dk1"/>
              </a:solidFill>
              <a:latin typeface="Calibri"/>
              <a:ea typeface="Calibri"/>
              <a:cs typeface="Calibri"/>
              <a:sym typeface="Calibri"/>
            </a:endParaRPr>
          </a:p>
        </p:txBody>
      </p:sp>
      <p:sp>
        <p:nvSpPr>
          <p:cNvPr id="63" name="Google Shape;63;g2affcc2d45e_0_27"/>
          <p:cNvSpPr/>
          <p:nvPr/>
        </p:nvSpPr>
        <p:spPr>
          <a:xfrm>
            <a:off x="10313689" y="49466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Unicorn Sightings</a:t>
            </a:r>
            <a:endParaRPr b="0" i="0" sz="3200" u="none" cap="none" strike="noStrike">
              <a:solidFill>
                <a:schemeClr val="dk1"/>
              </a:solidFill>
              <a:latin typeface="Calibri"/>
              <a:ea typeface="Calibri"/>
              <a:cs typeface="Calibri"/>
              <a:sym typeface="Calibri"/>
            </a:endParaRPr>
          </a:p>
        </p:txBody>
      </p:sp>
      <p:sp>
        <p:nvSpPr>
          <p:cNvPr id="64" name="Google Shape;64;g2affcc2d45e_0_27"/>
          <p:cNvSpPr/>
          <p:nvPr/>
        </p:nvSpPr>
        <p:spPr>
          <a:xfrm>
            <a:off x="1016127"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g2affcc2d45e_0_27"/>
          <p:cNvSpPr/>
          <p:nvPr/>
        </p:nvSpPr>
        <p:spPr>
          <a:xfrm>
            <a:off x="1016127" y="7035800"/>
            <a:ext cx="1625700" cy="1625700"/>
          </a:xfrm>
          <a:prstGeom prst="roundRect">
            <a:avLst>
              <a:gd fmla="val 781313" name="adj"/>
            </a:avLst>
          </a:prstGeom>
          <a:solidFill>
            <a:srgbClr val="0261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g2affcc2d45e_0_27"/>
          <p:cNvSpPr/>
          <p:nvPr/>
        </p:nvSpPr>
        <p:spPr>
          <a:xfrm>
            <a:off x="1365421" y="7410450"/>
            <a:ext cx="927300" cy="876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Quattrocento"/>
              <a:buNone/>
            </a:pPr>
            <a:r>
              <a:rPr b="1" i="0" lang="en-US" sz="4800" u="none" cap="none" strike="noStrike">
                <a:solidFill>
                  <a:srgbClr val="FFFFFF"/>
                </a:solidFill>
                <a:latin typeface="Quattrocento"/>
                <a:ea typeface="Quattrocento"/>
                <a:cs typeface="Quattrocento"/>
                <a:sym typeface="Quattrocento"/>
              </a:rPr>
              <a:t>03</a:t>
            </a:r>
            <a:endParaRPr b="0" i="0" sz="4800" u="none" cap="none" strike="noStrike">
              <a:solidFill>
                <a:schemeClr val="dk1"/>
              </a:solidFill>
              <a:latin typeface="Calibri"/>
              <a:ea typeface="Calibri"/>
              <a:cs typeface="Calibri"/>
              <a:sym typeface="Calibri"/>
            </a:endParaRPr>
          </a:p>
        </p:txBody>
      </p:sp>
      <p:sp>
        <p:nvSpPr>
          <p:cNvPr id="67" name="Google Shape;67;g2affcc2d45e_0_27"/>
          <p:cNvSpPr/>
          <p:nvPr/>
        </p:nvSpPr>
        <p:spPr>
          <a:xfrm>
            <a:off x="2845156" y="7156450"/>
            <a:ext cx="54870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g2affcc2d45e_0_27"/>
          <p:cNvSpPr/>
          <p:nvPr/>
        </p:nvSpPr>
        <p:spPr>
          <a:xfrm>
            <a:off x="2845156" y="7156450"/>
            <a:ext cx="56904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Wonders</a:t>
            </a:r>
            <a:endParaRPr b="0" i="0" sz="4800" u="none" cap="none" strike="noStrike">
              <a:solidFill>
                <a:schemeClr val="dk1"/>
              </a:solidFill>
              <a:latin typeface="Calibri"/>
              <a:ea typeface="Calibri"/>
              <a:cs typeface="Calibri"/>
              <a:sym typeface="Calibri"/>
            </a:endParaRPr>
          </a:p>
        </p:txBody>
      </p:sp>
      <p:sp>
        <p:nvSpPr>
          <p:cNvPr id="69" name="Google Shape;69;g2affcc2d45e_0_27"/>
          <p:cNvSpPr/>
          <p:nvPr/>
        </p:nvSpPr>
        <p:spPr>
          <a:xfrm>
            <a:off x="2845156" y="79311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Wishes Granted</a:t>
            </a:r>
            <a:endParaRPr b="0" i="0" sz="3200" u="none" cap="none" strike="noStrike">
              <a:solidFill>
                <a:schemeClr val="dk1"/>
              </a:solidFill>
              <a:latin typeface="Calibri"/>
              <a:ea typeface="Calibri"/>
              <a:cs typeface="Calibri"/>
              <a:sym typeface="Calibri"/>
            </a:endParaRPr>
          </a:p>
        </p:txBody>
      </p:sp>
      <p:sp>
        <p:nvSpPr>
          <p:cNvPr id="70" name="Google Shape;70;g2affcc2d45e_0_27"/>
          <p:cNvSpPr/>
          <p:nvPr/>
        </p:nvSpPr>
        <p:spPr>
          <a:xfrm>
            <a:off x="8484660" y="70358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g2affcc2d45e_0_27"/>
          <p:cNvSpPr/>
          <p:nvPr/>
        </p:nvSpPr>
        <p:spPr>
          <a:xfrm>
            <a:off x="8484660" y="7035800"/>
            <a:ext cx="1625700" cy="1625700"/>
          </a:xfrm>
          <a:prstGeom prst="roundRect">
            <a:avLst>
              <a:gd fmla="val 781313" name="adj"/>
            </a:avLst>
          </a:prstGeom>
          <a:solidFill>
            <a:srgbClr val="0261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g2affcc2d45e_0_27"/>
          <p:cNvSpPr/>
          <p:nvPr/>
        </p:nvSpPr>
        <p:spPr>
          <a:xfrm>
            <a:off x="8833954" y="7410450"/>
            <a:ext cx="927300" cy="876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Quattrocento"/>
              <a:buNone/>
            </a:pPr>
            <a:r>
              <a:rPr b="1" i="0" lang="en-US" sz="4800" u="none" cap="none" strike="noStrike">
                <a:solidFill>
                  <a:srgbClr val="FFFFFF"/>
                </a:solidFill>
                <a:latin typeface="Quattrocento"/>
                <a:ea typeface="Quattrocento"/>
                <a:cs typeface="Quattrocento"/>
                <a:sym typeface="Quattrocento"/>
              </a:rPr>
              <a:t>04</a:t>
            </a:r>
            <a:endParaRPr b="0" i="0" sz="4800" u="none" cap="none" strike="noStrike">
              <a:solidFill>
                <a:schemeClr val="dk1"/>
              </a:solidFill>
              <a:latin typeface="Calibri"/>
              <a:ea typeface="Calibri"/>
              <a:cs typeface="Calibri"/>
              <a:sym typeface="Calibri"/>
            </a:endParaRPr>
          </a:p>
        </p:txBody>
      </p:sp>
      <p:sp>
        <p:nvSpPr>
          <p:cNvPr id="73" name="Google Shape;73;g2affcc2d45e_0_27"/>
          <p:cNvSpPr/>
          <p:nvPr/>
        </p:nvSpPr>
        <p:spPr>
          <a:xfrm>
            <a:off x="10313689" y="7156450"/>
            <a:ext cx="54870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g2affcc2d45e_0_27"/>
          <p:cNvSpPr/>
          <p:nvPr/>
        </p:nvSpPr>
        <p:spPr>
          <a:xfrm>
            <a:off x="10313689" y="7156450"/>
            <a:ext cx="56904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Magic</a:t>
            </a:r>
            <a:endParaRPr b="0" i="0" sz="4800" u="none" cap="none" strike="noStrike">
              <a:solidFill>
                <a:schemeClr val="dk1"/>
              </a:solidFill>
              <a:latin typeface="Calibri"/>
              <a:ea typeface="Calibri"/>
              <a:cs typeface="Calibri"/>
              <a:sym typeface="Calibri"/>
            </a:endParaRPr>
          </a:p>
        </p:txBody>
      </p:sp>
      <p:sp>
        <p:nvSpPr>
          <p:cNvPr id="75" name="Google Shape;75;g2affcc2d45e_0_27"/>
          <p:cNvSpPr/>
          <p:nvPr/>
        </p:nvSpPr>
        <p:spPr>
          <a:xfrm>
            <a:off x="10313689" y="79311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Spellcasting</a:t>
            </a:r>
            <a:endParaRPr b="0" i="0" sz="3200" u="none" cap="none" strike="noStrike">
              <a:solidFill>
                <a:schemeClr val="dk1"/>
              </a:solidFill>
              <a:latin typeface="Calibri"/>
              <a:ea typeface="Calibri"/>
              <a:cs typeface="Calibri"/>
              <a:sym typeface="Calibri"/>
            </a:endParaRPr>
          </a:p>
        </p:txBody>
      </p:sp>
      <p:sp>
        <p:nvSpPr>
          <p:cNvPr id="76" name="Google Shape;76;g2affcc2d45e_0_27"/>
          <p:cNvSpPr/>
          <p:nvPr/>
        </p:nvSpPr>
        <p:spPr>
          <a:xfrm>
            <a:off x="1016127"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g2affcc2d45e_0_27"/>
          <p:cNvSpPr/>
          <p:nvPr/>
        </p:nvSpPr>
        <p:spPr>
          <a:xfrm>
            <a:off x="1016127" y="10020300"/>
            <a:ext cx="1625700" cy="1625700"/>
          </a:xfrm>
          <a:prstGeom prst="roundRect">
            <a:avLst>
              <a:gd fmla="val 781313" name="adj"/>
            </a:avLst>
          </a:prstGeom>
          <a:solidFill>
            <a:srgbClr val="0261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g2affcc2d45e_0_27"/>
          <p:cNvSpPr/>
          <p:nvPr/>
        </p:nvSpPr>
        <p:spPr>
          <a:xfrm>
            <a:off x="1365421" y="10394950"/>
            <a:ext cx="927300" cy="876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Quattrocento"/>
              <a:buNone/>
            </a:pPr>
            <a:r>
              <a:rPr b="1" i="0" lang="en-US" sz="4800" u="none" cap="none" strike="noStrike">
                <a:solidFill>
                  <a:srgbClr val="FFFFFF"/>
                </a:solidFill>
                <a:latin typeface="Quattrocento"/>
                <a:ea typeface="Quattrocento"/>
                <a:cs typeface="Quattrocento"/>
                <a:sym typeface="Quattrocento"/>
              </a:rPr>
              <a:t>05</a:t>
            </a:r>
            <a:endParaRPr b="0" i="0" sz="4800" u="none" cap="none" strike="noStrike">
              <a:solidFill>
                <a:schemeClr val="dk1"/>
              </a:solidFill>
              <a:latin typeface="Calibri"/>
              <a:ea typeface="Calibri"/>
              <a:cs typeface="Calibri"/>
              <a:sym typeface="Calibri"/>
            </a:endParaRPr>
          </a:p>
        </p:txBody>
      </p:sp>
      <p:sp>
        <p:nvSpPr>
          <p:cNvPr id="79" name="Google Shape;79;g2affcc2d45e_0_27"/>
          <p:cNvSpPr/>
          <p:nvPr/>
        </p:nvSpPr>
        <p:spPr>
          <a:xfrm>
            <a:off x="2845156" y="10140950"/>
            <a:ext cx="54870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g2affcc2d45e_0_27"/>
          <p:cNvSpPr/>
          <p:nvPr/>
        </p:nvSpPr>
        <p:spPr>
          <a:xfrm>
            <a:off x="2845156" y="10140950"/>
            <a:ext cx="56904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Adventure</a:t>
            </a:r>
            <a:endParaRPr b="0" i="0" sz="4800" u="none" cap="none" strike="noStrike">
              <a:solidFill>
                <a:schemeClr val="dk1"/>
              </a:solidFill>
              <a:latin typeface="Calibri"/>
              <a:ea typeface="Calibri"/>
              <a:cs typeface="Calibri"/>
              <a:sym typeface="Calibri"/>
            </a:endParaRPr>
          </a:p>
        </p:txBody>
      </p:sp>
      <p:sp>
        <p:nvSpPr>
          <p:cNvPr id="81" name="Google Shape;81;g2affcc2d45e_0_27"/>
          <p:cNvSpPr/>
          <p:nvPr/>
        </p:nvSpPr>
        <p:spPr>
          <a:xfrm>
            <a:off x="2845156" y="109156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Happily Ever After</a:t>
            </a:r>
            <a:endParaRPr b="0" i="0" sz="3200" u="none" cap="none" strike="noStrike">
              <a:solidFill>
                <a:schemeClr val="dk1"/>
              </a:solidFill>
              <a:latin typeface="Calibri"/>
              <a:ea typeface="Calibri"/>
              <a:cs typeface="Calibri"/>
              <a:sym typeface="Calibri"/>
            </a:endParaRPr>
          </a:p>
        </p:txBody>
      </p:sp>
      <p:sp>
        <p:nvSpPr>
          <p:cNvPr id="82" name="Google Shape;82;g2affcc2d45e_0_27"/>
          <p:cNvSpPr/>
          <p:nvPr/>
        </p:nvSpPr>
        <p:spPr>
          <a:xfrm>
            <a:off x="8484660" y="10020300"/>
            <a:ext cx="7316100" cy="16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affcc2d45e_0_27"/>
          <p:cNvSpPr/>
          <p:nvPr/>
        </p:nvSpPr>
        <p:spPr>
          <a:xfrm>
            <a:off x="8484660" y="10020300"/>
            <a:ext cx="1625700" cy="1625700"/>
          </a:xfrm>
          <a:prstGeom prst="roundRect">
            <a:avLst>
              <a:gd fmla="val 781313" name="adj"/>
            </a:avLst>
          </a:prstGeom>
          <a:solidFill>
            <a:srgbClr val="0261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g2affcc2d45e_0_27"/>
          <p:cNvSpPr/>
          <p:nvPr/>
        </p:nvSpPr>
        <p:spPr>
          <a:xfrm>
            <a:off x="8827603" y="10394950"/>
            <a:ext cx="939900" cy="876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Quattrocento"/>
              <a:buNone/>
            </a:pPr>
            <a:r>
              <a:rPr b="1" i="0" lang="en-US" sz="4800" u="none" cap="none" strike="noStrike">
                <a:solidFill>
                  <a:srgbClr val="FFFFFF"/>
                </a:solidFill>
                <a:latin typeface="Quattrocento"/>
                <a:ea typeface="Quattrocento"/>
                <a:cs typeface="Quattrocento"/>
                <a:sym typeface="Quattrocento"/>
              </a:rPr>
              <a:t>06</a:t>
            </a:r>
            <a:endParaRPr b="0" i="0" sz="4800" u="none" cap="none" strike="noStrike">
              <a:solidFill>
                <a:schemeClr val="dk1"/>
              </a:solidFill>
              <a:latin typeface="Calibri"/>
              <a:ea typeface="Calibri"/>
              <a:cs typeface="Calibri"/>
              <a:sym typeface="Calibri"/>
            </a:endParaRPr>
          </a:p>
        </p:txBody>
      </p:sp>
      <p:sp>
        <p:nvSpPr>
          <p:cNvPr id="85" name="Google Shape;85;g2affcc2d45e_0_27"/>
          <p:cNvSpPr/>
          <p:nvPr/>
        </p:nvSpPr>
        <p:spPr>
          <a:xfrm>
            <a:off x="10313689" y="10140950"/>
            <a:ext cx="5487000" cy="138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g2affcc2d45e_0_27"/>
          <p:cNvSpPr/>
          <p:nvPr/>
        </p:nvSpPr>
        <p:spPr>
          <a:xfrm>
            <a:off x="10313689" y="10140950"/>
            <a:ext cx="56904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Conclusion</a:t>
            </a:r>
            <a:endParaRPr b="0" i="0" sz="4800" u="none" cap="none" strike="noStrike">
              <a:solidFill>
                <a:schemeClr val="dk1"/>
              </a:solidFill>
              <a:latin typeface="Calibri"/>
              <a:ea typeface="Calibri"/>
              <a:cs typeface="Calibri"/>
              <a:sym typeface="Calibri"/>
            </a:endParaRPr>
          </a:p>
        </p:txBody>
      </p:sp>
      <p:sp>
        <p:nvSpPr>
          <p:cNvPr id="87" name="Google Shape;87;g2affcc2d45e_0_27"/>
          <p:cNvSpPr/>
          <p:nvPr/>
        </p:nvSpPr>
        <p:spPr>
          <a:xfrm>
            <a:off x="10313689" y="10915650"/>
            <a:ext cx="5622600" cy="74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Embrace the Fantasy</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92" name="Shape 92"/>
        <p:cNvGrpSpPr/>
        <p:nvPr/>
      </p:nvGrpSpPr>
      <p:grpSpPr>
        <a:xfrm>
          <a:off x="0" y="0"/>
          <a:ext cx="0" cy="0"/>
          <a:chOff x="0" y="0"/>
          <a:chExt cx="0" cy="0"/>
        </a:xfrm>
      </p:grpSpPr>
      <p:pic>
        <p:nvPicPr>
          <p:cNvPr descr=" " id="93" name="Google Shape;93;g2affcc2d45e_0_7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94" name="Google Shape;94;g2affcc2d45e_0_74"/>
          <p:cNvPicPr preferRelativeResize="0"/>
          <p:nvPr/>
        </p:nvPicPr>
        <p:blipFill rotWithShape="1">
          <a:blip r:embed="rId4">
            <a:alphaModFix/>
          </a:blip>
          <a:srcRect b="0" l="0" r="0" t="0"/>
          <a:stretch/>
        </p:blipFill>
        <p:spPr>
          <a:xfrm>
            <a:off x="3816827" y="1136650"/>
            <a:ext cx="20570221" cy="546100"/>
          </a:xfrm>
          <a:prstGeom prst="rect">
            <a:avLst/>
          </a:prstGeom>
          <a:noFill/>
          <a:ln>
            <a:noFill/>
          </a:ln>
        </p:spPr>
      </p:pic>
      <p:pic>
        <p:nvPicPr>
          <p:cNvPr descr=" " id="95" name="Google Shape;95;g2affcc2d45e_0_74"/>
          <p:cNvPicPr preferRelativeResize="0"/>
          <p:nvPr/>
        </p:nvPicPr>
        <p:blipFill rotWithShape="1">
          <a:blip r:embed="rId5">
            <a:alphaModFix/>
          </a:blip>
          <a:srcRect b="0" l="0" r="0" t="0"/>
          <a:stretch/>
        </p:blipFill>
        <p:spPr>
          <a:xfrm>
            <a:off x="19763670" y="7086600"/>
            <a:ext cx="3899387" cy="3898900"/>
          </a:xfrm>
          <a:prstGeom prst="rect">
            <a:avLst/>
          </a:prstGeom>
          <a:noFill/>
          <a:ln>
            <a:noFill/>
          </a:ln>
        </p:spPr>
      </p:pic>
      <p:pic>
        <p:nvPicPr>
          <p:cNvPr descr=" " id="96" name="Google Shape;96;g2affcc2d45e_0_74"/>
          <p:cNvPicPr preferRelativeResize="0"/>
          <p:nvPr/>
        </p:nvPicPr>
        <p:blipFill rotWithShape="1">
          <a:blip r:embed="rId6">
            <a:alphaModFix/>
          </a:blip>
          <a:srcRect b="0" l="0" r="0" t="0"/>
          <a:stretch/>
        </p:blipFill>
        <p:spPr>
          <a:xfrm>
            <a:off x="444556" y="11315700"/>
            <a:ext cx="1600400" cy="1600200"/>
          </a:xfrm>
          <a:prstGeom prst="rect">
            <a:avLst/>
          </a:prstGeom>
          <a:noFill/>
          <a:ln>
            <a:noFill/>
          </a:ln>
        </p:spPr>
      </p:pic>
      <p:sp>
        <p:nvSpPr>
          <p:cNvPr id="97" name="Google Shape;97;g2affcc2d45e_0_7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98" name="Google Shape;98;g2affcc2d45e_0_7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99" name="Google Shape;99;g2affcc2d45e_0_74"/>
          <p:cNvSpPr/>
          <p:nvPr/>
        </p:nvSpPr>
        <p:spPr>
          <a:xfrm>
            <a:off x="2959470" y="2743200"/>
            <a:ext cx="15085200" cy="14691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Quattrocento"/>
              <a:buNone/>
            </a:pPr>
            <a:r>
              <a:rPr b="1" i="0" lang="en-US" sz="8000" u="none" cap="none" strike="noStrike">
                <a:solidFill>
                  <a:srgbClr val="272727"/>
                </a:solidFill>
                <a:latin typeface="Quattrocento"/>
                <a:ea typeface="Quattrocento"/>
                <a:cs typeface="Quattrocento"/>
                <a:sym typeface="Quattrocento"/>
              </a:rPr>
              <a:t>The Realm of the Extraordinary</a:t>
            </a:r>
            <a:endParaRPr b="0" i="0" sz="8000" u="none" cap="none" strike="noStrike">
              <a:solidFill>
                <a:schemeClr val="dk1"/>
              </a:solidFill>
              <a:latin typeface="Calibri"/>
              <a:ea typeface="Calibri"/>
              <a:cs typeface="Calibri"/>
              <a:sym typeface="Calibri"/>
            </a:endParaRPr>
          </a:p>
        </p:txBody>
      </p:sp>
      <p:sp>
        <p:nvSpPr>
          <p:cNvPr id="100" name="Google Shape;100;g2affcc2d45e_0_74"/>
          <p:cNvSpPr/>
          <p:nvPr/>
        </p:nvSpPr>
        <p:spPr>
          <a:xfrm>
            <a:off x="2959470"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1" name="Google Shape;101;g2affcc2d45e_0_74"/>
          <p:cNvSpPr/>
          <p:nvPr/>
        </p:nvSpPr>
        <p:spPr>
          <a:xfrm>
            <a:off x="12701588" y="4737100"/>
            <a:ext cx="8861400" cy="6841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106" name="Shape 106"/>
        <p:cNvGrpSpPr/>
        <p:nvPr/>
      </p:nvGrpSpPr>
      <p:grpSpPr>
        <a:xfrm>
          <a:off x="0" y="0"/>
          <a:ext cx="0" cy="0"/>
          <a:chOff x="0" y="0"/>
          <a:chExt cx="0" cy="0"/>
        </a:xfrm>
      </p:grpSpPr>
      <p:pic>
        <p:nvPicPr>
          <p:cNvPr descr=" " id="107" name="Google Shape;107;g2affcc2d45e_0_8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08" name="Google Shape;108;g2affcc2d45e_0_87"/>
          <p:cNvPicPr preferRelativeResize="0"/>
          <p:nvPr/>
        </p:nvPicPr>
        <p:blipFill rotWithShape="1">
          <a:blip r:embed="rId4">
            <a:alphaModFix/>
          </a:blip>
          <a:srcRect b="0" l="0" r="0" t="0"/>
          <a:stretch/>
        </p:blipFill>
        <p:spPr>
          <a:xfrm>
            <a:off x="317540" y="10236200"/>
            <a:ext cx="2409999" cy="2409571"/>
          </a:xfrm>
          <a:prstGeom prst="rect">
            <a:avLst/>
          </a:prstGeom>
          <a:noFill/>
          <a:ln>
            <a:noFill/>
          </a:ln>
        </p:spPr>
      </p:pic>
      <p:pic>
        <p:nvPicPr>
          <p:cNvPr descr=" " id="109" name="Google Shape;109;g2affcc2d45e_0_87"/>
          <p:cNvPicPr preferRelativeResize="0"/>
          <p:nvPr/>
        </p:nvPicPr>
        <p:blipFill rotWithShape="1">
          <a:blip r:embed="rId5">
            <a:alphaModFix/>
          </a:blip>
          <a:srcRect b="0" l="0" r="0" t="0"/>
          <a:stretch/>
        </p:blipFill>
        <p:spPr>
          <a:xfrm>
            <a:off x="603325" y="755650"/>
            <a:ext cx="15718214" cy="546100"/>
          </a:xfrm>
          <a:prstGeom prst="rect">
            <a:avLst/>
          </a:prstGeom>
          <a:noFill/>
          <a:ln>
            <a:noFill/>
          </a:ln>
        </p:spPr>
      </p:pic>
      <p:pic>
        <p:nvPicPr>
          <p:cNvPr descr=" " id="110" name="Google Shape;110;g2affcc2d45e_0_87"/>
          <p:cNvPicPr preferRelativeResize="0"/>
          <p:nvPr/>
        </p:nvPicPr>
        <p:blipFill rotWithShape="1">
          <a:blip r:embed="rId6">
            <a:alphaModFix/>
          </a:blip>
          <a:srcRect b="0" l="0" r="0" t="0"/>
          <a:stretch/>
        </p:blipFill>
        <p:spPr>
          <a:xfrm>
            <a:off x="3213502" y="12617450"/>
            <a:ext cx="20570221" cy="546100"/>
          </a:xfrm>
          <a:prstGeom prst="rect">
            <a:avLst/>
          </a:prstGeom>
          <a:noFill/>
          <a:ln>
            <a:noFill/>
          </a:ln>
        </p:spPr>
      </p:pic>
      <p:sp>
        <p:nvSpPr>
          <p:cNvPr id="111" name="Google Shape;111;g2affcc2d45e_0_8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2" name="Google Shape;112;g2affcc2d45e_0_8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13" name="Google Shape;113;g2affcc2d45e_0_87"/>
          <p:cNvPicPr preferRelativeResize="0"/>
          <p:nvPr/>
        </p:nvPicPr>
        <p:blipFill rotWithShape="1">
          <a:blip r:embed="rId8">
            <a:alphaModFix/>
          </a:blip>
          <a:srcRect b="0" l="0" r="0" t="0"/>
          <a:stretch/>
        </p:blipFill>
        <p:spPr>
          <a:xfrm>
            <a:off x="0" y="0"/>
            <a:ext cx="11685461" cy="13716000"/>
          </a:xfrm>
          <a:prstGeom prst="rect">
            <a:avLst/>
          </a:prstGeom>
          <a:noFill/>
          <a:ln>
            <a:noFill/>
          </a:ln>
        </p:spPr>
      </p:pic>
      <p:sp>
        <p:nvSpPr>
          <p:cNvPr id="114" name="Google Shape;114;g2affcc2d45e_0_87"/>
          <p:cNvSpPr/>
          <p:nvPr/>
        </p:nvSpPr>
        <p:spPr>
          <a:xfrm>
            <a:off x="13057232" y="3352800"/>
            <a:ext cx="9907200" cy="331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5" name="Google Shape;115;g2affcc2d45e_0_87"/>
          <p:cNvPicPr preferRelativeResize="0"/>
          <p:nvPr/>
        </p:nvPicPr>
        <p:blipFill rotWithShape="1">
          <a:blip r:embed="rId9">
            <a:alphaModFix/>
          </a:blip>
          <a:srcRect b="0" l="0" r="0" t="0"/>
          <a:stretch/>
        </p:blipFill>
        <p:spPr>
          <a:xfrm>
            <a:off x="13057232" y="4197350"/>
            <a:ext cx="1556692" cy="1625600"/>
          </a:xfrm>
          <a:prstGeom prst="rect">
            <a:avLst/>
          </a:prstGeom>
          <a:noFill/>
          <a:ln>
            <a:noFill/>
          </a:ln>
        </p:spPr>
      </p:pic>
      <p:sp>
        <p:nvSpPr>
          <p:cNvPr id="116" name="Google Shape;116;g2affcc2d45e_0_87"/>
          <p:cNvSpPr/>
          <p:nvPr/>
        </p:nvSpPr>
        <p:spPr>
          <a:xfrm>
            <a:off x="15020375" y="3352800"/>
            <a:ext cx="7944000" cy="331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g2affcc2d45e_0_87"/>
          <p:cNvSpPr/>
          <p:nvPr/>
        </p:nvSpPr>
        <p:spPr>
          <a:xfrm>
            <a:off x="15020375" y="3352800"/>
            <a:ext cx="81474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Unicorn Sightings</a:t>
            </a:r>
            <a:endParaRPr b="0" i="0" sz="4800" u="none" cap="none" strike="noStrike">
              <a:solidFill>
                <a:schemeClr val="dk1"/>
              </a:solidFill>
              <a:latin typeface="Calibri"/>
              <a:ea typeface="Calibri"/>
              <a:cs typeface="Calibri"/>
              <a:sym typeface="Calibri"/>
            </a:endParaRPr>
          </a:p>
        </p:txBody>
      </p:sp>
      <p:sp>
        <p:nvSpPr>
          <p:cNvPr id="118" name="Google Shape;118;g2affcc2d45e_0_87"/>
          <p:cNvSpPr/>
          <p:nvPr/>
        </p:nvSpPr>
        <p:spPr>
          <a:xfrm>
            <a:off x="15020375" y="4229100"/>
            <a:ext cx="80796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 that surrounds these enchanting creatures.</a:t>
            </a:r>
            <a:endParaRPr b="0" i="0" sz="3200" u="none" cap="none" strike="noStrike">
              <a:solidFill>
                <a:schemeClr val="dk1"/>
              </a:solidFill>
              <a:latin typeface="Calibri"/>
              <a:ea typeface="Calibri"/>
              <a:cs typeface="Calibri"/>
              <a:sym typeface="Calibri"/>
            </a:endParaRPr>
          </a:p>
        </p:txBody>
      </p:sp>
      <p:sp>
        <p:nvSpPr>
          <p:cNvPr id="119" name="Google Shape;119;g2affcc2d45e_0_87"/>
          <p:cNvSpPr/>
          <p:nvPr/>
        </p:nvSpPr>
        <p:spPr>
          <a:xfrm>
            <a:off x="13057232" y="7505700"/>
            <a:ext cx="9907200" cy="331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20" name="Google Shape;120;g2affcc2d45e_0_87"/>
          <p:cNvPicPr preferRelativeResize="0"/>
          <p:nvPr/>
        </p:nvPicPr>
        <p:blipFill rotWithShape="1">
          <a:blip r:embed="rId10">
            <a:alphaModFix/>
          </a:blip>
          <a:srcRect b="0" l="0" r="0" t="0"/>
          <a:stretch/>
        </p:blipFill>
        <p:spPr>
          <a:xfrm>
            <a:off x="13057232" y="8350250"/>
            <a:ext cx="1633190" cy="1625600"/>
          </a:xfrm>
          <a:prstGeom prst="rect">
            <a:avLst/>
          </a:prstGeom>
          <a:noFill/>
          <a:ln>
            <a:noFill/>
          </a:ln>
        </p:spPr>
      </p:pic>
      <p:sp>
        <p:nvSpPr>
          <p:cNvPr id="121" name="Google Shape;121;g2affcc2d45e_0_87"/>
          <p:cNvSpPr/>
          <p:nvPr/>
        </p:nvSpPr>
        <p:spPr>
          <a:xfrm>
            <a:off x="15096872" y="7505700"/>
            <a:ext cx="7867500" cy="331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g2affcc2d45e_0_87"/>
          <p:cNvSpPr/>
          <p:nvPr/>
        </p:nvSpPr>
        <p:spPr>
          <a:xfrm>
            <a:off x="15096872" y="7505700"/>
            <a:ext cx="80709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Dragon Taming</a:t>
            </a:r>
            <a:endParaRPr b="0" i="0" sz="4800" u="none" cap="none" strike="noStrike">
              <a:solidFill>
                <a:schemeClr val="dk1"/>
              </a:solidFill>
              <a:latin typeface="Calibri"/>
              <a:ea typeface="Calibri"/>
              <a:cs typeface="Calibri"/>
              <a:sym typeface="Calibri"/>
            </a:endParaRPr>
          </a:p>
        </p:txBody>
      </p:sp>
      <p:sp>
        <p:nvSpPr>
          <p:cNvPr id="123" name="Google Shape;123;g2affcc2d45e_0_87"/>
          <p:cNvSpPr/>
          <p:nvPr/>
        </p:nvSpPr>
        <p:spPr>
          <a:xfrm>
            <a:off x="15096872" y="8382000"/>
            <a:ext cx="8003100" cy="25740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128" name="Shape 128"/>
        <p:cNvGrpSpPr/>
        <p:nvPr/>
      </p:nvGrpSpPr>
      <p:grpSpPr>
        <a:xfrm>
          <a:off x="0" y="0"/>
          <a:ext cx="0" cy="0"/>
          <a:chOff x="0" y="0"/>
          <a:chExt cx="0" cy="0"/>
        </a:xfrm>
      </p:grpSpPr>
      <p:pic>
        <p:nvPicPr>
          <p:cNvPr descr=" " id="129" name="Google Shape;129;g2affcc2d45e_0_108"/>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30" name="Google Shape;130;g2affcc2d45e_0_108"/>
          <p:cNvPicPr preferRelativeResize="0"/>
          <p:nvPr/>
        </p:nvPicPr>
        <p:blipFill rotWithShape="1">
          <a:blip r:embed="rId4">
            <a:alphaModFix/>
          </a:blip>
          <a:srcRect b="0" l="0" r="0" t="0"/>
          <a:stretch/>
        </p:blipFill>
        <p:spPr>
          <a:xfrm>
            <a:off x="23301062" y="0"/>
            <a:ext cx="317540" cy="10331451"/>
          </a:xfrm>
          <a:prstGeom prst="rect">
            <a:avLst/>
          </a:prstGeom>
          <a:noFill/>
          <a:ln>
            <a:noFill/>
          </a:ln>
        </p:spPr>
      </p:pic>
      <p:pic>
        <p:nvPicPr>
          <p:cNvPr descr=" " id="131" name="Google Shape;131;g2affcc2d45e_0_108"/>
          <p:cNvPicPr preferRelativeResize="0"/>
          <p:nvPr/>
        </p:nvPicPr>
        <p:blipFill rotWithShape="1">
          <a:blip r:embed="rId5">
            <a:alphaModFix/>
          </a:blip>
          <a:srcRect b="0" l="0" r="0" t="0"/>
          <a:stretch/>
        </p:blipFill>
        <p:spPr>
          <a:xfrm>
            <a:off x="444556" y="1168400"/>
            <a:ext cx="2409999" cy="2409571"/>
          </a:xfrm>
          <a:prstGeom prst="rect">
            <a:avLst/>
          </a:prstGeom>
          <a:noFill/>
          <a:ln>
            <a:noFill/>
          </a:ln>
        </p:spPr>
      </p:pic>
      <p:sp>
        <p:nvSpPr>
          <p:cNvPr id="132" name="Google Shape;132;g2affcc2d45e_0_108"/>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3" name="Google Shape;133;g2affcc2d45e_0_108"/>
          <p:cNvPicPr preferRelativeResize="0"/>
          <p:nvPr/>
        </p:nvPicPr>
        <p:blipFill rotWithShape="1">
          <a:blip r:embed="rId6">
            <a:alphaModFix/>
          </a:blip>
          <a:srcRect b="0" l="0" r="0" t="0"/>
          <a:stretch/>
        </p:blipFill>
        <p:spPr>
          <a:xfrm>
            <a:off x="23523340" y="10820400"/>
            <a:ext cx="711289" cy="2590800"/>
          </a:xfrm>
          <a:prstGeom prst="rect">
            <a:avLst/>
          </a:prstGeom>
          <a:noFill/>
          <a:ln>
            <a:noFill/>
          </a:ln>
        </p:spPr>
      </p:pic>
      <p:sp>
        <p:nvSpPr>
          <p:cNvPr id="134" name="Google Shape;134;g2affcc2d45e_0_108"/>
          <p:cNvSpPr/>
          <p:nvPr/>
        </p:nvSpPr>
        <p:spPr>
          <a:xfrm>
            <a:off x="354374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5" name="Google Shape;135;g2affcc2d45e_0_108"/>
          <p:cNvPicPr preferRelativeResize="0"/>
          <p:nvPr/>
        </p:nvPicPr>
        <p:blipFill rotWithShape="1">
          <a:blip r:embed="rId7">
            <a:alphaModFix/>
          </a:blip>
          <a:srcRect b="0" l="0" r="0" t="0"/>
          <a:stretch/>
        </p:blipFill>
        <p:spPr>
          <a:xfrm>
            <a:off x="6762547" y="1384300"/>
            <a:ext cx="1691407" cy="1625600"/>
          </a:xfrm>
          <a:prstGeom prst="rect">
            <a:avLst/>
          </a:prstGeom>
          <a:noFill/>
          <a:ln>
            <a:noFill/>
          </a:ln>
        </p:spPr>
      </p:pic>
      <p:sp>
        <p:nvSpPr>
          <p:cNvPr id="136" name="Google Shape;136;g2affcc2d45e_0_108"/>
          <p:cNvSpPr/>
          <p:nvPr/>
        </p:nvSpPr>
        <p:spPr>
          <a:xfrm>
            <a:off x="5106038" y="3619500"/>
            <a:ext cx="5004300" cy="6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g2affcc2d45e_0_108"/>
          <p:cNvSpPr/>
          <p:nvPr/>
        </p:nvSpPr>
        <p:spPr>
          <a:xfrm>
            <a:off x="5106038" y="3619500"/>
            <a:ext cx="52077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Unicorn Sightings</a:t>
            </a:r>
            <a:endParaRPr b="0" i="0" sz="4800" u="none" cap="none" strike="noStrike">
              <a:solidFill>
                <a:schemeClr val="dk1"/>
              </a:solidFill>
              <a:latin typeface="Calibri"/>
              <a:ea typeface="Calibri"/>
              <a:cs typeface="Calibri"/>
              <a:sym typeface="Calibri"/>
            </a:endParaRPr>
          </a:p>
        </p:txBody>
      </p:sp>
      <p:sp>
        <p:nvSpPr>
          <p:cNvPr id="138" name="Google Shape;138;g2affcc2d45e_0_108"/>
          <p:cNvSpPr/>
          <p:nvPr/>
        </p:nvSpPr>
        <p:spPr>
          <a:xfrm>
            <a:off x="3543743" y="49022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affcc2d45e_0_108"/>
          <p:cNvSpPr/>
          <p:nvPr/>
        </p:nvSpPr>
        <p:spPr>
          <a:xfrm>
            <a:off x="3476001" y="49022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40" name="Google Shape;140;g2affcc2d45e_0_108"/>
          <p:cNvPicPr preferRelativeResize="0"/>
          <p:nvPr/>
        </p:nvPicPr>
        <p:blipFill rotWithShape="1">
          <a:blip r:embed="rId8">
            <a:alphaModFix/>
          </a:blip>
          <a:srcRect b="0" l="0" r="0" t="0"/>
          <a:stretch/>
        </p:blipFill>
        <p:spPr>
          <a:xfrm>
            <a:off x="3543743" y="7340600"/>
            <a:ext cx="8129016" cy="5257800"/>
          </a:xfrm>
          <a:prstGeom prst="rect">
            <a:avLst/>
          </a:prstGeom>
          <a:noFill/>
          <a:ln>
            <a:noFill/>
          </a:ln>
        </p:spPr>
      </p:pic>
      <p:sp>
        <p:nvSpPr>
          <p:cNvPr id="141" name="Google Shape;141;g2affcc2d45e_0_108"/>
          <p:cNvSpPr/>
          <p:nvPr/>
        </p:nvSpPr>
        <p:spPr>
          <a:xfrm>
            <a:off x="12663483" y="1384300"/>
            <a:ext cx="8129100" cy="11214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2" name="Google Shape;142;g2affcc2d45e_0_108"/>
          <p:cNvPicPr preferRelativeResize="0"/>
          <p:nvPr/>
        </p:nvPicPr>
        <p:blipFill rotWithShape="1">
          <a:blip r:embed="rId9">
            <a:alphaModFix/>
          </a:blip>
          <a:srcRect b="0" l="0" r="0" t="0"/>
          <a:stretch/>
        </p:blipFill>
        <p:spPr>
          <a:xfrm>
            <a:off x="15923434" y="1384300"/>
            <a:ext cx="1609117" cy="1625600"/>
          </a:xfrm>
          <a:prstGeom prst="rect">
            <a:avLst/>
          </a:prstGeom>
          <a:noFill/>
          <a:ln>
            <a:noFill/>
          </a:ln>
        </p:spPr>
      </p:pic>
      <p:sp>
        <p:nvSpPr>
          <p:cNvPr id="143" name="Google Shape;143;g2affcc2d45e_0_108"/>
          <p:cNvSpPr/>
          <p:nvPr/>
        </p:nvSpPr>
        <p:spPr>
          <a:xfrm>
            <a:off x="14575072" y="3619500"/>
            <a:ext cx="4305900" cy="673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g2affcc2d45e_0_108"/>
          <p:cNvSpPr/>
          <p:nvPr/>
        </p:nvSpPr>
        <p:spPr>
          <a:xfrm>
            <a:off x="14575072" y="3619500"/>
            <a:ext cx="4509000" cy="876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Dragon Taming</a:t>
            </a:r>
            <a:endParaRPr b="0" i="0" sz="4800" u="none" cap="none" strike="noStrike">
              <a:solidFill>
                <a:schemeClr val="dk1"/>
              </a:solidFill>
              <a:latin typeface="Calibri"/>
              <a:ea typeface="Calibri"/>
              <a:cs typeface="Calibri"/>
              <a:sym typeface="Calibri"/>
            </a:endParaRPr>
          </a:p>
        </p:txBody>
      </p:sp>
      <p:sp>
        <p:nvSpPr>
          <p:cNvPr id="145" name="Google Shape;145;g2affcc2d45e_0_108"/>
          <p:cNvSpPr/>
          <p:nvPr/>
        </p:nvSpPr>
        <p:spPr>
          <a:xfrm>
            <a:off x="12663483" y="4902200"/>
            <a:ext cx="8129100" cy="1828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g2affcc2d45e_0_108"/>
          <p:cNvSpPr/>
          <p:nvPr/>
        </p:nvSpPr>
        <p:spPr>
          <a:xfrm>
            <a:off x="12595741" y="4902200"/>
            <a:ext cx="8264400" cy="19644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closer look at the art of taming dragons and the brave adventurers who take on these creatures.</a:t>
            </a:r>
            <a:endParaRPr b="0" i="0" sz="3200" u="none" cap="none" strike="noStrike">
              <a:solidFill>
                <a:schemeClr val="dk1"/>
              </a:solidFill>
              <a:latin typeface="Calibri"/>
              <a:ea typeface="Calibri"/>
              <a:cs typeface="Calibri"/>
              <a:sym typeface="Calibri"/>
            </a:endParaRPr>
          </a:p>
        </p:txBody>
      </p:sp>
      <p:pic>
        <p:nvPicPr>
          <p:cNvPr descr=" " id="147" name="Google Shape;147;g2affcc2d45e_0_108"/>
          <p:cNvPicPr preferRelativeResize="0"/>
          <p:nvPr/>
        </p:nvPicPr>
        <p:blipFill rotWithShape="1">
          <a:blip r:embed="rId10">
            <a:alphaModFix/>
          </a:blip>
          <a:srcRect b="0" l="0" r="0" t="0"/>
          <a:stretch/>
        </p:blipFill>
        <p:spPr>
          <a:xfrm>
            <a:off x="12663483" y="7340600"/>
            <a:ext cx="8129016" cy="5257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152" name="Shape 152"/>
        <p:cNvGrpSpPr/>
        <p:nvPr/>
      </p:nvGrpSpPr>
      <p:grpSpPr>
        <a:xfrm>
          <a:off x="0" y="0"/>
          <a:ext cx="0" cy="0"/>
          <a:chOff x="0" y="0"/>
          <a:chExt cx="0" cy="0"/>
        </a:xfrm>
      </p:grpSpPr>
      <p:pic>
        <p:nvPicPr>
          <p:cNvPr descr=" " id="153" name="Google Shape;153;g2affcc2d45e_0_131"/>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54" name="Google Shape;154;g2affcc2d45e_0_131"/>
          <p:cNvPicPr preferRelativeResize="0"/>
          <p:nvPr/>
        </p:nvPicPr>
        <p:blipFill rotWithShape="1">
          <a:blip r:embed="rId4">
            <a:alphaModFix/>
          </a:blip>
          <a:srcRect b="0" l="0" r="0" t="0"/>
          <a:stretch/>
        </p:blipFill>
        <p:spPr>
          <a:xfrm>
            <a:off x="2743543" y="1930400"/>
            <a:ext cx="18899962" cy="9867900"/>
          </a:xfrm>
          <a:prstGeom prst="rect">
            <a:avLst/>
          </a:prstGeom>
          <a:noFill/>
          <a:ln>
            <a:noFill/>
          </a:ln>
        </p:spPr>
      </p:pic>
      <p:pic>
        <p:nvPicPr>
          <p:cNvPr descr=" " id="155" name="Google Shape;155;g2affcc2d45e_0_131"/>
          <p:cNvPicPr preferRelativeResize="0"/>
          <p:nvPr/>
        </p:nvPicPr>
        <p:blipFill rotWithShape="1">
          <a:blip r:embed="rId5">
            <a:alphaModFix/>
          </a:blip>
          <a:srcRect b="0" l="0" r="0" t="0"/>
          <a:stretch/>
        </p:blipFill>
        <p:spPr>
          <a:xfrm>
            <a:off x="1752819" y="4051300"/>
            <a:ext cx="5448981" cy="939800"/>
          </a:xfrm>
          <a:prstGeom prst="rect">
            <a:avLst/>
          </a:prstGeom>
          <a:noFill/>
          <a:ln>
            <a:noFill/>
          </a:ln>
        </p:spPr>
      </p:pic>
      <p:pic>
        <p:nvPicPr>
          <p:cNvPr descr=" " id="156" name="Google Shape;156;g2affcc2d45e_0_131"/>
          <p:cNvPicPr preferRelativeResize="0"/>
          <p:nvPr/>
        </p:nvPicPr>
        <p:blipFill rotWithShape="1">
          <a:blip r:embed="rId6">
            <a:alphaModFix/>
          </a:blip>
          <a:srcRect b="0" l="0" r="0" t="0"/>
          <a:stretch/>
        </p:blipFill>
        <p:spPr>
          <a:xfrm>
            <a:off x="9056232" y="11214100"/>
            <a:ext cx="15330816" cy="1651000"/>
          </a:xfrm>
          <a:prstGeom prst="rect">
            <a:avLst/>
          </a:prstGeom>
          <a:noFill/>
          <a:ln>
            <a:noFill/>
          </a:ln>
        </p:spPr>
      </p:pic>
      <p:pic>
        <p:nvPicPr>
          <p:cNvPr descr=" " id="157" name="Google Shape;157;g2affcc2d45e_0_131"/>
          <p:cNvPicPr preferRelativeResize="0"/>
          <p:nvPr/>
        </p:nvPicPr>
        <p:blipFill rotWithShape="1">
          <a:blip r:embed="rId7">
            <a:alphaModFix/>
          </a:blip>
          <a:srcRect b="0" l="0" r="0" t="0"/>
          <a:stretch/>
        </p:blipFill>
        <p:spPr>
          <a:xfrm>
            <a:off x="0" y="495300"/>
            <a:ext cx="15330816" cy="647700"/>
          </a:xfrm>
          <a:prstGeom prst="rect">
            <a:avLst/>
          </a:prstGeom>
          <a:noFill/>
          <a:ln>
            <a:noFill/>
          </a:ln>
        </p:spPr>
      </p:pic>
      <p:pic>
        <p:nvPicPr>
          <p:cNvPr descr=" " id="158" name="Google Shape;158;g2affcc2d45e_0_131"/>
          <p:cNvPicPr preferRelativeResize="0"/>
          <p:nvPr/>
        </p:nvPicPr>
        <p:blipFill rotWithShape="1">
          <a:blip r:embed="rId8">
            <a:alphaModFix/>
          </a:blip>
          <a:srcRect b="0" l="0" r="0" t="0"/>
          <a:stretch/>
        </p:blipFill>
        <p:spPr>
          <a:xfrm>
            <a:off x="-368346" y="11766550"/>
            <a:ext cx="20570221" cy="546100"/>
          </a:xfrm>
          <a:prstGeom prst="rect">
            <a:avLst/>
          </a:prstGeom>
          <a:noFill/>
          <a:ln>
            <a:noFill/>
          </a:ln>
        </p:spPr>
      </p:pic>
      <p:sp>
        <p:nvSpPr>
          <p:cNvPr id="159" name="Google Shape;159;g2affcc2d45e_0_131"/>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0" name="Google Shape;160;g2affcc2d45e_0_131"/>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161" name="Google Shape;161;g2affcc2d45e_0_131"/>
          <p:cNvPicPr preferRelativeResize="0"/>
          <p:nvPr/>
        </p:nvPicPr>
        <p:blipFill rotWithShape="1">
          <a:blip r:embed="rId10">
            <a:alphaModFix/>
          </a:blip>
          <a:srcRect b="0" l="0" r="0" t="0"/>
          <a:stretch/>
        </p:blipFill>
        <p:spPr>
          <a:xfrm>
            <a:off x="-508063" y="1384300"/>
            <a:ext cx="5966698" cy="4437887"/>
          </a:xfrm>
          <a:prstGeom prst="rect">
            <a:avLst/>
          </a:prstGeom>
          <a:noFill/>
          <a:ln>
            <a:noFill/>
          </a:ln>
        </p:spPr>
      </p:pic>
      <p:sp>
        <p:nvSpPr>
          <p:cNvPr id="162" name="Google Shape;162;g2affcc2d45e_0_131"/>
          <p:cNvSpPr/>
          <p:nvPr/>
        </p:nvSpPr>
        <p:spPr>
          <a:xfrm>
            <a:off x="5842730" y="4229100"/>
            <a:ext cx="13603500" cy="485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2affcc2d45e_0_131"/>
          <p:cNvSpPr/>
          <p:nvPr/>
        </p:nvSpPr>
        <p:spPr>
          <a:xfrm>
            <a:off x="5842730" y="4229100"/>
            <a:ext cx="13806600" cy="4241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4" name="Google Shape;164;g2affcc2d45e_0_131"/>
          <p:cNvSpPr/>
          <p:nvPr/>
        </p:nvSpPr>
        <p:spPr>
          <a:xfrm>
            <a:off x="15356219" y="8572500"/>
            <a:ext cx="4242300" cy="6603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Quattrocento"/>
              <a:buNone/>
            </a:pPr>
            <a:r>
              <a:rPr b="1" i="0" lang="en-US" sz="3600" u="none" cap="none" strike="noStrike">
                <a:solidFill>
                  <a:srgbClr val="0E0E0E"/>
                </a:solidFill>
                <a:latin typeface="Quattrocento"/>
                <a:ea typeface="Quattrocento"/>
                <a:cs typeface="Quattrocento"/>
                <a:sym typeface="Quattrocento"/>
              </a:rPr>
              <a:t>The Dream Weaver</a:t>
            </a:r>
            <a:endParaRPr b="0" i="0" sz="36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169" name="Shape 169"/>
        <p:cNvGrpSpPr/>
        <p:nvPr/>
      </p:nvGrpSpPr>
      <p:grpSpPr>
        <a:xfrm>
          <a:off x="0" y="0"/>
          <a:ext cx="0" cy="0"/>
          <a:chOff x="0" y="0"/>
          <a:chExt cx="0" cy="0"/>
        </a:xfrm>
      </p:grpSpPr>
      <p:pic>
        <p:nvPicPr>
          <p:cNvPr descr=" " id="170" name="Google Shape;170;g2affcc2d45e_0_147"/>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71" name="Google Shape;171;g2affcc2d45e_0_147"/>
          <p:cNvPicPr preferRelativeResize="0"/>
          <p:nvPr/>
        </p:nvPicPr>
        <p:blipFill rotWithShape="1">
          <a:blip r:embed="rId4">
            <a:alphaModFix/>
          </a:blip>
          <a:srcRect b="0" l="0" r="0" t="0"/>
          <a:stretch/>
        </p:blipFill>
        <p:spPr>
          <a:xfrm>
            <a:off x="3816827" y="1136650"/>
            <a:ext cx="20570221" cy="546100"/>
          </a:xfrm>
          <a:prstGeom prst="rect">
            <a:avLst/>
          </a:prstGeom>
          <a:noFill/>
          <a:ln>
            <a:noFill/>
          </a:ln>
        </p:spPr>
      </p:pic>
      <p:pic>
        <p:nvPicPr>
          <p:cNvPr descr=" " id="172" name="Google Shape;172;g2affcc2d45e_0_147"/>
          <p:cNvPicPr preferRelativeResize="0"/>
          <p:nvPr/>
        </p:nvPicPr>
        <p:blipFill rotWithShape="1">
          <a:blip r:embed="rId5">
            <a:alphaModFix/>
          </a:blip>
          <a:srcRect b="0" l="0" r="0" t="0"/>
          <a:stretch/>
        </p:blipFill>
        <p:spPr>
          <a:xfrm>
            <a:off x="19763670" y="7086600"/>
            <a:ext cx="3899387" cy="3898900"/>
          </a:xfrm>
          <a:prstGeom prst="rect">
            <a:avLst/>
          </a:prstGeom>
          <a:noFill/>
          <a:ln>
            <a:noFill/>
          </a:ln>
        </p:spPr>
      </p:pic>
      <p:pic>
        <p:nvPicPr>
          <p:cNvPr descr=" " id="173" name="Google Shape;173;g2affcc2d45e_0_147"/>
          <p:cNvPicPr preferRelativeResize="0"/>
          <p:nvPr/>
        </p:nvPicPr>
        <p:blipFill rotWithShape="1">
          <a:blip r:embed="rId6">
            <a:alphaModFix/>
          </a:blip>
          <a:srcRect b="0" l="0" r="0" t="0"/>
          <a:stretch/>
        </p:blipFill>
        <p:spPr>
          <a:xfrm>
            <a:off x="444556" y="11315700"/>
            <a:ext cx="1600400" cy="1600200"/>
          </a:xfrm>
          <a:prstGeom prst="rect">
            <a:avLst/>
          </a:prstGeom>
          <a:noFill/>
          <a:ln>
            <a:noFill/>
          </a:ln>
        </p:spPr>
      </p:pic>
      <p:sp>
        <p:nvSpPr>
          <p:cNvPr id="174" name="Google Shape;174;g2affcc2d45e_0_147"/>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75" name="Google Shape;175;g2affcc2d45e_0_147"/>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176" name="Google Shape;176;g2affcc2d45e_0_147"/>
          <p:cNvPicPr preferRelativeResize="0"/>
          <p:nvPr/>
        </p:nvPicPr>
        <p:blipFill rotWithShape="1">
          <a:blip r:embed="rId8">
            <a:alphaModFix/>
          </a:blip>
          <a:srcRect b="0" l="0" r="0" t="0"/>
          <a:stretch/>
        </p:blipFill>
        <p:spPr>
          <a:xfrm>
            <a:off x="10631229" y="1739900"/>
            <a:ext cx="10294252" cy="10680700"/>
          </a:xfrm>
          <a:prstGeom prst="rect">
            <a:avLst/>
          </a:prstGeom>
          <a:noFill/>
          <a:ln>
            <a:noFill/>
          </a:ln>
        </p:spPr>
      </p:pic>
      <p:sp>
        <p:nvSpPr>
          <p:cNvPr id="177" name="Google Shape;177;g2affcc2d45e_0_147"/>
          <p:cNvSpPr/>
          <p:nvPr/>
        </p:nvSpPr>
        <p:spPr>
          <a:xfrm>
            <a:off x="2654632" y="3149600"/>
            <a:ext cx="7252500" cy="287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g2affcc2d45e_0_147"/>
          <p:cNvSpPr/>
          <p:nvPr/>
        </p:nvSpPr>
        <p:spPr>
          <a:xfrm>
            <a:off x="2654632" y="3149600"/>
            <a:ext cx="7455900" cy="154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Dragon Taming Technique</a:t>
            </a:r>
            <a:endParaRPr b="0" i="0" sz="4800" u="none" cap="none" strike="noStrike">
              <a:solidFill>
                <a:schemeClr val="dk1"/>
              </a:solidFill>
              <a:latin typeface="Calibri"/>
              <a:ea typeface="Calibri"/>
              <a:cs typeface="Calibri"/>
              <a:sym typeface="Calibri"/>
            </a:endParaRPr>
          </a:p>
        </p:txBody>
      </p:sp>
      <p:sp>
        <p:nvSpPr>
          <p:cNvPr id="179" name="Google Shape;179;g2affcc2d45e_0_147"/>
          <p:cNvSpPr/>
          <p:nvPr/>
        </p:nvSpPr>
        <p:spPr>
          <a:xfrm>
            <a:off x="2654632" y="4800600"/>
            <a:ext cx="73881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80" name="Google Shape;180;g2affcc2d45e_0_147"/>
          <p:cNvSpPr/>
          <p:nvPr/>
        </p:nvSpPr>
        <p:spPr>
          <a:xfrm>
            <a:off x="2654632" y="7366000"/>
            <a:ext cx="7252500" cy="347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2affcc2d45e_0_147"/>
          <p:cNvSpPr/>
          <p:nvPr/>
        </p:nvSpPr>
        <p:spPr>
          <a:xfrm>
            <a:off x="2654632" y="7366000"/>
            <a:ext cx="7455900" cy="15495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Quattrocento"/>
              <a:buNone/>
            </a:pPr>
            <a:r>
              <a:rPr b="1" i="0" lang="en-US" sz="4800" u="none" cap="none" strike="noStrike">
                <a:solidFill>
                  <a:srgbClr val="0E0E0E"/>
                </a:solidFill>
                <a:latin typeface="Quattrocento"/>
                <a:ea typeface="Quattrocento"/>
                <a:cs typeface="Quattrocento"/>
                <a:sym typeface="Quattrocento"/>
              </a:rPr>
              <a:t>The Art of Unicorn Sighting</a:t>
            </a:r>
            <a:endParaRPr b="0" i="0" sz="4800" u="none" cap="none" strike="noStrike">
              <a:solidFill>
                <a:schemeClr val="dk1"/>
              </a:solidFill>
              <a:latin typeface="Calibri"/>
              <a:ea typeface="Calibri"/>
              <a:cs typeface="Calibri"/>
              <a:sym typeface="Calibri"/>
            </a:endParaRPr>
          </a:p>
        </p:txBody>
      </p:sp>
      <p:sp>
        <p:nvSpPr>
          <p:cNvPr id="182" name="Google Shape;182;g2affcc2d45e_0_147"/>
          <p:cNvSpPr/>
          <p:nvPr/>
        </p:nvSpPr>
        <p:spPr>
          <a:xfrm>
            <a:off x="2654632" y="9017000"/>
            <a:ext cx="7388100" cy="19644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8F0EF"/>
        </a:solidFill>
      </p:bgPr>
    </p:bg>
    <p:spTree>
      <p:nvGrpSpPr>
        <p:cNvPr id="187" name="Shape 187"/>
        <p:cNvGrpSpPr/>
        <p:nvPr/>
      </p:nvGrpSpPr>
      <p:grpSpPr>
        <a:xfrm>
          <a:off x="0" y="0"/>
          <a:ext cx="0" cy="0"/>
          <a:chOff x="0" y="0"/>
          <a:chExt cx="0" cy="0"/>
        </a:xfrm>
      </p:grpSpPr>
      <p:pic>
        <p:nvPicPr>
          <p:cNvPr descr=" " id="188" name="Google Shape;188;g2affcc2d45e_0_164"/>
          <p:cNvPicPr preferRelativeResize="0"/>
          <p:nvPr/>
        </p:nvPicPr>
        <p:blipFill rotWithShape="1">
          <a:blip r:embed="rId3">
            <a:alphaModFix/>
          </a:blip>
          <a:srcRect b="0" l="0" r="0" t="0"/>
          <a:stretch/>
        </p:blipFill>
        <p:spPr>
          <a:xfrm>
            <a:off x="0" y="0"/>
            <a:ext cx="24387048" cy="13716000"/>
          </a:xfrm>
          <a:prstGeom prst="rect">
            <a:avLst/>
          </a:prstGeom>
          <a:noFill/>
          <a:ln>
            <a:noFill/>
          </a:ln>
        </p:spPr>
      </p:pic>
      <p:pic>
        <p:nvPicPr>
          <p:cNvPr descr=" " id="189" name="Google Shape;189;g2affcc2d45e_0_164"/>
          <p:cNvPicPr preferRelativeResize="0"/>
          <p:nvPr/>
        </p:nvPicPr>
        <p:blipFill rotWithShape="1">
          <a:blip r:embed="rId4">
            <a:alphaModFix/>
          </a:blip>
          <a:srcRect b="0" l="0" r="0" t="0"/>
          <a:stretch/>
        </p:blipFill>
        <p:spPr>
          <a:xfrm>
            <a:off x="317540" y="10236200"/>
            <a:ext cx="2409999" cy="2409577"/>
          </a:xfrm>
          <a:prstGeom prst="rect">
            <a:avLst/>
          </a:prstGeom>
          <a:noFill/>
          <a:ln>
            <a:noFill/>
          </a:ln>
        </p:spPr>
      </p:pic>
      <p:pic>
        <p:nvPicPr>
          <p:cNvPr descr=" " id="190" name="Google Shape;190;g2affcc2d45e_0_164"/>
          <p:cNvPicPr preferRelativeResize="0"/>
          <p:nvPr/>
        </p:nvPicPr>
        <p:blipFill rotWithShape="1">
          <a:blip r:embed="rId5">
            <a:alphaModFix/>
          </a:blip>
          <a:srcRect b="0" l="0" r="0" t="0"/>
          <a:stretch/>
        </p:blipFill>
        <p:spPr>
          <a:xfrm>
            <a:off x="603325" y="755650"/>
            <a:ext cx="15718214" cy="546100"/>
          </a:xfrm>
          <a:prstGeom prst="rect">
            <a:avLst/>
          </a:prstGeom>
          <a:noFill/>
          <a:ln>
            <a:noFill/>
          </a:ln>
        </p:spPr>
      </p:pic>
      <p:pic>
        <p:nvPicPr>
          <p:cNvPr descr=" " id="191" name="Google Shape;191;g2affcc2d45e_0_164"/>
          <p:cNvPicPr preferRelativeResize="0"/>
          <p:nvPr/>
        </p:nvPicPr>
        <p:blipFill rotWithShape="1">
          <a:blip r:embed="rId6">
            <a:alphaModFix/>
          </a:blip>
          <a:srcRect b="0" l="0" r="0" t="0"/>
          <a:stretch/>
        </p:blipFill>
        <p:spPr>
          <a:xfrm>
            <a:off x="3213502" y="12617450"/>
            <a:ext cx="20570221" cy="546100"/>
          </a:xfrm>
          <a:prstGeom prst="rect">
            <a:avLst/>
          </a:prstGeom>
          <a:noFill/>
          <a:ln>
            <a:noFill/>
          </a:ln>
        </p:spPr>
      </p:pic>
      <p:sp>
        <p:nvSpPr>
          <p:cNvPr id="192" name="Google Shape;192;g2affcc2d45e_0_164"/>
          <p:cNvSpPr/>
          <p:nvPr/>
        </p:nvSpPr>
        <p:spPr>
          <a:xfrm>
            <a:off x="2091528" y="749300"/>
            <a:ext cx="20216700" cy="14691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8000"/>
              <a:buFont typeface="Quattrocento"/>
              <a:buNone/>
            </a:pPr>
            <a:r>
              <a:rPr b="1" i="0" lang="en-US" sz="8000" u="none" cap="none" strike="noStrike">
                <a:solidFill>
                  <a:srgbClr val="272727"/>
                </a:solidFill>
                <a:latin typeface="Quattrocento"/>
                <a:ea typeface="Quattrocento"/>
                <a:cs typeface="Quattrocento"/>
                <a:sym typeface="Quattrocento"/>
              </a:rPr>
              <a:t>The Magic of Dragons: A Research</a:t>
            </a:r>
            <a:endParaRPr b="0" i="0" sz="8000" u="none" cap="none" strike="noStrike">
              <a:solidFill>
                <a:schemeClr val="dk1"/>
              </a:solidFill>
              <a:latin typeface="Calibri"/>
              <a:ea typeface="Calibri"/>
              <a:cs typeface="Calibri"/>
              <a:sym typeface="Calibri"/>
            </a:endParaRPr>
          </a:p>
        </p:txBody>
      </p:sp>
      <p:sp>
        <p:nvSpPr>
          <p:cNvPr id="193" name="Google Shape;193;g2affcc2d45e_0_164"/>
          <p:cNvSpPr/>
          <p:nvPr/>
        </p:nvSpPr>
        <p:spPr>
          <a:xfrm>
            <a:off x="2146568" y="4025900"/>
            <a:ext cx="8205300" cy="820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affcc2d45e_0_164"/>
          <p:cNvSpPr/>
          <p:nvPr/>
        </p:nvSpPr>
        <p:spPr>
          <a:xfrm>
            <a:off x="2146568" y="4025900"/>
            <a:ext cx="8205300" cy="8204100"/>
          </a:xfrm>
          <a:prstGeom prst="ellipse">
            <a:avLst/>
          </a:prstGeom>
          <a:solidFill>
            <a:srgbClr val="0261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2affcc2d45e_0_164"/>
          <p:cNvSpPr/>
          <p:nvPr/>
        </p:nvSpPr>
        <p:spPr>
          <a:xfrm>
            <a:off x="3175397" y="5918200"/>
            <a:ext cx="6160200" cy="6159600"/>
          </a:xfrm>
          <a:prstGeom prst="ellipse">
            <a:avLst/>
          </a:prstGeom>
          <a:solidFill>
            <a:srgbClr val="85C0F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g2affcc2d45e_0_164"/>
          <p:cNvSpPr/>
          <p:nvPr/>
        </p:nvSpPr>
        <p:spPr>
          <a:xfrm>
            <a:off x="4204225" y="7797800"/>
            <a:ext cx="4089900" cy="4089300"/>
          </a:xfrm>
          <a:prstGeom prst="ellipse">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g2affcc2d45e_0_164"/>
          <p:cNvSpPr/>
          <p:nvPr/>
        </p:nvSpPr>
        <p:spPr>
          <a:xfrm>
            <a:off x="5448981" y="4597400"/>
            <a:ext cx="1587600" cy="876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Quattrocento"/>
              <a:buNone/>
            </a:pPr>
            <a:r>
              <a:rPr b="1" i="0" lang="en-US" sz="4800" u="none" cap="none" strike="noStrike">
                <a:solidFill>
                  <a:srgbClr val="FFFFFF"/>
                </a:solidFill>
                <a:latin typeface="Quattrocento"/>
                <a:ea typeface="Quattrocento"/>
                <a:cs typeface="Quattrocento"/>
                <a:sym typeface="Quattrocento"/>
              </a:rPr>
              <a:t>6.7M</a:t>
            </a:r>
            <a:endParaRPr b="0" i="0" sz="4800" u="none" cap="none" strike="noStrike">
              <a:solidFill>
                <a:schemeClr val="dk1"/>
              </a:solidFill>
              <a:latin typeface="Calibri"/>
              <a:ea typeface="Calibri"/>
              <a:cs typeface="Calibri"/>
              <a:sym typeface="Calibri"/>
            </a:endParaRPr>
          </a:p>
        </p:txBody>
      </p:sp>
      <p:sp>
        <p:nvSpPr>
          <p:cNvPr id="198" name="Google Shape;198;g2affcc2d45e_0_164"/>
          <p:cNvSpPr/>
          <p:nvPr/>
        </p:nvSpPr>
        <p:spPr>
          <a:xfrm>
            <a:off x="5448981" y="9410700"/>
            <a:ext cx="1613100" cy="876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26187"/>
              </a:buClr>
              <a:buSzPts val="4800"/>
              <a:buFont typeface="Quattrocento"/>
              <a:buNone/>
            </a:pPr>
            <a:r>
              <a:rPr b="1" i="0" lang="en-US" sz="4800" u="none" cap="none" strike="noStrike">
                <a:solidFill>
                  <a:srgbClr val="026187"/>
                </a:solidFill>
                <a:latin typeface="Quattrocento"/>
                <a:ea typeface="Quattrocento"/>
                <a:cs typeface="Quattrocento"/>
                <a:sym typeface="Quattrocento"/>
              </a:rPr>
              <a:t>2.3M</a:t>
            </a:r>
            <a:endParaRPr b="0" i="0" sz="4800" u="none" cap="none" strike="noStrike">
              <a:solidFill>
                <a:schemeClr val="dk1"/>
              </a:solidFill>
              <a:latin typeface="Calibri"/>
              <a:ea typeface="Calibri"/>
              <a:cs typeface="Calibri"/>
              <a:sym typeface="Calibri"/>
            </a:endParaRPr>
          </a:p>
        </p:txBody>
      </p:sp>
      <p:sp>
        <p:nvSpPr>
          <p:cNvPr id="199" name="Google Shape;199;g2affcc2d45e_0_164"/>
          <p:cNvSpPr/>
          <p:nvPr/>
        </p:nvSpPr>
        <p:spPr>
          <a:xfrm>
            <a:off x="5461683" y="6477000"/>
            <a:ext cx="1587600" cy="8763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Quattrocento"/>
              <a:buNone/>
            </a:pPr>
            <a:r>
              <a:rPr b="1" i="0" lang="en-US" sz="4800" u="none" cap="none" strike="noStrike">
                <a:solidFill>
                  <a:srgbClr val="FFFFFF"/>
                </a:solidFill>
                <a:latin typeface="Quattrocento"/>
                <a:ea typeface="Quattrocento"/>
                <a:cs typeface="Quattrocento"/>
                <a:sym typeface="Quattrocento"/>
              </a:rPr>
              <a:t>4.4M</a:t>
            </a:r>
            <a:endParaRPr b="0" i="0" sz="4800" u="none" cap="none" strike="noStrike">
              <a:solidFill>
                <a:schemeClr val="dk1"/>
              </a:solidFill>
              <a:latin typeface="Calibri"/>
              <a:ea typeface="Calibri"/>
              <a:cs typeface="Calibri"/>
              <a:sym typeface="Calibri"/>
            </a:endParaRPr>
          </a:p>
        </p:txBody>
      </p:sp>
      <p:sp>
        <p:nvSpPr>
          <p:cNvPr id="200" name="Google Shape;200;g2affcc2d45e_0_164"/>
          <p:cNvSpPr/>
          <p:nvPr/>
        </p:nvSpPr>
        <p:spPr>
          <a:xfrm>
            <a:off x="23370921" y="10515600"/>
            <a:ext cx="1016100"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1" name="Google Shape;201;g2affcc2d45e_0_164"/>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202" name="Google Shape;202;g2affcc2d45e_0_164"/>
          <p:cNvSpPr/>
          <p:nvPr/>
        </p:nvSpPr>
        <p:spPr>
          <a:xfrm>
            <a:off x="12638080" y="35941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3" name="Google Shape;203;g2affcc2d45e_0_164"/>
          <p:cNvPicPr preferRelativeResize="0"/>
          <p:nvPr/>
        </p:nvPicPr>
        <p:blipFill rotWithShape="1">
          <a:blip r:embed="rId8">
            <a:alphaModFix/>
          </a:blip>
          <a:srcRect b="0" l="0" r="0" t="0"/>
          <a:stretch/>
        </p:blipFill>
        <p:spPr>
          <a:xfrm>
            <a:off x="12638080" y="3594100"/>
            <a:ext cx="769249" cy="1016000"/>
          </a:xfrm>
          <a:prstGeom prst="rect">
            <a:avLst/>
          </a:prstGeom>
          <a:noFill/>
          <a:ln>
            <a:noFill/>
          </a:ln>
        </p:spPr>
      </p:pic>
      <p:sp>
        <p:nvSpPr>
          <p:cNvPr id="204" name="Google Shape;204;g2affcc2d45e_0_164"/>
          <p:cNvSpPr/>
          <p:nvPr/>
        </p:nvSpPr>
        <p:spPr>
          <a:xfrm>
            <a:off x="12638080" y="49149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affcc2d45e_0_164"/>
          <p:cNvSpPr/>
          <p:nvPr/>
        </p:nvSpPr>
        <p:spPr>
          <a:xfrm>
            <a:off x="12638080" y="49149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06" name="Google Shape;206;g2affcc2d45e_0_164"/>
          <p:cNvSpPr/>
          <p:nvPr/>
        </p:nvSpPr>
        <p:spPr>
          <a:xfrm>
            <a:off x="12638080" y="69469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07" name="Google Shape;207;g2affcc2d45e_0_164"/>
          <p:cNvPicPr preferRelativeResize="0"/>
          <p:nvPr/>
        </p:nvPicPr>
        <p:blipFill rotWithShape="1">
          <a:blip r:embed="rId9">
            <a:alphaModFix/>
          </a:blip>
          <a:srcRect b="0" l="0" r="0" t="0"/>
          <a:stretch/>
        </p:blipFill>
        <p:spPr>
          <a:xfrm>
            <a:off x="12638080" y="6946900"/>
            <a:ext cx="975700" cy="1016000"/>
          </a:xfrm>
          <a:prstGeom prst="rect">
            <a:avLst/>
          </a:prstGeom>
          <a:noFill/>
          <a:ln>
            <a:noFill/>
          </a:ln>
        </p:spPr>
      </p:pic>
      <p:sp>
        <p:nvSpPr>
          <p:cNvPr id="208" name="Google Shape;208;g2affcc2d45e_0_164"/>
          <p:cNvSpPr/>
          <p:nvPr/>
        </p:nvSpPr>
        <p:spPr>
          <a:xfrm>
            <a:off x="12638080" y="82677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2affcc2d45e_0_164"/>
          <p:cNvSpPr/>
          <p:nvPr/>
        </p:nvSpPr>
        <p:spPr>
          <a:xfrm>
            <a:off x="12638080" y="82677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10" name="Google Shape;210;g2affcc2d45e_0_164"/>
          <p:cNvSpPr/>
          <p:nvPr/>
        </p:nvSpPr>
        <p:spPr>
          <a:xfrm>
            <a:off x="12638080" y="10299700"/>
            <a:ext cx="8459400" cy="2540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1" name="Google Shape;211;g2affcc2d45e_0_164"/>
          <p:cNvPicPr preferRelativeResize="0"/>
          <p:nvPr/>
        </p:nvPicPr>
        <p:blipFill rotWithShape="1">
          <a:blip r:embed="rId10">
            <a:alphaModFix/>
          </a:blip>
          <a:srcRect b="0" l="0" r="0" t="0"/>
          <a:stretch/>
        </p:blipFill>
        <p:spPr>
          <a:xfrm>
            <a:off x="12638080" y="10299700"/>
            <a:ext cx="1282560" cy="1016000"/>
          </a:xfrm>
          <a:prstGeom prst="rect">
            <a:avLst/>
          </a:prstGeom>
          <a:noFill/>
          <a:ln>
            <a:noFill/>
          </a:ln>
        </p:spPr>
      </p:pic>
      <p:sp>
        <p:nvSpPr>
          <p:cNvPr id="212" name="Google Shape;212;g2affcc2d45e_0_164"/>
          <p:cNvSpPr/>
          <p:nvPr/>
        </p:nvSpPr>
        <p:spPr>
          <a:xfrm>
            <a:off x="12638080" y="11620500"/>
            <a:ext cx="8459400" cy="1219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g2affcc2d45e_0_164"/>
          <p:cNvSpPr/>
          <p:nvPr/>
        </p:nvSpPr>
        <p:spPr>
          <a:xfrm>
            <a:off x="12638080" y="11620500"/>
            <a:ext cx="8594700" cy="13548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Poppins"/>
              <a:buNone/>
            </a:pPr>
            <a:r>
              <a:rPr b="0" i="0" lang="en-US" sz="3200" u="none" cap="none" strike="noStrike">
                <a:solidFill>
                  <a:srgbClr val="0E0E0E"/>
                </a:solidFill>
                <a:latin typeface="Poppins"/>
                <a:ea typeface="Poppins"/>
                <a:cs typeface="Poppins"/>
                <a:sym typeface="Poppins"/>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2024-01-16T04:15:05Z</dcterms:created>
  <dc:creator>PptxGenJS</dc:creator>
</cp:coreProperties>
</file>