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Quattrocento"/>
      <p:bold r:id="rId32"/>
    </p:embeddedFont>
    <p:embeddedFont>
      <p:font typeface="Poppins"/>
      <p:regular r:id="rId33"/>
      <p:bold r:id="rId34"/>
      <p:italic r:id="rId35"/>
      <p:boldItalic r:id="rId36"/>
    </p:embeddedFont>
    <p:embeddedFont>
      <p:font typeface="Lato"/>
      <p:regular r:id="rId37"/>
      <p:bold r:id="rId38"/>
      <p:italic r:id="rId39"/>
      <p:boldItalic r:id="rId40"/>
    </p:embeddedFont>
    <p:embeddedFont>
      <p:font typeface="Montserrat"/>
      <p:regular r:id="rId41"/>
      <p:bold r:id="rId42"/>
      <p:italic r:id="rId43"/>
      <p:boldItalic r:id="rId44"/>
    </p:embeddedFont>
    <p:embeddedFont>
      <p:font typeface="Inter"/>
      <p:regular r:id="rId45"/>
      <p:bold r:id="rId46"/>
    </p:embeddedFont>
    <p:embeddedFont>
      <p:font typeface="Poppins SemiBold"/>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jWdyTdfd94pTv5NnomgHSTIqgb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Inter-bold.fntdata"/><Relationship Id="rId45" Type="http://schemas.openxmlformats.org/officeDocument/2006/relationships/font" Target="fonts/Inter-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fntdata"/><Relationship Id="rId47" Type="http://schemas.openxmlformats.org/officeDocument/2006/relationships/font" Target="fonts/PoppinsSemiBold-regular.fntdata"/><Relationship Id="rId49" Type="http://schemas.openxmlformats.org/officeDocument/2006/relationships/font" Target="fonts/PoppinsSemi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Poppins-regular.fntdata"/><Relationship Id="rId32" Type="http://schemas.openxmlformats.org/officeDocument/2006/relationships/font" Target="fonts/Quattrocento-bold.fntdata"/><Relationship Id="rId35" Type="http://schemas.openxmlformats.org/officeDocument/2006/relationships/font" Target="fonts/Poppins-italic.fntdata"/><Relationship Id="rId34" Type="http://schemas.openxmlformats.org/officeDocument/2006/relationships/font" Target="fonts/Poppins-bold.fntdata"/><Relationship Id="rId37" Type="http://schemas.openxmlformats.org/officeDocument/2006/relationships/font" Target="fonts/Lato-regular.fntdata"/><Relationship Id="rId36" Type="http://schemas.openxmlformats.org/officeDocument/2006/relationships/font" Target="fonts/Poppins-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PoppinsSemiBold-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ffcc2d45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ffcc2d45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ffcc2d45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affcc2d45e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affcc2d45e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affcc2d45e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affcc2d45e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2affcc2d45e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2affcc2d45e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affcc2d45e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2affcc2d45e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2affcc2d45e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affcc2d45e_0_3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affcc2d45e_0_3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affcc2d45e_0_3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affcc2d45e_0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affcc2d45e_0_3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affcc2d45e_0_3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affcc2d45e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2affcc2d45e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affcc2d45e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affcc2d45e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affcc2d45e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affcc2d45e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affcc2d45e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affcc2d45e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affcc2d45e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affcc2d45e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affcc2d45e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affcc2d45e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affcc2d45e_0_4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2affcc2d45e_0_4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2affcc2d45e_0_4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affcc2d45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affcc2d45e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affcc2d45e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affcc2d45e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affcc2d45e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affcc2d45e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affcc2d45e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affcc2d45e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affcc2d45e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2affcc2d45e_0_5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g2affcc2d45e_0_5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g2affcc2d45e_0_5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affcc2d45e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affcc2d45e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affcc2d45e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2affcc2d45e_0_6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g2affcc2d45e_0_6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7" name="Google Shape;647;g2affcc2d45e_0_6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2affcc2d45e_0_6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3" name="Google Shape;673;g2affcc2d45e_0_6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g2affcc2d45e_0_6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2affcc2d45e_0_6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4" name="Google Shape;704;g2affcc2d45e_0_6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5" name="Google Shape;705;g2affcc2d45e_0_6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2affcc2d45e_0_7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5" name="Google Shape;775;g2affcc2d45e_0_7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6" name="Google Shape;776;g2affcc2d45e_0_7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affcc2d45e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affcc2d45e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affcc2d45e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affcc2d45e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affcc2d45e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affcc2d45e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affcc2d45e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affcc2d45e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affcc2d45e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affcc2d45e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affcc2d45e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affcc2d45e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affcc2d45e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affcc2d45e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affcc2d45e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affcc2d45e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affcc2d45e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affcc2d45e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affcc2d45e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affcc2d45e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affcc2d45e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64.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66.png"/><Relationship Id="rId8" Type="http://schemas.openxmlformats.org/officeDocument/2006/relationships/image" Target="../media/image71.png"/></Relationships>
</file>

<file path=ppt/slides/_rels/slide11.xml.rels><?xml version="1.0" encoding="UTF-8" standalone="yes"?><Relationships xmlns="http://schemas.openxmlformats.org/package/2006/relationships"><Relationship Id="rId20" Type="http://schemas.openxmlformats.org/officeDocument/2006/relationships/image" Target="../media/image112.png"/><Relationship Id="rId11" Type="http://schemas.openxmlformats.org/officeDocument/2006/relationships/image" Target="../media/image73.png"/><Relationship Id="rId10" Type="http://schemas.openxmlformats.org/officeDocument/2006/relationships/image" Target="../media/image72.png"/><Relationship Id="rId13" Type="http://schemas.openxmlformats.org/officeDocument/2006/relationships/image" Target="../media/image77.png"/><Relationship Id="rId12"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7.png"/><Relationship Id="rId9" Type="http://schemas.openxmlformats.org/officeDocument/2006/relationships/image" Target="../media/image100.png"/><Relationship Id="rId15" Type="http://schemas.openxmlformats.org/officeDocument/2006/relationships/image" Target="../media/image90.png"/><Relationship Id="rId14" Type="http://schemas.openxmlformats.org/officeDocument/2006/relationships/image" Target="../media/image109.png"/><Relationship Id="rId17" Type="http://schemas.openxmlformats.org/officeDocument/2006/relationships/image" Target="../media/image118.png"/><Relationship Id="rId16" Type="http://schemas.openxmlformats.org/officeDocument/2006/relationships/image" Target="../media/image81.png"/><Relationship Id="rId5" Type="http://schemas.openxmlformats.org/officeDocument/2006/relationships/image" Target="../media/image21.png"/><Relationship Id="rId19" Type="http://schemas.openxmlformats.org/officeDocument/2006/relationships/image" Target="../media/image86.png"/><Relationship Id="rId6" Type="http://schemas.openxmlformats.org/officeDocument/2006/relationships/image" Target="../media/image20.png"/><Relationship Id="rId18" Type="http://schemas.openxmlformats.org/officeDocument/2006/relationships/image" Target="../media/image105.png"/><Relationship Id="rId7" Type="http://schemas.openxmlformats.org/officeDocument/2006/relationships/image" Target="../media/image2.png"/><Relationship Id="rId8" Type="http://schemas.openxmlformats.org/officeDocument/2006/relationships/image" Target="../media/image7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1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2.png"/><Relationship Id="rId8"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20.png"/><Relationship Id="rId22" Type="http://schemas.openxmlformats.org/officeDocument/2006/relationships/image" Target="../media/image124.png"/><Relationship Id="rId21" Type="http://schemas.openxmlformats.org/officeDocument/2006/relationships/image" Target="../media/image122.png"/><Relationship Id="rId24" Type="http://schemas.openxmlformats.org/officeDocument/2006/relationships/image" Target="../media/image128.png"/><Relationship Id="rId23" Type="http://schemas.openxmlformats.org/officeDocument/2006/relationships/image" Target="../media/image12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7.png"/><Relationship Id="rId9" Type="http://schemas.openxmlformats.org/officeDocument/2006/relationships/image" Target="../media/image113.png"/><Relationship Id="rId26" Type="http://schemas.openxmlformats.org/officeDocument/2006/relationships/image" Target="../media/image134.png"/><Relationship Id="rId25" Type="http://schemas.openxmlformats.org/officeDocument/2006/relationships/image" Target="../media/image130.png"/><Relationship Id="rId28" Type="http://schemas.openxmlformats.org/officeDocument/2006/relationships/image" Target="../media/image138.png"/><Relationship Id="rId27" Type="http://schemas.openxmlformats.org/officeDocument/2006/relationships/image" Target="../media/image133.png"/><Relationship Id="rId5" Type="http://schemas.openxmlformats.org/officeDocument/2006/relationships/image" Target="../media/image21.png"/><Relationship Id="rId6" Type="http://schemas.openxmlformats.org/officeDocument/2006/relationships/image" Target="../media/image20.png"/><Relationship Id="rId29" Type="http://schemas.openxmlformats.org/officeDocument/2006/relationships/image" Target="../media/image136.png"/><Relationship Id="rId7" Type="http://schemas.openxmlformats.org/officeDocument/2006/relationships/image" Target="../media/image2.png"/><Relationship Id="rId8" Type="http://schemas.openxmlformats.org/officeDocument/2006/relationships/image" Target="../media/image116.png"/><Relationship Id="rId31" Type="http://schemas.openxmlformats.org/officeDocument/2006/relationships/image" Target="../media/image137.png"/><Relationship Id="rId30" Type="http://schemas.openxmlformats.org/officeDocument/2006/relationships/image" Target="../media/image127.png"/><Relationship Id="rId11" Type="http://schemas.openxmlformats.org/officeDocument/2006/relationships/image" Target="../media/image123.png"/><Relationship Id="rId10" Type="http://schemas.openxmlformats.org/officeDocument/2006/relationships/image" Target="../media/image115.png"/><Relationship Id="rId13" Type="http://schemas.openxmlformats.org/officeDocument/2006/relationships/image" Target="../media/image148.png"/><Relationship Id="rId12" Type="http://schemas.openxmlformats.org/officeDocument/2006/relationships/image" Target="../media/image142.png"/><Relationship Id="rId15" Type="http://schemas.openxmlformats.org/officeDocument/2006/relationships/image" Target="../media/image111.png"/><Relationship Id="rId14" Type="http://schemas.openxmlformats.org/officeDocument/2006/relationships/image" Target="../media/image114.png"/><Relationship Id="rId17" Type="http://schemas.openxmlformats.org/officeDocument/2006/relationships/image" Target="../media/image125.png"/><Relationship Id="rId16" Type="http://schemas.openxmlformats.org/officeDocument/2006/relationships/image" Target="../media/image117.png"/><Relationship Id="rId19" Type="http://schemas.openxmlformats.org/officeDocument/2006/relationships/image" Target="../media/image119.png"/><Relationship Id="rId18" Type="http://schemas.openxmlformats.org/officeDocument/2006/relationships/image" Target="../media/image1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147.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1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43.png"/><Relationship Id="rId8" Type="http://schemas.openxmlformats.org/officeDocument/2006/relationships/image" Target="../media/image1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7.png"/><Relationship Id="rId9" Type="http://schemas.openxmlformats.org/officeDocument/2006/relationships/image" Target="../media/image160.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17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2.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18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6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17.png"/><Relationship Id="rId9" Type="http://schemas.openxmlformats.org/officeDocument/2006/relationships/image" Target="../media/image81.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174.png"/><Relationship Id="rId10" Type="http://schemas.openxmlformats.org/officeDocument/2006/relationships/image" Target="../media/image18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211.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210.png"/><Relationship Id="rId10" Type="http://schemas.openxmlformats.org/officeDocument/2006/relationships/image" Target="../media/image2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9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209.png"/><Relationship Id="rId8" Type="http://schemas.openxmlformats.org/officeDocument/2006/relationships/image" Target="../media/image197.png"/><Relationship Id="rId11" Type="http://schemas.openxmlformats.org/officeDocument/2006/relationships/image" Target="../media/image198.png"/><Relationship Id="rId10" Type="http://schemas.openxmlformats.org/officeDocument/2006/relationships/image" Target="../media/image192.png"/><Relationship Id="rId12" Type="http://schemas.openxmlformats.org/officeDocument/2006/relationships/image" Target="../media/image20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2.png"/></Relationships>
</file>

<file path=ppt/slides/_rels/slide26.xml.rels><?xml version="1.0" encoding="UTF-8" standalone="yes"?><Relationships xmlns="http://schemas.openxmlformats.org/package/2006/relationships"><Relationship Id="rId20" Type="http://schemas.openxmlformats.org/officeDocument/2006/relationships/image" Target="../media/image216.png"/><Relationship Id="rId22" Type="http://schemas.openxmlformats.org/officeDocument/2006/relationships/image" Target="../media/image226.png"/><Relationship Id="rId21" Type="http://schemas.openxmlformats.org/officeDocument/2006/relationships/image" Target="../media/image21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232.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225.png"/><Relationship Id="rId11" Type="http://schemas.openxmlformats.org/officeDocument/2006/relationships/image" Target="../media/image241.png"/><Relationship Id="rId10" Type="http://schemas.openxmlformats.org/officeDocument/2006/relationships/image" Target="../media/image218.png"/><Relationship Id="rId13" Type="http://schemas.openxmlformats.org/officeDocument/2006/relationships/image" Target="../media/image215.png"/><Relationship Id="rId12" Type="http://schemas.openxmlformats.org/officeDocument/2006/relationships/image" Target="../media/image223.png"/><Relationship Id="rId15" Type="http://schemas.openxmlformats.org/officeDocument/2006/relationships/image" Target="../media/image214.png"/><Relationship Id="rId14" Type="http://schemas.openxmlformats.org/officeDocument/2006/relationships/image" Target="../media/image213.png"/><Relationship Id="rId17" Type="http://schemas.openxmlformats.org/officeDocument/2006/relationships/image" Target="../media/image227.png"/><Relationship Id="rId16" Type="http://schemas.openxmlformats.org/officeDocument/2006/relationships/image" Target="../media/image224.png"/><Relationship Id="rId19" Type="http://schemas.openxmlformats.org/officeDocument/2006/relationships/image" Target="../media/image237.png"/><Relationship Id="rId18" Type="http://schemas.openxmlformats.org/officeDocument/2006/relationships/image" Target="../media/image2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2.png"/><Relationship Id="rId5" Type="http://schemas.openxmlformats.org/officeDocument/2006/relationships/image" Target="../media/image230.png"/><Relationship Id="rId6" Type="http://schemas.openxmlformats.org/officeDocument/2006/relationships/image" Target="../media/image7.png"/><Relationship Id="rId7" Type="http://schemas.openxmlformats.org/officeDocument/2006/relationships/image" Target="../media/image12.png"/><Relationship Id="rId8" Type="http://schemas.openxmlformats.org/officeDocument/2006/relationships/image" Target="../media/image11.png"/><Relationship Id="rId11" Type="http://schemas.openxmlformats.org/officeDocument/2006/relationships/image" Target="../media/image236.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24.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6.png"/><Relationship Id="rId10" Type="http://schemas.openxmlformats.org/officeDocument/2006/relationships/image" Target="../media/image26.png"/><Relationship Id="rId9" Type="http://schemas.openxmlformats.org/officeDocument/2006/relationships/image" Target="../media/image29.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3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9.png"/><Relationship Id="rId10" Type="http://schemas.openxmlformats.org/officeDocument/2006/relationships/image" Target="../media/image68.png"/><Relationship Id="rId9" Type="http://schemas.openxmlformats.org/officeDocument/2006/relationships/image" Target="../media/image38.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36.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5.png"/><Relationship Id="rId10" Type="http://schemas.openxmlformats.org/officeDocument/2006/relationships/image" Target="../media/image47.png"/><Relationship Id="rId9"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2.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6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6.png"/><Relationship Id="rId10" Type="http://schemas.openxmlformats.org/officeDocument/2006/relationships/image" Target="../media/image62.png"/><Relationship Id="rId9" Type="http://schemas.openxmlformats.org/officeDocument/2006/relationships/image" Target="../media/image60.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15" name="Shape 15"/>
        <p:cNvGrpSpPr/>
        <p:nvPr/>
      </p:nvGrpSpPr>
      <p:grpSpPr>
        <a:xfrm>
          <a:off x="0" y="0"/>
          <a:ext cx="0" cy="0"/>
          <a:chOff x="0" y="0"/>
          <a:chExt cx="0" cy="0"/>
        </a:xfrm>
      </p:grpSpPr>
      <p:pic>
        <p:nvPicPr>
          <p:cNvPr descr=" " id="16" name="Google Shape;16;g2affcc2d45e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affcc2d45e_0_0"/>
          <p:cNvPicPr preferRelativeResize="0"/>
          <p:nvPr/>
        </p:nvPicPr>
        <p:blipFill rotWithShape="1">
          <a:blip r:embed="rId4">
            <a:alphaModFix/>
          </a:blip>
          <a:srcRect b="0" l="0" r="0" t="0"/>
          <a:stretch/>
        </p:blipFill>
        <p:spPr>
          <a:xfrm>
            <a:off x="317540" y="10236200"/>
            <a:ext cx="2409999" cy="2409571"/>
          </a:xfrm>
          <a:prstGeom prst="rect">
            <a:avLst/>
          </a:prstGeom>
          <a:noFill/>
          <a:ln>
            <a:noFill/>
          </a:ln>
        </p:spPr>
      </p:pic>
      <p:pic>
        <p:nvPicPr>
          <p:cNvPr descr=" " id="18" name="Google Shape;18;g2affcc2d45e_0_0"/>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19" name="Google Shape;19;g2affcc2d45e_0_0"/>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20" name="Google Shape;20;g2affcc2d45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affcc2d45e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2" name="Google Shape;22;g2affcc2d45e_0_0"/>
          <p:cNvPicPr preferRelativeResize="0"/>
          <p:nvPr/>
        </p:nvPicPr>
        <p:blipFill rotWithShape="1">
          <a:blip r:embed="rId8">
            <a:alphaModFix/>
          </a:blip>
          <a:srcRect b="0" l="0" r="0" t="0"/>
          <a:stretch/>
        </p:blipFill>
        <p:spPr>
          <a:xfrm>
            <a:off x="14911664" y="2578100"/>
            <a:ext cx="8840305" cy="8242300"/>
          </a:xfrm>
          <a:prstGeom prst="rect">
            <a:avLst/>
          </a:prstGeom>
          <a:noFill/>
          <a:ln>
            <a:noFill/>
          </a:ln>
        </p:spPr>
      </p:pic>
      <p:sp>
        <p:nvSpPr>
          <p:cNvPr id="23" name="Google Shape;23;g2affcc2d45e_0_0"/>
          <p:cNvSpPr/>
          <p:nvPr/>
        </p:nvSpPr>
        <p:spPr>
          <a:xfrm>
            <a:off x="635079" y="4102100"/>
            <a:ext cx="15356100" cy="439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Quattrocento"/>
              <a:buNone/>
            </a:pPr>
            <a:r>
              <a:rPr b="1" i="0" lang="en-US" sz="24000" u="none" cap="none" strike="noStrike">
                <a:solidFill>
                  <a:srgbClr val="272727"/>
                </a:solidFill>
                <a:latin typeface="Quattrocento"/>
                <a:ea typeface="Quattrocento"/>
                <a:cs typeface="Quattrocento"/>
                <a:sym typeface="Quattrocento"/>
              </a:rPr>
              <a:t>Pharmacy</a:t>
            </a:r>
            <a:endParaRPr b="0" i="0" sz="24000" u="none" cap="none" strike="noStrike">
              <a:solidFill>
                <a:schemeClr val="dk1"/>
              </a:solidFill>
              <a:latin typeface="Calibri"/>
              <a:ea typeface="Calibri"/>
              <a:cs typeface="Calibri"/>
              <a:sym typeface="Calibri"/>
            </a:endParaRPr>
          </a:p>
        </p:txBody>
      </p:sp>
      <p:sp>
        <p:nvSpPr>
          <p:cNvPr id="24" name="Google Shape;24;g2affcc2d45e_0_0"/>
          <p:cNvSpPr/>
          <p:nvPr/>
        </p:nvSpPr>
        <p:spPr>
          <a:xfrm>
            <a:off x="901813" y="74803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218" name="Shape 218"/>
        <p:cNvGrpSpPr/>
        <p:nvPr/>
      </p:nvGrpSpPr>
      <p:grpSpPr>
        <a:xfrm>
          <a:off x="0" y="0"/>
          <a:ext cx="0" cy="0"/>
          <a:chOff x="0" y="0"/>
          <a:chExt cx="0" cy="0"/>
        </a:xfrm>
      </p:grpSpPr>
      <p:pic>
        <p:nvPicPr>
          <p:cNvPr descr=" " id="219" name="Google Shape;219;g2affcc2d45e_0_19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20" name="Google Shape;220;g2affcc2d45e_0_194"/>
          <p:cNvPicPr preferRelativeResize="0"/>
          <p:nvPr/>
        </p:nvPicPr>
        <p:blipFill rotWithShape="1">
          <a:blip r:embed="rId4">
            <a:alphaModFix/>
          </a:blip>
          <a:srcRect b="0" l="0" r="0" t="0"/>
          <a:stretch/>
        </p:blipFill>
        <p:spPr>
          <a:xfrm>
            <a:off x="23301062" y="0"/>
            <a:ext cx="317540" cy="10331451"/>
          </a:xfrm>
          <a:prstGeom prst="rect">
            <a:avLst/>
          </a:prstGeom>
          <a:noFill/>
          <a:ln>
            <a:noFill/>
          </a:ln>
        </p:spPr>
      </p:pic>
      <p:pic>
        <p:nvPicPr>
          <p:cNvPr descr=" " id="221" name="Google Shape;221;g2affcc2d45e_0_194"/>
          <p:cNvPicPr preferRelativeResize="0"/>
          <p:nvPr/>
        </p:nvPicPr>
        <p:blipFill rotWithShape="1">
          <a:blip r:embed="rId5">
            <a:alphaModFix/>
          </a:blip>
          <a:srcRect b="0" l="0" r="0" t="0"/>
          <a:stretch/>
        </p:blipFill>
        <p:spPr>
          <a:xfrm>
            <a:off x="444556" y="1168400"/>
            <a:ext cx="2409999" cy="2409577"/>
          </a:xfrm>
          <a:prstGeom prst="rect">
            <a:avLst/>
          </a:prstGeom>
          <a:noFill/>
          <a:ln>
            <a:noFill/>
          </a:ln>
        </p:spPr>
      </p:pic>
      <p:sp>
        <p:nvSpPr>
          <p:cNvPr id="222" name="Google Shape;222;g2affcc2d45e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affcc2d45e_0_19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4" name="Google Shape;224;g2affcc2d45e_0_194"/>
          <p:cNvSpPr/>
          <p:nvPr/>
        </p:nvSpPr>
        <p:spPr>
          <a:xfrm>
            <a:off x="9107038" y="469900"/>
            <a:ext cx="59529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Pricing Plan</a:t>
            </a:r>
            <a:endParaRPr b="0" i="0" sz="8000" u="none" cap="none" strike="noStrike">
              <a:solidFill>
                <a:schemeClr val="dk1"/>
              </a:solidFill>
              <a:latin typeface="Calibri"/>
              <a:ea typeface="Calibri"/>
              <a:cs typeface="Calibri"/>
              <a:sym typeface="Calibri"/>
            </a:endParaRPr>
          </a:p>
        </p:txBody>
      </p:sp>
      <p:sp>
        <p:nvSpPr>
          <p:cNvPr id="225" name="Google Shape;225;g2affcc2d45e_0_194"/>
          <p:cNvSpPr/>
          <p:nvPr/>
        </p:nvSpPr>
        <p:spPr>
          <a:xfrm>
            <a:off x="1778222" y="2489200"/>
            <a:ext cx="20843400" cy="1008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affcc2d45e_0_194"/>
          <p:cNvSpPr/>
          <p:nvPr/>
        </p:nvSpPr>
        <p:spPr>
          <a:xfrm>
            <a:off x="1778222" y="2489200"/>
            <a:ext cx="6439800" cy="10083900"/>
          </a:xfrm>
          <a:prstGeom prst="roundRect">
            <a:avLst>
              <a:gd fmla="val 3124" name="adj"/>
            </a:avLst>
          </a:prstGeom>
          <a:noFill/>
          <a:ln cap="flat" cmpd="sng" w="12700">
            <a:solidFill>
              <a:srgbClr val="0261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affcc2d45e_0_194"/>
          <p:cNvPicPr preferRelativeResize="0"/>
          <p:nvPr/>
        </p:nvPicPr>
        <p:blipFill rotWithShape="1">
          <a:blip r:embed="rId7">
            <a:alphaModFix/>
          </a:blip>
          <a:srcRect b="0" l="0" r="0" t="0"/>
          <a:stretch/>
        </p:blipFill>
        <p:spPr>
          <a:xfrm>
            <a:off x="3879029" y="2946400"/>
            <a:ext cx="2238090" cy="1625600"/>
          </a:xfrm>
          <a:prstGeom prst="rect">
            <a:avLst/>
          </a:prstGeom>
          <a:noFill/>
          <a:ln>
            <a:noFill/>
          </a:ln>
        </p:spPr>
      </p:pic>
      <p:sp>
        <p:nvSpPr>
          <p:cNvPr id="228" name="Google Shape;228;g2affcc2d45e_0_194"/>
          <p:cNvSpPr/>
          <p:nvPr/>
        </p:nvSpPr>
        <p:spPr>
          <a:xfrm>
            <a:off x="4172471" y="4876800"/>
            <a:ext cx="16512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Basic</a:t>
            </a:r>
            <a:endParaRPr b="0" i="0" sz="4800" u="none" cap="none" strike="noStrike">
              <a:solidFill>
                <a:schemeClr val="dk1"/>
              </a:solidFill>
              <a:latin typeface="Calibri"/>
              <a:ea typeface="Calibri"/>
              <a:cs typeface="Calibri"/>
              <a:sym typeface="Calibri"/>
            </a:endParaRPr>
          </a:p>
        </p:txBody>
      </p:sp>
      <p:sp>
        <p:nvSpPr>
          <p:cNvPr id="229" name="Google Shape;229;g2affcc2d45e_0_194"/>
          <p:cNvSpPr/>
          <p:nvPr/>
        </p:nvSpPr>
        <p:spPr>
          <a:xfrm>
            <a:off x="2235479" y="5854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0" name="Google Shape;230;g2affcc2d45e_0_194"/>
          <p:cNvSpPr/>
          <p:nvPr/>
        </p:nvSpPr>
        <p:spPr>
          <a:xfrm>
            <a:off x="3321465" y="11442700"/>
            <a:ext cx="33531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$10/month</a:t>
            </a:r>
            <a:endParaRPr b="0" i="0" sz="4800" u="none" cap="none" strike="noStrike">
              <a:solidFill>
                <a:schemeClr val="dk1"/>
              </a:solidFill>
              <a:latin typeface="Calibri"/>
              <a:ea typeface="Calibri"/>
              <a:cs typeface="Calibri"/>
              <a:sym typeface="Calibri"/>
            </a:endParaRPr>
          </a:p>
        </p:txBody>
      </p:sp>
      <p:sp>
        <p:nvSpPr>
          <p:cNvPr id="231" name="Google Shape;231;g2affcc2d45e_0_194"/>
          <p:cNvSpPr/>
          <p:nvPr/>
        </p:nvSpPr>
        <p:spPr>
          <a:xfrm>
            <a:off x="8980022" y="2489200"/>
            <a:ext cx="6439800" cy="10083900"/>
          </a:xfrm>
          <a:prstGeom prst="roundRect">
            <a:avLst>
              <a:gd fmla="val 3124" name="adj"/>
            </a:avLst>
          </a:prstGeom>
          <a:noFill/>
          <a:ln cap="flat" cmpd="sng" w="12700">
            <a:solidFill>
              <a:srgbClr val="0261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affcc2d45e_0_194"/>
          <p:cNvPicPr preferRelativeResize="0"/>
          <p:nvPr/>
        </p:nvPicPr>
        <p:blipFill rotWithShape="1">
          <a:blip r:embed="rId8">
            <a:alphaModFix/>
          </a:blip>
          <a:srcRect b="0" l="0" r="0" t="0"/>
          <a:stretch/>
        </p:blipFill>
        <p:spPr>
          <a:xfrm>
            <a:off x="11167108" y="2946400"/>
            <a:ext cx="2065531" cy="1625600"/>
          </a:xfrm>
          <a:prstGeom prst="rect">
            <a:avLst/>
          </a:prstGeom>
          <a:noFill/>
          <a:ln>
            <a:noFill/>
          </a:ln>
        </p:spPr>
      </p:pic>
      <p:sp>
        <p:nvSpPr>
          <p:cNvPr id="233" name="Google Shape;233;g2affcc2d45e_0_194"/>
          <p:cNvSpPr/>
          <p:nvPr/>
        </p:nvSpPr>
        <p:spPr>
          <a:xfrm>
            <a:off x="11475884" y="4876800"/>
            <a:ext cx="14481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Elite</a:t>
            </a:r>
            <a:endParaRPr b="0" i="0" sz="4800" u="none" cap="none" strike="noStrike">
              <a:solidFill>
                <a:schemeClr val="dk1"/>
              </a:solidFill>
              <a:latin typeface="Calibri"/>
              <a:ea typeface="Calibri"/>
              <a:cs typeface="Calibri"/>
              <a:sym typeface="Calibri"/>
            </a:endParaRPr>
          </a:p>
        </p:txBody>
      </p:sp>
      <p:sp>
        <p:nvSpPr>
          <p:cNvPr id="234" name="Google Shape;234;g2affcc2d45e_0_194"/>
          <p:cNvSpPr/>
          <p:nvPr/>
        </p:nvSpPr>
        <p:spPr>
          <a:xfrm>
            <a:off x="9437280" y="5854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2affcc2d45e_0_194"/>
          <p:cNvSpPr/>
          <p:nvPr/>
        </p:nvSpPr>
        <p:spPr>
          <a:xfrm>
            <a:off x="10478810" y="11442700"/>
            <a:ext cx="34422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$50/month</a:t>
            </a:r>
            <a:endParaRPr b="0" i="0" sz="4800" u="none" cap="none" strike="noStrike">
              <a:solidFill>
                <a:schemeClr val="dk1"/>
              </a:solidFill>
              <a:latin typeface="Calibri"/>
              <a:ea typeface="Calibri"/>
              <a:cs typeface="Calibri"/>
              <a:sym typeface="Calibri"/>
            </a:endParaRPr>
          </a:p>
        </p:txBody>
      </p:sp>
      <p:sp>
        <p:nvSpPr>
          <p:cNvPr id="236" name="Google Shape;236;g2affcc2d45e_0_194"/>
          <p:cNvSpPr/>
          <p:nvPr/>
        </p:nvSpPr>
        <p:spPr>
          <a:xfrm>
            <a:off x="16181822" y="2489200"/>
            <a:ext cx="6439800" cy="10083900"/>
          </a:xfrm>
          <a:prstGeom prst="roundRect">
            <a:avLst>
              <a:gd fmla="val 3124" name="adj"/>
            </a:avLst>
          </a:prstGeom>
          <a:noFill/>
          <a:ln cap="flat" cmpd="sng" w="12700">
            <a:solidFill>
              <a:srgbClr val="0261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affcc2d45e_0_194"/>
          <p:cNvPicPr preferRelativeResize="0"/>
          <p:nvPr/>
        </p:nvPicPr>
        <p:blipFill rotWithShape="1">
          <a:blip r:embed="rId9">
            <a:alphaModFix/>
          </a:blip>
          <a:srcRect b="0" l="0" r="0" t="0"/>
          <a:stretch/>
        </p:blipFill>
        <p:spPr>
          <a:xfrm>
            <a:off x="18624134" y="2946400"/>
            <a:ext cx="1555085" cy="1625600"/>
          </a:xfrm>
          <a:prstGeom prst="rect">
            <a:avLst/>
          </a:prstGeom>
          <a:noFill/>
          <a:ln>
            <a:noFill/>
          </a:ln>
        </p:spPr>
      </p:pic>
      <p:sp>
        <p:nvSpPr>
          <p:cNvPr id="238" name="Google Shape;238;g2affcc2d45e_0_194"/>
          <p:cNvSpPr/>
          <p:nvPr/>
        </p:nvSpPr>
        <p:spPr>
          <a:xfrm>
            <a:off x="17826678" y="4876800"/>
            <a:ext cx="315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Legendary</a:t>
            </a:r>
            <a:endParaRPr b="0" i="0" sz="4800" u="none" cap="none" strike="noStrike">
              <a:solidFill>
                <a:schemeClr val="dk1"/>
              </a:solidFill>
              <a:latin typeface="Calibri"/>
              <a:ea typeface="Calibri"/>
              <a:cs typeface="Calibri"/>
              <a:sym typeface="Calibri"/>
            </a:endParaRPr>
          </a:p>
        </p:txBody>
      </p:sp>
      <p:sp>
        <p:nvSpPr>
          <p:cNvPr id="239" name="Google Shape;239;g2affcc2d45e_0_194"/>
          <p:cNvSpPr/>
          <p:nvPr/>
        </p:nvSpPr>
        <p:spPr>
          <a:xfrm>
            <a:off x="16639080" y="5854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0" name="Google Shape;240;g2affcc2d45e_0_194"/>
          <p:cNvSpPr/>
          <p:nvPr/>
        </p:nvSpPr>
        <p:spPr>
          <a:xfrm>
            <a:off x="17528191" y="11442700"/>
            <a:ext cx="3747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245" name="Shape 245"/>
        <p:cNvGrpSpPr/>
        <p:nvPr/>
      </p:nvGrpSpPr>
      <p:grpSpPr>
        <a:xfrm>
          <a:off x="0" y="0"/>
          <a:ext cx="0" cy="0"/>
          <a:chOff x="0" y="0"/>
          <a:chExt cx="0" cy="0"/>
        </a:xfrm>
      </p:grpSpPr>
      <p:pic>
        <p:nvPicPr>
          <p:cNvPr descr=" " id="246" name="Google Shape;246;g2affcc2d45e_0_2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7" name="Google Shape;247;g2affcc2d45e_0_220"/>
          <p:cNvPicPr preferRelativeResize="0"/>
          <p:nvPr/>
        </p:nvPicPr>
        <p:blipFill rotWithShape="1">
          <a:blip r:embed="rId4">
            <a:alphaModFix/>
          </a:blip>
          <a:srcRect b="0" l="0" r="0" t="0"/>
          <a:stretch/>
        </p:blipFill>
        <p:spPr>
          <a:xfrm>
            <a:off x="3816827" y="1136650"/>
            <a:ext cx="20570221" cy="546100"/>
          </a:xfrm>
          <a:prstGeom prst="rect">
            <a:avLst/>
          </a:prstGeom>
          <a:noFill/>
          <a:ln>
            <a:noFill/>
          </a:ln>
        </p:spPr>
      </p:pic>
      <p:pic>
        <p:nvPicPr>
          <p:cNvPr descr=" " id="248" name="Google Shape;248;g2affcc2d45e_0_220"/>
          <p:cNvPicPr preferRelativeResize="0"/>
          <p:nvPr/>
        </p:nvPicPr>
        <p:blipFill rotWithShape="1">
          <a:blip r:embed="rId5">
            <a:alphaModFix/>
          </a:blip>
          <a:srcRect b="0" l="0" r="0" t="0"/>
          <a:stretch/>
        </p:blipFill>
        <p:spPr>
          <a:xfrm>
            <a:off x="19763670" y="7086600"/>
            <a:ext cx="3899387" cy="3898900"/>
          </a:xfrm>
          <a:prstGeom prst="rect">
            <a:avLst/>
          </a:prstGeom>
          <a:noFill/>
          <a:ln>
            <a:noFill/>
          </a:ln>
        </p:spPr>
      </p:pic>
      <p:pic>
        <p:nvPicPr>
          <p:cNvPr descr=" " id="249" name="Google Shape;249;g2affcc2d45e_0_220"/>
          <p:cNvPicPr preferRelativeResize="0"/>
          <p:nvPr/>
        </p:nvPicPr>
        <p:blipFill rotWithShape="1">
          <a:blip r:embed="rId6">
            <a:alphaModFix/>
          </a:blip>
          <a:srcRect b="0" l="0" r="0" t="0"/>
          <a:stretch/>
        </p:blipFill>
        <p:spPr>
          <a:xfrm>
            <a:off x="444556" y="11315700"/>
            <a:ext cx="1600400" cy="1600200"/>
          </a:xfrm>
          <a:prstGeom prst="rect">
            <a:avLst/>
          </a:prstGeom>
          <a:noFill/>
          <a:ln>
            <a:noFill/>
          </a:ln>
        </p:spPr>
      </p:pic>
      <p:sp>
        <p:nvSpPr>
          <p:cNvPr id="250" name="Google Shape;250;g2affcc2d45e_0_2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affcc2d45e_0_2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2" name="Google Shape;252;g2affcc2d45e_0_220"/>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53" name="Google Shape;253;g2affcc2d45e_0_220"/>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4" name="Google Shape;254;g2affcc2d45e_0_220"/>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5" name="Google Shape;255;g2affcc2d45e_0_220"/>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6" name="Google Shape;256;g2affcc2d45e_0_220"/>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57" name="Google Shape;257;g2affcc2d45e_0_220"/>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58" name="Google Shape;258;g2affcc2d45e_0_220"/>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59" name="Google Shape;259;g2affcc2d45e_0_220"/>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60" name="Google Shape;260;g2affcc2d45e_0_220"/>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61" name="Google Shape;261;g2affcc2d45e_0_220"/>
          <p:cNvSpPr/>
          <p:nvPr/>
        </p:nvSpPr>
        <p:spPr>
          <a:xfrm>
            <a:off x="9996149" y="4102100"/>
            <a:ext cx="14565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Quattrocento"/>
              <a:buNone/>
            </a:pPr>
            <a:r>
              <a:rPr b="1" i="0" lang="en-US" sz="12800" u="none" cap="none" strike="noStrike">
                <a:solidFill>
                  <a:srgbClr val="0E0E0E"/>
                </a:solidFill>
                <a:latin typeface="Quattrocento"/>
                <a:ea typeface="Quattrocento"/>
                <a:cs typeface="Quattrocento"/>
                <a:sym typeface="Quattrocento"/>
              </a:rPr>
              <a:t>S</a:t>
            </a:r>
            <a:endParaRPr b="0" i="0" sz="12800" u="none" cap="none" strike="noStrike">
              <a:solidFill>
                <a:schemeClr val="dk1"/>
              </a:solidFill>
              <a:latin typeface="Calibri"/>
              <a:ea typeface="Calibri"/>
              <a:cs typeface="Calibri"/>
              <a:sym typeface="Calibri"/>
            </a:endParaRPr>
          </a:p>
        </p:txBody>
      </p:sp>
      <p:sp>
        <p:nvSpPr>
          <p:cNvPr id="262" name="Google Shape;262;g2affcc2d45e_0_220"/>
          <p:cNvSpPr/>
          <p:nvPr/>
        </p:nvSpPr>
        <p:spPr>
          <a:xfrm>
            <a:off x="12663483" y="4102100"/>
            <a:ext cx="23838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Quattrocento"/>
              <a:buNone/>
            </a:pPr>
            <a:r>
              <a:rPr b="1" i="0" lang="en-US" sz="12800" u="none" cap="none" strike="noStrike">
                <a:solidFill>
                  <a:srgbClr val="FFFFFF"/>
                </a:solidFill>
                <a:latin typeface="Quattrocento"/>
                <a:ea typeface="Quattrocento"/>
                <a:cs typeface="Quattrocento"/>
                <a:sym typeface="Quattrocento"/>
              </a:rPr>
              <a:t>W</a:t>
            </a:r>
            <a:endParaRPr b="0" i="0" sz="12800" u="none" cap="none" strike="noStrike">
              <a:solidFill>
                <a:schemeClr val="dk1"/>
              </a:solidFill>
              <a:latin typeface="Calibri"/>
              <a:ea typeface="Calibri"/>
              <a:cs typeface="Calibri"/>
              <a:sym typeface="Calibri"/>
            </a:endParaRPr>
          </a:p>
        </p:txBody>
      </p:sp>
      <p:sp>
        <p:nvSpPr>
          <p:cNvPr id="263" name="Google Shape;263;g2affcc2d45e_0_220"/>
          <p:cNvSpPr/>
          <p:nvPr/>
        </p:nvSpPr>
        <p:spPr>
          <a:xfrm>
            <a:off x="9856432" y="7518400"/>
            <a:ext cx="17487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Quattrocento"/>
              <a:buNone/>
            </a:pPr>
            <a:r>
              <a:rPr b="1" i="0" lang="en-US" sz="12800" u="none" cap="none" strike="noStrike">
                <a:solidFill>
                  <a:srgbClr val="FFFFFF"/>
                </a:solidFill>
                <a:latin typeface="Quattrocento"/>
                <a:ea typeface="Quattrocento"/>
                <a:cs typeface="Quattrocento"/>
                <a:sym typeface="Quattrocento"/>
              </a:rPr>
              <a:t>O</a:t>
            </a:r>
            <a:endParaRPr b="0" i="0" sz="12800" u="none" cap="none" strike="noStrike">
              <a:solidFill>
                <a:schemeClr val="dk1"/>
              </a:solidFill>
              <a:latin typeface="Calibri"/>
              <a:ea typeface="Calibri"/>
              <a:cs typeface="Calibri"/>
              <a:sym typeface="Calibri"/>
            </a:endParaRPr>
          </a:p>
        </p:txBody>
      </p:sp>
      <p:sp>
        <p:nvSpPr>
          <p:cNvPr id="264" name="Google Shape;264;g2affcc2d45e_0_220"/>
          <p:cNvSpPr/>
          <p:nvPr/>
        </p:nvSpPr>
        <p:spPr>
          <a:xfrm>
            <a:off x="12917514" y="7518400"/>
            <a:ext cx="15072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Quattrocento"/>
              <a:buNone/>
            </a:pPr>
            <a:r>
              <a:rPr b="1" i="0" lang="en-US" sz="12800" u="none" cap="none" strike="noStrike">
                <a:solidFill>
                  <a:srgbClr val="0E0E0E"/>
                </a:solidFill>
                <a:latin typeface="Quattrocento"/>
                <a:ea typeface="Quattrocento"/>
                <a:cs typeface="Quattrocento"/>
                <a:sym typeface="Quattrocento"/>
              </a:rPr>
              <a:t>T</a:t>
            </a:r>
            <a:endParaRPr b="0" i="0" sz="12800" u="none" cap="none" strike="noStrike">
              <a:solidFill>
                <a:schemeClr val="dk1"/>
              </a:solidFill>
              <a:latin typeface="Calibri"/>
              <a:ea typeface="Calibri"/>
              <a:cs typeface="Calibri"/>
              <a:sym typeface="Calibri"/>
            </a:endParaRPr>
          </a:p>
        </p:txBody>
      </p:sp>
      <p:pic>
        <p:nvPicPr>
          <p:cNvPr descr=" " id="265" name="Google Shape;265;g2affcc2d45e_0_220"/>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6" name="Google Shape;266;g2affcc2d45e_0_220"/>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67" name="Google Shape;267;g2affcc2d45e_0_220"/>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68" name="Google Shape;268;g2affcc2d45e_0_220"/>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69" name="Google Shape;269;g2affcc2d45e_0_220"/>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70" name="Google Shape;270;g2affcc2d45e_0_220"/>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71" name="Google Shape;271;g2affcc2d45e_0_220"/>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72" name="Google Shape;272;g2affcc2d45e_0_220"/>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73" name="Google Shape;273;g2affcc2d45e_0_220"/>
          <p:cNvSpPr/>
          <p:nvPr/>
        </p:nvSpPr>
        <p:spPr>
          <a:xfrm>
            <a:off x="3327816" y="35687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affcc2d45e_0_220"/>
          <p:cNvSpPr/>
          <p:nvPr/>
        </p:nvSpPr>
        <p:spPr>
          <a:xfrm>
            <a:off x="3327816" y="35687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affcc2d45e_0_220"/>
          <p:cNvSpPr/>
          <p:nvPr/>
        </p:nvSpPr>
        <p:spPr>
          <a:xfrm>
            <a:off x="3327816" y="35687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affcc2d45e_0_220"/>
          <p:cNvSpPr/>
          <p:nvPr/>
        </p:nvSpPr>
        <p:spPr>
          <a:xfrm>
            <a:off x="3327816" y="3568700"/>
            <a:ext cx="4725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Strengths</a:t>
            </a:r>
            <a:endParaRPr b="0" i="0" sz="3600" u="none" cap="none" strike="noStrike">
              <a:solidFill>
                <a:schemeClr val="dk1"/>
              </a:solidFill>
              <a:latin typeface="Calibri"/>
              <a:ea typeface="Calibri"/>
              <a:cs typeface="Calibri"/>
              <a:sym typeface="Calibri"/>
            </a:endParaRPr>
          </a:p>
        </p:txBody>
      </p:sp>
      <p:sp>
        <p:nvSpPr>
          <p:cNvPr id="277" name="Google Shape;277;g2affcc2d45e_0_220"/>
          <p:cNvSpPr/>
          <p:nvPr/>
        </p:nvSpPr>
        <p:spPr>
          <a:xfrm>
            <a:off x="3327816" y="4279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8" name="Google Shape;278;g2affcc2d45e_0_220"/>
          <p:cNvSpPr/>
          <p:nvPr/>
        </p:nvSpPr>
        <p:spPr>
          <a:xfrm>
            <a:off x="3327816" y="106172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affcc2d45e_0_220"/>
          <p:cNvSpPr/>
          <p:nvPr/>
        </p:nvSpPr>
        <p:spPr>
          <a:xfrm>
            <a:off x="3327816" y="106172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affcc2d45e_0_220"/>
          <p:cNvSpPr/>
          <p:nvPr/>
        </p:nvSpPr>
        <p:spPr>
          <a:xfrm>
            <a:off x="3327816" y="106172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affcc2d45e_0_220"/>
          <p:cNvSpPr/>
          <p:nvPr/>
        </p:nvSpPr>
        <p:spPr>
          <a:xfrm>
            <a:off x="3327816" y="10617200"/>
            <a:ext cx="4725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Opportunities</a:t>
            </a:r>
            <a:endParaRPr b="0" i="0" sz="3600" u="none" cap="none" strike="noStrike">
              <a:solidFill>
                <a:schemeClr val="dk1"/>
              </a:solidFill>
              <a:latin typeface="Calibri"/>
              <a:ea typeface="Calibri"/>
              <a:cs typeface="Calibri"/>
              <a:sym typeface="Calibri"/>
            </a:endParaRPr>
          </a:p>
        </p:txBody>
      </p:sp>
      <p:sp>
        <p:nvSpPr>
          <p:cNvPr id="282" name="Google Shape;282;g2affcc2d45e_0_220"/>
          <p:cNvSpPr/>
          <p:nvPr/>
        </p:nvSpPr>
        <p:spPr>
          <a:xfrm>
            <a:off x="3327816" y="11328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affcc2d45e_0_220"/>
          <p:cNvSpPr/>
          <p:nvPr/>
        </p:nvSpPr>
        <p:spPr>
          <a:xfrm>
            <a:off x="16473959" y="35687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affcc2d45e_0_220"/>
          <p:cNvSpPr/>
          <p:nvPr/>
        </p:nvSpPr>
        <p:spPr>
          <a:xfrm>
            <a:off x="16473959" y="35687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affcc2d45e_0_220"/>
          <p:cNvSpPr/>
          <p:nvPr/>
        </p:nvSpPr>
        <p:spPr>
          <a:xfrm>
            <a:off x="16473959" y="35687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affcc2d45e_0_220"/>
          <p:cNvSpPr/>
          <p:nvPr/>
        </p:nvSpPr>
        <p:spPr>
          <a:xfrm>
            <a:off x="16473959" y="3568700"/>
            <a:ext cx="4725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Weaknesses</a:t>
            </a:r>
            <a:endParaRPr b="0" i="0" sz="3600" u="none" cap="none" strike="noStrike">
              <a:solidFill>
                <a:schemeClr val="dk1"/>
              </a:solidFill>
              <a:latin typeface="Calibri"/>
              <a:ea typeface="Calibri"/>
              <a:cs typeface="Calibri"/>
              <a:sym typeface="Calibri"/>
            </a:endParaRPr>
          </a:p>
        </p:txBody>
      </p:sp>
      <p:sp>
        <p:nvSpPr>
          <p:cNvPr id="287" name="Google Shape;287;g2affcc2d45e_0_220"/>
          <p:cNvSpPr/>
          <p:nvPr/>
        </p:nvSpPr>
        <p:spPr>
          <a:xfrm>
            <a:off x="16473959" y="4279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8" name="Google Shape;288;g2affcc2d45e_0_220"/>
          <p:cNvSpPr/>
          <p:nvPr/>
        </p:nvSpPr>
        <p:spPr>
          <a:xfrm>
            <a:off x="16473959" y="106172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affcc2d45e_0_220"/>
          <p:cNvSpPr/>
          <p:nvPr/>
        </p:nvSpPr>
        <p:spPr>
          <a:xfrm>
            <a:off x="16473959" y="106172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affcc2d45e_0_220"/>
          <p:cNvSpPr/>
          <p:nvPr/>
        </p:nvSpPr>
        <p:spPr>
          <a:xfrm>
            <a:off x="16473959" y="10617200"/>
            <a:ext cx="4572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affcc2d45e_0_220"/>
          <p:cNvSpPr/>
          <p:nvPr/>
        </p:nvSpPr>
        <p:spPr>
          <a:xfrm>
            <a:off x="16473959" y="10617200"/>
            <a:ext cx="4725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Threats</a:t>
            </a:r>
            <a:endParaRPr b="0" i="0" sz="3600" u="none" cap="none" strike="noStrike">
              <a:solidFill>
                <a:schemeClr val="dk1"/>
              </a:solidFill>
              <a:latin typeface="Calibri"/>
              <a:ea typeface="Calibri"/>
              <a:cs typeface="Calibri"/>
              <a:sym typeface="Calibri"/>
            </a:endParaRPr>
          </a:p>
        </p:txBody>
      </p:sp>
      <p:sp>
        <p:nvSpPr>
          <p:cNvPr id="292" name="Google Shape;292;g2affcc2d45e_0_220"/>
          <p:cNvSpPr/>
          <p:nvPr/>
        </p:nvSpPr>
        <p:spPr>
          <a:xfrm>
            <a:off x="16473959" y="11328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297" name="Shape 297"/>
        <p:cNvGrpSpPr/>
        <p:nvPr/>
      </p:nvGrpSpPr>
      <p:grpSpPr>
        <a:xfrm>
          <a:off x="0" y="0"/>
          <a:ext cx="0" cy="0"/>
          <a:chOff x="0" y="0"/>
          <a:chExt cx="0" cy="0"/>
        </a:xfrm>
      </p:grpSpPr>
      <p:pic>
        <p:nvPicPr>
          <p:cNvPr descr=" " id="298" name="Google Shape;298;g2affcc2d45e_0_27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9" name="Google Shape;299;g2affcc2d45e_0_271"/>
          <p:cNvPicPr preferRelativeResize="0"/>
          <p:nvPr/>
        </p:nvPicPr>
        <p:blipFill rotWithShape="1">
          <a:blip r:embed="rId4">
            <a:alphaModFix/>
          </a:blip>
          <a:srcRect b="0" l="0" r="0" t="0"/>
          <a:stretch/>
        </p:blipFill>
        <p:spPr>
          <a:xfrm>
            <a:off x="317540" y="10236200"/>
            <a:ext cx="2409999" cy="2409577"/>
          </a:xfrm>
          <a:prstGeom prst="rect">
            <a:avLst/>
          </a:prstGeom>
          <a:noFill/>
          <a:ln>
            <a:noFill/>
          </a:ln>
        </p:spPr>
      </p:pic>
      <p:pic>
        <p:nvPicPr>
          <p:cNvPr descr=" " id="300" name="Google Shape;300;g2affcc2d45e_0_271"/>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301" name="Google Shape;301;g2affcc2d45e_0_271"/>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302" name="Google Shape;302;g2affcc2d45e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g2affcc2d45e_0_2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4" name="Google Shape;304;g2affcc2d45e_0_271"/>
          <p:cNvSpPr/>
          <p:nvPr/>
        </p:nvSpPr>
        <p:spPr>
          <a:xfrm>
            <a:off x="1397175" y="1143000"/>
            <a:ext cx="106905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Quattrocento"/>
              <a:buNone/>
            </a:pPr>
            <a:r>
              <a:rPr b="1" i="0" lang="en-US" sz="8000" u="none" cap="none" strike="noStrike">
                <a:solidFill>
                  <a:srgbClr val="0E0E0E"/>
                </a:solidFill>
                <a:latin typeface="Quattrocento"/>
                <a:ea typeface="Quattrocento"/>
                <a:cs typeface="Quattrocento"/>
                <a:sym typeface="Quattrocento"/>
              </a:rPr>
              <a:t>Some Data</a:t>
            </a:r>
            <a:endParaRPr b="0" i="0" sz="8000" u="none" cap="none" strike="noStrike">
              <a:solidFill>
                <a:schemeClr val="dk1"/>
              </a:solidFill>
              <a:latin typeface="Calibri"/>
              <a:ea typeface="Calibri"/>
              <a:cs typeface="Calibri"/>
              <a:sym typeface="Calibri"/>
            </a:endParaRPr>
          </a:p>
        </p:txBody>
      </p:sp>
      <p:sp>
        <p:nvSpPr>
          <p:cNvPr id="305" name="Google Shape;305;g2affcc2d45e_0_271"/>
          <p:cNvSpPr/>
          <p:nvPr/>
        </p:nvSpPr>
        <p:spPr>
          <a:xfrm>
            <a:off x="1244756" y="5029200"/>
            <a:ext cx="85737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affcc2d45e_0_271"/>
          <p:cNvSpPr/>
          <p:nvPr/>
        </p:nvSpPr>
        <p:spPr>
          <a:xfrm>
            <a:off x="1244756" y="5029200"/>
            <a:ext cx="8573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affcc2d45e_0_271"/>
          <p:cNvSpPr/>
          <p:nvPr/>
        </p:nvSpPr>
        <p:spPr>
          <a:xfrm>
            <a:off x="1244756" y="5378450"/>
            <a:ext cx="19305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affcc2d45e_0_271"/>
          <p:cNvSpPr/>
          <p:nvPr/>
        </p:nvSpPr>
        <p:spPr>
          <a:xfrm>
            <a:off x="1244756" y="5378450"/>
            <a:ext cx="22695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75%</a:t>
            </a:r>
            <a:endParaRPr b="0" i="0" sz="8000" u="none" cap="none" strike="noStrike">
              <a:solidFill>
                <a:schemeClr val="dk1"/>
              </a:solidFill>
              <a:latin typeface="Calibri"/>
              <a:ea typeface="Calibri"/>
              <a:cs typeface="Calibri"/>
              <a:sym typeface="Calibri"/>
            </a:endParaRPr>
          </a:p>
        </p:txBody>
      </p:sp>
      <p:sp>
        <p:nvSpPr>
          <p:cNvPr id="309" name="Google Shape;309;g2affcc2d45e_0_271"/>
          <p:cNvSpPr/>
          <p:nvPr/>
        </p:nvSpPr>
        <p:spPr>
          <a:xfrm>
            <a:off x="3378622" y="5029200"/>
            <a:ext cx="6439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affcc2d45e_0_271"/>
          <p:cNvSpPr/>
          <p:nvPr/>
        </p:nvSpPr>
        <p:spPr>
          <a:xfrm>
            <a:off x="3378622" y="5029200"/>
            <a:ext cx="65922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Enchanted Creatures</a:t>
            </a:r>
            <a:endParaRPr b="0" i="0" sz="3600" u="none" cap="none" strike="noStrike">
              <a:solidFill>
                <a:schemeClr val="dk1"/>
              </a:solidFill>
              <a:latin typeface="Calibri"/>
              <a:ea typeface="Calibri"/>
              <a:cs typeface="Calibri"/>
              <a:sym typeface="Calibri"/>
            </a:endParaRPr>
          </a:p>
        </p:txBody>
      </p:sp>
      <p:sp>
        <p:nvSpPr>
          <p:cNvPr id="311" name="Google Shape;311;g2affcc2d45e_0_271"/>
          <p:cNvSpPr/>
          <p:nvPr/>
        </p:nvSpPr>
        <p:spPr>
          <a:xfrm>
            <a:off x="3378622" y="5638800"/>
            <a:ext cx="6575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2" name="Google Shape;312;g2affcc2d45e_0_271"/>
          <p:cNvSpPr/>
          <p:nvPr/>
        </p:nvSpPr>
        <p:spPr>
          <a:xfrm>
            <a:off x="1244756" y="7467600"/>
            <a:ext cx="8573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affcc2d45e_0_271"/>
          <p:cNvSpPr/>
          <p:nvPr/>
        </p:nvSpPr>
        <p:spPr>
          <a:xfrm>
            <a:off x="1244756" y="7512050"/>
            <a:ext cx="2057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affcc2d45e_0_271"/>
          <p:cNvSpPr/>
          <p:nvPr/>
        </p:nvSpPr>
        <p:spPr>
          <a:xfrm>
            <a:off x="1244756" y="7512050"/>
            <a:ext cx="23964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60%</a:t>
            </a:r>
            <a:endParaRPr b="0" i="0" sz="8000" u="none" cap="none" strike="noStrike">
              <a:solidFill>
                <a:schemeClr val="dk1"/>
              </a:solidFill>
              <a:latin typeface="Calibri"/>
              <a:ea typeface="Calibri"/>
              <a:cs typeface="Calibri"/>
              <a:sym typeface="Calibri"/>
            </a:endParaRPr>
          </a:p>
        </p:txBody>
      </p:sp>
      <p:sp>
        <p:nvSpPr>
          <p:cNvPr id="315" name="Google Shape;315;g2affcc2d45e_0_271"/>
          <p:cNvSpPr/>
          <p:nvPr/>
        </p:nvSpPr>
        <p:spPr>
          <a:xfrm>
            <a:off x="3505638" y="7467600"/>
            <a:ext cx="631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affcc2d45e_0_271"/>
          <p:cNvSpPr/>
          <p:nvPr/>
        </p:nvSpPr>
        <p:spPr>
          <a:xfrm>
            <a:off x="3505638" y="7467600"/>
            <a:ext cx="6465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Magic-Wielding Individuals</a:t>
            </a:r>
            <a:endParaRPr b="0" i="0" sz="3600" u="none" cap="none" strike="noStrike">
              <a:solidFill>
                <a:schemeClr val="dk1"/>
              </a:solidFill>
              <a:latin typeface="Calibri"/>
              <a:ea typeface="Calibri"/>
              <a:cs typeface="Calibri"/>
              <a:sym typeface="Calibri"/>
            </a:endParaRPr>
          </a:p>
        </p:txBody>
      </p:sp>
      <p:sp>
        <p:nvSpPr>
          <p:cNvPr id="317" name="Google Shape;317;g2affcc2d45e_0_271"/>
          <p:cNvSpPr/>
          <p:nvPr/>
        </p:nvSpPr>
        <p:spPr>
          <a:xfrm>
            <a:off x="3505638" y="8077200"/>
            <a:ext cx="6448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8" name="Google Shape;318;g2affcc2d45e_0_271"/>
          <p:cNvSpPr/>
          <p:nvPr/>
        </p:nvSpPr>
        <p:spPr>
          <a:xfrm>
            <a:off x="1244756" y="9296400"/>
            <a:ext cx="8573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affcc2d45e_0_271"/>
          <p:cNvSpPr/>
          <p:nvPr/>
        </p:nvSpPr>
        <p:spPr>
          <a:xfrm>
            <a:off x="1244756" y="9645650"/>
            <a:ext cx="2057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affcc2d45e_0_271"/>
          <p:cNvSpPr/>
          <p:nvPr/>
        </p:nvSpPr>
        <p:spPr>
          <a:xfrm>
            <a:off x="1244756" y="9645650"/>
            <a:ext cx="23964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90%</a:t>
            </a:r>
            <a:endParaRPr b="0" i="0" sz="8000" u="none" cap="none" strike="noStrike">
              <a:solidFill>
                <a:schemeClr val="dk1"/>
              </a:solidFill>
              <a:latin typeface="Calibri"/>
              <a:ea typeface="Calibri"/>
              <a:cs typeface="Calibri"/>
              <a:sym typeface="Calibri"/>
            </a:endParaRPr>
          </a:p>
        </p:txBody>
      </p:sp>
      <p:sp>
        <p:nvSpPr>
          <p:cNvPr id="321" name="Google Shape;321;g2affcc2d45e_0_271"/>
          <p:cNvSpPr/>
          <p:nvPr/>
        </p:nvSpPr>
        <p:spPr>
          <a:xfrm>
            <a:off x="3505638" y="9296400"/>
            <a:ext cx="6312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affcc2d45e_0_271"/>
          <p:cNvSpPr/>
          <p:nvPr/>
        </p:nvSpPr>
        <p:spPr>
          <a:xfrm>
            <a:off x="3505638" y="9296400"/>
            <a:ext cx="6465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Spells Cast</a:t>
            </a:r>
            <a:endParaRPr b="0" i="0" sz="3600" u="none" cap="none" strike="noStrike">
              <a:solidFill>
                <a:schemeClr val="dk1"/>
              </a:solidFill>
              <a:latin typeface="Calibri"/>
              <a:ea typeface="Calibri"/>
              <a:cs typeface="Calibri"/>
              <a:sym typeface="Calibri"/>
            </a:endParaRPr>
          </a:p>
        </p:txBody>
      </p:sp>
      <p:sp>
        <p:nvSpPr>
          <p:cNvPr id="323" name="Google Shape;323;g2affcc2d45e_0_271"/>
          <p:cNvSpPr/>
          <p:nvPr/>
        </p:nvSpPr>
        <p:spPr>
          <a:xfrm>
            <a:off x="3505638" y="9906000"/>
            <a:ext cx="644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24" name="Google Shape;324;g2affcc2d45e_0_271"/>
          <p:cNvPicPr preferRelativeResize="0"/>
          <p:nvPr/>
        </p:nvPicPr>
        <p:blipFill rotWithShape="1">
          <a:blip r:embed="rId8">
            <a:alphaModFix/>
          </a:blip>
          <a:srcRect b="0" l="0" r="0" t="0"/>
          <a:stretch/>
        </p:blipFill>
        <p:spPr>
          <a:xfrm>
            <a:off x="11393324" y="1270000"/>
            <a:ext cx="11774372" cy="11176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329" name="Shape 329"/>
        <p:cNvGrpSpPr/>
        <p:nvPr/>
      </p:nvGrpSpPr>
      <p:grpSpPr>
        <a:xfrm>
          <a:off x="0" y="0"/>
          <a:ext cx="0" cy="0"/>
          <a:chOff x="0" y="0"/>
          <a:chExt cx="0" cy="0"/>
        </a:xfrm>
      </p:grpSpPr>
      <p:pic>
        <p:nvPicPr>
          <p:cNvPr descr=" " id="330" name="Google Shape;330;g2affcc2d45e_0_30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1" name="Google Shape;331;g2affcc2d45e_0_302"/>
          <p:cNvPicPr preferRelativeResize="0"/>
          <p:nvPr/>
        </p:nvPicPr>
        <p:blipFill rotWithShape="1">
          <a:blip r:embed="rId4">
            <a:alphaModFix/>
          </a:blip>
          <a:srcRect b="0" l="0" r="0" t="0"/>
          <a:stretch/>
        </p:blipFill>
        <p:spPr>
          <a:xfrm>
            <a:off x="2743543" y="1930400"/>
            <a:ext cx="18899962" cy="9867900"/>
          </a:xfrm>
          <a:prstGeom prst="rect">
            <a:avLst/>
          </a:prstGeom>
          <a:noFill/>
          <a:ln>
            <a:noFill/>
          </a:ln>
        </p:spPr>
      </p:pic>
      <p:pic>
        <p:nvPicPr>
          <p:cNvPr descr=" " id="332" name="Google Shape;332;g2affcc2d45e_0_302"/>
          <p:cNvPicPr preferRelativeResize="0"/>
          <p:nvPr/>
        </p:nvPicPr>
        <p:blipFill rotWithShape="1">
          <a:blip r:embed="rId5">
            <a:alphaModFix/>
          </a:blip>
          <a:srcRect b="0" l="0" r="0" t="0"/>
          <a:stretch/>
        </p:blipFill>
        <p:spPr>
          <a:xfrm>
            <a:off x="1752819" y="4051300"/>
            <a:ext cx="5448981" cy="939800"/>
          </a:xfrm>
          <a:prstGeom prst="rect">
            <a:avLst/>
          </a:prstGeom>
          <a:noFill/>
          <a:ln>
            <a:noFill/>
          </a:ln>
        </p:spPr>
      </p:pic>
      <p:pic>
        <p:nvPicPr>
          <p:cNvPr descr=" " id="333" name="Google Shape;333;g2affcc2d45e_0_302"/>
          <p:cNvPicPr preferRelativeResize="0"/>
          <p:nvPr/>
        </p:nvPicPr>
        <p:blipFill rotWithShape="1">
          <a:blip r:embed="rId6">
            <a:alphaModFix/>
          </a:blip>
          <a:srcRect b="0" l="0" r="0" t="0"/>
          <a:stretch/>
        </p:blipFill>
        <p:spPr>
          <a:xfrm>
            <a:off x="9056232" y="11214100"/>
            <a:ext cx="15330816" cy="1651000"/>
          </a:xfrm>
          <a:prstGeom prst="rect">
            <a:avLst/>
          </a:prstGeom>
          <a:noFill/>
          <a:ln>
            <a:noFill/>
          </a:ln>
        </p:spPr>
      </p:pic>
      <p:pic>
        <p:nvPicPr>
          <p:cNvPr descr=" " id="334" name="Google Shape;334;g2affcc2d45e_0_302"/>
          <p:cNvPicPr preferRelativeResize="0"/>
          <p:nvPr/>
        </p:nvPicPr>
        <p:blipFill rotWithShape="1">
          <a:blip r:embed="rId7">
            <a:alphaModFix/>
          </a:blip>
          <a:srcRect b="0" l="0" r="0" t="0"/>
          <a:stretch/>
        </p:blipFill>
        <p:spPr>
          <a:xfrm>
            <a:off x="0" y="495300"/>
            <a:ext cx="15330816" cy="647700"/>
          </a:xfrm>
          <a:prstGeom prst="rect">
            <a:avLst/>
          </a:prstGeom>
          <a:noFill/>
          <a:ln>
            <a:noFill/>
          </a:ln>
        </p:spPr>
      </p:pic>
      <p:pic>
        <p:nvPicPr>
          <p:cNvPr descr=" " id="335" name="Google Shape;335;g2affcc2d45e_0_302"/>
          <p:cNvPicPr preferRelativeResize="0"/>
          <p:nvPr/>
        </p:nvPicPr>
        <p:blipFill rotWithShape="1">
          <a:blip r:embed="rId8">
            <a:alphaModFix/>
          </a:blip>
          <a:srcRect b="0" l="0" r="0" t="0"/>
          <a:stretch/>
        </p:blipFill>
        <p:spPr>
          <a:xfrm>
            <a:off x="-368346" y="11766550"/>
            <a:ext cx="20570221" cy="546100"/>
          </a:xfrm>
          <a:prstGeom prst="rect">
            <a:avLst/>
          </a:prstGeom>
          <a:noFill/>
          <a:ln>
            <a:noFill/>
          </a:ln>
        </p:spPr>
      </p:pic>
      <p:sp>
        <p:nvSpPr>
          <p:cNvPr id="336" name="Google Shape;336;g2affcc2d45e_0_3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g2affcc2d45e_0_30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38" name="Google Shape;338;g2affcc2d45e_0_302"/>
          <p:cNvSpPr/>
          <p:nvPr/>
        </p:nvSpPr>
        <p:spPr>
          <a:xfrm>
            <a:off x="4305838" y="3403600"/>
            <a:ext cx="157626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affcc2d45e_0_302"/>
          <p:cNvSpPr/>
          <p:nvPr/>
        </p:nvSpPr>
        <p:spPr>
          <a:xfrm>
            <a:off x="4305838" y="3403600"/>
            <a:ext cx="157626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affcc2d45e_0_302"/>
          <p:cNvSpPr/>
          <p:nvPr/>
        </p:nvSpPr>
        <p:spPr>
          <a:xfrm>
            <a:off x="6331741" y="3403600"/>
            <a:ext cx="11710800" cy="439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Quattrocento"/>
              <a:buNone/>
            </a:pPr>
            <a:r>
              <a:rPr b="1" i="0" lang="en-US" sz="24000" u="none" cap="none" strike="noStrike">
                <a:solidFill>
                  <a:srgbClr val="272727"/>
                </a:solidFill>
                <a:latin typeface="Quattrocento"/>
                <a:ea typeface="Quattrocento"/>
                <a:cs typeface="Quattrocento"/>
                <a:sym typeface="Quattrocento"/>
              </a:rPr>
              <a:t>234,567</a:t>
            </a:r>
            <a:endParaRPr b="0" i="0" sz="24000" u="none" cap="none" strike="noStrike">
              <a:solidFill>
                <a:schemeClr val="dk1"/>
              </a:solidFill>
              <a:latin typeface="Calibri"/>
              <a:ea typeface="Calibri"/>
              <a:cs typeface="Calibri"/>
              <a:sym typeface="Calibri"/>
            </a:endParaRPr>
          </a:p>
        </p:txBody>
      </p:sp>
      <p:sp>
        <p:nvSpPr>
          <p:cNvPr id="341" name="Google Shape;341;g2affcc2d45e_0_302"/>
          <p:cNvSpPr/>
          <p:nvPr/>
        </p:nvSpPr>
        <p:spPr>
          <a:xfrm>
            <a:off x="4170355" y="6985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2" name="Google Shape;342;g2affcc2d45e_0_302"/>
          <p:cNvSpPr/>
          <p:nvPr/>
        </p:nvSpPr>
        <p:spPr>
          <a:xfrm>
            <a:off x="7483352" y="8610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347" name="Shape 347"/>
        <p:cNvGrpSpPr/>
        <p:nvPr/>
      </p:nvGrpSpPr>
      <p:grpSpPr>
        <a:xfrm>
          <a:off x="0" y="0"/>
          <a:ext cx="0" cy="0"/>
          <a:chOff x="0" y="0"/>
          <a:chExt cx="0" cy="0"/>
        </a:xfrm>
      </p:grpSpPr>
      <p:pic>
        <p:nvPicPr>
          <p:cNvPr descr=" " id="348" name="Google Shape;348;g2affcc2d45e_0_3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9" name="Google Shape;349;g2affcc2d45e_0_319"/>
          <p:cNvPicPr preferRelativeResize="0"/>
          <p:nvPr/>
        </p:nvPicPr>
        <p:blipFill rotWithShape="1">
          <a:blip r:embed="rId4">
            <a:alphaModFix/>
          </a:blip>
          <a:srcRect b="0" l="0" r="0" t="0"/>
          <a:stretch/>
        </p:blipFill>
        <p:spPr>
          <a:xfrm>
            <a:off x="23301062" y="0"/>
            <a:ext cx="317540" cy="10331451"/>
          </a:xfrm>
          <a:prstGeom prst="rect">
            <a:avLst/>
          </a:prstGeom>
          <a:noFill/>
          <a:ln>
            <a:noFill/>
          </a:ln>
        </p:spPr>
      </p:pic>
      <p:pic>
        <p:nvPicPr>
          <p:cNvPr descr=" " id="350" name="Google Shape;350;g2affcc2d45e_0_319"/>
          <p:cNvPicPr preferRelativeResize="0"/>
          <p:nvPr/>
        </p:nvPicPr>
        <p:blipFill rotWithShape="1">
          <a:blip r:embed="rId5">
            <a:alphaModFix/>
          </a:blip>
          <a:srcRect b="0" l="0" r="0" t="0"/>
          <a:stretch/>
        </p:blipFill>
        <p:spPr>
          <a:xfrm>
            <a:off x="444556" y="1168400"/>
            <a:ext cx="2409999" cy="2409577"/>
          </a:xfrm>
          <a:prstGeom prst="rect">
            <a:avLst/>
          </a:prstGeom>
          <a:noFill/>
          <a:ln>
            <a:noFill/>
          </a:ln>
        </p:spPr>
      </p:pic>
      <p:sp>
        <p:nvSpPr>
          <p:cNvPr id="351" name="Google Shape;351;g2affcc2d45e_0_3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affcc2d45e_0_3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3" name="Google Shape;353;g2affcc2d45e_0_319"/>
          <p:cNvSpPr/>
          <p:nvPr/>
        </p:nvSpPr>
        <p:spPr>
          <a:xfrm>
            <a:off x="3391324" y="3263900"/>
            <a:ext cx="78750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affcc2d45e_0_319"/>
          <p:cNvSpPr/>
          <p:nvPr/>
        </p:nvSpPr>
        <p:spPr>
          <a:xfrm>
            <a:off x="3683460" y="3263900"/>
            <a:ext cx="7290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affcc2d45e_0_319"/>
          <p:cNvSpPr/>
          <p:nvPr/>
        </p:nvSpPr>
        <p:spPr>
          <a:xfrm>
            <a:off x="3683460" y="3263900"/>
            <a:ext cx="78327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233 Coins</a:t>
            </a:r>
            <a:endParaRPr b="0" i="0" sz="12800" u="none" cap="none" strike="noStrike">
              <a:solidFill>
                <a:schemeClr val="dk1"/>
              </a:solidFill>
              <a:latin typeface="Calibri"/>
              <a:ea typeface="Calibri"/>
              <a:cs typeface="Calibri"/>
              <a:sym typeface="Calibri"/>
            </a:endParaRPr>
          </a:p>
        </p:txBody>
      </p:sp>
      <p:sp>
        <p:nvSpPr>
          <p:cNvPr id="356" name="Google Shape;356;g2affcc2d45e_0_319"/>
          <p:cNvSpPr/>
          <p:nvPr/>
        </p:nvSpPr>
        <p:spPr>
          <a:xfrm>
            <a:off x="3391324" y="5067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affcc2d45e_0_319"/>
          <p:cNvSpPr/>
          <p:nvPr/>
        </p:nvSpPr>
        <p:spPr>
          <a:xfrm>
            <a:off x="3323582" y="5067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8" name="Google Shape;358;g2affcc2d45e_0_319"/>
          <p:cNvSpPr/>
          <p:nvPr/>
        </p:nvSpPr>
        <p:spPr>
          <a:xfrm>
            <a:off x="3391324" y="6985000"/>
            <a:ext cx="78750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affcc2d45e_0_319"/>
          <p:cNvSpPr/>
          <p:nvPr/>
        </p:nvSpPr>
        <p:spPr>
          <a:xfrm>
            <a:off x="3531041" y="6985000"/>
            <a:ext cx="75954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affcc2d45e_0_319"/>
          <p:cNvSpPr/>
          <p:nvPr/>
        </p:nvSpPr>
        <p:spPr>
          <a:xfrm>
            <a:off x="3531041" y="6985000"/>
            <a:ext cx="81375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456 Hours</a:t>
            </a:r>
            <a:endParaRPr b="0" i="0" sz="12800" u="none" cap="none" strike="noStrike">
              <a:solidFill>
                <a:schemeClr val="dk1"/>
              </a:solidFill>
              <a:latin typeface="Calibri"/>
              <a:ea typeface="Calibri"/>
              <a:cs typeface="Calibri"/>
              <a:sym typeface="Calibri"/>
            </a:endParaRPr>
          </a:p>
        </p:txBody>
      </p:sp>
      <p:sp>
        <p:nvSpPr>
          <p:cNvPr id="361" name="Google Shape;361;g2affcc2d45e_0_319"/>
          <p:cNvSpPr/>
          <p:nvPr/>
        </p:nvSpPr>
        <p:spPr>
          <a:xfrm>
            <a:off x="3391324" y="8788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affcc2d45e_0_319"/>
          <p:cNvSpPr/>
          <p:nvPr/>
        </p:nvSpPr>
        <p:spPr>
          <a:xfrm>
            <a:off x="3323582" y="8788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3" name="Google Shape;363;g2affcc2d45e_0_319"/>
          <p:cNvSpPr/>
          <p:nvPr/>
        </p:nvSpPr>
        <p:spPr>
          <a:xfrm>
            <a:off x="13552594" y="3263900"/>
            <a:ext cx="78750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affcc2d45e_0_319"/>
          <p:cNvSpPr/>
          <p:nvPr/>
        </p:nvSpPr>
        <p:spPr>
          <a:xfrm>
            <a:off x="15908738" y="3263900"/>
            <a:ext cx="3162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affcc2d45e_0_319"/>
          <p:cNvSpPr/>
          <p:nvPr/>
        </p:nvSpPr>
        <p:spPr>
          <a:xfrm>
            <a:off x="15908738" y="3263900"/>
            <a:ext cx="37047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85%</a:t>
            </a:r>
            <a:endParaRPr b="0" i="0" sz="12800" u="none" cap="none" strike="noStrike">
              <a:solidFill>
                <a:schemeClr val="dk1"/>
              </a:solidFill>
              <a:latin typeface="Calibri"/>
              <a:ea typeface="Calibri"/>
              <a:cs typeface="Calibri"/>
              <a:sym typeface="Calibri"/>
            </a:endParaRPr>
          </a:p>
        </p:txBody>
      </p:sp>
      <p:sp>
        <p:nvSpPr>
          <p:cNvPr id="366" name="Google Shape;366;g2affcc2d45e_0_319"/>
          <p:cNvSpPr/>
          <p:nvPr/>
        </p:nvSpPr>
        <p:spPr>
          <a:xfrm>
            <a:off x="13552594" y="5067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affcc2d45e_0_319"/>
          <p:cNvSpPr/>
          <p:nvPr/>
        </p:nvSpPr>
        <p:spPr>
          <a:xfrm>
            <a:off x="13484852" y="5067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8" name="Google Shape;368;g2affcc2d45e_0_319"/>
          <p:cNvSpPr/>
          <p:nvPr/>
        </p:nvSpPr>
        <p:spPr>
          <a:xfrm>
            <a:off x="13552594" y="6985000"/>
            <a:ext cx="78750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affcc2d45e_0_319"/>
          <p:cNvSpPr/>
          <p:nvPr/>
        </p:nvSpPr>
        <p:spPr>
          <a:xfrm>
            <a:off x="14625878" y="6985000"/>
            <a:ext cx="57285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affcc2d45e_0_319"/>
          <p:cNvSpPr/>
          <p:nvPr/>
        </p:nvSpPr>
        <p:spPr>
          <a:xfrm>
            <a:off x="14625878" y="6985000"/>
            <a:ext cx="62703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535 Km</a:t>
            </a:r>
            <a:endParaRPr b="0" i="0" sz="12800" u="none" cap="none" strike="noStrike">
              <a:solidFill>
                <a:schemeClr val="dk1"/>
              </a:solidFill>
              <a:latin typeface="Calibri"/>
              <a:ea typeface="Calibri"/>
              <a:cs typeface="Calibri"/>
              <a:sym typeface="Calibri"/>
            </a:endParaRPr>
          </a:p>
        </p:txBody>
      </p:sp>
      <p:sp>
        <p:nvSpPr>
          <p:cNvPr id="371" name="Google Shape;371;g2affcc2d45e_0_319"/>
          <p:cNvSpPr/>
          <p:nvPr/>
        </p:nvSpPr>
        <p:spPr>
          <a:xfrm>
            <a:off x="13552594" y="8788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affcc2d45e_0_319"/>
          <p:cNvSpPr/>
          <p:nvPr/>
        </p:nvSpPr>
        <p:spPr>
          <a:xfrm>
            <a:off x="13484852" y="8788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377" name="Shape 377"/>
        <p:cNvGrpSpPr/>
        <p:nvPr/>
      </p:nvGrpSpPr>
      <p:grpSpPr>
        <a:xfrm>
          <a:off x="0" y="0"/>
          <a:ext cx="0" cy="0"/>
          <a:chOff x="0" y="0"/>
          <a:chExt cx="0" cy="0"/>
        </a:xfrm>
      </p:grpSpPr>
      <p:pic>
        <p:nvPicPr>
          <p:cNvPr descr=" " id="378" name="Google Shape;378;g2affcc2d45e_0_34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9" name="Google Shape;379;g2affcc2d45e_0_348"/>
          <p:cNvPicPr preferRelativeResize="0"/>
          <p:nvPr/>
        </p:nvPicPr>
        <p:blipFill rotWithShape="1">
          <a:blip r:embed="rId4">
            <a:alphaModFix/>
          </a:blip>
          <a:srcRect b="0" l="0" r="0" t="0"/>
          <a:stretch/>
        </p:blipFill>
        <p:spPr>
          <a:xfrm>
            <a:off x="3816827" y="1136650"/>
            <a:ext cx="20570221" cy="546100"/>
          </a:xfrm>
          <a:prstGeom prst="rect">
            <a:avLst/>
          </a:prstGeom>
          <a:noFill/>
          <a:ln>
            <a:noFill/>
          </a:ln>
        </p:spPr>
      </p:pic>
      <p:pic>
        <p:nvPicPr>
          <p:cNvPr descr=" " id="380" name="Google Shape;380;g2affcc2d45e_0_348"/>
          <p:cNvPicPr preferRelativeResize="0"/>
          <p:nvPr/>
        </p:nvPicPr>
        <p:blipFill rotWithShape="1">
          <a:blip r:embed="rId5">
            <a:alphaModFix/>
          </a:blip>
          <a:srcRect b="0" l="0" r="0" t="0"/>
          <a:stretch/>
        </p:blipFill>
        <p:spPr>
          <a:xfrm>
            <a:off x="19763670" y="7086600"/>
            <a:ext cx="3899387" cy="3898900"/>
          </a:xfrm>
          <a:prstGeom prst="rect">
            <a:avLst/>
          </a:prstGeom>
          <a:noFill/>
          <a:ln>
            <a:noFill/>
          </a:ln>
        </p:spPr>
      </p:pic>
      <p:pic>
        <p:nvPicPr>
          <p:cNvPr descr=" " id="381" name="Google Shape;381;g2affcc2d45e_0_348"/>
          <p:cNvPicPr preferRelativeResize="0"/>
          <p:nvPr/>
        </p:nvPicPr>
        <p:blipFill rotWithShape="1">
          <a:blip r:embed="rId6">
            <a:alphaModFix/>
          </a:blip>
          <a:srcRect b="0" l="0" r="0" t="0"/>
          <a:stretch/>
        </p:blipFill>
        <p:spPr>
          <a:xfrm>
            <a:off x="444556" y="11315700"/>
            <a:ext cx="1600400" cy="1600200"/>
          </a:xfrm>
          <a:prstGeom prst="rect">
            <a:avLst/>
          </a:prstGeom>
          <a:noFill/>
          <a:ln>
            <a:noFill/>
          </a:ln>
        </p:spPr>
      </p:pic>
      <p:sp>
        <p:nvSpPr>
          <p:cNvPr id="382" name="Google Shape;382;g2affcc2d45e_0_3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g2affcc2d45e_0_34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4" name="Google Shape;384;g2affcc2d45e_0_348"/>
          <p:cNvSpPr/>
          <p:nvPr/>
        </p:nvSpPr>
        <p:spPr>
          <a:xfrm>
            <a:off x="6841922" y="1143000"/>
            <a:ext cx="106905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Some Graph</a:t>
            </a:r>
            <a:endParaRPr b="0" i="0" sz="8000" u="none" cap="none" strike="noStrike">
              <a:solidFill>
                <a:schemeClr val="dk1"/>
              </a:solidFill>
              <a:latin typeface="Calibri"/>
              <a:ea typeface="Calibri"/>
              <a:cs typeface="Calibri"/>
              <a:sym typeface="Calibri"/>
            </a:endParaRPr>
          </a:p>
        </p:txBody>
      </p:sp>
      <p:sp>
        <p:nvSpPr>
          <p:cNvPr id="385" name="Google Shape;385;g2affcc2d45e_0_34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affcc2d45e_0_34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7" name="Google Shape;387;g2affcc2d45e_0_34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8" name="Google Shape;388;g2affcc2d45e_0_34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9" name="Google Shape;389;g2affcc2d45e_0_34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0" name="Google Shape;390;g2affcc2d45e_0_34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1" name="Google Shape;391;g2affcc2d45e_0_34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2" name="Google Shape;392;g2affcc2d45e_0_34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3" name="Google Shape;393;g2affcc2d45e_0_34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4" name="Google Shape;394;g2affcc2d45e_0_34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2185"/>
              <a:buFont typeface="Lato"/>
              <a:buNone/>
            </a:pPr>
            <a:r>
              <a:rPr b="0" i="0" lang="en-US" sz="2185" u="none" cap="none" strike="noStrike">
                <a:solidFill>
                  <a:srgbClr val="02618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5" name="Google Shape;395;g2affcc2d45e_0_34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6" name="Google Shape;396;g2affcc2d45e_0_34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7" name="Google Shape;397;g2affcc2d45e_0_34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8" name="Google Shape;398;g2affcc2d45e_0_34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9" name="Google Shape;399;g2affcc2d45e_0_34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0" name="Google Shape;400;g2affcc2d45e_0_34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1" name="Google Shape;401;g2affcc2d45e_0_34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2" name="Google Shape;402;g2affcc2d45e_0_34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3" name="Google Shape;403;g2affcc2d45e_0_34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4" name="Google Shape;404;g2affcc2d45e_0_34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6187"/>
              </a:buClr>
              <a:buSzPts val="1820"/>
              <a:buFont typeface="Lato"/>
              <a:buNone/>
            </a:pPr>
            <a:r>
              <a:rPr b="0" i="0" lang="en-US" sz="1820" u="none" cap="none" strike="noStrike">
                <a:solidFill>
                  <a:srgbClr val="02618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5" name="Google Shape;405;g2affcc2d45e_0_348"/>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6" name="Google Shape;406;g2affcc2d45e_0_348"/>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7" name="Google Shape;407;g2affcc2d45e_0_348"/>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8" name="Google Shape;408;g2affcc2d45e_0_348"/>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9" name="Google Shape;409;g2affcc2d45e_0_348"/>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10" name="Google Shape;410;g2affcc2d45e_0_348"/>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11" name="Google Shape;411;g2affcc2d45e_0_348"/>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12" name="Google Shape;412;g2affcc2d45e_0_348"/>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13" name="Google Shape;413;g2affcc2d45e_0_348"/>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14" name="Google Shape;414;g2affcc2d45e_0_348"/>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15" name="Google Shape;415;g2affcc2d45e_0_348"/>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6" name="Google Shape;416;g2affcc2d45e_0_348"/>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7" name="Google Shape;417;g2affcc2d45e_0_348"/>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8" name="Google Shape;418;g2affcc2d45e_0_348"/>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9" name="Google Shape;419;g2affcc2d45e_0_348"/>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20" name="Google Shape;420;g2affcc2d45e_0_348"/>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21" name="Google Shape;421;g2affcc2d45e_0_348"/>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22" name="Google Shape;422;g2affcc2d45e_0_348"/>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23" name="Google Shape;423;g2affcc2d45e_0_348"/>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24" name="Google Shape;424;g2affcc2d45e_0_348"/>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5" name="Google Shape;425;g2affcc2d45e_0_348"/>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6" name="Google Shape;426;g2affcc2d45e_0_348"/>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7" name="Google Shape;427;g2affcc2d45e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affcc2d45e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affcc2d45e_0_348"/>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30" name="Google Shape;430;g2affcc2d45e_0_348"/>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31" name="Google Shape;431;g2affcc2d45e_0_348"/>
          <p:cNvSpPr/>
          <p:nvPr/>
        </p:nvSpPr>
        <p:spPr>
          <a:xfrm>
            <a:off x="16308838" y="6365379"/>
            <a:ext cx="1778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affcc2d45e_0_348"/>
          <p:cNvSpPr/>
          <p:nvPr/>
        </p:nvSpPr>
        <p:spPr>
          <a:xfrm>
            <a:off x="16308838" y="6337300"/>
            <a:ext cx="19815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34.574</a:t>
            </a:r>
            <a:endParaRPr b="0" i="0" sz="4800" u="none" cap="none" strike="noStrike">
              <a:solidFill>
                <a:schemeClr val="dk1"/>
              </a:solidFill>
              <a:latin typeface="Calibri"/>
              <a:ea typeface="Calibri"/>
              <a:cs typeface="Calibri"/>
              <a:sym typeface="Calibri"/>
            </a:endParaRPr>
          </a:p>
        </p:txBody>
      </p:sp>
      <p:sp>
        <p:nvSpPr>
          <p:cNvPr id="433" name="Google Shape;433;g2affcc2d45e_0_348"/>
          <p:cNvSpPr/>
          <p:nvPr/>
        </p:nvSpPr>
        <p:spPr>
          <a:xfrm>
            <a:off x="16696237" y="70104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4" name="Google Shape;434;g2affcc2d45e_0_348"/>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affcc2d45e_0_348"/>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affcc2d45e_0_348"/>
          <p:cNvSpPr/>
          <p:nvPr/>
        </p:nvSpPr>
        <p:spPr>
          <a:xfrm>
            <a:off x="13158845" y="10515600"/>
            <a:ext cx="80781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Treasure Found</a:t>
            </a:r>
            <a:endParaRPr b="0" i="0" sz="4800" u="none" cap="none" strike="noStrike">
              <a:solidFill>
                <a:schemeClr val="dk1"/>
              </a:solidFill>
              <a:latin typeface="Calibri"/>
              <a:ea typeface="Calibri"/>
              <a:cs typeface="Calibri"/>
              <a:sym typeface="Calibri"/>
            </a:endParaRPr>
          </a:p>
        </p:txBody>
      </p:sp>
      <p:sp>
        <p:nvSpPr>
          <p:cNvPr id="437" name="Google Shape;437;g2affcc2d45e_0_348"/>
          <p:cNvSpPr/>
          <p:nvPr/>
        </p:nvSpPr>
        <p:spPr>
          <a:xfrm>
            <a:off x="13192716" y="112903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8" name="Google Shape;438;g2affcc2d45e_0_348"/>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affcc2d45e_0_348"/>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affcc2d45e_0_348"/>
          <p:cNvSpPr/>
          <p:nvPr/>
        </p:nvSpPr>
        <p:spPr>
          <a:xfrm>
            <a:off x="3149994" y="10515600"/>
            <a:ext cx="80781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Spellcasting Progress</a:t>
            </a:r>
            <a:endParaRPr b="0" i="0" sz="4800" u="none" cap="none" strike="noStrike">
              <a:solidFill>
                <a:schemeClr val="dk1"/>
              </a:solidFill>
              <a:latin typeface="Calibri"/>
              <a:ea typeface="Calibri"/>
              <a:cs typeface="Calibri"/>
              <a:sym typeface="Calibri"/>
            </a:endParaRPr>
          </a:p>
        </p:txBody>
      </p:sp>
      <p:sp>
        <p:nvSpPr>
          <p:cNvPr id="441" name="Google Shape;441;g2affcc2d45e_0_348"/>
          <p:cNvSpPr/>
          <p:nvPr/>
        </p:nvSpPr>
        <p:spPr>
          <a:xfrm>
            <a:off x="3183865" y="112903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446" name="Shape 446"/>
        <p:cNvGrpSpPr/>
        <p:nvPr/>
      </p:nvGrpSpPr>
      <p:grpSpPr>
        <a:xfrm>
          <a:off x="0" y="0"/>
          <a:ext cx="0" cy="0"/>
          <a:chOff x="0" y="0"/>
          <a:chExt cx="0" cy="0"/>
        </a:xfrm>
      </p:grpSpPr>
      <p:pic>
        <p:nvPicPr>
          <p:cNvPr descr=" " id="447" name="Google Shape;447;g2affcc2d45e_0_4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8" name="Google Shape;448;g2affcc2d45e_0_416"/>
          <p:cNvPicPr preferRelativeResize="0"/>
          <p:nvPr/>
        </p:nvPicPr>
        <p:blipFill rotWithShape="1">
          <a:blip r:embed="rId4">
            <a:alphaModFix/>
          </a:blip>
          <a:srcRect b="0" l="0" r="0" t="0"/>
          <a:stretch/>
        </p:blipFill>
        <p:spPr>
          <a:xfrm>
            <a:off x="317540" y="10236200"/>
            <a:ext cx="2409999" cy="2409577"/>
          </a:xfrm>
          <a:prstGeom prst="rect">
            <a:avLst/>
          </a:prstGeom>
          <a:noFill/>
          <a:ln>
            <a:noFill/>
          </a:ln>
        </p:spPr>
      </p:pic>
      <p:pic>
        <p:nvPicPr>
          <p:cNvPr descr=" " id="449" name="Google Shape;449;g2affcc2d45e_0_416"/>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450" name="Google Shape;450;g2affcc2d45e_0_416"/>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451" name="Google Shape;451;g2affcc2d45e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affcc2d45e_0_4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3" name="Google Shape;453;g2affcc2d45e_0_416"/>
          <p:cNvSpPr/>
          <p:nvPr/>
        </p:nvSpPr>
        <p:spPr>
          <a:xfrm>
            <a:off x="13450981" y="57531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affcc2d45e_0_416"/>
          <p:cNvSpPr/>
          <p:nvPr/>
        </p:nvSpPr>
        <p:spPr>
          <a:xfrm>
            <a:off x="13450981" y="57531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affcc2d45e_0_416"/>
          <p:cNvSpPr/>
          <p:nvPr/>
        </p:nvSpPr>
        <p:spPr>
          <a:xfrm>
            <a:off x="13450981" y="5753100"/>
            <a:ext cx="89418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affcc2d45e_0_416"/>
          <p:cNvSpPr/>
          <p:nvPr/>
        </p:nvSpPr>
        <p:spPr>
          <a:xfrm>
            <a:off x="13450981" y="66294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7" name="Google Shape;457;g2affcc2d45e_0_41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8" name="Google Shape;458;g2affcc2d45e_0_41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9" name="Google Shape;459;g2affcc2d45e_0_416"/>
          <p:cNvSpPr/>
          <p:nvPr/>
        </p:nvSpPr>
        <p:spPr>
          <a:xfrm>
            <a:off x="7011276" y="1219200"/>
            <a:ext cx="106905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464" name="Shape 464"/>
        <p:cNvGrpSpPr/>
        <p:nvPr/>
      </p:nvGrpSpPr>
      <p:grpSpPr>
        <a:xfrm>
          <a:off x="0" y="0"/>
          <a:ext cx="0" cy="0"/>
          <a:chOff x="0" y="0"/>
          <a:chExt cx="0" cy="0"/>
        </a:xfrm>
      </p:grpSpPr>
      <p:pic>
        <p:nvPicPr>
          <p:cNvPr descr=" " id="465" name="Google Shape;465;g2affcc2d45e_0_43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6" name="Google Shape;466;g2affcc2d45e_0_433"/>
          <p:cNvPicPr preferRelativeResize="0"/>
          <p:nvPr/>
        </p:nvPicPr>
        <p:blipFill rotWithShape="1">
          <a:blip r:embed="rId4">
            <a:alphaModFix/>
          </a:blip>
          <a:srcRect b="0" l="0" r="0" t="0"/>
          <a:stretch/>
        </p:blipFill>
        <p:spPr>
          <a:xfrm>
            <a:off x="23301062" y="0"/>
            <a:ext cx="317540" cy="10331451"/>
          </a:xfrm>
          <a:prstGeom prst="rect">
            <a:avLst/>
          </a:prstGeom>
          <a:noFill/>
          <a:ln>
            <a:noFill/>
          </a:ln>
        </p:spPr>
      </p:pic>
      <p:pic>
        <p:nvPicPr>
          <p:cNvPr descr=" " id="467" name="Google Shape;467;g2affcc2d45e_0_433"/>
          <p:cNvPicPr preferRelativeResize="0"/>
          <p:nvPr/>
        </p:nvPicPr>
        <p:blipFill rotWithShape="1">
          <a:blip r:embed="rId5">
            <a:alphaModFix/>
          </a:blip>
          <a:srcRect b="0" l="0" r="0" t="0"/>
          <a:stretch/>
        </p:blipFill>
        <p:spPr>
          <a:xfrm>
            <a:off x="444556" y="1168400"/>
            <a:ext cx="2409999" cy="2409577"/>
          </a:xfrm>
          <a:prstGeom prst="rect">
            <a:avLst/>
          </a:prstGeom>
          <a:noFill/>
          <a:ln>
            <a:noFill/>
          </a:ln>
        </p:spPr>
      </p:pic>
      <p:sp>
        <p:nvSpPr>
          <p:cNvPr id="468" name="Google Shape;468;g2affcc2d45e_0_4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affcc2d45e_0_4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0" name="Google Shape;470;g2affcc2d45e_0_433"/>
          <p:cNvSpPr/>
          <p:nvPr/>
        </p:nvSpPr>
        <p:spPr>
          <a:xfrm>
            <a:off x="2946768" y="4152900"/>
            <a:ext cx="8738700" cy="270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affcc2d45e_0_433"/>
          <p:cNvSpPr/>
          <p:nvPr/>
        </p:nvSpPr>
        <p:spPr>
          <a:xfrm>
            <a:off x="2946768" y="4152900"/>
            <a:ext cx="8738700" cy="270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affcc2d45e_0_433"/>
          <p:cNvSpPr/>
          <p:nvPr/>
        </p:nvSpPr>
        <p:spPr>
          <a:xfrm>
            <a:off x="2946768" y="4152900"/>
            <a:ext cx="89418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An mobile app</a:t>
            </a:r>
            <a:endParaRPr b="0" i="0" sz="4800" u="none" cap="none" strike="noStrike">
              <a:solidFill>
                <a:schemeClr val="dk1"/>
              </a:solidFill>
              <a:latin typeface="Calibri"/>
              <a:ea typeface="Calibri"/>
              <a:cs typeface="Calibri"/>
              <a:sym typeface="Calibri"/>
            </a:endParaRPr>
          </a:p>
        </p:txBody>
      </p:sp>
      <p:sp>
        <p:nvSpPr>
          <p:cNvPr id="473" name="Google Shape;473;g2affcc2d45e_0_433"/>
          <p:cNvSpPr/>
          <p:nvPr/>
        </p:nvSpPr>
        <p:spPr>
          <a:xfrm>
            <a:off x="2946768" y="50292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4" name="Google Shape;474;g2affcc2d45e_0_433"/>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5" name="Google Shape;475;g2affcc2d45e_0_433"/>
          <p:cNvSpPr/>
          <p:nvPr/>
        </p:nvSpPr>
        <p:spPr>
          <a:xfrm>
            <a:off x="2895962" y="1854200"/>
            <a:ext cx="129006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The Future of Fantasy</a:t>
            </a:r>
            <a:endParaRPr b="0" i="0" sz="8000" u="none" cap="none" strike="noStrike">
              <a:solidFill>
                <a:schemeClr val="dk1"/>
              </a:solidFill>
              <a:latin typeface="Calibri"/>
              <a:ea typeface="Calibri"/>
              <a:cs typeface="Calibri"/>
              <a:sym typeface="Calibri"/>
            </a:endParaRPr>
          </a:p>
        </p:txBody>
      </p:sp>
      <p:pic>
        <p:nvPicPr>
          <p:cNvPr descr=" " id="476" name="Google Shape;476;g2affcc2d45e_0_433"/>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77" name="Google Shape;477;g2affcc2d45e_0_433"/>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482" name="Shape 482"/>
        <p:cNvGrpSpPr/>
        <p:nvPr/>
      </p:nvGrpSpPr>
      <p:grpSpPr>
        <a:xfrm>
          <a:off x="0" y="0"/>
          <a:ext cx="0" cy="0"/>
          <a:chOff x="0" y="0"/>
          <a:chExt cx="0" cy="0"/>
        </a:xfrm>
      </p:grpSpPr>
      <p:pic>
        <p:nvPicPr>
          <p:cNvPr descr=" " id="483" name="Google Shape;483;g2affcc2d45e_0_45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4" name="Google Shape;484;g2affcc2d45e_0_450"/>
          <p:cNvPicPr preferRelativeResize="0"/>
          <p:nvPr/>
        </p:nvPicPr>
        <p:blipFill rotWithShape="1">
          <a:blip r:embed="rId4">
            <a:alphaModFix/>
          </a:blip>
          <a:srcRect b="0" l="0" r="0" t="0"/>
          <a:stretch/>
        </p:blipFill>
        <p:spPr>
          <a:xfrm>
            <a:off x="3816827" y="1136650"/>
            <a:ext cx="20570221" cy="546100"/>
          </a:xfrm>
          <a:prstGeom prst="rect">
            <a:avLst/>
          </a:prstGeom>
          <a:noFill/>
          <a:ln>
            <a:noFill/>
          </a:ln>
        </p:spPr>
      </p:pic>
      <p:pic>
        <p:nvPicPr>
          <p:cNvPr descr=" " id="485" name="Google Shape;485;g2affcc2d45e_0_450"/>
          <p:cNvPicPr preferRelativeResize="0"/>
          <p:nvPr/>
        </p:nvPicPr>
        <p:blipFill rotWithShape="1">
          <a:blip r:embed="rId5">
            <a:alphaModFix/>
          </a:blip>
          <a:srcRect b="0" l="0" r="0" t="0"/>
          <a:stretch/>
        </p:blipFill>
        <p:spPr>
          <a:xfrm>
            <a:off x="19763670" y="7086600"/>
            <a:ext cx="3899387" cy="3898900"/>
          </a:xfrm>
          <a:prstGeom prst="rect">
            <a:avLst/>
          </a:prstGeom>
          <a:noFill/>
          <a:ln>
            <a:noFill/>
          </a:ln>
        </p:spPr>
      </p:pic>
      <p:pic>
        <p:nvPicPr>
          <p:cNvPr descr=" " id="486" name="Google Shape;486;g2affcc2d45e_0_450"/>
          <p:cNvPicPr preferRelativeResize="0"/>
          <p:nvPr/>
        </p:nvPicPr>
        <p:blipFill rotWithShape="1">
          <a:blip r:embed="rId6">
            <a:alphaModFix/>
          </a:blip>
          <a:srcRect b="0" l="0" r="0" t="0"/>
          <a:stretch/>
        </p:blipFill>
        <p:spPr>
          <a:xfrm>
            <a:off x="444556" y="11315700"/>
            <a:ext cx="1600400" cy="1600200"/>
          </a:xfrm>
          <a:prstGeom prst="rect">
            <a:avLst/>
          </a:prstGeom>
          <a:noFill/>
          <a:ln>
            <a:noFill/>
          </a:ln>
        </p:spPr>
      </p:pic>
      <p:sp>
        <p:nvSpPr>
          <p:cNvPr id="487" name="Google Shape;487;g2affcc2d45e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affcc2d45e_0_45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9" name="Google Shape;489;g2affcc2d45e_0_450"/>
          <p:cNvSpPr/>
          <p:nvPr/>
        </p:nvSpPr>
        <p:spPr>
          <a:xfrm>
            <a:off x="876410" y="8305800"/>
            <a:ext cx="5715600" cy="270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affcc2d45e_0_450"/>
          <p:cNvSpPr/>
          <p:nvPr/>
        </p:nvSpPr>
        <p:spPr>
          <a:xfrm>
            <a:off x="876410" y="8305800"/>
            <a:ext cx="5715600" cy="270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affcc2d45e_0_450"/>
          <p:cNvSpPr/>
          <p:nvPr/>
        </p:nvSpPr>
        <p:spPr>
          <a:xfrm>
            <a:off x="876410" y="8305800"/>
            <a:ext cx="5919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 web application</a:t>
            </a:r>
            <a:endParaRPr b="0" i="0" sz="4800" u="none" cap="none" strike="noStrike">
              <a:solidFill>
                <a:schemeClr val="dk1"/>
              </a:solidFill>
              <a:latin typeface="Calibri"/>
              <a:ea typeface="Calibri"/>
              <a:cs typeface="Calibri"/>
              <a:sym typeface="Calibri"/>
            </a:endParaRPr>
          </a:p>
        </p:txBody>
      </p:sp>
      <p:sp>
        <p:nvSpPr>
          <p:cNvPr id="492" name="Google Shape;492;g2affcc2d45e_0_450"/>
          <p:cNvSpPr/>
          <p:nvPr/>
        </p:nvSpPr>
        <p:spPr>
          <a:xfrm>
            <a:off x="876410" y="91821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3" name="Google Shape;493;g2affcc2d45e_0_450"/>
          <p:cNvSpPr/>
          <p:nvPr/>
        </p:nvSpPr>
        <p:spPr>
          <a:xfrm>
            <a:off x="825603" y="1231900"/>
            <a:ext cx="7007100" cy="48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4" name="Google Shape;494;g2affcc2d45e_0_450"/>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5" name="Google Shape;495;g2affcc2d45e_0_450"/>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96" name="Google Shape;496;g2affcc2d45e_0_450"/>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501" name="Shape 501"/>
        <p:cNvGrpSpPr/>
        <p:nvPr/>
      </p:nvGrpSpPr>
      <p:grpSpPr>
        <a:xfrm>
          <a:off x="0" y="0"/>
          <a:ext cx="0" cy="0"/>
          <a:chOff x="0" y="0"/>
          <a:chExt cx="0" cy="0"/>
        </a:xfrm>
      </p:grpSpPr>
      <p:pic>
        <p:nvPicPr>
          <p:cNvPr descr=" " id="502" name="Google Shape;502;g2affcc2d45e_0_46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3" name="Google Shape;503;g2affcc2d45e_0_4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2affcc2d45e_0_4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5" name="Google Shape;505;g2affcc2d45e_0_468"/>
          <p:cNvSpPr/>
          <p:nvPr/>
        </p:nvSpPr>
        <p:spPr>
          <a:xfrm>
            <a:off x="15690694" y="698500"/>
            <a:ext cx="7464300" cy="2599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29" name="Shape 29"/>
        <p:cNvGrpSpPr/>
        <p:nvPr/>
      </p:nvGrpSpPr>
      <p:grpSpPr>
        <a:xfrm>
          <a:off x="0" y="0"/>
          <a:ext cx="0" cy="0"/>
          <a:chOff x="0" y="0"/>
          <a:chExt cx="0" cy="0"/>
        </a:xfrm>
      </p:grpSpPr>
      <p:pic>
        <p:nvPicPr>
          <p:cNvPr descr=" " id="30" name="Google Shape;30;g2affcc2d45e_0_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 name="Google Shape;31;g2affcc2d45e_0_13"/>
          <p:cNvPicPr preferRelativeResize="0"/>
          <p:nvPr/>
        </p:nvPicPr>
        <p:blipFill rotWithShape="1">
          <a:blip r:embed="rId4">
            <a:alphaModFix/>
          </a:blip>
          <a:srcRect b="0" l="0" r="0" t="0"/>
          <a:stretch/>
        </p:blipFill>
        <p:spPr>
          <a:xfrm>
            <a:off x="2743543" y="1930400"/>
            <a:ext cx="18899962" cy="9867900"/>
          </a:xfrm>
          <a:prstGeom prst="rect">
            <a:avLst/>
          </a:prstGeom>
          <a:noFill/>
          <a:ln>
            <a:noFill/>
          </a:ln>
        </p:spPr>
      </p:pic>
      <p:pic>
        <p:nvPicPr>
          <p:cNvPr descr=" " id="32" name="Google Shape;32;g2affcc2d45e_0_13"/>
          <p:cNvPicPr preferRelativeResize="0"/>
          <p:nvPr/>
        </p:nvPicPr>
        <p:blipFill rotWithShape="1">
          <a:blip r:embed="rId5">
            <a:alphaModFix/>
          </a:blip>
          <a:srcRect b="0" l="0" r="0" t="0"/>
          <a:stretch/>
        </p:blipFill>
        <p:spPr>
          <a:xfrm>
            <a:off x="1752819" y="4051300"/>
            <a:ext cx="5448981" cy="939800"/>
          </a:xfrm>
          <a:prstGeom prst="rect">
            <a:avLst/>
          </a:prstGeom>
          <a:noFill/>
          <a:ln>
            <a:noFill/>
          </a:ln>
        </p:spPr>
      </p:pic>
      <p:pic>
        <p:nvPicPr>
          <p:cNvPr descr=" " id="33" name="Google Shape;33;g2affcc2d45e_0_13"/>
          <p:cNvPicPr preferRelativeResize="0"/>
          <p:nvPr/>
        </p:nvPicPr>
        <p:blipFill rotWithShape="1">
          <a:blip r:embed="rId6">
            <a:alphaModFix/>
          </a:blip>
          <a:srcRect b="0" l="0" r="0" t="0"/>
          <a:stretch/>
        </p:blipFill>
        <p:spPr>
          <a:xfrm>
            <a:off x="9056232" y="11214100"/>
            <a:ext cx="15330816" cy="1651000"/>
          </a:xfrm>
          <a:prstGeom prst="rect">
            <a:avLst/>
          </a:prstGeom>
          <a:noFill/>
          <a:ln>
            <a:noFill/>
          </a:ln>
        </p:spPr>
      </p:pic>
      <p:pic>
        <p:nvPicPr>
          <p:cNvPr descr=" " id="34" name="Google Shape;34;g2affcc2d45e_0_13"/>
          <p:cNvPicPr preferRelativeResize="0"/>
          <p:nvPr/>
        </p:nvPicPr>
        <p:blipFill rotWithShape="1">
          <a:blip r:embed="rId7">
            <a:alphaModFix/>
          </a:blip>
          <a:srcRect b="0" l="0" r="0" t="0"/>
          <a:stretch/>
        </p:blipFill>
        <p:spPr>
          <a:xfrm>
            <a:off x="0" y="495300"/>
            <a:ext cx="15330816" cy="647700"/>
          </a:xfrm>
          <a:prstGeom prst="rect">
            <a:avLst/>
          </a:prstGeom>
          <a:noFill/>
          <a:ln>
            <a:noFill/>
          </a:ln>
        </p:spPr>
      </p:pic>
      <p:pic>
        <p:nvPicPr>
          <p:cNvPr descr=" " id="35" name="Google Shape;35;g2affcc2d45e_0_13"/>
          <p:cNvPicPr preferRelativeResize="0"/>
          <p:nvPr/>
        </p:nvPicPr>
        <p:blipFill rotWithShape="1">
          <a:blip r:embed="rId8">
            <a:alphaModFix/>
          </a:blip>
          <a:srcRect b="0" l="0" r="0" t="0"/>
          <a:stretch/>
        </p:blipFill>
        <p:spPr>
          <a:xfrm>
            <a:off x="-368346" y="11766550"/>
            <a:ext cx="20570221" cy="546100"/>
          </a:xfrm>
          <a:prstGeom prst="rect">
            <a:avLst/>
          </a:prstGeom>
          <a:noFill/>
          <a:ln>
            <a:noFill/>
          </a:ln>
        </p:spPr>
      </p:pic>
      <p:sp>
        <p:nvSpPr>
          <p:cNvPr id="36" name="Google Shape;36;g2affcc2d45e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affcc2d45e_0_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8" name="Google Shape;38;g2affcc2d45e_0_13"/>
          <p:cNvSpPr/>
          <p:nvPr/>
        </p:nvSpPr>
        <p:spPr>
          <a:xfrm>
            <a:off x="8353411" y="4394200"/>
            <a:ext cx="7680300" cy="234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Welcome</a:t>
            </a:r>
            <a:endParaRPr b="0" i="0" sz="12800" u="none" cap="none" strike="noStrike">
              <a:solidFill>
                <a:schemeClr val="dk1"/>
              </a:solidFill>
              <a:latin typeface="Calibri"/>
              <a:ea typeface="Calibri"/>
              <a:cs typeface="Calibri"/>
              <a:sym typeface="Calibri"/>
            </a:endParaRPr>
          </a:p>
        </p:txBody>
      </p:sp>
      <p:sp>
        <p:nvSpPr>
          <p:cNvPr id="39" name="Google Shape;39;g2affcc2d45e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510" name="Shape 510"/>
        <p:cNvGrpSpPr/>
        <p:nvPr/>
      </p:nvGrpSpPr>
      <p:grpSpPr>
        <a:xfrm>
          <a:off x="0" y="0"/>
          <a:ext cx="0" cy="0"/>
          <a:chOff x="0" y="0"/>
          <a:chExt cx="0" cy="0"/>
        </a:xfrm>
      </p:grpSpPr>
      <p:pic>
        <p:nvPicPr>
          <p:cNvPr descr=" " id="511" name="Google Shape;511;g2affcc2d45e_0_47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2" name="Google Shape;512;g2affcc2d45e_0_476"/>
          <p:cNvPicPr preferRelativeResize="0"/>
          <p:nvPr/>
        </p:nvPicPr>
        <p:blipFill rotWithShape="1">
          <a:blip r:embed="rId4">
            <a:alphaModFix/>
          </a:blip>
          <a:srcRect b="0" l="0" r="0" t="0"/>
          <a:stretch/>
        </p:blipFill>
        <p:spPr>
          <a:xfrm>
            <a:off x="317540" y="10236200"/>
            <a:ext cx="2409999" cy="2409577"/>
          </a:xfrm>
          <a:prstGeom prst="rect">
            <a:avLst/>
          </a:prstGeom>
          <a:noFill/>
          <a:ln>
            <a:noFill/>
          </a:ln>
        </p:spPr>
      </p:pic>
      <p:pic>
        <p:nvPicPr>
          <p:cNvPr descr=" " id="513" name="Google Shape;513;g2affcc2d45e_0_476"/>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514" name="Google Shape;514;g2affcc2d45e_0_476"/>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515" name="Google Shape;515;g2affcc2d45e_0_4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affcc2d45e_0_47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7" name="Google Shape;517;g2affcc2d45e_0_476"/>
          <p:cNvPicPr preferRelativeResize="0"/>
          <p:nvPr/>
        </p:nvPicPr>
        <p:blipFill rotWithShape="1">
          <a:blip r:embed="rId8">
            <a:alphaModFix/>
          </a:blip>
          <a:srcRect b="0" l="0" r="0" t="0"/>
          <a:stretch/>
        </p:blipFill>
        <p:spPr>
          <a:xfrm>
            <a:off x="0" y="0"/>
            <a:ext cx="7646356" cy="13716000"/>
          </a:xfrm>
          <a:prstGeom prst="rect">
            <a:avLst/>
          </a:prstGeom>
          <a:noFill/>
          <a:ln>
            <a:noFill/>
          </a:ln>
        </p:spPr>
      </p:pic>
      <p:sp>
        <p:nvSpPr>
          <p:cNvPr id="518" name="Google Shape;518;g2affcc2d45e_0_476"/>
          <p:cNvSpPr/>
          <p:nvPr/>
        </p:nvSpPr>
        <p:spPr>
          <a:xfrm>
            <a:off x="8675184" y="2578100"/>
            <a:ext cx="66048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affcc2d45e_0_476"/>
          <p:cNvSpPr/>
          <p:nvPr/>
        </p:nvSpPr>
        <p:spPr>
          <a:xfrm>
            <a:off x="8675184" y="2978150"/>
            <a:ext cx="647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affcc2d45e_0_476"/>
          <p:cNvSpPr/>
          <p:nvPr/>
        </p:nvSpPr>
        <p:spPr>
          <a:xfrm>
            <a:off x="8675184" y="2978150"/>
            <a:ext cx="11898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1</a:t>
            </a:r>
            <a:endParaRPr b="0" i="0" sz="12800" u="none" cap="none" strike="noStrike">
              <a:solidFill>
                <a:schemeClr val="dk1"/>
              </a:solidFill>
              <a:latin typeface="Calibri"/>
              <a:ea typeface="Calibri"/>
              <a:cs typeface="Calibri"/>
              <a:sym typeface="Calibri"/>
            </a:endParaRPr>
          </a:p>
        </p:txBody>
      </p:sp>
      <p:sp>
        <p:nvSpPr>
          <p:cNvPr id="521" name="Google Shape;521;g2affcc2d45e_0_476"/>
          <p:cNvSpPr/>
          <p:nvPr/>
        </p:nvSpPr>
        <p:spPr>
          <a:xfrm>
            <a:off x="9526191" y="2578100"/>
            <a:ext cx="57537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affcc2d45e_0_476"/>
          <p:cNvSpPr/>
          <p:nvPr/>
        </p:nvSpPr>
        <p:spPr>
          <a:xfrm>
            <a:off x="9526191" y="2578100"/>
            <a:ext cx="5957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Discover the secrets</a:t>
            </a:r>
            <a:endParaRPr b="0" i="0" sz="4800" u="none" cap="none" strike="noStrike">
              <a:solidFill>
                <a:schemeClr val="dk1"/>
              </a:solidFill>
              <a:latin typeface="Calibri"/>
              <a:ea typeface="Calibri"/>
              <a:cs typeface="Calibri"/>
              <a:sym typeface="Calibri"/>
            </a:endParaRPr>
          </a:p>
        </p:txBody>
      </p:sp>
      <p:sp>
        <p:nvSpPr>
          <p:cNvPr id="523" name="Google Shape;523;g2affcc2d45e_0_476"/>
          <p:cNvSpPr/>
          <p:nvPr/>
        </p:nvSpPr>
        <p:spPr>
          <a:xfrm>
            <a:off x="9526191" y="3352800"/>
            <a:ext cx="5889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4" name="Google Shape;524;g2affcc2d45e_0_476"/>
          <p:cNvSpPr/>
          <p:nvPr/>
        </p:nvSpPr>
        <p:spPr>
          <a:xfrm>
            <a:off x="8675184" y="6997700"/>
            <a:ext cx="66048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affcc2d45e_0_476"/>
          <p:cNvSpPr/>
          <p:nvPr/>
        </p:nvSpPr>
        <p:spPr>
          <a:xfrm>
            <a:off x="8675184" y="7702550"/>
            <a:ext cx="8892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affcc2d45e_0_476"/>
          <p:cNvSpPr/>
          <p:nvPr/>
        </p:nvSpPr>
        <p:spPr>
          <a:xfrm>
            <a:off x="8675184" y="7702550"/>
            <a:ext cx="14310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3</a:t>
            </a:r>
            <a:endParaRPr b="0" i="0" sz="12800" u="none" cap="none" strike="noStrike">
              <a:solidFill>
                <a:schemeClr val="dk1"/>
              </a:solidFill>
              <a:latin typeface="Calibri"/>
              <a:ea typeface="Calibri"/>
              <a:cs typeface="Calibri"/>
              <a:sym typeface="Calibri"/>
            </a:endParaRPr>
          </a:p>
        </p:txBody>
      </p:sp>
      <p:sp>
        <p:nvSpPr>
          <p:cNvPr id="527" name="Google Shape;527;g2affcc2d45e_0_476"/>
          <p:cNvSpPr/>
          <p:nvPr/>
        </p:nvSpPr>
        <p:spPr>
          <a:xfrm>
            <a:off x="9767521" y="6997700"/>
            <a:ext cx="55125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affcc2d45e_0_476"/>
          <p:cNvSpPr/>
          <p:nvPr/>
        </p:nvSpPr>
        <p:spPr>
          <a:xfrm>
            <a:off x="9767521" y="6997700"/>
            <a:ext cx="5715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Meet the creatures</a:t>
            </a:r>
            <a:endParaRPr b="0" i="0" sz="4800" u="none" cap="none" strike="noStrike">
              <a:solidFill>
                <a:schemeClr val="dk1"/>
              </a:solidFill>
              <a:latin typeface="Calibri"/>
              <a:ea typeface="Calibri"/>
              <a:cs typeface="Calibri"/>
              <a:sym typeface="Calibri"/>
            </a:endParaRPr>
          </a:p>
        </p:txBody>
      </p:sp>
      <p:sp>
        <p:nvSpPr>
          <p:cNvPr id="529" name="Google Shape;529;g2affcc2d45e_0_476"/>
          <p:cNvSpPr/>
          <p:nvPr/>
        </p:nvSpPr>
        <p:spPr>
          <a:xfrm>
            <a:off x="9767521" y="7772400"/>
            <a:ext cx="564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0" name="Google Shape;530;g2affcc2d45e_0_476"/>
          <p:cNvSpPr/>
          <p:nvPr/>
        </p:nvSpPr>
        <p:spPr>
          <a:xfrm>
            <a:off x="16181822" y="6997700"/>
            <a:ext cx="66048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affcc2d45e_0_476"/>
          <p:cNvSpPr/>
          <p:nvPr/>
        </p:nvSpPr>
        <p:spPr>
          <a:xfrm>
            <a:off x="16181822" y="7702550"/>
            <a:ext cx="8892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affcc2d45e_0_476"/>
          <p:cNvSpPr/>
          <p:nvPr/>
        </p:nvSpPr>
        <p:spPr>
          <a:xfrm>
            <a:off x="16181822" y="7702550"/>
            <a:ext cx="14310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4</a:t>
            </a:r>
            <a:endParaRPr b="0" i="0" sz="12800" u="none" cap="none" strike="noStrike">
              <a:solidFill>
                <a:schemeClr val="dk1"/>
              </a:solidFill>
              <a:latin typeface="Calibri"/>
              <a:ea typeface="Calibri"/>
              <a:cs typeface="Calibri"/>
              <a:sym typeface="Calibri"/>
            </a:endParaRPr>
          </a:p>
        </p:txBody>
      </p:sp>
      <p:sp>
        <p:nvSpPr>
          <p:cNvPr id="533" name="Google Shape;533;g2affcc2d45e_0_476"/>
          <p:cNvSpPr/>
          <p:nvPr/>
        </p:nvSpPr>
        <p:spPr>
          <a:xfrm>
            <a:off x="17274159" y="6997700"/>
            <a:ext cx="55125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affcc2d45e_0_476"/>
          <p:cNvSpPr/>
          <p:nvPr/>
        </p:nvSpPr>
        <p:spPr>
          <a:xfrm>
            <a:off x="17274159" y="6997700"/>
            <a:ext cx="5715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Uncover the magic</a:t>
            </a:r>
            <a:endParaRPr b="0" i="0" sz="4800" u="none" cap="none" strike="noStrike">
              <a:solidFill>
                <a:schemeClr val="dk1"/>
              </a:solidFill>
              <a:latin typeface="Calibri"/>
              <a:ea typeface="Calibri"/>
              <a:cs typeface="Calibri"/>
              <a:sym typeface="Calibri"/>
            </a:endParaRPr>
          </a:p>
        </p:txBody>
      </p:sp>
      <p:sp>
        <p:nvSpPr>
          <p:cNvPr id="535" name="Google Shape;535;g2affcc2d45e_0_476"/>
          <p:cNvSpPr/>
          <p:nvPr/>
        </p:nvSpPr>
        <p:spPr>
          <a:xfrm>
            <a:off x="17274159" y="7772400"/>
            <a:ext cx="564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6" name="Google Shape;536;g2affcc2d45e_0_476"/>
          <p:cNvSpPr/>
          <p:nvPr/>
        </p:nvSpPr>
        <p:spPr>
          <a:xfrm>
            <a:off x="16181822" y="25781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affcc2d45e_0_476"/>
          <p:cNvSpPr/>
          <p:nvPr/>
        </p:nvSpPr>
        <p:spPr>
          <a:xfrm>
            <a:off x="16181822" y="3314700"/>
            <a:ext cx="9273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affcc2d45e_0_476"/>
          <p:cNvSpPr/>
          <p:nvPr/>
        </p:nvSpPr>
        <p:spPr>
          <a:xfrm>
            <a:off x="16181822" y="3314700"/>
            <a:ext cx="14691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2</a:t>
            </a:r>
            <a:endParaRPr b="0" i="0" sz="12800" u="none" cap="none" strike="noStrike">
              <a:solidFill>
                <a:schemeClr val="dk1"/>
              </a:solidFill>
              <a:latin typeface="Calibri"/>
              <a:ea typeface="Calibri"/>
              <a:cs typeface="Calibri"/>
              <a:sym typeface="Calibri"/>
            </a:endParaRPr>
          </a:p>
        </p:txBody>
      </p:sp>
      <p:sp>
        <p:nvSpPr>
          <p:cNvPr id="539" name="Google Shape;539;g2affcc2d45e_0_476"/>
          <p:cNvSpPr/>
          <p:nvPr/>
        </p:nvSpPr>
        <p:spPr>
          <a:xfrm>
            <a:off x="17312264" y="2578100"/>
            <a:ext cx="54744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affcc2d45e_0_476"/>
          <p:cNvSpPr/>
          <p:nvPr/>
        </p:nvSpPr>
        <p:spPr>
          <a:xfrm>
            <a:off x="17312264" y="2578100"/>
            <a:ext cx="56775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Find your own path</a:t>
            </a:r>
            <a:endParaRPr b="0" i="0" sz="4800" u="none" cap="none" strike="noStrike">
              <a:solidFill>
                <a:schemeClr val="dk1"/>
              </a:solidFill>
              <a:latin typeface="Calibri"/>
              <a:ea typeface="Calibri"/>
              <a:cs typeface="Calibri"/>
              <a:sym typeface="Calibri"/>
            </a:endParaRPr>
          </a:p>
        </p:txBody>
      </p:sp>
      <p:sp>
        <p:nvSpPr>
          <p:cNvPr id="541" name="Google Shape;541;g2affcc2d45e_0_476"/>
          <p:cNvSpPr/>
          <p:nvPr/>
        </p:nvSpPr>
        <p:spPr>
          <a:xfrm>
            <a:off x="17312264" y="4025900"/>
            <a:ext cx="561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546" name="Shape 546"/>
        <p:cNvGrpSpPr/>
        <p:nvPr/>
      </p:nvGrpSpPr>
      <p:grpSpPr>
        <a:xfrm>
          <a:off x="0" y="0"/>
          <a:ext cx="0" cy="0"/>
          <a:chOff x="0" y="0"/>
          <a:chExt cx="0" cy="0"/>
        </a:xfrm>
      </p:grpSpPr>
      <p:pic>
        <p:nvPicPr>
          <p:cNvPr descr=" " id="547" name="Google Shape;547;g2affcc2d45e_0_5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8" name="Google Shape;548;g2affcc2d45e_0_511"/>
          <p:cNvPicPr preferRelativeResize="0"/>
          <p:nvPr/>
        </p:nvPicPr>
        <p:blipFill rotWithShape="1">
          <a:blip r:embed="rId4">
            <a:alphaModFix/>
          </a:blip>
          <a:srcRect b="0" l="0" r="0" t="0"/>
          <a:stretch/>
        </p:blipFill>
        <p:spPr>
          <a:xfrm>
            <a:off x="23301062" y="0"/>
            <a:ext cx="317540" cy="10331451"/>
          </a:xfrm>
          <a:prstGeom prst="rect">
            <a:avLst/>
          </a:prstGeom>
          <a:noFill/>
          <a:ln>
            <a:noFill/>
          </a:ln>
        </p:spPr>
      </p:pic>
      <p:pic>
        <p:nvPicPr>
          <p:cNvPr descr=" " id="549" name="Google Shape;549;g2affcc2d45e_0_511"/>
          <p:cNvPicPr preferRelativeResize="0"/>
          <p:nvPr/>
        </p:nvPicPr>
        <p:blipFill rotWithShape="1">
          <a:blip r:embed="rId5">
            <a:alphaModFix/>
          </a:blip>
          <a:srcRect b="0" l="0" r="0" t="0"/>
          <a:stretch/>
        </p:blipFill>
        <p:spPr>
          <a:xfrm>
            <a:off x="444556" y="1168400"/>
            <a:ext cx="2409999" cy="2409577"/>
          </a:xfrm>
          <a:prstGeom prst="rect">
            <a:avLst/>
          </a:prstGeom>
          <a:noFill/>
          <a:ln>
            <a:noFill/>
          </a:ln>
        </p:spPr>
      </p:pic>
      <p:sp>
        <p:nvSpPr>
          <p:cNvPr id="550" name="Google Shape;550;g2affcc2d45e_0_5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affcc2d45e_0_5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52" name="Google Shape;552;g2affcc2d45e_0_511"/>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53" name="Google Shape;553;g2affcc2d45e_0_511"/>
          <p:cNvSpPr/>
          <p:nvPr/>
        </p:nvSpPr>
        <p:spPr>
          <a:xfrm>
            <a:off x="5012893" y="11696700"/>
            <a:ext cx="143487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Fantasy Realm at a Glance</a:t>
            </a:r>
            <a:endParaRPr b="0" i="0" sz="8000" u="none" cap="none" strike="noStrike">
              <a:solidFill>
                <a:schemeClr val="dk1"/>
              </a:solidFill>
              <a:latin typeface="Calibri"/>
              <a:ea typeface="Calibri"/>
              <a:cs typeface="Calibri"/>
              <a:sym typeface="Calibri"/>
            </a:endParaRPr>
          </a:p>
        </p:txBody>
      </p:sp>
      <p:sp>
        <p:nvSpPr>
          <p:cNvPr id="554" name="Google Shape;554;g2affcc2d45e_0_511"/>
          <p:cNvSpPr/>
          <p:nvPr/>
        </p:nvSpPr>
        <p:spPr>
          <a:xfrm>
            <a:off x="15724565" y="1682750"/>
            <a:ext cx="69351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affcc2d45e_0_511"/>
          <p:cNvSpPr/>
          <p:nvPr/>
        </p:nvSpPr>
        <p:spPr>
          <a:xfrm>
            <a:off x="15724565" y="1682750"/>
            <a:ext cx="69351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affcc2d45e_0_511"/>
          <p:cNvSpPr/>
          <p:nvPr/>
        </p:nvSpPr>
        <p:spPr>
          <a:xfrm>
            <a:off x="15724565" y="1682750"/>
            <a:ext cx="7138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Enchanted Forest</a:t>
            </a:r>
            <a:endParaRPr b="0" i="0" sz="4800" u="none" cap="none" strike="noStrike">
              <a:solidFill>
                <a:schemeClr val="dk1"/>
              </a:solidFill>
              <a:latin typeface="Calibri"/>
              <a:ea typeface="Calibri"/>
              <a:cs typeface="Calibri"/>
              <a:sym typeface="Calibri"/>
            </a:endParaRPr>
          </a:p>
        </p:txBody>
      </p:sp>
      <p:sp>
        <p:nvSpPr>
          <p:cNvPr id="557" name="Google Shape;557;g2affcc2d45e_0_511"/>
          <p:cNvSpPr/>
          <p:nvPr/>
        </p:nvSpPr>
        <p:spPr>
          <a:xfrm>
            <a:off x="15724565" y="245745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8" name="Google Shape;558;g2affcc2d45e_0_511"/>
          <p:cNvSpPr/>
          <p:nvPr/>
        </p:nvSpPr>
        <p:spPr>
          <a:xfrm>
            <a:off x="15724565" y="4984750"/>
            <a:ext cx="69351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affcc2d45e_0_511"/>
          <p:cNvSpPr/>
          <p:nvPr/>
        </p:nvSpPr>
        <p:spPr>
          <a:xfrm>
            <a:off x="15724565" y="4984750"/>
            <a:ext cx="69351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affcc2d45e_0_511"/>
          <p:cNvSpPr/>
          <p:nvPr/>
        </p:nvSpPr>
        <p:spPr>
          <a:xfrm>
            <a:off x="15724565" y="4984750"/>
            <a:ext cx="7138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Crystal Caves</a:t>
            </a:r>
            <a:endParaRPr b="0" i="0" sz="4800" u="none" cap="none" strike="noStrike">
              <a:solidFill>
                <a:schemeClr val="dk1"/>
              </a:solidFill>
              <a:latin typeface="Calibri"/>
              <a:ea typeface="Calibri"/>
              <a:cs typeface="Calibri"/>
              <a:sym typeface="Calibri"/>
            </a:endParaRPr>
          </a:p>
        </p:txBody>
      </p:sp>
      <p:sp>
        <p:nvSpPr>
          <p:cNvPr id="561" name="Google Shape;561;g2affcc2d45e_0_511"/>
          <p:cNvSpPr/>
          <p:nvPr/>
        </p:nvSpPr>
        <p:spPr>
          <a:xfrm>
            <a:off x="15724565" y="575945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2" name="Google Shape;562;g2affcc2d45e_0_511"/>
          <p:cNvSpPr/>
          <p:nvPr/>
        </p:nvSpPr>
        <p:spPr>
          <a:xfrm>
            <a:off x="15724565" y="83121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affcc2d45e_0_511"/>
          <p:cNvSpPr/>
          <p:nvPr/>
        </p:nvSpPr>
        <p:spPr>
          <a:xfrm>
            <a:off x="15724565" y="83121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affcc2d45e_0_511"/>
          <p:cNvSpPr/>
          <p:nvPr/>
        </p:nvSpPr>
        <p:spPr>
          <a:xfrm>
            <a:off x="15724565" y="8312150"/>
            <a:ext cx="7138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Dragon's Lair</a:t>
            </a:r>
            <a:endParaRPr b="0" i="0" sz="4800" u="none" cap="none" strike="noStrike">
              <a:solidFill>
                <a:schemeClr val="dk1"/>
              </a:solidFill>
              <a:latin typeface="Calibri"/>
              <a:ea typeface="Calibri"/>
              <a:cs typeface="Calibri"/>
              <a:sym typeface="Calibri"/>
            </a:endParaRPr>
          </a:p>
        </p:txBody>
      </p:sp>
      <p:sp>
        <p:nvSpPr>
          <p:cNvPr id="565" name="Google Shape;565;g2affcc2d45e_0_511"/>
          <p:cNvSpPr/>
          <p:nvPr/>
        </p:nvSpPr>
        <p:spPr>
          <a:xfrm>
            <a:off x="15724565" y="90868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570" name="Shape 570"/>
        <p:cNvGrpSpPr/>
        <p:nvPr/>
      </p:nvGrpSpPr>
      <p:grpSpPr>
        <a:xfrm>
          <a:off x="0" y="0"/>
          <a:ext cx="0" cy="0"/>
          <a:chOff x="0" y="0"/>
          <a:chExt cx="0" cy="0"/>
        </a:xfrm>
      </p:grpSpPr>
      <p:pic>
        <p:nvPicPr>
          <p:cNvPr descr=" " id="571" name="Google Shape;571;g2affcc2d45e_0_53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72" name="Google Shape;572;g2affcc2d45e_0_534"/>
          <p:cNvPicPr preferRelativeResize="0"/>
          <p:nvPr/>
        </p:nvPicPr>
        <p:blipFill rotWithShape="1">
          <a:blip r:embed="rId4">
            <a:alphaModFix/>
          </a:blip>
          <a:srcRect b="0" l="0" r="0" t="0"/>
          <a:stretch/>
        </p:blipFill>
        <p:spPr>
          <a:xfrm>
            <a:off x="3816827" y="1136650"/>
            <a:ext cx="20570221" cy="546100"/>
          </a:xfrm>
          <a:prstGeom prst="rect">
            <a:avLst/>
          </a:prstGeom>
          <a:noFill/>
          <a:ln>
            <a:noFill/>
          </a:ln>
        </p:spPr>
      </p:pic>
      <p:pic>
        <p:nvPicPr>
          <p:cNvPr descr=" " id="573" name="Google Shape;573;g2affcc2d45e_0_534"/>
          <p:cNvPicPr preferRelativeResize="0"/>
          <p:nvPr/>
        </p:nvPicPr>
        <p:blipFill rotWithShape="1">
          <a:blip r:embed="rId5">
            <a:alphaModFix/>
          </a:blip>
          <a:srcRect b="0" l="0" r="0" t="0"/>
          <a:stretch/>
        </p:blipFill>
        <p:spPr>
          <a:xfrm>
            <a:off x="19763670" y="7086600"/>
            <a:ext cx="3899387" cy="3898900"/>
          </a:xfrm>
          <a:prstGeom prst="rect">
            <a:avLst/>
          </a:prstGeom>
          <a:noFill/>
          <a:ln>
            <a:noFill/>
          </a:ln>
        </p:spPr>
      </p:pic>
      <p:pic>
        <p:nvPicPr>
          <p:cNvPr descr=" " id="574" name="Google Shape;574;g2affcc2d45e_0_534"/>
          <p:cNvPicPr preferRelativeResize="0"/>
          <p:nvPr/>
        </p:nvPicPr>
        <p:blipFill rotWithShape="1">
          <a:blip r:embed="rId6">
            <a:alphaModFix/>
          </a:blip>
          <a:srcRect b="0" l="0" r="0" t="0"/>
          <a:stretch/>
        </p:blipFill>
        <p:spPr>
          <a:xfrm>
            <a:off x="444556" y="11315700"/>
            <a:ext cx="1600400" cy="1600200"/>
          </a:xfrm>
          <a:prstGeom prst="rect">
            <a:avLst/>
          </a:prstGeom>
          <a:noFill/>
          <a:ln>
            <a:noFill/>
          </a:ln>
        </p:spPr>
      </p:pic>
      <p:sp>
        <p:nvSpPr>
          <p:cNvPr id="575" name="Google Shape;575;g2affcc2d45e_0_5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affcc2d45e_0_53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7" name="Google Shape;577;g2affcc2d45e_0_534"/>
          <p:cNvSpPr/>
          <p:nvPr/>
        </p:nvSpPr>
        <p:spPr>
          <a:xfrm>
            <a:off x="6054423" y="965200"/>
            <a:ext cx="122781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The Timeline</a:t>
            </a:r>
            <a:endParaRPr b="0" i="0" sz="8000" u="none" cap="none" strike="noStrike">
              <a:solidFill>
                <a:schemeClr val="dk1"/>
              </a:solidFill>
              <a:latin typeface="Calibri"/>
              <a:ea typeface="Calibri"/>
              <a:cs typeface="Calibri"/>
              <a:sym typeface="Calibri"/>
            </a:endParaRPr>
          </a:p>
        </p:txBody>
      </p:sp>
      <p:pic>
        <p:nvPicPr>
          <p:cNvPr descr=" " id="578" name="Google Shape;578;g2affcc2d45e_0_534"/>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79" name="Google Shape;579;g2affcc2d45e_0_53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affcc2d45e_0_534"/>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81" name="Google Shape;581;g2affcc2d45e_0_534"/>
          <p:cNvSpPr/>
          <p:nvPr/>
        </p:nvSpPr>
        <p:spPr>
          <a:xfrm>
            <a:off x="3035679" y="7200900"/>
            <a:ext cx="1625700" cy="1625700"/>
          </a:xfrm>
          <a:prstGeom prst="roundRect">
            <a:avLst>
              <a:gd fmla="val 781313" name="adj"/>
            </a:avLst>
          </a:prstGeom>
          <a:noFill/>
          <a:ln cap="flat" cmpd="sng" w="12700">
            <a:solidFill>
              <a:srgbClr val="0261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affcc2d45e_0_534"/>
          <p:cNvSpPr/>
          <p:nvPr/>
        </p:nvSpPr>
        <p:spPr>
          <a:xfrm>
            <a:off x="3035679" y="7575550"/>
            <a:ext cx="16257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2022</a:t>
            </a:r>
            <a:endParaRPr b="0" i="0" sz="4800" u="none" cap="none" strike="noStrike">
              <a:solidFill>
                <a:schemeClr val="dk1"/>
              </a:solidFill>
              <a:latin typeface="Calibri"/>
              <a:ea typeface="Calibri"/>
              <a:cs typeface="Calibri"/>
              <a:sym typeface="Calibri"/>
            </a:endParaRPr>
          </a:p>
        </p:txBody>
      </p:sp>
      <p:sp>
        <p:nvSpPr>
          <p:cNvPr id="583" name="Google Shape;583;g2affcc2d45e_0_53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affcc2d45e_0_534"/>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85" name="Google Shape;585;g2affcc2d45e_0_534"/>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86" name="Google Shape;586;g2affcc2d45e_0_534"/>
          <p:cNvSpPr/>
          <p:nvPr/>
        </p:nvSpPr>
        <p:spPr>
          <a:xfrm>
            <a:off x="8522765" y="7200900"/>
            <a:ext cx="1625700" cy="1625700"/>
          </a:xfrm>
          <a:prstGeom prst="roundRect">
            <a:avLst>
              <a:gd fmla="val 781313" name="adj"/>
            </a:avLst>
          </a:prstGeom>
          <a:noFill/>
          <a:ln cap="flat" cmpd="sng" w="12700">
            <a:solidFill>
              <a:srgbClr val="0261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affcc2d45e_0_534"/>
          <p:cNvSpPr/>
          <p:nvPr/>
        </p:nvSpPr>
        <p:spPr>
          <a:xfrm>
            <a:off x="8522765" y="7575550"/>
            <a:ext cx="16257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2023</a:t>
            </a:r>
            <a:endParaRPr b="0" i="0" sz="4800" u="none" cap="none" strike="noStrike">
              <a:solidFill>
                <a:schemeClr val="dk1"/>
              </a:solidFill>
              <a:latin typeface="Calibri"/>
              <a:ea typeface="Calibri"/>
              <a:cs typeface="Calibri"/>
              <a:sym typeface="Calibri"/>
            </a:endParaRPr>
          </a:p>
        </p:txBody>
      </p:sp>
      <p:sp>
        <p:nvSpPr>
          <p:cNvPr id="588" name="Google Shape;588;g2affcc2d45e_0_53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affcc2d45e_0_534"/>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90" name="Google Shape;590;g2affcc2d45e_0_534"/>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91" name="Google Shape;591;g2affcc2d45e_0_534"/>
          <p:cNvSpPr/>
          <p:nvPr/>
        </p:nvSpPr>
        <p:spPr>
          <a:xfrm>
            <a:off x="14009851" y="7200900"/>
            <a:ext cx="1625700" cy="1625700"/>
          </a:xfrm>
          <a:prstGeom prst="roundRect">
            <a:avLst>
              <a:gd fmla="val 781313" name="adj"/>
            </a:avLst>
          </a:prstGeom>
          <a:noFill/>
          <a:ln cap="flat" cmpd="sng" w="12700">
            <a:solidFill>
              <a:srgbClr val="0261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affcc2d45e_0_534"/>
          <p:cNvSpPr/>
          <p:nvPr/>
        </p:nvSpPr>
        <p:spPr>
          <a:xfrm>
            <a:off x="14016202" y="7575550"/>
            <a:ext cx="16131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2024</a:t>
            </a:r>
            <a:endParaRPr b="0" i="0" sz="4800" u="none" cap="none" strike="noStrike">
              <a:solidFill>
                <a:schemeClr val="dk1"/>
              </a:solidFill>
              <a:latin typeface="Calibri"/>
              <a:ea typeface="Calibri"/>
              <a:cs typeface="Calibri"/>
              <a:sym typeface="Calibri"/>
            </a:endParaRPr>
          </a:p>
        </p:txBody>
      </p:sp>
      <p:sp>
        <p:nvSpPr>
          <p:cNvPr id="593" name="Google Shape;593;g2affcc2d45e_0_53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affcc2d45e_0_534"/>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95" name="Google Shape;595;g2affcc2d45e_0_534"/>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96" name="Google Shape;596;g2affcc2d45e_0_534"/>
          <p:cNvSpPr/>
          <p:nvPr/>
        </p:nvSpPr>
        <p:spPr>
          <a:xfrm>
            <a:off x="19496937" y="7200900"/>
            <a:ext cx="1625700" cy="1625700"/>
          </a:xfrm>
          <a:prstGeom prst="roundRect">
            <a:avLst>
              <a:gd fmla="val 781313" name="adj"/>
            </a:avLst>
          </a:prstGeom>
          <a:noFill/>
          <a:ln cap="flat" cmpd="sng" w="12700">
            <a:solidFill>
              <a:srgbClr val="0261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affcc2d45e_0_534"/>
          <p:cNvSpPr/>
          <p:nvPr/>
        </p:nvSpPr>
        <p:spPr>
          <a:xfrm>
            <a:off x="19503288" y="7575550"/>
            <a:ext cx="16131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2025</a:t>
            </a:r>
            <a:endParaRPr b="0" i="0" sz="4800" u="none" cap="none" strike="noStrike">
              <a:solidFill>
                <a:schemeClr val="dk1"/>
              </a:solidFill>
              <a:latin typeface="Calibri"/>
              <a:ea typeface="Calibri"/>
              <a:cs typeface="Calibri"/>
              <a:sym typeface="Calibri"/>
            </a:endParaRPr>
          </a:p>
        </p:txBody>
      </p:sp>
      <p:sp>
        <p:nvSpPr>
          <p:cNvPr id="598" name="Google Shape;598;g2affcc2d45e_0_534"/>
          <p:cNvSpPr/>
          <p:nvPr/>
        </p:nvSpPr>
        <p:spPr>
          <a:xfrm>
            <a:off x="927216" y="45910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affcc2d45e_0_534"/>
          <p:cNvSpPr/>
          <p:nvPr/>
        </p:nvSpPr>
        <p:spPr>
          <a:xfrm>
            <a:off x="927216" y="45910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affcc2d45e_0_534"/>
          <p:cNvSpPr/>
          <p:nvPr/>
        </p:nvSpPr>
        <p:spPr>
          <a:xfrm>
            <a:off x="825603" y="4591050"/>
            <a:ext cx="630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a:t>
            </a:r>
            <a:endParaRPr b="0" i="0" sz="4800" u="none" cap="none" strike="noStrike">
              <a:solidFill>
                <a:schemeClr val="dk1"/>
              </a:solidFill>
              <a:latin typeface="Calibri"/>
              <a:ea typeface="Calibri"/>
              <a:cs typeface="Calibri"/>
              <a:sym typeface="Calibri"/>
            </a:endParaRPr>
          </a:p>
        </p:txBody>
      </p:sp>
      <p:sp>
        <p:nvSpPr>
          <p:cNvPr id="601" name="Google Shape;601;g2affcc2d45e_0_534"/>
          <p:cNvSpPr/>
          <p:nvPr/>
        </p:nvSpPr>
        <p:spPr>
          <a:xfrm>
            <a:off x="859474" y="53657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02" name="Google Shape;602;g2affcc2d45e_0_534"/>
          <p:cNvSpPr/>
          <p:nvPr/>
        </p:nvSpPr>
        <p:spPr>
          <a:xfrm>
            <a:off x="11926791" y="45910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affcc2d45e_0_534"/>
          <p:cNvSpPr/>
          <p:nvPr/>
        </p:nvSpPr>
        <p:spPr>
          <a:xfrm>
            <a:off x="11926791" y="45910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affcc2d45e_0_534"/>
          <p:cNvSpPr/>
          <p:nvPr/>
        </p:nvSpPr>
        <p:spPr>
          <a:xfrm>
            <a:off x="11825178" y="4591050"/>
            <a:ext cx="630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Unicorn Migration</a:t>
            </a:r>
            <a:endParaRPr b="0" i="0" sz="4800" u="none" cap="none" strike="noStrike">
              <a:solidFill>
                <a:schemeClr val="dk1"/>
              </a:solidFill>
              <a:latin typeface="Calibri"/>
              <a:ea typeface="Calibri"/>
              <a:cs typeface="Calibri"/>
              <a:sym typeface="Calibri"/>
            </a:endParaRPr>
          </a:p>
        </p:txBody>
      </p:sp>
      <p:sp>
        <p:nvSpPr>
          <p:cNvPr id="605" name="Google Shape;605;g2affcc2d45e_0_534"/>
          <p:cNvSpPr/>
          <p:nvPr/>
        </p:nvSpPr>
        <p:spPr>
          <a:xfrm>
            <a:off x="11859049" y="53657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6" name="Google Shape;606;g2affcc2d45e_0_534"/>
          <p:cNvSpPr/>
          <p:nvPr/>
        </p:nvSpPr>
        <p:spPr>
          <a:xfrm>
            <a:off x="17363070" y="96075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affcc2d45e_0_534"/>
          <p:cNvSpPr/>
          <p:nvPr/>
        </p:nvSpPr>
        <p:spPr>
          <a:xfrm>
            <a:off x="17363070" y="96075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affcc2d45e_0_534"/>
          <p:cNvSpPr/>
          <p:nvPr/>
        </p:nvSpPr>
        <p:spPr>
          <a:xfrm>
            <a:off x="17261457" y="9607550"/>
            <a:ext cx="630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Rainbow Sightings</a:t>
            </a:r>
            <a:endParaRPr b="0" i="0" sz="4800" u="none" cap="none" strike="noStrike">
              <a:solidFill>
                <a:schemeClr val="dk1"/>
              </a:solidFill>
              <a:latin typeface="Calibri"/>
              <a:ea typeface="Calibri"/>
              <a:cs typeface="Calibri"/>
              <a:sym typeface="Calibri"/>
            </a:endParaRPr>
          </a:p>
        </p:txBody>
      </p:sp>
      <p:sp>
        <p:nvSpPr>
          <p:cNvPr id="609" name="Google Shape;609;g2affcc2d45e_0_534"/>
          <p:cNvSpPr/>
          <p:nvPr/>
        </p:nvSpPr>
        <p:spPr>
          <a:xfrm>
            <a:off x="17295328" y="103822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10" name="Google Shape;610;g2affcc2d45e_0_534"/>
          <p:cNvSpPr/>
          <p:nvPr/>
        </p:nvSpPr>
        <p:spPr>
          <a:xfrm>
            <a:off x="6490511" y="96075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affcc2d45e_0_534"/>
          <p:cNvSpPr/>
          <p:nvPr/>
        </p:nvSpPr>
        <p:spPr>
          <a:xfrm>
            <a:off x="6490511" y="9607550"/>
            <a:ext cx="6096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affcc2d45e_0_534"/>
          <p:cNvSpPr/>
          <p:nvPr/>
        </p:nvSpPr>
        <p:spPr>
          <a:xfrm>
            <a:off x="6388899" y="9607550"/>
            <a:ext cx="630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Enchanted Pool</a:t>
            </a:r>
            <a:endParaRPr b="0" i="0" sz="4800" u="none" cap="none" strike="noStrike">
              <a:solidFill>
                <a:schemeClr val="dk1"/>
              </a:solidFill>
              <a:latin typeface="Calibri"/>
              <a:ea typeface="Calibri"/>
              <a:cs typeface="Calibri"/>
              <a:sym typeface="Calibri"/>
            </a:endParaRPr>
          </a:p>
        </p:txBody>
      </p:sp>
      <p:sp>
        <p:nvSpPr>
          <p:cNvPr id="613" name="Google Shape;613;g2affcc2d45e_0_534"/>
          <p:cNvSpPr/>
          <p:nvPr/>
        </p:nvSpPr>
        <p:spPr>
          <a:xfrm>
            <a:off x="6422769" y="103822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618" name="Shape 618"/>
        <p:cNvGrpSpPr/>
        <p:nvPr/>
      </p:nvGrpSpPr>
      <p:grpSpPr>
        <a:xfrm>
          <a:off x="0" y="0"/>
          <a:ext cx="0" cy="0"/>
          <a:chOff x="0" y="0"/>
          <a:chExt cx="0" cy="0"/>
        </a:xfrm>
      </p:grpSpPr>
      <p:pic>
        <p:nvPicPr>
          <p:cNvPr descr=" " id="619" name="Google Shape;619;g2affcc2d45e_0_5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0" name="Google Shape;620;g2affcc2d45e_0_581"/>
          <p:cNvPicPr preferRelativeResize="0"/>
          <p:nvPr/>
        </p:nvPicPr>
        <p:blipFill rotWithShape="1">
          <a:blip r:embed="rId4">
            <a:alphaModFix/>
          </a:blip>
          <a:srcRect b="0" l="0" r="0" t="0"/>
          <a:stretch/>
        </p:blipFill>
        <p:spPr>
          <a:xfrm>
            <a:off x="317540" y="10236200"/>
            <a:ext cx="2409999" cy="2409577"/>
          </a:xfrm>
          <a:prstGeom prst="rect">
            <a:avLst/>
          </a:prstGeom>
          <a:noFill/>
          <a:ln>
            <a:noFill/>
          </a:ln>
        </p:spPr>
      </p:pic>
      <p:pic>
        <p:nvPicPr>
          <p:cNvPr descr=" " id="621" name="Google Shape;621;g2affcc2d45e_0_581"/>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622" name="Google Shape;622;g2affcc2d45e_0_581"/>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623" name="Google Shape;623;g2affcc2d45e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affcc2d45e_0_5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5" name="Google Shape;625;g2affcc2d45e_0_581"/>
          <p:cNvSpPr/>
          <p:nvPr/>
        </p:nvSpPr>
        <p:spPr>
          <a:xfrm>
            <a:off x="3581848" y="711200"/>
            <a:ext cx="58512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Our Team</a:t>
            </a:r>
            <a:endParaRPr b="0" i="0" sz="8000" u="none" cap="none" strike="noStrike">
              <a:solidFill>
                <a:schemeClr val="dk1"/>
              </a:solidFill>
              <a:latin typeface="Calibri"/>
              <a:ea typeface="Calibri"/>
              <a:cs typeface="Calibri"/>
              <a:sym typeface="Calibri"/>
            </a:endParaRPr>
          </a:p>
        </p:txBody>
      </p:sp>
      <p:sp>
        <p:nvSpPr>
          <p:cNvPr id="626" name="Google Shape;626;g2affcc2d45e_0_581"/>
          <p:cNvSpPr/>
          <p:nvPr/>
        </p:nvSpPr>
        <p:spPr>
          <a:xfrm>
            <a:off x="3556445" y="2876550"/>
            <a:ext cx="4788600" cy="986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affcc2d45e_0_581"/>
          <p:cNvPicPr preferRelativeResize="0"/>
          <p:nvPr/>
        </p:nvPicPr>
        <p:blipFill rotWithShape="1">
          <a:blip r:embed="rId8">
            <a:alphaModFix/>
          </a:blip>
          <a:srcRect b="0" l="0" r="0" t="0"/>
          <a:stretch/>
        </p:blipFill>
        <p:spPr>
          <a:xfrm>
            <a:off x="3556445" y="2876550"/>
            <a:ext cx="4788498" cy="8229601"/>
          </a:xfrm>
          <a:prstGeom prst="rect">
            <a:avLst/>
          </a:prstGeom>
          <a:noFill/>
          <a:ln>
            <a:noFill/>
          </a:ln>
        </p:spPr>
      </p:pic>
      <p:sp>
        <p:nvSpPr>
          <p:cNvPr id="628" name="Google Shape;628;g2affcc2d45e_0_581"/>
          <p:cNvSpPr/>
          <p:nvPr/>
        </p:nvSpPr>
        <p:spPr>
          <a:xfrm>
            <a:off x="3556445" y="11309350"/>
            <a:ext cx="4788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affcc2d45e_0_581"/>
          <p:cNvSpPr/>
          <p:nvPr/>
        </p:nvSpPr>
        <p:spPr>
          <a:xfrm>
            <a:off x="3556445" y="11309350"/>
            <a:ext cx="4788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affcc2d45e_0_581"/>
          <p:cNvSpPr/>
          <p:nvPr/>
        </p:nvSpPr>
        <p:spPr>
          <a:xfrm>
            <a:off x="3454832" y="11309350"/>
            <a:ext cx="49917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Eldruin</a:t>
            </a:r>
            <a:endParaRPr b="0" i="0" sz="4800" u="none" cap="none" strike="noStrike">
              <a:solidFill>
                <a:schemeClr val="dk1"/>
              </a:solidFill>
              <a:latin typeface="Calibri"/>
              <a:ea typeface="Calibri"/>
              <a:cs typeface="Calibri"/>
              <a:sym typeface="Calibri"/>
            </a:endParaRPr>
          </a:p>
        </p:txBody>
      </p:sp>
      <p:sp>
        <p:nvSpPr>
          <p:cNvPr id="631" name="Google Shape;631;g2affcc2d45e_0_581"/>
          <p:cNvSpPr/>
          <p:nvPr/>
        </p:nvSpPr>
        <p:spPr>
          <a:xfrm>
            <a:off x="3488703" y="121348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2" name="Google Shape;632;g2affcc2d45e_0_581"/>
          <p:cNvSpPr/>
          <p:nvPr/>
        </p:nvSpPr>
        <p:spPr>
          <a:xfrm>
            <a:off x="9157845" y="2876550"/>
            <a:ext cx="4788600" cy="986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affcc2d45e_0_581"/>
          <p:cNvPicPr preferRelativeResize="0"/>
          <p:nvPr/>
        </p:nvPicPr>
        <p:blipFill rotWithShape="1">
          <a:blip r:embed="rId9">
            <a:alphaModFix/>
          </a:blip>
          <a:srcRect b="0" l="0" r="0" t="0"/>
          <a:stretch/>
        </p:blipFill>
        <p:spPr>
          <a:xfrm>
            <a:off x="9157845" y="2876550"/>
            <a:ext cx="4788498" cy="8229601"/>
          </a:xfrm>
          <a:prstGeom prst="rect">
            <a:avLst/>
          </a:prstGeom>
          <a:noFill/>
          <a:ln>
            <a:noFill/>
          </a:ln>
        </p:spPr>
      </p:pic>
      <p:sp>
        <p:nvSpPr>
          <p:cNvPr id="634" name="Google Shape;634;g2affcc2d45e_0_581"/>
          <p:cNvSpPr/>
          <p:nvPr/>
        </p:nvSpPr>
        <p:spPr>
          <a:xfrm>
            <a:off x="9157845" y="11309350"/>
            <a:ext cx="4788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affcc2d45e_0_581"/>
          <p:cNvSpPr/>
          <p:nvPr/>
        </p:nvSpPr>
        <p:spPr>
          <a:xfrm>
            <a:off x="9157845" y="11309350"/>
            <a:ext cx="4788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affcc2d45e_0_581"/>
          <p:cNvSpPr/>
          <p:nvPr/>
        </p:nvSpPr>
        <p:spPr>
          <a:xfrm>
            <a:off x="9056232" y="11309350"/>
            <a:ext cx="49917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Elementalen</a:t>
            </a:r>
            <a:endParaRPr b="0" i="0" sz="4800" u="none" cap="none" strike="noStrike">
              <a:solidFill>
                <a:schemeClr val="dk1"/>
              </a:solidFill>
              <a:latin typeface="Calibri"/>
              <a:ea typeface="Calibri"/>
              <a:cs typeface="Calibri"/>
              <a:sym typeface="Calibri"/>
            </a:endParaRPr>
          </a:p>
        </p:txBody>
      </p:sp>
      <p:sp>
        <p:nvSpPr>
          <p:cNvPr id="637" name="Google Shape;637;g2affcc2d45e_0_581"/>
          <p:cNvSpPr/>
          <p:nvPr/>
        </p:nvSpPr>
        <p:spPr>
          <a:xfrm>
            <a:off x="9090103" y="121348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8" name="Google Shape;638;g2affcc2d45e_0_581"/>
          <p:cNvSpPr/>
          <p:nvPr/>
        </p:nvSpPr>
        <p:spPr>
          <a:xfrm>
            <a:off x="14759245" y="2876550"/>
            <a:ext cx="4788600" cy="986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affcc2d45e_0_581"/>
          <p:cNvPicPr preferRelativeResize="0"/>
          <p:nvPr/>
        </p:nvPicPr>
        <p:blipFill rotWithShape="1">
          <a:blip r:embed="rId10">
            <a:alphaModFix/>
          </a:blip>
          <a:srcRect b="0" l="0" r="0" t="0"/>
          <a:stretch/>
        </p:blipFill>
        <p:spPr>
          <a:xfrm>
            <a:off x="14759245" y="2876550"/>
            <a:ext cx="4788498" cy="8229601"/>
          </a:xfrm>
          <a:prstGeom prst="rect">
            <a:avLst/>
          </a:prstGeom>
          <a:noFill/>
          <a:ln>
            <a:noFill/>
          </a:ln>
        </p:spPr>
      </p:pic>
      <p:sp>
        <p:nvSpPr>
          <p:cNvPr id="640" name="Google Shape;640;g2affcc2d45e_0_581"/>
          <p:cNvSpPr/>
          <p:nvPr/>
        </p:nvSpPr>
        <p:spPr>
          <a:xfrm>
            <a:off x="14759245" y="11309350"/>
            <a:ext cx="4788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affcc2d45e_0_581"/>
          <p:cNvSpPr/>
          <p:nvPr/>
        </p:nvSpPr>
        <p:spPr>
          <a:xfrm>
            <a:off x="14759245" y="11309350"/>
            <a:ext cx="4788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affcc2d45e_0_581"/>
          <p:cNvSpPr/>
          <p:nvPr/>
        </p:nvSpPr>
        <p:spPr>
          <a:xfrm>
            <a:off x="14657632" y="11309350"/>
            <a:ext cx="49917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Lunaria</a:t>
            </a:r>
            <a:endParaRPr b="0" i="0" sz="4800" u="none" cap="none" strike="noStrike">
              <a:solidFill>
                <a:schemeClr val="dk1"/>
              </a:solidFill>
              <a:latin typeface="Calibri"/>
              <a:ea typeface="Calibri"/>
              <a:cs typeface="Calibri"/>
              <a:sym typeface="Calibri"/>
            </a:endParaRPr>
          </a:p>
        </p:txBody>
      </p:sp>
      <p:sp>
        <p:nvSpPr>
          <p:cNvPr id="643" name="Google Shape;643;g2affcc2d45e_0_581"/>
          <p:cNvSpPr/>
          <p:nvPr/>
        </p:nvSpPr>
        <p:spPr>
          <a:xfrm>
            <a:off x="14691503" y="121348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648" name="Shape 648"/>
        <p:cNvGrpSpPr/>
        <p:nvPr/>
      </p:nvGrpSpPr>
      <p:grpSpPr>
        <a:xfrm>
          <a:off x="0" y="0"/>
          <a:ext cx="0" cy="0"/>
          <a:chOff x="0" y="0"/>
          <a:chExt cx="0" cy="0"/>
        </a:xfrm>
      </p:grpSpPr>
      <p:pic>
        <p:nvPicPr>
          <p:cNvPr descr=" " id="649" name="Google Shape;649;g2affcc2d45e_0_6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50" name="Google Shape;650;g2affcc2d45e_0_610"/>
          <p:cNvPicPr preferRelativeResize="0"/>
          <p:nvPr/>
        </p:nvPicPr>
        <p:blipFill rotWithShape="1">
          <a:blip r:embed="rId4">
            <a:alphaModFix/>
          </a:blip>
          <a:srcRect b="0" l="0" r="0" t="0"/>
          <a:stretch/>
        </p:blipFill>
        <p:spPr>
          <a:xfrm>
            <a:off x="23301062" y="0"/>
            <a:ext cx="317540" cy="10331451"/>
          </a:xfrm>
          <a:prstGeom prst="rect">
            <a:avLst/>
          </a:prstGeom>
          <a:noFill/>
          <a:ln>
            <a:noFill/>
          </a:ln>
        </p:spPr>
      </p:pic>
      <p:pic>
        <p:nvPicPr>
          <p:cNvPr descr=" " id="651" name="Google Shape;651;g2affcc2d45e_0_610"/>
          <p:cNvPicPr preferRelativeResize="0"/>
          <p:nvPr/>
        </p:nvPicPr>
        <p:blipFill rotWithShape="1">
          <a:blip r:embed="rId5">
            <a:alphaModFix/>
          </a:blip>
          <a:srcRect b="0" l="0" r="0" t="0"/>
          <a:stretch/>
        </p:blipFill>
        <p:spPr>
          <a:xfrm>
            <a:off x="444556" y="1168400"/>
            <a:ext cx="2409999" cy="2409577"/>
          </a:xfrm>
          <a:prstGeom prst="rect">
            <a:avLst/>
          </a:prstGeom>
          <a:noFill/>
          <a:ln>
            <a:noFill/>
          </a:ln>
        </p:spPr>
      </p:pic>
      <p:sp>
        <p:nvSpPr>
          <p:cNvPr id="652" name="Google Shape;652;g2affcc2d45e_0_6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affcc2d45e_0_6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54" name="Google Shape;654;g2affcc2d45e_0_610"/>
          <p:cNvPicPr preferRelativeResize="0"/>
          <p:nvPr/>
        </p:nvPicPr>
        <p:blipFill rotWithShape="1">
          <a:blip r:embed="rId7">
            <a:alphaModFix/>
          </a:blip>
          <a:srcRect b="0" l="0" r="0" t="0"/>
          <a:stretch/>
        </p:blipFill>
        <p:spPr>
          <a:xfrm>
            <a:off x="1867133" y="1333500"/>
            <a:ext cx="7125591" cy="11061700"/>
          </a:xfrm>
          <a:prstGeom prst="rect">
            <a:avLst/>
          </a:prstGeom>
          <a:noFill/>
          <a:ln>
            <a:noFill/>
          </a:ln>
        </p:spPr>
      </p:pic>
      <p:sp>
        <p:nvSpPr>
          <p:cNvPr id="655" name="Google Shape;655;g2affcc2d45e_0_610"/>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affcc2d45e_0_610"/>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affcc2d45e_0_610"/>
          <p:cNvPicPr preferRelativeResize="0"/>
          <p:nvPr/>
        </p:nvPicPr>
        <p:blipFill rotWithShape="1">
          <a:blip r:embed="rId8">
            <a:alphaModFix/>
          </a:blip>
          <a:srcRect b="0" l="0" r="0" t="0"/>
          <a:stretch/>
        </p:blipFill>
        <p:spPr>
          <a:xfrm>
            <a:off x="9861638" y="2058913"/>
            <a:ext cx="827889" cy="1114549"/>
          </a:xfrm>
          <a:prstGeom prst="rect">
            <a:avLst/>
          </a:prstGeom>
          <a:noFill/>
          <a:ln>
            <a:noFill/>
          </a:ln>
        </p:spPr>
      </p:pic>
      <p:pic>
        <p:nvPicPr>
          <p:cNvPr descr=" " id="658" name="Google Shape;658;g2affcc2d45e_0_610"/>
          <p:cNvPicPr preferRelativeResize="0"/>
          <p:nvPr/>
        </p:nvPicPr>
        <p:blipFill rotWithShape="1">
          <a:blip r:embed="rId9">
            <a:alphaModFix/>
          </a:blip>
          <a:srcRect b="0" l="0" r="0" t="0"/>
          <a:stretch/>
        </p:blipFill>
        <p:spPr>
          <a:xfrm>
            <a:off x="10237480" y="3429000"/>
            <a:ext cx="38105" cy="1625600"/>
          </a:xfrm>
          <a:prstGeom prst="rect">
            <a:avLst/>
          </a:prstGeom>
          <a:noFill/>
          <a:ln>
            <a:noFill/>
          </a:ln>
        </p:spPr>
      </p:pic>
      <p:sp>
        <p:nvSpPr>
          <p:cNvPr id="659" name="Google Shape;659;g2affcc2d45e_0_610"/>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2affcc2d45e_0_610"/>
          <p:cNvPicPr preferRelativeResize="0"/>
          <p:nvPr/>
        </p:nvPicPr>
        <p:blipFill rotWithShape="1">
          <a:blip r:embed="rId10">
            <a:alphaModFix/>
          </a:blip>
          <a:srcRect b="0" l="0" r="0" t="0"/>
          <a:stretch/>
        </p:blipFill>
        <p:spPr>
          <a:xfrm>
            <a:off x="9758708" y="5310063"/>
            <a:ext cx="1033750" cy="1114673"/>
          </a:xfrm>
          <a:prstGeom prst="rect">
            <a:avLst/>
          </a:prstGeom>
          <a:noFill/>
          <a:ln>
            <a:noFill/>
          </a:ln>
        </p:spPr>
      </p:pic>
      <p:pic>
        <p:nvPicPr>
          <p:cNvPr descr=" " id="661" name="Google Shape;661;g2affcc2d45e_0_610"/>
          <p:cNvPicPr preferRelativeResize="0"/>
          <p:nvPr/>
        </p:nvPicPr>
        <p:blipFill rotWithShape="1">
          <a:blip r:embed="rId9">
            <a:alphaModFix/>
          </a:blip>
          <a:srcRect b="0" l="0" r="0" t="0"/>
          <a:stretch/>
        </p:blipFill>
        <p:spPr>
          <a:xfrm>
            <a:off x="10237480" y="6680200"/>
            <a:ext cx="38105" cy="1625600"/>
          </a:xfrm>
          <a:prstGeom prst="rect">
            <a:avLst/>
          </a:prstGeom>
          <a:noFill/>
          <a:ln>
            <a:noFill/>
          </a:ln>
        </p:spPr>
      </p:pic>
      <p:sp>
        <p:nvSpPr>
          <p:cNvPr id="662" name="Google Shape;662;g2affcc2d45e_0_610"/>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affcc2d45e_0_610"/>
          <p:cNvPicPr preferRelativeResize="0"/>
          <p:nvPr/>
        </p:nvPicPr>
        <p:blipFill rotWithShape="1">
          <a:blip r:embed="rId11">
            <a:alphaModFix/>
          </a:blip>
          <a:srcRect b="0" l="0" r="0" t="0"/>
          <a:stretch/>
        </p:blipFill>
        <p:spPr>
          <a:xfrm>
            <a:off x="9812488" y="8561313"/>
            <a:ext cx="926196" cy="1114549"/>
          </a:xfrm>
          <a:prstGeom prst="rect">
            <a:avLst/>
          </a:prstGeom>
          <a:noFill/>
          <a:ln>
            <a:noFill/>
          </a:ln>
        </p:spPr>
      </p:pic>
      <p:pic>
        <p:nvPicPr>
          <p:cNvPr descr=" " id="664" name="Google Shape;664;g2affcc2d45e_0_610"/>
          <p:cNvPicPr preferRelativeResize="0"/>
          <p:nvPr/>
        </p:nvPicPr>
        <p:blipFill rotWithShape="1">
          <a:blip r:embed="rId9">
            <a:alphaModFix/>
          </a:blip>
          <a:srcRect b="0" l="0" r="0" t="0"/>
          <a:stretch/>
        </p:blipFill>
        <p:spPr>
          <a:xfrm>
            <a:off x="10237480" y="9931400"/>
            <a:ext cx="38105" cy="1625600"/>
          </a:xfrm>
          <a:prstGeom prst="rect">
            <a:avLst/>
          </a:prstGeom>
          <a:noFill/>
          <a:ln>
            <a:noFill/>
          </a:ln>
        </p:spPr>
      </p:pic>
      <p:sp>
        <p:nvSpPr>
          <p:cNvPr id="665" name="Google Shape;665;g2affcc2d45e_0_610"/>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affcc2d45e_0_610"/>
          <p:cNvPicPr preferRelativeResize="0"/>
          <p:nvPr/>
        </p:nvPicPr>
        <p:blipFill rotWithShape="1">
          <a:blip r:embed="rId12">
            <a:alphaModFix/>
          </a:blip>
          <a:srcRect b="0" l="0" r="0" t="0"/>
          <a:stretch/>
        </p:blipFill>
        <p:spPr>
          <a:xfrm>
            <a:off x="9879612" y="11812662"/>
            <a:ext cx="791942" cy="1114301"/>
          </a:xfrm>
          <a:prstGeom prst="rect">
            <a:avLst/>
          </a:prstGeom>
          <a:noFill/>
          <a:ln>
            <a:noFill/>
          </a:ln>
        </p:spPr>
      </p:pic>
      <p:sp>
        <p:nvSpPr>
          <p:cNvPr id="667" name="Google Shape;667;g2affcc2d45e_0_610"/>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8" name="Google Shape;668;g2affcc2d45e_0_610"/>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9" name="Google Shape;669;g2affcc2d45e_0_610"/>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70" name="Google Shape;670;g2affcc2d45e_0_610"/>
          <p:cNvSpPr/>
          <p:nvPr/>
        </p:nvSpPr>
        <p:spPr>
          <a:xfrm>
            <a:off x="13810859" y="749300"/>
            <a:ext cx="8810700" cy="1469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675" name="Shape 675"/>
        <p:cNvGrpSpPr/>
        <p:nvPr/>
      </p:nvGrpSpPr>
      <p:grpSpPr>
        <a:xfrm>
          <a:off x="0" y="0"/>
          <a:ext cx="0" cy="0"/>
          <a:chOff x="0" y="0"/>
          <a:chExt cx="0" cy="0"/>
        </a:xfrm>
      </p:grpSpPr>
      <p:pic>
        <p:nvPicPr>
          <p:cNvPr descr=" " id="676" name="Google Shape;676;g2affcc2d45e_0_63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77" name="Google Shape;677;g2affcc2d45e_0_636"/>
          <p:cNvPicPr preferRelativeResize="0"/>
          <p:nvPr/>
        </p:nvPicPr>
        <p:blipFill rotWithShape="1">
          <a:blip r:embed="rId4">
            <a:alphaModFix/>
          </a:blip>
          <a:srcRect b="0" l="0" r="0" t="0"/>
          <a:stretch/>
        </p:blipFill>
        <p:spPr>
          <a:xfrm>
            <a:off x="3816827" y="1136650"/>
            <a:ext cx="20570221" cy="546100"/>
          </a:xfrm>
          <a:prstGeom prst="rect">
            <a:avLst/>
          </a:prstGeom>
          <a:noFill/>
          <a:ln>
            <a:noFill/>
          </a:ln>
        </p:spPr>
      </p:pic>
      <p:pic>
        <p:nvPicPr>
          <p:cNvPr descr=" " id="678" name="Google Shape;678;g2affcc2d45e_0_636"/>
          <p:cNvPicPr preferRelativeResize="0"/>
          <p:nvPr/>
        </p:nvPicPr>
        <p:blipFill rotWithShape="1">
          <a:blip r:embed="rId5">
            <a:alphaModFix/>
          </a:blip>
          <a:srcRect b="0" l="0" r="0" t="0"/>
          <a:stretch/>
        </p:blipFill>
        <p:spPr>
          <a:xfrm>
            <a:off x="19763670" y="7086600"/>
            <a:ext cx="3899387" cy="3898900"/>
          </a:xfrm>
          <a:prstGeom prst="rect">
            <a:avLst/>
          </a:prstGeom>
          <a:noFill/>
          <a:ln>
            <a:noFill/>
          </a:ln>
        </p:spPr>
      </p:pic>
      <p:pic>
        <p:nvPicPr>
          <p:cNvPr descr=" " id="679" name="Google Shape;679;g2affcc2d45e_0_636"/>
          <p:cNvPicPr preferRelativeResize="0"/>
          <p:nvPr/>
        </p:nvPicPr>
        <p:blipFill rotWithShape="1">
          <a:blip r:embed="rId6">
            <a:alphaModFix/>
          </a:blip>
          <a:srcRect b="0" l="0" r="0" t="0"/>
          <a:stretch/>
        </p:blipFill>
        <p:spPr>
          <a:xfrm>
            <a:off x="444556" y="11315700"/>
            <a:ext cx="1600400" cy="1600200"/>
          </a:xfrm>
          <a:prstGeom prst="rect">
            <a:avLst/>
          </a:prstGeom>
          <a:noFill/>
          <a:ln>
            <a:noFill/>
          </a:ln>
        </p:spPr>
      </p:pic>
      <p:sp>
        <p:nvSpPr>
          <p:cNvPr id="680" name="Google Shape;680;g2affcc2d45e_0_6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affcc2d45e_0_63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2" name="Google Shape;682;g2affcc2d45e_0_636"/>
          <p:cNvSpPr/>
          <p:nvPr/>
        </p:nvSpPr>
        <p:spPr>
          <a:xfrm>
            <a:off x="7794541" y="647700"/>
            <a:ext cx="88107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The List</a:t>
            </a:r>
            <a:endParaRPr b="0" i="0" sz="8000" u="none" cap="none" strike="noStrike">
              <a:solidFill>
                <a:schemeClr val="dk1"/>
              </a:solidFill>
              <a:latin typeface="Calibri"/>
              <a:ea typeface="Calibri"/>
              <a:cs typeface="Calibri"/>
              <a:sym typeface="Calibri"/>
            </a:endParaRPr>
          </a:p>
        </p:txBody>
      </p:sp>
      <p:sp>
        <p:nvSpPr>
          <p:cNvPr id="683" name="Google Shape;683;g2affcc2d45e_0_636"/>
          <p:cNvSpPr/>
          <p:nvPr/>
        </p:nvSpPr>
        <p:spPr>
          <a:xfrm>
            <a:off x="3670759" y="32512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affcc2d45e_0_636"/>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affcc2d45e_0_636"/>
          <p:cNvSpPr/>
          <p:nvPr/>
        </p:nvSpPr>
        <p:spPr>
          <a:xfrm>
            <a:off x="3670759" y="3606800"/>
            <a:ext cx="62493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Dragons</a:t>
            </a:r>
            <a:endParaRPr b="0" i="0" sz="3600" u="none" cap="none" strike="noStrike">
              <a:solidFill>
                <a:schemeClr val="dk1"/>
              </a:solidFill>
              <a:latin typeface="Calibri"/>
              <a:ea typeface="Calibri"/>
              <a:cs typeface="Calibri"/>
              <a:sym typeface="Calibri"/>
            </a:endParaRPr>
          </a:p>
        </p:txBody>
      </p:sp>
      <p:sp>
        <p:nvSpPr>
          <p:cNvPr id="686" name="Google Shape;686;g2affcc2d45e_0_636"/>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87" name="Google Shape;687;g2affcc2d45e_0_636"/>
          <p:cNvSpPr/>
          <p:nvPr/>
        </p:nvSpPr>
        <p:spPr>
          <a:xfrm>
            <a:off x="3670759" y="5080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affcc2d45e_0_636"/>
          <p:cNvSpPr/>
          <p:nvPr/>
        </p:nvSpPr>
        <p:spPr>
          <a:xfrm>
            <a:off x="3670759" y="5130800"/>
            <a:ext cx="62493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Medieval-like Settings</a:t>
            </a:r>
            <a:endParaRPr b="0" i="0" sz="3600" u="none" cap="none" strike="noStrike">
              <a:solidFill>
                <a:schemeClr val="dk1"/>
              </a:solidFill>
              <a:latin typeface="Calibri"/>
              <a:ea typeface="Calibri"/>
              <a:cs typeface="Calibri"/>
              <a:sym typeface="Calibri"/>
            </a:endParaRPr>
          </a:p>
        </p:txBody>
      </p:sp>
      <p:sp>
        <p:nvSpPr>
          <p:cNvPr id="689" name="Google Shape;689;g2affcc2d45e_0_636"/>
          <p:cNvSpPr/>
          <p:nvPr/>
        </p:nvSpPr>
        <p:spPr>
          <a:xfrm>
            <a:off x="10072359" y="5080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90" name="Google Shape;690;g2affcc2d45e_0_636"/>
          <p:cNvSpPr/>
          <p:nvPr/>
        </p:nvSpPr>
        <p:spPr>
          <a:xfrm>
            <a:off x="3670759" y="62992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affcc2d45e_0_636"/>
          <p:cNvSpPr/>
          <p:nvPr/>
        </p:nvSpPr>
        <p:spPr>
          <a:xfrm>
            <a:off x="3670759" y="6350000"/>
            <a:ext cx="62493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Chosen One Trope</a:t>
            </a:r>
            <a:endParaRPr b="0" i="0" sz="3600" u="none" cap="none" strike="noStrike">
              <a:solidFill>
                <a:schemeClr val="dk1"/>
              </a:solidFill>
              <a:latin typeface="Calibri"/>
              <a:ea typeface="Calibri"/>
              <a:cs typeface="Calibri"/>
              <a:sym typeface="Calibri"/>
            </a:endParaRPr>
          </a:p>
        </p:txBody>
      </p:sp>
      <p:sp>
        <p:nvSpPr>
          <p:cNvPr id="692" name="Google Shape;692;g2affcc2d45e_0_636"/>
          <p:cNvSpPr/>
          <p:nvPr/>
        </p:nvSpPr>
        <p:spPr>
          <a:xfrm>
            <a:off x="10072359" y="62992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93" name="Google Shape;693;g2affcc2d45e_0_636"/>
          <p:cNvSpPr/>
          <p:nvPr/>
        </p:nvSpPr>
        <p:spPr>
          <a:xfrm>
            <a:off x="3670759" y="75184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affcc2d45e_0_636"/>
          <p:cNvSpPr/>
          <p:nvPr/>
        </p:nvSpPr>
        <p:spPr>
          <a:xfrm>
            <a:off x="3670759" y="7874000"/>
            <a:ext cx="62493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Magic</a:t>
            </a:r>
            <a:endParaRPr b="0" i="0" sz="3600" u="none" cap="none" strike="noStrike">
              <a:solidFill>
                <a:schemeClr val="dk1"/>
              </a:solidFill>
              <a:latin typeface="Calibri"/>
              <a:ea typeface="Calibri"/>
              <a:cs typeface="Calibri"/>
              <a:sym typeface="Calibri"/>
            </a:endParaRPr>
          </a:p>
        </p:txBody>
      </p:sp>
      <p:sp>
        <p:nvSpPr>
          <p:cNvPr id="695" name="Google Shape;695;g2affcc2d45e_0_636"/>
          <p:cNvSpPr/>
          <p:nvPr/>
        </p:nvSpPr>
        <p:spPr>
          <a:xfrm>
            <a:off x="10072359" y="75184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96" name="Google Shape;696;g2affcc2d45e_0_636"/>
          <p:cNvSpPr/>
          <p:nvPr/>
        </p:nvSpPr>
        <p:spPr>
          <a:xfrm>
            <a:off x="3670759" y="9347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affcc2d45e_0_636"/>
          <p:cNvSpPr/>
          <p:nvPr/>
        </p:nvSpPr>
        <p:spPr>
          <a:xfrm>
            <a:off x="3670759" y="9702800"/>
            <a:ext cx="62493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The Best Curse</a:t>
            </a:r>
            <a:endParaRPr b="0" i="0" sz="3600" u="none" cap="none" strike="noStrike">
              <a:solidFill>
                <a:schemeClr val="dk1"/>
              </a:solidFill>
              <a:latin typeface="Calibri"/>
              <a:ea typeface="Calibri"/>
              <a:cs typeface="Calibri"/>
              <a:sym typeface="Calibri"/>
            </a:endParaRPr>
          </a:p>
        </p:txBody>
      </p:sp>
      <p:sp>
        <p:nvSpPr>
          <p:cNvPr id="698" name="Google Shape;698;g2affcc2d45e_0_636"/>
          <p:cNvSpPr/>
          <p:nvPr/>
        </p:nvSpPr>
        <p:spPr>
          <a:xfrm>
            <a:off x="10072359" y="9347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99" name="Google Shape;699;g2affcc2d45e_0_636"/>
          <p:cNvSpPr/>
          <p:nvPr/>
        </p:nvSpPr>
        <p:spPr>
          <a:xfrm>
            <a:off x="3670759" y="11176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affcc2d45e_0_636"/>
          <p:cNvSpPr/>
          <p:nvPr/>
        </p:nvSpPr>
        <p:spPr>
          <a:xfrm>
            <a:off x="3670759" y="11226800"/>
            <a:ext cx="62493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Unique Creatures</a:t>
            </a:r>
            <a:endParaRPr b="0" i="0" sz="3600" u="none" cap="none" strike="noStrike">
              <a:solidFill>
                <a:schemeClr val="dk1"/>
              </a:solidFill>
              <a:latin typeface="Calibri"/>
              <a:ea typeface="Calibri"/>
              <a:cs typeface="Calibri"/>
              <a:sym typeface="Calibri"/>
            </a:endParaRPr>
          </a:p>
        </p:txBody>
      </p:sp>
      <p:sp>
        <p:nvSpPr>
          <p:cNvPr id="701" name="Google Shape;701;g2affcc2d45e_0_636"/>
          <p:cNvSpPr/>
          <p:nvPr/>
        </p:nvSpPr>
        <p:spPr>
          <a:xfrm>
            <a:off x="10072359" y="11176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706" name="Shape 706"/>
        <p:cNvGrpSpPr/>
        <p:nvPr/>
      </p:nvGrpSpPr>
      <p:grpSpPr>
        <a:xfrm>
          <a:off x="0" y="0"/>
          <a:ext cx="0" cy="0"/>
          <a:chOff x="0" y="0"/>
          <a:chExt cx="0" cy="0"/>
        </a:xfrm>
      </p:grpSpPr>
      <p:pic>
        <p:nvPicPr>
          <p:cNvPr descr=" " id="707" name="Google Shape;707;g2affcc2d45e_0_66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08" name="Google Shape;708;g2affcc2d45e_0_666"/>
          <p:cNvPicPr preferRelativeResize="0"/>
          <p:nvPr/>
        </p:nvPicPr>
        <p:blipFill rotWithShape="1">
          <a:blip r:embed="rId4">
            <a:alphaModFix/>
          </a:blip>
          <a:srcRect b="0" l="0" r="0" t="0"/>
          <a:stretch/>
        </p:blipFill>
        <p:spPr>
          <a:xfrm>
            <a:off x="317540" y="10236200"/>
            <a:ext cx="2409999" cy="2409577"/>
          </a:xfrm>
          <a:prstGeom prst="rect">
            <a:avLst/>
          </a:prstGeom>
          <a:noFill/>
          <a:ln>
            <a:noFill/>
          </a:ln>
        </p:spPr>
      </p:pic>
      <p:pic>
        <p:nvPicPr>
          <p:cNvPr descr=" " id="709" name="Google Shape;709;g2affcc2d45e_0_666"/>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710" name="Google Shape;710;g2affcc2d45e_0_666"/>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711" name="Google Shape;711;g2affcc2d45e_0_6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2" name="Google Shape;712;g2affcc2d45e_0_66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13" name="Google Shape;713;g2affcc2d45e_0_666"/>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2affcc2d45e_0_666"/>
          <p:cNvSpPr/>
          <p:nvPr/>
        </p:nvSpPr>
        <p:spPr>
          <a:xfrm>
            <a:off x="10173972" y="31242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affcc2d45e_0_666"/>
          <p:cNvPicPr preferRelativeResize="0"/>
          <p:nvPr/>
        </p:nvPicPr>
        <p:blipFill rotWithShape="1">
          <a:blip r:embed="rId8">
            <a:alphaModFix/>
          </a:blip>
          <a:srcRect b="0" l="0" r="0" t="0"/>
          <a:stretch/>
        </p:blipFill>
        <p:spPr>
          <a:xfrm>
            <a:off x="10478810" y="3378200"/>
            <a:ext cx="1117740" cy="1117600"/>
          </a:xfrm>
          <a:prstGeom prst="rect">
            <a:avLst/>
          </a:prstGeom>
          <a:noFill/>
          <a:ln>
            <a:noFill/>
          </a:ln>
        </p:spPr>
      </p:pic>
      <p:sp>
        <p:nvSpPr>
          <p:cNvPr id="716" name="Google Shape;716;g2affcc2d45e_0_666"/>
          <p:cNvSpPr/>
          <p:nvPr/>
        </p:nvSpPr>
        <p:spPr>
          <a:xfrm>
            <a:off x="11799775" y="3327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affcc2d45e_0_666"/>
          <p:cNvSpPr/>
          <p:nvPr/>
        </p:nvSpPr>
        <p:spPr>
          <a:xfrm>
            <a:off x="11799775" y="33274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Chloe Ng</a:t>
            </a:r>
            <a:endParaRPr b="0" i="0" sz="3600" u="none" cap="none" strike="noStrike">
              <a:solidFill>
                <a:schemeClr val="dk1"/>
              </a:solidFill>
              <a:latin typeface="Calibri"/>
              <a:ea typeface="Calibri"/>
              <a:cs typeface="Calibri"/>
              <a:sym typeface="Calibri"/>
            </a:endParaRPr>
          </a:p>
        </p:txBody>
      </p:sp>
      <p:sp>
        <p:nvSpPr>
          <p:cNvPr id="718" name="Google Shape;718;g2affcc2d45e_0_666"/>
          <p:cNvSpPr/>
          <p:nvPr/>
        </p:nvSpPr>
        <p:spPr>
          <a:xfrm>
            <a:off x="11799775" y="393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19" name="Google Shape;719;g2affcc2d45e_0_666"/>
          <p:cNvSpPr/>
          <p:nvPr/>
        </p:nvSpPr>
        <p:spPr>
          <a:xfrm>
            <a:off x="787498" y="54864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g2affcc2d45e_0_666"/>
          <p:cNvPicPr preferRelativeResize="0"/>
          <p:nvPr/>
        </p:nvPicPr>
        <p:blipFill rotWithShape="1">
          <a:blip r:embed="rId9">
            <a:alphaModFix/>
          </a:blip>
          <a:srcRect b="0" l="0" r="0" t="0"/>
          <a:stretch/>
        </p:blipFill>
        <p:spPr>
          <a:xfrm>
            <a:off x="1092337" y="5740400"/>
            <a:ext cx="1117740" cy="1117600"/>
          </a:xfrm>
          <a:prstGeom prst="rect">
            <a:avLst/>
          </a:prstGeom>
          <a:noFill/>
          <a:ln>
            <a:noFill/>
          </a:ln>
        </p:spPr>
      </p:pic>
      <p:sp>
        <p:nvSpPr>
          <p:cNvPr id="721" name="Google Shape;721;g2affcc2d45e_0_666"/>
          <p:cNvSpPr/>
          <p:nvPr/>
        </p:nvSpPr>
        <p:spPr>
          <a:xfrm>
            <a:off x="2413302" y="56896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affcc2d45e_0_666"/>
          <p:cNvSpPr/>
          <p:nvPr/>
        </p:nvSpPr>
        <p:spPr>
          <a:xfrm>
            <a:off x="2413302" y="56896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Valtorin</a:t>
            </a:r>
            <a:endParaRPr b="0" i="0" sz="3600" u="none" cap="none" strike="noStrike">
              <a:solidFill>
                <a:schemeClr val="dk1"/>
              </a:solidFill>
              <a:latin typeface="Calibri"/>
              <a:ea typeface="Calibri"/>
              <a:cs typeface="Calibri"/>
              <a:sym typeface="Calibri"/>
            </a:endParaRPr>
          </a:p>
        </p:txBody>
      </p:sp>
      <p:sp>
        <p:nvSpPr>
          <p:cNvPr id="723" name="Google Shape;723;g2affcc2d45e_0_666"/>
          <p:cNvSpPr/>
          <p:nvPr/>
        </p:nvSpPr>
        <p:spPr>
          <a:xfrm>
            <a:off x="2413302" y="629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24" name="Google Shape;724;g2affcc2d45e_0_666"/>
          <p:cNvSpPr/>
          <p:nvPr/>
        </p:nvSpPr>
        <p:spPr>
          <a:xfrm>
            <a:off x="3835879" y="78232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g2affcc2d45e_0_666"/>
          <p:cNvPicPr preferRelativeResize="0"/>
          <p:nvPr/>
        </p:nvPicPr>
        <p:blipFill rotWithShape="1">
          <a:blip r:embed="rId10">
            <a:alphaModFix/>
          </a:blip>
          <a:srcRect b="0" l="0" r="0" t="0"/>
          <a:stretch/>
        </p:blipFill>
        <p:spPr>
          <a:xfrm>
            <a:off x="4140718" y="8077200"/>
            <a:ext cx="1117740" cy="1117600"/>
          </a:xfrm>
          <a:prstGeom prst="rect">
            <a:avLst/>
          </a:prstGeom>
          <a:noFill/>
          <a:ln>
            <a:noFill/>
          </a:ln>
        </p:spPr>
      </p:pic>
      <p:sp>
        <p:nvSpPr>
          <p:cNvPr id="726" name="Google Shape;726;g2affcc2d45e_0_666"/>
          <p:cNvSpPr/>
          <p:nvPr/>
        </p:nvSpPr>
        <p:spPr>
          <a:xfrm>
            <a:off x="5461683" y="80264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2affcc2d45e_0_666"/>
          <p:cNvSpPr/>
          <p:nvPr/>
        </p:nvSpPr>
        <p:spPr>
          <a:xfrm>
            <a:off x="5461683" y="80264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Lucian</a:t>
            </a:r>
            <a:endParaRPr b="0" i="0" sz="3600" u="none" cap="none" strike="noStrike">
              <a:solidFill>
                <a:schemeClr val="dk1"/>
              </a:solidFill>
              <a:latin typeface="Calibri"/>
              <a:ea typeface="Calibri"/>
              <a:cs typeface="Calibri"/>
              <a:sym typeface="Calibri"/>
            </a:endParaRPr>
          </a:p>
        </p:txBody>
      </p:sp>
      <p:sp>
        <p:nvSpPr>
          <p:cNvPr id="728" name="Google Shape;728;g2affcc2d45e_0_666"/>
          <p:cNvSpPr/>
          <p:nvPr/>
        </p:nvSpPr>
        <p:spPr>
          <a:xfrm>
            <a:off x="5461683" y="8636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29" name="Google Shape;729;g2affcc2d45e_0_666"/>
          <p:cNvSpPr/>
          <p:nvPr/>
        </p:nvSpPr>
        <p:spPr>
          <a:xfrm>
            <a:off x="3835879" y="102108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g2affcc2d45e_0_666"/>
          <p:cNvPicPr preferRelativeResize="0"/>
          <p:nvPr/>
        </p:nvPicPr>
        <p:blipFill rotWithShape="1">
          <a:blip r:embed="rId11">
            <a:alphaModFix/>
          </a:blip>
          <a:srcRect b="0" l="0" r="0" t="0"/>
          <a:stretch/>
        </p:blipFill>
        <p:spPr>
          <a:xfrm>
            <a:off x="4140718" y="10464800"/>
            <a:ext cx="1117740" cy="1117600"/>
          </a:xfrm>
          <a:prstGeom prst="rect">
            <a:avLst/>
          </a:prstGeom>
          <a:noFill/>
          <a:ln>
            <a:noFill/>
          </a:ln>
        </p:spPr>
      </p:pic>
      <p:sp>
        <p:nvSpPr>
          <p:cNvPr id="731" name="Google Shape;731;g2affcc2d45e_0_666"/>
          <p:cNvSpPr/>
          <p:nvPr/>
        </p:nvSpPr>
        <p:spPr>
          <a:xfrm>
            <a:off x="5461683" y="104140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affcc2d45e_0_666"/>
          <p:cNvSpPr/>
          <p:nvPr/>
        </p:nvSpPr>
        <p:spPr>
          <a:xfrm>
            <a:off x="5461683" y="104140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Cedric</a:t>
            </a:r>
            <a:endParaRPr b="0" i="0" sz="3600" u="none" cap="none" strike="noStrike">
              <a:solidFill>
                <a:schemeClr val="dk1"/>
              </a:solidFill>
              <a:latin typeface="Calibri"/>
              <a:ea typeface="Calibri"/>
              <a:cs typeface="Calibri"/>
              <a:sym typeface="Calibri"/>
            </a:endParaRPr>
          </a:p>
        </p:txBody>
      </p:sp>
      <p:sp>
        <p:nvSpPr>
          <p:cNvPr id="733" name="Google Shape;733;g2affcc2d45e_0_666"/>
          <p:cNvSpPr/>
          <p:nvPr/>
        </p:nvSpPr>
        <p:spPr>
          <a:xfrm>
            <a:off x="5461683" y="11023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34" name="Google Shape;734;g2affcc2d45e_0_666"/>
          <p:cNvSpPr/>
          <p:nvPr/>
        </p:nvSpPr>
        <p:spPr>
          <a:xfrm>
            <a:off x="15343518" y="78486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affcc2d45e_0_666"/>
          <p:cNvPicPr preferRelativeResize="0"/>
          <p:nvPr/>
        </p:nvPicPr>
        <p:blipFill rotWithShape="1">
          <a:blip r:embed="rId12">
            <a:alphaModFix/>
          </a:blip>
          <a:srcRect b="0" l="0" r="0" t="0"/>
          <a:stretch/>
        </p:blipFill>
        <p:spPr>
          <a:xfrm>
            <a:off x="15648356" y="8102600"/>
            <a:ext cx="1117740" cy="1117600"/>
          </a:xfrm>
          <a:prstGeom prst="rect">
            <a:avLst/>
          </a:prstGeom>
          <a:noFill/>
          <a:ln>
            <a:noFill/>
          </a:ln>
        </p:spPr>
      </p:pic>
      <p:sp>
        <p:nvSpPr>
          <p:cNvPr id="736" name="Google Shape;736;g2affcc2d45e_0_666"/>
          <p:cNvSpPr/>
          <p:nvPr/>
        </p:nvSpPr>
        <p:spPr>
          <a:xfrm>
            <a:off x="16969321" y="80518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affcc2d45e_0_666"/>
          <p:cNvSpPr/>
          <p:nvPr/>
        </p:nvSpPr>
        <p:spPr>
          <a:xfrm>
            <a:off x="16969321" y="80518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Elvina</a:t>
            </a:r>
            <a:endParaRPr b="0" i="0" sz="3600" u="none" cap="none" strike="noStrike">
              <a:solidFill>
                <a:schemeClr val="dk1"/>
              </a:solidFill>
              <a:latin typeface="Calibri"/>
              <a:ea typeface="Calibri"/>
              <a:cs typeface="Calibri"/>
              <a:sym typeface="Calibri"/>
            </a:endParaRPr>
          </a:p>
        </p:txBody>
      </p:sp>
      <p:sp>
        <p:nvSpPr>
          <p:cNvPr id="738" name="Google Shape;738;g2affcc2d45e_0_666"/>
          <p:cNvSpPr/>
          <p:nvPr/>
        </p:nvSpPr>
        <p:spPr>
          <a:xfrm>
            <a:off x="16969321" y="866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39" name="Google Shape;739;g2affcc2d45e_0_666"/>
          <p:cNvSpPr/>
          <p:nvPr/>
        </p:nvSpPr>
        <p:spPr>
          <a:xfrm>
            <a:off x="15343518" y="102108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2affcc2d45e_0_666"/>
          <p:cNvPicPr preferRelativeResize="0"/>
          <p:nvPr/>
        </p:nvPicPr>
        <p:blipFill rotWithShape="1">
          <a:blip r:embed="rId13">
            <a:alphaModFix/>
          </a:blip>
          <a:srcRect b="0" l="0" r="0" t="0"/>
          <a:stretch/>
        </p:blipFill>
        <p:spPr>
          <a:xfrm>
            <a:off x="15648356" y="10464800"/>
            <a:ext cx="1117740" cy="1117600"/>
          </a:xfrm>
          <a:prstGeom prst="rect">
            <a:avLst/>
          </a:prstGeom>
          <a:noFill/>
          <a:ln>
            <a:noFill/>
          </a:ln>
        </p:spPr>
      </p:pic>
      <p:sp>
        <p:nvSpPr>
          <p:cNvPr id="741" name="Google Shape;741;g2affcc2d45e_0_666"/>
          <p:cNvSpPr/>
          <p:nvPr/>
        </p:nvSpPr>
        <p:spPr>
          <a:xfrm>
            <a:off x="16969321" y="104140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affcc2d45e_0_666"/>
          <p:cNvSpPr/>
          <p:nvPr/>
        </p:nvSpPr>
        <p:spPr>
          <a:xfrm>
            <a:off x="16969321" y="104140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Seraphina</a:t>
            </a:r>
            <a:endParaRPr b="0" i="0" sz="3600" u="none" cap="none" strike="noStrike">
              <a:solidFill>
                <a:schemeClr val="dk1"/>
              </a:solidFill>
              <a:latin typeface="Calibri"/>
              <a:ea typeface="Calibri"/>
              <a:cs typeface="Calibri"/>
              <a:sym typeface="Calibri"/>
            </a:endParaRPr>
          </a:p>
        </p:txBody>
      </p:sp>
      <p:sp>
        <p:nvSpPr>
          <p:cNvPr id="743" name="Google Shape;743;g2affcc2d45e_0_666"/>
          <p:cNvSpPr/>
          <p:nvPr/>
        </p:nvSpPr>
        <p:spPr>
          <a:xfrm>
            <a:off x="16969321" y="11023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44" name="Google Shape;744;g2affcc2d45e_0_666"/>
          <p:cNvSpPr/>
          <p:nvPr/>
        </p:nvSpPr>
        <p:spPr>
          <a:xfrm>
            <a:off x="6681035" y="54864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5" name="Google Shape;745;g2affcc2d45e_0_666"/>
          <p:cNvPicPr preferRelativeResize="0"/>
          <p:nvPr/>
        </p:nvPicPr>
        <p:blipFill rotWithShape="1">
          <a:blip r:embed="rId14">
            <a:alphaModFix/>
          </a:blip>
          <a:srcRect b="0" l="0" r="0" t="0"/>
          <a:stretch/>
        </p:blipFill>
        <p:spPr>
          <a:xfrm>
            <a:off x="6985873" y="5740400"/>
            <a:ext cx="1117740" cy="1117600"/>
          </a:xfrm>
          <a:prstGeom prst="rect">
            <a:avLst/>
          </a:prstGeom>
          <a:noFill/>
          <a:ln>
            <a:noFill/>
          </a:ln>
        </p:spPr>
      </p:pic>
      <p:sp>
        <p:nvSpPr>
          <p:cNvPr id="746" name="Google Shape;746;g2affcc2d45e_0_666"/>
          <p:cNvSpPr/>
          <p:nvPr/>
        </p:nvSpPr>
        <p:spPr>
          <a:xfrm>
            <a:off x="8306838" y="56896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2affcc2d45e_0_666"/>
          <p:cNvSpPr/>
          <p:nvPr/>
        </p:nvSpPr>
        <p:spPr>
          <a:xfrm>
            <a:off x="8306838" y="56896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Aurielle</a:t>
            </a:r>
            <a:endParaRPr b="0" i="0" sz="3600" u="none" cap="none" strike="noStrike">
              <a:solidFill>
                <a:schemeClr val="dk1"/>
              </a:solidFill>
              <a:latin typeface="Calibri"/>
              <a:ea typeface="Calibri"/>
              <a:cs typeface="Calibri"/>
              <a:sym typeface="Calibri"/>
            </a:endParaRPr>
          </a:p>
        </p:txBody>
      </p:sp>
      <p:sp>
        <p:nvSpPr>
          <p:cNvPr id="748" name="Google Shape;748;g2affcc2d45e_0_666"/>
          <p:cNvSpPr/>
          <p:nvPr/>
        </p:nvSpPr>
        <p:spPr>
          <a:xfrm>
            <a:off x="8306838" y="629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49" name="Google Shape;749;g2affcc2d45e_0_666"/>
          <p:cNvSpPr/>
          <p:nvPr/>
        </p:nvSpPr>
        <p:spPr>
          <a:xfrm>
            <a:off x="18468108" y="54864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g2affcc2d45e_0_666"/>
          <p:cNvPicPr preferRelativeResize="0"/>
          <p:nvPr/>
        </p:nvPicPr>
        <p:blipFill rotWithShape="1">
          <a:blip r:embed="rId15">
            <a:alphaModFix/>
          </a:blip>
          <a:srcRect b="0" l="0" r="0" t="0"/>
          <a:stretch/>
        </p:blipFill>
        <p:spPr>
          <a:xfrm>
            <a:off x="18772946" y="5740400"/>
            <a:ext cx="1117740" cy="1117600"/>
          </a:xfrm>
          <a:prstGeom prst="rect">
            <a:avLst/>
          </a:prstGeom>
          <a:noFill/>
          <a:ln>
            <a:noFill/>
          </a:ln>
        </p:spPr>
      </p:pic>
      <p:sp>
        <p:nvSpPr>
          <p:cNvPr id="751" name="Google Shape;751;g2affcc2d45e_0_666"/>
          <p:cNvSpPr/>
          <p:nvPr/>
        </p:nvSpPr>
        <p:spPr>
          <a:xfrm>
            <a:off x="20093911" y="56896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g2affcc2d45e_0_666"/>
          <p:cNvSpPr/>
          <p:nvPr/>
        </p:nvSpPr>
        <p:spPr>
          <a:xfrm>
            <a:off x="20093911" y="56896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Dariana</a:t>
            </a:r>
            <a:endParaRPr b="0" i="0" sz="3600" u="none" cap="none" strike="noStrike">
              <a:solidFill>
                <a:schemeClr val="dk1"/>
              </a:solidFill>
              <a:latin typeface="Calibri"/>
              <a:ea typeface="Calibri"/>
              <a:cs typeface="Calibri"/>
              <a:sym typeface="Calibri"/>
            </a:endParaRPr>
          </a:p>
        </p:txBody>
      </p:sp>
      <p:sp>
        <p:nvSpPr>
          <p:cNvPr id="753" name="Google Shape;753;g2affcc2d45e_0_666"/>
          <p:cNvSpPr/>
          <p:nvPr/>
        </p:nvSpPr>
        <p:spPr>
          <a:xfrm>
            <a:off x="20093911" y="629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54" name="Google Shape;754;g2affcc2d45e_0_666"/>
          <p:cNvSpPr/>
          <p:nvPr/>
        </p:nvSpPr>
        <p:spPr>
          <a:xfrm>
            <a:off x="12574572" y="5486400"/>
            <a:ext cx="54870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g2affcc2d45e_0_666"/>
          <p:cNvPicPr preferRelativeResize="0"/>
          <p:nvPr/>
        </p:nvPicPr>
        <p:blipFill rotWithShape="1">
          <a:blip r:embed="rId16">
            <a:alphaModFix/>
          </a:blip>
          <a:srcRect b="0" l="0" r="0" t="0"/>
          <a:stretch/>
        </p:blipFill>
        <p:spPr>
          <a:xfrm>
            <a:off x="12879410" y="5740400"/>
            <a:ext cx="1117740" cy="1117600"/>
          </a:xfrm>
          <a:prstGeom prst="rect">
            <a:avLst/>
          </a:prstGeom>
          <a:noFill/>
          <a:ln>
            <a:noFill/>
          </a:ln>
        </p:spPr>
      </p:pic>
      <p:sp>
        <p:nvSpPr>
          <p:cNvPr id="756" name="Google Shape;756;g2affcc2d45e_0_666"/>
          <p:cNvSpPr/>
          <p:nvPr/>
        </p:nvSpPr>
        <p:spPr>
          <a:xfrm>
            <a:off x="14200375" y="5689600"/>
            <a:ext cx="3556500"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g2affcc2d45e_0_666"/>
          <p:cNvSpPr/>
          <p:nvPr/>
        </p:nvSpPr>
        <p:spPr>
          <a:xfrm>
            <a:off x="14200375" y="5689600"/>
            <a:ext cx="37089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Theronis</a:t>
            </a:r>
            <a:endParaRPr b="0" i="0" sz="3600" u="none" cap="none" strike="noStrike">
              <a:solidFill>
                <a:schemeClr val="dk1"/>
              </a:solidFill>
              <a:latin typeface="Calibri"/>
              <a:ea typeface="Calibri"/>
              <a:cs typeface="Calibri"/>
              <a:sym typeface="Calibri"/>
            </a:endParaRPr>
          </a:p>
        </p:txBody>
      </p:sp>
      <p:sp>
        <p:nvSpPr>
          <p:cNvPr id="758" name="Google Shape;758;g2affcc2d45e_0_666"/>
          <p:cNvSpPr/>
          <p:nvPr/>
        </p:nvSpPr>
        <p:spPr>
          <a:xfrm>
            <a:off x="14200375" y="629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59" name="Google Shape;759;g2affcc2d45e_0_666"/>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760" name="Google Shape;760;g2affcc2d45e_0_666"/>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761" name="Google Shape;761;g2affcc2d45e_0_666"/>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762" name="Google Shape;762;g2affcc2d45e_0_666"/>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763" name="Google Shape;763;g2affcc2d45e_0_666"/>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764" name="Google Shape;764;g2affcc2d45e_0_666"/>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765" name="Google Shape;765;g2affcc2d45e_0_666"/>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766" name="Google Shape;766;g2affcc2d45e_0_666"/>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767" name="Google Shape;767;g2affcc2d45e_0_666"/>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768" name="Google Shape;768;g2affcc2d45e_0_666"/>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769" name="Google Shape;769;g2affcc2d45e_0_666"/>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770" name="Google Shape;770;g2affcc2d45e_0_666"/>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771" name="Google Shape;771;g2affcc2d45e_0_666"/>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72" name="Google Shape;772;g2affcc2d45e_0_666"/>
          <p:cNvSpPr/>
          <p:nvPr/>
        </p:nvSpPr>
        <p:spPr>
          <a:xfrm>
            <a:off x="6985873" y="571500"/>
            <a:ext cx="107541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777" name="Shape 777"/>
        <p:cNvGrpSpPr/>
        <p:nvPr/>
      </p:nvGrpSpPr>
      <p:grpSpPr>
        <a:xfrm>
          <a:off x="0" y="0"/>
          <a:ext cx="0" cy="0"/>
          <a:chOff x="0" y="0"/>
          <a:chExt cx="0" cy="0"/>
        </a:xfrm>
      </p:grpSpPr>
      <p:pic>
        <p:nvPicPr>
          <p:cNvPr descr=" " id="778" name="Google Shape;778;g2affcc2d45e_0_73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79" name="Google Shape;779;g2affcc2d45e_0_736"/>
          <p:cNvPicPr preferRelativeResize="0"/>
          <p:nvPr/>
        </p:nvPicPr>
        <p:blipFill rotWithShape="1">
          <a:blip r:embed="rId4">
            <a:alphaModFix/>
          </a:blip>
          <a:srcRect b="0" l="0" r="0" t="0"/>
          <a:stretch/>
        </p:blipFill>
        <p:spPr>
          <a:xfrm>
            <a:off x="2743543" y="1930400"/>
            <a:ext cx="18899962" cy="9867900"/>
          </a:xfrm>
          <a:prstGeom prst="rect">
            <a:avLst/>
          </a:prstGeom>
          <a:noFill/>
          <a:ln>
            <a:noFill/>
          </a:ln>
        </p:spPr>
      </p:pic>
      <p:pic>
        <p:nvPicPr>
          <p:cNvPr descr=" " id="780" name="Google Shape;780;g2affcc2d45e_0_736"/>
          <p:cNvPicPr preferRelativeResize="0"/>
          <p:nvPr/>
        </p:nvPicPr>
        <p:blipFill rotWithShape="1">
          <a:blip r:embed="rId5">
            <a:alphaModFix/>
          </a:blip>
          <a:srcRect b="0" l="0" r="0" t="0"/>
          <a:stretch/>
        </p:blipFill>
        <p:spPr>
          <a:xfrm>
            <a:off x="1498787" y="2514600"/>
            <a:ext cx="8040105" cy="2971800"/>
          </a:xfrm>
          <a:prstGeom prst="rect">
            <a:avLst/>
          </a:prstGeom>
          <a:noFill/>
          <a:ln>
            <a:noFill/>
          </a:ln>
        </p:spPr>
      </p:pic>
      <p:pic>
        <p:nvPicPr>
          <p:cNvPr descr=" " id="781" name="Google Shape;781;g2affcc2d45e_0_736"/>
          <p:cNvPicPr preferRelativeResize="0"/>
          <p:nvPr/>
        </p:nvPicPr>
        <p:blipFill rotWithShape="1">
          <a:blip r:embed="rId6">
            <a:alphaModFix/>
          </a:blip>
          <a:srcRect b="0" l="0" r="0" t="0"/>
          <a:stretch/>
        </p:blipFill>
        <p:spPr>
          <a:xfrm>
            <a:off x="9056232" y="11214100"/>
            <a:ext cx="15330816" cy="1651000"/>
          </a:xfrm>
          <a:prstGeom prst="rect">
            <a:avLst/>
          </a:prstGeom>
          <a:noFill/>
          <a:ln>
            <a:noFill/>
          </a:ln>
        </p:spPr>
      </p:pic>
      <p:pic>
        <p:nvPicPr>
          <p:cNvPr descr=" " id="782" name="Google Shape;782;g2affcc2d45e_0_736"/>
          <p:cNvPicPr preferRelativeResize="0"/>
          <p:nvPr/>
        </p:nvPicPr>
        <p:blipFill rotWithShape="1">
          <a:blip r:embed="rId7">
            <a:alphaModFix/>
          </a:blip>
          <a:srcRect b="0" l="0" r="0" t="0"/>
          <a:stretch/>
        </p:blipFill>
        <p:spPr>
          <a:xfrm>
            <a:off x="0" y="495300"/>
            <a:ext cx="15330816" cy="647700"/>
          </a:xfrm>
          <a:prstGeom prst="rect">
            <a:avLst/>
          </a:prstGeom>
          <a:noFill/>
          <a:ln>
            <a:noFill/>
          </a:ln>
        </p:spPr>
      </p:pic>
      <p:pic>
        <p:nvPicPr>
          <p:cNvPr descr=" " id="783" name="Google Shape;783;g2affcc2d45e_0_736"/>
          <p:cNvPicPr preferRelativeResize="0"/>
          <p:nvPr/>
        </p:nvPicPr>
        <p:blipFill rotWithShape="1">
          <a:blip r:embed="rId8">
            <a:alphaModFix/>
          </a:blip>
          <a:srcRect b="0" l="0" r="0" t="0"/>
          <a:stretch/>
        </p:blipFill>
        <p:spPr>
          <a:xfrm>
            <a:off x="-368346" y="11766550"/>
            <a:ext cx="20570221" cy="546100"/>
          </a:xfrm>
          <a:prstGeom prst="rect">
            <a:avLst/>
          </a:prstGeom>
          <a:noFill/>
          <a:ln>
            <a:noFill/>
          </a:ln>
        </p:spPr>
      </p:pic>
      <p:sp>
        <p:nvSpPr>
          <p:cNvPr id="784" name="Google Shape;784;g2affcc2d45e_0_7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5" name="Google Shape;785;g2affcc2d45e_0_73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86" name="Google Shape;786;g2affcc2d45e_0_736"/>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87" name="Google Shape;787;g2affcc2d45e_0_736"/>
          <p:cNvPicPr preferRelativeResize="0"/>
          <p:nvPr/>
        </p:nvPicPr>
        <p:blipFill rotWithShape="1">
          <a:blip r:embed="rId11">
            <a:alphaModFix/>
          </a:blip>
          <a:srcRect b="0" l="0" r="0" t="0"/>
          <a:stretch/>
        </p:blipFill>
        <p:spPr>
          <a:xfrm>
            <a:off x="13374772" y="3149600"/>
            <a:ext cx="7925791" cy="7924800"/>
          </a:xfrm>
          <a:prstGeom prst="rect">
            <a:avLst/>
          </a:prstGeom>
          <a:noFill/>
          <a:ln>
            <a:noFill/>
          </a:ln>
        </p:spPr>
      </p:pic>
      <p:sp>
        <p:nvSpPr>
          <p:cNvPr id="788" name="Google Shape;788;g2affcc2d45e_0_736"/>
          <p:cNvSpPr/>
          <p:nvPr/>
        </p:nvSpPr>
        <p:spPr>
          <a:xfrm>
            <a:off x="3213502" y="2870200"/>
            <a:ext cx="10093500" cy="259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Thank you for choosing EaTemp</a:t>
            </a:r>
            <a:endParaRPr b="0" i="0" sz="8000" u="none" cap="none" strike="noStrike">
              <a:solidFill>
                <a:schemeClr val="dk1"/>
              </a:solidFill>
              <a:latin typeface="Calibri"/>
              <a:ea typeface="Calibri"/>
              <a:cs typeface="Calibri"/>
              <a:sym typeface="Calibri"/>
            </a:endParaRPr>
          </a:p>
        </p:txBody>
      </p:sp>
      <p:sp>
        <p:nvSpPr>
          <p:cNvPr id="789" name="Google Shape;789;g2affcc2d45e_0_736"/>
          <p:cNvSpPr/>
          <p:nvPr/>
        </p:nvSpPr>
        <p:spPr>
          <a:xfrm>
            <a:off x="3213502" y="62357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44" name="Shape 44"/>
        <p:cNvGrpSpPr/>
        <p:nvPr/>
      </p:nvGrpSpPr>
      <p:grpSpPr>
        <a:xfrm>
          <a:off x="0" y="0"/>
          <a:ext cx="0" cy="0"/>
          <a:chOff x="0" y="0"/>
          <a:chExt cx="0" cy="0"/>
        </a:xfrm>
      </p:grpSpPr>
      <p:pic>
        <p:nvPicPr>
          <p:cNvPr descr=" " id="45" name="Google Shape;45;g2affcc2d45e_0_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 name="Google Shape;46;g2affcc2d45e_0_27"/>
          <p:cNvPicPr preferRelativeResize="0"/>
          <p:nvPr/>
        </p:nvPicPr>
        <p:blipFill rotWithShape="1">
          <a:blip r:embed="rId4">
            <a:alphaModFix/>
          </a:blip>
          <a:srcRect b="0" l="0" r="0" t="0"/>
          <a:stretch/>
        </p:blipFill>
        <p:spPr>
          <a:xfrm>
            <a:off x="23301062" y="0"/>
            <a:ext cx="317540" cy="10331451"/>
          </a:xfrm>
          <a:prstGeom prst="rect">
            <a:avLst/>
          </a:prstGeom>
          <a:noFill/>
          <a:ln>
            <a:noFill/>
          </a:ln>
        </p:spPr>
      </p:pic>
      <p:pic>
        <p:nvPicPr>
          <p:cNvPr descr=" " id="47" name="Google Shape;47;g2affcc2d45e_0_27"/>
          <p:cNvPicPr preferRelativeResize="0"/>
          <p:nvPr/>
        </p:nvPicPr>
        <p:blipFill rotWithShape="1">
          <a:blip r:embed="rId5">
            <a:alphaModFix/>
          </a:blip>
          <a:srcRect b="0" l="0" r="0" t="0"/>
          <a:stretch/>
        </p:blipFill>
        <p:spPr>
          <a:xfrm>
            <a:off x="444556" y="1168400"/>
            <a:ext cx="2409999" cy="2409571"/>
          </a:xfrm>
          <a:prstGeom prst="rect">
            <a:avLst/>
          </a:prstGeom>
          <a:noFill/>
          <a:ln>
            <a:noFill/>
          </a:ln>
        </p:spPr>
      </p:pic>
      <p:pic>
        <p:nvPicPr>
          <p:cNvPr descr=" " id="48" name="Google Shape;48;g2affcc2d45e_0_27"/>
          <p:cNvPicPr preferRelativeResize="0"/>
          <p:nvPr/>
        </p:nvPicPr>
        <p:blipFill rotWithShape="1">
          <a:blip r:embed="rId6">
            <a:alphaModFix/>
          </a:blip>
          <a:srcRect b="0" l="0" r="0" t="0"/>
          <a:stretch/>
        </p:blipFill>
        <p:spPr>
          <a:xfrm>
            <a:off x="14505213" y="3276600"/>
            <a:ext cx="11329816" cy="10782300"/>
          </a:xfrm>
          <a:prstGeom prst="rect">
            <a:avLst/>
          </a:prstGeom>
          <a:noFill/>
          <a:ln>
            <a:noFill/>
          </a:ln>
        </p:spPr>
      </p:pic>
      <p:sp>
        <p:nvSpPr>
          <p:cNvPr id="49" name="Google Shape;49;g2affcc2d45e_0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affcc2d45e_0_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 name="Google Shape;51;g2affcc2d45e_0_27"/>
          <p:cNvSpPr/>
          <p:nvPr/>
        </p:nvSpPr>
        <p:spPr>
          <a:xfrm>
            <a:off x="4864708" y="1320800"/>
            <a:ext cx="134466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Quattrocento"/>
              <a:buNone/>
            </a:pPr>
            <a:r>
              <a:rPr b="1" i="0" lang="en-US" sz="12800" u="none" cap="none" strike="noStrike">
                <a:solidFill>
                  <a:srgbClr val="272727"/>
                </a:solidFill>
                <a:latin typeface="Quattrocento"/>
                <a:ea typeface="Quattrocento"/>
                <a:cs typeface="Quattrocento"/>
                <a:sym typeface="Quattrocento"/>
              </a:rPr>
              <a:t>Table of Contents</a:t>
            </a:r>
            <a:endParaRPr b="0" i="0" sz="12800" u="none" cap="none" strike="noStrike">
              <a:solidFill>
                <a:schemeClr val="dk1"/>
              </a:solidFill>
              <a:latin typeface="Calibri"/>
              <a:ea typeface="Calibri"/>
              <a:cs typeface="Calibri"/>
              <a:sym typeface="Calibri"/>
            </a:endParaRPr>
          </a:p>
        </p:txBody>
      </p:sp>
      <p:sp>
        <p:nvSpPr>
          <p:cNvPr id="52" name="Google Shape;52;g2affcc2d45e_0_27"/>
          <p:cNvSpPr/>
          <p:nvPr/>
        </p:nvSpPr>
        <p:spPr>
          <a:xfrm>
            <a:off x="101612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affcc2d45e_0_27"/>
          <p:cNvSpPr/>
          <p:nvPr/>
        </p:nvSpPr>
        <p:spPr>
          <a:xfrm>
            <a:off x="1016127" y="4051300"/>
            <a:ext cx="1625700" cy="1625700"/>
          </a:xfrm>
          <a:prstGeom prst="roundRect">
            <a:avLst>
              <a:gd fmla="val 781313" name="adj"/>
            </a:avLst>
          </a:prstGeom>
          <a:solidFill>
            <a:srgbClr val="0261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affcc2d45e_0_27"/>
          <p:cNvSpPr/>
          <p:nvPr/>
        </p:nvSpPr>
        <p:spPr>
          <a:xfrm>
            <a:off x="1409876" y="4425950"/>
            <a:ext cx="8382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01</a:t>
            </a:r>
            <a:endParaRPr b="0" i="0" sz="4800" u="none" cap="none" strike="noStrike">
              <a:solidFill>
                <a:schemeClr val="dk1"/>
              </a:solidFill>
              <a:latin typeface="Calibri"/>
              <a:ea typeface="Calibri"/>
              <a:cs typeface="Calibri"/>
              <a:sym typeface="Calibri"/>
            </a:endParaRPr>
          </a:p>
        </p:txBody>
      </p:sp>
      <p:sp>
        <p:nvSpPr>
          <p:cNvPr id="55" name="Google Shape;55;g2affcc2d45e_0_27"/>
          <p:cNvSpPr/>
          <p:nvPr/>
        </p:nvSpPr>
        <p:spPr>
          <a:xfrm>
            <a:off x="2845156" y="41719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affcc2d45e_0_27"/>
          <p:cNvSpPr/>
          <p:nvPr/>
        </p:nvSpPr>
        <p:spPr>
          <a:xfrm>
            <a:off x="2845156" y="4171950"/>
            <a:ext cx="5690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Introduction</a:t>
            </a:r>
            <a:endParaRPr b="0" i="0" sz="4800" u="none" cap="none" strike="noStrike">
              <a:solidFill>
                <a:schemeClr val="dk1"/>
              </a:solidFill>
              <a:latin typeface="Calibri"/>
              <a:ea typeface="Calibri"/>
              <a:cs typeface="Calibri"/>
              <a:sym typeface="Calibri"/>
            </a:endParaRPr>
          </a:p>
        </p:txBody>
      </p:sp>
      <p:sp>
        <p:nvSpPr>
          <p:cNvPr id="57" name="Google Shape;57;g2affcc2d45e_0_27"/>
          <p:cNvSpPr/>
          <p:nvPr/>
        </p:nvSpPr>
        <p:spPr>
          <a:xfrm>
            <a:off x="2845156" y="49466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g2affcc2d45e_0_27"/>
          <p:cNvSpPr/>
          <p:nvPr/>
        </p:nvSpPr>
        <p:spPr>
          <a:xfrm>
            <a:off x="848466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affcc2d45e_0_27"/>
          <p:cNvSpPr/>
          <p:nvPr/>
        </p:nvSpPr>
        <p:spPr>
          <a:xfrm>
            <a:off x="8484660" y="4051300"/>
            <a:ext cx="1625700" cy="1625700"/>
          </a:xfrm>
          <a:prstGeom prst="roundRect">
            <a:avLst>
              <a:gd fmla="val 781313" name="adj"/>
            </a:avLst>
          </a:prstGeom>
          <a:solidFill>
            <a:srgbClr val="0261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affcc2d45e_0_27"/>
          <p:cNvSpPr/>
          <p:nvPr/>
        </p:nvSpPr>
        <p:spPr>
          <a:xfrm>
            <a:off x="8827603" y="4425950"/>
            <a:ext cx="9399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02</a:t>
            </a:r>
            <a:endParaRPr b="0" i="0" sz="4800" u="none" cap="none" strike="noStrike">
              <a:solidFill>
                <a:schemeClr val="dk1"/>
              </a:solidFill>
              <a:latin typeface="Calibri"/>
              <a:ea typeface="Calibri"/>
              <a:cs typeface="Calibri"/>
              <a:sym typeface="Calibri"/>
            </a:endParaRPr>
          </a:p>
        </p:txBody>
      </p:sp>
      <p:sp>
        <p:nvSpPr>
          <p:cNvPr id="61" name="Google Shape;61;g2affcc2d45e_0_27"/>
          <p:cNvSpPr/>
          <p:nvPr/>
        </p:nvSpPr>
        <p:spPr>
          <a:xfrm>
            <a:off x="10313689" y="41719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affcc2d45e_0_27"/>
          <p:cNvSpPr/>
          <p:nvPr/>
        </p:nvSpPr>
        <p:spPr>
          <a:xfrm>
            <a:off x="10313689" y="4171950"/>
            <a:ext cx="5690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Encounters</a:t>
            </a:r>
            <a:endParaRPr b="0" i="0" sz="4800" u="none" cap="none" strike="noStrike">
              <a:solidFill>
                <a:schemeClr val="dk1"/>
              </a:solidFill>
              <a:latin typeface="Calibri"/>
              <a:ea typeface="Calibri"/>
              <a:cs typeface="Calibri"/>
              <a:sym typeface="Calibri"/>
            </a:endParaRPr>
          </a:p>
        </p:txBody>
      </p:sp>
      <p:sp>
        <p:nvSpPr>
          <p:cNvPr id="63" name="Google Shape;63;g2affcc2d45e_0_27"/>
          <p:cNvSpPr/>
          <p:nvPr/>
        </p:nvSpPr>
        <p:spPr>
          <a:xfrm>
            <a:off x="10313689" y="49466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g2affcc2d45e_0_27"/>
          <p:cNvSpPr/>
          <p:nvPr/>
        </p:nvSpPr>
        <p:spPr>
          <a:xfrm>
            <a:off x="101612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affcc2d45e_0_27"/>
          <p:cNvSpPr/>
          <p:nvPr/>
        </p:nvSpPr>
        <p:spPr>
          <a:xfrm>
            <a:off x="1016127" y="7035800"/>
            <a:ext cx="1625700" cy="1625700"/>
          </a:xfrm>
          <a:prstGeom prst="roundRect">
            <a:avLst>
              <a:gd fmla="val 781313" name="adj"/>
            </a:avLst>
          </a:prstGeom>
          <a:solidFill>
            <a:srgbClr val="0261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affcc2d45e_0_27"/>
          <p:cNvSpPr/>
          <p:nvPr/>
        </p:nvSpPr>
        <p:spPr>
          <a:xfrm>
            <a:off x="1365421" y="7410450"/>
            <a:ext cx="9273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03</a:t>
            </a:r>
            <a:endParaRPr b="0" i="0" sz="4800" u="none" cap="none" strike="noStrike">
              <a:solidFill>
                <a:schemeClr val="dk1"/>
              </a:solidFill>
              <a:latin typeface="Calibri"/>
              <a:ea typeface="Calibri"/>
              <a:cs typeface="Calibri"/>
              <a:sym typeface="Calibri"/>
            </a:endParaRPr>
          </a:p>
        </p:txBody>
      </p:sp>
      <p:sp>
        <p:nvSpPr>
          <p:cNvPr id="67" name="Google Shape;67;g2affcc2d45e_0_27"/>
          <p:cNvSpPr/>
          <p:nvPr/>
        </p:nvSpPr>
        <p:spPr>
          <a:xfrm>
            <a:off x="2845156" y="71564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affcc2d45e_0_27"/>
          <p:cNvSpPr/>
          <p:nvPr/>
        </p:nvSpPr>
        <p:spPr>
          <a:xfrm>
            <a:off x="2845156" y="7156450"/>
            <a:ext cx="5690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Wonders</a:t>
            </a:r>
            <a:endParaRPr b="0" i="0" sz="4800" u="none" cap="none" strike="noStrike">
              <a:solidFill>
                <a:schemeClr val="dk1"/>
              </a:solidFill>
              <a:latin typeface="Calibri"/>
              <a:ea typeface="Calibri"/>
              <a:cs typeface="Calibri"/>
              <a:sym typeface="Calibri"/>
            </a:endParaRPr>
          </a:p>
        </p:txBody>
      </p:sp>
      <p:sp>
        <p:nvSpPr>
          <p:cNvPr id="69" name="Google Shape;69;g2affcc2d45e_0_27"/>
          <p:cNvSpPr/>
          <p:nvPr/>
        </p:nvSpPr>
        <p:spPr>
          <a:xfrm>
            <a:off x="2845156" y="79311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0" name="Google Shape;70;g2affcc2d45e_0_27"/>
          <p:cNvSpPr/>
          <p:nvPr/>
        </p:nvSpPr>
        <p:spPr>
          <a:xfrm>
            <a:off x="848466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affcc2d45e_0_27"/>
          <p:cNvSpPr/>
          <p:nvPr/>
        </p:nvSpPr>
        <p:spPr>
          <a:xfrm>
            <a:off x="8484660" y="7035800"/>
            <a:ext cx="1625700" cy="1625700"/>
          </a:xfrm>
          <a:prstGeom prst="roundRect">
            <a:avLst>
              <a:gd fmla="val 781313" name="adj"/>
            </a:avLst>
          </a:prstGeom>
          <a:solidFill>
            <a:srgbClr val="0261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affcc2d45e_0_27"/>
          <p:cNvSpPr/>
          <p:nvPr/>
        </p:nvSpPr>
        <p:spPr>
          <a:xfrm>
            <a:off x="8833954" y="7410450"/>
            <a:ext cx="9273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04</a:t>
            </a:r>
            <a:endParaRPr b="0" i="0" sz="4800" u="none" cap="none" strike="noStrike">
              <a:solidFill>
                <a:schemeClr val="dk1"/>
              </a:solidFill>
              <a:latin typeface="Calibri"/>
              <a:ea typeface="Calibri"/>
              <a:cs typeface="Calibri"/>
              <a:sym typeface="Calibri"/>
            </a:endParaRPr>
          </a:p>
        </p:txBody>
      </p:sp>
      <p:sp>
        <p:nvSpPr>
          <p:cNvPr id="73" name="Google Shape;73;g2affcc2d45e_0_27"/>
          <p:cNvSpPr/>
          <p:nvPr/>
        </p:nvSpPr>
        <p:spPr>
          <a:xfrm>
            <a:off x="10313689" y="71564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affcc2d45e_0_27"/>
          <p:cNvSpPr/>
          <p:nvPr/>
        </p:nvSpPr>
        <p:spPr>
          <a:xfrm>
            <a:off x="10313689" y="7156450"/>
            <a:ext cx="5690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Magic</a:t>
            </a:r>
            <a:endParaRPr b="0" i="0" sz="4800" u="none" cap="none" strike="noStrike">
              <a:solidFill>
                <a:schemeClr val="dk1"/>
              </a:solidFill>
              <a:latin typeface="Calibri"/>
              <a:ea typeface="Calibri"/>
              <a:cs typeface="Calibri"/>
              <a:sym typeface="Calibri"/>
            </a:endParaRPr>
          </a:p>
        </p:txBody>
      </p:sp>
      <p:sp>
        <p:nvSpPr>
          <p:cNvPr id="75" name="Google Shape;75;g2affcc2d45e_0_27"/>
          <p:cNvSpPr/>
          <p:nvPr/>
        </p:nvSpPr>
        <p:spPr>
          <a:xfrm>
            <a:off x="10313689" y="79311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6" name="Google Shape;76;g2affcc2d45e_0_27"/>
          <p:cNvSpPr/>
          <p:nvPr/>
        </p:nvSpPr>
        <p:spPr>
          <a:xfrm>
            <a:off x="101612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affcc2d45e_0_27"/>
          <p:cNvSpPr/>
          <p:nvPr/>
        </p:nvSpPr>
        <p:spPr>
          <a:xfrm>
            <a:off x="1016127" y="10020300"/>
            <a:ext cx="1625700" cy="1625700"/>
          </a:xfrm>
          <a:prstGeom prst="roundRect">
            <a:avLst>
              <a:gd fmla="val 781313" name="adj"/>
            </a:avLst>
          </a:prstGeom>
          <a:solidFill>
            <a:srgbClr val="0261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affcc2d45e_0_27"/>
          <p:cNvSpPr/>
          <p:nvPr/>
        </p:nvSpPr>
        <p:spPr>
          <a:xfrm>
            <a:off x="1365421" y="10394950"/>
            <a:ext cx="9273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05</a:t>
            </a:r>
            <a:endParaRPr b="0" i="0" sz="4800" u="none" cap="none" strike="noStrike">
              <a:solidFill>
                <a:schemeClr val="dk1"/>
              </a:solidFill>
              <a:latin typeface="Calibri"/>
              <a:ea typeface="Calibri"/>
              <a:cs typeface="Calibri"/>
              <a:sym typeface="Calibri"/>
            </a:endParaRPr>
          </a:p>
        </p:txBody>
      </p:sp>
      <p:sp>
        <p:nvSpPr>
          <p:cNvPr id="79" name="Google Shape;79;g2affcc2d45e_0_27"/>
          <p:cNvSpPr/>
          <p:nvPr/>
        </p:nvSpPr>
        <p:spPr>
          <a:xfrm>
            <a:off x="2845156" y="101409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affcc2d45e_0_27"/>
          <p:cNvSpPr/>
          <p:nvPr/>
        </p:nvSpPr>
        <p:spPr>
          <a:xfrm>
            <a:off x="2845156" y="10140950"/>
            <a:ext cx="5690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Adventure</a:t>
            </a:r>
            <a:endParaRPr b="0" i="0" sz="4800" u="none" cap="none" strike="noStrike">
              <a:solidFill>
                <a:schemeClr val="dk1"/>
              </a:solidFill>
              <a:latin typeface="Calibri"/>
              <a:ea typeface="Calibri"/>
              <a:cs typeface="Calibri"/>
              <a:sym typeface="Calibri"/>
            </a:endParaRPr>
          </a:p>
        </p:txBody>
      </p:sp>
      <p:sp>
        <p:nvSpPr>
          <p:cNvPr id="81" name="Google Shape;81;g2affcc2d45e_0_27"/>
          <p:cNvSpPr/>
          <p:nvPr/>
        </p:nvSpPr>
        <p:spPr>
          <a:xfrm>
            <a:off x="2845156" y="109156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2" name="Google Shape;82;g2affcc2d45e_0_27"/>
          <p:cNvSpPr/>
          <p:nvPr/>
        </p:nvSpPr>
        <p:spPr>
          <a:xfrm>
            <a:off x="848466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affcc2d45e_0_27"/>
          <p:cNvSpPr/>
          <p:nvPr/>
        </p:nvSpPr>
        <p:spPr>
          <a:xfrm>
            <a:off x="8484660" y="10020300"/>
            <a:ext cx="1625700" cy="1625700"/>
          </a:xfrm>
          <a:prstGeom prst="roundRect">
            <a:avLst>
              <a:gd fmla="val 781313" name="adj"/>
            </a:avLst>
          </a:prstGeom>
          <a:solidFill>
            <a:srgbClr val="0261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affcc2d45e_0_27"/>
          <p:cNvSpPr/>
          <p:nvPr/>
        </p:nvSpPr>
        <p:spPr>
          <a:xfrm>
            <a:off x="8827603" y="10394950"/>
            <a:ext cx="9399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06</a:t>
            </a:r>
            <a:endParaRPr b="0" i="0" sz="4800" u="none" cap="none" strike="noStrike">
              <a:solidFill>
                <a:schemeClr val="dk1"/>
              </a:solidFill>
              <a:latin typeface="Calibri"/>
              <a:ea typeface="Calibri"/>
              <a:cs typeface="Calibri"/>
              <a:sym typeface="Calibri"/>
            </a:endParaRPr>
          </a:p>
        </p:txBody>
      </p:sp>
      <p:sp>
        <p:nvSpPr>
          <p:cNvPr id="85" name="Google Shape;85;g2affcc2d45e_0_27"/>
          <p:cNvSpPr/>
          <p:nvPr/>
        </p:nvSpPr>
        <p:spPr>
          <a:xfrm>
            <a:off x="10313689" y="101409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affcc2d45e_0_27"/>
          <p:cNvSpPr/>
          <p:nvPr/>
        </p:nvSpPr>
        <p:spPr>
          <a:xfrm>
            <a:off x="10313689" y="10140950"/>
            <a:ext cx="5690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Conclusion</a:t>
            </a:r>
            <a:endParaRPr b="0" i="0" sz="4800" u="none" cap="none" strike="noStrike">
              <a:solidFill>
                <a:schemeClr val="dk1"/>
              </a:solidFill>
              <a:latin typeface="Calibri"/>
              <a:ea typeface="Calibri"/>
              <a:cs typeface="Calibri"/>
              <a:sym typeface="Calibri"/>
            </a:endParaRPr>
          </a:p>
        </p:txBody>
      </p:sp>
      <p:sp>
        <p:nvSpPr>
          <p:cNvPr id="87" name="Google Shape;87;g2affcc2d45e_0_27"/>
          <p:cNvSpPr/>
          <p:nvPr/>
        </p:nvSpPr>
        <p:spPr>
          <a:xfrm>
            <a:off x="10313689" y="109156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92" name="Shape 92"/>
        <p:cNvGrpSpPr/>
        <p:nvPr/>
      </p:nvGrpSpPr>
      <p:grpSpPr>
        <a:xfrm>
          <a:off x="0" y="0"/>
          <a:ext cx="0" cy="0"/>
          <a:chOff x="0" y="0"/>
          <a:chExt cx="0" cy="0"/>
        </a:xfrm>
      </p:grpSpPr>
      <p:pic>
        <p:nvPicPr>
          <p:cNvPr descr=" " id="93" name="Google Shape;93;g2affcc2d45e_0_7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4" name="Google Shape;94;g2affcc2d45e_0_74"/>
          <p:cNvPicPr preferRelativeResize="0"/>
          <p:nvPr/>
        </p:nvPicPr>
        <p:blipFill rotWithShape="1">
          <a:blip r:embed="rId4">
            <a:alphaModFix/>
          </a:blip>
          <a:srcRect b="0" l="0" r="0" t="0"/>
          <a:stretch/>
        </p:blipFill>
        <p:spPr>
          <a:xfrm>
            <a:off x="3816827" y="1136650"/>
            <a:ext cx="20570221" cy="546100"/>
          </a:xfrm>
          <a:prstGeom prst="rect">
            <a:avLst/>
          </a:prstGeom>
          <a:noFill/>
          <a:ln>
            <a:noFill/>
          </a:ln>
        </p:spPr>
      </p:pic>
      <p:pic>
        <p:nvPicPr>
          <p:cNvPr descr=" " id="95" name="Google Shape;95;g2affcc2d45e_0_74"/>
          <p:cNvPicPr preferRelativeResize="0"/>
          <p:nvPr/>
        </p:nvPicPr>
        <p:blipFill rotWithShape="1">
          <a:blip r:embed="rId5">
            <a:alphaModFix/>
          </a:blip>
          <a:srcRect b="0" l="0" r="0" t="0"/>
          <a:stretch/>
        </p:blipFill>
        <p:spPr>
          <a:xfrm>
            <a:off x="19763670" y="7086600"/>
            <a:ext cx="3899387" cy="3898900"/>
          </a:xfrm>
          <a:prstGeom prst="rect">
            <a:avLst/>
          </a:prstGeom>
          <a:noFill/>
          <a:ln>
            <a:noFill/>
          </a:ln>
        </p:spPr>
      </p:pic>
      <p:pic>
        <p:nvPicPr>
          <p:cNvPr descr=" " id="96" name="Google Shape;96;g2affcc2d45e_0_74"/>
          <p:cNvPicPr preferRelativeResize="0"/>
          <p:nvPr/>
        </p:nvPicPr>
        <p:blipFill rotWithShape="1">
          <a:blip r:embed="rId6">
            <a:alphaModFix/>
          </a:blip>
          <a:srcRect b="0" l="0" r="0" t="0"/>
          <a:stretch/>
        </p:blipFill>
        <p:spPr>
          <a:xfrm>
            <a:off x="444556" y="11315700"/>
            <a:ext cx="1600400" cy="1600200"/>
          </a:xfrm>
          <a:prstGeom prst="rect">
            <a:avLst/>
          </a:prstGeom>
          <a:noFill/>
          <a:ln>
            <a:noFill/>
          </a:ln>
        </p:spPr>
      </p:pic>
      <p:sp>
        <p:nvSpPr>
          <p:cNvPr id="97" name="Google Shape;97;g2affcc2d45e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affcc2d45e_0_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9" name="Google Shape;99;g2affcc2d45e_0_74"/>
          <p:cNvSpPr/>
          <p:nvPr/>
        </p:nvSpPr>
        <p:spPr>
          <a:xfrm>
            <a:off x="2959470" y="2743200"/>
            <a:ext cx="150852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2affcc2d45e_0_7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2affcc2d45e_0_7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106" name="Shape 106"/>
        <p:cNvGrpSpPr/>
        <p:nvPr/>
      </p:nvGrpSpPr>
      <p:grpSpPr>
        <a:xfrm>
          <a:off x="0" y="0"/>
          <a:ext cx="0" cy="0"/>
          <a:chOff x="0" y="0"/>
          <a:chExt cx="0" cy="0"/>
        </a:xfrm>
      </p:grpSpPr>
      <p:pic>
        <p:nvPicPr>
          <p:cNvPr descr=" " id="107" name="Google Shape;107;g2affcc2d45e_0_8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8" name="Google Shape;108;g2affcc2d45e_0_87"/>
          <p:cNvPicPr preferRelativeResize="0"/>
          <p:nvPr/>
        </p:nvPicPr>
        <p:blipFill rotWithShape="1">
          <a:blip r:embed="rId4">
            <a:alphaModFix/>
          </a:blip>
          <a:srcRect b="0" l="0" r="0" t="0"/>
          <a:stretch/>
        </p:blipFill>
        <p:spPr>
          <a:xfrm>
            <a:off x="317540" y="10236200"/>
            <a:ext cx="2409999" cy="2409571"/>
          </a:xfrm>
          <a:prstGeom prst="rect">
            <a:avLst/>
          </a:prstGeom>
          <a:noFill/>
          <a:ln>
            <a:noFill/>
          </a:ln>
        </p:spPr>
      </p:pic>
      <p:pic>
        <p:nvPicPr>
          <p:cNvPr descr=" " id="109" name="Google Shape;109;g2affcc2d45e_0_87"/>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110" name="Google Shape;110;g2affcc2d45e_0_87"/>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111" name="Google Shape;111;g2affcc2d45e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affcc2d45e_0_8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3" name="Google Shape;113;g2affcc2d45e_0_87"/>
          <p:cNvPicPr preferRelativeResize="0"/>
          <p:nvPr/>
        </p:nvPicPr>
        <p:blipFill rotWithShape="1">
          <a:blip r:embed="rId8">
            <a:alphaModFix/>
          </a:blip>
          <a:srcRect b="0" l="0" r="0" t="0"/>
          <a:stretch/>
        </p:blipFill>
        <p:spPr>
          <a:xfrm>
            <a:off x="0" y="0"/>
            <a:ext cx="11685461" cy="13716000"/>
          </a:xfrm>
          <a:prstGeom prst="rect">
            <a:avLst/>
          </a:prstGeom>
          <a:noFill/>
          <a:ln>
            <a:noFill/>
          </a:ln>
        </p:spPr>
      </p:pic>
      <p:sp>
        <p:nvSpPr>
          <p:cNvPr id="114" name="Google Shape;114;g2affcc2d45e_0_87"/>
          <p:cNvSpPr/>
          <p:nvPr/>
        </p:nvSpPr>
        <p:spPr>
          <a:xfrm>
            <a:off x="13057232" y="3352800"/>
            <a:ext cx="9907200"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affcc2d45e_0_87"/>
          <p:cNvPicPr preferRelativeResize="0"/>
          <p:nvPr/>
        </p:nvPicPr>
        <p:blipFill rotWithShape="1">
          <a:blip r:embed="rId9">
            <a:alphaModFix/>
          </a:blip>
          <a:srcRect b="0" l="0" r="0" t="0"/>
          <a:stretch/>
        </p:blipFill>
        <p:spPr>
          <a:xfrm>
            <a:off x="13057232" y="4197350"/>
            <a:ext cx="1556692" cy="1625600"/>
          </a:xfrm>
          <a:prstGeom prst="rect">
            <a:avLst/>
          </a:prstGeom>
          <a:noFill/>
          <a:ln>
            <a:noFill/>
          </a:ln>
        </p:spPr>
      </p:pic>
      <p:sp>
        <p:nvSpPr>
          <p:cNvPr id="116" name="Google Shape;116;g2affcc2d45e_0_87"/>
          <p:cNvSpPr/>
          <p:nvPr/>
        </p:nvSpPr>
        <p:spPr>
          <a:xfrm>
            <a:off x="15020375" y="3352800"/>
            <a:ext cx="7944000"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affcc2d45e_0_87"/>
          <p:cNvSpPr/>
          <p:nvPr/>
        </p:nvSpPr>
        <p:spPr>
          <a:xfrm>
            <a:off x="15020375" y="3352800"/>
            <a:ext cx="8147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affcc2d45e_0_87"/>
          <p:cNvSpPr/>
          <p:nvPr/>
        </p:nvSpPr>
        <p:spPr>
          <a:xfrm>
            <a:off x="15020375" y="4229100"/>
            <a:ext cx="8079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9" name="Google Shape;119;g2affcc2d45e_0_87"/>
          <p:cNvSpPr/>
          <p:nvPr/>
        </p:nvSpPr>
        <p:spPr>
          <a:xfrm>
            <a:off x="13057232" y="7505700"/>
            <a:ext cx="9907200"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affcc2d45e_0_87"/>
          <p:cNvPicPr preferRelativeResize="0"/>
          <p:nvPr/>
        </p:nvPicPr>
        <p:blipFill rotWithShape="1">
          <a:blip r:embed="rId10">
            <a:alphaModFix/>
          </a:blip>
          <a:srcRect b="0" l="0" r="0" t="0"/>
          <a:stretch/>
        </p:blipFill>
        <p:spPr>
          <a:xfrm>
            <a:off x="13057232" y="8350250"/>
            <a:ext cx="1633190" cy="1625600"/>
          </a:xfrm>
          <a:prstGeom prst="rect">
            <a:avLst/>
          </a:prstGeom>
          <a:noFill/>
          <a:ln>
            <a:noFill/>
          </a:ln>
        </p:spPr>
      </p:pic>
      <p:sp>
        <p:nvSpPr>
          <p:cNvPr id="121" name="Google Shape;121;g2affcc2d45e_0_87"/>
          <p:cNvSpPr/>
          <p:nvPr/>
        </p:nvSpPr>
        <p:spPr>
          <a:xfrm>
            <a:off x="15096872" y="7505700"/>
            <a:ext cx="7867500"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affcc2d45e_0_87"/>
          <p:cNvSpPr/>
          <p:nvPr/>
        </p:nvSpPr>
        <p:spPr>
          <a:xfrm>
            <a:off x="15096872" y="7505700"/>
            <a:ext cx="8070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a:t>
            </a:r>
            <a:endParaRPr b="0" i="0" sz="4800" u="none" cap="none" strike="noStrike">
              <a:solidFill>
                <a:schemeClr val="dk1"/>
              </a:solidFill>
              <a:latin typeface="Calibri"/>
              <a:ea typeface="Calibri"/>
              <a:cs typeface="Calibri"/>
              <a:sym typeface="Calibri"/>
            </a:endParaRPr>
          </a:p>
        </p:txBody>
      </p:sp>
      <p:sp>
        <p:nvSpPr>
          <p:cNvPr id="123" name="Google Shape;123;g2affcc2d45e_0_87"/>
          <p:cNvSpPr/>
          <p:nvPr/>
        </p:nvSpPr>
        <p:spPr>
          <a:xfrm>
            <a:off x="15096872" y="8382000"/>
            <a:ext cx="8003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128" name="Shape 128"/>
        <p:cNvGrpSpPr/>
        <p:nvPr/>
      </p:nvGrpSpPr>
      <p:grpSpPr>
        <a:xfrm>
          <a:off x="0" y="0"/>
          <a:ext cx="0" cy="0"/>
          <a:chOff x="0" y="0"/>
          <a:chExt cx="0" cy="0"/>
        </a:xfrm>
      </p:grpSpPr>
      <p:pic>
        <p:nvPicPr>
          <p:cNvPr descr=" " id="129" name="Google Shape;129;g2affcc2d45e_0_1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0" name="Google Shape;130;g2affcc2d45e_0_108"/>
          <p:cNvPicPr preferRelativeResize="0"/>
          <p:nvPr/>
        </p:nvPicPr>
        <p:blipFill rotWithShape="1">
          <a:blip r:embed="rId4">
            <a:alphaModFix/>
          </a:blip>
          <a:srcRect b="0" l="0" r="0" t="0"/>
          <a:stretch/>
        </p:blipFill>
        <p:spPr>
          <a:xfrm>
            <a:off x="23301062" y="0"/>
            <a:ext cx="317540" cy="10331451"/>
          </a:xfrm>
          <a:prstGeom prst="rect">
            <a:avLst/>
          </a:prstGeom>
          <a:noFill/>
          <a:ln>
            <a:noFill/>
          </a:ln>
        </p:spPr>
      </p:pic>
      <p:pic>
        <p:nvPicPr>
          <p:cNvPr descr=" " id="131" name="Google Shape;131;g2affcc2d45e_0_108"/>
          <p:cNvPicPr preferRelativeResize="0"/>
          <p:nvPr/>
        </p:nvPicPr>
        <p:blipFill rotWithShape="1">
          <a:blip r:embed="rId5">
            <a:alphaModFix/>
          </a:blip>
          <a:srcRect b="0" l="0" r="0" t="0"/>
          <a:stretch/>
        </p:blipFill>
        <p:spPr>
          <a:xfrm>
            <a:off x="444556" y="1168400"/>
            <a:ext cx="2409999" cy="2409571"/>
          </a:xfrm>
          <a:prstGeom prst="rect">
            <a:avLst/>
          </a:prstGeom>
          <a:noFill/>
          <a:ln>
            <a:noFill/>
          </a:ln>
        </p:spPr>
      </p:pic>
      <p:sp>
        <p:nvSpPr>
          <p:cNvPr id="132" name="Google Shape;132;g2affcc2d45e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affcc2d45e_0_1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g2affcc2d45e_0_108"/>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affcc2d45e_0_108"/>
          <p:cNvPicPr preferRelativeResize="0"/>
          <p:nvPr/>
        </p:nvPicPr>
        <p:blipFill rotWithShape="1">
          <a:blip r:embed="rId7">
            <a:alphaModFix/>
          </a:blip>
          <a:srcRect b="0" l="0" r="0" t="0"/>
          <a:stretch/>
        </p:blipFill>
        <p:spPr>
          <a:xfrm>
            <a:off x="6762547" y="1384300"/>
            <a:ext cx="1691407" cy="1625600"/>
          </a:xfrm>
          <a:prstGeom prst="rect">
            <a:avLst/>
          </a:prstGeom>
          <a:noFill/>
          <a:ln>
            <a:noFill/>
          </a:ln>
        </p:spPr>
      </p:pic>
      <p:sp>
        <p:nvSpPr>
          <p:cNvPr id="136" name="Google Shape;136;g2affcc2d45e_0_108"/>
          <p:cNvSpPr/>
          <p:nvPr/>
        </p:nvSpPr>
        <p:spPr>
          <a:xfrm>
            <a:off x="5106038" y="3619500"/>
            <a:ext cx="5004300" cy="6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affcc2d45e_0_108"/>
          <p:cNvSpPr/>
          <p:nvPr/>
        </p:nvSpPr>
        <p:spPr>
          <a:xfrm>
            <a:off x="5106038" y="3619500"/>
            <a:ext cx="52077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affcc2d45e_0_108"/>
          <p:cNvSpPr/>
          <p:nvPr/>
        </p:nvSpPr>
        <p:spPr>
          <a:xfrm>
            <a:off x="3543743" y="49022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affcc2d45e_0_108"/>
          <p:cNvSpPr/>
          <p:nvPr/>
        </p:nvSpPr>
        <p:spPr>
          <a:xfrm>
            <a:off x="3476001" y="49022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2affcc2d45e_0_108"/>
          <p:cNvPicPr preferRelativeResize="0"/>
          <p:nvPr/>
        </p:nvPicPr>
        <p:blipFill rotWithShape="1">
          <a:blip r:embed="rId8">
            <a:alphaModFix/>
          </a:blip>
          <a:srcRect b="0" l="0" r="0" t="0"/>
          <a:stretch/>
        </p:blipFill>
        <p:spPr>
          <a:xfrm>
            <a:off x="3543743" y="7340600"/>
            <a:ext cx="8129016" cy="5257800"/>
          </a:xfrm>
          <a:prstGeom prst="rect">
            <a:avLst/>
          </a:prstGeom>
          <a:noFill/>
          <a:ln>
            <a:noFill/>
          </a:ln>
        </p:spPr>
      </p:pic>
      <p:sp>
        <p:nvSpPr>
          <p:cNvPr id="141" name="Google Shape;141;g2affcc2d45e_0_108"/>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affcc2d45e_0_108"/>
          <p:cNvPicPr preferRelativeResize="0"/>
          <p:nvPr/>
        </p:nvPicPr>
        <p:blipFill rotWithShape="1">
          <a:blip r:embed="rId9">
            <a:alphaModFix/>
          </a:blip>
          <a:srcRect b="0" l="0" r="0" t="0"/>
          <a:stretch/>
        </p:blipFill>
        <p:spPr>
          <a:xfrm>
            <a:off x="15923434" y="1384300"/>
            <a:ext cx="1609117" cy="1625600"/>
          </a:xfrm>
          <a:prstGeom prst="rect">
            <a:avLst/>
          </a:prstGeom>
          <a:noFill/>
          <a:ln>
            <a:noFill/>
          </a:ln>
        </p:spPr>
      </p:pic>
      <p:sp>
        <p:nvSpPr>
          <p:cNvPr id="143" name="Google Shape;143;g2affcc2d45e_0_108"/>
          <p:cNvSpPr/>
          <p:nvPr/>
        </p:nvSpPr>
        <p:spPr>
          <a:xfrm>
            <a:off x="14575072" y="3619500"/>
            <a:ext cx="4305900" cy="6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affcc2d45e_0_108"/>
          <p:cNvSpPr/>
          <p:nvPr/>
        </p:nvSpPr>
        <p:spPr>
          <a:xfrm>
            <a:off x="14575072" y="3619500"/>
            <a:ext cx="4509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a:t>
            </a:r>
            <a:endParaRPr b="0" i="0" sz="4800" u="none" cap="none" strike="noStrike">
              <a:solidFill>
                <a:schemeClr val="dk1"/>
              </a:solidFill>
              <a:latin typeface="Calibri"/>
              <a:ea typeface="Calibri"/>
              <a:cs typeface="Calibri"/>
              <a:sym typeface="Calibri"/>
            </a:endParaRPr>
          </a:p>
        </p:txBody>
      </p:sp>
      <p:sp>
        <p:nvSpPr>
          <p:cNvPr id="145" name="Google Shape;145;g2affcc2d45e_0_108"/>
          <p:cNvSpPr/>
          <p:nvPr/>
        </p:nvSpPr>
        <p:spPr>
          <a:xfrm>
            <a:off x="12663483" y="49022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affcc2d45e_0_108"/>
          <p:cNvSpPr/>
          <p:nvPr/>
        </p:nvSpPr>
        <p:spPr>
          <a:xfrm>
            <a:off x="12595741" y="49022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7" name="Google Shape;147;g2affcc2d45e_0_108"/>
          <p:cNvPicPr preferRelativeResize="0"/>
          <p:nvPr/>
        </p:nvPicPr>
        <p:blipFill rotWithShape="1">
          <a:blip r:embed="rId10">
            <a:alphaModFix/>
          </a:blip>
          <a:srcRect b="0" l="0" r="0" t="0"/>
          <a:stretch/>
        </p:blipFill>
        <p:spPr>
          <a:xfrm>
            <a:off x="12663483" y="7340600"/>
            <a:ext cx="8129016" cy="525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152" name="Shape 152"/>
        <p:cNvGrpSpPr/>
        <p:nvPr/>
      </p:nvGrpSpPr>
      <p:grpSpPr>
        <a:xfrm>
          <a:off x="0" y="0"/>
          <a:ext cx="0" cy="0"/>
          <a:chOff x="0" y="0"/>
          <a:chExt cx="0" cy="0"/>
        </a:xfrm>
      </p:grpSpPr>
      <p:pic>
        <p:nvPicPr>
          <p:cNvPr descr=" " id="153" name="Google Shape;153;g2affcc2d45e_0_13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4" name="Google Shape;154;g2affcc2d45e_0_131"/>
          <p:cNvPicPr preferRelativeResize="0"/>
          <p:nvPr/>
        </p:nvPicPr>
        <p:blipFill rotWithShape="1">
          <a:blip r:embed="rId4">
            <a:alphaModFix/>
          </a:blip>
          <a:srcRect b="0" l="0" r="0" t="0"/>
          <a:stretch/>
        </p:blipFill>
        <p:spPr>
          <a:xfrm>
            <a:off x="2743543" y="1930400"/>
            <a:ext cx="18899962" cy="9867900"/>
          </a:xfrm>
          <a:prstGeom prst="rect">
            <a:avLst/>
          </a:prstGeom>
          <a:noFill/>
          <a:ln>
            <a:noFill/>
          </a:ln>
        </p:spPr>
      </p:pic>
      <p:pic>
        <p:nvPicPr>
          <p:cNvPr descr=" " id="155" name="Google Shape;155;g2affcc2d45e_0_131"/>
          <p:cNvPicPr preferRelativeResize="0"/>
          <p:nvPr/>
        </p:nvPicPr>
        <p:blipFill rotWithShape="1">
          <a:blip r:embed="rId5">
            <a:alphaModFix/>
          </a:blip>
          <a:srcRect b="0" l="0" r="0" t="0"/>
          <a:stretch/>
        </p:blipFill>
        <p:spPr>
          <a:xfrm>
            <a:off x="1752819" y="4051300"/>
            <a:ext cx="5448981" cy="939800"/>
          </a:xfrm>
          <a:prstGeom prst="rect">
            <a:avLst/>
          </a:prstGeom>
          <a:noFill/>
          <a:ln>
            <a:noFill/>
          </a:ln>
        </p:spPr>
      </p:pic>
      <p:pic>
        <p:nvPicPr>
          <p:cNvPr descr=" " id="156" name="Google Shape;156;g2affcc2d45e_0_131"/>
          <p:cNvPicPr preferRelativeResize="0"/>
          <p:nvPr/>
        </p:nvPicPr>
        <p:blipFill rotWithShape="1">
          <a:blip r:embed="rId6">
            <a:alphaModFix/>
          </a:blip>
          <a:srcRect b="0" l="0" r="0" t="0"/>
          <a:stretch/>
        </p:blipFill>
        <p:spPr>
          <a:xfrm>
            <a:off x="9056232" y="11214100"/>
            <a:ext cx="15330816" cy="1651000"/>
          </a:xfrm>
          <a:prstGeom prst="rect">
            <a:avLst/>
          </a:prstGeom>
          <a:noFill/>
          <a:ln>
            <a:noFill/>
          </a:ln>
        </p:spPr>
      </p:pic>
      <p:pic>
        <p:nvPicPr>
          <p:cNvPr descr=" " id="157" name="Google Shape;157;g2affcc2d45e_0_131"/>
          <p:cNvPicPr preferRelativeResize="0"/>
          <p:nvPr/>
        </p:nvPicPr>
        <p:blipFill rotWithShape="1">
          <a:blip r:embed="rId7">
            <a:alphaModFix/>
          </a:blip>
          <a:srcRect b="0" l="0" r="0" t="0"/>
          <a:stretch/>
        </p:blipFill>
        <p:spPr>
          <a:xfrm>
            <a:off x="0" y="495300"/>
            <a:ext cx="15330816" cy="647700"/>
          </a:xfrm>
          <a:prstGeom prst="rect">
            <a:avLst/>
          </a:prstGeom>
          <a:noFill/>
          <a:ln>
            <a:noFill/>
          </a:ln>
        </p:spPr>
      </p:pic>
      <p:pic>
        <p:nvPicPr>
          <p:cNvPr descr=" " id="158" name="Google Shape;158;g2affcc2d45e_0_131"/>
          <p:cNvPicPr preferRelativeResize="0"/>
          <p:nvPr/>
        </p:nvPicPr>
        <p:blipFill rotWithShape="1">
          <a:blip r:embed="rId8">
            <a:alphaModFix/>
          </a:blip>
          <a:srcRect b="0" l="0" r="0" t="0"/>
          <a:stretch/>
        </p:blipFill>
        <p:spPr>
          <a:xfrm>
            <a:off x="-368346" y="11766550"/>
            <a:ext cx="20570221" cy="546100"/>
          </a:xfrm>
          <a:prstGeom prst="rect">
            <a:avLst/>
          </a:prstGeom>
          <a:noFill/>
          <a:ln>
            <a:noFill/>
          </a:ln>
        </p:spPr>
      </p:pic>
      <p:sp>
        <p:nvSpPr>
          <p:cNvPr id="159" name="Google Shape;159;g2affcc2d45e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affcc2d45e_0_13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61" name="Google Shape;161;g2affcc2d45e_0_131"/>
          <p:cNvPicPr preferRelativeResize="0"/>
          <p:nvPr/>
        </p:nvPicPr>
        <p:blipFill rotWithShape="1">
          <a:blip r:embed="rId10">
            <a:alphaModFix/>
          </a:blip>
          <a:srcRect b="0" l="0" r="0" t="0"/>
          <a:stretch/>
        </p:blipFill>
        <p:spPr>
          <a:xfrm>
            <a:off x="-508063" y="1384300"/>
            <a:ext cx="5966698" cy="4437887"/>
          </a:xfrm>
          <a:prstGeom prst="rect">
            <a:avLst/>
          </a:prstGeom>
          <a:noFill/>
          <a:ln>
            <a:noFill/>
          </a:ln>
        </p:spPr>
      </p:pic>
      <p:sp>
        <p:nvSpPr>
          <p:cNvPr id="162" name="Google Shape;162;g2affcc2d45e_0_131"/>
          <p:cNvSpPr/>
          <p:nvPr/>
        </p:nvSpPr>
        <p:spPr>
          <a:xfrm>
            <a:off x="5842730" y="4229100"/>
            <a:ext cx="136035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affcc2d45e_0_131"/>
          <p:cNvSpPr/>
          <p:nvPr/>
        </p:nvSpPr>
        <p:spPr>
          <a:xfrm>
            <a:off x="5842730" y="4229100"/>
            <a:ext cx="13806600" cy="424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4" name="Google Shape;164;g2affcc2d45e_0_131"/>
          <p:cNvSpPr/>
          <p:nvPr/>
        </p:nvSpPr>
        <p:spPr>
          <a:xfrm>
            <a:off x="15356219" y="8572500"/>
            <a:ext cx="42423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169" name="Shape 169"/>
        <p:cNvGrpSpPr/>
        <p:nvPr/>
      </p:nvGrpSpPr>
      <p:grpSpPr>
        <a:xfrm>
          <a:off x="0" y="0"/>
          <a:ext cx="0" cy="0"/>
          <a:chOff x="0" y="0"/>
          <a:chExt cx="0" cy="0"/>
        </a:xfrm>
      </p:grpSpPr>
      <p:pic>
        <p:nvPicPr>
          <p:cNvPr descr=" " id="170" name="Google Shape;170;g2affcc2d45e_0_14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1" name="Google Shape;171;g2affcc2d45e_0_147"/>
          <p:cNvPicPr preferRelativeResize="0"/>
          <p:nvPr/>
        </p:nvPicPr>
        <p:blipFill rotWithShape="1">
          <a:blip r:embed="rId4">
            <a:alphaModFix/>
          </a:blip>
          <a:srcRect b="0" l="0" r="0" t="0"/>
          <a:stretch/>
        </p:blipFill>
        <p:spPr>
          <a:xfrm>
            <a:off x="3816827" y="1136650"/>
            <a:ext cx="20570221" cy="546100"/>
          </a:xfrm>
          <a:prstGeom prst="rect">
            <a:avLst/>
          </a:prstGeom>
          <a:noFill/>
          <a:ln>
            <a:noFill/>
          </a:ln>
        </p:spPr>
      </p:pic>
      <p:pic>
        <p:nvPicPr>
          <p:cNvPr descr=" " id="172" name="Google Shape;172;g2affcc2d45e_0_147"/>
          <p:cNvPicPr preferRelativeResize="0"/>
          <p:nvPr/>
        </p:nvPicPr>
        <p:blipFill rotWithShape="1">
          <a:blip r:embed="rId5">
            <a:alphaModFix/>
          </a:blip>
          <a:srcRect b="0" l="0" r="0" t="0"/>
          <a:stretch/>
        </p:blipFill>
        <p:spPr>
          <a:xfrm>
            <a:off x="19763670" y="7086600"/>
            <a:ext cx="3899387" cy="3898900"/>
          </a:xfrm>
          <a:prstGeom prst="rect">
            <a:avLst/>
          </a:prstGeom>
          <a:noFill/>
          <a:ln>
            <a:noFill/>
          </a:ln>
        </p:spPr>
      </p:pic>
      <p:pic>
        <p:nvPicPr>
          <p:cNvPr descr=" " id="173" name="Google Shape;173;g2affcc2d45e_0_147"/>
          <p:cNvPicPr preferRelativeResize="0"/>
          <p:nvPr/>
        </p:nvPicPr>
        <p:blipFill rotWithShape="1">
          <a:blip r:embed="rId6">
            <a:alphaModFix/>
          </a:blip>
          <a:srcRect b="0" l="0" r="0" t="0"/>
          <a:stretch/>
        </p:blipFill>
        <p:spPr>
          <a:xfrm>
            <a:off x="444556" y="11315700"/>
            <a:ext cx="1600400" cy="1600200"/>
          </a:xfrm>
          <a:prstGeom prst="rect">
            <a:avLst/>
          </a:prstGeom>
          <a:noFill/>
          <a:ln>
            <a:noFill/>
          </a:ln>
        </p:spPr>
      </p:pic>
      <p:sp>
        <p:nvSpPr>
          <p:cNvPr id="174" name="Google Shape;174;g2affcc2d45e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affcc2d45e_0_1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6" name="Google Shape;176;g2affcc2d45e_0_147"/>
          <p:cNvPicPr preferRelativeResize="0"/>
          <p:nvPr/>
        </p:nvPicPr>
        <p:blipFill rotWithShape="1">
          <a:blip r:embed="rId8">
            <a:alphaModFix/>
          </a:blip>
          <a:srcRect b="0" l="0" r="0" t="0"/>
          <a:stretch/>
        </p:blipFill>
        <p:spPr>
          <a:xfrm>
            <a:off x="10631229" y="1739900"/>
            <a:ext cx="10294252" cy="10680700"/>
          </a:xfrm>
          <a:prstGeom prst="rect">
            <a:avLst/>
          </a:prstGeom>
          <a:noFill/>
          <a:ln>
            <a:noFill/>
          </a:ln>
        </p:spPr>
      </p:pic>
      <p:sp>
        <p:nvSpPr>
          <p:cNvPr id="177" name="Google Shape;177;g2affcc2d45e_0_147"/>
          <p:cNvSpPr/>
          <p:nvPr/>
        </p:nvSpPr>
        <p:spPr>
          <a:xfrm>
            <a:off x="2654632" y="3149600"/>
            <a:ext cx="72525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affcc2d45e_0_147"/>
          <p:cNvSpPr/>
          <p:nvPr/>
        </p:nvSpPr>
        <p:spPr>
          <a:xfrm>
            <a:off x="2654632" y="3149600"/>
            <a:ext cx="74559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 Technique</a:t>
            </a:r>
            <a:endParaRPr b="0" i="0" sz="4800" u="none" cap="none" strike="noStrike">
              <a:solidFill>
                <a:schemeClr val="dk1"/>
              </a:solidFill>
              <a:latin typeface="Calibri"/>
              <a:ea typeface="Calibri"/>
              <a:cs typeface="Calibri"/>
              <a:sym typeface="Calibri"/>
            </a:endParaRPr>
          </a:p>
        </p:txBody>
      </p:sp>
      <p:sp>
        <p:nvSpPr>
          <p:cNvPr id="179" name="Google Shape;179;g2affcc2d45e_0_147"/>
          <p:cNvSpPr/>
          <p:nvPr/>
        </p:nvSpPr>
        <p:spPr>
          <a:xfrm>
            <a:off x="2654632" y="4800600"/>
            <a:ext cx="7388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0" name="Google Shape;180;g2affcc2d45e_0_147"/>
          <p:cNvSpPr/>
          <p:nvPr/>
        </p:nvSpPr>
        <p:spPr>
          <a:xfrm>
            <a:off x="2654632" y="7366000"/>
            <a:ext cx="72525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affcc2d45e_0_147"/>
          <p:cNvSpPr/>
          <p:nvPr/>
        </p:nvSpPr>
        <p:spPr>
          <a:xfrm>
            <a:off x="2654632" y="7366000"/>
            <a:ext cx="74559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Art of Unicorn Sighting</a:t>
            </a:r>
            <a:endParaRPr b="0" i="0" sz="4800" u="none" cap="none" strike="noStrike">
              <a:solidFill>
                <a:schemeClr val="dk1"/>
              </a:solidFill>
              <a:latin typeface="Calibri"/>
              <a:ea typeface="Calibri"/>
              <a:cs typeface="Calibri"/>
              <a:sym typeface="Calibri"/>
            </a:endParaRPr>
          </a:p>
        </p:txBody>
      </p:sp>
      <p:sp>
        <p:nvSpPr>
          <p:cNvPr id="182" name="Google Shape;182;g2affcc2d45e_0_147"/>
          <p:cNvSpPr/>
          <p:nvPr/>
        </p:nvSpPr>
        <p:spPr>
          <a:xfrm>
            <a:off x="2654632" y="9017000"/>
            <a:ext cx="7388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8F0EF"/>
        </a:solidFill>
      </p:bgPr>
    </p:bg>
    <p:spTree>
      <p:nvGrpSpPr>
        <p:cNvPr id="187" name="Shape 187"/>
        <p:cNvGrpSpPr/>
        <p:nvPr/>
      </p:nvGrpSpPr>
      <p:grpSpPr>
        <a:xfrm>
          <a:off x="0" y="0"/>
          <a:ext cx="0" cy="0"/>
          <a:chOff x="0" y="0"/>
          <a:chExt cx="0" cy="0"/>
        </a:xfrm>
      </p:grpSpPr>
      <p:pic>
        <p:nvPicPr>
          <p:cNvPr descr=" " id="188" name="Google Shape;188;g2affcc2d45e_0_16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9" name="Google Shape;189;g2affcc2d45e_0_164"/>
          <p:cNvPicPr preferRelativeResize="0"/>
          <p:nvPr/>
        </p:nvPicPr>
        <p:blipFill rotWithShape="1">
          <a:blip r:embed="rId4">
            <a:alphaModFix/>
          </a:blip>
          <a:srcRect b="0" l="0" r="0" t="0"/>
          <a:stretch/>
        </p:blipFill>
        <p:spPr>
          <a:xfrm>
            <a:off x="317540" y="10236200"/>
            <a:ext cx="2409999" cy="2409577"/>
          </a:xfrm>
          <a:prstGeom prst="rect">
            <a:avLst/>
          </a:prstGeom>
          <a:noFill/>
          <a:ln>
            <a:noFill/>
          </a:ln>
        </p:spPr>
      </p:pic>
      <p:pic>
        <p:nvPicPr>
          <p:cNvPr descr=" " id="190" name="Google Shape;190;g2affcc2d45e_0_164"/>
          <p:cNvPicPr preferRelativeResize="0"/>
          <p:nvPr/>
        </p:nvPicPr>
        <p:blipFill rotWithShape="1">
          <a:blip r:embed="rId5">
            <a:alphaModFix/>
          </a:blip>
          <a:srcRect b="0" l="0" r="0" t="0"/>
          <a:stretch/>
        </p:blipFill>
        <p:spPr>
          <a:xfrm>
            <a:off x="603325" y="755650"/>
            <a:ext cx="15718214" cy="546100"/>
          </a:xfrm>
          <a:prstGeom prst="rect">
            <a:avLst/>
          </a:prstGeom>
          <a:noFill/>
          <a:ln>
            <a:noFill/>
          </a:ln>
        </p:spPr>
      </p:pic>
      <p:pic>
        <p:nvPicPr>
          <p:cNvPr descr=" " id="191" name="Google Shape;191;g2affcc2d45e_0_164"/>
          <p:cNvPicPr preferRelativeResize="0"/>
          <p:nvPr/>
        </p:nvPicPr>
        <p:blipFill rotWithShape="1">
          <a:blip r:embed="rId6">
            <a:alphaModFix/>
          </a:blip>
          <a:srcRect b="0" l="0" r="0" t="0"/>
          <a:stretch/>
        </p:blipFill>
        <p:spPr>
          <a:xfrm>
            <a:off x="3213502" y="12617450"/>
            <a:ext cx="20570221" cy="546100"/>
          </a:xfrm>
          <a:prstGeom prst="rect">
            <a:avLst/>
          </a:prstGeom>
          <a:noFill/>
          <a:ln>
            <a:noFill/>
          </a:ln>
        </p:spPr>
      </p:pic>
      <p:sp>
        <p:nvSpPr>
          <p:cNvPr id="192" name="Google Shape;192;g2affcc2d45e_0_164"/>
          <p:cNvSpPr/>
          <p:nvPr/>
        </p:nvSpPr>
        <p:spPr>
          <a:xfrm>
            <a:off x="2091528" y="749300"/>
            <a:ext cx="202167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Quattrocento"/>
              <a:buNone/>
            </a:pPr>
            <a:r>
              <a:rPr b="1" i="0" lang="en-US" sz="8000" u="none" cap="none" strike="noStrike">
                <a:solidFill>
                  <a:srgbClr val="272727"/>
                </a:solidFill>
                <a:latin typeface="Quattrocento"/>
                <a:ea typeface="Quattrocento"/>
                <a:cs typeface="Quattrocento"/>
                <a:sym typeface="Quattrocento"/>
              </a:rPr>
              <a:t>The Magic of Dragons: A Research</a:t>
            </a:r>
            <a:endParaRPr b="0" i="0" sz="8000" u="none" cap="none" strike="noStrike">
              <a:solidFill>
                <a:schemeClr val="dk1"/>
              </a:solidFill>
              <a:latin typeface="Calibri"/>
              <a:ea typeface="Calibri"/>
              <a:cs typeface="Calibri"/>
              <a:sym typeface="Calibri"/>
            </a:endParaRPr>
          </a:p>
        </p:txBody>
      </p:sp>
      <p:sp>
        <p:nvSpPr>
          <p:cNvPr id="193" name="Google Shape;193;g2affcc2d45e_0_16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affcc2d45e_0_164"/>
          <p:cNvSpPr/>
          <p:nvPr/>
        </p:nvSpPr>
        <p:spPr>
          <a:xfrm>
            <a:off x="2146568" y="4025900"/>
            <a:ext cx="8205300" cy="8204100"/>
          </a:xfrm>
          <a:prstGeom prst="ellipse">
            <a:avLst/>
          </a:prstGeom>
          <a:solidFill>
            <a:srgbClr val="0261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affcc2d45e_0_164"/>
          <p:cNvSpPr/>
          <p:nvPr/>
        </p:nvSpPr>
        <p:spPr>
          <a:xfrm>
            <a:off x="3175397" y="5918200"/>
            <a:ext cx="6160200" cy="6159600"/>
          </a:xfrm>
          <a:prstGeom prst="ellipse">
            <a:avLst/>
          </a:prstGeom>
          <a:solidFill>
            <a:srgbClr val="85C0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affcc2d45e_0_164"/>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affcc2d45e_0_164"/>
          <p:cNvSpPr/>
          <p:nvPr/>
        </p:nvSpPr>
        <p:spPr>
          <a:xfrm>
            <a:off x="5448981" y="4597400"/>
            <a:ext cx="15876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6.7M</a:t>
            </a:r>
            <a:endParaRPr b="0" i="0" sz="4800" u="none" cap="none" strike="noStrike">
              <a:solidFill>
                <a:schemeClr val="dk1"/>
              </a:solidFill>
              <a:latin typeface="Calibri"/>
              <a:ea typeface="Calibri"/>
              <a:cs typeface="Calibri"/>
              <a:sym typeface="Calibri"/>
            </a:endParaRPr>
          </a:p>
        </p:txBody>
      </p:sp>
      <p:sp>
        <p:nvSpPr>
          <p:cNvPr id="198" name="Google Shape;198;g2affcc2d45e_0_164"/>
          <p:cNvSpPr/>
          <p:nvPr/>
        </p:nvSpPr>
        <p:spPr>
          <a:xfrm>
            <a:off x="5448981" y="9410700"/>
            <a:ext cx="16131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6187"/>
              </a:buClr>
              <a:buSzPts val="4800"/>
              <a:buFont typeface="Quattrocento"/>
              <a:buNone/>
            </a:pPr>
            <a:r>
              <a:rPr b="1" i="0" lang="en-US" sz="4800" u="none" cap="none" strike="noStrike">
                <a:solidFill>
                  <a:srgbClr val="026187"/>
                </a:solidFill>
                <a:latin typeface="Quattrocento"/>
                <a:ea typeface="Quattrocento"/>
                <a:cs typeface="Quattrocento"/>
                <a:sym typeface="Quattrocento"/>
              </a:rPr>
              <a:t>2.3M</a:t>
            </a:r>
            <a:endParaRPr b="0" i="0" sz="4800" u="none" cap="none" strike="noStrike">
              <a:solidFill>
                <a:schemeClr val="dk1"/>
              </a:solidFill>
              <a:latin typeface="Calibri"/>
              <a:ea typeface="Calibri"/>
              <a:cs typeface="Calibri"/>
              <a:sym typeface="Calibri"/>
            </a:endParaRPr>
          </a:p>
        </p:txBody>
      </p:sp>
      <p:sp>
        <p:nvSpPr>
          <p:cNvPr id="199" name="Google Shape;199;g2affcc2d45e_0_164"/>
          <p:cNvSpPr/>
          <p:nvPr/>
        </p:nvSpPr>
        <p:spPr>
          <a:xfrm>
            <a:off x="5461683" y="6477000"/>
            <a:ext cx="15876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4.4M</a:t>
            </a:r>
            <a:endParaRPr b="0" i="0" sz="4800" u="none" cap="none" strike="noStrike">
              <a:solidFill>
                <a:schemeClr val="dk1"/>
              </a:solidFill>
              <a:latin typeface="Calibri"/>
              <a:ea typeface="Calibri"/>
              <a:cs typeface="Calibri"/>
              <a:sym typeface="Calibri"/>
            </a:endParaRPr>
          </a:p>
        </p:txBody>
      </p:sp>
      <p:sp>
        <p:nvSpPr>
          <p:cNvPr id="200" name="Google Shape;200;g2affcc2d45e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affcc2d45e_0_1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2" name="Google Shape;202;g2affcc2d45e_0_164"/>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affcc2d45e_0_164"/>
          <p:cNvPicPr preferRelativeResize="0"/>
          <p:nvPr/>
        </p:nvPicPr>
        <p:blipFill rotWithShape="1">
          <a:blip r:embed="rId8">
            <a:alphaModFix/>
          </a:blip>
          <a:srcRect b="0" l="0" r="0" t="0"/>
          <a:stretch/>
        </p:blipFill>
        <p:spPr>
          <a:xfrm>
            <a:off x="12638080" y="3594100"/>
            <a:ext cx="769249" cy="1016000"/>
          </a:xfrm>
          <a:prstGeom prst="rect">
            <a:avLst/>
          </a:prstGeom>
          <a:noFill/>
          <a:ln>
            <a:noFill/>
          </a:ln>
        </p:spPr>
      </p:pic>
      <p:sp>
        <p:nvSpPr>
          <p:cNvPr id="204" name="Google Shape;204;g2affcc2d45e_0_164"/>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affcc2d45e_0_164"/>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6" name="Google Shape;206;g2affcc2d45e_0_164"/>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affcc2d45e_0_164"/>
          <p:cNvPicPr preferRelativeResize="0"/>
          <p:nvPr/>
        </p:nvPicPr>
        <p:blipFill rotWithShape="1">
          <a:blip r:embed="rId9">
            <a:alphaModFix/>
          </a:blip>
          <a:srcRect b="0" l="0" r="0" t="0"/>
          <a:stretch/>
        </p:blipFill>
        <p:spPr>
          <a:xfrm>
            <a:off x="12638080" y="6946900"/>
            <a:ext cx="975700" cy="1016000"/>
          </a:xfrm>
          <a:prstGeom prst="rect">
            <a:avLst/>
          </a:prstGeom>
          <a:noFill/>
          <a:ln>
            <a:noFill/>
          </a:ln>
        </p:spPr>
      </p:pic>
      <p:sp>
        <p:nvSpPr>
          <p:cNvPr id="208" name="Google Shape;208;g2affcc2d45e_0_164"/>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affcc2d45e_0_164"/>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0" name="Google Shape;210;g2affcc2d45e_0_164"/>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affcc2d45e_0_164"/>
          <p:cNvPicPr preferRelativeResize="0"/>
          <p:nvPr/>
        </p:nvPicPr>
        <p:blipFill rotWithShape="1">
          <a:blip r:embed="rId10">
            <a:alphaModFix/>
          </a:blip>
          <a:srcRect b="0" l="0" r="0" t="0"/>
          <a:stretch/>
        </p:blipFill>
        <p:spPr>
          <a:xfrm>
            <a:off x="12638080" y="10299700"/>
            <a:ext cx="1282560" cy="1016000"/>
          </a:xfrm>
          <a:prstGeom prst="rect">
            <a:avLst/>
          </a:prstGeom>
          <a:noFill/>
          <a:ln>
            <a:noFill/>
          </a:ln>
        </p:spPr>
      </p:pic>
      <p:sp>
        <p:nvSpPr>
          <p:cNvPr id="212" name="Google Shape;212;g2affcc2d45e_0_164"/>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affcc2d45e_0_164"/>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2024-01-16T04:15:05Z</dcterms:created>
  <dc:creator>PptxGenJS</dc:creator>
</cp:coreProperties>
</file>