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7232650" cx="128587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13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" orient="horz"/>
        <p:guide pos="4050"/>
        <p:guide pos="4183" orient="horz"/>
        <p:guide pos="7588"/>
        <p:guide pos="135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blank">
  <p:cSld name="BLANK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Slide 3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4"/>
          <p:cNvSpPr/>
          <p:nvPr/>
        </p:nvSpPr>
        <p:spPr>
          <a:xfrm>
            <a:off x="8325228" y="654542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22.jpg"/><Relationship Id="rId6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3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jpg"/><Relationship Id="rId4" Type="http://schemas.openxmlformats.org/officeDocument/2006/relationships/image" Target="../media/image17.jpg"/><Relationship Id="rId5" Type="http://schemas.openxmlformats.org/officeDocument/2006/relationships/image" Target="../media/image3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Relationship Id="rId4" Type="http://schemas.openxmlformats.org/officeDocument/2006/relationships/image" Target="../media/image21.jpg"/><Relationship Id="rId5" Type="http://schemas.openxmlformats.org/officeDocument/2006/relationships/image" Target="../media/image3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jpg"/><Relationship Id="rId4" Type="http://schemas.openxmlformats.org/officeDocument/2006/relationships/image" Target="../media/image23.jpg"/><Relationship Id="rId5" Type="http://schemas.openxmlformats.org/officeDocument/2006/relationships/image" Target="../media/image3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image" Target="../media/image29.jpg"/><Relationship Id="rId5" Type="http://schemas.openxmlformats.org/officeDocument/2006/relationships/image" Target="../media/image3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jpg"/><Relationship Id="rId4" Type="http://schemas.openxmlformats.org/officeDocument/2006/relationships/image" Target="../media/image38.jpg"/><Relationship Id="rId5" Type="http://schemas.openxmlformats.org/officeDocument/2006/relationships/image" Target="../media/image3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jpg"/><Relationship Id="rId4" Type="http://schemas.openxmlformats.org/officeDocument/2006/relationships/image" Target="../media/image42.jpg"/><Relationship Id="rId5" Type="http://schemas.openxmlformats.org/officeDocument/2006/relationships/image" Target="../media/image4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jpg"/><Relationship Id="rId4" Type="http://schemas.openxmlformats.org/officeDocument/2006/relationships/image" Target="../media/image49.jpg"/><Relationship Id="rId5" Type="http://schemas.openxmlformats.org/officeDocument/2006/relationships/image" Target="../media/image5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8.jpg"/><Relationship Id="rId4" Type="http://schemas.openxmlformats.org/officeDocument/2006/relationships/image" Target="../media/image14.jpg"/><Relationship Id="rId5" Type="http://schemas.openxmlformats.org/officeDocument/2006/relationships/image" Target="../media/image4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jpg"/><Relationship Id="rId4" Type="http://schemas.openxmlformats.org/officeDocument/2006/relationships/image" Target="../media/image47.jpg"/><Relationship Id="rId5" Type="http://schemas.openxmlformats.org/officeDocument/2006/relationships/image" Target="../media/image4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8.jpg"/><Relationship Id="rId4" Type="http://schemas.openxmlformats.org/officeDocument/2006/relationships/image" Target="../media/image45.jpg"/><Relationship Id="rId5" Type="http://schemas.openxmlformats.org/officeDocument/2006/relationships/image" Target="../media/image3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3.jp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2.jpg"/><Relationship Id="rId5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" y="0"/>
            <a:ext cx="12858044" cy="72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/>
          <p:nvPr/>
        </p:nvSpPr>
        <p:spPr>
          <a:xfrm>
            <a:off x="705" y="2672670"/>
            <a:ext cx="1238537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b="1" i="0" lang="tr-TR" sz="6000" u="none" cap="none" strike="noStrike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MARRIAGE ALBUM</a:t>
            </a:r>
            <a:endParaRPr b="1" i="0" sz="6000" u="none" cap="none" strike="noStrike">
              <a:solidFill>
                <a:schemeClr val="accen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426682" y="4285756"/>
            <a:ext cx="120053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b="0" i="0" lang="tr-TR" sz="4800" u="none" cap="none" strike="noStrike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Powerpoint Template</a:t>
            </a:r>
            <a:endParaRPr b="0" i="0" sz="4800" u="none" cap="none" strike="noStrike">
              <a:solidFill>
                <a:schemeClr val="accen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3333410" y="6064597"/>
            <a:ext cx="6191923" cy="320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0" i="0" lang="tr-TR" sz="1100" u="none" cap="none" strike="noStrike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WWW.FREEPPTBACKGROUNDS.NET</a:t>
            </a:r>
            <a:endParaRPr b="0" i="0" sz="1100" u="none" cap="none" strike="noStrike">
              <a:solidFill>
                <a:schemeClr val="accen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4"/>
          <p:cNvGrpSpPr/>
          <p:nvPr/>
        </p:nvGrpSpPr>
        <p:grpSpPr>
          <a:xfrm rot="-477135">
            <a:off x="6469193" y="-985147"/>
            <a:ext cx="4689227" cy="3818132"/>
            <a:chOff x="1059543" y="1465943"/>
            <a:chExt cx="3294743" cy="2682695"/>
          </a:xfrm>
        </p:grpSpPr>
        <p:sp>
          <p:nvSpPr>
            <p:cNvPr id="197" name="Google Shape;197;p14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199" name="Google Shape;199;p14"/>
          <p:cNvGrpSpPr/>
          <p:nvPr/>
        </p:nvGrpSpPr>
        <p:grpSpPr>
          <a:xfrm rot="376228">
            <a:off x="8535662" y="4041294"/>
            <a:ext cx="4689227" cy="3818132"/>
            <a:chOff x="1059543" y="1465943"/>
            <a:chExt cx="3294743" cy="2682695"/>
          </a:xfrm>
        </p:grpSpPr>
        <p:sp>
          <p:nvSpPr>
            <p:cNvPr id="200" name="Google Shape;200;p14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202" name="Google Shape;202;p14"/>
          <p:cNvGrpSpPr/>
          <p:nvPr/>
        </p:nvGrpSpPr>
        <p:grpSpPr>
          <a:xfrm rot="900000">
            <a:off x="6469192" y="2972875"/>
            <a:ext cx="4689227" cy="3818132"/>
            <a:chOff x="1059543" y="1465943"/>
            <a:chExt cx="3294743" cy="2682695"/>
          </a:xfrm>
        </p:grpSpPr>
        <p:sp>
          <p:nvSpPr>
            <p:cNvPr id="203" name="Google Shape;203;p14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205" name="Google Shape;205;p14"/>
          <p:cNvGrpSpPr/>
          <p:nvPr/>
        </p:nvGrpSpPr>
        <p:grpSpPr>
          <a:xfrm rot="-1007828">
            <a:off x="4558854" y="4703850"/>
            <a:ext cx="4689227" cy="3818132"/>
            <a:chOff x="1059543" y="1465943"/>
            <a:chExt cx="3294743" cy="2682695"/>
          </a:xfrm>
        </p:grpSpPr>
        <p:sp>
          <p:nvSpPr>
            <p:cNvPr id="206" name="Google Shape;206;p14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208" name="Google Shape;208;p14"/>
          <p:cNvSpPr txBox="1"/>
          <p:nvPr/>
        </p:nvSpPr>
        <p:spPr>
          <a:xfrm>
            <a:off x="859929" y="884812"/>
            <a:ext cx="5167060" cy="1502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9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Far far away, behind the word mountains, far from the countries Vokalia and Consonantia, there live the blind texts.</a:t>
            </a:r>
            <a:endParaRPr sz="2109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209" name="Google Shape;209;p14"/>
          <p:cNvCxnSpPr/>
          <p:nvPr/>
        </p:nvCxnSpPr>
        <p:spPr>
          <a:xfrm>
            <a:off x="578636" y="1002261"/>
            <a:ext cx="0" cy="1805428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10" name="Google Shape;210;p14"/>
          <p:cNvSpPr/>
          <p:nvPr/>
        </p:nvSpPr>
        <p:spPr>
          <a:xfrm>
            <a:off x="4946425" y="2424626"/>
            <a:ext cx="343545" cy="343336"/>
          </a:xfrm>
          <a:prstGeom prst="ellipse">
            <a:avLst/>
          </a:prstGeom>
          <a:noFill/>
          <a:ln cap="flat" cmpd="sng" w="381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1" name="Google Shape;211;p14"/>
          <p:cNvSpPr/>
          <p:nvPr/>
        </p:nvSpPr>
        <p:spPr>
          <a:xfrm>
            <a:off x="5161381" y="2532799"/>
            <a:ext cx="343545" cy="343336"/>
          </a:xfrm>
          <a:prstGeom prst="ellipse">
            <a:avLst/>
          </a:prstGeom>
          <a:noFill/>
          <a:ln cap="flat" cmpd="sng" w="381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2" name="Google Shape;212;p14"/>
          <p:cNvSpPr/>
          <p:nvPr/>
        </p:nvSpPr>
        <p:spPr>
          <a:xfrm>
            <a:off x="518761" y="5177986"/>
            <a:ext cx="1616035" cy="757451"/>
          </a:xfrm>
          <a:prstGeom prst="roundRect">
            <a:avLst>
              <a:gd fmla="val 10782" name="adj"/>
            </a:avLst>
          </a:prstGeom>
          <a:solidFill>
            <a:srgbClr val="5848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2001</a:t>
            </a:r>
            <a:endParaRPr b="1" sz="3375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442351" y="4393157"/>
            <a:ext cx="6249430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Commission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5"/>
          <p:cNvGrpSpPr/>
          <p:nvPr/>
        </p:nvGrpSpPr>
        <p:grpSpPr>
          <a:xfrm rot="-1007828">
            <a:off x="5486360" y="-341650"/>
            <a:ext cx="5709635" cy="4648984"/>
            <a:chOff x="1059543" y="1465943"/>
            <a:chExt cx="3294743" cy="2682695"/>
          </a:xfrm>
        </p:grpSpPr>
        <p:sp>
          <p:nvSpPr>
            <p:cNvPr id="220" name="Google Shape;220;p15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222" name="Google Shape;222;p15"/>
          <p:cNvSpPr txBox="1"/>
          <p:nvPr/>
        </p:nvSpPr>
        <p:spPr>
          <a:xfrm>
            <a:off x="859929" y="884812"/>
            <a:ext cx="5167060" cy="1502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9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Click on the button under the  presentation preview that says</a:t>
            </a:r>
            <a:endParaRPr sz="2109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9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 "Use as  Google Slides Theme.</a:t>
            </a:r>
            <a:endParaRPr sz="2109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223" name="Google Shape;223;p15"/>
          <p:cNvCxnSpPr/>
          <p:nvPr/>
        </p:nvCxnSpPr>
        <p:spPr>
          <a:xfrm>
            <a:off x="578636" y="1002261"/>
            <a:ext cx="0" cy="1805428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24" name="Google Shape;224;p15"/>
          <p:cNvSpPr/>
          <p:nvPr/>
        </p:nvSpPr>
        <p:spPr>
          <a:xfrm>
            <a:off x="4946425" y="2424626"/>
            <a:ext cx="343545" cy="343336"/>
          </a:xfrm>
          <a:prstGeom prst="ellipse">
            <a:avLst/>
          </a:prstGeom>
          <a:noFill/>
          <a:ln cap="flat" cmpd="sng" w="381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5" name="Google Shape;225;p15"/>
          <p:cNvSpPr/>
          <p:nvPr/>
        </p:nvSpPr>
        <p:spPr>
          <a:xfrm>
            <a:off x="5161381" y="2532799"/>
            <a:ext cx="343545" cy="343336"/>
          </a:xfrm>
          <a:prstGeom prst="ellipse">
            <a:avLst/>
          </a:prstGeom>
          <a:noFill/>
          <a:ln cap="flat" cmpd="sng" w="381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6" name="Google Shape;226;p15"/>
          <p:cNvSpPr/>
          <p:nvPr/>
        </p:nvSpPr>
        <p:spPr>
          <a:xfrm>
            <a:off x="518761" y="5177986"/>
            <a:ext cx="1616035" cy="757451"/>
          </a:xfrm>
          <a:prstGeom prst="roundRect">
            <a:avLst>
              <a:gd fmla="val 10782" name="adj"/>
            </a:avLst>
          </a:prstGeom>
          <a:solidFill>
            <a:srgbClr val="5848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2002</a:t>
            </a:r>
            <a:endParaRPr b="1" sz="3375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7" name="Google Shape;227;p15"/>
          <p:cNvSpPr txBox="1"/>
          <p:nvPr/>
        </p:nvSpPr>
        <p:spPr>
          <a:xfrm>
            <a:off x="442351" y="4393157"/>
            <a:ext cx="6249430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Comparison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228" name="Google Shape;228;p15"/>
          <p:cNvGrpSpPr/>
          <p:nvPr/>
        </p:nvGrpSpPr>
        <p:grpSpPr>
          <a:xfrm rot="376228">
            <a:off x="8535662" y="4041294"/>
            <a:ext cx="4689227" cy="3818132"/>
            <a:chOff x="1059543" y="1465943"/>
            <a:chExt cx="3294743" cy="2682695"/>
          </a:xfrm>
        </p:grpSpPr>
        <p:sp>
          <p:nvSpPr>
            <p:cNvPr id="229" name="Google Shape;229;p15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6"/>
          <p:cNvGrpSpPr/>
          <p:nvPr/>
        </p:nvGrpSpPr>
        <p:grpSpPr>
          <a:xfrm rot="512595">
            <a:off x="6775720" y="-640534"/>
            <a:ext cx="5765944" cy="4694832"/>
            <a:chOff x="1059543" y="1465943"/>
            <a:chExt cx="3294743" cy="2682695"/>
          </a:xfrm>
        </p:grpSpPr>
        <p:sp>
          <p:nvSpPr>
            <p:cNvPr id="237" name="Google Shape;237;p16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239" name="Google Shape;239;p16"/>
          <p:cNvGrpSpPr/>
          <p:nvPr/>
        </p:nvGrpSpPr>
        <p:grpSpPr>
          <a:xfrm rot="-566595">
            <a:off x="5722215" y="4077982"/>
            <a:ext cx="4835848" cy="3937516"/>
            <a:chOff x="1059543" y="1465943"/>
            <a:chExt cx="3294743" cy="2682695"/>
          </a:xfrm>
        </p:grpSpPr>
        <p:sp>
          <p:nvSpPr>
            <p:cNvPr id="240" name="Google Shape;240;p16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242" name="Google Shape;242;p16"/>
          <p:cNvGrpSpPr/>
          <p:nvPr/>
        </p:nvGrpSpPr>
        <p:grpSpPr>
          <a:xfrm rot="1104961">
            <a:off x="8131960" y="2099731"/>
            <a:ext cx="4835848" cy="3937516"/>
            <a:chOff x="1059543" y="1465943"/>
            <a:chExt cx="3294743" cy="2682695"/>
          </a:xfrm>
        </p:grpSpPr>
        <p:sp>
          <p:nvSpPr>
            <p:cNvPr id="243" name="Google Shape;243;p16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1201931" y="1628935"/>
              <a:ext cx="3022556" cy="20150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245" name="Google Shape;245;p16"/>
          <p:cNvSpPr txBox="1"/>
          <p:nvPr/>
        </p:nvSpPr>
        <p:spPr>
          <a:xfrm>
            <a:off x="309301" y="681489"/>
            <a:ext cx="5122666" cy="189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797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“</a:t>
            </a:r>
            <a:r>
              <a:rPr lang="tr-TR" sz="2109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You will get a copy of this document on  your Google Drive and will be able to  edit, add or delete slides.</a:t>
            </a:r>
            <a:endParaRPr sz="3797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6" name="Google Shape;246;p16"/>
          <p:cNvSpPr/>
          <p:nvPr/>
        </p:nvSpPr>
        <p:spPr>
          <a:xfrm rot="5400000">
            <a:off x="592176" y="2693439"/>
            <a:ext cx="724879" cy="519150"/>
          </a:xfrm>
          <a:prstGeom prst="round2SameRect">
            <a:avLst>
              <a:gd fmla="val 6583" name="adj1"/>
              <a:gd fmla="val 0" name="adj2"/>
            </a:avLst>
          </a:prstGeom>
          <a:solidFill>
            <a:srgbClr val="584849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247" name="Google Shape;247;p16"/>
          <p:cNvGrpSpPr/>
          <p:nvPr/>
        </p:nvGrpSpPr>
        <p:grpSpPr>
          <a:xfrm rot="-5400000">
            <a:off x="1040824" y="2818740"/>
            <a:ext cx="474231" cy="672459"/>
            <a:chOff x="3527828" y="4461892"/>
            <a:chExt cx="1192100" cy="1690398"/>
          </a:xfrm>
        </p:grpSpPr>
        <p:sp>
          <p:nvSpPr>
            <p:cNvPr id="248" name="Google Shape;248;p16"/>
            <p:cNvSpPr/>
            <p:nvPr/>
          </p:nvSpPr>
          <p:spPr>
            <a:xfrm rot="10800000">
              <a:off x="3527828" y="5299434"/>
              <a:ext cx="1190828" cy="852856"/>
            </a:xfrm>
            <a:prstGeom prst="round2SameRect">
              <a:avLst>
                <a:gd fmla="val 6583" name="adj1"/>
                <a:gd fmla="val 0" name="adj2"/>
              </a:avLst>
            </a:prstGeom>
            <a:solidFill>
              <a:schemeClr val="lt1"/>
            </a:solidFill>
            <a:ln cap="flat" cmpd="sng" w="12700">
              <a:solidFill>
                <a:srgbClr val="58484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3529100" y="4461892"/>
              <a:ext cx="1190828" cy="852856"/>
            </a:xfrm>
            <a:prstGeom prst="round2SameRect">
              <a:avLst>
                <a:gd fmla="val 6583" name="adj1"/>
                <a:gd fmla="val 0" name="adj2"/>
              </a:avLst>
            </a:prstGeom>
            <a:solidFill>
              <a:schemeClr val="lt1"/>
            </a:solidFill>
            <a:ln cap="flat" cmpd="sng" w="12700">
              <a:solidFill>
                <a:srgbClr val="58484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250" name="Google Shape;250;p16"/>
          <p:cNvSpPr/>
          <p:nvPr/>
        </p:nvSpPr>
        <p:spPr>
          <a:xfrm>
            <a:off x="466875" y="5847141"/>
            <a:ext cx="1616035" cy="757451"/>
          </a:xfrm>
          <a:prstGeom prst="roundRect">
            <a:avLst>
              <a:gd fmla="val 10782" name="adj"/>
            </a:avLst>
          </a:prstGeom>
          <a:solidFill>
            <a:srgbClr val="5848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2003</a:t>
            </a:r>
            <a:endParaRPr b="1" sz="3375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1" name="Google Shape;251;p16"/>
          <p:cNvSpPr txBox="1"/>
          <p:nvPr/>
        </p:nvSpPr>
        <p:spPr>
          <a:xfrm>
            <a:off x="411298" y="5038666"/>
            <a:ext cx="5203712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Competition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252" name="Google Shape;252;p16"/>
          <p:cNvCxnSpPr/>
          <p:nvPr/>
        </p:nvCxnSpPr>
        <p:spPr>
          <a:xfrm>
            <a:off x="556932" y="3549023"/>
            <a:ext cx="5148136" cy="0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17"/>
          <p:cNvGrpSpPr/>
          <p:nvPr/>
        </p:nvGrpSpPr>
        <p:grpSpPr>
          <a:xfrm rot="2670826">
            <a:off x="8119847" y="4219727"/>
            <a:ext cx="5598025" cy="4558106"/>
            <a:chOff x="1059543" y="1465943"/>
            <a:chExt cx="3294743" cy="2682695"/>
          </a:xfrm>
        </p:grpSpPr>
        <p:sp>
          <p:nvSpPr>
            <p:cNvPr id="259" name="Google Shape;259;p17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261" name="Google Shape;261;p17"/>
          <p:cNvGrpSpPr/>
          <p:nvPr/>
        </p:nvGrpSpPr>
        <p:grpSpPr>
          <a:xfrm rot="900000">
            <a:off x="4541377" y="1779802"/>
            <a:ext cx="5619833" cy="4575864"/>
            <a:chOff x="1059543" y="1465943"/>
            <a:chExt cx="3294743" cy="2682695"/>
          </a:xfrm>
        </p:grpSpPr>
        <p:sp>
          <p:nvSpPr>
            <p:cNvPr id="262" name="Google Shape;262;p17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264" name="Google Shape;264;p17"/>
          <p:cNvGrpSpPr/>
          <p:nvPr/>
        </p:nvGrpSpPr>
        <p:grpSpPr>
          <a:xfrm>
            <a:off x="7598907" y="-634437"/>
            <a:ext cx="5598025" cy="4558106"/>
            <a:chOff x="1059543" y="1465943"/>
            <a:chExt cx="3294743" cy="2682695"/>
          </a:xfrm>
        </p:grpSpPr>
        <p:sp>
          <p:nvSpPr>
            <p:cNvPr id="265" name="Google Shape;265;p17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267" name="Google Shape;267;p17"/>
          <p:cNvSpPr txBox="1"/>
          <p:nvPr/>
        </p:nvSpPr>
        <p:spPr>
          <a:xfrm>
            <a:off x="373416" y="4971099"/>
            <a:ext cx="5167060" cy="1502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9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Add or delete slides. You have to be signed in to your  Google account. in PowerPoint. Remember to download and</a:t>
            </a:r>
            <a:endParaRPr/>
          </a:p>
        </p:txBody>
      </p:sp>
      <p:cxnSp>
        <p:nvCxnSpPr>
          <p:cNvPr id="268" name="Google Shape;268;p17"/>
          <p:cNvCxnSpPr/>
          <p:nvPr/>
        </p:nvCxnSpPr>
        <p:spPr>
          <a:xfrm>
            <a:off x="472385" y="4873623"/>
            <a:ext cx="4631933" cy="0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269" name="Google Shape;269;p17"/>
          <p:cNvGrpSpPr/>
          <p:nvPr/>
        </p:nvGrpSpPr>
        <p:grpSpPr>
          <a:xfrm>
            <a:off x="495270" y="4377291"/>
            <a:ext cx="596514" cy="398857"/>
            <a:chOff x="447581" y="3735056"/>
            <a:chExt cx="1325235" cy="886114"/>
          </a:xfrm>
        </p:grpSpPr>
        <p:sp>
          <p:nvSpPr>
            <p:cNvPr id="270" name="Google Shape;270;p17"/>
            <p:cNvSpPr/>
            <p:nvPr/>
          </p:nvSpPr>
          <p:spPr>
            <a:xfrm>
              <a:off x="447581" y="3807422"/>
              <a:ext cx="1325235" cy="813748"/>
            </a:xfrm>
            <a:prstGeom prst="roundRect">
              <a:avLst>
                <a:gd fmla="val 9787" name="adj"/>
              </a:avLst>
            </a:prstGeom>
            <a:solidFill>
              <a:srgbClr val="5848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858416" y="3987877"/>
              <a:ext cx="487900" cy="487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1437591" y="3906244"/>
              <a:ext cx="243950" cy="163266"/>
            </a:xfrm>
            <a:prstGeom prst="roundRect">
              <a:avLst>
                <a:gd fmla="val 978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615532" y="3735056"/>
              <a:ext cx="242884" cy="120083"/>
            </a:xfrm>
            <a:prstGeom prst="roundRect">
              <a:avLst>
                <a:gd fmla="val 9787" name="adj"/>
              </a:avLst>
            </a:prstGeom>
            <a:solidFill>
              <a:srgbClr val="5848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274" name="Google Shape;274;p17"/>
          <p:cNvSpPr/>
          <p:nvPr/>
        </p:nvSpPr>
        <p:spPr>
          <a:xfrm rot="-2052626">
            <a:off x="749317" y="1518616"/>
            <a:ext cx="1616035" cy="757451"/>
          </a:xfrm>
          <a:prstGeom prst="roundRect">
            <a:avLst>
              <a:gd fmla="val 10782" name="adj"/>
            </a:avLst>
          </a:prstGeom>
          <a:solidFill>
            <a:srgbClr val="5848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2004</a:t>
            </a:r>
            <a:endParaRPr b="1" sz="3375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5" name="Google Shape;275;p17"/>
          <p:cNvSpPr txBox="1"/>
          <p:nvPr/>
        </p:nvSpPr>
        <p:spPr>
          <a:xfrm rot="-2052626">
            <a:off x="2053813" y="634399"/>
            <a:ext cx="2174409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Complain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18"/>
          <p:cNvGrpSpPr/>
          <p:nvPr/>
        </p:nvGrpSpPr>
        <p:grpSpPr>
          <a:xfrm rot="2305030">
            <a:off x="6905106" y="-481642"/>
            <a:ext cx="4689227" cy="3818132"/>
            <a:chOff x="1059543" y="1465943"/>
            <a:chExt cx="3294743" cy="2682695"/>
          </a:xfrm>
        </p:grpSpPr>
        <p:sp>
          <p:nvSpPr>
            <p:cNvPr id="282" name="Google Shape;282;p18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284" name="Google Shape;284;p18"/>
          <p:cNvGrpSpPr/>
          <p:nvPr/>
        </p:nvGrpSpPr>
        <p:grpSpPr>
          <a:xfrm rot="1548830">
            <a:off x="6337263" y="2642231"/>
            <a:ext cx="5808402" cy="4729403"/>
            <a:chOff x="1059543" y="1465943"/>
            <a:chExt cx="3294743" cy="2682695"/>
          </a:xfrm>
        </p:grpSpPr>
        <p:sp>
          <p:nvSpPr>
            <p:cNvPr id="285" name="Google Shape;285;p18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287" name="Google Shape;287;p18"/>
          <p:cNvSpPr/>
          <p:nvPr/>
        </p:nvSpPr>
        <p:spPr>
          <a:xfrm>
            <a:off x="598209" y="799585"/>
            <a:ext cx="1616035" cy="757451"/>
          </a:xfrm>
          <a:prstGeom prst="roundRect">
            <a:avLst>
              <a:gd fmla="val 10782" name="adj"/>
            </a:avLst>
          </a:prstGeom>
          <a:solidFill>
            <a:srgbClr val="5848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2004</a:t>
            </a:r>
            <a:endParaRPr b="1" sz="3375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288" name="Google Shape;288;p18"/>
          <p:cNvCxnSpPr/>
          <p:nvPr/>
        </p:nvCxnSpPr>
        <p:spPr>
          <a:xfrm>
            <a:off x="973993" y="6694317"/>
            <a:ext cx="4124611" cy="0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89" name="Google Shape;289;p18"/>
          <p:cNvSpPr txBox="1"/>
          <p:nvPr/>
        </p:nvSpPr>
        <p:spPr>
          <a:xfrm>
            <a:off x="625529" y="1613564"/>
            <a:ext cx="4971828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Complete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290" name="Google Shape;290;p18"/>
          <p:cNvGrpSpPr/>
          <p:nvPr/>
        </p:nvGrpSpPr>
        <p:grpSpPr>
          <a:xfrm rot="-900000">
            <a:off x="1386355" y="3795592"/>
            <a:ext cx="3184188" cy="1852763"/>
            <a:chOff x="725011" y="3449692"/>
            <a:chExt cx="4062995" cy="1756790"/>
          </a:xfrm>
        </p:grpSpPr>
        <p:sp>
          <p:nvSpPr>
            <p:cNvPr id="291" name="Google Shape;291;p18"/>
            <p:cNvSpPr txBox="1"/>
            <p:nvPr/>
          </p:nvSpPr>
          <p:spPr>
            <a:xfrm>
              <a:off x="725011" y="3449692"/>
              <a:ext cx="4062995" cy="1756790"/>
            </a:xfrm>
            <a:prstGeom prst="rect">
              <a:avLst/>
            </a:prstGeom>
            <a:solidFill>
              <a:srgbClr val="584849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17500" sx="104999" rotWithShape="0" algn="ctr" sy="104999">
                <a:srgbClr val="000000">
                  <a:alpha val="37647"/>
                </a:srgbClr>
              </a:outerShdw>
            </a:effectLst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109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Is the color</a:t>
              </a:r>
              <a:endParaRPr sz="2109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109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 of gold, butter  </a:t>
              </a:r>
              <a:endParaRPr sz="2109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4292082" y="3632060"/>
              <a:ext cx="230813" cy="2308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" y="0"/>
            <a:ext cx="12858044" cy="7232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19"/>
          <p:cNvGrpSpPr/>
          <p:nvPr/>
        </p:nvGrpSpPr>
        <p:grpSpPr>
          <a:xfrm>
            <a:off x="4125119" y="1744117"/>
            <a:ext cx="3982600" cy="3322716"/>
            <a:chOff x="4637345" y="2071542"/>
            <a:chExt cx="3154105" cy="2631496"/>
          </a:xfrm>
        </p:grpSpPr>
        <p:sp>
          <p:nvSpPr>
            <p:cNvPr id="300" name="Google Shape;300;p19"/>
            <p:cNvSpPr/>
            <p:nvPr/>
          </p:nvSpPr>
          <p:spPr>
            <a:xfrm>
              <a:off x="4771552" y="2099678"/>
              <a:ext cx="3019898" cy="260336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2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4637345" y="2071542"/>
              <a:ext cx="2929030" cy="2525026"/>
            </a:xfrm>
            <a:prstGeom prst="triangle">
              <a:avLst>
                <a:gd fmla="val 50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2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302" name="Google Shape;302;p19"/>
          <p:cNvGrpSpPr/>
          <p:nvPr/>
        </p:nvGrpSpPr>
        <p:grpSpPr>
          <a:xfrm>
            <a:off x="4659527" y="2676536"/>
            <a:ext cx="2913781" cy="2151602"/>
            <a:chOff x="4714575" y="2822226"/>
            <a:chExt cx="2762848" cy="2040149"/>
          </a:xfrm>
        </p:grpSpPr>
        <p:sp>
          <p:nvSpPr>
            <p:cNvPr id="303" name="Google Shape;303;p19"/>
            <p:cNvSpPr txBox="1"/>
            <p:nvPr/>
          </p:nvSpPr>
          <p:spPr>
            <a:xfrm>
              <a:off x="5624731" y="2822226"/>
              <a:ext cx="942536" cy="1254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3</a:t>
              </a:r>
              <a:endParaRPr sz="8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04" name="Google Shape;304;p19"/>
            <p:cNvSpPr txBox="1"/>
            <p:nvPr/>
          </p:nvSpPr>
          <p:spPr>
            <a:xfrm>
              <a:off x="4714575" y="3990400"/>
              <a:ext cx="2762848" cy="87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BRAND</a:t>
              </a:r>
              <a:endParaRPr sz="4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0"/>
          <p:cNvGrpSpPr/>
          <p:nvPr/>
        </p:nvGrpSpPr>
        <p:grpSpPr>
          <a:xfrm rot="-900000">
            <a:off x="5096961" y="3823829"/>
            <a:ext cx="4689227" cy="3818132"/>
            <a:chOff x="1059543" y="1465943"/>
            <a:chExt cx="3294743" cy="2682695"/>
          </a:xfrm>
        </p:grpSpPr>
        <p:sp>
          <p:nvSpPr>
            <p:cNvPr id="311" name="Google Shape;311;p20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313" name="Google Shape;313;p20"/>
          <p:cNvGrpSpPr/>
          <p:nvPr/>
        </p:nvGrpSpPr>
        <p:grpSpPr>
          <a:xfrm rot="-368265">
            <a:off x="6032918" y="-1354910"/>
            <a:ext cx="4970691" cy="4047310"/>
            <a:chOff x="1059543" y="1465943"/>
            <a:chExt cx="3294743" cy="2682695"/>
          </a:xfrm>
        </p:grpSpPr>
        <p:sp>
          <p:nvSpPr>
            <p:cNvPr id="314" name="Google Shape;314;p20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316" name="Google Shape;316;p20"/>
          <p:cNvGrpSpPr/>
          <p:nvPr/>
        </p:nvGrpSpPr>
        <p:grpSpPr>
          <a:xfrm>
            <a:off x="7374505" y="889086"/>
            <a:ext cx="4689227" cy="3818132"/>
            <a:chOff x="1059543" y="1465943"/>
            <a:chExt cx="3294743" cy="2682695"/>
          </a:xfrm>
        </p:grpSpPr>
        <p:sp>
          <p:nvSpPr>
            <p:cNvPr id="317" name="Google Shape;317;p20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319" name="Google Shape;319;p20"/>
          <p:cNvSpPr txBox="1"/>
          <p:nvPr/>
        </p:nvSpPr>
        <p:spPr>
          <a:xfrm>
            <a:off x="469451" y="954998"/>
            <a:ext cx="4953188" cy="1502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9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We use well-known development methodologies to create a customized approach for each of the</a:t>
            </a:r>
            <a:endParaRPr sz="2109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0" name="Google Shape;320;p20"/>
          <p:cNvSpPr/>
          <p:nvPr/>
        </p:nvSpPr>
        <p:spPr>
          <a:xfrm rot="-1800000">
            <a:off x="363383" y="3920176"/>
            <a:ext cx="1616035" cy="757451"/>
          </a:xfrm>
          <a:prstGeom prst="roundRect">
            <a:avLst>
              <a:gd fmla="val 10782" name="adj"/>
            </a:avLst>
          </a:prstGeom>
          <a:solidFill>
            <a:srgbClr val="5848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2005</a:t>
            </a:r>
            <a:endParaRPr b="1" sz="3375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1" name="Google Shape;321;p20"/>
          <p:cNvSpPr txBox="1"/>
          <p:nvPr/>
        </p:nvSpPr>
        <p:spPr>
          <a:xfrm>
            <a:off x="1606648" y="4369825"/>
            <a:ext cx="1997587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Confirm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322" name="Google Shape;322;p20"/>
          <p:cNvCxnSpPr/>
          <p:nvPr/>
        </p:nvCxnSpPr>
        <p:spPr>
          <a:xfrm>
            <a:off x="469450" y="770245"/>
            <a:ext cx="4631933" cy="0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23" name="Google Shape;323;p20"/>
          <p:cNvCxnSpPr/>
          <p:nvPr/>
        </p:nvCxnSpPr>
        <p:spPr>
          <a:xfrm>
            <a:off x="469450" y="2594452"/>
            <a:ext cx="4631933" cy="0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324" name="Google Shape;324;p20"/>
          <p:cNvGrpSpPr/>
          <p:nvPr/>
        </p:nvGrpSpPr>
        <p:grpSpPr>
          <a:xfrm>
            <a:off x="4291643" y="2786443"/>
            <a:ext cx="697818" cy="681375"/>
            <a:chOff x="1461915" y="2753272"/>
            <a:chExt cx="2141546" cy="2091085"/>
          </a:xfrm>
        </p:grpSpPr>
        <p:sp>
          <p:nvSpPr>
            <p:cNvPr id="325" name="Google Shape;325;p20"/>
            <p:cNvSpPr/>
            <p:nvPr/>
          </p:nvSpPr>
          <p:spPr>
            <a:xfrm>
              <a:off x="1770174" y="2979422"/>
              <a:ext cx="1393514" cy="1393514"/>
            </a:xfrm>
            <a:prstGeom prst="pie">
              <a:avLst>
                <a:gd fmla="val 13529219" name="adj1"/>
                <a:gd fmla="val 16200000" name="adj2"/>
              </a:avLst>
            </a:prstGeom>
            <a:solidFill>
              <a:srgbClr val="584849"/>
            </a:solidFill>
            <a:ln cap="flat" cmpd="sng" w="12700">
              <a:solidFill>
                <a:srgbClr val="5848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2700000">
              <a:off x="1750521" y="3041878"/>
              <a:ext cx="1393514" cy="1393514"/>
            </a:xfrm>
            <a:prstGeom prst="pie">
              <a:avLst>
                <a:gd fmla="val 13529219" name="adj1"/>
                <a:gd fmla="val 16200000" name="adj2"/>
              </a:avLst>
            </a:prstGeom>
            <a:solidFill>
              <a:srgbClr val="584849"/>
            </a:solidFill>
            <a:ln cap="flat" cmpd="sng" w="12700">
              <a:solidFill>
                <a:srgbClr val="5848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grpSp>
          <p:nvGrpSpPr>
            <p:cNvPr id="327" name="Google Shape;327;p20"/>
            <p:cNvGrpSpPr/>
            <p:nvPr/>
          </p:nvGrpSpPr>
          <p:grpSpPr>
            <a:xfrm rot="-5400000">
              <a:off x="1493150" y="2873630"/>
              <a:ext cx="1970726" cy="1970726"/>
              <a:chOff x="1104467" y="3598331"/>
              <a:chExt cx="1970726" cy="1970726"/>
            </a:xfrm>
          </p:grpSpPr>
          <p:sp>
            <p:nvSpPr>
              <p:cNvPr id="328" name="Google Shape;328;p20"/>
              <p:cNvSpPr/>
              <p:nvPr/>
            </p:nvSpPr>
            <p:spPr>
              <a:xfrm>
                <a:off x="1450048" y="3824475"/>
                <a:ext cx="1393514" cy="1393514"/>
              </a:xfrm>
              <a:prstGeom prst="pie">
                <a:avLst>
                  <a:gd fmla="val 13529219" name="adj1"/>
                  <a:gd fmla="val 16200000" name="adj2"/>
                </a:avLst>
              </a:prstGeom>
              <a:solidFill>
                <a:srgbClr val="584849"/>
              </a:solidFill>
              <a:ln cap="flat" cmpd="sng" w="12700">
                <a:solidFill>
                  <a:srgbClr val="58484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329" name="Google Shape;329;p20"/>
              <p:cNvSpPr/>
              <p:nvPr/>
            </p:nvSpPr>
            <p:spPr>
              <a:xfrm rot="-2700000">
                <a:off x="1393073" y="3886937"/>
                <a:ext cx="1393514" cy="1393514"/>
              </a:xfrm>
              <a:prstGeom prst="pie">
                <a:avLst>
                  <a:gd fmla="val 13529219" name="adj1"/>
                  <a:gd fmla="val 16200000" name="adj2"/>
                </a:avLst>
              </a:prstGeom>
              <a:solidFill>
                <a:srgbClr val="584849"/>
              </a:solidFill>
              <a:ln cap="flat" cmpd="sng" w="12700">
                <a:solidFill>
                  <a:srgbClr val="58484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grpSp>
          <p:nvGrpSpPr>
            <p:cNvPr id="330" name="Google Shape;330;p20"/>
            <p:cNvGrpSpPr/>
            <p:nvPr/>
          </p:nvGrpSpPr>
          <p:grpSpPr>
            <a:xfrm rot="10800000">
              <a:off x="1632735" y="2823243"/>
              <a:ext cx="1970726" cy="1970726"/>
              <a:chOff x="1067145" y="3598328"/>
              <a:chExt cx="1970726" cy="1970726"/>
            </a:xfrm>
          </p:grpSpPr>
          <p:sp>
            <p:nvSpPr>
              <p:cNvPr id="331" name="Google Shape;331;p20"/>
              <p:cNvSpPr/>
              <p:nvPr/>
            </p:nvSpPr>
            <p:spPr>
              <a:xfrm>
                <a:off x="1431387" y="3843135"/>
                <a:ext cx="1393514" cy="1393514"/>
              </a:xfrm>
              <a:prstGeom prst="pie">
                <a:avLst>
                  <a:gd fmla="val 13529219" name="adj1"/>
                  <a:gd fmla="val 16200000" name="adj2"/>
                </a:avLst>
              </a:prstGeom>
              <a:solidFill>
                <a:srgbClr val="584849"/>
              </a:solidFill>
              <a:ln cap="flat" cmpd="sng" w="12700">
                <a:solidFill>
                  <a:srgbClr val="58484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332" name="Google Shape;332;p20"/>
              <p:cNvSpPr/>
              <p:nvPr/>
            </p:nvSpPr>
            <p:spPr>
              <a:xfrm rot="-2700000">
                <a:off x="1355751" y="3886934"/>
                <a:ext cx="1393514" cy="1393514"/>
              </a:xfrm>
              <a:prstGeom prst="pie">
                <a:avLst>
                  <a:gd fmla="val 13529219" name="adj1"/>
                  <a:gd fmla="val 16200000" name="adj2"/>
                </a:avLst>
              </a:prstGeom>
              <a:solidFill>
                <a:srgbClr val="584849"/>
              </a:solidFill>
              <a:ln cap="flat" cmpd="sng" w="12700">
                <a:solidFill>
                  <a:srgbClr val="58484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333" name="Google Shape;333;p20"/>
            <p:cNvSpPr/>
            <p:nvPr/>
          </p:nvSpPr>
          <p:spPr>
            <a:xfrm>
              <a:off x="1578661" y="2811027"/>
              <a:ext cx="1896763" cy="1896763"/>
            </a:xfrm>
            <a:prstGeom prst="arc">
              <a:avLst>
                <a:gd fmla="val 21078420" name="adj1"/>
                <a:gd fmla="val 15691551" name="adj2"/>
              </a:avLst>
            </a:prstGeom>
            <a:noFill/>
            <a:ln cap="flat" cmpd="sng" w="9525">
              <a:solidFill>
                <a:srgbClr val="5848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21"/>
          <p:cNvGrpSpPr/>
          <p:nvPr/>
        </p:nvGrpSpPr>
        <p:grpSpPr>
          <a:xfrm>
            <a:off x="6179565" y="-816846"/>
            <a:ext cx="5666590" cy="4613935"/>
            <a:chOff x="1059543" y="1465943"/>
            <a:chExt cx="3294743" cy="2682695"/>
          </a:xfrm>
        </p:grpSpPr>
        <p:sp>
          <p:nvSpPr>
            <p:cNvPr id="340" name="Google Shape;340;p21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342" name="Google Shape;342;p21"/>
          <p:cNvGrpSpPr/>
          <p:nvPr/>
        </p:nvGrpSpPr>
        <p:grpSpPr>
          <a:xfrm rot="1800000">
            <a:off x="8368899" y="3425918"/>
            <a:ext cx="5666590" cy="4613935"/>
            <a:chOff x="1059543" y="1465943"/>
            <a:chExt cx="3294743" cy="2682695"/>
          </a:xfrm>
        </p:grpSpPr>
        <p:sp>
          <p:nvSpPr>
            <p:cNvPr id="343" name="Google Shape;343;p21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345" name="Google Shape;345;p21"/>
          <p:cNvGrpSpPr/>
          <p:nvPr/>
        </p:nvGrpSpPr>
        <p:grpSpPr>
          <a:xfrm rot="811452">
            <a:off x="4358173" y="2414237"/>
            <a:ext cx="5666590" cy="4613935"/>
            <a:chOff x="1059543" y="1465943"/>
            <a:chExt cx="3294743" cy="2682695"/>
          </a:xfrm>
        </p:grpSpPr>
        <p:sp>
          <p:nvSpPr>
            <p:cNvPr id="346" name="Google Shape;346;p21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348" name="Google Shape;348;p21"/>
          <p:cNvSpPr txBox="1"/>
          <p:nvPr/>
        </p:nvSpPr>
        <p:spPr>
          <a:xfrm>
            <a:off x="706637" y="1381282"/>
            <a:ext cx="4953188" cy="528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9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 We press play on your digital story</a:t>
            </a:r>
            <a:endParaRPr sz="2109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349" name="Google Shape;349;p21"/>
          <p:cNvCxnSpPr/>
          <p:nvPr/>
        </p:nvCxnSpPr>
        <p:spPr>
          <a:xfrm>
            <a:off x="1059422" y="2773486"/>
            <a:ext cx="2080760" cy="354252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21"/>
          <p:cNvCxnSpPr/>
          <p:nvPr/>
        </p:nvCxnSpPr>
        <p:spPr>
          <a:xfrm flipH="1" rot="10800000">
            <a:off x="1059422" y="3124047"/>
            <a:ext cx="2056856" cy="354251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51" name="Google Shape;351;p21"/>
          <p:cNvCxnSpPr/>
          <p:nvPr/>
        </p:nvCxnSpPr>
        <p:spPr>
          <a:xfrm>
            <a:off x="3135958" y="3124046"/>
            <a:ext cx="552115" cy="0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2" name="Google Shape;352;p21"/>
          <p:cNvSpPr/>
          <p:nvPr/>
        </p:nvSpPr>
        <p:spPr>
          <a:xfrm>
            <a:off x="2981848" y="3052172"/>
            <a:ext cx="154110" cy="154110"/>
          </a:xfrm>
          <a:prstGeom prst="ellipse">
            <a:avLst/>
          </a:prstGeom>
          <a:solidFill>
            <a:srgbClr val="584849"/>
          </a:solidFill>
          <a:ln cap="flat" cmpd="sng" w="127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3" name="Google Shape;353;p21"/>
          <p:cNvSpPr/>
          <p:nvPr/>
        </p:nvSpPr>
        <p:spPr>
          <a:xfrm flipH="1">
            <a:off x="3688074" y="3052173"/>
            <a:ext cx="160581" cy="160581"/>
          </a:xfrm>
          <a:prstGeom prst="heart">
            <a:avLst/>
          </a:prstGeom>
          <a:solidFill>
            <a:srgbClr val="584849"/>
          </a:solidFill>
          <a:ln cap="flat" cmpd="sng" w="127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706637" y="4300664"/>
            <a:ext cx="1616035" cy="757451"/>
          </a:xfrm>
          <a:prstGeom prst="roundRect">
            <a:avLst>
              <a:gd fmla="val 10782" name="adj"/>
            </a:avLst>
          </a:prstGeom>
          <a:solidFill>
            <a:srgbClr val="5848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2006</a:t>
            </a:r>
            <a:endParaRPr b="1" sz="3375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5" name="Google Shape;355;p21"/>
          <p:cNvSpPr txBox="1"/>
          <p:nvPr/>
        </p:nvSpPr>
        <p:spPr>
          <a:xfrm>
            <a:off x="694807" y="5106832"/>
            <a:ext cx="3418043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Convince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22"/>
          <p:cNvGrpSpPr/>
          <p:nvPr/>
        </p:nvGrpSpPr>
        <p:grpSpPr>
          <a:xfrm rot="-844392">
            <a:off x="7198977" y="-465583"/>
            <a:ext cx="4417140" cy="3596589"/>
            <a:chOff x="1059543" y="1465943"/>
            <a:chExt cx="3294743" cy="2682695"/>
          </a:xfrm>
        </p:grpSpPr>
        <p:sp>
          <p:nvSpPr>
            <p:cNvPr id="362" name="Google Shape;362;p22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22"/>
          <p:cNvGrpSpPr/>
          <p:nvPr/>
        </p:nvGrpSpPr>
        <p:grpSpPr>
          <a:xfrm rot="-1610798">
            <a:off x="5469885" y="1928451"/>
            <a:ext cx="5474645" cy="4457645"/>
            <a:chOff x="1059543" y="1465943"/>
            <a:chExt cx="3294743" cy="2682695"/>
          </a:xfrm>
        </p:grpSpPr>
        <p:sp>
          <p:nvSpPr>
            <p:cNvPr id="365" name="Google Shape;365;p22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2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" name="Google Shape;367;p22"/>
          <p:cNvGrpSpPr/>
          <p:nvPr/>
        </p:nvGrpSpPr>
        <p:grpSpPr>
          <a:xfrm rot="2305030">
            <a:off x="8018541" y="4113277"/>
            <a:ext cx="4689227" cy="3818132"/>
            <a:chOff x="1059543" y="1465943"/>
            <a:chExt cx="3294743" cy="2682695"/>
          </a:xfrm>
        </p:grpSpPr>
        <p:sp>
          <p:nvSpPr>
            <p:cNvPr id="368" name="Google Shape;368;p22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" name="Google Shape;370;p22"/>
          <p:cNvSpPr txBox="1"/>
          <p:nvPr/>
        </p:nvSpPr>
        <p:spPr>
          <a:xfrm>
            <a:off x="1152445" y="4811203"/>
            <a:ext cx="4953188" cy="1476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9">
                <a:solidFill>
                  <a:srgbClr val="584849"/>
                </a:solidFill>
                <a:latin typeface="Arial"/>
                <a:ea typeface="Arial"/>
                <a:cs typeface="Arial"/>
                <a:sym typeface="Arial"/>
              </a:rPr>
              <a:t> We press play on your digital story. Using conceptual, digital design, we work with you to build</a:t>
            </a:r>
            <a:endParaRPr sz="2109">
              <a:solidFill>
                <a:srgbClr val="5848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2"/>
          <p:cNvSpPr/>
          <p:nvPr/>
        </p:nvSpPr>
        <p:spPr>
          <a:xfrm rot="-900000">
            <a:off x="449921" y="2115997"/>
            <a:ext cx="1616035" cy="757451"/>
          </a:xfrm>
          <a:prstGeom prst="roundRect">
            <a:avLst>
              <a:gd fmla="val 10782" name="adj"/>
            </a:avLst>
          </a:prstGeom>
          <a:solidFill>
            <a:srgbClr val="5848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2007</a:t>
            </a:r>
            <a:endParaRPr b="1" sz="3375">
              <a:solidFill>
                <a:schemeClr val="lt1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372" name="Google Shape;372;p22"/>
          <p:cNvSpPr txBox="1"/>
          <p:nvPr/>
        </p:nvSpPr>
        <p:spPr>
          <a:xfrm rot="-900000">
            <a:off x="2054230" y="1665181"/>
            <a:ext cx="2678793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Arial"/>
                <a:ea typeface="Arial"/>
                <a:cs typeface="Arial"/>
                <a:sym typeface="Arial"/>
              </a:rPr>
              <a:t>Customer</a:t>
            </a:r>
            <a:endParaRPr b="1" sz="3375">
              <a:solidFill>
                <a:srgbClr val="5848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3" name="Google Shape;373;p22"/>
          <p:cNvCxnSpPr/>
          <p:nvPr/>
        </p:nvCxnSpPr>
        <p:spPr>
          <a:xfrm>
            <a:off x="1236779" y="4391678"/>
            <a:ext cx="4124611" cy="0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374" name="Google Shape;374;p22"/>
          <p:cNvGrpSpPr/>
          <p:nvPr/>
        </p:nvGrpSpPr>
        <p:grpSpPr>
          <a:xfrm rot="-1464008">
            <a:off x="4144328" y="3476971"/>
            <a:ext cx="630947" cy="798748"/>
            <a:chOff x="4683967" y="-701586"/>
            <a:chExt cx="4665306" cy="5906055"/>
          </a:xfrm>
        </p:grpSpPr>
        <p:sp>
          <p:nvSpPr>
            <p:cNvPr id="375" name="Google Shape;375;p22"/>
            <p:cNvSpPr/>
            <p:nvPr/>
          </p:nvSpPr>
          <p:spPr>
            <a:xfrm>
              <a:off x="6284168" y="1940767"/>
              <a:ext cx="3065105" cy="3263702"/>
            </a:xfrm>
            <a:custGeom>
              <a:rect b="b" l="l" r="r" t="t"/>
              <a:pathLst>
                <a:path extrusionOk="0" h="3263702" w="3065105">
                  <a:moveTo>
                    <a:pt x="713791" y="1866123"/>
                  </a:moveTo>
                  <a:cubicBezTo>
                    <a:pt x="808652" y="1751045"/>
                    <a:pt x="903513" y="1635968"/>
                    <a:pt x="975048" y="1511560"/>
                  </a:cubicBezTo>
                  <a:cubicBezTo>
                    <a:pt x="1046583" y="1387152"/>
                    <a:pt x="1090126" y="1259633"/>
                    <a:pt x="1142999" y="1119674"/>
                  </a:cubicBezTo>
                  <a:cubicBezTo>
                    <a:pt x="1195872" y="979715"/>
                    <a:pt x="1261187" y="799322"/>
                    <a:pt x="1292289" y="671804"/>
                  </a:cubicBezTo>
                  <a:cubicBezTo>
                    <a:pt x="1323391" y="544286"/>
                    <a:pt x="1335832" y="426099"/>
                    <a:pt x="1329612" y="354564"/>
                  </a:cubicBezTo>
                  <a:cubicBezTo>
                    <a:pt x="1323392" y="283029"/>
                    <a:pt x="1276738" y="270588"/>
                    <a:pt x="1254967" y="242596"/>
                  </a:cubicBezTo>
                  <a:cubicBezTo>
                    <a:pt x="1233196" y="214604"/>
                    <a:pt x="1242526" y="202164"/>
                    <a:pt x="1198983" y="186613"/>
                  </a:cubicBezTo>
                  <a:cubicBezTo>
                    <a:pt x="1155440" y="171062"/>
                    <a:pt x="1071465" y="130629"/>
                    <a:pt x="993710" y="149290"/>
                  </a:cubicBezTo>
                  <a:cubicBezTo>
                    <a:pt x="915955" y="167951"/>
                    <a:pt x="822648" y="220825"/>
                    <a:pt x="732452" y="298580"/>
                  </a:cubicBezTo>
                  <a:cubicBezTo>
                    <a:pt x="642256" y="376335"/>
                    <a:pt x="536509" y="485192"/>
                    <a:pt x="452534" y="615821"/>
                  </a:cubicBezTo>
                  <a:cubicBezTo>
                    <a:pt x="368558" y="746449"/>
                    <a:pt x="297023" y="877078"/>
                    <a:pt x="228599" y="1082351"/>
                  </a:cubicBezTo>
                  <a:cubicBezTo>
                    <a:pt x="160175" y="1287624"/>
                    <a:pt x="79309" y="1642189"/>
                    <a:pt x="41987" y="1847462"/>
                  </a:cubicBezTo>
                  <a:cubicBezTo>
                    <a:pt x="4665" y="2052735"/>
                    <a:pt x="-7776" y="2167813"/>
                    <a:pt x="4665" y="2313992"/>
                  </a:cubicBezTo>
                  <a:cubicBezTo>
                    <a:pt x="17106" y="2460171"/>
                    <a:pt x="76199" y="2612572"/>
                    <a:pt x="116632" y="2724539"/>
                  </a:cubicBezTo>
                  <a:cubicBezTo>
                    <a:pt x="157065" y="2836506"/>
                    <a:pt x="188167" y="2914261"/>
                    <a:pt x="247261" y="2985796"/>
                  </a:cubicBezTo>
                  <a:cubicBezTo>
                    <a:pt x="306355" y="3057331"/>
                    <a:pt x="387220" y="3110204"/>
                    <a:pt x="471195" y="3153747"/>
                  </a:cubicBezTo>
                  <a:cubicBezTo>
                    <a:pt x="555170" y="3197290"/>
                    <a:pt x="660918" y="3231502"/>
                    <a:pt x="751114" y="3247053"/>
                  </a:cubicBezTo>
                  <a:cubicBezTo>
                    <a:pt x="841310" y="3262604"/>
                    <a:pt x="903514" y="3275045"/>
                    <a:pt x="1012371" y="3247053"/>
                  </a:cubicBezTo>
                  <a:cubicBezTo>
                    <a:pt x="1121228" y="3219061"/>
                    <a:pt x="1298509" y="3147527"/>
                    <a:pt x="1404256" y="3079102"/>
                  </a:cubicBezTo>
                  <a:cubicBezTo>
                    <a:pt x="1510003" y="3010677"/>
                    <a:pt x="1547325" y="2951583"/>
                    <a:pt x="1646852" y="2836506"/>
                  </a:cubicBezTo>
                  <a:cubicBezTo>
                    <a:pt x="1746379" y="2721429"/>
                    <a:pt x="1873898" y="2578359"/>
                    <a:pt x="2001416" y="2388637"/>
                  </a:cubicBezTo>
                  <a:cubicBezTo>
                    <a:pt x="2128934" y="2198915"/>
                    <a:pt x="2284445" y="1934548"/>
                    <a:pt x="2411963" y="1698172"/>
                  </a:cubicBezTo>
                  <a:cubicBezTo>
                    <a:pt x="2539481" y="1461796"/>
                    <a:pt x="2673220" y="1188098"/>
                    <a:pt x="2766526" y="970384"/>
                  </a:cubicBezTo>
                  <a:cubicBezTo>
                    <a:pt x="2859832" y="752670"/>
                    <a:pt x="2922036" y="553617"/>
                    <a:pt x="2971799" y="391886"/>
                  </a:cubicBezTo>
                  <a:cubicBezTo>
                    <a:pt x="3021562" y="230155"/>
                    <a:pt x="3043333" y="115077"/>
                    <a:pt x="3065105" y="0"/>
                  </a:cubicBezTo>
                </a:path>
              </a:pathLst>
            </a:custGeom>
            <a:noFill/>
            <a:ln cap="flat" cmpd="sng" w="57150">
              <a:solidFill>
                <a:srgbClr val="5848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4683967" y="1978090"/>
              <a:ext cx="1244598" cy="1791456"/>
            </a:xfrm>
            <a:custGeom>
              <a:rect b="b" l="l" r="r" t="t"/>
              <a:pathLst>
                <a:path extrusionOk="0" h="1791456" w="1244598">
                  <a:moveTo>
                    <a:pt x="0" y="0"/>
                  </a:moveTo>
                  <a:cubicBezTo>
                    <a:pt x="236375" y="360783"/>
                    <a:pt x="472751" y="721567"/>
                    <a:pt x="671804" y="1007706"/>
                  </a:cubicBezTo>
                  <a:cubicBezTo>
                    <a:pt x="870857" y="1293845"/>
                    <a:pt x="1107233" y="1595534"/>
                    <a:pt x="1194319" y="1716832"/>
                  </a:cubicBezTo>
                  <a:cubicBezTo>
                    <a:pt x="1281405" y="1838130"/>
                    <a:pt x="1237862" y="1786812"/>
                    <a:pt x="1194319" y="1735494"/>
                  </a:cubicBezTo>
                </a:path>
              </a:pathLst>
            </a:custGeom>
            <a:noFill/>
            <a:ln cap="flat" cmpd="sng" w="57150">
              <a:solidFill>
                <a:srgbClr val="5848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2"/>
            <p:cNvSpPr/>
            <p:nvPr/>
          </p:nvSpPr>
          <p:spPr>
            <a:xfrm rot="272178">
              <a:off x="5098695" y="749871"/>
              <a:ext cx="1244598" cy="1791456"/>
            </a:xfrm>
            <a:custGeom>
              <a:rect b="b" l="l" r="r" t="t"/>
              <a:pathLst>
                <a:path extrusionOk="0" h="1791456" w="1244598">
                  <a:moveTo>
                    <a:pt x="0" y="0"/>
                  </a:moveTo>
                  <a:cubicBezTo>
                    <a:pt x="236375" y="360783"/>
                    <a:pt x="472751" y="721567"/>
                    <a:pt x="671804" y="1007706"/>
                  </a:cubicBezTo>
                  <a:cubicBezTo>
                    <a:pt x="870857" y="1293845"/>
                    <a:pt x="1107233" y="1595534"/>
                    <a:pt x="1194319" y="1716832"/>
                  </a:cubicBezTo>
                  <a:cubicBezTo>
                    <a:pt x="1281405" y="1838130"/>
                    <a:pt x="1237862" y="1786812"/>
                    <a:pt x="1194319" y="1735494"/>
                  </a:cubicBezTo>
                </a:path>
              </a:pathLst>
            </a:custGeom>
            <a:noFill/>
            <a:ln cap="flat" cmpd="sng" w="57150">
              <a:solidFill>
                <a:srgbClr val="5848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2"/>
            <p:cNvSpPr/>
            <p:nvPr/>
          </p:nvSpPr>
          <p:spPr>
            <a:xfrm rot="923986">
              <a:off x="5817906" y="-277203"/>
              <a:ext cx="1221583" cy="1954707"/>
            </a:xfrm>
            <a:custGeom>
              <a:rect b="b" l="l" r="r" t="t"/>
              <a:pathLst>
                <a:path extrusionOk="0" h="1791456" w="1244598">
                  <a:moveTo>
                    <a:pt x="0" y="0"/>
                  </a:moveTo>
                  <a:cubicBezTo>
                    <a:pt x="236375" y="360783"/>
                    <a:pt x="472751" y="721567"/>
                    <a:pt x="671804" y="1007706"/>
                  </a:cubicBezTo>
                  <a:cubicBezTo>
                    <a:pt x="870857" y="1293845"/>
                    <a:pt x="1107233" y="1595534"/>
                    <a:pt x="1194319" y="1716832"/>
                  </a:cubicBezTo>
                  <a:cubicBezTo>
                    <a:pt x="1281405" y="1838130"/>
                    <a:pt x="1237862" y="1786812"/>
                    <a:pt x="1194319" y="1735494"/>
                  </a:cubicBezTo>
                </a:path>
              </a:pathLst>
            </a:custGeom>
            <a:noFill/>
            <a:ln cap="flat" cmpd="sng" w="57150">
              <a:solidFill>
                <a:srgbClr val="5848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 rot="2001743">
              <a:off x="6917010" y="-526751"/>
              <a:ext cx="1221583" cy="1954707"/>
            </a:xfrm>
            <a:custGeom>
              <a:rect b="b" l="l" r="r" t="t"/>
              <a:pathLst>
                <a:path extrusionOk="0" h="1791456" w="1244598">
                  <a:moveTo>
                    <a:pt x="0" y="0"/>
                  </a:moveTo>
                  <a:cubicBezTo>
                    <a:pt x="236375" y="360783"/>
                    <a:pt x="472751" y="721567"/>
                    <a:pt x="671804" y="1007706"/>
                  </a:cubicBezTo>
                  <a:cubicBezTo>
                    <a:pt x="870857" y="1293845"/>
                    <a:pt x="1107233" y="1595534"/>
                    <a:pt x="1194319" y="1716832"/>
                  </a:cubicBezTo>
                  <a:cubicBezTo>
                    <a:pt x="1281405" y="1838130"/>
                    <a:pt x="1237862" y="1786812"/>
                    <a:pt x="1194319" y="1735494"/>
                  </a:cubicBezTo>
                </a:path>
              </a:pathLst>
            </a:custGeom>
            <a:noFill/>
            <a:ln cap="flat" cmpd="sng" w="57150">
              <a:solidFill>
                <a:srgbClr val="5848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23"/>
          <p:cNvGrpSpPr/>
          <p:nvPr/>
        </p:nvGrpSpPr>
        <p:grpSpPr>
          <a:xfrm rot="-3324559">
            <a:off x="5096961" y="3823829"/>
            <a:ext cx="4689227" cy="3818132"/>
            <a:chOff x="1059543" y="1465943"/>
            <a:chExt cx="3294743" cy="2682695"/>
          </a:xfrm>
        </p:grpSpPr>
        <p:sp>
          <p:nvSpPr>
            <p:cNvPr id="386" name="Google Shape;386;p23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388" name="Google Shape;388;p23"/>
          <p:cNvGrpSpPr/>
          <p:nvPr/>
        </p:nvGrpSpPr>
        <p:grpSpPr>
          <a:xfrm rot="-368265">
            <a:off x="6032918" y="-1354910"/>
            <a:ext cx="4970691" cy="4047310"/>
            <a:chOff x="1059543" y="1465943"/>
            <a:chExt cx="3294743" cy="2682695"/>
          </a:xfrm>
        </p:grpSpPr>
        <p:sp>
          <p:nvSpPr>
            <p:cNvPr id="389" name="Google Shape;389;p23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391" name="Google Shape;391;p23"/>
          <p:cNvGrpSpPr/>
          <p:nvPr/>
        </p:nvGrpSpPr>
        <p:grpSpPr>
          <a:xfrm rot="2153113">
            <a:off x="7936952" y="1966970"/>
            <a:ext cx="4689227" cy="3818132"/>
            <a:chOff x="1059543" y="1465943"/>
            <a:chExt cx="3294743" cy="2682695"/>
          </a:xfrm>
        </p:grpSpPr>
        <p:sp>
          <p:nvSpPr>
            <p:cNvPr id="392" name="Google Shape;392;p23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394" name="Google Shape;394;p23"/>
          <p:cNvSpPr txBox="1"/>
          <p:nvPr/>
        </p:nvSpPr>
        <p:spPr>
          <a:xfrm>
            <a:off x="469451" y="954998"/>
            <a:ext cx="4953188" cy="1502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9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Moving from creative ideas to solid strategy and execution, we help your target market resonate fully</a:t>
            </a:r>
            <a:endParaRPr sz="2109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95" name="Google Shape;395;p23"/>
          <p:cNvSpPr/>
          <p:nvPr/>
        </p:nvSpPr>
        <p:spPr>
          <a:xfrm rot="-1800000">
            <a:off x="363383" y="3920176"/>
            <a:ext cx="1616035" cy="757451"/>
          </a:xfrm>
          <a:prstGeom prst="roundRect">
            <a:avLst>
              <a:gd fmla="val 10782" name="adj"/>
            </a:avLst>
          </a:prstGeom>
          <a:solidFill>
            <a:srgbClr val="5848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2008</a:t>
            </a:r>
            <a:endParaRPr b="1" sz="3375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96" name="Google Shape;396;p23"/>
          <p:cNvSpPr txBox="1"/>
          <p:nvPr/>
        </p:nvSpPr>
        <p:spPr>
          <a:xfrm>
            <a:off x="1606648" y="4369825"/>
            <a:ext cx="1997587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Date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397" name="Google Shape;397;p23"/>
          <p:cNvCxnSpPr/>
          <p:nvPr/>
        </p:nvCxnSpPr>
        <p:spPr>
          <a:xfrm>
            <a:off x="469450" y="770245"/>
            <a:ext cx="4631933" cy="0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98" name="Google Shape;398;p23"/>
          <p:cNvCxnSpPr/>
          <p:nvPr/>
        </p:nvCxnSpPr>
        <p:spPr>
          <a:xfrm>
            <a:off x="469450" y="2594452"/>
            <a:ext cx="4631933" cy="0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399" name="Google Shape;399;p23"/>
          <p:cNvGrpSpPr/>
          <p:nvPr/>
        </p:nvGrpSpPr>
        <p:grpSpPr>
          <a:xfrm>
            <a:off x="4291643" y="2786443"/>
            <a:ext cx="697818" cy="681375"/>
            <a:chOff x="1461915" y="2753272"/>
            <a:chExt cx="2141546" cy="2091085"/>
          </a:xfrm>
        </p:grpSpPr>
        <p:sp>
          <p:nvSpPr>
            <p:cNvPr id="400" name="Google Shape;400;p23"/>
            <p:cNvSpPr/>
            <p:nvPr/>
          </p:nvSpPr>
          <p:spPr>
            <a:xfrm>
              <a:off x="1770174" y="2979422"/>
              <a:ext cx="1393514" cy="1393514"/>
            </a:xfrm>
            <a:prstGeom prst="pie">
              <a:avLst>
                <a:gd fmla="val 13529219" name="adj1"/>
                <a:gd fmla="val 16200000" name="adj2"/>
              </a:avLst>
            </a:prstGeom>
            <a:solidFill>
              <a:srgbClr val="584849"/>
            </a:solidFill>
            <a:ln cap="flat" cmpd="sng" w="12700">
              <a:solidFill>
                <a:srgbClr val="5848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 rot="-2700000">
              <a:off x="1750521" y="3041878"/>
              <a:ext cx="1393514" cy="1393514"/>
            </a:xfrm>
            <a:prstGeom prst="pie">
              <a:avLst>
                <a:gd fmla="val 13529219" name="adj1"/>
                <a:gd fmla="val 16200000" name="adj2"/>
              </a:avLst>
            </a:prstGeom>
            <a:solidFill>
              <a:srgbClr val="584849"/>
            </a:solidFill>
            <a:ln cap="flat" cmpd="sng" w="12700">
              <a:solidFill>
                <a:srgbClr val="5848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grpSp>
          <p:nvGrpSpPr>
            <p:cNvPr id="402" name="Google Shape;402;p23"/>
            <p:cNvGrpSpPr/>
            <p:nvPr/>
          </p:nvGrpSpPr>
          <p:grpSpPr>
            <a:xfrm rot="-5400000">
              <a:off x="1493150" y="2873630"/>
              <a:ext cx="1970726" cy="1970726"/>
              <a:chOff x="1104467" y="3598331"/>
              <a:chExt cx="1970726" cy="1970726"/>
            </a:xfrm>
          </p:grpSpPr>
          <p:sp>
            <p:nvSpPr>
              <p:cNvPr id="403" name="Google Shape;403;p23"/>
              <p:cNvSpPr/>
              <p:nvPr/>
            </p:nvSpPr>
            <p:spPr>
              <a:xfrm>
                <a:off x="1450048" y="3824475"/>
                <a:ext cx="1393514" cy="1393514"/>
              </a:xfrm>
              <a:prstGeom prst="pie">
                <a:avLst>
                  <a:gd fmla="val 13529219" name="adj1"/>
                  <a:gd fmla="val 16200000" name="adj2"/>
                </a:avLst>
              </a:prstGeom>
              <a:solidFill>
                <a:srgbClr val="584849"/>
              </a:solidFill>
              <a:ln cap="flat" cmpd="sng" w="12700">
                <a:solidFill>
                  <a:srgbClr val="58484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 rot="-2700000">
                <a:off x="1393073" y="3886937"/>
                <a:ext cx="1393514" cy="1393514"/>
              </a:xfrm>
              <a:prstGeom prst="pie">
                <a:avLst>
                  <a:gd fmla="val 13529219" name="adj1"/>
                  <a:gd fmla="val 16200000" name="adj2"/>
                </a:avLst>
              </a:prstGeom>
              <a:solidFill>
                <a:srgbClr val="584849"/>
              </a:solidFill>
              <a:ln cap="flat" cmpd="sng" w="12700">
                <a:solidFill>
                  <a:srgbClr val="58484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grpSp>
          <p:nvGrpSpPr>
            <p:cNvPr id="405" name="Google Shape;405;p23"/>
            <p:cNvGrpSpPr/>
            <p:nvPr/>
          </p:nvGrpSpPr>
          <p:grpSpPr>
            <a:xfrm rot="10800000">
              <a:off x="1632735" y="2823243"/>
              <a:ext cx="1970726" cy="1970726"/>
              <a:chOff x="1067145" y="3598328"/>
              <a:chExt cx="1970726" cy="1970726"/>
            </a:xfrm>
          </p:grpSpPr>
          <p:sp>
            <p:nvSpPr>
              <p:cNvPr id="406" name="Google Shape;406;p23"/>
              <p:cNvSpPr/>
              <p:nvPr/>
            </p:nvSpPr>
            <p:spPr>
              <a:xfrm>
                <a:off x="1431387" y="3843135"/>
                <a:ext cx="1393514" cy="1393514"/>
              </a:xfrm>
              <a:prstGeom prst="pie">
                <a:avLst>
                  <a:gd fmla="val 13529219" name="adj1"/>
                  <a:gd fmla="val 16200000" name="adj2"/>
                </a:avLst>
              </a:prstGeom>
              <a:solidFill>
                <a:srgbClr val="584849"/>
              </a:solidFill>
              <a:ln cap="flat" cmpd="sng" w="12700">
                <a:solidFill>
                  <a:srgbClr val="58484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 rot="-2700000">
                <a:off x="1355751" y="3886934"/>
                <a:ext cx="1393514" cy="1393514"/>
              </a:xfrm>
              <a:prstGeom prst="pie">
                <a:avLst>
                  <a:gd fmla="val 13529219" name="adj1"/>
                  <a:gd fmla="val 16200000" name="adj2"/>
                </a:avLst>
              </a:prstGeom>
              <a:solidFill>
                <a:srgbClr val="584849"/>
              </a:solidFill>
              <a:ln cap="flat" cmpd="sng" w="12700">
                <a:solidFill>
                  <a:srgbClr val="58484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408" name="Google Shape;408;p23"/>
            <p:cNvSpPr/>
            <p:nvPr/>
          </p:nvSpPr>
          <p:spPr>
            <a:xfrm>
              <a:off x="1578661" y="2811027"/>
              <a:ext cx="1896763" cy="1896763"/>
            </a:xfrm>
            <a:prstGeom prst="arc">
              <a:avLst>
                <a:gd fmla="val 21078420" name="adj1"/>
                <a:gd fmla="val 15691551" name="adj2"/>
              </a:avLst>
            </a:prstGeom>
            <a:noFill/>
            <a:ln cap="flat" cmpd="sng" w="9525">
              <a:solidFill>
                <a:srgbClr val="5848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" y="0"/>
            <a:ext cx="12858044" cy="72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/>
        </p:nvSpPr>
        <p:spPr>
          <a:xfrm>
            <a:off x="961568" y="519981"/>
            <a:ext cx="4171663" cy="90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0175" lIns="80350" spcFirstLastPara="1" rIns="80350" wrap="square" tIns="40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5344" u="none" cap="none" strike="noStrike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rPr>
              <a:t>CONTENTS</a:t>
            </a:r>
            <a:endParaRPr b="1" sz="5344">
              <a:solidFill>
                <a:schemeClr val="accen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36" name="Google Shape;36;p6"/>
          <p:cNvCxnSpPr/>
          <p:nvPr/>
        </p:nvCxnSpPr>
        <p:spPr>
          <a:xfrm>
            <a:off x="714550" y="1412602"/>
            <a:ext cx="2879666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" name="Google Shape;37;p6"/>
          <p:cNvCxnSpPr/>
          <p:nvPr/>
        </p:nvCxnSpPr>
        <p:spPr>
          <a:xfrm>
            <a:off x="1507156" y="1423424"/>
            <a:ext cx="0" cy="177510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" name="Google Shape;38;p6"/>
          <p:cNvCxnSpPr/>
          <p:nvPr/>
        </p:nvCxnSpPr>
        <p:spPr>
          <a:xfrm flipH="1" rot="10800000">
            <a:off x="1507154" y="2692455"/>
            <a:ext cx="1975586" cy="51393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" name="Google Shape;39;p6"/>
          <p:cNvCxnSpPr/>
          <p:nvPr/>
        </p:nvCxnSpPr>
        <p:spPr>
          <a:xfrm>
            <a:off x="3918039" y="3351396"/>
            <a:ext cx="0" cy="34645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" name="Google Shape;40;p6"/>
          <p:cNvCxnSpPr/>
          <p:nvPr/>
        </p:nvCxnSpPr>
        <p:spPr>
          <a:xfrm flipH="1" rot="10800000">
            <a:off x="3918037" y="3191779"/>
            <a:ext cx="1975586" cy="51393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" name="Google Shape;41;p6"/>
          <p:cNvCxnSpPr/>
          <p:nvPr/>
        </p:nvCxnSpPr>
        <p:spPr>
          <a:xfrm>
            <a:off x="6280825" y="3850719"/>
            <a:ext cx="0" cy="34645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" name="Google Shape;42;p6"/>
          <p:cNvCxnSpPr/>
          <p:nvPr/>
        </p:nvCxnSpPr>
        <p:spPr>
          <a:xfrm flipH="1" rot="10800000">
            <a:off x="6280825" y="3691101"/>
            <a:ext cx="1975586" cy="51393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6"/>
          <p:cNvCxnSpPr/>
          <p:nvPr/>
        </p:nvCxnSpPr>
        <p:spPr>
          <a:xfrm>
            <a:off x="8706320" y="4350042"/>
            <a:ext cx="0" cy="34645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6"/>
          <p:cNvCxnSpPr/>
          <p:nvPr/>
        </p:nvCxnSpPr>
        <p:spPr>
          <a:xfrm flipH="1" rot="10800000">
            <a:off x="8706320" y="4190425"/>
            <a:ext cx="1975586" cy="51393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5" name="Google Shape;45;p6"/>
          <p:cNvGrpSpPr/>
          <p:nvPr/>
        </p:nvGrpSpPr>
        <p:grpSpPr>
          <a:xfrm>
            <a:off x="2924800" y="1878255"/>
            <a:ext cx="1522011" cy="1522008"/>
            <a:chOff x="304800" y="673100"/>
            <a:chExt cx="4000500" cy="4000500"/>
          </a:xfrm>
        </p:grpSpPr>
        <p:sp>
          <p:nvSpPr>
            <p:cNvPr id="46" name="Google Shape;46;p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69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69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48" name="Google Shape;48;p6"/>
          <p:cNvSpPr txBox="1"/>
          <p:nvPr/>
        </p:nvSpPr>
        <p:spPr>
          <a:xfrm>
            <a:off x="2914721" y="2487783"/>
            <a:ext cx="15755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Authorize</a:t>
            </a:r>
            <a:endParaRPr b="1" sz="2400">
              <a:solidFill>
                <a:schemeClr val="accen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49" name="Google Shape;49;p6"/>
          <p:cNvGrpSpPr/>
          <p:nvPr/>
        </p:nvGrpSpPr>
        <p:grpSpPr>
          <a:xfrm>
            <a:off x="5528527" y="2421587"/>
            <a:ext cx="1500108" cy="1500105"/>
            <a:chOff x="304800" y="673100"/>
            <a:chExt cx="4000500" cy="4000500"/>
          </a:xfrm>
        </p:grpSpPr>
        <p:sp>
          <p:nvSpPr>
            <p:cNvPr id="50" name="Google Shape;50;p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69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69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52" name="Google Shape;52;p6"/>
          <p:cNvSpPr txBox="1"/>
          <p:nvPr/>
        </p:nvSpPr>
        <p:spPr>
          <a:xfrm>
            <a:off x="5505134" y="3020164"/>
            <a:ext cx="15755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Bill</a:t>
            </a:r>
            <a:endParaRPr b="1" sz="2400">
              <a:solidFill>
                <a:schemeClr val="accen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53" name="Google Shape;53;p6"/>
          <p:cNvGrpSpPr/>
          <p:nvPr/>
        </p:nvGrpSpPr>
        <p:grpSpPr>
          <a:xfrm>
            <a:off x="7919423" y="2984888"/>
            <a:ext cx="1500108" cy="1500105"/>
            <a:chOff x="304800" y="673100"/>
            <a:chExt cx="4000500" cy="4000500"/>
          </a:xfrm>
        </p:grpSpPr>
        <p:sp>
          <p:nvSpPr>
            <p:cNvPr id="54" name="Google Shape;54;p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69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69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56" name="Google Shape;56;p6"/>
          <p:cNvSpPr txBox="1"/>
          <p:nvPr/>
        </p:nvSpPr>
        <p:spPr>
          <a:xfrm>
            <a:off x="7891740" y="3577255"/>
            <a:ext cx="15755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Brand</a:t>
            </a:r>
            <a:endParaRPr b="1" sz="2400">
              <a:solidFill>
                <a:schemeClr val="accen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57" name="Google Shape;57;p6"/>
          <p:cNvGrpSpPr/>
          <p:nvPr/>
        </p:nvGrpSpPr>
        <p:grpSpPr>
          <a:xfrm>
            <a:off x="10379208" y="3469209"/>
            <a:ext cx="1500108" cy="1500105"/>
            <a:chOff x="304800" y="673100"/>
            <a:chExt cx="4000500" cy="4000500"/>
          </a:xfrm>
        </p:grpSpPr>
        <p:sp>
          <p:nvSpPr>
            <p:cNvPr id="58" name="Google Shape;58;p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69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69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60" name="Google Shape;60;p6"/>
          <p:cNvSpPr txBox="1"/>
          <p:nvPr/>
        </p:nvSpPr>
        <p:spPr>
          <a:xfrm>
            <a:off x="10378347" y="4056888"/>
            <a:ext cx="15755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Budget</a:t>
            </a:r>
            <a:endParaRPr b="1" sz="2400">
              <a:solidFill>
                <a:schemeClr val="accen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24"/>
          <p:cNvGrpSpPr/>
          <p:nvPr/>
        </p:nvGrpSpPr>
        <p:grpSpPr>
          <a:xfrm>
            <a:off x="5099921" y="-770317"/>
            <a:ext cx="4689227" cy="3818132"/>
            <a:chOff x="1059543" y="1465943"/>
            <a:chExt cx="3294743" cy="2682695"/>
          </a:xfrm>
        </p:grpSpPr>
        <p:sp>
          <p:nvSpPr>
            <p:cNvPr id="415" name="Google Shape;415;p24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417" name="Google Shape;417;p24"/>
          <p:cNvGrpSpPr/>
          <p:nvPr/>
        </p:nvGrpSpPr>
        <p:grpSpPr>
          <a:xfrm rot="433570">
            <a:off x="6363297" y="1295833"/>
            <a:ext cx="5941656" cy="4837903"/>
            <a:chOff x="1059543" y="1465943"/>
            <a:chExt cx="3294743" cy="2682695"/>
          </a:xfrm>
        </p:grpSpPr>
        <p:sp>
          <p:nvSpPr>
            <p:cNvPr id="418" name="Google Shape;418;p24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420" name="Google Shape;420;p24"/>
          <p:cNvGrpSpPr/>
          <p:nvPr/>
        </p:nvGrpSpPr>
        <p:grpSpPr>
          <a:xfrm rot="-477135">
            <a:off x="7555108" y="4252321"/>
            <a:ext cx="3527080" cy="2871871"/>
            <a:chOff x="1059543" y="1465943"/>
            <a:chExt cx="3294743" cy="2682695"/>
          </a:xfrm>
        </p:grpSpPr>
        <p:sp>
          <p:nvSpPr>
            <p:cNvPr id="421" name="Google Shape;421;p24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423" name="Google Shape;423;p24"/>
          <p:cNvSpPr txBox="1"/>
          <p:nvPr/>
        </p:nvSpPr>
        <p:spPr>
          <a:xfrm rot="-1800000">
            <a:off x="202232" y="655010"/>
            <a:ext cx="3462359" cy="2039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9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Simple &amp; Smooth, exactly how purchasing experiences should be. We align with your </a:t>
            </a:r>
            <a:endParaRPr sz="2109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24" name="Google Shape;424;p24"/>
          <p:cNvSpPr/>
          <p:nvPr/>
        </p:nvSpPr>
        <p:spPr>
          <a:xfrm>
            <a:off x="1077873" y="4987294"/>
            <a:ext cx="1616035" cy="757451"/>
          </a:xfrm>
          <a:prstGeom prst="roundRect">
            <a:avLst>
              <a:gd fmla="val 10782" name="adj"/>
            </a:avLst>
          </a:prstGeom>
          <a:solidFill>
            <a:srgbClr val="5848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2008</a:t>
            </a:r>
            <a:endParaRPr b="1" sz="3375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425" name="Google Shape;425;p24"/>
          <p:cNvCxnSpPr/>
          <p:nvPr/>
        </p:nvCxnSpPr>
        <p:spPr>
          <a:xfrm flipH="1" rot="10800000">
            <a:off x="711742" y="1934473"/>
            <a:ext cx="2794033" cy="1539526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24"/>
          <p:cNvCxnSpPr/>
          <p:nvPr/>
        </p:nvCxnSpPr>
        <p:spPr>
          <a:xfrm>
            <a:off x="1189809" y="4212592"/>
            <a:ext cx="4631933" cy="0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27" name="Google Shape;427;p24"/>
          <p:cNvSpPr/>
          <p:nvPr/>
        </p:nvSpPr>
        <p:spPr>
          <a:xfrm rot="-2700000">
            <a:off x="3790162" y="1821820"/>
            <a:ext cx="238905" cy="238905"/>
          </a:xfrm>
          <a:prstGeom prst="teardrop">
            <a:avLst>
              <a:gd fmla="val 119891" name="adj"/>
            </a:avLst>
          </a:prstGeom>
          <a:solidFill>
            <a:srgbClr val="584849"/>
          </a:solidFill>
          <a:ln cap="flat" cmpd="sng" w="127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28" name="Google Shape;428;p24"/>
          <p:cNvSpPr/>
          <p:nvPr/>
        </p:nvSpPr>
        <p:spPr>
          <a:xfrm rot="-2700000">
            <a:off x="4147771" y="2226009"/>
            <a:ext cx="238905" cy="238905"/>
          </a:xfrm>
          <a:prstGeom prst="teardrop">
            <a:avLst>
              <a:gd fmla="val 119891" name="adj"/>
            </a:avLst>
          </a:prstGeom>
          <a:solidFill>
            <a:srgbClr val="584849"/>
          </a:solidFill>
          <a:ln cap="flat" cmpd="sng" w="127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29" name="Google Shape;429;p24"/>
          <p:cNvSpPr txBox="1"/>
          <p:nvPr/>
        </p:nvSpPr>
        <p:spPr>
          <a:xfrm>
            <a:off x="2740013" y="5141419"/>
            <a:ext cx="2530741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Deadline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" y="0"/>
            <a:ext cx="12858044" cy="7232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" name="Google Shape;436;p25"/>
          <p:cNvGrpSpPr/>
          <p:nvPr/>
        </p:nvGrpSpPr>
        <p:grpSpPr>
          <a:xfrm>
            <a:off x="4125119" y="1744117"/>
            <a:ext cx="3982600" cy="3322716"/>
            <a:chOff x="4637345" y="2071542"/>
            <a:chExt cx="3154105" cy="2631496"/>
          </a:xfrm>
        </p:grpSpPr>
        <p:sp>
          <p:nvSpPr>
            <p:cNvPr id="437" name="Google Shape;437;p25"/>
            <p:cNvSpPr/>
            <p:nvPr/>
          </p:nvSpPr>
          <p:spPr>
            <a:xfrm>
              <a:off x="4771552" y="2099678"/>
              <a:ext cx="3019898" cy="260336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2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4637345" y="2071542"/>
              <a:ext cx="2929030" cy="2525026"/>
            </a:xfrm>
            <a:prstGeom prst="triangle">
              <a:avLst>
                <a:gd fmla="val 50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2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439" name="Google Shape;439;p25"/>
          <p:cNvGrpSpPr/>
          <p:nvPr/>
        </p:nvGrpSpPr>
        <p:grpSpPr>
          <a:xfrm>
            <a:off x="4659527" y="2676536"/>
            <a:ext cx="2913781" cy="2151602"/>
            <a:chOff x="4714575" y="2822226"/>
            <a:chExt cx="2762848" cy="2040149"/>
          </a:xfrm>
        </p:grpSpPr>
        <p:sp>
          <p:nvSpPr>
            <p:cNvPr id="440" name="Google Shape;440;p25"/>
            <p:cNvSpPr txBox="1"/>
            <p:nvPr/>
          </p:nvSpPr>
          <p:spPr>
            <a:xfrm>
              <a:off x="5624731" y="2822226"/>
              <a:ext cx="942536" cy="1254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4</a:t>
              </a:r>
              <a:endParaRPr sz="8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41" name="Google Shape;441;p25"/>
            <p:cNvSpPr txBox="1"/>
            <p:nvPr/>
          </p:nvSpPr>
          <p:spPr>
            <a:xfrm>
              <a:off x="4714575" y="3990400"/>
              <a:ext cx="2762848" cy="87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BUDGET</a:t>
              </a:r>
              <a:endParaRPr sz="4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26"/>
          <p:cNvGrpSpPr/>
          <p:nvPr/>
        </p:nvGrpSpPr>
        <p:grpSpPr>
          <a:xfrm rot="-2903459">
            <a:off x="4380392" y="-876008"/>
            <a:ext cx="4689227" cy="3818132"/>
            <a:chOff x="1059543" y="1465943"/>
            <a:chExt cx="3294743" cy="2682695"/>
          </a:xfrm>
        </p:grpSpPr>
        <p:sp>
          <p:nvSpPr>
            <p:cNvPr id="448" name="Google Shape;448;p26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450" name="Google Shape;450;p26"/>
          <p:cNvGrpSpPr/>
          <p:nvPr/>
        </p:nvGrpSpPr>
        <p:grpSpPr>
          <a:xfrm rot="-1731325">
            <a:off x="7433548" y="495474"/>
            <a:ext cx="4689227" cy="3818132"/>
            <a:chOff x="1059543" y="1465943"/>
            <a:chExt cx="3294743" cy="2682695"/>
          </a:xfrm>
        </p:grpSpPr>
        <p:sp>
          <p:nvSpPr>
            <p:cNvPr id="451" name="Google Shape;451;p26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453" name="Google Shape;453;p26"/>
          <p:cNvGrpSpPr/>
          <p:nvPr/>
        </p:nvGrpSpPr>
        <p:grpSpPr>
          <a:xfrm rot="1042208">
            <a:off x="7840359" y="3661430"/>
            <a:ext cx="4689227" cy="3818132"/>
            <a:chOff x="1059543" y="1465943"/>
            <a:chExt cx="3294743" cy="2682695"/>
          </a:xfrm>
        </p:grpSpPr>
        <p:sp>
          <p:nvSpPr>
            <p:cNvPr id="454" name="Google Shape;454;p26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456" name="Google Shape;456;p26"/>
          <p:cNvSpPr txBox="1"/>
          <p:nvPr/>
        </p:nvSpPr>
        <p:spPr>
          <a:xfrm rot="-1800000">
            <a:off x="84104" y="648785"/>
            <a:ext cx="3462359" cy="2039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9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Your audience relate and absorb information on different sensory levels. We know visual stories</a:t>
            </a:r>
            <a:endParaRPr sz="2109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57" name="Google Shape;457;p26"/>
          <p:cNvSpPr/>
          <p:nvPr/>
        </p:nvSpPr>
        <p:spPr>
          <a:xfrm>
            <a:off x="1077873" y="4987294"/>
            <a:ext cx="1616035" cy="757451"/>
          </a:xfrm>
          <a:prstGeom prst="roundRect">
            <a:avLst>
              <a:gd fmla="val 10782" name="adj"/>
            </a:avLst>
          </a:prstGeom>
          <a:solidFill>
            <a:srgbClr val="5848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2010</a:t>
            </a:r>
            <a:endParaRPr b="1" sz="3375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458" name="Google Shape;458;p26"/>
          <p:cNvCxnSpPr/>
          <p:nvPr/>
        </p:nvCxnSpPr>
        <p:spPr>
          <a:xfrm flipH="1" rot="10800000">
            <a:off x="711742" y="1934473"/>
            <a:ext cx="2794033" cy="1539526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59" name="Google Shape;459;p26"/>
          <p:cNvCxnSpPr/>
          <p:nvPr/>
        </p:nvCxnSpPr>
        <p:spPr>
          <a:xfrm>
            <a:off x="1189809" y="4212592"/>
            <a:ext cx="4631933" cy="0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60" name="Google Shape;460;p26"/>
          <p:cNvSpPr/>
          <p:nvPr/>
        </p:nvSpPr>
        <p:spPr>
          <a:xfrm rot="-2700000">
            <a:off x="3790162" y="1821820"/>
            <a:ext cx="238905" cy="238905"/>
          </a:xfrm>
          <a:prstGeom prst="teardrop">
            <a:avLst>
              <a:gd fmla="val 119891" name="adj"/>
            </a:avLst>
          </a:prstGeom>
          <a:solidFill>
            <a:srgbClr val="584849"/>
          </a:solidFill>
          <a:ln cap="flat" cmpd="sng" w="127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61" name="Google Shape;461;p26"/>
          <p:cNvSpPr/>
          <p:nvPr/>
        </p:nvSpPr>
        <p:spPr>
          <a:xfrm rot="-2700000">
            <a:off x="4147771" y="2226009"/>
            <a:ext cx="238905" cy="238905"/>
          </a:xfrm>
          <a:prstGeom prst="teardrop">
            <a:avLst>
              <a:gd fmla="val 119891" name="adj"/>
            </a:avLst>
          </a:prstGeom>
          <a:solidFill>
            <a:srgbClr val="584849"/>
          </a:solidFill>
          <a:ln cap="flat" cmpd="sng" w="127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62" name="Google Shape;462;p26"/>
          <p:cNvSpPr txBox="1"/>
          <p:nvPr/>
        </p:nvSpPr>
        <p:spPr>
          <a:xfrm>
            <a:off x="2740014" y="5141419"/>
            <a:ext cx="1696142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Decide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 rot="-477135">
            <a:off x="6469193" y="-985147"/>
            <a:ext cx="4689227" cy="3818132"/>
            <a:chOff x="1059543" y="1465943"/>
            <a:chExt cx="3294743" cy="2682695"/>
          </a:xfrm>
        </p:grpSpPr>
        <p:sp>
          <p:nvSpPr>
            <p:cNvPr id="469" name="Google Shape;469;p27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 rot="376228">
            <a:off x="8535662" y="4041294"/>
            <a:ext cx="4689227" cy="3818132"/>
            <a:chOff x="1059543" y="1465943"/>
            <a:chExt cx="3294743" cy="2682695"/>
          </a:xfrm>
        </p:grpSpPr>
        <p:sp>
          <p:nvSpPr>
            <p:cNvPr id="472" name="Google Shape;472;p27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474" name="Google Shape;474;p27"/>
          <p:cNvGrpSpPr/>
          <p:nvPr/>
        </p:nvGrpSpPr>
        <p:grpSpPr>
          <a:xfrm rot="-1007828">
            <a:off x="5942257" y="2484091"/>
            <a:ext cx="4689227" cy="3818132"/>
            <a:chOff x="1059543" y="1465943"/>
            <a:chExt cx="3294743" cy="2682695"/>
          </a:xfrm>
        </p:grpSpPr>
        <p:sp>
          <p:nvSpPr>
            <p:cNvPr id="475" name="Google Shape;475;p27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477" name="Google Shape;477;p27"/>
          <p:cNvSpPr txBox="1"/>
          <p:nvPr/>
        </p:nvSpPr>
        <p:spPr>
          <a:xfrm>
            <a:off x="859929" y="884812"/>
            <a:ext cx="5167060" cy="2039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9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The user can demonstrate on a projector or computer, or print the presentation and make it into a film to be used in a wider field. </a:t>
            </a:r>
            <a:endParaRPr sz="2109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478" name="Google Shape;478;p27"/>
          <p:cNvCxnSpPr/>
          <p:nvPr/>
        </p:nvCxnSpPr>
        <p:spPr>
          <a:xfrm>
            <a:off x="578636" y="1002261"/>
            <a:ext cx="0" cy="1805428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79" name="Google Shape;479;p27"/>
          <p:cNvSpPr/>
          <p:nvPr/>
        </p:nvSpPr>
        <p:spPr>
          <a:xfrm>
            <a:off x="4946425" y="2424626"/>
            <a:ext cx="343545" cy="343336"/>
          </a:xfrm>
          <a:prstGeom prst="ellipse">
            <a:avLst/>
          </a:prstGeom>
          <a:noFill/>
          <a:ln cap="flat" cmpd="sng" w="381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80" name="Google Shape;480;p27"/>
          <p:cNvSpPr/>
          <p:nvPr/>
        </p:nvSpPr>
        <p:spPr>
          <a:xfrm>
            <a:off x="5161381" y="2532799"/>
            <a:ext cx="343545" cy="343336"/>
          </a:xfrm>
          <a:prstGeom prst="ellipse">
            <a:avLst/>
          </a:prstGeom>
          <a:noFill/>
          <a:ln cap="flat" cmpd="sng" w="381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81" name="Google Shape;481;p27"/>
          <p:cNvSpPr/>
          <p:nvPr/>
        </p:nvSpPr>
        <p:spPr>
          <a:xfrm>
            <a:off x="518761" y="5177986"/>
            <a:ext cx="1616035" cy="757451"/>
          </a:xfrm>
          <a:prstGeom prst="roundRect">
            <a:avLst>
              <a:gd fmla="val 10782" name="adj"/>
            </a:avLst>
          </a:prstGeom>
          <a:solidFill>
            <a:srgbClr val="5848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375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2009</a:t>
            </a:r>
            <a:endParaRPr sz="3375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82" name="Google Shape;482;p27"/>
          <p:cNvSpPr txBox="1"/>
          <p:nvPr/>
        </p:nvSpPr>
        <p:spPr>
          <a:xfrm>
            <a:off x="413843" y="3972224"/>
            <a:ext cx="6249430" cy="1131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Department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Description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28"/>
          <p:cNvGrpSpPr/>
          <p:nvPr/>
        </p:nvGrpSpPr>
        <p:grpSpPr>
          <a:xfrm rot="925626">
            <a:off x="4380392" y="-876008"/>
            <a:ext cx="4689227" cy="3818132"/>
            <a:chOff x="1059543" y="1465943"/>
            <a:chExt cx="3294743" cy="2682695"/>
          </a:xfrm>
        </p:grpSpPr>
        <p:sp>
          <p:nvSpPr>
            <p:cNvPr id="489" name="Google Shape;489;p28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491" name="Google Shape;491;p28"/>
          <p:cNvGrpSpPr/>
          <p:nvPr/>
        </p:nvGrpSpPr>
        <p:grpSpPr>
          <a:xfrm rot="-1731325">
            <a:off x="7433548" y="495474"/>
            <a:ext cx="4689227" cy="3818132"/>
            <a:chOff x="1059543" y="1465943"/>
            <a:chExt cx="3294743" cy="2682695"/>
          </a:xfrm>
        </p:grpSpPr>
        <p:sp>
          <p:nvSpPr>
            <p:cNvPr id="492" name="Google Shape;492;p28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494" name="Google Shape;494;p28"/>
          <p:cNvGrpSpPr/>
          <p:nvPr/>
        </p:nvGrpSpPr>
        <p:grpSpPr>
          <a:xfrm rot="1042208">
            <a:off x="6455312" y="3390293"/>
            <a:ext cx="4689227" cy="3818132"/>
            <a:chOff x="1059543" y="1465943"/>
            <a:chExt cx="3294743" cy="2682695"/>
          </a:xfrm>
        </p:grpSpPr>
        <p:sp>
          <p:nvSpPr>
            <p:cNvPr id="495" name="Google Shape;495;p28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497" name="Google Shape;497;p28"/>
          <p:cNvSpPr txBox="1"/>
          <p:nvPr/>
        </p:nvSpPr>
        <p:spPr>
          <a:xfrm rot="-1800000">
            <a:off x="134450" y="618485"/>
            <a:ext cx="3462359" cy="1989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9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The user can make a presentation on a projector or computer, or print out the</a:t>
            </a:r>
            <a:endParaRPr sz="2109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98" name="Google Shape;498;p28"/>
          <p:cNvSpPr/>
          <p:nvPr/>
        </p:nvSpPr>
        <p:spPr>
          <a:xfrm>
            <a:off x="1077873" y="4987294"/>
            <a:ext cx="1616035" cy="757451"/>
          </a:xfrm>
          <a:prstGeom prst="roundRect">
            <a:avLst>
              <a:gd fmla="val 10782" name="adj"/>
            </a:avLst>
          </a:prstGeom>
          <a:solidFill>
            <a:srgbClr val="5848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375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2010</a:t>
            </a:r>
            <a:endParaRPr sz="3375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99" name="Google Shape;499;p28"/>
          <p:cNvSpPr txBox="1"/>
          <p:nvPr/>
        </p:nvSpPr>
        <p:spPr>
          <a:xfrm>
            <a:off x="2806126" y="4769581"/>
            <a:ext cx="6249430" cy="1131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Develop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Difference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500" name="Google Shape;500;p28"/>
          <p:cNvCxnSpPr/>
          <p:nvPr/>
        </p:nvCxnSpPr>
        <p:spPr>
          <a:xfrm flipH="1" rot="10800000">
            <a:off x="711742" y="1934473"/>
            <a:ext cx="2794033" cy="1539526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01" name="Google Shape;501;p28"/>
          <p:cNvCxnSpPr/>
          <p:nvPr/>
        </p:nvCxnSpPr>
        <p:spPr>
          <a:xfrm>
            <a:off x="1189809" y="4212592"/>
            <a:ext cx="4631933" cy="0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02" name="Google Shape;502;p28"/>
          <p:cNvSpPr/>
          <p:nvPr/>
        </p:nvSpPr>
        <p:spPr>
          <a:xfrm rot="-2700000">
            <a:off x="3790162" y="1821820"/>
            <a:ext cx="238905" cy="238905"/>
          </a:xfrm>
          <a:prstGeom prst="teardrop">
            <a:avLst>
              <a:gd fmla="val 119891" name="adj"/>
            </a:avLst>
          </a:prstGeom>
          <a:solidFill>
            <a:srgbClr val="584849"/>
          </a:solidFill>
          <a:ln cap="flat" cmpd="sng" w="127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03" name="Google Shape;503;p28"/>
          <p:cNvSpPr/>
          <p:nvPr/>
        </p:nvSpPr>
        <p:spPr>
          <a:xfrm rot="-2700000">
            <a:off x="4147771" y="2226009"/>
            <a:ext cx="238905" cy="238905"/>
          </a:xfrm>
          <a:prstGeom prst="teardrop">
            <a:avLst>
              <a:gd fmla="val 119891" name="adj"/>
            </a:avLst>
          </a:prstGeom>
          <a:solidFill>
            <a:srgbClr val="584849"/>
          </a:solidFill>
          <a:ln cap="flat" cmpd="sng" w="127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29"/>
          <p:cNvGrpSpPr/>
          <p:nvPr/>
        </p:nvGrpSpPr>
        <p:grpSpPr>
          <a:xfrm rot="2340898">
            <a:off x="8738526" y="-684276"/>
            <a:ext cx="4689227" cy="3818132"/>
            <a:chOff x="1059543" y="1465943"/>
            <a:chExt cx="3294743" cy="2682695"/>
          </a:xfrm>
        </p:grpSpPr>
        <p:sp>
          <p:nvSpPr>
            <p:cNvPr id="510" name="Google Shape;510;p29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512" name="Google Shape;512;p29"/>
          <p:cNvGrpSpPr/>
          <p:nvPr/>
        </p:nvGrpSpPr>
        <p:grpSpPr>
          <a:xfrm rot="-1007828">
            <a:off x="5800437" y="1523522"/>
            <a:ext cx="5709635" cy="4648984"/>
            <a:chOff x="1059543" y="1465943"/>
            <a:chExt cx="3294743" cy="2682695"/>
          </a:xfrm>
        </p:grpSpPr>
        <p:sp>
          <p:nvSpPr>
            <p:cNvPr id="513" name="Google Shape;513;p29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515" name="Google Shape;515;p29"/>
          <p:cNvSpPr txBox="1"/>
          <p:nvPr/>
        </p:nvSpPr>
        <p:spPr>
          <a:xfrm>
            <a:off x="859929" y="884812"/>
            <a:ext cx="5167060" cy="2039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9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The user can make a presentation on a projector or computer, and can also make a presentation. You can also print out the presentation</a:t>
            </a:r>
            <a:endParaRPr sz="2109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516" name="Google Shape;516;p29"/>
          <p:cNvCxnSpPr/>
          <p:nvPr/>
        </p:nvCxnSpPr>
        <p:spPr>
          <a:xfrm>
            <a:off x="578636" y="1002261"/>
            <a:ext cx="0" cy="1805428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17" name="Google Shape;517;p29"/>
          <p:cNvSpPr/>
          <p:nvPr/>
        </p:nvSpPr>
        <p:spPr>
          <a:xfrm>
            <a:off x="4946425" y="2424626"/>
            <a:ext cx="343545" cy="343336"/>
          </a:xfrm>
          <a:prstGeom prst="ellipse">
            <a:avLst/>
          </a:prstGeom>
          <a:noFill/>
          <a:ln cap="flat" cmpd="sng" w="381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18" name="Google Shape;518;p29"/>
          <p:cNvSpPr/>
          <p:nvPr/>
        </p:nvSpPr>
        <p:spPr>
          <a:xfrm>
            <a:off x="5161381" y="2532799"/>
            <a:ext cx="343545" cy="343336"/>
          </a:xfrm>
          <a:prstGeom prst="ellipse">
            <a:avLst/>
          </a:prstGeom>
          <a:noFill/>
          <a:ln cap="flat" cmpd="sng" w="381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19" name="Google Shape;519;p29"/>
          <p:cNvSpPr/>
          <p:nvPr/>
        </p:nvSpPr>
        <p:spPr>
          <a:xfrm>
            <a:off x="518761" y="5177986"/>
            <a:ext cx="1616035" cy="757451"/>
          </a:xfrm>
          <a:prstGeom prst="roundRect">
            <a:avLst>
              <a:gd fmla="val 10782" name="adj"/>
            </a:avLst>
          </a:prstGeom>
          <a:solidFill>
            <a:srgbClr val="5848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2011</a:t>
            </a:r>
            <a:endParaRPr b="1" sz="3375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20" name="Google Shape;520;p29"/>
          <p:cNvSpPr txBox="1"/>
          <p:nvPr/>
        </p:nvSpPr>
        <p:spPr>
          <a:xfrm>
            <a:off x="440896" y="3917808"/>
            <a:ext cx="6249430" cy="1131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Dismiss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Dispatch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521" name="Google Shape;521;p29"/>
          <p:cNvGrpSpPr/>
          <p:nvPr/>
        </p:nvGrpSpPr>
        <p:grpSpPr>
          <a:xfrm rot="376228">
            <a:off x="8535662" y="4041294"/>
            <a:ext cx="4689227" cy="3818132"/>
            <a:chOff x="1059543" y="1465943"/>
            <a:chExt cx="3294743" cy="2682695"/>
          </a:xfrm>
        </p:grpSpPr>
        <p:sp>
          <p:nvSpPr>
            <p:cNvPr id="522" name="Google Shape;522;p29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" y="0"/>
            <a:ext cx="12858044" cy="72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0"/>
          <p:cNvSpPr/>
          <p:nvPr/>
        </p:nvSpPr>
        <p:spPr>
          <a:xfrm>
            <a:off x="705" y="2672670"/>
            <a:ext cx="1238537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b="1" lang="tr-TR" sz="6000" cap="none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THANK YOU !</a:t>
            </a:r>
            <a:endParaRPr b="1" sz="6000" cap="none">
              <a:solidFill>
                <a:schemeClr val="accen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31" name="Google Shape;531;p30"/>
          <p:cNvSpPr/>
          <p:nvPr/>
        </p:nvSpPr>
        <p:spPr>
          <a:xfrm>
            <a:off x="426682" y="4285756"/>
            <a:ext cx="12005377" cy="1717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lang="tr-TR" sz="48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Marriage Album </a:t>
            </a:r>
            <a:endParaRPr/>
          </a:p>
          <a:p>
            <a:pPr indent="0" lvl="0" marL="0" marR="0" rtl="0" algn="ctr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lang="tr-TR" sz="48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Powerpoint Template</a:t>
            </a:r>
            <a:endParaRPr sz="4800">
              <a:solidFill>
                <a:schemeClr val="accen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32" name="Google Shape;532;p30"/>
          <p:cNvSpPr/>
          <p:nvPr/>
        </p:nvSpPr>
        <p:spPr>
          <a:xfrm>
            <a:off x="3333410" y="6064597"/>
            <a:ext cx="6191923" cy="320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tr-TR" sz="1100" cap="none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WWW.FREEPPTBACKGROUNDS.NET</a:t>
            </a:r>
            <a:endParaRPr sz="1100" cap="none">
              <a:solidFill>
                <a:schemeClr val="accen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" y="0"/>
            <a:ext cx="12858044" cy="7232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7"/>
          <p:cNvGrpSpPr/>
          <p:nvPr/>
        </p:nvGrpSpPr>
        <p:grpSpPr>
          <a:xfrm>
            <a:off x="4125119" y="1744117"/>
            <a:ext cx="3982600" cy="3322716"/>
            <a:chOff x="4637345" y="2071542"/>
            <a:chExt cx="3154105" cy="2631496"/>
          </a:xfrm>
        </p:grpSpPr>
        <p:sp>
          <p:nvSpPr>
            <p:cNvPr id="68" name="Google Shape;68;p7"/>
            <p:cNvSpPr/>
            <p:nvPr/>
          </p:nvSpPr>
          <p:spPr>
            <a:xfrm>
              <a:off x="4771552" y="2099678"/>
              <a:ext cx="3019898" cy="260336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2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4637345" y="2071542"/>
              <a:ext cx="2929030" cy="2525026"/>
            </a:xfrm>
            <a:prstGeom prst="triangle">
              <a:avLst>
                <a:gd fmla="val 50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2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97871" y="2676535"/>
            <a:ext cx="4218120" cy="2153589"/>
            <a:chOff x="4087193" y="2822226"/>
            <a:chExt cx="3999623" cy="2042034"/>
          </a:xfrm>
        </p:grpSpPr>
        <p:sp>
          <p:nvSpPr>
            <p:cNvPr id="71" name="Google Shape;71;p7"/>
            <p:cNvSpPr txBox="1"/>
            <p:nvPr/>
          </p:nvSpPr>
          <p:spPr>
            <a:xfrm>
              <a:off x="5624731" y="2822226"/>
              <a:ext cx="942536" cy="1254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1</a:t>
              </a:r>
              <a:endParaRPr sz="8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2" name="Google Shape;72;p7"/>
            <p:cNvSpPr txBox="1"/>
            <p:nvPr/>
          </p:nvSpPr>
          <p:spPr>
            <a:xfrm>
              <a:off x="4087193" y="4123003"/>
              <a:ext cx="3999623" cy="741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0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AUTHORIZE</a:t>
              </a:r>
              <a:endParaRPr sz="4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8"/>
          <p:cNvGrpSpPr/>
          <p:nvPr/>
        </p:nvGrpSpPr>
        <p:grpSpPr>
          <a:xfrm>
            <a:off x="6179565" y="-816846"/>
            <a:ext cx="5666590" cy="4613935"/>
            <a:chOff x="1059543" y="1465943"/>
            <a:chExt cx="3294743" cy="2682695"/>
          </a:xfrm>
        </p:grpSpPr>
        <p:sp>
          <p:nvSpPr>
            <p:cNvPr id="79" name="Google Shape;79;p8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81" name="Google Shape;81;p8"/>
          <p:cNvGrpSpPr/>
          <p:nvPr/>
        </p:nvGrpSpPr>
        <p:grpSpPr>
          <a:xfrm rot="1800000">
            <a:off x="8153293" y="1914490"/>
            <a:ext cx="5666590" cy="4613935"/>
            <a:chOff x="1059543" y="1465943"/>
            <a:chExt cx="3294743" cy="2682695"/>
          </a:xfrm>
        </p:grpSpPr>
        <p:sp>
          <p:nvSpPr>
            <p:cNvPr id="82" name="Google Shape;82;p8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84" name="Google Shape;84;p8"/>
          <p:cNvGrpSpPr/>
          <p:nvPr/>
        </p:nvGrpSpPr>
        <p:grpSpPr>
          <a:xfrm rot="-900000">
            <a:off x="4677247" y="4650151"/>
            <a:ext cx="5666590" cy="4613935"/>
            <a:chOff x="1059543" y="1465943"/>
            <a:chExt cx="3294743" cy="2682695"/>
          </a:xfrm>
        </p:grpSpPr>
        <p:sp>
          <p:nvSpPr>
            <p:cNvPr id="85" name="Google Shape;85;p8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87" name="Google Shape;87;p8"/>
          <p:cNvSpPr txBox="1"/>
          <p:nvPr/>
        </p:nvSpPr>
        <p:spPr>
          <a:xfrm>
            <a:off x="706637" y="1381282"/>
            <a:ext cx="4953188" cy="1015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9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Show and explain your  web, app or software  projects using these</a:t>
            </a:r>
            <a:endParaRPr sz="2109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88" name="Google Shape;88;p8"/>
          <p:cNvCxnSpPr/>
          <p:nvPr/>
        </p:nvCxnSpPr>
        <p:spPr>
          <a:xfrm>
            <a:off x="1059422" y="2773486"/>
            <a:ext cx="2080760" cy="354252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9" name="Google Shape;89;p8"/>
          <p:cNvCxnSpPr/>
          <p:nvPr/>
        </p:nvCxnSpPr>
        <p:spPr>
          <a:xfrm flipH="1" rot="10800000">
            <a:off x="1059422" y="3124047"/>
            <a:ext cx="2056856" cy="354251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90" name="Google Shape;90;p8"/>
          <p:cNvCxnSpPr/>
          <p:nvPr/>
        </p:nvCxnSpPr>
        <p:spPr>
          <a:xfrm>
            <a:off x="3135958" y="3124046"/>
            <a:ext cx="552115" cy="0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" name="Google Shape;91;p8"/>
          <p:cNvSpPr/>
          <p:nvPr/>
        </p:nvSpPr>
        <p:spPr>
          <a:xfrm>
            <a:off x="2981848" y="3052172"/>
            <a:ext cx="154110" cy="154110"/>
          </a:xfrm>
          <a:prstGeom prst="ellipse">
            <a:avLst/>
          </a:prstGeom>
          <a:solidFill>
            <a:srgbClr val="584849"/>
          </a:solidFill>
          <a:ln cap="flat" cmpd="sng" w="127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2" name="Google Shape;92;p8"/>
          <p:cNvSpPr/>
          <p:nvPr/>
        </p:nvSpPr>
        <p:spPr>
          <a:xfrm flipH="1">
            <a:off x="3688074" y="3052173"/>
            <a:ext cx="160581" cy="160581"/>
          </a:xfrm>
          <a:prstGeom prst="heart">
            <a:avLst/>
          </a:prstGeom>
          <a:solidFill>
            <a:srgbClr val="584849"/>
          </a:solidFill>
          <a:ln cap="flat" cmpd="sng" w="127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3" name="Google Shape;93;p8"/>
          <p:cNvSpPr/>
          <p:nvPr/>
        </p:nvSpPr>
        <p:spPr>
          <a:xfrm>
            <a:off x="706637" y="4300664"/>
            <a:ext cx="1616035" cy="757451"/>
          </a:xfrm>
          <a:prstGeom prst="roundRect">
            <a:avLst>
              <a:gd fmla="val 10782" name="adj"/>
            </a:avLst>
          </a:prstGeom>
          <a:solidFill>
            <a:srgbClr val="5848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2011</a:t>
            </a:r>
            <a:endParaRPr b="1" sz="3375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4" name="Google Shape;94;p8"/>
          <p:cNvSpPr txBox="1"/>
          <p:nvPr/>
        </p:nvSpPr>
        <p:spPr>
          <a:xfrm>
            <a:off x="694807" y="5106832"/>
            <a:ext cx="3418043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Buy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9"/>
          <p:cNvGrpSpPr/>
          <p:nvPr/>
        </p:nvGrpSpPr>
        <p:grpSpPr>
          <a:xfrm>
            <a:off x="6179565" y="-816846"/>
            <a:ext cx="5666590" cy="4613935"/>
            <a:chOff x="1059543" y="1465943"/>
            <a:chExt cx="3294743" cy="2682695"/>
          </a:xfrm>
        </p:grpSpPr>
        <p:sp>
          <p:nvSpPr>
            <p:cNvPr id="101" name="Google Shape;101;p9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103" name="Google Shape;103;p9"/>
          <p:cNvGrpSpPr/>
          <p:nvPr/>
        </p:nvGrpSpPr>
        <p:grpSpPr>
          <a:xfrm rot="1800000">
            <a:off x="8368899" y="3425918"/>
            <a:ext cx="5666590" cy="4613935"/>
            <a:chOff x="1059543" y="1465943"/>
            <a:chExt cx="3294743" cy="2682695"/>
          </a:xfrm>
        </p:grpSpPr>
        <p:sp>
          <p:nvSpPr>
            <p:cNvPr id="104" name="Google Shape;104;p9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106" name="Google Shape;106;p9"/>
          <p:cNvGrpSpPr/>
          <p:nvPr/>
        </p:nvGrpSpPr>
        <p:grpSpPr>
          <a:xfrm rot="-900000">
            <a:off x="4358173" y="2414237"/>
            <a:ext cx="5666590" cy="4613935"/>
            <a:chOff x="1059543" y="1465943"/>
            <a:chExt cx="3294743" cy="2682695"/>
          </a:xfrm>
        </p:grpSpPr>
        <p:sp>
          <p:nvSpPr>
            <p:cNvPr id="107" name="Google Shape;107;p9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09" name="Google Shape;109;p9"/>
          <p:cNvSpPr txBox="1"/>
          <p:nvPr/>
        </p:nvSpPr>
        <p:spPr>
          <a:xfrm>
            <a:off x="706637" y="1096045"/>
            <a:ext cx="4953188" cy="1502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9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A complex idea can be conveyed with just a single still image, namely making it possible to absorb large</a:t>
            </a:r>
            <a:endParaRPr sz="2109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110" name="Google Shape;110;p9"/>
          <p:cNvCxnSpPr/>
          <p:nvPr/>
        </p:nvCxnSpPr>
        <p:spPr>
          <a:xfrm>
            <a:off x="1059422" y="2773486"/>
            <a:ext cx="2080760" cy="354252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11" name="Google Shape;111;p9"/>
          <p:cNvCxnSpPr/>
          <p:nvPr/>
        </p:nvCxnSpPr>
        <p:spPr>
          <a:xfrm flipH="1" rot="10800000">
            <a:off x="1059422" y="3124047"/>
            <a:ext cx="2056856" cy="354251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p9"/>
          <p:cNvCxnSpPr/>
          <p:nvPr/>
        </p:nvCxnSpPr>
        <p:spPr>
          <a:xfrm>
            <a:off x="3135958" y="3124046"/>
            <a:ext cx="552115" cy="0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" name="Google Shape;113;p9"/>
          <p:cNvSpPr/>
          <p:nvPr/>
        </p:nvSpPr>
        <p:spPr>
          <a:xfrm>
            <a:off x="2981848" y="3052172"/>
            <a:ext cx="154110" cy="154110"/>
          </a:xfrm>
          <a:prstGeom prst="ellipse">
            <a:avLst/>
          </a:prstGeom>
          <a:solidFill>
            <a:srgbClr val="584849"/>
          </a:solidFill>
          <a:ln cap="flat" cmpd="sng" w="127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4" name="Google Shape;114;p9"/>
          <p:cNvSpPr/>
          <p:nvPr/>
        </p:nvSpPr>
        <p:spPr>
          <a:xfrm flipH="1">
            <a:off x="3688074" y="3052173"/>
            <a:ext cx="160581" cy="160581"/>
          </a:xfrm>
          <a:prstGeom prst="heart">
            <a:avLst/>
          </a:prstGeom>
          <a:solidFill>
            <a:srgbClr val="584849"/>
          </a:solidFill>
          <a:ln cap="flat" cmpd="sng" w="127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5" name="Google Shape;115;p9"/>
          <p:cNvSpPr/>
          <p:nvPr/>
        </p:nvSpPr>
        <p:spPr>
          <a:xfrm>
            <a:off x="706637" y="4300664"/>
            <a:ext cx="1616035" cy="757451"/>
          </a:xfrm>
          <a:prstGeom prst="roundRect">
            <a:avLst>
              <a:gd fmla="val 10782" name="adj"/>
            </a:avLst>
          </a:prstGeom>
          <a:solidFill>
            <a:srgbClr val="5848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2012</a:t>
            </a:r>
            <a:endParaRPr b="1" sz="3375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6" name="Google Shape;116;p9"/>
          <p:cNvSpPr txBox="1"/>
          <p:nvPr/>
        </p:nvSpPr>
        <p:spPr>
          <a:xfrm>
            <a:off x="694807" y="5106832"/>
            <a:ext cx="3418043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Calculate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0"/>
          <p:cNvGrpSpPr/>
          <p:nvPr/>
        </p:nvGrpSpPr>
        <p:grpSpPr>
          <a:xfrm rot="-844392">
            <a:off x="7198977" y="-465583"/>
            <a:ext cx="4417140" cy="3596589"/>
            <a:chOff x="1059543" y="1465943"/>
            <a:chExt cx="3294743" cy="2682695"/>
          </a:xfrm>
        </p:grpSpPr>
        <p:sp>
          <p:nvSpPr>
            <p:cNvPr id="123" name="Google Shape;123;p10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125" name="Google Shape;125;p10"/>
          <p:cNvGrpSpPr/>
          <p:nvPr/>
        </p:nvGrpSpPr>
        <p:grpSpPr>
          <a:xfrm rot="422229">
            <a:off x="5680871" y="3502029"/>
            <a:ext cx="5474645" cy="4457645"/>
            <a:chOff x="1059543" y="1465943"/>
            <a:chExt cx="3294743" cy="2682695"/>
          </a:xfrm>
        </p:grpSpPr>
        <p:sp>
          <p:nvSpPr>
            <p:cNvPr id="126" name="Google Shape;126;p10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128" name="Google Shape;128;p10"/>
          <p:cNvGrpSpPr/>
          <p:nvPr/>
        </p:nvGrpSpPr>
        <p:grpSpPr>
          <a:xfrm rot="2305030">
            <a:off x="7771057" y="5658731"/>
            <a:ext cx="4689227" cy="3818132"/>
            <a:chOff x="1059543" y="1465943"/>
            <a:chExt cx="3294743" cy="2682695"/>
          </a:xfrm>
        </p:grpSpPr>
        <p:sp>
          <p:nvSpPr>
            <p:cNvPr id="129" name="Google Shape;129;p10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31" name="Google Shape;131;p10"/>
          <p:cNvSpPr txBox="1"/>
          <p:nvPr/>
        </p:nvSpPr>
        <p:spPr>
          <a:xfrm>
            <a:off x="1152445" y="4811203"/>
            <a:ext cx="4953188" cy="1015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9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2109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2" name="Google Shape;132;p10"/>
          <p:cNvSpPr/>
          <p:nvPr/>
        </p:nvSpPr>
        <p:spPr>
          <a:xfrm rot="-900000">
            <a:off x="449921" y="2115997"/>
            <a:ext cx="1616035" cy="757451"/>
          </a:xfrm>
          <a:prstGeom prst="roundRect">
            <a:avLst>
              <a:gd fmla="val 10782" name="adj"/>
            </a:avLst>
          </a:prstGeom>
          <a:solidFill>
            <a:srgbClr val="5848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2013</a:t>
            </a:r>
            <a:endParaRPr b="1" sz="3375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3" name="Google Shape;133;p10"/>
          <p:cNvSpPr txBox="1"/>
          <p:nvPr/>
        </p:nvSpPr>
        <p:spPr>
          <a:xfrm rot="-900000">
            <a:off x="2054230" y="1665181"/>
            <a:ext cx="2678793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Cancel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134" name="Google Shape;134;p10"/>
          <p:cNvCxnSpPr/>
          <p:nvPr/>
        </p:nvCxnSpPr>
        <p:spPr>
          <a:xfrm>
            <a:off x="1236779" y="4391678"/>
            <a:ext cx="4124611" cy="0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135" name="Google Shape;135;p10"/>
          <p:cNvGrpSpPr/>
          <p:nvPr/>
        </p:nvGrpSpPr>
        <p:grpSpPr>
          <a:xfrm rot="-1464008">
            <a:off x="4144328" y="3476971"/>
            <a:ext cx="630947" cy="798748"/>
            <a:chOff x="4683967" y="-701586"/>
            <a:chExt cx="4665306" cy="5906055"/>
          </a:xfrm>
        </p:grpSpPr>
        <p:sp>
          <p:nvSpPr>
            <p:cNvPr id="136" name="Google Shape;136;p10"/>
            <p:cNvSpPr/>
            <p:nvPr/>
          </p:nvSpPr>
          <p:spPr>
            <a:xfrm>
              <a:off x="6284168" y="1940767"/>
              <a:ext cx="3065105" cy="3263702"/>
            </a:xfrm>
            <a:custGeom>
              <a:rect b="b" l="l" r="r" t="t"/>
              <a:pathLst>
                <a:path extrusionOk="0" h="3263702" w="3065105">
                  <a:moveTo>
                    <a:pt x="713791" y="1866123"/>
                  </a:moveTo>
                  <a:cubicBezTo>
                    <a:pt x="808652" y="1751045"/>
                    <a:pt x="903513" y="1635968"/>
                    <a:pt x="975048" y="1511560"/>
                  </a:cubicBezTo>
                  <a:cubicBezTo>
                    <a:pt x="1046583" y="1387152"/>
                    <a:pt x="1090126" y="1259633"/>
                    <a:pt x="1142999" y="1119674"/>
                  </a:cubicBezTo>
                  <a:cubicBezTo>
                    <a:pt x="1195872" y="979715"/>
                    <a:pt x="1261187" y="799322"/>
                    <a:pt x="1292289" y="671804"/>
                  </a:cubicBezTo>
                  <a:cubicBezTo>
                    <a:pt x="1323391" y="544286"/>
                    <a:pt x="1335832" y="426099"/>
                    <a:pt x="1329612" y="354564"/>
                  </a:cubicBezTo>
                  <a:cubicBezTo>
                    <a:pt x="1323392" y="283029"/>
                    <a:pt x="1276738" y="270588"/>
                    <a:pt x="1254967" y="242596"/>
                  </a:cubicBezTo>
                  <a:cubicBezTo>
                    <a:pt x="1233196" y="214604"/>
                    <a:pt x="1242526" y="202164"/>
                    <a:pt x="1198983" y="186613"/>
                  </a:cubicBezTo>
                  <a:cubicBezTo>
                    <a:pt x="1155440" y="171062"/>
                    <a:pt x="1071465" y="130629"/>
                    <a:pt x="993710" y="149290"/>
                  </a:cubicBezTo>
                  <a:cubicBezTo>
                    <a:pt x="915955" y="167951"/>
                    <a:pt x="822648" y="220825"/>
                    <a:pt x="732452" y="298580"/>
                  </a:cubicBezTo>
                  <a:cubicBezTo>
                    <a:pt x="642256" y="376335"/>
                    <a:pt x="536509" y="485192"/>
                    <a:pt x="452534" y="615821"/>
                  </a:cubicBezTo>
                  <a:cubicBezTo>
                    <a:pt x="368558" y="746449"/>
                    <a:pt x="297023" y="877078"/>
                    <a:pt x="228599" y="1082351"/>
                  </a:cubicBezTo>
                  <a:cubicBezTo>
                    <a:pt x="160175" y="1287624"/>
                    <a:pt x="79309" y="1642189"/>
                    <a:pt x="41987" y="1847462"/>
                  </a:cubicBezTo>
                  <a:cubicBezTo>
                    <a:pt x="4665" y="2052735"/>
                    <a:pt x="-7776" y="2167813"/>
                    <a:pt x="4665" y="2313992"/>
                  </a:cubicBezTo>
                  <a:cubicBezTo>
                    <a:pt x="17106" y="2460171"/>
                    <a:pt x="76199" y="2612572"/>
                    <a:pt x="116632" y="2724539"/>
                  </a:cubicBezTo>
                  <a:cubicBezTo>
                    <a:pt x="157065" y="2836506"/>
                    <a:pt x="188167" y="2914261"/>
                    <a:pt x="247261" y="2985796"/>
                  </a:cubicBezTo>
                  <a:cubicBezTo>
                    <a:pt x="306355" y="3057331"/>
                    <a:pt x="387220" y="3110204"/>
                    <a:pt x="471195" y="3153747"/>
                  </a:cubicBezTo>
                  <a:cubicBezTo>
                    <a:pt x="555170" y="3197290"/>
                    <a:pt x="660918" y="3231502"/>
                    <a:pt x="751114" y="3247053"/>
                  </a:cubicBezTo>
                  <a:cubicBezTo>
                    <a:pt x="841310" y="3262604"/>
                    <a:pt x="903514" y="3275045"/>
                    <a:pt x="1012371" y="3247053"/>
                  </a:cubicBezTo>
                  <a:cubicBezTo>
                    <a:pt x="1121228" y="3219061"/>
                    <a:pt x="1298509" y="3147527"/>
                    <a:pt x="1404256" y="3079102"/>
                  </a:cubicBezTo>
                  <a:cubicBezTo>
                    <a:pt x="1510003" y="3010677"/>
                    <a:pt x="1547325" y="2951583"/>
                    <a:pt x="1646852" y="2836506"/>
                  </a:cubicBezTo>
                  <a:cubicBezTo>
                    <a:pt x="1746379" y="2721429"/>
                    <a:pt x="1873898" y="2578359"/>
                    <a:pt x="2001416" y="2388637"/>
                  </a:cubicBezTo>
                  <a:cubicBezTo>
                    <a:pt x="2128934" y="2198915"/>
                    <a:pt x="2284445" y="1934548"/>
                    <a:pt x="2411963" y="1698172"/>
                  </a:cubicBezTo>
                  <a:cubicBezTo>
                    <a:pt x="2539481" y="1461796"/>
                    <a:pt x="2673220" y="1188098"/>
                    <a:pt x="2766526" y="970384"/>
                  </a:cubicBezTo>
                  <a:cubicBezTo>
                    <a:pt x="2859832" y="752670"/>
                    <a:pt x="2922036" y="553617"/>
                    <a:pt x="2971799" y="391886"/>
                  </a:cubicBezTo>
                  <a:cubicBezTo>
                    <a:pt x="3021562" y="230155"/>
                    <a:pt x="3043333" y="115077"/>
                    <a:pt x="3065105" y="0"/>
                  </a:cubicBezTo>
                </a:path>
              </a:pathLst>
            </a:custGeom>
            <a:noFill/>
            <a:ln cap="flat" cmpd="sng" w="57150">
              <a:solidFill>
                <a:srgbClr val="5848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7" name="Google Shape;137;p10"/>
            <p:cNvSpPr/>
            <p:nvPr/>
          </p:nvSpPr>
          <p:spPr>
            <a:xfrm>
              <a:off x="4683967" y="1978090"/>
              <a:ext cx="1244598" cy="1791456"/>
            </a:xfrm>
            <a:custGeom>
              <a:rect b="b" l="l" r="r" t="t"/>
              <a:pathLst>
                <a:path extrusionOk="0" h="1791456" w="1244598">
                  <a:moveTo>
                    <a:pt x="0" y="0"/>
                  </a:moveTo>
                  <a:cubicBezTo>
                    <a:pt x="236375" y="360783"/>
                    <a:pt x="472751" y="721567"/>
                    <a:pt x="671804" y="1007706"/>
                  </a:cubicBezTo>
                  <a:cubicBezTo>
                    <a:pt x="870857" y="1293845"/>
                    <a:pt x="1107233" y="1595534"/>
                    <a:pt x="1194319" y="1716832"/>
                  </a:cubicBezTo>
                  <a:cubicBezTo>
                    <a:pt x="1281405" y="1838130"/>
                    <a:pt x="1237862" y="1786812"/>
                    <a:pt x="1194319" y="1735494"/>
                  </a:cubicBezTo>
                </a:path>
              </a:pathLst>
            </a:custGeom>
            <a:noFill/>
            <a:ln cap="flat" cmpd="sng" w="57150">
              <a:solidFill>
                <a:srgbClr val="5848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272178">
              <a:off x="5098695" y="749871"/>
              <a:ext cx="1244598" cy="1791456"/>
            </a:xfrm>
            <a:custGeom>
              <a:rect b="b" l="l" r="r" t="t"/>
              <a:pathLst>
                <a:path extrusionOk="0" h="1791456" w="1244598">
                  <a:moveTo>
                    <a:pt x="0" y="0"/>
                  </a:moveTo>
                  <a:cubicBezTo>
                    <a:pt x="236375" y="360783"/>
                    <a:pt x="472751" y="721567"/>
                    <a:pt x="671804" y="1007706"/>
                  </a:cubicBezTo>
                  <a:cubicBezTo>
                    <a:pt x="870857" y="1293845"/>
                    <a:pt x="1107233" y="1595534"/>
                    <a:pt x="1194319" y="1716832"/>
                  </a:cubicBezTo>
                  <a:cubicBezTo>
                    <a:pt x="1281405" y="1838130"/>
                    <a:pt x="1237862" y="1786812"/>
                    <a:pt x="1194319" y="1735494"/>
                  </a:cubicBezTo>
                </a:path>
              </a:pathLst>
            </a:custGeom>
            <a:noFill/>
            <a:ln cap="flat" cmpd="sng" w="57150">
              <a:solidFill>
                <a:srgbClr val="5848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 rot="923986">
              <a:off x="5817906" y="-277203"/>
              <a:ext cx="1221583" cy="1954707"/>
            </a:xfrm>
            <a:custGeom>
              <a:rect b="b" l="l" r="r" t="t"/>
              <a:pathLst>
                <a:path extrusionOk="0" h="1791456" w="1244598">
                  <a:moveTo>
                    <a:pt x="0" y="0"/>
                  </a:moveTo>
                  <a:cubicBezTo>
                    <a:pt x="236375" y="360783"/>
                    <a:pt x="472751" y="721567"/>
                    <a:pt x="671804" y="1007706"/>
                  </a:cubicBezTo>
                  <a:cubicBezTo>
                    <a:pt x="870857" y="1293845"/>
                    <a:pt x="1107233" y="1595534"/>
                    <a:pt x="1194319" y="1716832"/>
                  </a:cubicBezTo>
                  <a:cubicBezTo>
                    <a:pt x="1281405" y="1838130"/>
                    <a:pt x="1237862" y="1786812"/>
                    <a:pt x="1194319" y="1735494"/>
                  </a:cubicBezTo>
                </a:path>
              </a:pathLst>
            </a:custGeom>
            <a:noFill/>
            <a:ln cap="flat" cmpd="sng" w="57150">
              <a:solidFill>
                <a:srgbClr val="5848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 rot="2001743">
              <a:off x="6917010" y="-526751"/>
              <a:ext cx="1221583" cy="1954707"/>
            </a:xfrm>
            <a:custGeom>
              <a:rect b="b" l="l" r="r" t="t"/>
              <a:pathLst>
                <a:path extrusionOk="0" h="1791456" w="1244598">
                  <a:moveTo>
                    <a:pt x="0" y="0"/>
                  </a:moveTo>
                  <a:cubicBezTo>
                    <a:pt x="236375" y="360783"/>
                    <a:pt x="472751" y="721567"/>
                    <a:pt x="671804" y="1007706"/>
                  </a:cubicBezTo>
                  <a:cubicBezTo>
                    <a:pt x="870857" y="1293845"/>
                    <a:pt x="1107233" y="1595534"/>
                    <a:pt x="1194319" y="1716832"/>
                  </a:cubicBezTo>
                  <a:cubicBezTo>
                    <a:pt x="1281405" y="1838130"/>
                    <a:pt x="1237862" y="1786812"/>
                    <a:pt x="1194319" y="1735494"/>
                  </a:cubicBezTo>
                </a:path>
              </a:pathLst>
            </a:custGeom>
            <a:noFill/>
            <a:ln cap="flat" cmpd="sng" w="57150">
              <a:solidFill>
                <a:srgbClr val="5848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1"/>
          <p:cNvGrpSpPr/>
          <p:nvPr/>
        </p:nvGrpSpPr>
        <p:grpSpPr>
          <a:xfrm rot="2305030">
            <a:off x="6905106" y="-481642"/>
            <a:ext cx="4689227" cy="3818132"/>
            <a:chOff x="1059543" y="1465943"/>
            <a:chExt cx="3294743" cy="2682695"/>
          </a:xfrm>
        </p:grpSpPr>
        <p:sp>
          <p:nvSpPr>
            <p:cNvPr id="147" name="Google Shape;147;p11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149" name="Google Shape;149;p11"/>
          <p:cNvGrpSpPr/>
          <p:nvPr/>
        </p:nvGrpSpPr>
        <p:grpSpPr>
          <a:xfrm rot="-368265">
            <a:off x="5948899" y="3800936"/>
            <a:ext cx="5808402" cy="4729403"/>
            <a:chOff x="1059543" y="1465943"/>
            <a:chExt cx="3294743" cy="2682695"/>
          </a:xfrm>
        </p:grpSpPr>
        <p:sp>
          <p:nvSpPr>
            <p:cNvPr id="150" name="Google Shape;150;p11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52" name="Google Shape;152;p11"/>
          <p:cNvSpPr/>
          <p:nvPr/>
        </p:nvSpPr>
        <p:spPr>
          <a:xfrm>
            <a:off x="598209" y="799585"/>
            <a:ext cx="1616035" cy="757451"/>
          </a:xfrm>
          <a:prstGeom prst="roundRect">
            <a:avLst>
              <a:gd fmla="val 10782" name="adj"/>
            </a:avLst>
          </a:prstGeom>
          <a:solidFill>
            <a:srgbClr val="5848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2014</a:t>
            </a:r>
            <a:endParaRPr b="1" sz="3375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153" name="Google Shape;153;p11"/>
          <p:cNvCxnSpPr/>
          <p:nvPr/>
        </p:nvCxnSpPr>
        <p:spPr>
          <a:xfrm>
            <a:off x="973993" y="6694317"/>
            <a:ext cx="4124611" cy="0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11"/>
          <p:cNvSpPr txBox="1"/>
          <p:nvPr/>
        </p:nvSpPr>
        <p:spPr>
          <a:xfrm>
            <a:off x="625529" y="1613564"/>
            <a:ext cx="4971828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Certification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155" name="Google Shape;155;p11"/>
          <p:cNvGrpSpPr/>
          <p:nvPr/>
        </p:nvGrpSpPr>
        <p:grpSpPr>
          <a:xfrm rot="-900000">
            <a:off x="1386355" y="3795592"/>
            <a:ext cx="3184188" cy="1852763"/>
            <a:chOff x="725011" y="3449692"/>
            <a:chExt cx="4062995" cy="1756790"/>
          </a:xfrm>
        </p:grpSpPr>
        <p:sp>
          <p:nvSpPr>
            <p:cNvPr id="156" name="Google Shape;156;p11"/>
            <p:cNvSpPr txBox="1"/>
            <p:nvPr/>
          </p:nvSpPr>
          <p:spPr>
            <a:xfrm>
              <a:off x="725011" y="3449692"/>
              <a:ext cx="4062995" cy="1756790"/>
            </a:xfrm>
            <a:prstGeom prst="rect">
              <a:avLst/>
            </a:prstGeom>
            <a:solidFill>
              <a:srgbClr val="584849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17500" sx="104999" rotWithShape="0" algn="ctr" sy="104999">
                <a:srgbClr val="000000">
                  <a:alpha val="37647"/>
                </a:srgbClr>
              </a:outerShdw>
            </a:effectLst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109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Easy </a:t>
              </a:r>
              <a:endParaRPr sz="2109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109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to change colors, </a:t>
              </a:r>
              <a:endParaRPr sz="2109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109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photos and Text.</a:t>
              </a:r>
              <a:endParaRPr sz="2109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4292082" y="3632060"/>
              <a:ext cx="230813" cy="2308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2"/>
          <p:cNvGrpSpPr/>
          <p:nvPr/>
        </p:nvGrpSpPr>
        <p:grpSpPr>
          <a:xfrm>
            <a:off x="5099921" y="-770317"/>
            <a:ext cx="4689227" cy="3818132"/>
            <a:chOff x="1059543" y="1465943"/>
            <a:chExt cx="3294743" cy="2682695"/>
          </a:xfrm>
        </p:grpSpPr>
        <p:sp>
          <p:nvSpPr>
            <p:cNvPr id="164" name="Google Shape;164;p12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5" name="Google Shape;165;p12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166" name="Google Shape;166;p12"/>
          <p:cNvGrpSpPr/>
          <p:nvPr/>
        </p:nvGrpSpPr>
        <p:grpSpPr>
          <a:xfrm rot="433570">
            <a:off x="7433548" y="495474"/>
            <a:ext cx="4689227" cy="3818132"/>
            <a:chOff x="1059543" y="1465943"/>
            <a:chExt cx="3294743" cy="2682695"/>
          </a:xfrm>
        </p:grpSpPr>
        <p:sp>
          <p:nvSpPr>
            <p:cNvPr id="167" name="Google Shape;167;p12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169" name="Google Shape;169;p12"/>
          <p:cNvGrpSpPr/>
          <p:nvPr/>
        </p:nvGrpSpPr>
        <p:grpSpPr>
          <a:xfrm rot="-477135">
            <a:off x="6410151" y="4899376"/>
            <a:ext cx="4689227" cy="3818132"/>
            <a:chOff x="1059543" y="1465943"/>
            <a:chExt cx="3294743" cy="2682695"/>
          </a:xfrm>
        </p:grpSpPr>
        <p:sp>
          <p:nvSpPr>
            <p:cNvPr id="170" name="Google Shape;170;p12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869">
                  <a:srgbClr val="F2F2F2"/>
                </a:gs>
                <a:gs pos="26199">
                  <a:srgbClr val="FCFCFC"/>
                </a:gs>
                <a:gs pos="73000">
                  <a:schemeClr val="lt1"/>
                </a:gs>
                <a:gs pos="100000">
                  <a:srgbClr val="F2F2F2"/>
                </a:gs>
              </a:gsLst>
              <a:lin ang="3000000" scaled="0"/>
            </a:gradFill>
            <a:ln>
              <a:noFill/>
            </a:ln>
            <a:effectLst>
              <a:outerShdw blurRad="444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71" name="Google Shape;171;p12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72" name="Google Shape;172;p12"/>
          <p:cNvSpPr txBox="1"/>
          <p:nvPr/>
        </p:nvSpPr>
        <p:spPr>
          <a:xfrm rot="-1800000">
            <a:off x="816221" y="593637"/>
            <a:ext cx="3462359" cy="1502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9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Get a modern PowerPoint Presentation that is beautifully designed.</a:t>
            </a:r>
            <a:endParaRPr sz="2109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3" name="Google Shape;173;p12"/>
          <p:cNvSpPr/>
          <p:nvPr/>
        </p:nvSpPr>
        <p:spPr>
          <a:xfrm>
            <a:off x="1077873" y="4987294"/>
            <a:ext cx="1616035" cy="757451"/>
          </a:xfrm>
          <a:prstGeom prst="roundRect">
            <a:avLst>
              <a:gd fmla="val 10782" name="adj"/>
            </a:avLst>
          </a:prstGeom>
          <a:solidFill>
            <a:srgbClr val="5848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2015</a:t>
            </a:r>
            <a:endParaRPr b="1" sz="3375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4" name="Google Shape;174;p12"/>
          <p:cNvSpPr txBox="1"/>
          <p:nvPr/>
        </p:nvSpPr>
        <p:spPr>
          <a:xfrm>
            <a:off x="1077873" y="4236098"/>
            <a:ext cx="6249430" cy="6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375">
                <a:solidFill>
                  <a:srgbClr val="584849"/>
                </a:solidFill>
                <a:latin typeface="Constantia"/>
                <a:ea typeface="Constantia"/>
                <a:cs typeface="Constantia"/>
                <a:sym typeface="Constantia"/>
              </a:rPr>
              <a:t>Choose</a:t>
            </a:r>
            <a:endParaRPr b="1" sz="3375">
              <a:solidFill>
                <a:srgbClr val="58484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175" name="Google Shape;175;p12"/>
          <p:cNvCxnSpPr/>
          <p:nvPr/>
        </p:nvCxnSpPr>
        <p:spPr>
          <a:xfrm flipH="1" rot="10800000">
            <a:off x="711742" y="1934473"/>
            <a:ext cx="2794033" cy="1539526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76" name="Google Shape;176;p12"/>
          <p:cNvCxnSpPr/>
          <p:nvPr/>
        </p:nvCxnSpPr>
        <p:spPr>
          <a:xfrm>
            <a:off x="1189809" y="4212592"/>
            <a:ext cx="4631933" cy="0"/>
          </a:xfrm>
          <a:prstGeom prst="straightConnector1">
            <a:avLst/>
          </a:prstGeom>
          <a:noFill/>
          <a:ln cap="flat" cmpd="sng" w="9525">
            <a:solidFill>
              <a:srgbClr val="584849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77" name="Google Shape;177;p12"/>
          <p:cNvSpPr/>
          <p:nvPr/>
        </p:nvSpPr>
        <p:spPr>
          <a:xfrm rot="-2700000">
            <a:off x="3790162" y="1821820"/>
            <a:ext cx="238905" cy="238905"/>
          </a:xfrm>
          <a:prstGeom prst="teardrop">
            <a:avLst>
              <a:gd fmla="val 119891" name="adj"/>
            </a:avLst>
          </a:prstGeom>
          <a:solidFill>
            <a:srgbClr val="584849"/>
          </a:solidFill>
          <a:ln cap="flat" cmpd="sng" w="127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8" name="Google Shape;178;p12"/>
          <p:cNvSpPr/>
          <p:nvPr/>
        </p:nvSpPr>
        <p:spPr>
          <a:xfrm rot="-2700000">
            <a:off x="4147771" y="2226009"/>
            <a:ext cx="238905" cy="238905"/>
          </a:xfrm>
          <a:prstGeom prst="teardrop">
            <a:avLst>
              <a:gd fmla="val 119891" name="adj"/>
            </a:avLst>
          </a:prstGeom>
          <a:solidFill>
            <a:srgbClr val="584849"/>
          </a:solidFill>
          <a:ln cap="flat" cmpd="sng" w="12700">
            <a:solidFill>
              <a:srgbClr val="584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" y="0"/>
            <a:ext cx="12858044" cy="7232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3"/>
          <p:cNvGrpSpPr/>
          <p:nvPr/>
        </p:nvGrpSpPr>
        <p:grpSpPr>
          <a:xfrm>
            <a:off x="4125119" y="1744117"/>
            <a:ext cx="3982600" cy="3322716"/>
            <a:chOff x="4637345" y="2071542"/>
            <a:chExt cx="3154105" cy="2631496"/>
          </a:xfrm>
        </p:grpSpPr>
        <p:sp>
          <p:nvSpPr>
            <p:cNvPr id="186" name="Google Shape;186;p13"/>
            <p:cNvSpPr/>
            <p:nvPr/>
          </p:nvSpPr>
          <p:spPr>
            <a:xfrm>
              <a:off x="4771552" y="2099678"/>
              <a:ext cx="3019898" cy="260336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2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4637345" y="2071542"/>
              <a:ext cx="2929030" cy="2525026"/>
            </a:xfrm>
            <a:prstGeom prst="triangle">
              <a:avLst>
                <a:gd fmla="val 50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2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188" name="Google Shape;188;p13"/>
          <p:cNvGrpSpPr/>
          <p:nvPr/>
        </p:nvGrpSpPr>
        <p:grpSpPr>
          <a:xfrm>
            <a:off x="4659527" y="2676536"/>
            <a:ext cx="2913781" cy="2151602"/>
            <a:chOff x="4714575" y="2822226"/>
            <a:chExt cx="2762848" cy="2040149"/>
          </a:xfrm>
        </p:grpSpPr>
        <p:sp>
          <p:nvSpPr>
            <p:cNvPr id="189" name="Google Shape;189;p13"/>
            <p:cNvSpPr txBox="1"/>
            <p:nvPr/>
          </p:nvSpPr>
          <p:spPr>
            <a:xfrm>
              <a:off x="5624731" y="2822226"/>
              <a:ext cx="942536" cy="1254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2</a:t>
              </a:r>
              <a:endParaRPr sz="8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0" name="Google Shape;190;p13"/>
            <p:cNvSpPr txBox="1"/>
            <p:nvPr/>
          </p:nvSpPr>
          <p:spPr>
            <a:xfrm>
              <a:off x="4714575" y="3990400"/>
              <a:ext cx="2762848" cy="87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BILL</a:t>
              </a:r>
              <a:endParaRPr sz="4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rriage Album Powerpoint Template，Freepptbackgrounds.net">
  <a:themeElements>
    <a:clrScheme name="自定义 28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A0343"/>
      </a:accent1>
      <a:accent2>
        <a:srgbClr val="F9D3D4"/>
      </a:accent2>
      <a:accent3>
        <a:srgbClr val="EA0343"/>
      </a:accent3>
      <a:accent4>
        <a:srgbClr val="F9D3D4"/>
      </a:accent4>
      <a:accent5>
        <a:srgbClr val="EA0343"/>
      </a:accent5>
      <a:accent6>
        <a:srgbClr val="F9D3D4"/>
      </a:accent6>
      <a:hlink>
        <a:srgbClr val="EA0343"/>
      </a:hlink>
      <a:folHlink>
        <a:srgbClr val="F9D3D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