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heme/themeOverride1.xml" ContentType="application/vnd.openxmlformats-officedocument.themeOverr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4"/>
  </p:notesMasterIdLst>
  <p:sldIdLst>
    <p:sldId id="257" r:id="rId2"/>
    <p:sldId id="2147482700" r:id="rId3"/>
    <p:sldId id="2134805101" r:id="rId4"/>
    <p:sldId id="2147482550" r:id="rId5"/>
    <p:sldId id="2134808443" r:id="rId6"/>
    <p:sldId id="2134805155" r:id="rId7"/>
    <p:sldId id="2147482549" r:id="rId8"/>
    <p:sldId id="2147482672" r:id="rId9"/>
    <p:sldId id="2147482717" r:id="rId10"/>
    <p:sldId id="2147482719" r:id="rId11"/>
    <p:sldId id="2147482720" r:id="rId12"/>
    <p:sldId id="2147482716" r:id="rId13"/>
    <p:sldId id="2147482685" r:id="rId14"/>
    <p:sldId id="2147482513" r:id="rId15"/>
    <p:sldId id="2134805394" r:id="rId16"/>
    <p:sldId id="2147482552" r:id="rId17"/>
    <p:sldId id="2147482514" r:id="rId18"/>
    <p:sldId id="2134806092" r:id="rId19"/>
    <p:sldId id="391" r:id="rId20"/>
    <p:sldId id="2134808448" r:id="rId21"/>
    <p:sldId id="2134808449" r:id="rId22"/>
    <p:sldId id="2147482706" r:id="rId23"/>
    <p:sldId id="2147482707" r:id="rId24"/>
    <p:sldId id="2147482708" r:id="rId25"/>
    <p:sldId id="2147482709" r:id="rId26"/>
    <p:sldId id="2147482710" r:id="rId27"/>
    <p:sldId id="2147482711" r:id="rId28"/>
    <p:sldId id="2147482523" r:id="rId29"/>
    <p:sldId id="2147482694" r:id="rId30"/>
    <p:sldId id="2147482695" r:id="rId31"/>
    <p:sldId id="2147482674" r:id="rId32"/>
    <p:sldId id="2147482675" r:id="rId33"/>
    <p:sldId id="2147482698" r:id="rId34"/>
    <p:sldId id="2147482699" r:id="rId35"/>
    <p:sldId id="2134805161" r:id="rId36"/>
    <p:sldId id="2147482689" r:id="rId37"/>
    <p:sldId id="2134808453" r:id="rId38"/>
    <p:sldId id="2134808454" r:id="rId39"/>
    <p:sldId id="2147482567" r:id="rId40"/>
    <p:sldId id="2147482715" r:id="rId41"/>
    <p:sldId id="2134808455" r:id="rId42"/>
    <p:sldId id="2147482531" r:id="rId43"/>
    <p:sldId id="2134808457" r:id="rId44"/>
    <p:sldId id="2134808456" r:id="rId45"/>
    <p:sldId id="2134808458" r:id="rId46"/>
    <p:sldId id="2134808459" r:id="rId47"/>
    <p:sldId id="2134808985" r:id="rId48"/>
    <p:sldId id="2147482575" r:id="rId49"/>
    <p:sldId id="2147482576" r:id="rId50"/>
    <p:sldId id="2147482579" r:id="rId51"/>
    <p:sldId id="2147482582" r:id="rId52"/>
    <p:sldId id="2147482573" r:id="rId53"/>
    <p:sldId id="2147482574" r:id="rId54"/>
    <p:sldId id="2147482485" r:id="rId55"/>
    <p:sldId id="2134805104" r:id="rId56"/>
    <p:sldId id="2134809037" r:id="rId57"/>
    <p:sldId id="2134809038" r:id="rId58"/>
    <p:sldId id="2147482583" r:id="rId59"/>
    <p:sldId id="2147482584" r:id="rId60"/>
    <p:sldId id="2147482701" r:id="rId61"/>
    <p:sldId id="2147482585" r:id="rId62"/>
    <p:sldId id="2134809052" r:id="rId63"/>
    <p:sldId id="2147482587" r:id="rId64"/>
    <p:sldId id="2147482591" r:id="rId65"/>
    <p:sldId id="2147482702" r:id="rId66"/>
    <p:sldId id="2147482607" r:id="rId67"/>
    <p:sldId id="2147482609" r:id="rId68"/>
    <p:sldId id="2147482610" r:id="rId69"/>
    <p:sldId id="2147482611" r:id="rId70"/>
    <p:sldId id="2147482612" r:id="rId71"/>
    <p:sldId id="2147482613" r:id="rId72"/>
    <p:sldId id="2147482712" r:id="rId73"/>
    <p:sldId id="2147482614" r:id="rId74"/>
    <p:sldId id="2147482615" r:id="rId75"/>
    <p:sldId id="2147482617" r:id="rId76"/>
    <p:sldId id="2147482618" r:id="rId77"/>
    <p:sldId id="2147482703" r:id="rId78"/>
    <p:sldId id="2147482620" r:id="rId79"/>
    <p:sldId id="2147482622" r:id="rId80"/>
    <p:sldId id="2147482625" r:id="rId81"/>
    <p:sldId id="2147482626" r:id="rId82"/>
    <p:sldId id="2147482627" r:id="rId83"/>
    <p:sldId id="2147482713" r:id="rId84"/>
    <p:sldId id="2147482628" r:id="rId85"/>
    <p:sldId id="2147482635" r:id="rId86"/>
    <p:sldId id="2147482638" r:id="rId87"/>
    <p:sldId id="2147482639" r:id="rId88"/>
    <p:sldId id="2147482640" r:id="rId89"/>
    <p:sldId id="2147482693" r:id="rId90"/>
    <p:sldId id="2147482641" r:id="rId91"/>
    <p:sldId id="2147482669" r:id="rId92"/>
    <p:sldId id="2147482647" r:id="rId93"/>
    <p:sldId id="2147482664" r:id="rId94"/>
    <p:sldId id="2147482651" r:id="rId95"/>
    <p:sldId id="2147482663" r:id="rId96"/>
    <p:sldId id="2147482665" r:id="rId97"/>
    <p:sldId id="2147482666" r:id="rId98"/>
    <p:sldId id="2147482662" r:id="rId99"/>
    <p:sldId id="2134808468" r:id="rId100"/>
    <p:sldId id="2147482667" r:id="rId101"/>
    <p:sldId id="2147482538" r:id="rId102"/>
    <p:sldId id="2147482518" r:id="rId103"/>
    <p:sldId id="2134804711" r:id="rId104"/>
    <p:sldId id="2134804709" r:id="rId105"/>
    <p:sldId id="2147482704" r:id="rId106"/>
    <p:sldId id="2147482519" r:id="rId107"/>
    <p:sldId id="2147482705" r:id="rId108"/>
    <p:sldId id="2147482673" r:id="rId109"/>
    <p:sldId id="2147482505" r:id="rId110"/>
    <p:sldId id="2134804803" r:id="rId111"/>
    <p:sldId id="2134804819" r:id="rId112"/>
    <p:sldId id="2134804939" r:id="rId113"/>
  </p:sldIdLst>
  <p:sldSz cx="13716000" cy="10287000"/>
  <p:notesSz cx="6858000" cy="9144000"/>
  <p:embeddedFontLst>
    <p:embeddedFont>
      <p:font typeface="Abadi" panose="020B0604020104020204" pitchFamily="34" charset="0"/>
      <p:regular r:id="rId115"/>
    </p:embeddedFont>
    <p:embeddedFont>
      <p:font typeface="Algerian" panose="04020705040A02060702" pitchFamily="82" charset="0"/>
      <p:regular r:id="rId116"/>
    </p:embeddedFont>
    <p:embeddedFont>
      <p:font typeface="Arimo Italics" panose="020B0604020202020204" charset="0"/>
      <p:regular r:id="rId117"/>
      <p:italic r:id="rId118"/>
    </p:embeddedFont>
    <p:embeddedFont>
      <p:font typeface="Carelia" panose="020B0604020202020204" charset="0"/>
      <p:regular r:id="rId119"/>
    </p:embeddedFont>
    <p:embeddedFont>
      <p:font typeface="Dosis" panose="02010703020202060003" pitchFamily="2" charset="0"/>
      <p:regular r:id="rId120"/>
      <p:bold r:id="rId121"/>
    </p:embeddedFont>
    <p:embeddedFont>
      <p:font typeface="Microsoft Uighur" panose="02000000000000000000" pitchFamily="2" charset="-78"/>
      <p:regular r:id="rId122"/>
      <p:bold r:id="rId1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7FC20A81-9F0F-4BDA-ADA4-4436B8BE26B1}">
          <p14:sldIdLst>
            <p14:sldId id="257"/>
            <p14:sldId id="2147482700"/>
            <p14:sldId id="2134805101"/>
            <p14:sldId id="2147482550"/>
            <p14:sldId id="2134808443"/>
            <p14:sldId id="2134805155"/>
            <p14:sldId id="2147482549"/>
            <p14:sldId id="2147482672"/>
            <p14:sldId id="2147482717"/>
            <p14:sldId id="2147482719"/>
            <p14:sldId id="2147482720"/>
            <p14:sldId id="2147482716"/>
            <p14:sldId id="2147482685"/>
            <p14:sldId id="2147482513"/>
            <p14:sldId id="2134805394"/>
            <p14:sldId id="2147482552"/>
            <p14:sldId id="2147482514"/>
            <p14:sldId id="2134806092"/>
            <p14:sldId id="391"/>
            <p14:sldId id="2134808448"/>
            <p14:sldId id="2134808449"/>
            <p14:sldId id="2147482706"/>
            <p14:sldId id="2147482707"/>
            <p14:sldId id="2147482708"/>
            <p14:sldId id="2147482709"/>
            <p14:sldId id="2147482710"/>
            <p14:sldId id="2147482711"/>
            <p14:sldId id="2147482523"/>
            <p14:sldId id="2147482694"/>
            <p14:sldId id="2147482695"/>
            <p14:sldId id="2147482674"/>
            <p14:sldId id="2147482675"/>
            <p14:sldId id="2147482698"/>
            <p14:sldId id="2147482699"/>
            <p14:sldId id="2134805161"/>
            <p14:sldId id="2147482689"/>
            <p14:sldId id="2134808453"/>
            <p14:sldId id="2134808454"/>
            <p14:sldId id="2147482567"/>
            <p14:sldId id="2147482715"/>
            <p14:sldId id="2134808455"/>
            <p14:sldId id="2147482531"/>
            <p14:sldId id="2134808457"/>
            <p14:sldId id="2134808456"/>
            <p14:sldId id="2134808458"/>
            <p14:sldId id="2134808459"/>
            <p14:sldId id="2134808985"/>
            <p14:sldId id="2147482575"/>
            <p14:sldId id="2147482576"/>
            <p14:sldId id="2147482579"/>
            <p14:sldId id="2147482582"/>
            <p14:sldId id="2147482573"/>
            <p14:sldId id="2147482574"/>
            <p14:sldId id="2147482485"/>
            <p14:sldId id="2134805104"/>
            <p14:sldId id="2134809037"/>
            <p14:sldId id="2134809038"/>
            <p14:sldId id="2147482583"/>
            <p14:sldId id="2147482584"/>
            <p14:sldId id="2147482701"/>
            <p14:sldId id="2147482585"/>
            <p14:sldId id="2134809052"/>
            <p14:sldId id="2147482587"/>
            <p14:sldId id="2147482591"/>
            <p14:sldId id="2147482702"/>
            <p14:sldId id="2147482607"/>
            <p14:sldId id="2147482609"/>
            <p14:sldId id="2147482610"/>
            <p14:sldId id="2147482611"/>
            <p14:sldId id="2147482612"/>
            <p14:sldId id="2147482613"/>
            <p14:sldId id="2147482712"/>
            <p14:sldId id="2147482614"/>
            <p14:sldId id="2147482615"/>
            <p14:sldId id="2147482617"/>
            <p14:sldId id="2147482618"/>
            <p14:sldId id="2147482703"/>
            <p14:sldId id="2147482620"/>
            <p14:sldId id="2147482622"/>
            <p14:sldId id="2147482625"/>
            <p14:sldId id="2147482626"/>
            <p14:sldId id="2147482627"/>
            <p14:sldId id="2147482713"/>
            <p14:sldId id="2147482628"/>
            <p14:sldId id="2147482635"/>
            <p14:sldId id="2147482638"/>
            <p14:sldId id="2147482639"/>
            <p14:sldId id="2147482640"/>
            <p14:sldId id="2147482693"/>
            <p14:sldId id="2147482641"/>
            <p14:sldId id="2147482669"/>
            <p14:sldId id="2147482647"/>
            <p14:sldId id="2147482664"/>
            <p14:sldId id="2147482651"/>
            <p14:sldId id="2147482663"/>
            <p14:sldId id="2147482665"/>
            <p14:sldId id="2147482666"/>
            <p14:sldId id="2147482662"/>
            <p14:sldId id="2134808468"/>
            <p14:sldId id="2147482667"/>
            <p14:sldId id="2147482538"/>
            <p14:sldId id="2147482518"/>
            <p14:sldId id="2134804711"/>
            <p14:sldId id="2134804709"/>
            <p14:sldId id="2147482704"/>
            <p14:sldId id="2147482519"/>
            <p14:sldId id="2147482705"/>
            <p14:sldId id="2147482673"/>
            <p14:sldId id="2147482505"/>
            <p14:sldId id="2134804803"/>
            <p14:sldId id="2134804819"/>
            <p14:sldId id="2134804939"/>
          </p14:sldIdLst>
        </p14:section>
        <p14:section name="Section sans titre" id="{28269ACC-50C4-4FA5-A604-E64E8013E867}">
          <p14:sldIdLst/>
        </p14:section>
      </p14:sectionLst>
    </p:ext>
    <p:ext uri="{EFAFB233-063F-42B5-8137-9DF3F51BA10A}">
      <p15:sldGuideLst xmlns:p15="http://schemas.microsoft.com/office/powerpoint/2012/main">
        <p15:guide id="1" orient="horz" pos="216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3A00"/>
    <a:srgbClr val="964B00"/>
    <a:srgbClr val="88CCCE"/>
    <a:srgbClr val="43A1A3"/>
    <a:srgbClr val="99BA56"/>
    <a:srgbClr val="000000"/>
    <a:srgbClr val="85A644"/>
    <a:srgbClr val="106585"/>
    <a:srgbClr val="83A343"/>
    <a:srgbClr val="88A9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7E8F89-2245-489C-84BE-E8C93232293A}" v="29" dt="2025-08-17T16:45:53.43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2" autoAdjust="0"/>
    <p:restoredTop sz="95226" autoAdjust="0"/>
  </p:normalViewPr>
  <p:slideViewPr>
    <p:cSldViewPr>
      <p:cViewPr varScale="1">
        <p:scale>
          <a:sx n="55" d="100"/>
          <a:sy n="55" d="100"/>
        </p:scale>
        <p:origin x="1387" y="53"/>
      </p:cViewPr>
      <p:guideLst>
        <p:guide orient="horz" pos="216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22579"/>
    </p:cViewPr>
  </p:sorterViewPr>
  <p:notesViewPr>
    <p:cSldViewPr>
      <p:cViewPr>
        <p:scale>
          <a:sx n="80" d="100"/>
          <a:sy n="80" d="100"/>
        </p:scale>
        <p:origin x="2755" y="-451"/>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3.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9.fntdata"/><Relationship Id="rId128"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4.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129" Type="http://schemas.microsoft.com/office/2015/10/relationships/revisionInfo" Target="revisionInfo.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font" Target="fonts/font5.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6.fntdata"/><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baouiya jenane" userId="475a1cabc3300370" providerId="LiveId" clId="{4E7E8F89-2245-489C-84BE-E8C93232293A}"/>
    <pc:docChg chg="undo redo custSel addSld delSld modSld modSection">
      <pc:chgData name="nabaouiya jenane" userId="475a1cabc3300370" providerId="LiveId" clId="{4E7E8F89-2245-489C-84BE-E8C93232293A}" dt="2025-08-17T16:46:21.832" v="189" actId="47"/>
      <pc:docMkLst>
        <pc:docMk/>
      </pc:docMkLst>
      <pc:sldChg chg="modSp add">
        <pc:chgData name="nabaouiya jenane" userId="475a1cabc3300370" providerId="LiveId" clId="{4E7E8F89-2245-489C-84BE-E8C93232293A}" dt="2025-08-17T16:06:52.544" v="31"/>
        <pc:sldMkLst>
          <pc:docMk/>
          <pc:sldMk cId="148369351" sldId="310"/>
        </pc:sldMkLst>
        <pc:spChg chg="mod">
          <ac:chgData name="nabaouiya jenane" userId="475a1cabc3300370" providerId="LiveId" clId="{4E7E8F89-2245-489C-84BE-E8C93232293A}" dt="2025-08-17T16:06:52.544" v="31"/>
          <ac:spMkLst>
            <pc:docMk/>
            <pc:sldMk cId="148369351" sldId="310"/>
            <ac:spMk id="6" creationId="{00000000-0000-0000-0000-000000000000}"/>
          </ac:spMkLst>
        </pc:spChg>
      </pc:sldChg>
      <pc:sldChg chg="addSp delSp del mod">
        <pc:chgData name="nabaouiya jenane" userId="475a1cabc3300370" providerId="LiveId" clId="{4E7E8F89-2245-489C-84BE-E8C93232293A}" dt="2025-08-17T16:08:50.338" v="40" actId="47"/>
        <pc:sldMkLst>
          <pc:docMk/>
          <pc:sldMk cId="88731831" sldId="390"/>
        </pc:sldMkLst>
        <pc:spChg chg="add del">
          <ac:chgData name="nabaouiya jenane" userId="475a1cabc3300370" providerId="LiveId" clId="{4E7E8F89-2245-489C-84BE-E8C93232293A}" dt="2025-08-17T16:07:37.518" v="35" actId="22"/>
          <ac:spMkLst>
            <pc:docMk/>
            <pc:sldMk cId="88731831" sldId="390"/>
            <ac:spMk id="9" creationId="{0C6E7FA4-E102-DFA8-4D4F-2542BD5DFE3D}"/>
          </ac:spMkLst>
        </pc:spChg>
        <pc:picChg chg="del">
          <ac:chgData name="nabaouiya jenane" userId="475a1cabc3300370" providerId="LiveId" clId="{4E7E8F89-2245-489C-84BE-E8C93232293A}" dt="2025-08-17T16:07:27.540" v="33" actId="478"/>
          <ac:picMkLst>
            <pc:docMk/>
            <pc:sldMk cId="88731831" sldId="390"/>
            <ac:picMk id="3" creationId="{41AB3524-AE1B-B10E-FDFF-5CF9632C0374}"/>
          </ac:picMkLst>
        </pc:picChg>
        <pc:picChg chg="del">
          <ac:chgData name="nabaouiya jenane" userId="475a1cabc3300370" providerId="LiveId" clId="{4E7E8F89-2245-489C-84BE-E8C93232293A}" dt="2025-08-17T16:07:27.540" v="33" actId="478"/>
          <ac:picMkLst>
            <pc:docMk/>
            <pc:sldMk cId="88731831" sldId="390"/>
            <ac:picMk id="4" creationId="{5AD58A83-C106-527D-3AD7-95AA6678A668}"/>
          </ac:picMkLst>
        </pc:picChg>
      </pc:sldChg>
      <pc:sldChg chg="modSp mod">
        <pc:chgData name="nabaouiya jenane" userId="475a1cabc3300370" providerId="LiveId" clId="{4E7E8F89-2245-489C-84BE-E8C93232293A}" dt="2025-08-17T15:59:26.733" v="17" actId="1076"/>
        <pc:sldMkLst>
          <pc:docMk/>
          <pc:sldMk cId="2490637412" sldId="391"/>
        </pc:sldMkLst>
        <pc:picChg chg="mod">
          <ac:chgData name="nabaouiya jenane" userId="475a1cabc3300370" providerId="LiveId" clId="{4E7E8F89-2245-489C-84BE-E8C93232293A}" dt="2025-08-17T15:58:39.053" v="9" actId="1076"/>
          <ac:picMkLst>
            <pc:docMk/>
            <pc:sldMk cId="2490637412" sldId="391"/>
            <ac:picMk id="9" creationId="{FE941CCF-7F84-93B5-E735-C8921952ADB7}"/>
          </ac:picMkLst>
        </pc:picChg>
        <pc:picChg chg="mod">
          <ac:chgData name="nabaouiya jenane" userId="475a1cabc3300370" providerId="LiveId" clId="{4E7E8F89-2245-489C-84BE-E8C93232293A}" dt="2025-08-17T15:59:18.263" v="16" actId="1076"/>
          <ac:picMkLst>
            <pc:docMk/>
            <pc:sldMk cId="2490637412" sldId="391"/>
            <ac:picMk id="11" creationId="{55D1FE9B-4FEC-D98E-4A82-DD55BEA81907}"/>
          </ac:picMkLst>
        </pc:picChg>
        <pc:picChg chg="mod">
          <ac:chgData name="nabaouiya jenane" userId="475a1cabc3300370" providerId="LiveId" clId="{4E7E8F89-2245-489C-84BE-E8C93232293A}" dt="2025-08-17T15:59:26.733" v="17" actId="1076"/>
          <ac:picMkLst>
            <pc:docMk/>
            <pc:sldMk cId="2490637412" sldId="391"/>
            <ac:picMk id="16" creationId="{BFA4730D-8215-EF81-6EF1-A160F2318F0B}"/>
          </ac:picMkLst>
        </pc:picChg>
        <pc:picChg chg="mod">
          <ac:chgData name="nabaouiya jenane" userId="475a1cabc3300370" providerId="LiveId" clId="{4E7E8F89-2245-489C-84BE-E8C93232293A}" dt="2025-08-17T15:58:55.189" v="15" actId="1076"/>
          <ac:picMkLst>
            <pc:docMk/>
            <pc:sldMk cId="2490637412" sldId="391"/>
            <ac:picMk id="20" creationId="{7F98F2AD-4714-73F4-16B5-1BFFC86DC855}"/>
          </ac:picMkLst>
        </pc:picChg>
      </pc:sldChg>
      <pc:sldChg chg="delSp del mod">
        <pc:chgData name="nabaouiya jenane" userId="475a1cabc3300370" providerId="LiveId" clId="{4E7E8F89-2245-489C-84BE-E8C93232293A}" dt="2025-08-17T16:06:59.974" v="32" actId="47"/>
        <pc:sldMkLst>
          <pc:docMk/>
          <pc:sldMk cId="4220374250" sldId="2134805102"/>
        </pc:sldMkLst>
        <pc:picChg chg="del">
          <ac:chgData name="nabaouiya jenane" userId="475a1cabc3300370" providerId="LiveId" clId="{4E7E8F89-2245-489C-84BE-E8C93232293A}" dt="2025-08-17T16:03:16.631" v="29" actId="478"/>
          <ac:picMkLst>
            <pc:docMk/>
            <pc:sldMk cId="4220374250" sldId="2134805102"/>
            <ac:picMk id="4" creationId="{E2576922-B941-047D-59AC-B4AB2454C92B}"/>
          </ac:picMkLst>
        </pc:picChg>
        <pc:picChg chg="del">
          <ac:chgData name="nabaouiya jenane" userId="475a1cabc3300370" providerId="LiveId" clId="{4E7E8F89-2245-489C-84BE-E8C93232293A}" dt="2025-08-17T16:03:14.654" v="28" actId="478"/>
          <ac:picMkLst>
            <pc:docMk/>
            <pc:sldMk cId="4220374250" sldId="2134805102"/>
            <ac:picMk id="5" creationId="{BDCCA7A7-2B79-967D-6C3D-2E8B292C793E}"/>
          </ac:picMkLst>
        </pc:picChg>
      </pc:sldChg>
      <pc:sldChg chg="delSp mod">
        <pc:chgData name="nabaouiya jenane" userId="475a1cabc3300370" providerId="LiveId" clId="{4E7E8F89-2245-489C-84BE-E8C93232293A}" dt="2025-08-17T16:35:07.395" v="71" actId="478"/>
        <pc:sldMkLst>
          <pc:docMk/>
          <pc:sldMk cId="3394555919" sldId="2134805138"/>
        </pc:sldMkLst>
        <pc:picChg chg="del">
          <ac:chgData name="nabaouiya jenane" userId="475a1cabc3300370" providerId="LiveId" clId="{4E7E8F89-2245-489C-84BE-E8C93232293A}" dt="2025-08-17T16:35:07.395" v="71" actId="478"/>
          <ac:picMkLst>
            <pc:docMk/>
            <pc:sldMk cId="3394555919" sldId="2134805138"/>
            <ac:picMk id="5" creationId="{1D0832F8-819A-85B9-7FB2-3271AA640AA5}"/>
          </ac:picMkLst>
        </pc:picChg>
      </pc:sldChg>
      <pc:sldChg chg="delSp modSp del mod">
        <pc:chgData name="nabaouiya jenane" userId="475a1cabc3300370" providerId="LiveId" clId="{4E7E8F89-2245-489C-84BE-E8C93232293A}" dt="2025-08-17T16:40:49.862" v="159" actId="47"/>
        <pc:sldMkLst>
          <pc:docMk/>
          <pc:sldMk cId="2149555758" sldId="2134805151"/>
        </pc:sldMkLst>
        <pc:spChg chg="del mod">
          <ac:chgData name="nabaouiya jenane" userId="475a1cabc3300370" providerId="LiveId" clId="{4E7E8F89-2245-489C-84BE-E8C93232293A}" dt="2025-08-17T16:37:48.527" v="79"/>
          <ac:spMkLst>
            <pc:docMk/>
            <pc:sldMk cId="2149555758" sldId="2134805151"/>
            <ac:spMk id="7" creationId="{00000000-0000-0000-0000-000000000000}"/>
          </ac:spMkLst>
        </pc:spChg>
      </pc:sldChg>
      <pc:sldChg chg="delSp del mod">
        <pc:chgData name="nabaouiya jenane" userId="475a1cabc3300370" providerId="LiveId" clId="{4E7E8F89-2245-489C-84BE-E8C93232293A}" dt="2025-08-17T16:32:53.832" v="63" actId="47"/>
        <pc:sldMkLst>
          <pc:docMk/>
          <pc:sldMk cId="1110321935" sldId="2134805242"/>
        </pc:sldMkLst>
        <pc:picChg chg="del">
          <ac:chgData name="nabaouiya jenane" userId="475a1cabc3300370" providerId="LiveId" clId="{4E7E8F89-2245-489C-84BE-E8C93232293A}" dt="2025-08-17T16:02:43.539" v="27" actId="478"/>
          <ac:picMkLst>
            <pc:docMk/>
            <pc:sldMk cId="1110321935" sldId="2134805242"/>
            <ac:picMk id="4" creationId="{A8F5900F-F3DF-580C-DFA1-B15E832B54A6}"/>
          </ac:picMkLst>
        </pc:picChg>
        <pc:picChg chg="del">
          <ac:chgData name="nabaouiya jenane" userId="475a1cabc3300370" providerId="LiveId" clId="{4E7E8F89-2245-489C-84BE-E8C93232293A}" dt="2025-08-17T16:02:38.399" v="26" actId="478"/>
          <ac:picMkLst>
            <pc:docMk/>
            <pc:sldMk cId="1110321935" sldId="2134805242"/>
            <ac:picMk id="5" creationId="{7DCA2111-A96F-2FA1-AB8F-A1F5112AB549}"/>
          </ac:picMkLst>
        </pc:picChg>
      </pc:sldChg>
      <pc:sldChg chg="addSp delSp modSp del mod modAnim">
        <pc:chgData name="nabaouiya jenane" userId="475a1cabc3300370" providerId="LiveId" clId="{4E7E8F89-2245-489C-84BE-E8C93232293A}" dt="2025-08-17T16:13:05.561" v="56" actId="47"/>
        <pc:sldMkLst>
          <pc:docMk/>
          <pc:sldMk cId="1330450478" sldId="2134805396"/>
        </pc:sldMkLst>
        <pc:picChg chg="del">
          <ac:chgData name="nabaouiya jenane" userId="475a1cabc3300370" providerId="LiveId" clId="{4E7E8F89-2245-489C-84BE-E8C93232293A}" dt="2025-08-17T15:36:20.416" v="1" actId="478"/>
          <ac:picMkLst>
            <pc:docMk/>
            <pc:sldMk cId="1330450478" sldId="2134805396"/>
            <ac:picMk id="3" creationId="{E3D2868B-77E6-B757-681A-ABC38E3F5C03}"/>
          </ac:picMkLst>
        </pc:picChg>
        <pc:picChg chg="del">
          <ac:chgData name="nabaouiya jenane" userId="475a1cabc3300370" providerId="LiveId" clId="{4E7E8F89-2245-489C-84BE-E8C93232293A}" dt="2025-08-17T15:36:17.771" v="0" actId="478"/>
          <ac:picMkLst>
            <pc:docMk/>
            <pc:sldMk cId="1330450478" sldId="2134805396"/>
            <ac:picMk id="4" creationId="{209C2E75-B425-D581-452E-4F5E8A3F6609}"/>
          </ac:picMkLst>
        </pc:picChg>
        <pc:picChg chg="add mod">
          <ac:chgData name="nabaouiya jenane" userId="475a1cabc3300370" providerId="LiveId" clId="{4E7E8F89-2245-489C-84BE-E8C93232293A}" dt="2025-08-17T15:57:56.739" v="4" actId="1076"/>
          <ac:picMkLst>
            <pc:docMk/>
            <pc:sldMk cId="1330450478" sldId="2134805396"/>
            <ac:picMk id="5" creationId="{3827E989-8F81-32F3-B534-17C919C82604}"/>
          </ac:picMkLst>
        </pc:picChg>
      </pc:sldChg>
      <pc:sldChg chg="delSp modSp mod">
        <pc:chgData name="nabaouiya jenane" userId="475a1cabc3300370" providerId="LiveId" clId="{4E7E8F89-2245-489C-84BE-E8C93232293A}" dt="2025-08-17T16:46:17.162" v="188" actId="1076"/>
        <pc:sldMkLst>
          <pc:docMk/>
          <pc:sldMk cId="4238588869" sldId="2134807344"/>
        </pc:sldMkLst>
        <pc:spChg chg="del">
          <ac:chgData name="nabaouiya jenane" userId="475a1cabc3300370" providerId="LiveId" clId="{4E7E8F89-2245-489C-84BE-E8C93232293A}" dt="2025-08-17T16:46:12.120" v="187" actId="478"/>
          <ac:spMkLst>
            <pc:docMk/>
            <pc:sldMk cId="4238588869" sldId="2134807344"/>
            <ac:spMk id="4" creationId="{2B5D0D71-8D6E-376A-3E30-8C9DE7DBC84D}"/>
          </ac:spMkLst>
        </pc:spChg>
        <pc:spChg chg="mod">
          <ac:chgData name="nabaouiya jenane" userId="475a1cabc3300370" providerId="LiveId" clId="{4E7E8F89-2245-489C-84BE-E8C93232293A}" dt="2025-08-17T16:46:08.065" v="186" actId="20577"/>
          <ac:spMkLst>
            <pc:docMk/>
            <pc:sldMk cId="4238588869" sldId="2134807344"/>
            <ac:spMk id="7" creationId="{2DB474C9-729B-255F-5A87-0D410F95384F}"/>
          </ac:spMkLst>
        </pc:spChg>
        <pc:picChg chg="mod">
          <ac:chgData name="nabaouiya jenane" userId="475a1cabc3300370" providerId="LiveId" clId="{4E7E8F89-2245-489C-84BE-E8C93232293A}" dt="2025-08-17T16:46:17.162" v="188" actId="1076"/>
          <ac:picMkLst>
            <pc:docMk/>
            <pc:sldMk cId="4238588869" sldId="2134807344"/>
            <ac:picMk id="2" creationId="{A61D4B01-E137-12B2-4FD8-32153DD6E8C0}"/>
          </ac:picMkLst>
        </pc:picChg>
      </pc:sldChg>
      <pc:sldChg chg="del">
        <pc:chgData name="nabaouiya jenane" userId="475a1cabc3300370" providerId="LiveId" clId="{4E7E8F89-2245-489C-84BE-E8C93232293A}" dt="2025-08-17T16:46:21.832" v="189" actId="47"/>
        <pc:sldMkLst>
          <pc:docMk/>
          <pc:sldMk cId="1763424505" sldId="2134807347"/>
        </pc:sldMkLst>
      </pc:sldChg>
      <pc:sldChg chg="addSp delSp modSp mod modAnim">
        <pc:chgData name="nabaouiya jenane" userId="475a1cabc3300370" providerId="LiveId" clId="{4E7E8F89-2245-489C-84BE-E8C93232293A}" dt="2025-08-17T16:00:20.298" v="20" actId="1076"/>
        <pc:sldMkLst>
          <pc:docMk/>
          <pc:sldMk cId="2881370569" sldId="2134808453"/>
        </pc:sldMkLst>
        <pc:picChg chg="add mod">
          <ac:chgData name="nabaouiya jenane" userId="475a1cabc3300370" providerId="LiveId" clId="{4E7E8F89-2245-489C-84BE-E8C93232293A}" dt="2025-08-17T16:00:20.298" v="20" actId="1076"/>
          <ac:picMkLst>
            <pc:docMk/>
            <pc:sldMk cId="2881370569" sldId="2134808453"/>
            <ac:picMk id="3" creationId="{E11A552C-B750-34ED-4947-71ABFA6B797D}"/>
          </ac:picMkLst>
        </pc:picChg>
        <pc:picChg chg="del">
          <ac:chgData name="nabaouiya jenane" userId="475a1cabc3300370" providerId="LiveId" clId="{4E7E8F89-2245-489C-84BE-E8C93232293A}" dt="2025-08-17T15:59:57.231" v="18" actId="478"/>
          <ac:picMkLst>
            <pc:docMk/>
            <pc:sldMk cId="2881370569" sldId="2134808453"/>
            <ac:picMk id="4" creationId="{77859461-A651-C36D-CA5B-976C62134187}"/>
          </ac:picMkLst>
        </pc:picChg>
        <pc:picChg chg="del">
          <ac:chgData name="nabaouiya jenane" userId="475a1cabc3300370" providerId="LiveId" clId="{4E7E8F89-2245-489C-84BE-E8C93232293A}" dt="2025-08-17T15:59:57.231" v="18" actId="478"/>
          <ac:picMkLst>
            <pc:docMk/>
            <pc:sldMk cId="2881370569" sldId="2134808453"/>
            <ac:picMk id="5" creationId="{188E93EB-4D98-3592-807C-707E6F60F967}"/>
          </ac:picMkLst>
        </pc:picChg>
      </pc:sldChg>
      <pc:sldChg chg="addSp delSp modSp mod">
        <pc:chgData name="nabaouiya jenane" userId="475a1cabc3300370" providerId="LiveId" clId="{4E7E8F89-2245-489C-84BE-E8C93232293A}" dt="2025-08-17T16:01:11.521" v="23" actId="478"/>
        <pc:sldMkLst>
          <pc:docMk/>
          <pc:sldMk cId="1342195843" sldId="2134808455"/>
        </pc:sldMkLst>
        <pc:picChg chg="add mod">
          <ac:chgData name="nabaouiya jenane" userId="475a1cabc3300370" providerId="LiveId" clId="{4E7E8F89-2245-489C-84BE-E8C93232293A}" dt="2025-08-17T16:01:08.749" v="22" actId="1076"/>
          <ac:picMkLst>
            <pc:docMk/>
            <pc:sldMk cId="1342195843" sldId="2134808455"/>
            <ac:picMk id="3" creationId="{0463CBB8-F9E0-3734-55C3-2379C30F487F}"/>
          </ac:picMkLst>
        </pc:picChg>
        <pc:picChg chg="del">
          <ac:chgData name="nabaouiya jenane" userId="475a1cabc3300370" providerId="LiveId" clId="{4E7E8F89-2245-489C-84BE-E8C93232293A}" dt="2025-08-17T16:01:11.521" v="23" actId="478"/>
          <ac:picMkLst>
            <pc:docMk/>
            <pc:sldMk cId="1342195843" sldId="2134808455"/>
            <ac:picMk id="4" creationId="{A6E68B28-83D3-8E8E-88FB-21D74EE1814B}"/>
          </ac:picMkLst>
        </pc:picChg>
        <pc:picChg chg="del">
          <ac:chgData name="nabaouiya jenane" userId="475a1cabc3300370" providerId="LiveId" clId="{4E7E8F89-2245-489C-84BE-E8C93232293A}" dt="2025-08-17T16:01:11.521" v="23" actId="478"/>
          <ac:picMkLst>
            <pc:docMk/>
            <pc:sldMk cId="1342195843" sldId="2134808455"/>
            <ac:picMk id="5" creationId="{AB538BD1-FCA7-5A45-E80B-3F2A213E1A19}"/>
          </ac:picMkLst>
        </pc:picChg>
      </pc:sldChg>
      <pc:sldChg chg="delSp mod">
        <pc:chgData name="nabaouiya jenane" userId="475a1cabc3300370" providerId="LiveId" clId="{4E7E8F89-2245-489C-84BE-E8C93232293A}" dt="2025-08-17T16:02:18.007" v="25" actId="478"/>
        <pc:sldMkLst>
          <pc:docMk/>
          <pc:sldMk cId="312812215" sldId="2134808457"/>
        </pc:sldMkLst>
        <pc:picChg chg="del">
          <ac:chgData name="nabaouiya jenane" userId="475a1cabc3300370" providerId="LiveId" clId="{4E7E8F89-2245-489C-84BE-E8C93232293A}" dt="2025-08-17T16:02:15.978" v="24" actId="478"/>
          <ac:picMkLst>
            <pc:docMk/>
            <pc:sldMk cId="312812215" sldId="2134808457"/>
            <ac:picMk id="4" creationId="{BDE81ABE-E6A9-3E4A-282E-39F5E1C7030A}"/>
          </ac:picMkLst>
        </pc:picChg>
        <pc:picChg chg="del">
          <ac:chgData name="nabaouiya jenane" userId="475a1cabc3300370" providerId="LiveId" clId="{4E7E8F89-2245-489C-84BE-E8C93232293A}" dt="2025-08-17T16:02:18.007" v="25" actId="478"/>
          <ac:picMkLst>
            <pc:docMk/>
            <pc:sldMk cId="312812215" sldId="2134808457"/>
            <ac:picMk id="5" creationId="{CBEE8AAE-2B82-B724-E029-72F9E0967D0F}"/>
          </ac:picMkLst>
        </pc:picChg>
      </pc:sldChg>
      <pc:sldChg chg="delSp mod">
        <pc:chgData name="nabaouiya jenane" userId="475a1cabc3300370" providerId="LiveId" clId="{4E7E8F89-2245-489C-84BE-E8C93232293A}" dt="2025-08-17T16:34:46.265" v="70" actId="478"/>
        <pc:sldMkLst>
          <pc:docMk/>
          <pc:sldMk cId="3154339853" sldId="2134808464"/>
        </pc:sldMkLst>
        <pc:picChg chg="del">
          <ac:chgData name="nabaouiya jenane" userId="475a1cabc3300370" providerId="LiveId" clId="{4E7E8F89-2245-489C-84BE-E8C93232293A}" dt="2025-08-17T16:34:46.265" v="70" actId="478"/>
          <ac:picMkLst>
            <pc:docMk/>
            <pc:sldMk cId="3154339853" sldId="2134808464"/>
            <ac:picMk id="4" creationId="{14933965-0F5D-8752-3737-CA4F87F0C77E}"/>
          </ac:picMkLst>
        </pc:picChg>
      </pc:sldChg>
      <pc:sldChg chg="delSp mod">
        <pc:chgData name="nabaouiya jenane" userId="475a1cabc3300370" providerId="LiveId" clId="{4E7E8F89-2245-489C-84BE-E8C93232293A}" dt="2025-08-17T16:35:14.566" v="72" actId="478"/>
        <pc:sldMkLst>
          <pc:docMk/>
          <pc:sldMk cId="2020167992" sldId="2134808466"/>
        </pc:sldMkLst>
        <pc:picChg chg="del">
          <ac:chgData name="nabaouiya jenane" userId="475a1cabc3300370" providerId="LiveId" clId="{4E7E8F89-2245-489C-84BE-E8C93232293A}" dt="2025-08-17T16:35:14.566" v="72" actId="478"/>
          <ac:picMkLst>
            <pc:docMk/>
            <pc:sldMk cId="2020167992" sldId="2134808466"/>
            <ac:picMk id="4" creationId="{D08CE6E4-46A4-8275-9A74-2EB462E56BA3}"/>
          </ac:picMkLst>
        </pc:picChg>
      </pc:sldChg>
      <pc:sldChg chg="modSp del mod">
        <pc:chgData name="nabaouiya jenane" userId="475a1cabc3300370" providerId="LiveId" clId="{4E7E8F89-2245-489C-84BE-E8C93232293A}" dt="2025-08-17T16:43:03.645" v="170" actId="47"/>
        <pc:sldMkLst>
          <pc:docMk/>
          <pc:sldMk cId="529864639" sldId="2134808469"/>
        </pc:sldMkLst>
        <pc:spChg chg="mod">
          <ac:chgData name="nabaouiya jenane" userId="475a1cabc3300370" providerId="LiveId" clId="{4E7E8F89-2245-489C-84BE-E8C93232293A}" dt="2025-08-17T16:41:32.555" v="160" actId="20577"/>
          <ac:spMkLst>
            <pc:docMk/>
            <pc:sldMk cId="529864639" sldId="2134808469"/>
            <ac:spMk id="6" creationId="{00000000-0000-0000-0000-000000000000}"/>
          </ac:spMkLst>
        </pc:spChg>
      </pc:sldChg>
      <pc:sldChg chg="addSp delSp modSp mod">
        <pc:chgData name="nabaouiya jenane" userId="475a1cabc3300370" providerId="LiveId" clId="{4E7E8F89-2245-489C-84BE-E8C93232293A}" dt="2025-08-17T16:35:58.738" v="74" actId="478"/>
        <pc:sldMkLst>
          <pc:docMk/>
          <pc:sldMk cId="3713024795" sldId="2147482502"/>
        </pc:sldMkLst>
        <pc:picChg chg="add del mod">
          <ac:chgData name="nabaouiya jenane" userId="475a1cabc3300370" providerId="LiveId" clId="{4E7E8F89-2245-489C-84BE-E8C93232293A}" dt="2025-08-17T16:35:58.738" v="74" actId="478"/>
          <ac:picMkLst>
            <pc:docMk/>
            <pc:sldMk cId="3713024795" sldId="2147482502"/>
            <ac:picMk id="2" creationId="{3E589E4E-7A7D-BB49-3A58-DA1B4D16A6C7}"/>
          </ac:picMkLst>
        </pc:picChg>
      </pc:sldChg>
      <pc:sldChg chg="delSp del mod">
        <pc:chgData name="nabaouiya jenane" userId="475a1cabc3300370" providerId="LiveId" clId="{4E7E8F89-2245-489C-84BE-E8C93232293A}" dt="2025-08-17T16:34:33.394" v="69" actId="47"/>
        <pc:sldMkLst>
          <pc:docMk/>
          <pc:sldMk cId="2870132522" sldId="2147482506"/>
        </pc:sldMkLst>
        <pc:picChg chg="del">
          <ac:chgData name="nabaouiya jenane" userId="475a1cabc3300370" providerId="LiveId" clId="{4E7E8F89-2245-489C-84BE-E8C93232293A}" dt="2025-08-17T16:34:23.651" v="68" actId="478"/>
          <ac:picMkLst>
            <pc:docMk/>
            <pc:sldMk cId="2870132522" sldId="2147482506"/>
            <ac:picMk id="4" creationId="{FD42AF6F-BCB0-9264-07A4-AAEFD2B45A04}"/>
          </ac:picMkLst>
        </pc:picChg>
        <pc:picChg chg="del">
          <ac:chgData name="nabaouiya jenane" userId="475a1cabc3300370" providerId="LiveId" clId="{4E7E8F89-2245-489C-84BE-E8C93232293A}" dt="2025-08-17T16:34:23.651" v="68" actId="478"/>
          <ac:picMkLst>
            <pc:docMk/>
            <pc:sldMk cId="2870132522" sldId="2147482506"/>
            <ac:picMk id="5" creationId="{D7763F7C-8855-142D-1874-6E660084F3C7}"/>
          </ac:picMkLst>
        </pc:picChg>
      </pc:sldChg>
      <pc:sldChg chg="del">
        <pc:chgData name="nabaouiya jenane" userId="475a1cabc3300370" providerId="LiveId" clId="{4E7E8F89-2245-489C-84BE-E8C93232293A}" dt="2025-08-17T16:44:13.792" v="175" actId="47"/>
        <pc:sldMkLst>
          <pc:docMk/>
          <pc:sldMk cId="1513151335" sldId="2147482510"/>
        </pc:sldMkLst>
      </pc:sldChg>
      <pc:sldChg chg="delSp modSp add mod delAnim">
        <pc:chgData name="nabaouiya jenane" userId="475a1cabc3300370" providerId="LiveId" clId="{4E7E8F89-2245-489C-84BE-E8C93232293A}" dt="2025-08-17T16:08:46.573" v="39" actId="478"/>
        <pc:sldMkLst>
          <pc:docMk/>
          <pc:sldMk cId="450759154" sldId="2147482513"/>
        </pc:sldMkLst>
        <pc:spChg chg="mod">
          <ac:chgData name="nabaouiya jenane" userId="475a1cabc3300370" providerId="LiveId" clId="{4E7E8F89-2245-489C-84BE-E8C93232293A}" dt="2025-08-17T16:08:25.049" v="37"/>
          <ac:spMkLst>
            <pc:docMk/>
            <pc:sldMk cId="450759154" sldId="2147482513"/>
            <ac:spMk id="6" creationId="{241EAC97-B6F7-4246-5083-EF287639B380}"/>
          </ac:spMkLst>
        </pc:spChg>
        <pc:spChg chg="mod">
          <ac:chgData name="nabaouiya jenane" userId="475a1cabc3300370" providerId="LiveId" clId="{4E7E8F89-2245-489C-84BE-E8C93232293A}" dt="2025-08-17T16:08:41.517" v="38"/>
          <ac:spMkLst>
            <pc:docMk/>
            <pc:sldMk cId="450759154" sldId="2147482513"/>
            <ac:spMk id="15" creationId="{49FBCEE2-871D-BA0E-0DE4-85A9D5E9A84C}"/>
          </ac:spMkLst>
        </pc:spChg>
        <pc:picChg chg="del">
          <ac:chgData name="nabaouiya jenane" userId="475a1cabc3300370" providerId="LiveId" clId="{4E7E8F89-2245-489C-84BE-E8C93232293A}" dt="2025-08-17T16:08:46.573" v="39" actId="478"/>
          <ac:picMkLst>
            <pc:docMk/>
            <pc:sldMk cId="450759154" sldId="2147482513"/>
            <ac:picMk id="3" creationId="{0ECFBA9B-F8ED-72C8-4754-CCC97E59C209}"/>
          </ac:picMkLst>
        </pc:picChg>
        <pc:picChg chg="del">
          <ac:chgData name="nabaouiya jenane" userId="475a1cabc3300370" providerId="LiveId" clId="{4E7E8F89-2245-489C-84BE-E8C93232293A}" dt="2025-08-17T16:08:46.573" v="39" actId="478"/>
          <ac:picMkLst>
            <pc:docMk/>
            <pc:sldMk cId="450759154" sldId="2147482513"/>
            <ac:picMk id="4" creationId="{A88795D9-3C46-20B6-3460-913244FAC6F3}"/>
          </ac:picMkLst>
        </pc:picChg>
      </pc:sldChg>
      <pc:sldChg chg="addSp modSp add mod modAnim">
        <pc:chgData name="nabaouiya jenane" userId="475a1cabc3300370" providerId="LiveId" clId="{4E7E8F89-2245-489C-84BE-E8C93232293A}" dt="2025-08-17T16:13:01.880" v="55"/>
        <pc:sldMkLst>
          <pc:docMk/>
          <pc:sldMk cId="658656906" sldId="2147482514"/>
        </pc:sldMkLst>
        <pc:spChg chg="mod">
          <ac:chgData name="nabaouiya jenane" userId="475a1cabc3300370" providerId="LiveId" clId="{4E7E8F89-2245-489C-84BE-E8C93232293A}" dt="2025-08-17T16:12:43.647" v="51" actId="1076"/>
          <ac:spMkLst>
            <pc:docMk/>
            <pc:sldMk cId="658656906" sldId="2147482514"/>
            <ac:spMk id="2" creationId="{9985836D-BE25-5D64-A258-FFB5DA9D1A21}"/>
          </ac:spMkLst>
        </pc:spChg>
        <pc:spChg chg="mod">
          <ac:chgData name="nabaouiya jenane" userId="475a1cabc3300370" providerId="LiveId" clId="{4E7E8F89-2245-489C-84BE-E8C93232293A}" dt="2025-08-17T16:11:30.949" v="42"/>
          <ac:spMkLst>
            <pc:docMk/>
            <pc:sldMk cId="658656906" sldId="2147482514"/>
            <ac:spMk id="6" creationId="{2675FA48-D63E-8A4B-B42A-F89CA7026486}"/>
          </ac:spMkLst>
        </pc:spChg>
        <pc:spChg chg="mod">
          <ac:chgData name="nabaouiya jenane" userId="475a1cabc3300370" providerId="LiveId" clId="{4E7E8F89-2245-489C-84BE-E8C93232293A}" dt="2025-08-17T16:12:54.036" v="54" actId="1076"/>
          <ac:spMkLst>
            <pc:docMk/>
            <pc:sldMk cId="658656906" sldId="2147482514"/>
            <ac:spMk id="15" creationId="{8E37C397-60C4-3F5E-9C5D-05F26AB37E9E}"/>
          </ac:spMkLst>
        </pc:spChg>
        <pc:picChg chg="add mod">
          <ac:chgData name="nabaouiya jenane" userId="475a1cabc3300370" providerId="LiveId" clId="{4E7E8F89-2245-489C-84BE-E8C93232293A}" dt="2025-08-17T16:13:01.880" v="55"/>
          <ac:picMkLst>
            <pc:docMk/>
            <pc:sldMk cId="658656906" sldId="2147482514"/>
            <ac:picMk id="3" creationId="{19B3FC60-A080-8F37-EE32-75B31B0D790A}"/>
          </ac:picMkLst>
        </pc:picChg>
      </pc:sldChg>
      <pc:sldChg chg="addSp delSp modSp add mod delAnim">
        <pc:chgData name="nabaouiya jenane" userId="475a1cabc3300370" providerId="LiveId" clId="{4E7E8F89-2245-489C-84BE-E8C93232293A}" dt="2025-08-17T16:32:58.120" v="64" actId="478"/>
        <pc:sldMkLst>
          <pc:docMk/>
          <pc:sldMk cId="2319764694" sldId="2147482515"/>
        </pc:sldMkLst>
        <pc:spChg chg="mod">
          <ac:chgData name="nabaouiya jenane" userId="475a1cabc3300370" providerId="LiveId" clId="{4E7E8F89-2245-489C-84BE-E8C93232293A}" dt="2025-08-17T16:32:13.753" v="58"/>
          <ac:spMkLst>
            <pc:docMk/>
            <pc:sldMk cId="2319764694" sldId="2147482515"/>
            <ac:spMk id="6" creationId="{47511197-0E9E-6060-BE82-733DA91DD366}"/>
          </ac:spMkLst>
        </pc:spChg>
        <pc:spChg chg="mod">
          <ac:chgData name="nabaouiya jenane" userId="475a1cabc3300370" providerId="LiveId" clId="{4E7E8F89-2245-489C-84BE-E8C93232293A}" dt="2025-08-17T16:32:43.960" v="62" actId="1076"/>
          <ac:spMkLst>
            <pc:docMk/>
            <pc:sldMk cId="2319764694" sldId="2147482515"/>
            <ac:spMk id="15" creationId="{41C260CB-6ACE-272B-DAB0-41A6D5A8365D}"/>
          </ac:spMkLst>
        </pc:spChg>
        <pc:graphicFrameChg chg="add del modGraphic">
          <ac:chgData name="nabaouiya jenane" userId="475a1cabc3300370" providerId="LiveId" clId="{4E7E8F89-2245-489C-84BE-E8C93232293A}" dt="2025-08-17T16:32:20.314" v="60" actId="478"/>
          <ac:graphicFrameMkLst>
            <pc:docMk/>
            <pc:sldMk cId="2319764694" sldId="2147482515"/>
            <ac:graphicFrameMk id="5" creationId="{86A605E1-E24A-AEBC-95D1-F3C07091D051}"/>
          </ac:graphicFrameMkLst>
        </pc:graphicFrameChg>
        <pc:picChg chg="del">
          <ac:chgData name="nabaouiya jenane" userId="475a1cabc3300370" providerId="LiveId" clId="{4E7E8F89-2245-489C-84BE-E8C93232293A}" dt="2025-08-17T16:32:58.120" v="64" actId="478"/>
          <ac:picMkLst>
            <pc:docMk/>
            <pc:sldMk cId="2319764694" sldId="2147482515"/>
            <ac:picMk id="3" creationId="{C6216862-9282-C69B-5C44-1033AFF58DBC}"/>
          </ac:picMkLst>
        </pc:picChg>
      </pc:sldChg>
      <pc:sldChg chg="modSp add">
        <pc:chgData name="nabaouiya jenane" userId="475a1cabc3300370" providerId="LiveId" clId="{4E7E8F89-2245-489C-84BE-E8C93232293A}" dt="2025-08-17T16:34:15.489" v="67"/>
        <pc:sldMkLst>
          <pc:docMk/>
          <pc:sldMk cId="2913652489" sldId="2147482516"/>
        </pc:sldMkLst>
        <pc:spChg chg="mod">
          <ac:chgData name="nabaouiya jenane" userId="475a1cabc3300370" providerId="LiveId" clId="{4E7E8F89-2245-489C-84BE-E8C93232293A}" dt="2025-08-17T16:34:05.264" v="66"/>
          <ac:spMkLst>
            <pc:docMk/>
            <pc:sldMk cId="2913652489" sldId="2147482516"/>
            <ac:spMk id="6" creationId="{6C88B8A1-F0D0-5190-F367-A51995A2744B}"/>
          </ac:spMkLst>
        </pc:spChg>
        <pc:spChg chg="mod">
          <ac:chgData name="nabaouiya jenane" userId="475a1cabc3300370" providerId="LiveId" clId="{4E7E8F89-2245-489C-84BE-E8C93232293A}" dt="2025-08-17T16:34:15.489" v="67"/>
          <ac:spMkLst>
            <pc:docMk/>
            <pc:sldMk cId="2913652489" sldId="2147482516"/>
            <ac:spMk id="15" creationId="{BFD76BC8-B368-33CB-77C7-2EB00087C531}"/>
          </ac:spMkLst>
        </pc:spChg>
      </pc:sldChg>
      <pc:sldChg chg="delSp modSp add mod delAnim">
        <pc:chgData name="nabaouiya jenane" userId="475a1cabc3300370" providerId="LiveId" clId="{4E7E8F89-2245-489C-84BE-E8C93232293A}" dt="2025-08-17T16:40:46.943" v="158" actId="478"/>
        <pc:sldMkLst>
          <pc:docMk/>
          <pc:sldMk cId="527262527" sldId="2147482517"/>
        </pc:sldMkLst>
        <pc:spChg chg="mod">
          <ac:chgData name="nabaouiya jenane" userId="475a1cabc3300370" providerId="LiveId" clId="{4E7E8F89-2245-489C-84BE-E8C93232293A}" dt="2025-08-17T16:37:19.938" v="76"/>
          <ac:spMkLst>
            <pc:docMk/>
            <pc:sldMk cId="527262527" sldId="2147482517"/>
            <ac:spMk id="6" creationId="{00000000-0000-0000-0000-000000000000}"/>
          </ac:spMkLst>
        </pc:spChg>
        <pc:spChg chg="mod">
          <ac:chgData name="nabaouiya jenane" userId="475a1cabc3300370" providerId="LiveId" clId="{4E7E8F89-2245-489C-84BE-E8C93232293A}" dt="2025-08-17T16:39:38.196" v="156" actId="1076"/>
          <ac:spMkLst>
            <pc:docMk/>
            <pc:sldMk cId="527262527" sldId="2147482517"/>
            <ac:spMk id="15" creationId="{00000000-0000-0000-0000-000000000000}"/>
          </ac:spMkLst>
        </pc:spChg>
        <pc:picChg chg="del">
          <ac:chgData name="nabaouiya jenane" userId="475a1cabc3300370" providerId="LiveId" clId="{4E7E8F89-2245-489C-84BE-E8C93232293A}" dt="2025-08-17T16:40:45.594" v="157" actId="478"/>
          <ac:picMkLst>
            <pc:docMk/>
            <pc:sldMk cId="527262527" sldId="2147482517"/>
            <ac:picMk id="3" creationId="{09D897B5-3FE0-84E5-C793-D5DE891A1F3B}"/>
          </ac:picMkLst>
        </pc:picChg>
        <pc:picChg chg="del">
          <ac:chgData name="nabaouiya jenane" userId="475a1cabc3300370" providerId="LiveId" clId="{4E7E8F89-2245-489C-84BE-E8C93232293A}" dt="2025-08-17T16:40:46.943" v="158" actId="478"/>
          <ac:picMkLst>
            <pc:docMk/>
            <pc:sldMk cId="527262527" sldId="2147482517"/>
            <ac:picMk id="4" creationId="{FD32C5AE-6966-9823-83DC-58FB6FAEAA00}"/>
          </ac:picMkLst>
        </pc:picChg>
      </pc:sldChg>
      <pc:sldChg chg="modSp add mod">
        <pc:chgData name="nabaouiya jenane" userId="475a1cabc3300370" providerId="LiveId" clId="{4E7E8F89-2245-489C-84BE-E8C93232293A}" dt="2025-08-17T16:42:58.553" v="169" actId="1076"/>
        <pc:sldMkLst>
          <pc:docMk/>
          <pc:sldMk cId="3342260116" sldId="2147482518"/>
        </pc:sldMkLst>
        <pc:spChg chg="mod">
          <ac:chgData name="nabaouiya jenane" userId="475a1cabc3300370" providerId="LiveId" clId="{4E7E8F89-2245-489C-84BE-E8C93232293A}" dt="2025-08-17T16:41:54.762" v="162"/>
          <ac:spMkLst>
            <pc:docMk/>
            <pc:sldMk cId="3342260116" sldId="2147482518"/>
            <ac:spMk id="6" creationId="{21FC259D-EE36-E30A-E73F-327994825DBC}"/>
          </ac:spMkLst>
        </pc:spChg>
        <pc:spChg chg="mod">
          <ac:chgData name="nabaouiya jenane" userId="475a1cabc3300370" providerId="LiveId" clId="{4E7E8F89-2245-489C-84BE-E8C93232293A}" dt="2025-08-17T16:42:58.553" v="169" actId="1076"/>
          <ac:spMkLst>
            <pc:docMk/>
            <pc:sldMk cId="3342260116" sldId="2147482518"/>
            <ac:spMk id="15" creationId="{CC7C76B1-8E9D-B6FF-8E50-CBA1A0FFD20E}"/>
          </ac:spMkLst>
        </pc:spChg>
      </pc:sldChg>
      <pc:sldChg chg="modSp add mod">
        <pc:chgData name="nabaouiya jenane" userId="475a1cabc3300370" providerId="LiveId" clId="{4E7E8F89-2245-489C-84BE-E8C93232293A}" dt="2025-08-17T16:44:09.390" v="174" actId="1076"/>
        <pc:sldMkLst>
          <pc:docMk/>
          <pc:sldMk cId="2040407207" sldId="2147482519"/>
        </pc:sldMkLst>
        <pc:spChg chg="mod">
          <ac:chgData name="nabaouiya jenane" userId="475a1cabc3300370" providerId="LiveId" clId="{4E7E8F89-2245-489C-84BE-E8C93232293A}" dt="2025-08-17T16:43:41.503" v="172"/>
          <ac:spMkLst>
            <pc:docMk/>
            <pc:sldMk cId="2040407207" sldId="2147482519"/>
            <ac:spMk id="6" creationId="{1AA23C56-BF16-80C9-A49C-5BD1FEE6E37C}"/>
          </ac:spMkLst>
        </pc:spChg>
        <pc:spChg chg="mod">
          <ac:chgData name="nabaouiya jenane" userId="475a1cabc3300370" providerId="LiveId" clId="{4E7E8F89-2245-489C-84BE-E8C93232293A}" dt="2025-08-17T16:44:09.390" v="174" actId="1076"/>
          <ac:spMkLst>
            <pc:docMk/>
            <pc:sldMk cId="2040407207" sldId="2147482519"/>
            <ac:spMk id="15" creationId="{5C9BBFCD-D0E4-F73E-2CC4-9A422EF33C7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Dosis" pitchFamily="2" charset="0"/>
              </a:defRPr>
            </a:lvl1pPr>
          </a:lstStyle>
          <a:p>
            <a:endParaRPr lang="fr-MA"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Dosis" pitchFamily="2" charset="0"/>
              </a:defRPr>
            </a:lvl1pPr>
          </a:lstStyle>
          <a:p>
            <a:fld id="{54976A81-8849-4F35-8359-AD67C3A6D20C}" type="datetimeFigureOut">
              <a:rPr lang="fr-MA" smtClean="0"/>
              <a:pPr/>
              <a:t>16/09/2025</a:t>
            </a:fld>
            <a:endParaRPr lang="fr-MA"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MA"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Dosis" pitchFamily="2" charset="0"/>
              </a:defRPr>
            </a:lvl1pPr>
          </a:lstStyle>
          <a:p>
            <a:endParaRPr lang="fr-MA"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Dosis" pitchFamily="2" charset="0"/>
              </a:defRPr>
            </a:lvl1pPr>
          </a:lstStyle>
          <a:p>
            <a:fld id="{BA0AE87F-B08A-4342-80EC-80A3A2B8D41A}" type="slidenum">
              <a:rPr lang="fr-MA" smtClean="0"/>
              <a:pPr/>
              <a:t>‹N°›</a:t>
            </a:fld>
            <a:endParaRPr lang="fr-MA" dirty="0"/>
          </a:p>
        </p:txBody>
      </p:sp>
    </p:spTree>
    <p:extLst>
      <p:ext uri="{BB962C8B-B14F-4D97-AF65-F5344CB8AC3E}">
        <p14:creationId xmlns:p14="http://schemas.microsoft.com/office/powerpoint/2010/main" val="1790878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Dosis" pitchFamily="2" charset="0"/>
        <a:ea typeface="+mn-ea"/>
        <a:cs typeface="+mn-cs"/>
      </a:defRPr>
    </a:lvl1pPr>
    <a:lvl2pPr marL="457200" algn="l" defTabSz="914400" rtl="0" eaLnBrk="1" latinLnBrk="0" hangingPunct="1">
      <a:defRPr sz="1200" kern="1200">
        <a:solidFill>
          <a:schemeClr val="tx1"/>
        </a:solidFill>
        <a:latin typeface="Dosis" pitchFamily="2" charset="0"/>
        <a:ea typeface="+mn-ea"/>
        <a:cs typeface="+mn-cs"/>
      </a:defRPr>
    </a:lvl2pPr>
    <a:lvl3pPr marL="914400" algn="l" defTabSz="914400" rtl="0" eaLnBrk="1" latinLnBrk="0" hangingPunct="1">
      <a:defRPr sz="1200" kern="1200">
        <a:solidFill>
          <a:schemeClr val="tx1"/>
        </a:solidFill>
        <a:latin typeface="Dosis" pitchFamily="2" charset="0"/>
        <a:ea typeface="+mn-ea"/>
        <a:cs typeface="+mn-cs"/>
      </a:defRPr>
    </a:lvl3pPr>
    <a:lvl4pPr marL="1371600" algn="l" defTabSz="914400" rtl="0" eaLnBrk="1" latinLnBrk="0" hangingPunct="1">
      <a:defRPr sz="1200" kern="1200">
        <a:solidFill>
          <a:schemeClr val="tx1"/>
        </a:solidFill>
        <a:latin typeface="Dosis" pitchFamily="2" charset="0"/>
        <a:ea typeface="+mn-ea"/>
        <a:cs typeface="+mn-cs"/>
      </a:defRPr>
    </a:lvl4pPr>
    <a:lvl5pPr marL="1828800" algn="l" defTabSz="914400" rtl="0" eaLnBrk="1" latinLnBrk="0" hangingPunct="1">
      <a:defRPr sz="1200" kern="1200">
        <a:solidFill>
          <a:schemeClr val="tx1"/>
        </a:solidFill>
        <a:latin typeface="Dosi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AE87F-B08A-4342-80EC-80A3A2B8D41A}" type="slidenum">
              <a:rPr kumimoji="0" lang="fr-MA" sz="1200" b="0" i="0" u="none" strike="noStrike" kern="1200" cap="none" spc="0" normalizeH="0" baseline="0" noProof="0" smtClean="0">
                <a:ln>
                  <a:noFill/>
                </a:ln>
                <a:solidFill>
                  <a:prstClr val="black"/>
                </a:solidFill>
                <a:effectLst/>
                <a:uLnTx/>
                <a:uFillTx/>
                <a:latin typeface="Dosi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MA" sz="12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Tree>
    <p:extLst>
      <p:ext uri="{BB962C8B-B14F-4D97-AF65-F5344CB8AC3E}">
        <p14:creationId xmlns:p14="http://schemas.microsoft.com/office/powerpoint/2010/main" val="4044108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130425"/>
            <a:ext cx="5829300" cy="1470025"/>
          </a:xfrm>
        </p:spPr>
        <p:txBody>
          <a:bodyPr/>
          <a:lstStyle/>
          <a:p>
            <a:r>
              <a:rPr lang="en-US"/>
              <a:t>Click to edit Master title style</a:t>
            </a:r>
          </a:p>
        </p:txBody>
      </p:sp>
      <p:sp>
        <p:nvSpPr>
          <p:cNvPr id="3" name="Subtitle 2"/>
          <p:cNvSpPr>
            <a:spLocks noGrp="1"/>
          </p:cNvSpPr>
          <p:nvPr>
            <p:ph type="subTitle" idx="1"/>
          </p:nvPr>
        </p:nvSpPr>
        <p:spPr>
          <a:xfrm>
            <a:off x="1028700" y="3886200"/>
            <a:ext cx="48006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74643"/>
            <a:ext cx="15430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74643"/>
            <a:ext cx="45148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4406905"/>
            <a:ext cx="58293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906714"/>
            <a:ext cx="58293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600205"/>
            <a:ext cx="302895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600205"/>
            <a:ext cx="302895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2" y="1535113"/>
            <a:ext cx="3030141"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2" y="2174875"/>
            <a:ext cx="3030141"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1" y="1535113"/>
            <a:ext cx="3031331"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1" y="2174875"/>
            <a:ext cx="3031331"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2" y="273050"/>
            <a:ext cx="2256235"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9" y="273055"/>
            <a:ext cx="3833813"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2" y="1435105"/>
            <a:ext cx="2256235"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4800600"/>
            <a:ext cx="41148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612775"/>
            <a:ext cx="41148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344216" y="5367338"/>
            <a:ext cx="41148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74638"/>
            <a:ext cx="61722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2900" y="1600205"/>
            <a:ext cx="61722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42900" y="6356355"/>
            <a:ext cx="1600200" cy="365125"/>
          </a:xfrm>
          <a:prstGeom prst="rect">
            <a:avLst/>
          </a:prstGeom>
        </p:spPr>
        <p:txBody>
          <a:bodyPr vert="horz" lIns="91440" tIns="45720" rIns="91440" bIns="45720" rtlCol="0" anchor="ctr"/>
          <a:lstStyle>
            <a:lvl1pPr algn="l">
              <a:defRPr sz="900">
                <a:solidFill>
                  <a:schemeClr val="tx1">
                    <a:tint val="75000"/>
                  </a:schemeClr>
                </a:solidFill>
                <a:latin typeface="Dosis" pitchFamily="2" charset="0"/>
              </a:defRPr>
            </a:lvl1pPr>
          </a:lstStyle>
          <a:p>
            <a:fld id="{1D8BD707-D9CF-40AE-B4C6-C98DA3205C09}" type="datetimeFigureOut">
              <a:rPr lang="en-US" smtClean="0"/>
              <a:pPr/>
              <a:t>9/16/2025</a:t>
            </a:fld>
            <a:endParaRPr lang="en-US" dirty="0"/>
          </a:p>
        </p:txBody>
      </p:sp>
      <p:sp>
        <p:nvSpPr>
          <p:cNvPr id="5" name="Footer Placeholder 4"/>
          <p:cNvSpPr>
            <a:spLocks noGrp="1"/>
          </p:cNvSpPr>
          <p:nvPr>
            <p:ph type="ftr" sz="quarter" idx="3"/>
          </p:nvPr>
        </p:nvSpPr>
        <p:spPr>
          <a:xfrm>
            <a:off x="2343150" y="6356355"/>
            <a:ext cx="2171700" cy="365125"/>
          </a:xfrm>
          <a:prstGeom prst="rect">
            <a:avLst/>
          </a:prstGeom>
        </p:spPr>
        <p:txBody>
          <a:bodyPr vert="horz" lIns="91440" tIns="45720" rIns="91440" bIns="45720" rtlCol="0" anchor="ctr"/>
          <a:lstStyle>
            <a:lvl1pPr algn="ctr">
              <a:defRPr sz="900">
                <a:solidFill>
                  <a:schemeClr val="tx1">
                    <a:tint val="75000"/>
                  </a:schemeClr>
                </a:solidFill>
                <a:latin typeface="Dosis" pitchFamily="2" charset="0"/>
              </a:defRPr>
            </a:lvl1pPr>
          </a:lstStyle>
          <a:p>
            <a:endParaRPr lang="en-US" dirty="0"/>
          </a:p>
        </p:txBody>
      </p:sp>
      <p:sp>
        <p:nvSpPr>
          <p:cNvPr id="6" name="Slide Number Placeholder 5"/>
          <p:cNvSpPr>
            <a:spLocks noGrp="1"/>
          </p:cNvSpPr>
          <p:nvPr>
            <p:ph type="sldNum" sz="quarter" idx="4"/>
          </p:nvPr>
        </p:nvSpPr>
        <p:spPr>
          <a:xfrm>
            <a:off x="4914900" y="6356355"/>
            <a:ext cx="1600200" cy="365125"/>
          </a:xfrm>
          <a:prstGeom prst="rect">
            <a:avLst/>
          </a:prstGeom>
        </p:spPr>
        <p:txBody>
          <a:bodyPr vert="horz" lIns="91440" tIns="45720" rIns="91440" bIns="45720" rtlCol="0" anchor="ctr"/>
          <a:lstStyle>
            <a:lvl1pPr algn="r">
              <a:defRPr sz="900">
                <a:solidFill>
                  <a:schemeClr val="tx1">
                    <a:tint val="75000"/>
                  </a:schemeClr>
                </a:solidFill>
                <a:latin typeface="Dosis" pitchFamily="2" charset="0"/>
              </a:defRPr>
            </a:lvl1pPr>
          </a:lstStyle>
          <a:p>
            <a:fld id="{B6F15528-21DE-4FAA-801E-634DDDAF4B2B}" type="slidenum">
              <a:rPr lang="en-US" smtClean="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783" rtl="0" eaLnBrk="1" latinLnBrk="0" hangingPunct="1">
        <a:spcBef>
          <a:spcPct val="0"/>
        </a:spcBef>
        <a:buNone/>
        <a:defRPr sz="3300" kern="1200">
          <a:solidFill>
            <a:schemeClr val="tx1"/>
          </a:solidFill>
          <a:latin typeface="Dosis" pitchFamily="2" charset="0"/>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Dosis" pitchFamily="2" charset="0"/>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Dosis" pitchFamily="2" charset="0"/>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Dosis" pitchFamily="2" charset="0"/>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Dosis" pitchFamily="2" charset="0"/>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Dosis" pitchFamily="2" charset="0"/>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34.png"/><Relationship Id="rId5" Type="http://schemas.openxmlformats.org/officeDocument/2006/relationships/image" Target="../media/image29.svg"/><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96.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9.svg"/><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image" Target="../media/image28.png"/><Relationship Id="rId5" Type="http://schemas.openxmlformats.org/officeDocument/2006/relationships/image" Target="../media/image100.png"/><Relationship Id="rId4" Type="http://schemas.openxmlformats.org/officeDocument/2006/relationships/image" Target="../media/image25.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6.png"/></Relationships>
</file>

<file path=ppt/slides/_rels/slide10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7.xml"/><Relationship Id="rId1" Type="http://schemas.openxmlformats.org/officeDocument/2006/relationships/tags" Target="../tags/tag194.xml"/><Relationship Id="rId6" Type="http://schemas.openxmlformats.org/officeDocument/2006/relationships/image" Target="../media/image100.png"/><Relationship Id="rId5" Type="http://schemas.openxmlformats.org/officeDocument/2006/relationships/image" Target="../media/image29.svg"/><Relationship Id="rId4" Type="http://schemas.openxmlformats.org/officeDocument/2006/relationships/image" Target="../media/image28.png"/></Relationships>
</file>

<file path=ppt/slides/_rels/slide1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95.xml"/><Relationship Id="rId5" Type="http://schemas.openxmlformats.org/officeDocument/2006/relationships/image" Target="../media/image96.png"/><Relationship Id="rId4" Type="http://schemas.openxmlformats.org/officeDocument/2006/relationships/image" Target="../media/image29.svg"/></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7.xml"/><Relationship Id="rId1" Type="http://schemas.openxmlformats.org/officeDocument/2006/relationships/tags" Target="../tags/tag196.xml"/><Relationship Id="rId6" Type="http://schemas.openxmlformats.org/officeDocument/2006/relationships/image" Target="../media/image103.png"/><Relationship Id="rId5" Type="http://schemas.openxmlformats.org/officeDocument/2006/relationships/image" Target="../media/image29.svg"/><Relationship Id="rId4" Type="http://schemas.openxmlformats.org/officeDocument/2006/relationships/image" Target="../media/image28.png"/></Relationships>
</file>

<file path=ppt/slides/_rels/slide1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04.png"/><Relationship Id="rId4" Type="http://schemas.microsoft.com/office/2007/relationships/hdphoto" Target="../media/hdphoto1.wdp"/></Relationships>
</file>

<file path=ppt/slides/_rels/slide10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99.xml"/><Relationship Id="rId7" Type="http://schemas.openxmlformats.org/officeDocument/2006/relationships/tags" Target="../tags/tag203.xml"/><Relationship Id="rId12" Type="http://schemas.openxmlformats.org/officeDocument/2006/relationships/image" Target="../media/image105.png"/><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image" Target="../media/image104.png"/><Relationship Id="rId5" Type="http://schemas.openxmlformats.org/officeDocument/2006/relationships/tags" Target="../tags/tag201.xml"/><Relationship Id="rId10" Type="http://schemas.openxmlformats.org/officeDocument/2006/relationships/image" Target="../media/image29.svg"/><Relationship Id="rId4" Type="http://schemas.openxmlformats.org/officeDocument/2006/relationships/tags" Target="../tags/tag200.xml"/><Relationship Id="rId9" Type="http://schemas.openxmlformats.org/officeDocument/2006/relationships/image" Target="../media/image28.png"/></Relationships>
</file>

<file path=ppt/slides/_rels/slide10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7.xml"/><Relationship Id="rId7" Type="http://schemas.openxmlformats.org/officeDocument/2006/relationships/image" Target="../media/image74.pn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106.png"/><Relationship Id="rId5" Type="http://schemas.openxmlformats.org/officeDocument/2006/relationships/image" Target="../media/image29.svg"/><Relationship Id="rId4" Type="http://schemas.openxmlformats.org/officeDocument/2006/relationships/image" Target="../media/image28.png"/></Relationships>
</file>

<file path=ppt/slides/_rels/slide10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206.xml"/><Relationship Id="rId6" Type="http://schemas.openxmlformats.org/officeDocument/2006/relationships/image" Target="../media/image96.png"/><Relationship Id="rId5" Type="http://schemas.openxmlformats.org/officeDocument/2006/relationships/image" Target="../media/image107.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3.png"/><Relationship Id="rId5" Type="http://schemas.openxmlformats.org/officeDocument/2006/relationships/image" Target="../media/image29.svg"/><Relationship Id="rId4" Type="http://schemas.openxmlformats.org/officeDocument/2006/relationships/image" Target="../media/image28.png"/></Relationships>
</file>

<file path=ppt/slides/_rels/slide1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09.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33.png"/><Relationship Id="rId5" Type="http://schemas.openxmlformats.org/officeDocument/2006/relationships/image" Target="../media/image29.sv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33.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ags" Target="../tags/tag4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42.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41.jpeg"/><Relationship Id="rId5" Type="http://schemas.openxmlformats.org/officeDocument/2006/relationships/slideLayout" Target="../slideLayouts/slideLayout7.xml"/><Relationship Id="rId4" Type="http://schemas.microsoft.com/office/2007/relationships/media" Target="../media/media1.mp4"/></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image" Target="../media/image8.png"/><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7.svg"/><Relationship Id="rId2" Type="http://schemas.openxmlformats.org/officeDocument/2006/relationships/tags" Target="../tags/tag47.xml"/><Relationship Id="rId16" Type="http://schemas.openxmlformats.org/officeDocument/2006/relationships/image" Target="../media/image45.png"/><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5.png"/><Relationship Id="rId5" Type="http://schemas.openxmlformats.org/officeDocument/2006/relationships/tags" Target="../tags/tag50.xml"/><Relationship Id="rId15" Type="http://schemas.openxmlformats.org/officeDocument/2006/relationships/image" Target="../media/image9.svg"/><Relationship Id="rId10" Type="http://schemas.openxmlformats.org/officeDocument/2006/relationships/image" Target="../media/image4.jpeg"/><Relationship Id="rId4" Type="http://schemas.openxmlformats.org/officeDocument/2006/relationships/tags" Target="../tags/tag49.xml"/><Relationship Id="rId9" Type="http://schemas.openxmlformats.org/officeDocument/2006/relationships/slideLayout" Target="../slideLayouts/slideLayout7.xml"/><Relationship Id="rId14" Type="http://schemas.openxmlformats.org/officeDocument/2006/relationships/image" Target="../media/image44.sv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29.svg"/><Relationship Id="rId11" Type="http://schemas.openxmlformats.org/officeDocument/2006/relationships/image" Target="../media/image51.png"/><Relationship Id="rId5" Type="http://schemas.openxmlformats.org/officeDocument/2006/relationships/image" Target="../media/image28.pn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6.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png"/><Relationship Id="rId5" Type="http://schemas.openxmlformats.org/officeDocument/2006/relationships/tags" Target="../tags/tag5.xml"/><Relationship Id="rId10" Type="http://schemas.openxmlformats.org/officeDocument/2006/relationships/image" Target="../media/image4.jpeg"/><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55.xml"/><Relationship Id="rId5" Type="http://schemas.openxmlformats.org/officeDocument/2006/relationships/image" Target="../media/image54.png"/><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56.xml"/><Relationship Id="rId5" Type="http://schemas.openxmlformats.org/officeDocument/2006/relationships/image" Target="../media/image54.png"/><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57.xml"/><Relationship Id="rId5" Type="http://schemas.openxmlformats.org/officeDocument/2006/relationships/image" Target="../media/image55.png"/><Relationship Id="rId4" Type="http://schemas.openxmlformats.org/officeDocument/2006/relationships/image" Target="../media/image29.sv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58.xml"/><Relationship Id="rId5" Type="http://schemas.openxmlformats.org/officeDocument/2006/relationships/image" Target="../media/image55.png"/><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59.xml"/><Relationship Id="rId5" Type="http://schemas.openxmlformats.org/officeDocument/2006/relationships/image" Target="../media/image56.png"/><Relationship Id="rId4" Type="http://schemas.openxmlformats.org/officeDocument/2006/relationships/image" Target="../media/image29.sv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60.xml"/><Relationship Id="rId5" Type="http://schemas.openxmlformats.org/officeDocument/2006/relationships/image" Target="../media/image57.png"/><Relationship Id="rId4" Type="http://schemas.openxmlformats.org/officeDocument/2006/relationships/image" Target="../media/image29.sv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61.xml"/><Relationship Id="rId5" Type="http://schemas.openxmlformats.org/officeDocument/2006/relationships/image" Target="../media/image49.png"/><Relationship Id="rId4" Type="http://schemas.openxmlformats.org/officeDocument/2006/relationships/image" Target="../media/image29.sv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62.xml"/><Relationship Id="rId5" Type="http://schemas.openxmlformats.org/officeDocument/2006/relationships/image" Target="../media/image49.png"/><Relationship Id="rId4" Type="http://schemas.openxmlformats.org/officeDocument/2006/relationships/image" Target="../media/image29.sv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8.png"/><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63.xml"/><Relationship Id="rId6" Type="http://schemas.openxmlformats.org/officeDocument/2006/relationships/image" Target="../media/image55.png"/><Relationship Id="rId5" Type="http://schemas.openxmlformats.org/officeDocument/2006/relationships/image" Target="../media/image19.png"/><Relationship Id="rId4" Type="http://schemas.openxmlformats.org/officeDocument/2006/relationships/image" Target="../media/image29.sv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64.xml"/><Relationship Id="rId5" Type="http://schemas.openxmlformats.org/officeDocument/2006/relationships/image" Target="../media/image58.png"/><Relationship Id="rId4" Type="http://schemas.openxmlformats.org/officeDocument/2006/relationships/image" Target="../media/image29.sv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65.xml"/><Relationship Id="rId5" Type="http://schemas.openxmlformats.org/officeDocument/2006/relationships/image" Target="../media/image58.png"/><Relationship Id="rId4" Type="http://schemas.openxmlformats.org/officeDocument/2006/relationships/image" Target="../media/image29.sv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66.xml"/><Relationship Id="rId5" Type="http://schemas.openxmlformats.org/officeDocument/2006/relationships/image" Target="../media/image59.png"/><Relationship Id="rId4" Type="http://schemas.openxmlformats.org/officeDocument/2006/relationships/image" Target="../media/image29.sv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67.xml"/><Relationship Id="rId5" Type="http://schemas.openxmlformats.org/officeDocument/2006/relationships/image" Target="../media/image59.png"/><Relationship Id="rId4" Type="http://schemas.openxmlformats.org/officeDocument/2006/relationships/image" Target="../media/image29.sv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68.xml"/><Relationship Id="rId5" Type="http://schemas.openxmlformats.org/officeDocument/2006/relationships/image" Target="../media/image53.png"/><Relationship Id="rId4" Type="http://schemas.openxmlformats.org/officeDocument/2006/relationships/image" Target="../media/image29.sv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69.xml"/><Relationship Id="rId5" Type="http://schemas.openxmlformats.org/officeDocument/2006/relationships/image" Target="../media/image53.png"/><Relationship Id="rId4" Type="http://schemas.openxmlformats.org/officeDocument/2006/relationships/image" Target="../media/image29.sv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70.xml"/><Relationship Id="rId5" Type="http://schemas.openxmlformats.org/officeDocument/2006/relationships/image" Target="../media/image60.png"/><Relationship Id="rId4" Type="http://schemas.openxmlformats.org/officeDocument/2006/relationships/image" Target="../media/image29.sv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71.xml"/><Relationship Id="rId5" Type="http://schemas.openxmlformats.org/officeDocument/2006/relationships/image" Target="../media/image60.png"/><Relationship Id="rId4" Type="http://schemas.openxmlformats.org/officeDocument/2006/relationships/image" Target="../media/image29.sv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72.xml"/><Relationship Id="rId5" Type="http://schemas.openxmlformats.org/officeDocument/2006/relationships/image" Target="../media/image29.sv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2.jpeg"/><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ags" Target="../tags/tag73.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64.png"/><Relationship Id="rId4" Type="http://schemas.openxmlformats.org/officeDocument/2006/relationships/image" Target="../media/image31.png"/><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3.pn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tags" Target="../tags/tag10.xml"/><Relationship Id="rId16" Type="http://schemas.openxmlformats.org/officeDocument/2006/relationships/image" Target="../media/image16.pn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6.svg"/><Relationship Id="rId5" Type="http://schemas.openxmlformats.org/officeDocument/2006/relationships/tags" Target="../tags/tag13.xml"/><Relationship Id="rId15" Type="http://schemas.openxmlformats.org/officeDocument/2006/relationships/image" Target="../media/image15.png"/><Relationship Id="rId10" Type="http://schemas.openxmlformats.org/officeDocument/2006/relationships/image" Target="../media/image5.png"/><Relationship Id="rId4" Type="http://schemas.openxmlformats.org/officeDocument/2006/relationships/tags" Target="../tags/tag12.xml"/><Relationship Id="rId9" Type="http://schemas.openxmlformats.org/officeDocument/2006/relationships/image" Target="../media/image4.jpeg"/><Relationship Id="rId1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jpeg"/><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74.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52.png"/><Relationship Id="rId4" Type="http://schemas.openxmlformats.org/officeDocument/2006/relationships/image" Target="../media/image31.png"/><Relationship Id="rId9"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21.png"/><Relationship Id="rId11" Type="http://schemas.openxmlformats.org/officeDocument/2006/relationships/image" Target="../media/image55.png"/><Relationship Id="rId5" Type="http://schemas.openxmlformats.org/officeDocument/2006/relationships/image" Target="../media/image29.svg"/><Relationship Id="rId10" Type="http://schemas.openxmlformats.org/officeDocument/2006/relationships/image" Target="../media/image52.png"/><Relationship Id="rId4" Type="http://schemas.openxmlformats.org/officeDocument/2006/relationships/image" Target="../media/image28.png"/><Relationship Id="rId9" Type="http://schemas.openxmlformats.org/officeDocument/2006/relationships/image" Target="../media/image53.png"/><Relationship Id="rId1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29.svg"/><Relationship Id="rId11" Type="http://schemas.openxmlformats.org/officeDocument/2006/relationships/image" Target="../media/image55.png"/><Relationship Id="rId5" Type="http://schemas.openxmlformats.org/officeDocument/2006/relationships/image" Target="../media/image28.png"/><Relationship Id="rId10" Type="http://schemas.openxmlformats.org/officeDocument/2006/relationships/image" Target="../media/image52.png"/><Relationship Id="rId4" Type="http://schemas.openxmlformats.org/officeDocument/2006/relationships/image" Target="../media/image71.png"/><Relationship Id="rId9" Type="http://schemas.openxmlformats.org/officeDocument/2006/relationships/image" Target="../media/image53.png"/><Relationship Id="rId14" Type="http://schemas.openxmlformats.org/officeDocument/2006/relationships/image" Target="../media/image69.png"/></Relationships>
</file>

<file path=ppt/slides/_rels/slide4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9.png"/><Relationship Id="rId3" Type="http://schemas.openxmlformats.org/officeDocument/2006/relationships/image" Target="../media/image19.png"/><Relationship Id="rId7" Type="http://schemas.openxmlformats.org/officeDocument/2006/relationships/image" Target="../media/image73.png"/><Relationship Id="rId12"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tags" Target="../tags/tag79.xml"/><Relationship Id="rId6" Type="http://schemas.openxmlformats.org/officeDocument/2006/relationships/image" Target="../media/image72.png"/><Relationship Id="rId11" Type="http://schemas.openxmlformats.org/officeDocument/2006/relationships/image" Target="../media/image55.png"/><Relationship Id="rId5" Type="http://schemas.openxmlformats.org/officeDocument/2006/relationships/image" Target="../media/image29.svg"/><Relationship Id="rId10" Type="http://schemas.openxmlformats.org/officeDocument/2006/relationships/image" Target="../media/image52.png"/><Relationship Id="rId4" Type="http://schemas.openxmlformats.org/officeDocument/2006/relationships/image" Target="../media/image28.png"/><Relationship Id="rId9" Type="http://schemas.openxmlformats.org/officeDocument/2006/relationships/image" Target="../media/image67.png"/></Relationships>
</file>

<file path=ppt/slides/_rels/slide4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ags" Target="../tags/tag80.xml"/><Relationship Id="rId6" Type="http://schemas.openxmlformats.org/officeDocument/2006/relationships/image" Target="../media/image52.png"/><Relationship Id="rId5" Type="http://schemas.openxmlformats.org/officeDocument/2006/relationships/image" Target="../media/image53.png"/><Relationship Id="rId10" Type="http://schemas.openxmlformats.org/officeDocument/2006/relationships/image" Target="../media/image69.png"/><Relationship Id="rId4" Type="http://schemas.openxmlformats.org/officeDocument/2006/relationships/image" Target="../media/image67.png"/><Relationship Id="rId9"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tags" Target="../tags/tag81.xml"/><Relationship Id="rId6" Type="http://schemas.openxmlformats.org/officeDocument/2006/relationships/image" Target="../media/image74.png"/><Relationship Id="rId5" Type="http://schemas.openxmlformats.org/officeDocument/2006/relationships/image" Target="../media/image29.sv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8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image" Target="../media/image6.svg"/><Relationship Id="rId18" Type="http://schemas.openxmlformats.org/officeDocument/2006/relationships/image" Target="../media/image22.jpeg"/><Relationship Id="rId3" Type="http://schemas.openxmlformats.org/officeDocument/2006/relationships/tags" Target="../tags/tag18.xml"/><Relationship Id="rId21" Type="http://schemas.openxmlformats.org/officeDocument/2006/relationships/image" Target="../media/image25.jpeg"/><Relationship Id="rId7" Type="http://schemas.openxmlformats.org/officeDocument/2006/relationships/tags" Target="../tags/tag22.xml"/><Relationship Id="rId12" Type="http://schemas.openxmlformats.org/officeDocument/2006/relationships/image" Target="../media/image5.png"/><Relationship Id="rId17" Type="http://schemas.openxmlformats.org/officeDocument/2006/relationships/image" Target="../media/image21.png"/><Relationship Id="rId2" Type="http://schemas.openxmlformats.org/officeDocument/2006/relationships/tags" Target="../tags/tag17.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4.jpeg"/><Relationship Id="rId5" Type="http://schemas.openxmlformats.org/officeDocument/2006/relationships/tags" Target="../tags/tag20.xml"/><Relationship Id="rId15" Type="http://schemas.openxmlformats.org/officeDocument/2006/relationships/image" Target="../media/image19.png"/><Relationship Id="rId10" Type="http://schemas.openxmlformats.org/officeDocument/2006/relationships/slideLayout" Target="../slideLayouts/slideLayout7.xml"/><Relationship Id="rId19" Type="http://schemas.openxmlformats.org/officeDocument/2006/relationships/image" Target="../media/image23.png"/><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image" Target="../media/image18.jpeg"/></Relationships>
</file>

<file path=ppt/slides/_rels/slide5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7.xml"/><Relationship Id="rId7" Type="http://schemas.openxmlformats.org/officeDocument/2006/relationships/image" Target="../media/image7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6.png"/><Relationship Id="rId5" Type="http://schemas.openxmlformats.org/officeDocument/2006/relationships/image" Target="../media/image29.svg"/><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29.svg"/></Relationships>
</file>

<file path=ppt/slides/_rels/slide5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4.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image" Target="../media/image8.png"/><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image" Target="../media/image7.svg"/><Relationship Id="rId2" Type="http://schemas.openxmlformats.org/officeDocument/2006/relationships/tags" Target="../tags/tag84.xml"/><Relationship Id="rId16" Type="http://schemas.openxmlformats.org/officeDocument/2006/relationships/image" Target="../media/image45.png"/><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image" Target="../media/image5.png"/><Relationship Id="rId5" Type="http://schemas.openxmlformats.org/officeDocument/2006/relationships/tags" Target="../tags/tag87.xml"/><Relationship Id="rId15" Type="http://schemas.openxmlformats.org/officeDocument/2006/relationships/image" Target="../media/image9.svg"/><Relationship Id="rId10" Type="http://schemas.openxmlformats.org/officeDocument/2006/relationships/image" Target="../media/image4.jpeg"/><Relationship Id="rId4" Type="http://schemas.openxmlformats.org/officeDocument/2006/relationships/tags" Target="../tags/tag86.xml"/><Relationship Id="rId9" Type="http://schemas.openxmlformats.org/officeDocument/2006/relationships/slideLayout" Target="../slideLayouts/slideLayout7.xml"/><Relationship Id="rId14" Type="http://schemas.openxmlformats.org/officeDocument/2006/relationships/image" Target="../media/image44.svg"/></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ags" Target="../tags/tag91.xml"/><Relationship Id="rId5" Type="http://schemas.openxmlformats.org/officeDocument/2006/relationships/image" Target="../media/image29.sv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92.xml"/><Relationship Id="rId4" Type="http://schemas.openxmlformats.org/officeDocument/2006/relationships/image" Target="../media/image29.svg"/></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93.xml"/><Relationship Id="rId4" Type="http://schemas.openxmlformats.org/officeDocument/2006/relationships/image" Target="../media/image29.svg"/></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94.xml"/><Relationship Id="rId4" Type="http://schemas.openxmlformats.org/officeDocument/2006/relationships/image" Target="../media/image29.svg"/></Relationships>
</file>

<file path=ppt/slides/_rels/slide58.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image" Target="../media/image29.sv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28.png"/><Relationship Id="rId5" Type="http://schemas.openxmlformats.org/officeDocument/2006/relationships/image" Target="../media/image53.png"/><Relationship Id="rId4"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tags" Target="../tags/tag99.xml"/><Relationship Id="rId7" Type="http://schemas.openxmlformats.org/officeDocument/2006/relationships/image" Target="../media/image80.jpeg"/><Relationship Id="rId2" Type="http://schemas.openxmlformats.org/officeDocument/2006/relationships/tags" Target="../tags/tag98.xml"/><Relationship Id="rId1" Type="http://schemas.openxmlformats.org/officeDocument/2006/relationships/themeOverride" Target="../theme/themeOverride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7.sv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2.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80.jpeg"/><Relationship Id="rId5" Type="http://schemas.openxmlformats.org/officeDocument/2006/relationships/image" Target="../media/image29.svg"/><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tags" Target="../tags/tag102.xml"/></Relationships>
</file>

<file path=ppt/slides/_rels/slide6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05.xml"/><Relationship Id="rId7" Type="http://schemas.openxmlformats.org/officeDocument/2006/relationships/image" Target="../media/image31.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slideLayout" Target="../slideLayouts/slideLayout7.xml"/><Relationship Id="rId5" Type="http://schemas.openxmlformats.org/officeDocument/2006/relationships/tags" Target="../tags/tag107.xml"/><Relationship Id="rId4" Type="http://schemas.openxmlformats.org/officeDocument/2006/relationships/tags" Target="../tags/tag106.xml"/><Relationship Id="rId9" Type="http://schemas.openxmlformats.org/officeDocument/2006/relationships/image" Target="../media/image29.sv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83.png"/><Relationship Id="rId5" Type="http://schemas.openxmlformats.org/officeDocument/2006/relationships/image" Target="../media/image29.svg"/><Relationship Id="rId4" Type="http://schemas.openxmlformats.org/officeDocument/2006/relationships/image" Target="../media/image28.png"/></Relationships>
</file>

<file path=ppt/slides/_rels/slide6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tags" Target="../tags/tag112.xml"/><Relationship Id="rId7" Type="http://schemas.openxmlformats.org/officeDocument/2006/relationships/image" Target="../media/image80.jpe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7.xml"/><Relationship Id="rId1" Type="http://schemas.openxmlformats.org/officeDocument/2006/relationships/tags" Target="../tags/tag113.xml"/></Relationships>
</file>

<file path=ppt/slides/_rels/slide6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16.xml"/><Relationship Id="rId7" Type="http://schemas.openxmlformats.org/officeDocument/2006/relationships/image" Target="../media/image31.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slideLayout" Target="../slideLayouts/slideLayout7.xml"/><Relationship Id="rId5" Type="http://schemas.openxmlformats.org/officeDocument/2006/relationships/tags" Target="../tags/tag118.xml"/><Relationship Id="rId4" Type="http://schemas.openxmlformats.org/officeDocument/2006/relationships/tags" Target="../tags/tag117.xml"/><Relationship Id="rId9" Type="http://schemas.openxmlformats.org/officeDocument/2006/relationships/image" Target="../media/image29.svg"/></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19.xml"/><Relationship Id="rId4" Type="http://schemas.openxmlformats.org/officeDocument/2006/relationships/image" Target="../media/image29.svg"/></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20.xml"/><Relationship Id="rId4" Type="http://schemas.openxmlformats.org/officeDocument/2006/relationships/image" Target="../media/image29.svg"/></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21.xml"/><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27.xml"/><Relationship Id="rId7" Type="http://schemas.openxmlformats.org/officeDocument/2006/relationships/image" Target="../media/image30.jpe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slideLayout" Target="../slideLayouts/slideLayout7.xml"/><Relationship Id="rId9"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60.png"/><Relationship Id="rId5" Type="http://schemas.openxmlformats.org/officeDocument/2006/relationships/image" Target="../media/image29.svg"/><Relationship Id="rId4" Type="http://schemas.openxmlformats.org/officeDocument/2006/relationships/image" Target="../media/image28.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5.pn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80.jpeg"/><Relationship Id="rId5" Type="http://schemas.openxmlformats.org/officeDocument/2006/relationships/image" Target="../media/image29.svg"/><Relationship Id="rId4" Type="http://schemas.openxmlformats.org/officeDocument/2006/relationships/image" Target="../media/image28.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6.png"/><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80.jpeg"/><Relationship Id="rId5" Type="http://schemas.openxmlformats.org/officeDocument/2006/relationships/image" Target="../media/image29.svg"/><Relationship Id="rId4" Type="http://schemas.openxmlformats.org/officeDocument/2006/relationships/image" Target="../media/image28.png"/></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tags" Target="../tags/tag128.xml"/></Relationships>
</file>

<file path=ppt/slides/_rels/slide7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31.xml"/><Relationship Id="rId7" Type="http://schemas.openxmlformats.org/officeDocument/2006/relationships/image" Target="../media/image31.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7.xml"/><Relationship Id="rId5" Type="http://schemas.openxmlformats.org/officeDocument/2006/relationships/tags" Target="../tags/tag133.xml"/><Relationship Id="rId4" Type="http://schemas.openxmlformats.org/officeDocument/2006/relationships/tags" Target="../tags/tag132.xml"/><Relationship Id="rId9" Type="http://schemas.openxmlformats.org/officeDocument/2006/relationships/image" Target="../media/image29.svg"/></Relationships>
</file>

<file path=ppt/slides/_rels/slide7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tags" Target="../tags/tag136.xml"/><Relationship Id="rId7" Type="http://schemas.openxmlformats.org/officeDocument/2006/relationships/image" Target="../media/image80.jpe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8.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80.jpeg"/><Relationship Id="rId5" Type="http://schemas.openxmlformats.org/officeDocument/2006/relationships/image" Target="../media/image29.svg"/><Relationship Id="rId4" Type="http://schemas.openxmlformats.org/officeDocument/2006/relationships/image" Target="../media/image28.png"/></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tags" Target="../tags/tag139.xml"/></Relationships>
</file>

<file path=ppt/slides/_rels/slide7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42.xml"/><Relationship Id="rId7" Type="http://schemas.openxmlformats.org/officeDocument/2006/relationships/image" Target="../media/image31.pn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slideLayout" Target="../slideLayouts/slideLayout7.xml"/><Relationship Id="rId5" Type="http://schemas.openxmlformats.org/officeDocument/2006/relationships/tags" Target="../tags/tag144.xml"/><Relationship Id="rId4" Type="http://schemas.openxmlformats.org/officeDocument/2006/relationships/tags" Target="../tags/tag143.xml"/><Relationship Id="rId9" Type="http://schemas.openxmlformats.org/officeDocument/2006/relationships/image" Target="../media/image29.svg"/></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45.xml"/><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30.xml"/><Relationship Id="rId7" Type="http://schemas.openxmlformats.org/officeDocument/2006/relationships/image" Target="../media/image29.sv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8.png"/><Relationship Id="rId5" Type="http://schemas.openxmlformats.org/officeDocument/2006/relationships/slideLayout" Target="../slideLayouts/slideLayout7.xml"/><Relationship Id="rId10" Type="http://schemas.openxmlformats.org/officeDocument/2006/relationships/image" Target="../media/image34.png"/><Relationship Id="rId4" Type="http://schemas.openxmlformats.org/officeDocument/2006/relationships/tags" Target="../tags/tag31.xml"/><Relationship Id="rId9" Type="http://schemas.openxmlformats.org/officeDocument/2006/relationships/image" Target="../media/image30.jpeg"/></Relationships>
</file>

<file path=ppt/slides/_rels/slide80.xml.rels><?xml version="1.0" encoding="UTF-8" standalone="yes"?>
<Relationships xmlns="http://schemas.openxmlformats.org/package/2006/relationships"><Relationship Id="rId3" Type="http://schemas.openxmlformats.org/officeDocument/2006/relationships/tags" Target="../tags/tag148.xml"/><Relationship Id="rId7" Type="http://schemas.openxmlformats.org/officeDocument/2006/relationships/image" Target="../media/image29.sv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28.png"/><Relationship Id="rId5" Type="http://schemas.openxmlformats.org/officeDocument/2006/relationships/image" Target="../media/image89.png"/><Relationship Id="rId4"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0.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80.jpeg"/><Relationship Id="rId5" Type="http://schemas.openxmlformats.org/officeDocument/2006/relationships/image" Target="../media/image29.svg"/><Relationship Id="rId4" Type="http://schemas.openxmlformats.org/officeDocument/2006/relationships/image" Target="../media/image28.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1.png"/><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image" Target="../media/image80.jpeg"/><Relationship Id="rId5" Type="http://schemas.openxmlformats.org/officeDocument/2006/relationships/image" Target="../media/image29.svg"/><Relationship Id="rId4" Type="http://schemas.openxmlformats.org/officeDocument/2006/relationships/image" Target="../media/image28.png"/></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7.xml"/><Relationship Id="rId1" Type="http://schemas.openxmlformats.org/officeDocument/2006/relationships/tags" Target="../tags/tag153.xml"/></Relationships>
</file>

<file path=ppt/slides/_rels/slide8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56.xml"/><Relationship Id="rId7" Type="http://schemas.openxmlformats.org/officeDocument/2006/relationships/image" Target="../media/image31.pn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slideLayout" Target="../slideLayouts/slideLayout7.xml"/><Relationship Id="rId5" Type="http://schemas.openxmlformats.org/officeDocument/2006/relationships/tags" Target="../tags/tag158.xml"/><Relationship Id="rId4" Type="http://schemas.openxmlformats.org/officeDocument/2006/relationships/tags" Target="../tags/tag157.xml"/><Relationship Id="rId9" Type="http://schemas.openxmlformats.org/officeDocument/2006/relationships/image" Target="../media/image29.svg"/></Relationships>
</file>

<file path=ppt/slides/_rels/slide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59.xml"/><Relationship Id="rId4" Type="http://schemas.openxmlformats.org/officeDocument/2006/relationships/image" Target="../media/image29.svg"/></Relationships>
</file>

<file path=ppt/slides/_rels/slide86.xml.rels><?xml version="1.0" encoding="UTF-8" standalone="yes"?>
<Relationships xmlns="http://schemas.openxmlformats.org/package/2006/relationships"><Relationship Id="rId3" Type="http://schemas.openxmlformats.org/officeDocument/2006/relationships/tags" Target="../tags/tag162.xml"/><Relationship Id="rId7" Type="http://schemas.openxmlformats.org/officeDocument/2006/relationships/image" Target="../media/image29.svg"/><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28.png"/><Relationship Id="rId5" Type="http://schemas.openxmlformats.org/officeDocument/2006/relationships/image" Target="../media/image56.png"/><Relationship Id="rId4"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2.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80.jpeg"/><Relationship Id="rId5" Type="http://schemas.openxmlformats.org/officeDocument/2006/relationships/image" Target="../media/image29.svg"/><Relationship Id="rId4" Type="http://schemas.openxmlformats.org/officeDocument/2006/relationships/image" Target="../media/image28.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3.pn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image" Target="../media/image80.jpeg"/><Relationship Id="rId5" Type="http://schemas.openxmlformats.org/officeDocument/2006/relationships/image" Target="../media/image29.svg"/><Relationship Id="rId4" Type="http://schemas.openxmlformats.org/officeDocument/2006/relationships/image" Target="../media/image28.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3.png"/><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80.jpeg"/><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30.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171.xml"/><Relationship Id="rId7" Type="http://schemas.openxmlformats.org/officeDocument/2006/relationships/image" Target="../media/image31.png"/><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slideLayout" Target="../slideLayouts/slideLayout7.xml"/><Relationship Id="rId5" Type="http://schemas.openxmlformats.org/officeDocument/2006/relationships/tags" Target="../tags/tag173.xml"/><Relationship Id="rId4" Type="http://schemas.openxmlformats.org/officeDocument/2006/relationships/tags" Target="../tags/tag172.xml"/><Relationship Id="rId9" Type="http://schemas.openxmlformats.org/officeDocument/2006/relationships/image" Target="../media/image29.svg"/></Relationships>
</file>

<file path=ppt/slides/_rels/slide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74.xml"/><Relationship Id="rId6" Type="http://schemas.openxmlformats.org/officeDocument/2006/relationships/image" Target="../media/image94.png"/><Relationship Id="rId5" Type="http://schemas.openxmlformats.org/officeDocument/2006/relationships/image" Target="../media/image34.png"/><Relationship Id="rId4" Type="http://schemas.openxmlformats.org/officeDocument/2006/relationships/image" Target="../media/image29.svg"/></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tags" Target="../tags/tag177.xml"/><Relationship Id="rId7" Type="http://schemas.openxmlformats.org/officeDocument/2006/relationships/image" Target="../media/image96.png"/><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image" Target="../media/image29.svg"/><Relationship Id="rId4" Type="http://schemas.openxmlformats.org/officeDocument/2006/relationships/image" Target="../media/image28.png"/></Relationships>
</file>

<file path=ppt/slides/_rels/slide95.xml.rels><?xml version="1.0" encoding="UTF-8" standalone="yes"?>
<Relationships xmlns="http://schemas.openxmlformats.org/package/2006/relationships"><Relationship Id="rId3" Type="http://schemas.openxmlformats.org/officeDocument/2006/relationships/tags" Target="../tags/tag182.xml"/><Relationship Id="rId7" Type="http://schemas.openxmlformats.org/officeDocument/2006/relationships/image" Target="../media/image80.jpe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185.xml"/><Relationship Id="rId7" Type="http://schemas.openxmlformats.org/officeDocument/2006/relationships/image" Target="../media/image97.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image" Target="../media/image98.png"/><Relationship Id="rId5" Type="http://schemas.openxmlformats.org/officeDocument/2006/relationships/image" Target="../media/image29.svg"/><Relationship Id="rId4" Type="http://schemas.openxmlformats.org/officeDocument/2006/relationships/image" Target="../media/image28.png"/></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21.png"/><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972774" y="2098331"/>
            <a:ext cx="8130777" cy="1477328"/>
          </a:xfrm>
          <a:prstGeom prst="rect">
            <a:avLst/>
          </a:prstGeom>
        </p:spPr>
        <p:txBody>
          <a:bodyPr wrap="square" lIns="0" tIns="0" rIns="0" bIns="0" rtlCol="0" anchor="t">
            <a:spAutoFit/>
          </a:bodyPr>
          <a:lstStyle/>
          <a:p>
            <a:pPr algn="ctr" defTabSz="685834">
              <a:lnSpc>
                <a:spcPct val="150000"/>
              </a:lnSpc>
            </a:pPr>
            <a:r>
              <a:rPr lang="en-US" sz="3200" dirty="0" err="1">
                <a:solidFill>
                  <a:srgbClr val="32787A"/>
                </a:solidFill>
                <a:latin typeface="Carelia"/>
              </a:rPr>
              <a:t>Programme</a:t>
            </a:r>
            <a:r>
              <a:rPr lang="en-US" sz="3200" dirty="0">
                <a:solidFill>
                  <a:srgbClr val="32787A"/>
                </a:solidFill>
                <a:latin typeface="Carelia"/>
              </a:rPr>
              <a:t> de </a:t>
            </a:r>
            <a:r>
              <a:rPr lang="en-US" sz="3200" dirty="0" err="1">
                <a:solidFill>
                  <a:srgbClr val="32787A"/>
                </a:solidFill>
                <a:latin typeface="Carelia"/>
              </a:rPr>
              <a:t>remédiation</a:t>
            </a:r>
            <a:r>
              <a:rPr lang="en-US" sz="3200" dirty="0">
                <a:solidFill>
                  <a:srgbClr val="32787A"/>
                </a:solidFill>
                <a:latin typeface="Carelia"/>
              </a:rPr>
              <a:t>  intensive </a:t>
            </a:r>
          </a:p>
          <a:p>
            <a:pPr algn="ctr" defTabSz="685834">
              <a:lnSpc>
                <a:spcPct val="150000"/>
              </a:lnSpc>
            </a:pPr>
            <a:r>
              <a:rPr lang="en-US" sz="3200" dirty="0">
                <a:solidFill>
                  <a:srgbClr val="32787A"/>
                </a:solidFill>
                <a:latin typeface="Carelia"/>
              </a:rPr>
              <a:t>     -Français-</a:t>
            </a:r>
          </a:p>
        </p:txBody>
      </p:sp>
      <p:sp>
        <p:nvSpPr>
          <p:cNvPr id="5" name="ZoneTexte 4">
            <a:extLst>
              <a:ext uri="{FF2B5EF4-FFF2-40B4-BE49-F238E27FC236}">
                <a16:creationId xmlns:a16="http://schemas.microsoft.com/office/drawing/2014/main" id="{78DEA8EF-E746-A63E-76B4-9205D5002C8C}"/>
              </a:ext>
            </a:extLst>
          </p:cNvPr>
          <p:cNvSpPr txBox="1"/>
          <p:nvPr/>
        </p:nvSpPr>
        <p:spPr>
          <a:xfrm>
            <a:off x="4019814" y="9625936"/>
            <a:ext cx="6035039" cy="646331"/>
          </a:xfrm>
          <a:prstGeom prst="rect">
            <a:avLst/>
          </a:prstGeom>
          <a:noFill/>
        </p:spPr>
        <p:txBody>
          <a:bodyPr wrap="square" rtlCol="0">
            <a:spAutoFit/>
          </a:bodyPr>
          <a:lstStyle/>
          <a:p>
            <a:pPr algn="ctr" defTabSz="685834"/>
            <a:r>
              <a:rPr lang="fr-MA" i="1" dirty="0">
                <a:solidFill>
                  <a:prstClr val="black">
                    <a:lumMod val="75000"/>
                    <a:lumOff val="25000"/>
                  </a:prstClr>
                </a:solidFill>
                <a:latin typeface="Calibri"/>
              </a:rPr>
              <a:t>Version expérimentale pour les Ecoles Pionnières. </a:t>
            </a:r>
          </a:p>
          <a:p>
            <a:pPr algn="ctr" defTabSz="685834"/>
            <a:r>
              <a:rPr lang="fr-MA" i="1" dirty="0">
                <a:solidFill>
                  <a:prstClr val="black">
                    <a:lumMod val="75000"/>
                    <a:lumOff val="25000"/>
                  </a:prstClr>
                </a:solidFill>
                <a:latin typeface="Calibri"/>
              </a:rPr>
              <a:t>Non définitive. En cours d’amélioration.  </a:t>
            </a:r>
          </a:p>
        </p:txBody>
      </p:sp>
      <p:pic>
        <p:nvPicPr>
          <p:cNvPr id="2050" name="Picture 2" descr="الصفحة الرئيسية">
            <a:extLst>
              <a:ext uri="{FF2B5EF4-FFF2-40B4-BE49-F238E27FC236}">
                <a16:creationId xmlns:a16="http://schemas.microsoft.com/office/drawing/2014/main" id="{6639833F-3EB5-41FA-6625-3CC8E815B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605" y="368771"/>
            <a:ext cx="7666790" cy="1449894"/>
          </a:xfrm>
          <a:prstGeom prst="rect">
            <a:avLst/>
          </a:prstGeom>
          <a:noFill/>
          <a:extLst>
            <a:ext uri="{909E8E84-426E-40DD-AFC4-6F175D3DCCD1}">
              <a14:hiddenFill xmlns:a14="http://schemas.microsoft.com/office/drawing/2010/main">
                <a:solidFill>
                  <a:srgbClr val="FFFFFF"/>
                </a:solidFill>
              </a14:hiddenFill>
            </a:ext>
          </a:extLst>
        </p:spPr>
      </p:pic>
      <p:sp>
        <p:nvSpPr>
          <p:cNvPr id="12" name="Forme libre : forme 11">
            <a:extLst>
              <a:ext uri="{FF2B5EF4-FFF2-40B4-BE49-F238E27FC236}">
                <a16:creationId xmlns:a16="http://schemas.microsoft.com/office/drawing/2014/main" id="{871AC103-0B10-F099-6BAB-4D795A1C0826}"/>
              </a:ext>
            </a:extLst>
          </p:cNvPr>
          <p:cNvSpPr/>
          <p:nvPr/>
        </p:nvSpPr>
        <p:spPr>
          <a:xfrm rot="21338648" flipV="1">
            <a:off x="5633176" y="5858898"/>
            <a:ext cx="3728117" cy="1320864"/>
          </a:xfrm>
          <a:custGeom>
            <a:avLst/>
            <a:gdLst>
              <a:gd name="connsiteX0" fmla="*/ 138545 w 2969491"/>
              <a:gd name="connsiteY0" fmla="*/ 124691 h 651164"/>
              <a:gd name="connsiteX1" fmla="*/ 2706255 w 2969491"/>
              <a:gd name="connsiteY1" fmla="*/ 0 h 651164"/>
              <a:gd name="connsiteX2" fmla="*/ 2890982 w 2969491"/>
              <a:gd name="connsiteY2" fmla="*/ 78509 h 651164"/>
              <a:gd name="connsiteX3" fmla="*/ 2969491 w 2969491"/>
              <a:gd name="connsiteY3" fmla="*/ 258618 h 651164"/>
              <a:gd name="connsiteX4" fmla="*/ 2872509 w 2969491"/>
              <a:gd name="connsiteY4" fmla="*/ 378691 h 651164"/>
              <a:gd name="connsiteX5" fmla="*/ 170873 w 2969491"/>
              <a:gd name="connsiteY5" fmla="*/ 651164 h 651164"/>
              <a:gd name="connsiteX6" fmla="*/ 9236 w 2969491"/>
              <a:gd name="connsiteY6" fmla="*/ 531091 h 651164"/>
              <a:gd name="connsiteX7" fmla="*/ 0 w 2969491"/>
              <a:gd name="connsiteY7" fmla="*/ 207818 h 651164"/>
              <a:gd name="connsiteX8" fmla="*/ 138545 w 2969491"/>
              <a:gd name="connsiteY8" fmla="*/ 124691 h 651164"/>
              <a:gd name="connsiteX0" fmla="*/ 138545 w 2969491"/>
              <a:gd name="connsiteY0" fmla="*/ 124691 h 651164"/>
              <a:gd name="connsiteX1" fmla="*/ 2706255 w 2969491"/>
              <a:gd name="connsiteY1" fmla="*/ 0 h 651164"/>
              <a:gd name="connsiteX2" fmla="*/ 2890982 w 2969491"/>
              <a:gd name="connsiteY2" fmla="*/ 78509 h 651164"/>
              <a:gd name="connsiteX3" fmla="*/ 2969491 w 2969491"/>
              <a:gd name="connsiteY3" fmla="*/ 258618 h 651164"/>
              <a:gd name="connsiteX4" fmla="*/ 2872509 w 2969491"/>
              <a:gd name="connsiteY4" fmla="*/ 378691 h 651164"/>
              <a:gd name="connsiteX5" fmla="*/ 170873 w 2969491"/>
              <a:gd name="connsiteY5" fmla="*/ 651164 h 651164"/>
              <a:gd name="connsiteX6" fmla="*/ 9236 w 2969491"/>
              <a:gd name="connsiteY6" fmla="*/ 531091 h 651164"/>
              <a:gd name="connsiteX7" fmla="*/ 0 w 2969491"/>
              <a:gd name="connsiteY7" fmla="*/ 207818 h 651164"/>
              <a:gd name="connsiteX8" fmla="*/ 138545 w 2969491"/>
              <a:gd name="connsiteY8" fmla="*/ 124691 h 651164"/>
              <a:gd name="connsiteX0" fmla="*/ 138545 w 2969491"/>
              <a:gd name="connsiteY0" fmla="*/ 124691 h 651164"/>
              <a:gd name="connsiteX1" fmla="*/ 2706255 w 2969491"/>
              <a:gd name="connsiteY1" fmla="*/ 0 h 651164"/>
              <a:gd name="connsiteX2" fmla="*/ 2890982 w 2969491"/>
              <a:gd name="connsiteY2" fmla="*/ 78509 h 651164"/>
              <a:gd name="connsiteX3" fmla="*/ 2969491 w 2969491"/>
              <a:gd name="connsiteY3" fmla="*/ 258618 h 651164"/>
              <a:gd name="connsiteX4" fmla="*/ 2872509 w 2969491"/>
              <a:gd name="connsiteY4" fmla="*/ 378691 h 651164"/>
              <a:gd name="connsiteX5" fmla="*/ 170873 w 2969491"/>
              <a:gd name="connsiteY5" fmla="*/ 651164 h 651164"/>
              <a:gd name="connsiteX6" fmla="*/ 9236 w 2969491"/>
              <a:gd name="connsiteY6" fmla="*/ 531091 h 651164"/>
              <a:gd name="connsiteX7" fmla="*/ 0 w 2969491"/>
              <a:gd name="connsiteY7" fmla="*/ 207818 h 651164"/>
              <a:gd name="connsiteX8" fmla="*/ 138545 w 2969491"/>
              <a:gd name="connsiteY8" fmla="*/ 124691 h 651164"/>
              <a:gd name="connsiteX0" fmla="*/ 138545 w 2969491"/>
              <a:gd name="connsiteY0" fmla="*/ 124691 h 651164"/>
              <a:gd name="connsiteX1" fmla="*/ 2706255 w 2969491"/>
              <a:gd name="connsiteY1" fmla="*/ 0 h 651164"/>
              <a:gd name="connsiteX2" fmla="*/ 2890982 w 2969491"/>
              <a:gd name="connsiteY2" fmla="*/ 78509 h 651164"/>
              <a:gd name="connsiteX3" fmla="*/ 2969491 w 2969491"/>
              <a:gd name="connsiteY3" fmla="*/ 258618 h 651164"/>
              <a:gd name="connsiteX4" fmla="*/ 2872509 w 2969491"/>
              <a:gd name="connsiteY4" fmla="*/ 378691 h 651164"/>
              <a:gd name="connsiteX5" fmla="*/ 170873 w 2969491"/>
              <a:gd name="connsiteY5" fmla="*/ 651164 h 651164"/>
              <a:gd name="connsiteX6" fmla="*/ 9236 w 2969491"/>
              <a:gd name="connsiteY6" fmla="*/ 531091 h 651164"/>
              <a:gd name="connsiteX7" fmla="*/ 0 w 2969491"/>
              <a:gd name="connsiteY7" fmla="*/ 207818 h 651164"/>
              <a:gd name="connsiteX8" fmla="*/ 138545 w 2969491"/>
              <a:gd name="connsiteY8" fmla="*/ 124691 h 651164"/>
              <a:gd name="connsiteX0" fmla="*/ 138545 w 2969491"/>
              <a:gd name="connsiteY0" fmla="*/ 124691 h 656902"/>
              <a:gd name="connsiteX1" fmla="*/ 2706255 w 2969491"/>
              <a:gd name="connsiteY1" fmla="*/ 0 h 656902"/>
              <a:gd name="connsiteX2" fmla="*/ 2890982 w 2969491"/>
              <a:gd name="connsiteY2" fmla="*/ 78509 h 656902"/>
              <a:gd name="connsiteX3" fmla="*/ 2969491 w 2969491"/>
              <a:gd name="connsiteY3" fmla="*/ 258618 h 656902"/>
              <a:gd name="connsiteX4" fmla="*/ 2872509 w 2969491"/>
              <a:gd name="connsiteY4" fmla="*/ 378691 h 656902"/>
              <a:gd name="connsiteX5" fmla="*/ 170873 w 2969491"/>
              <a:gd name="connsiteY5" fmla="*/ 651164 h 656902"/>
              <a:gd name="connsiteX6" fmla="*/ 9236 w 2969491"/>
              <a:gd name="connsiteY6" fmla="*/ 531091 h 656902"/>
              <a:gd name="connsiteX7" fmla="*/ 0 w 2969491"/>
              <a:gd name="connsiteY7" fmla="*/ 207818 h 656902"/>
              <a:gd name="connsiteX8" fmla="*/ 138545 w 2969491"/>
              <a:gd name="connsiteY8" fmla="*/ 124691 h 656902"/>
              <a:gd name="connsiteX0" fmla="*/ 138545 w 2969491"/>
              <a:gd name="connsiteY0" fmla="*/ 124890 h 657101"/>
              <a:gd name="connsiteX1" fmla="*/ 2706255 w 2969491"/>
              <a:gd name="connsiteY1" fmla="*/ 199 h 657101"/>
              <a:gd name="connsiteX2" fmla="*/ 2890982 w 2969491"/>
              <a:gd name="connsiteY2" fmla="*/ 78708 h 657101"/>
              <a:gd name="connsiteX3" fmla="*/ 2969491 w 2969491"/>
              <a:gd name="connsiteY3" fmla="*/ 258817 h 657101"/>
              <a:gd name="connsiteX4" fmla="*/ 2872509 w 2969491"/>
              <a:gd name="connsiteY4" fmla="*/ 378890 h 657101"/>
              <a:gd name="connsiteX5" fmla="*/ 170873 w 2969491"/>
              <a:gd name="connsiteY5" fmla="*/ 651363 h 657101"/>
              <a:gd name="connsiteX6" fmla="*/ 9236 w 2969491"/>
              <a:gd name="connsiteY6" fmla="*/ 531290 h 657101"/>
              <a:gd name="connsiteX7" fmla="*/ 0 w 2969491"/>
              <a:gd name="connsiteY7" fmla="*/ 208017 h 657101"/>
              <a:gd name="connsiteX8" fmla="*/ 138545 w 2969491"/>
              <a:gd name="connsiteY8" fmla="*/ 124890 h 657101"/>
              <a:gd name="connsiteX0" fmla="*/ 138545 w 2969491"/>
              <a:gd name="connsiteY0" fmla="*/ 125008 h 657219"/>
              <a:gd name="connsiteX1" fmla="*/ 2706255 w 2969491"/>
              <a:gd name="connsiteY1" fmla="*/ 317 h 657219"/>
              <a:gd name="connsiteX2" fmla="*/ 2890982 w 2969491"/>
              <a:gd name="connsiteY2" fmla="*/ 78826 h 657219"/>
              <a:gd name="connsiteX3" fmla="*/ 2969491 w 2969491"/>
              <a:gd name="connsiteY3" fmla="*/ 258935 h 657219"/>
              <a:gd name="connsiteX4" fmla="*/ 2872509 w 2969491"/>
              <a:gd name="connsiteY4" fmla="*/ 379008 h 657219"/>
              <a:gd name="connsiteX5" fmla="*/ 170873 w 2969491"/>
              <a:gd name="connsiteY5" fmla="*/ 651481 h 657219"/>
              <a:gd name="connsiteX6" fmla="*/ 9236 w 2969491"/>
              <a:gd name="connsiteY6" fmla="*/ 531408 h 657219"/>
              <a:gd name="connsiteX7" fmla="*/ 0 w 2969491"/>
              <a:gd name="connsiteY7" fmla="*/ 208135 h 657219"/>
              <a:gd name="connsiteX8" fmla="*/ 138545 w 2969491"/>
              <a:gd name="connsiteY8" fmla="*/ 125008 h 657219"/>
              <a:gd name="connsiteX0" fmla="*/ 138545 w 2972005"/>
              <a:gd name="connsiteY0" fmla="*/ 125008 h 657219"/>
              <a:gd name="connsiteX1" fmla="*/ 2706255 w 2972005"/>
              <a:gd name="connsiteY1" fmla="*/ 317 h 657219"/>
              <a:gd name="connsiteX2" fmla="*/ 2890982 w 2972005"/>
              <a:gd name="connsiteY2" fmla="*/ 78826 h 657219"/>
              <a:gd name="connsiteX3" fmla="*/ 2969491 w 2972005"/>
              <a:gd name="connsiteY3" fmla="*/ 258935 h 657219"/>
              <a:gd name="connsiteX4" fmla="*/ 2872509 w 2972005"/>
              <a:gd name="connsiteY4" fmla="*/ 379008 h 657219"/>
              <a:gd name="connsiteX5" fmla="*/ 170873 w 2972005"/>
              <a:gd name="connsiteY5" fmla="*/ 651481 h 657219"/>
              <a:gd name="connsiteX6" fmla="*/ 9236 w 2972005"/>
              <a:gd name="connsiteY6" fmla="*/ 531408 h 657219"/>
              <a:gd name="connsiteX7" fmla="*/ 0 w 2972005"/>
              <a:gd name="connsiteY7" fmla="*/ 208135 h 657219"/>
              <a:gd name="connsiteX8" fmla="*/ 138545 w 2972005"/>
              <a:gd name="connsiteY8" fmla="*/ 125008 h 657219"/>
              <a:gd name="connsiteX0" fmla="*/ 138545 w 2973912"/>
              <a:gd name="connsiteY0" fmla="*/ 125008 h 657219"/>
              <a:gd name="connsiteX1" fmla="*/ 2706255 w 2973912"/>
              <a:gd name="connsiteY1" fmla="*/ 317 h 657219"/>
              <a:gd name="connsiteX2" fmla="*/ 2890982 w 2973912"/>
              <a:gd name="connsiteY2" fmla="*/ 78826 h 657219"/>
              <a:gd name="connsiteX3" fmla="*/ 2969491 w 2973912"/>
              <a:gd name="connsiteY3" fmla="*/ 258935 h 657219"/>
              <a:gd name="connsiteX4" fmla="*/ 2872509 w 2973912"/>
              <a:gd name="connsiteY4" fmla="*/ 379008 h 657219"/>
              <a:gd name="connsiteX5" fmla="*/ 170873 w 2973912"/>
              <a:gd name="connsiteY5" fmla="*/ 651481 h 657219"/>
              <a:gd name="connsiteX6" fmla="*/ 9236 w 2973912"/>
              <a:gd name="connsiteY6" fmla="*/ 531408 h 657219"/>
              <a:gd name="connsiteX7" fmla="*/ 0 w 2973912"/>
              <a:gd name="connsiteY7" fmla="*/ 208135 h 657219"/>
              <a:gd name="connsiteX8" fmla="*/ 138545 w 2973912"/>
              <a:gd name="connsiteY8" fmla="*/ 125008 h 65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912" h="657219">
                <a:moveTo>
                  <a:pt x="138545" y="125008"/>
                </a:moveTo>
                <a:lnTo>
                  <a:pt x="2706255" y="317"/>
                </a:lnTo>
                <a:cubicBezTo>
                  <a:pt x="2828121" y="-3658"/>
                  <a:pt x="2867087" y="30047"/>
                  <a:pt x="2890982" y="78826"/>
                </a:cubicBezTo>
                <a:lnTo>
                  <a:pt x="2969491" y="258935"/>
                </a:lnTo>
                <a:cubicBezTo>
                  <a:pt x="2987406" y="336640"/>
                  <a:pt x="2950053" y="379178"/>
                  <a:pt x="2872509" y="379008"/>
                </a:cubicBezTo>
                <a:lnTo>
                  <a:pt x="170873" y="651481"/>
                </a:lnTo>
                <a:cubicBezTo>
                  <a:pt x="101922" y="666723"/>
                  <a:pt x="5337" y="659356"/>
                  <a:pt x="9236" y="531408"/>
                </a:cubicBezTo>
                <a:lnTo>
                  <a:pt x="0" y="208135"/>
                </a:lnTo>
                <a:cubicBezTo>
                  <a:pt x="26085" y="152793"/>
                  <a:pt x="37097" y="137645"/>
                  <a:pt x="138545" y="125008"/>
                </a:cubicBezTo>
                <a:close/>
              </a:path>
            </a:pathLst>
          </a:custGeom>
          <a:gradFill flip="none" rotWithShape="1">
            <a:gsLst>
              <a:gs pos="0">
                <a:srgbClr val="B5D6D9">
                  <a:tint val="66000"/>
                  <a:satMod val="160000"/>
                  <a:lumMod val="47000"/>
                </a:srgbClr>
              </a:gs>
              <a:gs pos="100000">
                <a:srgbClr val="B5D6D9">
                  <a:tint val="44500"/>
                  <a:satMod val="160000"/>
                </a:srgbClr>
              </a:gs>
              <a:gs pos="100000">
                <a:srgbClr val="B5D6D9">
                  <a:tint val="23500"/>
                  <a:satMod val="160000"/>
                </a:srgbClr>
              </a:gs>
            </a:gsLst>
            <a:lin ang="13500000" scaled="1"/>
            <a:tileRect/>
          </a:gradFill>
          <a:ln w="1365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fr-FR" dirty="0">
              <a:effectLst>
                <a:outerShdw blurRad="38100" dist="38100" dir="2700000" algn="tl">
                  <a:srgbClr val="000000">
                    <a:alpha val="43137"/>
                  </a:srgbClr>
                </a:outerShdw>
              </a:effectLst>
            </a:endParaRPr>
          </a:p>
        </p:txBody>
      </p:sp>
      <p:sp>
        <p:nvSpPr>
          <p:cNvPr id="17" name="Forme libre : forme 16">
            <a:extLst>
              <a:ext uri="{FF2B5EF4-FFF2-40B4-BE49-F238E27FC236}">
                <a16:creationId xmlns:a16="http://schemas.microsoft.com/office/drawing/2014/main" id="{DFD43ECF-4B5A-1EA1-CAF1-7DF340D54C52}"/>
              </a:ext>
            </a:extLst>
          </p:cNvPr>
          <p:cNvSpPr/>
          <p:nvPr/>
        </p:nvSpPr>
        <p:spPr>
          <a:xfrm rot="261352" flipH="1" flipV="1">
            <a:off x="5748342" y="4937992"/>
            <a:ext cx="3675689" cy="1320864"/>
          </a:xfrm>
          <a:custGeom>
            <a:avLst/>
            <a:gdLst>
              <a:gd name="connsiteX0" fmla="*/ 138545 w 2969491"/>
              <a:gd name="connsiteY0" fmla="*/ 124691 h 651164"/>
              <a:gd name="connsiteX1" fmla="*/ 2706255 w 2969491"/>
              <a:gd name="connsiteY1" fmla="*/ 0 h 651164"/>
              <a:gd name="connsiteX2" fmla="*/ 2890982 w 2969491"/>
              <a:gd name="connsiteY2" fmla="*/ 78509 h 651164"/>
              <a:gd name="connsiteX3" fmla="*/ 2969491 w 2969491"/>
              <a:gd name="connsiteY3" fmla="*/ 258618 h 651164"/>
              <a:gd name="connsiteX4" fmla="*/ 2872509 w 2969491"/>
              <a:gd name="connsiteY4" fmla="*/ 378691 h 651164"/>
              <a:gd name="connsiteX5" fmla="*/ 170873 w 2969491"/>
              <a:gd name="connsiteY5" fmla="*/ 651164 h 651164"/>
              <a:gd name="connsiteX6" fmla="*/ 9236 w 2969491"/>
              <a:gd name="connsiteY6" fmla="*/ 531091 h 651164"/>
              <a:gd name="connsiteX7" fmla="*/ 0 w 2969491"/>
              <a:gd name="connsiteY7" fmla="*/ 207818 h 651164"/>
              <a:gd name="connsiteX8" fmla="*/ 138545 w 2969491"/>
              <a:gd name="connsiteY8" fmla="*/ 124691 h 651164"/>
              <a:gd name="connsiteX0" fmla="*/ 138545 w 2969491"/>
              <a:gd name="connsiteY0" fmla="*/ 124691 h 651164"/>
              <a:gd name="connsiteX1" fmla="*/ 2706255 w 2969491"/>
              <a:gd name="connsiteY1" fmla="*/ 0 h 651164"/>
              <a:gd name="connsiteX2" fmla="*/ 2890982 w 2969491"/>
              <a:gd name="connsiteY2" fmla="*/ 78509 h 651164"/>
              <a:gd name="connsiteX3" fmla="*/ 2969491 w 2969491"/>
              <a:gd name="connsiteY3" fmla="*/ 258618 h 651164"/>
              <a:gd name="connsiteX4" fmla="*/ 2872509 w 2969491"/>
              <a:gd name="connsiteY4" fmla="*/ 378691 h 651164"/>
              <a:gd name="connsiteX5" fmla="*/ 170873 w 2969491"/>
              <a:gd name="connsiteY5" fmla="*/ 651164 h 651164"/>
              <a:gd name="connsiteX6" fmla="*/ 9236 w 2969491"/>
              <a:gd name="connsiteY6" fmla="*/ 531091 h 651164"/>
              <a:gd name="connsiteX7" fmla="*/ 0 w 2969491"/>
              <a:gd name="connsiteY7" fmla="*/ 207818 h 651164"/>
              <a:gd name="connsiteX8" fmla="*/ 138545 w 2969491"/>
              <a:gd name="connsiteY8" fmla="*/ 124691 h 651164"/>
              <a:gd name="connsiteX0" fmla="*/ 138545 w 2969491"/>
              <a:gd name="connsiteY0" fmla="*/ 124691 h 651164"/>
              <a:gd name="connsiteX1" fmla="*/ 2706255 w 2969491"/>
              <a:gd name="connsiteY1" fmla="*/ 0 h 651164"/>
              <a:gd name="connsiteX2" fmla="*/ 2890982 w 2969491"/>
              <a:gd name="connsiteY2" fmla="*/ 78509 h 651164"/>
              <a:gd name="connsiteX3" fmla="*/ 2969491 w 2969491"/>
              <a:gd name="connsiteY3" fmla="*/ 258618 h 651164"/>
              <a:gd name="connsiteX4" fmla="*/ 2872509 w 2969491"/>
              <a:gd name="connsiteY4" fmla="*/ 378691 h 651164"/>
              <a:gd name="connsiteX5" fmla="*/ 170873 w 2969491"/>
              <a:gd name="connsiteY5" fmla="*/ 651164 h 651164"/>
              <a:gd name="connsiteX6" fmla="*/ 9236 w 2969491"/>
              <a:gd name="connsiteY6" fmla="*/ 531091 h 651164"/>
              <a:gd name="connsiteX7" fmla="*/ 0 w 2969491"/>
              <a:gd name="connsiteY7" fmla="*/ 207818 h 651164"/>
              <a:gd name="connsiteX8" fmla="*/ 138545 w 2969491"/>
              <a:gd name="connsiteY8" fmla="*/ 124691 h 651164"/>
              <a:gd name="connsiteX0" fmla="*/ 138545 w 2969491"/>
              <a:gd name="connsiteY0" fmla="*/ 124691 h 651164"/>
              <a:gd name="connsiteX1" fmla="*/ 2706255 w 2969491"/>
              <a:gd name="connsiteY1" fmla="*/ 0 h 651164"/>
              <a:gd name="connsiteX2" fmla="*/ 2890982 w 2969491"/>
              <a:gd name="connsiteY2" fmla="*/ 78509 h 651164"/>
              <a:gd name="connsiteX3" fmla="*/ 2969491 w 2969491"/>
              <a:gd name="connsiteY3" fmla="*/ 258618 h 651164"/>
              <a:gd name="connsiteX4" fmla="*/ 2872509 w 2969491"/>
              <a:gd name="connsiteY4" fmla="*/ 378691 h 651164"/>
              <a:gd name="connsiteX5" fmla="*/ 170873 w 2969491"/>
              <a:gd name="connsiteY5" fmla="*/ 651164 h 651164"/>
              <a:gd name="connsiteX6" fmla="*/ 9236 w 2969491"/>
              <a:gd name="connsiteY6" fmla="*/ 531091 h 651164"/>
              <a:gd name="connsiteX7" fmla="*/ 0 w 2969491"/>
              <a:gd name="connsiteY7" fmla="*/ 207818 h 651164"/>
              <a:gd name="connsiteX8" fmla="*/ 138545 w 2969491"/>
              <a:gd name="connsiteY8" fmla="*/ 124691 h 651164"/>
              <a:gd name="connsiteX0" fmla="*/ 138545 w 2969491"/>
              <a:gd name="connsiteY0" fmla="*/ 124691 h 656902"/>
              <a:gd name="connsiteX1" fmla="*/ 2706255 w 2969491"/>
              <a:gd name="connsiteY1" fmla="*/ 0 h 656902"/>
              <a:gd name="connsiteX2" fmla="*/ 2890982 w 2969491"/>
              <a:gd name="connsiteY2" fmla="*/ 78509 h 656902"/>
              <a:gd name="connsiteX3" fmla="*/ 2969491 w 2969491"/>
              <a:gd name="connsiteY3" fmla="*/ 258618 h 656902"/>
              <a:gd name="connsiteX4" fmla="*/ 2872509 w 2969491"/>
              <a:gd name="connsiteY4" fmla="*/ 378691 h 656902"/>
              <a:gd name="connsiteX5" fmla="*/ 170873 w 2969491"/>
              <a:gd name="connsiteY5" fmla="*/ 651164 h 656902"/>
              <a:gd name="connsiteX6" fmla="*/ 9236 w 2969491"/>
              <a:gd name="connsiteY6" fmla="*/ 531091 h 656902"/>
              <a:gd name="connsiteX7" fmla="*/ 0 w 2969491"/>
              <a:gd name="connsiteY7" fmla="*/ 207818 h 656902"/>
              <a:gd name="connsiteX8" fmla="*/ 138545 w 2969491"/>
              <a:gd name="connsiteY8" fmla="*/ 124691 h 656902"/>
              <a:gd name="connsiteX0" fmla="*/ 138545 w 2969491"/>
              <a:gd name="connsiteY0" fmla="*/ 124890 h 657101"/>
              <a:gd name="connsiteX1" fmla="*/ 2706255 w 2969491"/>
              <a:gd name="connsiteY1" fmla="*/ 199 h 657101"/>
              <a:gd name="connsiteX2" fmla="*/ 2890982 w 2969491"/>
              <a:gd name="connsiteY2" fmla="*/ 78708 h 657101"/>
              <a:gd name="connsiteX3" fmla="*/ 2969491 w 2969491"/>
              <a:gd name="connsiteY3" fmla="*/ 258817 h 657101"/>
              <a:gd name="connsiteX4" fmla="*/ 2872509 w 2969491"/>
              <a:gd name="connsiteY4" fmla="*/ 378890 h 657101"/>
              <a:gd name="connsiteX5" fmla="*/ 170873 w 2969491"/>
              <a:gd name="connsiteY5" fmla="*/ 651363 h 657101"/>
              <a:gd name="connsiteX6" fmla="*/ 9236 w 2969491"/>
              <a:gd name="connsiteY6" fmla="*/ 531290 h 657101"/>
              <a:gd name="connsiteX7" fmla="*/ 0 w 2969491"/>
              <a:gd name="connsiteY7" fmla="*/ 208017 h 657101"/>
              <a:gd name="connsiteX8" fmla="*/ 138545 w 2969491"/>
              <a:gd name="connsiteY8" fmla="*/ 124890 h 657101"/>
              <a:gd name="connsiteX0" fmla="*/ 138545 w 2969491"/>
              <a:gd name="connsiteY0" fmla="*/ 125008 h 657219"/>
              <a:gd name="connsiteX1" fmla="*/ 2706255 w 2969491"/>
              <a:gd name="connsiteY1" fmla="*/ 317 h 657219"/>
              <a:gd name="connsiteX2" fmla="*/ 2890982 w 2969491"/>
              <a:gd name="connsiteY2" fmla="*/ 78826 h 657219"/>
              <a:gd name="connsiteX3" fmla="*/ 2969491 w 2969491"/>
              <a:gd name="connsiteY3" fmla="*/ 258935 h 657219"/>
              <a:gd name="connsiteX4" fmla="*/ 2872509 w 2969491"/>
              <a:gd name="connsiteY4" fmla="*/ 379008 h 657219"/>
              <a:gd name="connsiteX5" fmla="*/ 170873 w 2969491"/>
              <a:gd name="connsiteY5" fmla="*/ 651481 h 657219"/>
              <a:gd name="connsiteX6" fmla="*/ 9236 w 2969491"/>
              <a:gd name="connsiteY6" fmla="*/ 531408 h 657219"/>
              <a:gd name="connsiteX7" fmla="*/ 0 w 2969491"/>
              <a:gd name="connsiteY7" fmla="*/ 208135 h 657219"/>
              <a:gd name="connsiteX8" fmla="*/ 138545 w 2969491"/>
              <a:gd name="connsiteY8" fmla="*/ 125008 h 657219"/>
              <a:gd name="connsiteX0" fmla="*/ 138545 w 2972005"/>
              <a:gd name="connsiteY0" fmla="*/ 125008 h 657219"/>
              <a:gd name="connsiteX1" fmla="*/ 2706255 w 2972005"/>
              <a:gd name="connsiteY1" fmla="*/ 317 h 657219"/>
              <a:gd name="connsiteX2" fmla="*/ 2890982 w 2972005"/>
              <a:gd name="connsiteY2" fmla="*/ 78826 h 657219"/>
              <a:gd name="connsiteX3" fmla="*/ 2969491 w 2972005"/>
              <a:gd name="connsiteY3" fmla="*/ 258935 h 657219"/>
              <a:gd name="connsiteX4" fmla="*/ 2872509 w 2972005"/>
              <a:gd name="connsiteY4" fmla="*/ 379008 h 657219"/>
              <a:gd name="connsiteX5" fmla="*/ 170873 w 2972005"/>
              <a:gd name="connsiteY5" fmla="*/ 651481 h 657219"/>
              <a:gd name="connsiteX6" fmla="*/ 9236 w 2972005"/>
              <a:gd name="connsiteY6" fmla="*/ 531408 h 657219"/>
              <a:gd name="connsiteX7" fmla="*/ 0 w 2972005"/>
              <a:gd name="connsiteY7" fmla="*/ 208135 h 657219"/>
              <a:gd name="connsiteX8" fmla="*/ 138545 w 2972005"/>
              <a:gd name="connsiteY8" fmla="*/ 125008 h 657219"/>
              <a:gd name="connsiteX0" fmla="*/ 138545 w 2973912"/>
              <a:gd name="connsiteY0" fmla="*/ 125008 h 657219"/>
              <a:gd name="connsiteX1" fmla="*/ 2706255 w 2973912"/>
              <a:gd name="connsiteY1" fmla="*/ 317 h 657219"/>
              <a:gd name="connsiteX2" fmla="*/ 2890982 w 2973912"/>
              <a:gd name="connsiteY2" fmla="*/ 78826 h 657219"/>
              <a:gd name="connsiteX3" fmla="*/ 2969491 w 2973912"/>
              <a:gd name="connsiteY3" fmla="*/ 258935 h 657219"/>
              <a:gd name="connsiteX4" fmla="*/ 2872509 w 2973912"/>
              <a:gd name="connsiteY4" fmla="*/ 379008 h 657219"/>
              <a:gd name="connsiteX5" fmla="*/ 170873 w 2973912"/>
              <a:gd name="connsiteY5" fmla="*/ 651481 h 657219"/>
              <a:gd name="connsiteX6" fmla="*/ 9236 w 2973912"/>
              <a:gd name="connsiteY6" fmla="*/ 531408 h 657219"/>
              <a:gd name="connsiteX7" fmla="*/ 0 w 2973912"/>
              <a:gd name="connsiteY7" fmla="*/ 208135 h 657219"/>
              <a:gd name="connsiteX8" fmla="*/ 138545 w 2973912"/>
              <a:gd name="connsiteY8" fmla="*/ 125008 h 65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912" h="657219">
                <a:moveTo>
                  <a:pt x="138545" y="125008"/>
                </a:moveTo>
                <a:lnTo>
                  <a:pt x="2706255" y="317"/>
                </a:lnTo>
                <a:cubicBezTo>
                  <a:pt x="2828121" y="-3658"/>
                  <a:pt x="2867087" y="30047"/>
                  <a:pt x="2890982" y="78826"/>
                </a:cubicBezTo>
                <a:lnTo>
                  <a:pt x="2969491" y="258935"/>
                </a:lnTo>
                <a:cubicBezTo>
                  <a:pt x="2987406" y="336640"/>
                  <a:pt x="2950053" y="379178"/>
                  <a:pt x="2872509" y="379008"/>
                </a:cubicBezTo>
                <a:lnTo>
                  <a:pt x="170873" y="651481"/>
                </a:lnTo>
                <a:cubicBezTo>
                  <a:pt x="101922" y="666723"/>
                  <a:pt x="5337" y="659356"/>
                  <a:pt x="9236" y="531408"/>
                </a:cubicBezTo>
                <a:lnTo>
                  <a:pt x="0" y="208135"/>
                </a:lnTo>
                <a:cubicBezTo>
                  <a:pt x="26085" y="152793"/>
                  <a:pt x="37097" y="137645"/>
                  <a:pt x="138545" y="125008"/>
                </a:cubicBezTo>
                <a:close/>
              </a:path>
            </a:pathLst>
          </a:custGeom>
          <a:gradFill flip="none" rotWithShape="1">
            <a:gsLst>
              <a:gs pos="0">
                <a:srgbClr val="62BCBE">
                  <a:shade val="30000"/>
                  <a:satMod val="115000"/>
                </a:srgbClr>
              </a:gs>
              <a:gs pos="50000">
                <a:srgbClr val="62BCBE">
                  <a:shade val="67500"/>
                  <a:satMod val="115000"/>
                </a:srgbClr>
              </a:gs>
              <a:gs pos="100000">
                <a:srgbClr val="62BCBE">
                  <a:shade val="100000"/>
                  <a:satMod val="115000"/>
                </a:srgbClr>
              </a:gs>
            </a:gsLst>
            <a:lin ang="10800000" scaled="1"/>
            <a:tileRect/>
          </a:gradFill>
          <a:ln w="1365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fr-FR" dirty="0">
              <a:effectLst>
                <a:outerShdw blurRad="38100" dist="38100" dir="2700000" algn="tl">
                  <a:srgbClr val="000000">
                    <a:alpha val="43137"/>
                  </a:srgbClr>
                </a:outerShdw>
              </a:effectLst>
            </a:endParaRPr>
          </a:p>
        </p:txBody>
      </p:sp>
      <p:sp>
        <p:nvSpPr>
          <p:cNvPr id="18" name="ZoneTexte 17">
            <a:extLst>
              <a:ext uri="{FF2B5EF4-FFF2-40B4-BE49-F238E27FC236}">
                <a16:creationId xmlns:a16="http://schemas.microsoft.com/office/drawing/2014/main" id="{B5E40694-37BF-C322-1326-D9E2856A6DD3}"/>
              </a:ext>
            </a:extLst>
          </p:cNvPr>
          <p:cNvSpPr txBox="1"/>
          <p:nvPr/>
        </p:nvSpPr>
        <p:spPr>
          <a:xfrm flipH="1">
            <a:off x="6508293" y="5169346"/>
            <a:ext cx="2496705" cy="1015663"/>
          </a:xfrm>
          <a:prstGeom prst="rect">
            <a:avLst/>
          </a:prstGeom>
          <a:noFill/>
        </p:spPr>
        <p:txBody>
          <a:bodyPr wrap="square" rtlCol="0">
            <a:spAutoFit/>
          </a:bodyPr>
          <a:lstStyle/>
          <a:p>
            <a:pPr algn="ctr"/>
            <a:r>
              <a:rPr lang="fr-FR" sz="4800" b="1" dirty="0">
                <a:solidFill>
                  <a:schemeClr val="bg1"/>
                </a:solidFill>
                <a:effectLst>
                  <a:outerShdw blurRad="38100" dist="38100" dir="2700000" algn="tl">
                    <a:srgbClr val="000000">
                      <a:alpha val="43137"/>
                    </a:srgbClr>
                  </a:outerShdw>
                </a:effectLst>
                <a:latin typeface="Microsoft Uighur" panose="02000000000000000000" pitchFamily="2" charset="-78"/>
                <a:cs typeface="Microsoft Uighur" panose="02000000000000000000" pitchFamily="2" charset="-78"/>
              </a:rPr>
              <a:t>Palier</a:t>
            </a:r>
            <a:r>
              <a:rPr lang="fr-FR" sz="6000" b="1" dirty="0">
                <a:solidFill>
                  <a:schemeClr val="bg1"/>
                </a:solidFill>
                <a:effectLst>
                  <a:outerShdw blurRad="38100" dist="38100" dir="2700000" algn="tl">
                    <a:srgbClr val="000000">
                      <a:alpha val="43137"/>
                    </a:srgbClr>
                  </a:outerShdw>
                </a:effectLst>
                <a:latin typeface="Microsoft Uighur" panose="02000000000000000000" pitchFamily="2" charset="-78"/>
                <a:cs typeface="Microsoft Uighur" panose="02000000000000000000" pitchFamily="2" charset="-78"/>
              </a:rPr>
              <a:t>: 1</a:t>
            </a:r>
          </a:p>
        </p:txBody>
      </p:sp>
      <p:sp>
        <p:nvSpPr>
          <p:cNvPr id="19" name="Ellipse 18">
            <a:extLst>
              <a:ext uri="{FF2B5EF4-FFF2-40B4-BE49-F238E27FC236}">
                <a16:creationId xmlns:a16="http://schemas.microsoft.com/office/drawing/2014/main" id="{5BDEEE85-D2BD-72B4-650C-163E3FB1D018}"/>
              </a:ext>
            </a:extLst>
          </p:cNvPr>
          <p:cNvSpPr/>
          <p:nvPr/>
        </p:nvSpPr>
        <p:spPr>
          <a:xfrm>
            <a:off x="4210914" y="4938033"/>
            <a:ext cx="2647086" cy="2570152"/>
          </a:xfrm>
          <a:prstGeom prst="ellipse">
            <a:avLst/>
          </a:prstGeom>
          <a:gradFill flip="none" rotWithShape="1">
            <a:gsLst>
              <a:gs pos="0">
                <a:srgbClr val="32787A">
                  <a:shade val="30000"/>
                  <a:satMod val="115000"/>
                </a:srgbClr>
              </a:gs>
              <a:gs pos="50000">
                <a:srgbClr val="32787A">
                  <a:shade val="67500"/>
                  <a:satMod val="115000"/>
                </a:srgbClr>
              </a:gs>
              <a:gs pos="100000">
                <a:srgbClr val="32787A">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buNone/>
            </a:pPr>
            <a:r>
              <a:rPr lang="fr-MA" sz="900" b="1" kern="1200" dirty="0">
                <a:solidFill>
                  <a:srgbClr val="FFFFFF"/>
                </a:solidFill>
                <a:effectLst/>
                <a:latin typeface="Times New Roman" panose="02020603050405020304" pitchFamily="18" charset="0"/>
                <a:ea typeface="Calibri" panose="020F0502020204030204" pitchFamily="34" charset="0"/>
              </a:rPr>
              <a:t> </a:t>
            </a:r>
            <a:endParaRPr lang="fr-MA" sz="1100" dirty="0">
              <a:effectLst/>
              <a:latin typeface="Calibri" panose="020F0502020204030204" pitchFamily="34" charset="0"/>
              <a:ea typeface="Calibri" panose="020F0502020204030204" pitchFamily="34" charset="0"/>
            </a:endParaRPr>
          </a:p>
          <a:p>
            <a:pPr algn="ctr">
              <a:buNone/>
            </a:pPr>
            <a:r>
              <a:rPr lang="fr-MA" sz="3600" b="1" dirty="0">
                <a:effectLst/>
                <a:latin typeface="Calibri" panose="020F0502020204030204" pitchFamily="34" charset="0"/>
                <a:ea typeface="Calibri" panose="020F0502020204030204" pitchFamily="34" charset="0"/>
              </a:rPr>
              <a:t>Parcours </a:t>
            </a:r>
            <a:r>
              <a:rPr lang="fr-MA" sz="4400" b="1" dirty="0">
                <a:effectLst/>
                <a:latin typeface="Calibri" panose="020F0502020204030204" pitchFamily="34" charset="0"/>
                <a:ea typeface="Calibri" panose="020F0502020204030204" pitchFamily="34" charset="0"/>
              </a:rPr>
              <a:t>1</a:t>
            </a:r>
            <a:endParaRPr lang="fr-MA" sz="2800" b="1" dirty="0">
              <a:effectLst/>
              <a:latin typeface="Calibri" panose="020F0502020204030204" pitchFamily="34" charset="0"/>
              <a:ea typeface="Calibri" panose="020F0502020204030204" pitchFamily="34" charset="0"/>
            </a:endParaRPr>
          </a:p>
        </p:txBody>
      </p:sp>
      <p:sp>
        <p:nvSpPr>
          <p:cNvPr id="20" name="ZoneTexte 19">
            <a:extLst>
              <a:ext uri="{FF2B5EF4-FFF2-40B4-BE49-F238E27FC236}">
                <a16:creationId xmlns:a16="http://schemas.microsoft.com/office/drawing/2014/main" id="{2154D366-A502-FB54-94D3-8005793C70C9}"/>
              </a:ext>
            </a:extLst>
          </p:cNvPr>
          <p:cNvSpPr txBox="1"/>
          <p:nvPr/>
        </p:nvSpPr>
        <p:spPr>
          <a:xfrm flipH="1">
            <a:off x="6130335" y="6185009"/>
            <a:ext cx="3102685" cy="830997"/>
          </a:xfrm>
          <a:prstGeom prst="rect">
            <a:avLst/>
          </a:prstGeom>
          <a:noFill/>
        </p:spPr>
        <p:txBody>
          <a:bodyPr wrap="square" rtlCol="0">
            <a:spAutoFit/>
          </a:bodyPr>
          <a:lstStyle/>
          <a:p>
            <a:pPr algn="ctr"/>
            <a:r>
              <a:rPr lang="fr-FR" sz="4800" b="1" dirty="0">
                <a:solidFill>
                  <a:schemeClr val="bg1"/>
                </a:solidFill>
                <a:effectLst>
                  <a:outerShdw blurRad="38100" dist="38100" dir="2700000" algn="tl">
                    <a:srgbClr val="000000">
                      <a:alpha val="43137"/>
                    </a:srgbClr>
                  </a:outerShdw>
                </a:effectLst>
                <a:latin typeface="Microsoft Uighur" panose="02000000000000000000" pitchFamily="2" charset="-78"/>
                <a:cs typeface="Microsoft Uighur" panose="02000000000000000000" pitchFamily="2" charset="-78"/>
              </a:rPr>
              <a:t> Séance : 6</a:t>
            </a:r>
            <a:endParaRPr lang="ar-MA" sz="4800" b="1" dirty="0">
              <a:solidFill>
                <a:schemeClr val="bg1"/>
              </a:solidFill>
              <a:effectLst>
                <a:outerShdw blurRad="38100" dist="38100" dir="2700000" algn="tl">
                  <a:srgbClr val="000000">
                    <a:alpha val="43137"/>
                  </a:srgbClr>
                </a:outerShdw>
              </a:effectLst>
              <a:latin typeface="Microsoft Uighur" panose="02000000000000000000" pitchFamily="2" charset="-78"/>
              <a:cs typeface="Microsoft Uighur" panose="02000000000000000000" pitchFamily="2" charset="-78"/>
            </a:endParaRPr>
          </a:p>
        </p:txBody>
      </p:sp>
      <p:pic>
        <p:nvPicPr>
          <p:cNvPr id="29" name="Image 28" descr="Une image contenant Police, logo, Graphique, symbole&#10;&#10;Le contenu généré par l’IA peut être incorrect.">
            <a:extLst>
              <a:ext uri="{FF2B5EF4-FFF2-40B4-BE49-F238E27FC236}">
                <a16:creationId xmlns:a16="http://schemas.microsoft.com/office/drawing/2014/main" id="{A312FADB-CD89-8F6B-E879-7E63E22B83F5}"/>
              </a:ext>
            </a:extLst>
          </p:cNvPr>
          <p:cNvPicPr>
            <a:picLocks noChangeAspect="1"/>
          </p:cNvPicPr>
          <p:nvPr/>
        </p:nvPicPr>
        <p:blipFill>
          <a:blip r:embed="rId4"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1043405" y="2985558"/>
            <a:ext cx="1981200" cy="1858245"/>
          </a:xfrm>
          <a:prstGeom prst="rect">
            <a:avLst/>
          </a:prstGeom>
        </p:spPr>
      </p:pic>
      <p:pic>
        <p:nvPicPr>
          <p:cNvPr id="4" name="Image 3" descr="Une image contenant texte, dessin humoristique, clipart&#10;&#10;Le contenu généré par l’IA peut être incorrect.">
            <a:extLst>
              <a:ext uri="{FF2B5EF4-FFF2-40B4-BE49-F238E27FC236}">
                <a16:creationId xmlns:a16="http://schemas.microsoft.com/office/drawing/2014/main" id="{52304A1A-C1CD-8C93-0AA8-BB88C4EB5601}"/>
              </a:ext>
            </a:extLst>
          </p:cNvPr>
          <p:cNvPicPr>
            <a:picLocks noChangeAspect="1"/>
          </p:cNvPicPr>
          <p:nvPr/>
        </p:nvPicPr>
        <p:blipFill>
          <a:blip r:embed="rId5">
            <a:clrChange>
              <a:clrFrom>
                <a:srgbClr val="D6ECF1"/>
              </a:clrFrom>
              <a:clrTo>
                <a:srgbClr val="D6ECF1">
                  <a:alpha val="0"/>
                </a:srgbClr>
              </a:clrTo>
            </a:clrChange>
            <a:extLst>
              <a:ext uri="{28A0092B-C50C-407E-A947-70E740481C1C}">
                <a14:useLocalDpi xmlns:a14="http://schemas.microsoft.com/office/drawing/2010/main" val="0"/>
              </a:ext>
            </a:extLst>
          </a:blip>
          <a:stretch>
            <a:fillRect/>
          </a:stretch>
        </p:blipFill>
        <p:spPr>
          <a:xfrm>
            <a:off x="11089696" y="5143499"/>
            <a:ext cx="2647086" cy="50873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EE1B4-A736-098A-855B-D0B2EEADB9F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5B7CB8F-3D06-F873-05A3-726E6122E1F6}"/>
              </a:ext>
            </a:extLst>
          </p:cNvPr>
          <p:cNvSpPr/>
          <p:nvPr/>
        </p:nvSpPr>
        <p:spPr>
          <a:xfrm>
            <a:off x="0" y="0"/>
            <a:ext cx="13716000" cy="1028700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24BCF18B-B6DA-D6AA-7E64-F29024A7D597}"/>
              </a:ext>
            </a:extLst>
          </p:cNvPr>
          <p:cNvSpPr/>
          <p:nvPr/>
        </p:nvSpPr>
        <p:spPr>
          <a:xfrm>
            <a:off x="275853" y="395287"/>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1" name="Rectangle : coins arrondis 10">
            <a:extLst>
              <a:ext uri="{FF2B5EF4-FFF2-40B4-BE49-F238E27FC236}">
                <a16:creationId xmlns:a16="http://schemas.microsoft.com/office/drawing/2014/main" id="{2D48E8AE-995C-D4C0-5B31-5BE815E1F9B8}"/>
              </a:ext>
            </a:extLst>
          </p:cNvPr>
          <p:cNvSpPr/>
          <p:nvPr/>
        </p:nvSpPr>
        <p:spPr>
          <a:xfrm>
            <a:off x="280801" y="425381"/>
            <a:ext cx="13154395" cy="1126113"/>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3" name="Freeform 8">
            <a:extLst>
              <a:ext uri="{FF2B5EF4-FFF2-40B4-BE49-F238E27FC236}">
                <a16:creationId xmlns:a16="http://schemas.microsoft.com/office/drawing/2014/main" id="{08F48E2A-9A93-93F1-72EA-A8F285C1903E}"/>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defRPr/>
            </a:pPr>
            <a:endParaRPr lang="fr-MA" sz="1350" dirty="0">
              <a:solidFill>
                <a:prstClr val="black"/>
              </a:solidFill>
              <a:latin typeface="Dosis"/>
            </a:endParaRPr>
          </a:p>
        </p:txBody>
      </p:sp>
      <p:graphicFrame>
        <p:nvGraphicFramePr>
          <p:cNvPr id="7" name="Tableau 6">
            <a:extLst>
              <a:ext uri="{FF2B5EF4-FFF2-40B4-BE49-F238E27FC236}">
                <a16:creationId xmlns:a16="http://schemas.microsoft.com/office/drawing/2014/main" id="{5CF6B4DA-E106-44A8-DCCD-F8F7CFA93742}"/>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2400" b="1" kern="1200" dirty="0">
                          <a:solidFill>
                            <a:schemeClr val="bg1"/>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ZoneTexte 3">
            <a:extLst>
              <a:ext uri="{FF2B5EF4-FFF2-40B4-BE49-F238E27FC236}">
                <a16:creationId xmlns:a16="http://schemas.microsoft.com/office/drawing/2014/main" id="{68E319FA-1D9C-0904-EB0F-0728B48DD5F7}"/>
              </a:ext>
            </a:extLst>
          </p:cNvPr>
          <p:cNvSpPr txBox="1"/>
          <p:nvPr>
            <p:custDataLst>
              <p:tags r:id="rId2"/>
            </p:custDataLst>
          </p:nvPr>
        </p:nvSpPr>
        <p:spPr>
          <a:xfrm>
            <a:off x="1210714" y="518988"/>
            <a:ext cx="12014426" cy="461665"/>
          </a:xfrm>
          <a:prstGeom prst="rect">
            <a:avLst/>
          </a:prstGeom>
          <a:noFill/>
        </p:spPr>
        <p:txBody>
          <a:bodyPr wrap="square" rtlCol="0">
            <a:spAutoFit/>
          </a:bodyPr>
          <a:lstStyle/>
          <a:p>
            <a:pPr defTabSz="1028727">
              <a:spcAft>
                <a:spcPts val="600"/>
              </a:spcAft>
              <a:defRPr/>
            </a:pPr>
            <a:r>
              <a:rPr lang="fr-FR" sz="2400" dirty="0">
                <a:solidFill>
                  <a:schemeClr val="bg1">
                    <a:lumMod val="65000"/>
                  </a:schemeClr>
                </a:solidFill>
                <a:latin typeface="Dosis" panose="02010703020202060003" pitchFamily="2" charset="0"/>
              </a:rPr>
              <a:t>Que dois-tu faire quand tu vois ce pictogramme ?</a:t>
            </a:r>
            <a:r>
              <a:rPr lang="fr-FR" sz="2250" dirty="0">
                <a:solidFill>
                  <a:schemeClr val="bg1">
                    <a:lumMod val="65000"/>
                  </a:schemeClr>
                </a:solidFill>
                <a:latin typeface="Dosis" panose="02010703020202060003" pitchFamily="2" charset="0"/>
              </a:rPr>
              <a:t> </a:t>
            </a:r>
          </a:p>
        </p:txBody>
      </p:sp>
      <p:pic>
        <p:nvPicPr>
          <p:cNvPr id="5" name="Picture 2">
            <a:extLst>
              <a:ext uri="{FF2B5EF4-FFF2-40B4-BE49-F238E27FC236}">
                <a16:creationId xmlns:a16="http://schemas.microsoft.com/office/drawing/2014/main" id="{0CB21B8A-102A-BB61-285F-AD3A7F0AA2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3591844"/>
            <a:ext cx="3429000" cy="3456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5158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873AF-A547-FB38-3707-3BEDF2D4FEB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65D0DE-5C3C-3FF4-E7E6-251797CF0697}"/>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A124112D-6EDB-1594-011A-E030D324114D}"/>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E7CD1789-7621-A74D-4E48-CBA4C7CD2D6D}"/>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14" name="Rectangle : coins arrondis 13">
            <a:extLst>
              <a:ext uri="{FF2B5EF4-FFF2-40B4-BE49-F238E27FC236}">
                <a16:creationId xmlns:a16="http://schemas.microsoft.com/office/drawing/2014/main" id="{5DB4328E-D5DC-4A3C-6054-AF389A06D191}"/>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19" name="ZoneTexte 18">
            <a:extLst>
              <a:ext uri="{FF2B5EF4-FFF2-40B4-BE49-F238E27FC236}">
                <a16:creationId xmlns:a16="http://schemas.microsoft.com/office/drawing/2014/main" id="{F3FB8D5B-B11F-AB8F-3BD1-92E97688401A}"/>
              </a:ext>
            </a:extLst>
          </p:cNvPr>
          <p:cNvSpPr txBox="1"/>
          <p:nvPr>
            <p:custDataLst>
              <p:tags r:id="rId2"/>
            </p:custDataLst>
          </p:nvPr>
        </p:nvSpPr>
        <p:spPr>
          <a:xfrm>
            <a:off x="1154930" y="422678"/>
            <a:ext cx="11561736" cy="415498"/>
          </a:xfrm>
          <a:prstGeom prst="rect">
            <a:avLst/>
          </a:prstGeom>
          <a:noFill/>
        </p:spPr>
        <p:txBody>
          <a:bodyPr wrap="square" rtlCol="0">
            <a:spAutoFit/>
          </a:bodyPr>
          <a:lstStyle/>
          <a:p>
            <a:pPr defTabSz="1028727">
              <a:defRPr/>
            </a:pPr>
            <a:endParaRPr lang="fr-MA" sz="2000" i="1" dirty="0">
              <a:latin typeface="Dosis" pitchFamily="2" charset="0"/>
            </a:endParaRPr>
          </a:p>
        </p:txBody>
      </p:sp>
      <p:sp>
        <p:nvSpPr>
          <p:cNvPr id="10" name="ZoneTexte 9">
            <a:extLst>
              <a:ext uri="{FF2B5EF4-FFF2-40B4-BE49-F238E27FC236}">
                <a16:creationId xmlns:a16="http://schemas.microsoft.com/office/drawing/2014/main" id="{93ECAB47-6BA8-A567-28AA-7435CFAB6E0D}"/>
              </a:ext>
            </a:extLst>
          </p:cNvPr>
          <p:cNvSpPr txBox="1"/>
          <p:nvPr/>
        </p:nvSpPr>
        <p:spPr>
          <a:xfrm>
            <a:off x="1161857" y="391367"/>
            <a:ext cx="11320557" cy="438582"/>
          </a:xfrm>
          <a:prstGeom prst="rect">
            <a:avLst/>
          </a:prstGeom>
          <a:noFill/>
        </p:spPr>
        <p:txBody>
          <a:bodyPr wrap="square">
            <a:spAutoFit/>
          </a:bodyPr>
          <a:lstStyle/>
          <a:p>
            <a:pPr lvl="0" defTabSz="685818">
              <a:defRPr/>
            </a:pPr>
            <a:r>
              <a:rPr lang="fr-FR" sz="2250" b="1" dirty="0">
                <a:solidFill>
                  <a:prstClr val="white">
                    <a:lumMod val="65000"/>
                  </a:prstClr>
                </a:solidFill>
                <a:latin typeface="Dosis" pitchFamily="2" charset="0"/>
              </a:rPr>
              <a:t>Ouvrez vos livrets à l’activité 2, page 12 .</a:t>
            </a:r>
            <a:endParaRPr lang="fr-FR" sz="2000" i="1" dirty="0">
              <a:solidFill>
                <a:prstClr val="white">
                  <a:lumMod val="65000"/>
                </a:prstClr>
              </a:solidFill>
              <a:latin typeface="Dosis" pitchFamily="2" charset="0"/>
            </a:endParaRPr>
          </a:p>
        </p:txBody>
      </p:sp>
      <p:pic>
        <p:nvPicPr>
          <p:cNvPr id="9" name="Image 8">
            <a:extLst>
              <a:ext uri="{FF2B5EF4-FFF2-40B4-BE49-F238E27FC236}">
                <a16:creationId xmlns:a16="http://schemas.microsoft.com/office/drawing/2014/main" id="{85E99E25-1B7D-0C0D-8DF9-062CB8FA64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94436" y="2515636"/>
            <a:ext cx="4927127" cy="6256668"/>
          </a:xfrm>
          <a:prstGeom prst="rect">
            <a:avLst/>
          </a:prstGeom>
        </p:spPr>
      </p:pic>
      <p:sp>
        <p:nvSpPr>
          <p:cNvPr id="4" name="Rectangle 3">
            <a:extLst>
              <a:ext uri="{FF2B5EF4-FFF2-40B4-BE49-F238E27FC236}">
                <a16:creationId xmlns:a16="http://schemas.microsoft.com/office/drawing/2014/main" id="{63F2063E-5935-81EB-9308-368B525C51A9}"/>
              </a:ext>
            </a:extLst>
          </p:cNvPr>
          <p:cNvSpPr/>
          <p:nvPr/>
        </p:nvSpPr>
        <p:spPr>
          <a:xfrm>
            <a:off x="4385001" y="6134100"/>
            <a:ext cx="5181599" cy="16764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reeform 8">
            <a:extLst>
              <a:ext uri="{FF2B5EF4-FFF2-40B4-BE49-F238E27FC236}">
                <a16:creationId xmlns:a16="http://schemas.microsoft.com/office/drawing/2014/main" id="{1399C309-EFCB-D661-6D3D-18850207D784}"/>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4"/>
            <a:endParaRPr lang="fr-MA" sz="1350" dirty="0">
              <a:solidFill>
                <a:prstClr val="black"/>
              </a:solidFill>
              <a:latin typeface="Dosis" pitchFamily="2" charset="0"/>
            </a:endParaRPr>
          </a:p>
        </p:txBody>
      </p:sp>
    </p:spTree>
    <p:extLst>
      <p:ext uri="{BB962C8B-B14F-4D97-AF65-F5344CB8AC3E}">
        <p14:creationId xmlns:p14="http://schemas.microsoft.com/office/powerpoint/2010/main" val="29333095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AD728-8225-4372-4C2C-78DF1A4C622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2C8106A-4FC4-228B-1EB8-5D6E88AC6644}"/>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7A682C76-8358-B5E1-0A57-002A1978EBCB}"/>
              </a:ext>
            </a:extLst>
          </p:cNvPr>
          <p:cNvSpPr/>
          <p:nvPr/>
        </p:nvSpPr>
        <p:spPr>
          <a:xfrm>
            <a:off x="275854" y="342900"/>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1" name="Rectangle : coins arrondis 10">
            <a:extLst>
              <a:ext uri="{FF2B5EF4-FFF2-40B4-BE49-F238E27FC236}">
                <a16:creationId xmlns:a16="http://schemas.microsoft.com/office/drawing/2014/main" id="{E9C11B0C-8DA2-89D1-18BB-D0FE1B45EADA}"/>
              </a:ext>
            </a:extLst>
          </p:cNvPr>
          <p:cNvSpPr/>
          <p:nvPr/>
        </p:nvSpPr>
        <p:spPr>
          <a:xfrm>
            <a:off x="285753" y="342900"/>
            <a:ext cx="13154395" cy="97858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3" name="ZoneTexte 2">
            <a:extLst>
              <a:ext uri="{FF2B5EF4-FFF2-40B4-BE49-F238E27FC236}">
                <a16:creationId xmlns:a16="http://schemas.microsoft.com/office/drawing/2014/main" id="{1289C777-326F-BB92-941A-E73717EB8903}"/>
              </a:ext>
            </a:extLst>
          </p:cNvPr>
          <p:cNvSpPr txBox="1"/>
          <p:nvPr/>
        </p:nvSpPr>
        <p:spPr>
          <a:xfrm>
            <a:off x="971203" y="444970"/>
            <a:ext cx="12230277" cy="746358"/>
          </a:xfrm>
          <a:prstGeom prst="rect">
            <a:avLst/>
          </a:prstGeom>
          <a:noFill/>
        </p:spPr>
        <p:txBody>
          <a:bodyPr wrap="square" rtlCol="0">
            <a:spAutoFit/>
          </a:bodyPr>
          <a:lstStyle/>
          <a:p>
            <a:pPr lvl="0" defTabSz="685818">
              <a:defRPr/>
            </a:pPr>
            <a:r>
              <a:rPr lang="fr-FR" sz="2250" b="1" dirty="0">
                <a:solidFill>
                  <a:prstClr val="white">
                    <a:lumMod val="65000"/>
                  </a:prstClr>
                </a:solidFill>
                <a:latin typeface="Dosis" pitchFamily="2" charset="0"/>
              </a:rPr>
              <a:t>Lisez  à votre voisin à voix basse . Ensuite, échangez les rôles.</a:t>
            </a:r>
            <a:endParaRPr lang="fr-FR" sz="2250" dirty="0">
              <a:solidFill>
                <a:prstClr val="white">
                  <a:lumMod val="65000"/>
                </a:prstClr>
              </a:solidFill>
              <a:latin typeface="Dosis" pitchFamily="2" charset="0"/>
            </a:endParaRPr>
          </a:p>
          <a:p>
            <a:pPr defTabSz="685834">
              <a:defRPr/>
            </a:pPr>
            <a:r>
              <a:rPr lang="fr-FR" sz="2000" i="1" dirty="0">
                <a:solidFill>
                  <a:prstClr val="white">
                    <a:lumMod val="65000"/>
                  </a:prstClr>
                </a:solidFill>
                <a:latin typeface="Dosis" pitchFamily="2" charset="0"/>
              </a:rPr>
              <a:t>L’enseignant  (e ) circule entre les rangs et fournit une rétroaction positive ou corrective.    </a:t>
            </a:r>
            <a:endParaRPr lang="fr-FR" sz="2400" i="1" dirty="0">
              <a:solidFill>
                <a:prstClr val="white">
                  <a:lumMod val="65000"/>
                </a:prstClr>
              </a:solidFill>
              <a:latin typeface="Dosis" pitchFamily="2" charset="0"/>
            </a:endParaRPr>
          </a:p>
        </p:txBody>
      </p:sp>
      <p:pic>
        <p:nvPicPr>
          <p:cNvPr id="4" name="Image 3" descr="Une image contenant dessin, dessin humoristique, croquis, Dessin d’enfant&#10;&#10;Description générée automatiquement">
            <a:extLst>
              <a:ext uri="{FF2B5EF4-FFF2-40B4-BE49-F238E27FC236}">
                <a16:creationId xmlns:a16="http://schemas.microsoft.com/office/drawing/2014/main" id="{CB2AFE60-088B-A5E8-6F8F-DB9F2CEB56D2}"/>
              </a:ext>
            </a:extLst>
          </p:cNvPr>
          <p:cNvPicPr>
            <a:picLocks noChangeAspect="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06132" y="357930"/>
            <a:ext cx="896406" cy="978580"/>
          </a:xfrm>
          <a:prstGeom prst="rect">
            <a:avLst/>
          </a:prstGeom>
        </p:spPr>
      </p:pic>
      <p:pic>
        <p:nvPicPr>
          <p:cNvPr id="5" name="Image 4">
            <a:extLst>
              <a:ext uri="{FF2B5EF4-FFF2-40B4-BE49-F238E27FC236}">
                <a16:creationId xmlns:a16="http://schemas.microsoft.com/office/drawing/2014/main" id="{3C2D3B45-ADBF-7A86-4FE0-5EF6AB23C55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0150" y="3166785"/>
            <a:ext cx="11435699" cy="3953431"/>
          </a:xfrm>
          <a:prstGeom prst="rect">
            <a:avLst/>
          </a:prstGeom>
        </p:spPr>
      </p:pic>
      <p:sp>
        <p:nvSpPr>
          <p:cNvPr id="7" name="Freeform 8">
            <a:extLst>
              <a:ext uri="{FF2B5EF4-FFF2-40B4-BE49-F238E27FC236}">
                <a16:creationId xmlns:a16="http://schemas.microsoft.com/office/drawing/2014/main" id="{B8A9C93D-B060-2117-C604-F0203DFC422B}"/>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834"/>
            <a:endParaRPr lang="fr-MA" sz="1350" dirty="0">
              <a:solidFill>
                <a:prstClr val="black"/>
              </a:solidFill>
              <a:latin typeface="Dosis" pitchFamily="2" charset="0"/>
            </a:endParaRPr>
          </a:p>
        </p:txBody>
      </p:sp>
      <p:graphicFrame>
        <p:nvGraphicFramePr>
          <p:cNvPr id="2" name="Tableau 1">
            <a:extLst>
              <a:ext uri="{FF2B5EF4-FFF2-40B4-BE49-F238E27FC236}">
                <a16:creationId xmlns:a16="http://schemas.microsoft.com/office/drawing/2014/main" id="{D4FAC189-B37D-AB7F-97DB-E5B4DB7923C1}"/>
              </a:ext>
            </a:extLst>
          </p:cNvPr>
          <p:cNvGraphicFramePr>
            <a:graphicFrameLocks noGrp="1"/>
          </p:cNvGraphicFramePr>
          <p:nvPr>
            <p:custDataLst>
              <p:tags r:id="rId2"/>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Tree>
    <p:extLst>
      <p:ext uri="{BB962C8B-B14F-4D97-AF65-F5344CB8AC3E}">
        <p14:creationId xmlns:p14="http://schemas.microsoft.com/office/powerpoint/2010/main" val="10346391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30A0D-04A9-52F0-E7C4-F5CFEA69272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4FE7122-7686-A080-8B68-E3FD5B3CA8EF}"/>
              </a:ext>
            </a:extLst>
          </p:cNvPr>
          <p:cNvSpPr/>
          <p:nvPr/>
        </p:nvSpPr>
        <p:spPr>
          <a:xfrm>
            <a:off x="1" y="-56495"/>
            <a:ext cx="13715999"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fr-MA" sz="857" dirty="0">
              <a:latin typeface="Dosis" pitchFamily="2" charset="0"/>
            </a:endParaRPr>
          </a:p>
        </p:txBody>
      </p:sp>
      <p:sp>
        <p:nvSpPr>
          <p:cNvPr id="8" name="TextBox 8">
            <a:extLst>
              <a:ext uri="{FF2B5EF4-FFF2-40B4-BE49-F238E27FC236}">
                <a16:creationId xmlns:a16="http://schemas.microsoft.com/office/drawing/2014/main" id="{D27C1D87-5787-6370-B956-262CE3C620C4}"/>
              </a:ext>
            </a:extLst>
          </p:cNvPr>
          <p:cNvSpPr txBox="1"/>
          <p:nvPr/>
        </p:nvSpPr>
        <p:spPr>
          <a:xfrm>
            <a:off x="4806501" y="8599489"/>
            <a:ext cx="3742158" cy="199927"/>
          </a:xfrm>
          <a:prstGeom prst="rect">
            <a:avLst/>
          </a:prstGeom>
        </p:spPr>
        <p:txBody>
          <a:bodyPr lIns="0" tIns="0" rIns="0" bIns="0" rtlCol="0" anchor="t">
            <a:spAutoFit/>
          </a:bodyPr>
          <a:lstStyle/>
          <a:p>
            <a:pPr algn="ctr">
              <a:lnSpc>
                <a:spcPts val="1746"/>
              </a:lnSpc>
              <a:spcBef>
                <a:spcPct val="0"/>
              </a:spcBef>
            </a:pPr>
            <a:r>
              <a:rPr lang="en-US" sz="1248">
                <a:solidFill>
                  <a:srgbClr val="FCFEFD"/>
                </a:solidFill>
                <a:latin typeface="Arimo Italics"/>
              </a:rPr>
              <a:t>Version provisoire pour la formation des enseignants </a:t>
            </a:r>
          </a:p>
        </p:txBody>
      </p:sp>
      <p:sp>
        <p:nvSpPr>
          <p:cNvPr id="4" name="Ellipse 3">
            <a:extLst>
              <a:ext uri="{FF2B5EF4-FFF2-40B4-BE49-F238E27FC236}">
                <a16:creationId xmlns:a16="http://schemas.microsoft.com/office/drawing/2014/main" id="{A3DDD6CD-9D8F-213B-5020-9A8B966C1FB5}"/>
              </a:ext>
            </a:extLst>
          </p:cNvPr>
          <p:cNvSpPr/>
          <p:nvPr/>
        </p:nvSpPr>
        <p:spPr>
          <a:xfrm>
            <a:off x="2857500" y="1487584"/>
            <a:ext cx="8001000" cy="79248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a:p>
            <a:pPr algn="ctr" defTabSz="685834"/>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r>
              <a:rPr lang="fr-FR" sz="7200" b="1" dirty="0">
                <a:solidFill>
                  <a:srgbClr val="106585"/>
                </a:solidFill>
                <a:latin typeface="Microsoft Uighur" panose="02000000000000000000" pitchFamily="2" charset="-78"/>
                <a:cs typeface="Microsoft Uighur" panose="02000000000000000000" pitchFamily="2" charset="-78"/>
              </a:rPr>
              <a:t>Pratique autonome</a:t>
            </a:r>
          </a:p>
          <a:p>
            <a:pPr algn="ctr" defTabSz="685834">
              <a:lnSpc>
                <a:spcPts val="11099"/>
              </a:lnSpc>
            </a:pPr>
            <a:endParaRPr lang="fr-FR" sz="6000" b="1" dirty="0">
              <a:solidFill>
                <a:schemeClr val="bg2">
                  <a:lumMod val="50000"/>
                </a:schemeClr>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p:txBody>
      </p:sp>
      <p:sp>
        <p:nvSpPr>
          <p:cNvPr id="7" name="TextBox 7">
            <a:extLst>
              <a:ext uri="{FF2B5EF4-FFF2-40B4-BE49-F238E27FC236}">
                <a16:creationId xmlns:a16="http://schemas.microsoft.com/office/drawing/2014/main" id="{5FC378CB-A0C4-8E19-1B19-98A5973AF03B}"/>
              </a:ext>
            </a:extLst>
          </p:cNvPr>
          <p:cNvSpPr txBox="1"/>
          <p:nvPr/>
        </p:nvSpPr>
        <p:spPr>
          <a:xfrm>
            <a:off x="3152602" y="4076700"/>
            <a:ext cx="7685116" cy="1675459"/>
          </a:xfrm>
          <a:prstGeom prst="rect">
            <a:avLst/>
          </a:prstGeom>
        </p:spPr>
        <p:txBody>
          <a:bodyPr wrap="square" lIns="0" tIns="0" rIns="0" bIns="0" rtlCol="0" anchor="t">
            <a:spAutoFit/>
          </a:bodyPr>
          <a:lstStyle/>
          <a:p>
            <a:pPr algn="ctr" defTabSz="685834">
              <a:lnSpc>
                <a:spcPts val="6911"/>
              </a:lnSpc>
            </a:pPr>
            <a:r>
              <a:rPr lang="fr-FR" sz="4400" b="1" dirty="0">
                <a:solidFill>
                  <a:schemeClr val="accent4">
                    <a:lumMod val="50000"/>
                  </a:schemeClr>
                </a:solidFill>
                <a:latin typeface="Dosis" pitchFamily="2" charset="0"/>
              </a:rPr>
              <a:t>Je m’exerce dans</a:t>
            </a:r>
          </a:p>
          <a:p>
            <a:pPr algn="ctr" defTabSz="685834">
              <a:lnSpc>
                <a:spcPts val="6911"/>
              </a:lnSpc>
            </a:pPr>
            <a:r>
              <a:rPr lang="fr-FR" sz="4400" b="1" dirty="0">
                <a:solidFill>
                  <a:schemeClr val="accent4">
                    <a:lumMod val="50000"/>
                  </a:schemeClr>
                </a:solidFill>
                <a:latin typeface="Dosis" pitchFamily="2" charset="0"/>
              </a:rPr>
              <a:t> mon cahier d’activités</a:t>
            </a:r>
            <a:endParaRPr lang="en-US" sz="4000" dirty="0">
              <a:solidFill>
                <a:schemeClr val="accent4">
                  <a:lumMod val="50000"/>
                </a:schemeClr>
              </a:solidFill>
              <a:latin typeface="Dosis" pitchFamily="2" charset="0"/>
            </a:endParaRPr>
          </a:p>
        </p:txBody>
      </p:sp>
      <p:pic>
        <p:nvPicPr>
          <p:cNvPr id="9" name="Image 8">
            <a:extLst>
              <a:ext uri="{FF2B5EF4-FFF2-40B4-BE49-F238E27FC236}">
                <a16:creationId xmlns:a16="http://schemas.microsoft.com/office/drawing/2014/main" id="{D0E49ABB-F6E8-5B25-FA1F-A85F553676E6}"/>
              </a:ext>
            </a:extLst>
          </p:cNvPr>
          <p:cNvPicPr>
            <a:picLocks noChangeAspect="1"/>
          </p:cNvPicPr>
          <p:nvPr/>
        </p:nvPicPr>
        <p:blipFill>
          <a:blip r:embed="rId3"/>
          <a:stretch>
            <a:fillRect/>
          </a:stretch>
        </p:blipFill>
        <p:spPr>
          <a:xfrm>
            <a:off x="5124081" y="6179043"/>
            <a:ext cx="3742157" cy="2396201"/>
          </a:xfrm>
          <a:prstGeom prst="rect">
            <a:avLst/>
          </a:prstGeom>
        </p:spPr>
      </p:pic>
      <p:grpSp>
        <p:nvGrpSpPr>
          <p:cNvPr id="3" name="Groupe 2">
            <a:extLst>
              <a:ext uri="{FF2B5EF4-FFF2-40B4-BE49-F238E27FC236}">
                <a16:creationId xmlns:a16="http://schemas.microsoft.com/office/drawing/2014/main" id="{C90DA7EB-9282-69DD-8152-2AC4F13559E4}"/>
              </a:ext>
            </a:extLst>
          </p:cNvPr>
          <p:cNvGrpSpPr/>
          <p:nvPr/>
        </p:nvGrpSpPr>
        <p:grpSpPr>
          <a:xfrm>
            <a:off x="13855" y="190500"/>
            <a:ext cx="2240841" cy="841410"/>
            <a:chOff x="3663231" y="3540342"/>
            <a:chExt cx="1066274" cy="385540"/>
          </a:xfrm>
        </p:grpSpPr>
        <p:sp>
          <p:nvSpPr>
            <p:cNvPr id="5" name="Rectangle : coins arrondis 4">
              <a:extLst>
                <a:ext uri="{FF2B5EF4-FFF2-40B4-BE49-F238E27FC236}">
                  <a16:creationId xmlns:a16="http://schemas.microsoft.com/office/drawing/2014/main" id="{D84C66A2-18BF-A598-46A7-273452224717}"/>
                </a:ext>
              </a:extLst>
            </p:cNvPr>
            <p:cNvSpPr/>
            <p:nvPr/>
          </p:nvSpPr>
          <p:spPr>
            <a:xfrm>
              <a:off x="3848841" y="3631231"/>
              <a:ext cx="748187" cy="269933"/>
            </a:xfrm>
            <a:prstGeom prst="roundRect">
              <a:avLst/>
            </a:prstGeom>
            <a:solidFill>
              <a:schemeClr val="bg1">
                <a:lumMod val="95000"/>
              </a:schemeClr>
            </a:solidFill>
            <a:ln>
              <a:solidFill>
                <a:srgbClr val="1065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fr-MA" sz="2400" dirty="0">
                <a:solidFill>
                  <a:prstClr val="white"/>
                </a:solidFill>
                <a:latin typeface="Dosis" pitchFamily="2" charset="0"/>
              </a:endParaRPr>
            </a:p>
          </p:txBody>
        </p:sp>
        <p:pic>
          <p:nvPicPr>
            <p:cNvPr id="6" name="Picture 2">
              <a:extLst>
                <a:ext uri="{FF2B5EF4-FFF2-40B4-BE49-F238E27FC236}">
                  <a16:creationId xmlns:a16="http://schemas.microsoft.com/office/drawing/2014/main" id="{031CA4C9-9821-5223-3EB4-1ABEBDE05D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663231" y="3540342"/>
              <a:ext cx="340739" cy="38554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884FE8A8-AF7F-57FB-D525-1B5144C10989}"/>
                </a:ext>
              </a:extLst>
            </p:cNvPr>
            <p:cNvSpPr txBox="1"/>
            <p:nvPr/>
          </p:nvSpPr>
          <p:spPr>
            <a:xfrm>
              <a:off x="3981318" y="3619032"/>
              <a:ext cx="748187" cy="211538"/>
            </a:xfrm>
            <a:prstGeom prst="rect">
              <a:avLst/>
            </a:prstGeom>
            <a:noFill/>
          </p:spPr>
          <p:txBody>
            <a:bodyPr wrap="square" rtlCol="0">
              <a:spAutoFit/>
            </a:bodyPr>
            <a:lstStyle/>
            <a:p>
              <a:pPr algn="ctr" defTabSz="685800">
                <a:defRPr/>
              </a:pPr>
              <a:r>
                <a:rPr lang="fr-MA" sz="2400" b="1" dirty="0">
                  <a:solidFill>
                    <a:srgbClr val="106585"/>
                  </a:solidFill>
                  <a:latin typeface="Dosis" pitchFamily="2" charset="0"/>
                </a:rPr>
                <a:t>20 min</a:t>
              </a:r>
            </a:p>
          </p:txBody>
        </p:sp>
      </p:grpSp>
    </p:spTree>
    <p:extLst>
      <p:ext uri="{BB962C8B-B14F-4D97-AF65-F5344CB8AC3E}">
        <p14:creationId xmlns:p14="http://schemas.microsoft.com/office/powerpoint/2010/main" val="33422601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30EBF6-9BD3-2A60-47B7-BEBE3A71DF49}"/>
              </a:ext>
            </a:extLst>
          </p:cNvPr>
          <p:cNvSpPr/>
          <p:nvPr/>
        </p:nvSpPr>
        <p:spPr>
          <a:xfrm>
            <a:off x="0" y="0"/>
            <a:ext cx="13716000" cy="102870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F0BDA07F-58AB-C280-A234-344CF32E49AE}"/>
              </a:ext>
            </a:extLst>
          </p:cNvPr>
          <p:cNvSpPr/>
          <p:nvPr/>
        </p:nvSpPr>
        <p:spPr>
          <a:xfrm>
            <a:off x="275854" y="342900"/>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1" name="Rectangle : coins arrondis 10">
            <a:extLst>
              <a:ext uri="{FF2B5EF4-FFF2-40B4-BE49-F238E27FC236}">
                <a16:creationId xmlns:a16="http://schemas.microsoft.com/office/drawing/2014/main" id="{4C40ED3B-5669-D4A3-1754-FF17C7B0AEC9}"/>
              </a:ext>
            </a:extLst>
          </p:cNvPr>
          <p:cNvSpPr/>
          <p:nvPr/>
        </p:nvSpPr>
        <p:spPr>
          <a:xfrm>
            <a:off x="285753" y="342900"/>
            <a:ext cx="13154395" cy="97858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pic>
        <p:nvPicPr>
          <p:cNvPr id="2" name="Image 1">
            <a:extLst>
              <a:ext uri="{FF2B5EF4-FFF2-40B4-BE49-F238E27FC236}">
                <a16:creationId xmlns:a16="http://schemas.microsoft.com/office/drawing/2014/main" id="{A30520AD-873E-13AF-FDF7-426FBF1C62A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92000" y="293854"/>
            <a:ext cx="1201053" cy="992579"/>
          </a:xfrm>
          <a:prstGeom prst="rect">
            <a:avLst/>
          </a:prstGeom>
        </p:spPr>
      </p:pic>
      <p:sp>
        <p:nvSpPr>
          <p:cNvPr id="5" name="Freeform 8">
            <a:extLst>
              <a:ext uri="{FF2B5EF4-FFF2-40B4-BE49-F238E27FC236}">
                <a16:creationId xmlns:a16="http://schemas.microsoft.com/office/drawing/2014/main" id="{04AD351A-65A4-378D-16D9-DF22FF3D43F9}"/>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endParaRPr lang="fr-MA" sz="1350" dirty="0">
              <a:solidFill>
                <a:prstClr val="black"/>
              </a:solidFill>
              <a:latin typeface="Dosis" pitchFamily="2" charset="0"/>
            </a:endParaRPr>
          </a:p>
        </p:txBody>
      </p:sp>
      <p:graphicFrame>
        <p:nvGraphicFramePr>
          <p:cNvPr id="4" name="Tableau 3">
            <a:extLst>
              <a:ext uri="{FF2B5EF4-FFF2-40B4-BE49-F238E27FC236}">
                <a16:creationId xmlns:a16="http://schemas.microsoft.com/office/drawing/2014/main" id="{C83BFB09-94A2-6C60-32BC-377EBE784235}"/>
              </a:ext>
            </a:extLst>
          </p:cNvPr>
          <p:cNvGraphicFramePr>
            <a:graphicFrameLocks noGrp="1"/>
          </p:cNvGraphicFramePr>
          <p:nvPr>
            <p:custDataLst>
              <p:tags r:id="rId1"/>
            </p:custDataLst>
            <p:extLst>
              <p:ext uri="{D42A27DB-BD31-4B8C-83A1-F6EECF244321}">
                <p14:modId xmlns:p14="http://schemas.microsoft.com/office/powerpoint/2010/main" val="152689590"/>
              </p:ext>
            </p:ext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273795">
                  <a:extLst>
                    <a:ext uri="{9D8B030D-6E8A-4147-A177-3AD203B41FA5}">
                      <a16:colId xmlns:a16="http://schemas.microsoft.com/office/drawing/2014/main" val="2262048582"/>
                    </a:ext>
                  </a:extLst>
                </a:gridCol>
                <a:gridCol w="2864895">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dirty="0">
                          <a:solidFill>
                            <a:schemeClr val="bg1"/>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12" name="ZoneTexte 11">
            <a:extLst>
              <a:ext uri="{FF2B5EF4-FFF2-40B4-BE49-F238E27FC236}">
                <a16:creationId xmlns:a16="http://schemas.microsoft.com/office/drawing/2014/main" id="{080CB2C7-3102-DC99-29D4-398C26156DDC}"/>
              </a:ext>
            </a:extLst>
          </p:cNvPr>
          <p:cNvSpPr txBox="1"/>
          <p:nvPr/>
        </p:nvSpPr>
        <p:spPr>
          <a:xfrm>
            <a:off x="1162024" y="377947"/>
            <a:ext cx="12553976" cy="715581"/>
          </a:xfrm>
          <a:prstGeom prst="rect">
            <a:avLst/>
          </a:prstGeom>
          <a:noFill/>
        </p:spPr>
        <p:txBody>
          <a:bodyPr wrap="square" rtlCol="0">
            <a:spAutoFit/>
          </a:bodyPr>
          <a:lstStyle/>
          <a:p>
            <a:pPr defTabSz="685818">
              <a:defRPr/>
            </a:pPr>
            <a:r>
              <a:rPr lang="fr-FR" sz="2250" dirty="0">
                <a:solidFill>
                  <a:schemeClr val="bg1">
                    <a:lumMod val="65000"/>
                  </a:schemeClr>
                </a:solidFill>
                <a:latin typeface="Dosis" panose="02010703020202060003" pitchFamily="2" charset="0"/>
              </a:rPr>
              <a:t>Maintenant, chacun lit seul à voix basse. .</a:t>
            </a:r>
          </a:p>
          <a:p>
            <a:pPr lvl="0" defTabSz="685818">
              <a:defRPr/>
            </a:pPr>
            <a:r>
              <a:rPr lang="fr-FR" i="1" dirty="0">
                <a:solidFill>
                  <a:prstClr val="white">
                    <a:lumMod val="65000"/>
                  </a:prstClr>
                </a:solidFill>
                <a:latin typeface="Dosis" pitchFamily="2" charset="0"/>
              </a:rPr>
              <a:t>.    </a:t>
            </a:r>
          </a:p>
        </p:txBody>
      </p:sp>
      <p:sp>
        <p:nvSpPr>
          <p:cNvPr id="8" name="ZoneTexte 7">
            <a:extLst>
              <a:ext uri="{FF2B5EF4-FFF2-40B4-BE49-F238E27FC236}">
                <a16:creationId xmlns:a16="http://schemas.microsoft.com/office/drawing/2014/main" id="{EB1A58CA-B26B-4AD9-0323-820C85CCCD2A}"/>
              </a:ext>
            </a:extLst>
          </p:cNvPr>
          <p:cNvSpPr txBox="1"/>
          <p:nvPr/>
        </p:nvSpPr>
        <p:spPr>
          <a:xfrm>
            <a:off x="1207502" y="807156"/>
            <a:ext cx="9806862" cy="400110"/>
          </a:xfrm>
          <a:prstGeom prst="rect">
            <a:avLst/>
          </a:prstGeom>
          <a:noFill/>
        </p:spPr>
        <p:txBody>
          <a:bodyPr wrap="square">
            <a:spAutoFit/>
          </a:bodyPr>
          <a:lstStyle/>
          <a:p>
            <a:pPr defTabSz="685834">
              <a:defRPr/>
            </a:pPr>
            <a:r>
              <a:rPr lang="fr-FR" sz="2000" i="1" dirty="0">
                <a:solidFill>
                  <a:prstClr val="white">
                    <a:lumMod val="65000"/>
                  </a:prstClr>
                </a:solidFill>
                <a:latin typeface="Dosis" pitchFamily="2" charset="0"/>
              </a:rPr>
              <a:t>L’enseignant  (e ) circule entre les rangs et fournit une rétroaction positive ou corrective.    </a:t>
            </a:r>
            <a:endParaRPr lang="fr-FR" sz="2400" i="1" dirty="0">
              <a:solidFill>
                <a:prstClr val="white">
                  <a:lumMod val="65000"/>
                </a:prstClr>
              </a:solidFill>
              <a:latin typeface="Dosis" pitchFamily="2" charset="0"/>
            </a:endParaRPr>
          </a:p>
        </p:txBody>
      </p:sp>
      <p:pic>
        <p:nvPicPr>
          <p:cNvPr id="3" name="Image 2">
            <a:extLst>
              <a:ext uri="{FF2B5EF4-FFF2-40B4-BE49-F238E27FC236}">
                <a16:creationId xmlns:a16="http://schemas.microsoft.com/office/drawing/2014/main" id="{C73042AE-C5E8-0748-01C4-F743B9D15BF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40150" y="3166785"/>
            <a:ext cx="11435699" cy="3953431"/>
          </a:xfrm>
          <a:prstGeom prst="rect">
            <a:avLst/>
          </a:prstGeom>
        </p:spPr>
      </p:pic>
    </p:spTree>
    <p:extLst>
      <p:ext uri="{BB962C8B-B14F-4D97-AF65-F5344CB8AC3E}">
        <p14:creationId xmlns:p14="http://schemas.microsoft.com/office/powerpoint/2010/main" val="8291458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40B666-AFE1-A42C-874B-EB981E93E83D}"/>
              </a:ext>
            </a:extLst>
          </p:cNvPr>
          <p:cNvSpPr/>
          <p:nvPr/>
        </p:nvSpPr>
        <p:spPr>
          <a:xfrm>
            <a:off x="0" y="0"/>
            <a:ext cx="13716000" cy="102870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4" name="Rectangle : coins arrondis 3">
            <a:extLst>
              <a:ext uri="{FF2B5EF4-FFF2-40B4-BE49-F238E27FC236}">
                <a16:creationId xmlns:a16="http://schemas.microsoft.com/office/drawing/2014/main" id="{5CDA8C4F-B759-E17C-104C-74A25B8FAC26}"/>
              </a:ext>
            </a:extLst>
          </p:cNvPr>
          <p:cNvSpPr/>
          <p:nvPr/>
        </p:nvSpPr>
        <p:spPr>
          <a:xfrm>
            <a:off x="275854" y="342900"/>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6" name="Rectangle : coins arrondis 5">
            <a:extLst>
              <a:ext uri="{FF2B5EF4-FFF2-40B4-BE49-F238E27FC236}">
                <a16:creationId xmlns:a16="http://schemas.microsoft.com/office/drawing/2014/main" id="{DEEE492A-94AE-96D9-725D-4C856F7E06BD}"/>
              </a:ext>
            </a:extLst>
          </p:cNvPr>
          <p:cNvSpPr/>
          <p:nvPr/>
        </p:nvSpPr>
        <p:spPr>
          <a:xfrm>
            <a:off x="285753" y="342900"/>
            <a:ext cx="13154395" cy="97858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0" name="ZoneTexte 19">
            <a:extLst>
              <a:ext uri="{FF2B5EF4-FFF2-40B4-BE49-F238E27FC236}">
                <a16:creationId xmlns:a16="http://schemas.microsoft.com/office/drawing/2014/main" id="{0FCE2818-BE99-1687-1E2F-E68CB9A97D41}"/>
              </a:ext>
            </a:extLst>
          </p:cNvPr>
          <p:cNvSpPr txBox="1"/>
          <p:nvPr/>
        </p:nvSpPr>
        <p:spPr>
          <a:xfrm>
            <a:off x="1207502" y="419100"/>
            <a:ext cx="11529396" cy="438582"/>
          </a:xfrm>
          <a:prstGeom prst="rect">
            <a:avLst/>
          </a:prstGeom>
          <a:noFill/>
        </p:spPr>
        <p:txBody>
          <a:bodyPr wrap="square" rtlCol="0">
            <a:spAutoFit/>
          </a:bodyPr>
          <a:lstStyle/>
          <a:p>
            <a:pPr defTabSz="1028752">
              <a:defRPr/>
            </a:pPr>
            <a:r>
              <a:rPr lang="fr-FR" sz="2250" b="1" dirty="0">
                <a:solidFill>
                  <a:prstClr val="white">
                    <a:lumMod val="65000"/>
                  </a:prstClr>
                </a:solidFill>
                <a:latin typeface="Dosis" pitchFamily="2" charset="0"/>
              </a:rPr>
              <a:t>Allez à l’activité 3, page 12.</a:t>
            </a:r>
          </a:p>
        </p:txBody>
      </p:sp>
      <p:sp>
        <p:nvSpPr>
          <p:cNvPr id="5" name="Freeform 8">
            <a:extLst>
              <a:ext uri="{FF2B5EF4-FFF2-40B4-BE49-F238E27FC236}">
                <a16:creationId xmlns:a16="http://schemas.microsoft.com/office/drawing/2014/main" id="{D79AB9A3-5EA3-ED20-3D9E-878E973E60BB}"/>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endParaRPr lang="fr-MA" sz="1350" dirty="0">
              <a:solidFill>
                <a:prstClr val="black"/>
              </a:solidFill>
              <a:latin typeface="Dosis" pitchFamily="2" charset="0"/>
            </a:endParaRPr>
          </a:p>
        </p:txBody>
      </p:sp>
      <p:graphicFrame>
        <p:nvGraphicFramePr>
          <p:cNvPr id="8" name="Tableau 7">
            <a:extLst>
              <a:ext uri="{FF2B5EF4-FFF2-40B4-BE49-F238E27FC236}">
                <a16:creationId xmlns:a16="http://schemas.microsoft.com/office/drawing/2014/main" id="{512DE630-FA4D-97D0-CDC4-187956B5BCEA}"/>
              </a:ext>
            </a:extLst>
          </p:cNvPr>
          <p:cNvGraphicFramePr>
            <a:graphicFrameLocks noGrp="1"/>
          </p:cNvGraphicFramePr>
          <p:nvPr>
            <p:custDataLst>
              <p:tags r:id="rId1"/>
            </p:custDataLst>
            <p:extLst>
              <p:ext uri="{D42A27DB-BD31-4B8C-83A1-F6EECF244321}">
                <p14:modId xmlns:p14="http://schemas.microsoft.com/office/powerpoint/2010/main" val="508296810"/>
              </p:ext>
            </p:ext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273795">
                  <a:extLst>
                    <a:ext uri="{9D8B030D-6E8A-4147-A177-3AD203B41FA5}">
                      <a16:colId xmlns:a16="http://schemas.microsoft.com/office/drawing/2014/main" val="2262048582"/>
                    </a:ext>
                  </a:extLst>
                </a:gridCol>
                <a:gridCol w="2864895">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dirty="0">
                          <a:solidFill>
                            <a:schemeClr val="bg1"/>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pic>
        <p:nvPicPr>
          <p:cNvPr id="9" name="Image 8">
            <a:extLst>
              <a:ext uri="{FF2B5EF4-FFF2-40B4-BE49-F238E27FC236}">
                <a16:creationId xmlns:a16="http://schemas.microsoft.com/office/drawing/2014/main" id="{67E62BB1-8169-35EF-4C6A-14DDF81B05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94435" y="2370588"/>
            <a:ext cx="4927127" cy="6524404"/>
          </a:xfrm>
          <a:prstGeom prst="rect">
            <a:avLst/>
          </a:prstGeom>
        </p:spPr>
      </p:pic>
      <p:sp>
        <p:nvSpPr>
          <p:cNvPr id="10" name="Rectangle 9">
            <a:extLst>
              <a:ext uri="{FF2B5EF4-FFF2-40B4-BE49-F238E27FC236}">
                <a16:creationId xmlns:a16="http://schemas.microsoft.com/office/drawing/2014/main" id="{A6664F97-5BEB-DFD6-EB1B-61F520B48565}"/>
              </a:ext>
            </a:extLst>
          </p:cNvPr>
          <p:cNvSpPr/>
          <p:nvPr/>
        </p:nvSpPr>
        <p:spPr>
          <a:xfrm>
            <a:off x="4532362" y="7757672"/>
            <a:ext cx="4927127" cy="9785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261039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AAE21-21E9-E2B3-29E9-2F8DCE460AA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582B722-9904-0271-2FD8-44B8073E7472}"/>
              </a:ext>
            </a:extLst>
          </p:cNvPr>
          <p:cNvSpPr/>
          <p:nvPr/>
        </p:nvSpPr>
        <p:spPr>
          <a:xfrm>
            <a:off x="0" y="0"/>
            <a:ext cx="13716000" cy="102870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0FD2D83F-DF99-3281-A535-77AD67886DD5}"/>
              </a:ext>
            </a:extLst>
          </p:cNvPr>
          <p:cNvSpPr/>
          <p:nvPr/>
        </p:nvSpPr>
        <p:spPr>
          <a:xfrm>
            <a:off x="275854" y="342900"/>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1" name="Rectangle : coins arrondis 10">
            <a:extLst>
              <a:ext uri="{FF2B5EF4-FFF2-40B4-BE49-F238E27FC236}">
                <a16:creationId xmlns:a16="http://schemas.microsoft.com/office/drawing/2014/main" id="{7B3351A4-11CE-3E4C-6D41-42516DA7A6CF}"/>
              </a:ext>
            </a:extLst>
          </p:cNvPr>
          <p:cNvSpPr/>
          <p:nvPr/>
        </p:nvSpPr>
        <p:spPr>
          <a:xfrm>
            <a:off x="285753" y="342900"/>
            <a:ext cx="13154395" cy="97858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pic>
        <p:nvPicPr>
          <p:cNvPr id="2" name="Image 1">
            <a:extLst>
              <a:ext uri="{FF2B5EF4-FFF2-40B4-BE49-F238E27FC236}">
                <a16:creationId xmlns:a16="http://schemas.microsoft.com/office/drawing/2014/main" id="{39CF945A-5496-A02F-E9BF-283ECD290E0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92000" y="293854"/>
            <a:ext cx="1201053" cy="992579"/>
          </a:xfrm>
          <a:prstGeom prst="rect">
            <a:avLst/>
          </a:prstGeom>
        </p:spPr>
      </p:pic>
      <p:sp>
        <p:nvSpPr>
          <p:cNvPr id="5" name="Freeform 8">
            <a:extLst>
              <a:ext uri="{FF2B5EF4-FFF2-40B4-BE49-F238E27FC236}">
                <a16:creationId xmlns:a16="http://schemas.microsoft.com/office/drawing/2014/main" id="{9DBAA8A5-B009-72F7-71F2-29C5FA23CE7F}"/>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endParaRPr lang="fr-MA" sz="1350" dirty="0">
              <a:solidFill>
                <a:prstClr val="black"/>
              </a:solidFill>
              <a:latin typeface="Dosis" pitchFamily="2" charset="0"/>
            </a:endParaRPr>
          </a:p>
        </p:txBody>
      </p:sp>
      <p:pic>
        <p:nvPicPr>
          <p:cNvPr id="7" name="Image 6">
            <a:extLst>
              <a:ext uri="{FF2B5EF4-FFF2-40B4-BE49-F238E27FC236}">
                <a16:creationId xmlns:a16="http://schemas.microsoft.com/office/drawing/2014/main" id="{FDB9EB58-777B-5E78-69DC-6EEC336208B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07176" y="3895603"/>
            <a:ext cx="11101648" cy="2495791"/>
          </a:xfrm>
          <a:prstGeom prst="rect">
            <a:avLst/>
          </a:prstGeom>
        </p:spPr>
      </p:pic>
      <p:graphicFrame>
        <p:nvGraphicFramePr>
          <p:cNvPr id="4" name="Tableau 3">
            <a:extLst>
              <a:ext uri="{FF2B5EF4-FFF2-40B4-BE49-F238E27FC236}">
                <a16:creationId xmlns:a16="http://schemas.microsoft.com/office/drawing/2014/main" id="{79EA6C66-036A-36FD-4D9D-4BCA5BA238BF}"/>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273795">
                  <a:extLst>
                    <a:ext uri="{9D8B030D-6E8A-4147-A177-3AD203B41FA5}">
                      <a16:colId xmlns:a16="http://schemas.microsoft.com/office/drawing/2014/main" val="2262048582"/>
                    </a:ext>
                  </a:extLst>
                </a:gridCol>
                <a:gridCol w="2864895">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dirty="0">
                          <a:solidFill>
                            <a:schemeClr val="bg1"/>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12" name="ZoneTexte 11">
            <a:extLst>
              <a:ext uri="{FF2B5EF4-FFF2-40B4-BE49-F238E27FC236}">
                <a16:creationId xmlns:a16="http://schemas.microsoft.com/office/drawing/2014/main" id="{ADEE5B1F-6FD3-5D56-9409-B805AD2B2B20}"/>
              </a:ext>
            </a:extLst>
          </p:cNvPr>
          <p:cNvSpPr txBox="1"/>
          <p:nvPr/>
        </p:nvSpPr>
        <p:spPr>
          <a:xfrm>
            <a:off x="1162024" y="377947"/>
            <a:ext cx="12553976" cy="715581"/>
          </a:xfrm>
          <a:prstGeom prst="rect">
            <a:avLst/>
          </a:prstGeom>
          <a:noFill/>
        </p:spPr>
        <p:txBody>
          <a:bodyPr wrap="square" rtlCol="0">
            <a:spAutoFit/>
          </a:bodyPr>
          <a:lstStyle/>
          <a:p>
            <a:pPr defTabSz="685818">
              <a:defRPr/>
            </a:pPr>
            <a:r>
              <a:rPr lang="fr-FR" sz="2250" b="1" dirty="0">
                <a:solidFill>
                  <a:prstClr val="white">
                    <a:lumMod val="65000"/>
                  </a:prstClr>
                </a:solidFill>
                <a:latin typeface="Dosis" panose="02010703020202060003" pitchFamily="2" charset="0"/>
              </a:rPr>
              <a:t> </a:t>
            </a:r>
            <a:r>
              <a:rPr lang="fr-FR" sz="2250" dirty="0">
                <a:solidFill>
                  <a:schemeClr val="bg1">
                    <a:lumMod val="65000"/>
                  </a:schemeClr>
                </a:solidFill>
                <a:latin typeface="Dosis" panose="02010703020202060003" pitchFamily="2" charset="0"/>
              </a:rPr>
              <a:t>Lisez chaque lettre et écrivez-la comme dans le modèle.</a:t>
            </a:r>
          </a:p>
          <a:p>
            <a:pPr lvl="0" defTabSz="685818">
              <a:defRPr/>
            </a:pPr>
            <a:r>
              <a:rPr lang="fr-FR" i="1" dirty="0">
                <a:solidFill>
                  <a:prstClr val="white">
                    <a:lumMod val="65000"/>
                  </a:prstClr>
                </a:solidFill>
                <a:latin typeface="Dosis" pitchFamily="2" charset="0"/>
              </a:rPr>
              <a:t>L’enseignant rappelle aux élèves les règle de la bonne écriture. </a:t>
            </a:r>
          </a:p>
        </p:txBody>
      </p:sp>
    </p:spTree>
    <p:extLst>
      <p:ext uri="{BB962C8B-B14F-4D97-AF65-F5344CB8AC3E}">
        <p14:creationId xmlns:p14="http://schemas.microsoft.com/office/powerpoint/2010/main" val="37708460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DA28F-BAD2-F20A-09FD-77EA597F39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436CFBB-C370-595F-F20C-2DA71C9892AB}"/>
              </a:ext>
            </a:extLst>
          </p:cNvPr>
          <p:cNvSpPr/>
          <p:nvPr/>
        </p:nvSpPr>
        <p:spPr>
          <a:xfrm>
            <a:off x="1" y="-56495"/>
            <a:ext cx="13715999"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fr-MA" sz="857" dirty="0">
              <a:latin typeface="Dosis" pitchFamily="2" charset="0"/>
            </a:endParaRPr>
          </a:p>
        </p:txBody>
      </p:sp>
      <p:sp>
        <p:nvSpPr>
          <p:cNvPr id="8" name="TextBox 8">
            <a:extLst>
              <a:ext uri="{FF2B5EF4-FFF2-40B4-BE49-F238E27FC236}">
                <a16:creationId xmlns:a16="http://schemas.microsoft.com/office/drawing/2014/main" id="{3A66A56E-F614-052B-767E-AE2A88A57360}"/>
              </a:ext>
            </a:extLst>
          </p:cNvPr>
          <p:cNvSpPr txBox="1"/>
          <p:nvPr/>
        </p:nvSpPr>
        <p:spPr>
          <a:xfrm>
            <a:off x="4806501" y="8599489"/>
            <a:ext cx="3742158" cy="199927"/>
          </a:xfrm>
          <a:prstGeom prst="rect">
            <a:avLst/>
          </a:prstGeom>
        </p:spPr>
        <p:txBody>
          <a:bodyPr lIns="0" tIns="0" rIns="0" bIns="0" rtlCol="0" anchor="t">
            <a:spAutoFit/>
          </a:bodyPr>
          <a:lstStyle/>
          <a:p>
            <a:pPr algn="ctr">
              <a:lnSpc>
                <a:spcPts val="1746"/>
              </a:lnSpc>
              <a:spcBef>
                <a:spcPct val="0"/>
              </a:spcBef>
            </a:pPr>
            <a:r>
              <a:rPr lang="en-US" sz="1248">
                <a:solidFill>
                  <a:srgbClr val="FCFEFD"/>
                </a:solidFill>
                <a:latin typeface="Arimo Italics"/>
              </a:rPr>
              <a:t>Version provisoire pour la formation des enseignants </a:t>
            </a:r>
          </a:p>
        </p:txBody>
      </p:sp>
      <p:sp>
        <p:nvSpPr>
          <p:cNvPr id="9" name="Ellipse 8">
            <a:extLst>
              <a:ext uri="{FF2B5EF4-FFF2-40B4-BE49-F238E27FC236}">
                <a16:creationId xmlns:a16="http://schemas.microsoft.com/office/drawing/2014/main" id="{E0905E8B-77F0-B839-2EE2-0B088AC5856A}"/>
              </a:ext>
            </a:extLst>
          </p:cNvPr>
          <p:cNvSpPr/>
          <p:nvPr/>
        </p:nvSpPr>
        <p:spPr>
          <a:xfrm>
            <a:off x="2857500" y="1487584"/>
            <a:ext cx="8001000" cy="7924800"/>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a:p>
            <a:pPr algn="ctr" defTabSz="685834"/>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r>
              <a:rPr lang="fr-FR" sz="8800" b="1" dirty="0">
                <a:solidFill>
                  <a:srgbClr val="106585"/>
                </a:solidFill>
                <a:latin typeface="Microsoft Uighur" panose="02000000000000000000" pitchFamily="2" charset="-78"/>
                <a:cs typeface="Microsoft Uighur" panose="02000000000000000000" pitchFamily="2" charset="-78"/>
              </a:rPr>
              <a:t> </a:t>
            </a:r>
          </a:p>
          <a:p>
            <a:pPr algn="ctr" defTabSz="685834">
              <a:lnSpc>
                <a:spcPts val="11099"/>
              </a:lnSpc>
            </a:pPr>
            <a:endParaRPr lang="fr-FR" sz="6000" b="1" dirty="0">
              <a:solidFill>
                <a:schemeClr val="bg2">
                  <a:lumMod val="50000"/>
                </a:schemeClr>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p:txBody>
      </p:sp>
      <p:sp>
        <p:nvSpPr>
          <p:cNvPr id="10" name="TextBox 7">
            <a:extLst>
              <a:ext uri="{FF2B5EF4-FFF2-40B4-BE49-F238E27FC236}">
                <a16:creationId xmlns:a16="http://schemas.microsoft.com/office/drawing/2014/main" id="{5C9BBFCD-D0E4-F73E-2CC4-9A422EF33C72}"/>
              </a:ext>
            </a:extLst>
          </p:cNvPr>
          <p:cNvSpPr txBox="1"/>
          <p:nvPr/>
        </p:nvSpPr>
        <p:spPr>
          <a:xfrm>
            <a:off x="3015442" y="4258642"/>
            <a:ext cx="7685116" cy="884858"/>
          </a:xfrm>
          <a:prstGeom prst="rect">
            <a:avLst/>
          </a:prstGeom>
        </p:spPr>
        <p:txBody>
          <a:bodyPr wrap="square" lIns="0" tIns="0" rIns="0" bIns="0" rtlCol="0" anchor="t">
            <a:spAutoFit/>
          </a:bodyPr>
          <a:lstStyle/>
          <a:p>
            <a:pPr algn="ctr" defTabSz="685834">
              <a:lnSpc>
                <a:spcPts val="6911"/>
              </a:lnSpc>
            </a:pPr>
            <a:r>
              <a:rPr lang="en-US" sz="6000" b="1" dirty="0">
                <a:solidFill>
                  <a:schemeClr val="accent2">
                    <a:lumMod val="75000"/>
                  </a:schemeClr>
                </a:solidFill>
                <a:latin typeface="Dosis" pitchFamily="2" charset="0"/>
              </a:rPr>
              <a:t>Jeu Tic - Tac - Toc</a:t>
            </a:r>
          </a:p>
        </p:txBody>
      </p:sp>
      <p:grpSp>
        <p:nvGrpSpPr>
          <p:cNvPr id="4" name="Groupe 3">
            <a:extLst>
              <a:ext uri="{FF2B5EF4-FFF2-40B4-BE49-F238E27FC236}">
                <a16:creationId xmlns:a16="http://schemas.microsoft.com/office/drawing/2014/main" id="{B2335810-AFE5-1376-1B74-8D75AB7F5438}"/>
              </a:ext>
            </a:extLst>
          </p:cNvPr>
          <p:cNvGrpSpPr/>
          <p:nvPr/>
        </p:nvGrpSpPr>
        <p:grpSpPr>
          <a:xfrm>
            <a:off x="0" y="131808"/>
            <a:ext cx="2240841" cy="841410"/>
            <a:chOff x="3663231" y="3540342"/>
            <a:chExt cx="1066274" cy="385540"/>
          </a:xfrm>
        </p:grpSpPr>
        <p:sp>
          <p:nvSpPr>
            <p:cNvPr id="5" name="Rectangle : coins arrondis 4">
              <a:extLst>
                <a:ext uri="{FF2B5EF4-FFF2-40B4-BE49-F238E27FC236}">
                  <a16:creationId xmlns:a16="http://schemas.microsoft.com/office/drawing/2014/main" id="{88E453E9-3035-8A5C-BD55-BCAFBDA99059}"/>
                </a:ext>
              </a:extLst>
            </p:cNvPr>
            <p:cNvSpPr/>
            <p:nvPr/>
          </p:nvSpPr>
          <p:spPr>
            <a:xfrm>
              <a:off x="3848841" y="3631231"/>
              <a:ext cx="748187" cy="269933"/>
            </a:xfrm>
            <a:prstGeom prst="roundRect">
              <a:avLst/>
            </a:prstGeom>
            <a:solidFill>
              <a:schemeClr val="bg1">
                <a:lumMod val="95000"/>
              </a:schemeClr>
            </a:solidFill>
            <a:ln>
              <a:solidFill>
                <a:srgbClr val="1065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fr-MA" sz="2400" dirty="0">
                <a:solidFill>
                  <a:prstClr val="white"/>
                </a:solidFill>
                <a:latin typeface="Dosis" pitchFamily="2" charset="0"/>
              </a:endParaRPr>
            </a:p>
          </p:txBody>
        </p:sp>
        <p:pic>
          <p:nvPicPr>
            <p:cNvPr id="7" name="Picture 2">
              <a:extLst>
                <a:ext uri="{FF2B5EF4-FFF2-40B4-BE49-F238E27FC236}">
                  <a16:creationId xmlns:a16="http://schemas.microsoft.com/office/drawing/2014/main" id="{1FF1DDF4-5805-72DF-F6FE-7136D225BC9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663231" y="3540342"/>
              <a:ext cx="340739" cy="385540"/>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EDEAF531-C9BF-A396-A2DD-DE48B92F0611}"/>
                </a:ext>
              </a:extLst>
            </p:cNvPr>
            <p:cNvSpPr txBox="1"/>
            <p:nvPr/>
          </p:nvSpPr>
          <p:spPr>
            <a:xfrm>
              <a:off x="3981318" y="3619032"/>
              <a:ext cx="748187" cy="211538"/>
            </a:xfrm>
            <a:prstGeom prst="rect">
              <a:avLst/>
            </a:prstGeom>
            <a:noFill/>
          </p:spPr>
          <p:txBody>
            <a:bodyPr wrap="square" rtlCol="0">
              <a:spAutoFit/>
            </a:bodyPr>
            <a:lstStyle/>
            <a:p>
              <a:pPr algn="ctr" defTabSz="685800">
                <a:defRPr/>
              </a:pPr>
              <a:r>
                <a:rPr lang="fr-MA" sz="2400" b="1" dirty="0">
                  <a:solidFill>
                    <a:srgbClr val="106585"/>
                  </a:solidFill>
                  <a:latin typeface="Dosis" pitchFamily="2" charset="0"/>
                </a:rPr>
                <a:t>10 min</a:t>
              </a:r>
            </a:p>
          </p:txBody>
        </p:sp>
      </p:grpSp>
      <p:pic>
        <p:nvPicPr>
          <p:cNvPr id="6" name="Image 5">
            <a:extLst>
              <a:ext uri="{FF2B5EF4-FFF2-40B4-BE49-F238E27FC236}">
                <a16:creationId xmlns:a16="http://schemas.microsoft.com/office/drawing/2014/main" id="{C427872A-29AE-2F5F-ED2B-A9A3D6EB2B4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257800" y="5435647"/>
            <a:ext cx="3398701" cy="3684589"/>
          </a:xfrm>
          <a:prstGeom prst="rect">
            <a:avLst/>
          </a:prstGeom>
        </p:spPr>
      </p:pic>
    </p:spTree>
    <p:extLst>
      <p:ext uri="{BB962C8B-B14F-4D97-AF65-F5344CB8AC3E}">
        <p14:creationId xmlns:p14="http://schemas.microsoft.com/office/powerpoint/2010/main" val="20404072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493A1-8D1B-FA96-FAF8-D7E74302F12D}"/>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9F617D4A-8F47-B32C-3C01-E738A200E0F1}"/>
              </a:ext>
            </a:extLst>
          </p:cNvPr>
          <p:cNvSpPr/>
          <p:nvPr>
            <p:custDataLst>
              <p:tags r:id="rId1"/>
            </p:custDataLst>
          </p:nvPr>
        </p:nvSpPr>
        <p:spPr>
          <a:xfrm>
            <a:off x="342901" y="1485902"/>
            <a:ext cx="13030202" cy="7179962"/>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5">
              <a:defRPr/>
            </a:pPr>
            <a:endParaRPr lang="fr-MA" sz="1350" dirty="0">
              <a:solidFill>
                <a:prstClr val="white"/>
              </a:solidFill>
              <a:latin typeface="Dosis" pitchFamily="2" charset="0"/>
            </a:endParaRPr>
          </a:p>
        </p:txBody>
      </p:sp>
      <p:sp>
        <p:nvSpPr>
          <p:cNvPr id="15" name="Rectangle 14">
            <a:extLst>
              <a:ext uri="{FF2B5EF4-FFF2-40B4-BE49-F238E27FC236}">
                <a16:creationId xmlns:a16="http://schemas.microsoft.com/office/drawing/2014/main" id="{DB53025A-8F58-5620-2920-851786332C63}"/>
              </a:ext>
            </a:extLst>
          </p:cNvPr>
          <p:cNvSpPr/>
          <p:nvPr>
            <p:custDataLst>
              <p:tags r:id="rId2"/>
            </p:custDataLst>
          </p:nvPr>
        </p:nvSpPr>
        <p:spPr>
          <a:xfrm>
            <a:off x="0" y="2"/>
            <a:ext cx="13716000" cy="1028699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5">
              <a:defRPr/>
            </a:pPr>
            <a:endParaRPr lang="fr-MA" sz="135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41A39218-A247-A5EB-C674-7A93C38487BC}"/>
              </a:ext>
            </a:extLst>
          </p:cNvPr>
          <p:cNvSpPr/>
          <p:nvPr>
            <p:custDataLst>
              <p:tags r:id="rId3"/>
            </p:custDataLst>
          </p:nvPr>
        </p:nvSpPr>
        <p:spPr>
          <a:xfrm>
            <a:off x="355106" y="394521"/>
            <a:ext cx="13030204" cy="9504553"/>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400" dirty="0">
              <a:solidFill>
                <a:schemeClr val="bg1">
                  <a:lumMod val="65000"/>
                </a:schemeClr>
              </a:solidFill>
            </a:endParaRPr>
          </a:p>
        </p:txBody>
      </p:sp>
      <p:sp>
        <p:nvSpPr>
          <p:cNvPr id="23" name="Rectangle : coins arrondis 22">
            <a:extLst>
              <a:ext uri="{FF2B5EF4-FFF2-40B4-BE49-F238E27FC236}">
                <a16:creationId xmlns:a16="http://schemas.microsoft.com/office/drawing/2014/main" id="{C65614A2-3BF1-C83D-7C89-295496BF5F30}"/>
              </a:ext>
            </a:extLst>
          </p:cNvPr>
          <p:cNvSpPr/>
          <p:nvPr>
            <p:custDataLst>
              <p:tags r:id="rId4"/>
            </p:custDataLst>
          </p:nvPr>
        </p:nvSpPr>
        <p:spPr>
          <a:xfrm>
            <a:off x="342895" y="419099"/>
            <a:ext cx="13030202" cy="1066803"/>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5">
              <a:defRPr/>
            </a:pPr>
            <a:endParaRPr lang="fr-FR" sz="1350" dirty="0">
              <a:solidFill>
                <a:prstClr val="white"/>
              </a:solidFill>
              <a:latin typeface="Dosis" pitchFamily="2" charset="0"/>
            </a:endParaRPr>
          </a:p>
        </p:txBody>
      </p:sp>
      <p:sp>
        <p:nvSpPr>
          <p:cNvPr id="22" name="Freeform 8">
            <a:extLst>
              <a:ext uri="{FF2B5EF4-FFF2-40B4-BE49-F238E27FC236}">
                <a16:creationId xmlns:a16="http://schemas.microsoft.com/office/drawing/2014/main" id="{AD7984E9-EFE4-8245-A8DE-FFE48BEE25C6}"/>
              </a:ext>
            </a:extLst>
          </p:cNvPr>
          <p:cNvSpPr/>
          <p:nvPr>
            <p:custDataLst>
              <p:tags r:id="rId5"/>
            </p:custDataLst>
          </p:nvPr>
        </p:nvSpPr>
        <p:spPr>
          <a:xfrm>
            <a:off x="746620" y="718372"/>
            <a:ext cx="415520" cy="286412"/>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85835">
              <a:defRPr/>
            </a:pPr>
            <a:endParaRPr lang="fr-MA" sz="1350" dirty="0">
              <a:solidFill>
                <a:prstClr val="black"/>
              </a:solidFill>
              <a:latin typeface="Dosis" pitchFamily="2" charset="0"/>
            </a:endParaRPr>
          </a:p>
        </p:txBody>
      </p:sp>
      <p:graphicFrame>
        <p:nvGraphicFramePr>
          <p:cNvPr id="5" name="Tableau 4">
            <a:extLst>
              <a:ext uri="{FF2B5EF4-FFF2-40B4-BE49-F238E27FC236}">
                <a16:creationId xmlns:a16="http://schemas.microsoft.com/office/drawing/2014/main" id="{D80F2312-E2E6-7DDD-966E-90BAB8E8234E}"/>
              </a:ext>
            </a:extLst>
          </p:cNvPr>
          <p:cNvGraphicFramePr>
            <a:graphicFrameLocks noGrp="1"/>
          </p:cNvGraphicFramePr>
          <p:nvPr>
            <p:custDataLst>
              <p:tags r:id="rId6"/>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273795">
                  <a:extLst>
                    <a:ext uri="{9D8B030D-6E8A-4147-A177-3AD203B41FA5}">
                      <a16:colId xmlns:a16="http://schemas.microsoft.com/office/drawing/2014/main" val="2262048582"/>
                    </a:ext>
                  </a:extLst>
                </a:gridCol>
                <a:gridCol w="2864895">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7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75000"/>
                            </a:schemeClr>
                          </a:solidFill>
                          <a:latin typeface="Dosis" pitchFamily="2" charset="0"/>
                        </a:rPr>
                        <a:t>2. </a:t>
                      </a:r>
                      <a:r>
                        <a:rPr lang="fr-FR" sz="1800" b="1" kern="1200" dirty="0">
                          <a:solidFill>
                            <a:schemeClr val="bg1">
                              <a:lumMod val="75000"/>
                            </a:schemeClr>
                          </a:solidFill>
                          <a:latin typeface="Dosis" pitchFamily="2" charset="0"/>
                          <a:ea typeface="+mn-ea"/>
                          <a:cs typeface="+mn-cs"/>
                        </a:rPr>
                        <a:t>Vocabulaire</a:t>
                      </a:r>
                      <a:endParaRPr lang="fr-FR" sz="1800" b="1" dirty="0">
                        <a:solidFill>
                          <a:schemeClr val="bg1">
                            <a:lumMod val="7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75000"/>
                            </a:schemeClr>
                          </a:solidFill>
                          <a:latin typeface="Dosis" pitchFamily="2" charset="0"/>
                        </a:rPr>
                        <a:t>3. </a:t>
                      </a:r>
                      <a:r>
                        <a:rPr lang="fr-FR" sz="1800" b="1" kern="1200" dirty="0">
                          <a:solidFill>
                            <a:schemeClr val="bg1">
                              <a:lumMod val="75000"/>
                            </a:schemeClr>
                          </a:solidFill>
                          <a:latin typeface="Dosis" pitchFamily="2" charset="0"/>
                          <a:ea typeface="+mn-ea"/>
                          <a:cs typeface="+mn-cs"/>
                        </a:rPr>
                        <a:t>Lecture- écriture</a:t>
                      </a:r>
                      <a:endParaRPr lang="fr-FR" sz="1800" dirty="0">
                        <a:solidFill>
                          <a:schemeClr val="bg1">
                            <a:lumMod val="7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dirty="0">
                          <a:solidFill>
                            <a:schemeClr val="bg1"/>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ZoneTexte 3">
            <a:extLst>
              <a:ext uri="{FF2B5EF4-FFF2-40B4-BE49-F238E27FC236}">
                <a16:creationId xmlns:a16="http://schemas.microsoft.com/office/drawing/2014/main" id="{23CC798B-4FF0-AB09-9273-C7879B242EDA}"/>
              </a:ext>
            </a:extLst>
          </p:cNvPr>
          <p:cNvSpPr txBox="1"/>
          <p:nvPr>
            <p:custDataLst>
              <p:tags r:id="rId7"/>
            </p:custDataLst>
          </p:nvPr>
        </p:nvSpPr>
        <p:spPr>
          <a:xfrm>
            <a:off x="1676400" y="735107"/>
            <a:ext cx="11430000" cy="784830"/>
          </a:xfrm>
          <a:prstGeom prst="rect">
            <a:avLst/>
          </a:prstGeom>
          <a:noFill/>
        </p:spPr>
        <p:txBody>
          <a:bodyPr wrap="square" rtlCol="0">
            <a:spAutoFit/>
          </a:bodyPr>
          <a:lstStyle/>
          <a:p>
            <a:pPr algn="just" defTabSz="457200">
              <a:spcAft>
                <a:spcPts val="1200"/>
              </a:spcAft>
              <a:defRPr/>
            </a:pPr>
            <a:r>
              <a:rPr lang="fr-FR" sz="2250" dirty="0">
                <a:solidFill>
                  <a:schemeClr val="bg1">
                    <a:lumMod val="65000"/>
                  </a:schemeClr>
                </a:solidFill>
                <a:latin typeface="Dosis" panose="02010703020202060003" pitchFamily="2" charset="0"/>
              </a:rPr>
              <a:t>Le jeu se joue avec deux joueurs. Dans chaque partie, </a:t>
            </a:r>
            <a:r>
              <a:rPr lang="fr-FR" sz="2250" b="1" dirty="0">
                <a:solidFill>
                  <a:schemeClr val="bg1">
                    <a:lumMod val="65000"/>
                  </a:schemeClr>
                </a:solidFill>
                <a:latin typeface="Dosis" panose="02010703020202060003" pitchFamily="2" charset="0"/>
              </a:rPr>
              <a:t>deux lettres seulement</a:t>
            </a:r>
            <a:r>
              <a:rPr lang="fr-FR" sz="2250" dirty="0">
                <a:solidFill>
                  <a:schemeClr val="bg1">
                    <a:lumMod val="65000"/>
                  </a:schemeClr>
                </a:solidFill>
                <a:latin typeface="Dosis" panose="02010703020202060003" pitchFamily="2" charset="0"/>
              </a:rPr>
              <a:t> sont utilisées : u et </a:t>
            </a:r>
            <a:r>
              <a:rPr lang="fr-FR" sz="2250" b="1" dirty="0">
                <a:solidFill>
                  <a:schemeClr val="bg1">
                    <a:lumMod val="65000"/>
                  </a:schemeClr>
                </a:solidFill>
                <a:latin typeface="Dosis" panose="02010703020202060003" pitchFamily="2" charset="0"/>
              </a:rPr>
              <a:t>v ou </a:t>
            </a:r>
            <a:r>
              <a:rPr lang="fr-FR" sz="2250" b="1" dirty="0" err="1">
                <a:solidFill>
                  <a:schemeClr val="bg1">
                    <a:lumMod val="65000"/>
                  </a:schemeClr>
                </a:solidFill>
                <a:latin typeface="Abadi" panose="020B0604020104020204" pitchFamily="34" charset="0"/>
              </a:rPr>
              <a:t>ou</a:t>
            </a:r>
            <a:r>
              <a:rPr lang="fr-FR" sz="2250" b="1" dirty="0">
                <a:solidFill>
                  <a:schemeClr val="bg1">
                    <a:lumMod val="65000"/>
                  </a:schemeClr>
                </a:solidFill>
                <a:latin typeface="Dosis" panose="02010703020202060003" pitchFamily="2" charset="0"/>
              </a:rPr>
              <a:t> et ch</a:t>
            </a:r>
            <a:r>
              <a:rPr lang="fr-FR" sz="2250" dirty="0">
                <a:solidFill>
                  <a:schemeClr val="bg1">
                    <a:lumMod val="65000"/>
                  </a:schemeClr>
                </a:solidFill>
                <a:latin typeface="Dosis" panose="02010703020202060003" pitchFamily="2" charset="0"/>
              </a:rPr>
              <a:t>.</a:t>
            </a:r>
            <a:endParaRPr lang="fr-FR" sz="2250" b="1" dirty="0">
              <a:solidFill>
                <a:schemeClr val="bg1">
                  <a:lumMod val="65000"/>
                </a:schemeClr>
              </a:solidFill>
              <a:latin typeface="Dosis" panose="02010703020202060003" pitchFamily="2" charset="0"/>
            </a:endParaRPr>
          </a:p>
        </p:txBody>
      </p:sp>
      <p:pic>
        <p:nvPicPr>
          <p:cNvPr id="6" name="Image 5">
            <a:extLst>
              <a:ext uri="{FF2B5EF4-FFF2-40B4-BE49-F238E27FC236}">
                <a16:creationId xmlns:a16="http://schemas.microsoft.com/office/drawing/2014/main" id="{92376A34-057C-F43E-8E23-518D8E441879}"/>
              </a:ext>
            </a:extLst>
          </p:cNvPr>
          <p:cNvPicPr>
            <a:picLocks noChangeAspect="1"/>
          </p:cNvPicPr>
          <p:nvPr/>
        </p:nvPicPr>
        <p:blipFill>
          <a:blip r:embed="rId11"/>
          <a:stretch>
            <a:fillRect/>
          </a:stretch>
        </p:blipFill>
        <p:spPr>
          <a:xfrm>
            <a:off x="2514600" y="3729007"/>
            <a:ext cx="3957843" cy="4263469"/>
          </a:xfrm>
          <a:prstGeom prst="rect">
            <a:avLst/>
          </a:prstGeom>
        </p:spPr>
      </p:pic>
      <p:pic>
        <p:nvPicPr>
          <p:cNvPr id="7" name="Image 6">
            <a:extLst>
              <a:ext uri="{FF2B5EF4-FFF2-40B4-BE49-F238E27FC236}">
                <a16:creationId xmlns:a16="http://schemas.microsoft.com/office/drawing/2014/main" id="{1823D586-5787-B097-899E-EF0AF3CF0EB4}"/>
              </a:ext>
            </a:extLst>
          </p:cNvPr>
          <p:cNvPicPr>
            <a:picLocks noChangeAspect="1"/>
          </p:cNvPicPr>
          <p:nvPr/>
        </p:nvPicPr>
        <p:blipFill>
          <a:blip r:embed="rId12"/>
          <a:stretch>
            <a:fillRect/>
          </a:stretch>
        </p:blipFill>
        <p:spPr>
          <a:xfrm>
            <a:off x="7520488" y="3543300"/>
            <a:ext cx="3957843" cy="4146369"/>
          </a:xfrm>
          <a:prstGeom prst="rect">
            <a:avLst/>
          </a:prstGeom>
        </p:spPr>
      </p:pic>
    </p:spTree>
    <p:extLst>
      <p:ext uri="{BB962C8B-B14F-4D97-AF65-F5344CB8AC3E}">
        <p14:creationId xmlns:p14="http://schemas.microsoft.com/office/powerpoint/2010/main" val="14533147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1B409-C60D-0AF2-4A7E-7306942C139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7C826B2-D788-08DE-FCC1-BF8B8C326C4F}"/>
              </a:ext>
            </a:extLst>
          </p:cNvPr>
          <p:cNvSpPr/>
          <p:nvPr/>
        </p:nvSpPr>
        <p:spPr>
          <a:xfrm>
            <a:off x="0" y="0"/>
            <a:ext cx="13716000" cy="10287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5" name="Rectangle : coins arrondis 4">
            <a:extLst>
              <a:ext uri="{FF2B5EF4-FFF2-40B4-BE49-F238E27FC236}">
                <a16:creationId xmlns:a16="http://schemas.microsoft.com/office/drawing/2014/main" id="{92BDE4A6-6663-0B5D-86B8-017DEE92FF81}"/>
              </a:ext>
            </a:extLst>
          </p:cNvPr>
          <p:cNvSpPr/>
          <p:nvPr/>
        </p:nvSpPr>
        <p:spPr>
          <a:xfrm>
            <a:off x="275854" y="342900"/>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9507133F-817D-099A-F8A6-7B1CAC42AA52}"/>
              </a:ext>
            </a:extLst>
          </p:cNvPr>
          <p:cNvSpPr/>
          <p:nvPr/>
        </p:nvSpPr>
        <p:spPr>
          <a:xfrm>
            <a:off x="285753" y="342900"/>
            <a:ext cx="13154395" cy="97858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5" name="Freeform 8">
            <a:extLst>
              <a:ext uri="{FF2B5EF4-FFF2-40B4-BE49-F238E27FC236}">
                <a16:creationId xmlns:a16="http://schemas.microsoft.com/office/drawing/2014/main" id="{B11A5053-0162-76B1-018E-865E763073B0}"/>
              </a:ext>
            </a:extLst>
          </p:cNvPr>
          <p:cNvSpPr/>
          <p:nvPr/>
        </p:nvSpPr>
        <p:spPr>
          <a:xfrm>
            <a:off x="639690" y="646418"/>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defRPr/>
            </a:pPr>
            <a:endParaRPr lang="fr-MA" sz="1350" dirty="0">
              <a:solidFill>
                <a:prstClr val="white">
                  <a:lumMod val="50000"/>
                </a:prstClr>
              </a:solidFill>
              <a:latin typeface="Dosis" pitchFamily="2" charset="0"/>
            </a:endParaRPr>
          </a:p>
        </p:txBody>
      </p:sp>
      <p:sp>
        <p:nvSpPr>
          <p:cNvPr id="8" name="ZoneTexte 7">
            <a:extLst>
              <a:ext uri="{FF2B5EF4-FFF2-40B4-BE49-F238E27FC236}">
                <a16:creationId xmlns:a16="http://schemas.microsoft.com/office/drawing/2014/main" id="{00B57BFB-539A-9E10-9954-7C3ED7BC8711}"/>
              </a:ext>
            </a:extLst>
          </p:cNvPr>
          <p:cNvSpPr txBox="1"/>
          <p:nvPr>
            <p:custDataLst>
              <p:tags r:id="rId1"/>
            </p:custDataLst>
          </p:nvPr>
        </p:nvSpPr>
        <p:spPr>
          <a:xfrm>
            <a:off x="1335299" y="431065"/>
            <a:ext cx="10780501" cy="784830"/>
          </a:xfrm>
          <a:prstGeom prst="rect">
            <a:avLst/>
          </a:prstGeom>
          <a:noFill/>
        </p:spPr>
        <p:txBody>
          <a:bodyPr wrap="square" rtlCol="0">
            <a:spAutoFit/>
          </a:bodyPr>
          <a:lstStyle/>
          <a:p>
            <a:pPr defTabSz="1028727">
              <a:spcAft>
                <a:spcPts val="600"/>
              </a:spcAft>
              <a:defRPr/>
            </a:pPr>
            <a:r>
              <a:rPr lang="fr-FR" sz="2250" b="1" dirty="0">
                <a:solidFill>
                  <a:srgbClr val="A6A6A6"/>
                </a:solidFill>
                <a:latin typeface="Dosis" panose="02010703020202060003" pitchFamily="2" charset="0"/>
              </a:rPr>
              <a:t>À la maison, écrivez les mots du vocabulaire  et coloriez les lettres que nous avons vues aujourd’hui,  </a:t>
            </a:r>
          </a:p>
        </p:txBody>
      </p:sp>
      <p:sp>
        <p:nvSpPr>
          <p:cNvPr id="11" name="Rectangle 10">
            <a:extLst>
              <a:ext uri="{FF2B5EF4-FFF2-40B4-BE49-F238E27FC236}">
                <a16:creationId xmlns:a16="http://schemas.microsoft.com/office/drawing/2014/main" id="{527477FE-A9B8-778F-59EF-713407034DBD}"/>
              </a:ext>
            </a:extLst>
          </p:cNvPr>
          <p:cNvSpPr/>
          <p:nvPr>
            <p:custDataLst>
              <p:tags r:id="rId2"/>
            </p:custDataLst>
          </p:nvPr>
        </p:nvSpPr>
        <p:spPr>
          <a:xfrm>
            <a:off x="1960411" y="2667522"/>
            <a:ext cx="3956928" cy="644234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fr-FR" sz="2700">
              <a:solidFill>
                <a:prstClr val="white"/>
              </a:solidFill>
              <a:latin typeface="Calibri"/>
            </a:endParaRPr>
          </a:p>
        </p:txBody>
      </p:sp>
      <p:sp>
        <p:nvSpPr>
          <p:cNvPr id="2" name="TextBox 6">
            <a:extLst>
              <a:ext uri="{FF2B5EF4-FFF2-40B4-BE49-F238E27FC236}">
                <a16:creationId xmlns:a16="http://schemas.microsoft.com/office/drawing/2014/main" id="{9FFBC3D7-EB80-71C4-FBD6-51140D684602}"/>
              </a:ext>
            </a:extLst>
          </p:cNvPr>
          <p:cNvSpPr txBox="1"/>
          <p:nvPr/>
        </p:nvSpPr>
        <p:spPr>
          <a:xfrm>
            <a:off x="4410076" y="1116230"/>
            <a:ext cx="5181600" cy="1206099"/>
          </a:xfrm>
          <a:prstGeom prst="rect">
            <a:avLst/>
          </a:prstGeom>
        </p:spPr>
        <p:txBody>
          <a:bodyPr wrap="square" lIns="0" tIns="0" rIns="0" bIns="0" rtlCol="0" anchor="t">
            <a:spAutoFit/>
          </a:bodyPr>
          <a:lstStyle/>
          <a:p>
            <a:pPr algn="ctr" defTabSz="685834">
              <a:lnSpc>
                <a:spcPts val="11099"/>
              </a:lnSpc>
              <a:defRPr/>
            </a:pPr>
            <a:r>
              <a:rPr lang="en-US" sz="3600" dirty="0">
                <a:solidFill>
                  <a:srgbClr val="215968"/>
                </a:solidFill>
                <a:latin typeface="Carelia"/>
              </a:rPr>
              <a:t>Devoir à la </a:t>
            </a:r>
            <a:r>
              <a:rPr lang="en-US" sz="3600" dirty="0" err="1">
                <a:solidFill>
                  <a:srgbClr val="215968"/>
                </a:solidFill>
                <a:latin typeface="Carelia"/>
              </a:rPr>
              <a:t>maison</a:t>
            </a:r>
            <a:endParaRPr lang="en-US" sz="3600" dirty="0">
              <a:solidFill>
                <a:srgbClr val="215968"/>
              </a:solidFill>
              <a:latin typeface="Carelia"/>
            </a:endParaRPr>
          </a:p>
        </p:txBody>
      </p:sp>
      <p:pic>
        <p:nvPicPr>
          <p:cNvPr id="3" name="Picture 2">
            <a:extLst>
              <a:ext uri="{FF2B5EF4-FFF2-40B4-BE49-F238E27FC236}">
                <a16:creationId xmlns:a16="http://schemas.microsoft.com/office/drawing/2014/main" id="{BE286D94-71D8-A982-35F2-836BA34239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63400" y="356495"/>
            <a:ext cx="1386325" cy="115266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texte, capture d’écran, conception&#10;&#10;Le contenu généré par l’IA peut être incorrect.">
            <a:extLst>
              <a:ext uri="{FF2B5EF4-FFF2-40B4-BE49-F238E27FC236}">
                <a16:creationId xmlns:a16="http://schemas.microsoft.com/office/drawing/2014/main" id="{D05C1C87-8597-74E1-8064-757A932F11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600" y="2781124"/>
            <a:ext cx="3610550" cy="6215136"/>
          </a:xfrm>
          <a:prstGeom prst="rect">
            <a:avLst/>
          </a:prstGeom>
        </p:spPr>
      </p:pic>
      <p:pic>
        <p:nvPicPr>
          <p:cNvPr id="12" name="Image 11" descr="Une image contenant texte, capture d’écran, nombre, diagramme&#10;&#10;Le contenu généré par l’IA peut être incorrect.">
            <a:extLst>
              <a:ext uri="{FF2B5EF4-FFF2-40B4-BE49-F238E27FC236}">
                <a16:creationId xmlns:a16="http://schemas.microsoft.com/office/drawing/2014/main" id="{F4CA814F-B334-B8BC-BD2D-78670FE8C8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7412" y="2703698"/>
            <a:ext cx="3825821" cy="6369989"/>
          </a:xfrm>
          <a:prstGeom prst="rect">
            <a:avLst/>
          </a:prstGeom>
        </p:spPr>
      </p:pic>
      <p:sp>
        <p:nvSpPr>
          <p:cNvPr id="13" name="Rectangle 12">
            <a:extLst>
              <a:ext uri="{FF2B5EF4-FFF2-40B4-BE49-F238E27FC236}">
                <a16:creationId xmlns:a16="http://schemas.microsoft.com/office/drawing/2014/main" id="{5BECDFCE-0B54-D19E-4F53-5753FAB1F931}"/>
              </a:ext>
            </a:extLst>
          </p:cNvPr>
          <p:cNvSpPr/>
          <p:nvPr/>
        </p:nvSpPr>
        <p:spPr>
          <a:xfrm>
            <a:off x="7489048" y="3687229"/>
            <a:ext cx="4024883" cy="305200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939036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09DAB-8982-FD0E-AADE-D3AECFB53E9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5432F5D-ED60-C8E9-B17B-9ED231E0D306}"/>
              </a:ext>
            </a:extLst>
          </p:cNvPr>
          <p:cNvSpPr/>
          <p:nvPr/>
        </p:nvSpPr>
        <p:spPr>
          <a:xfrm>
            <a:off x="0" y="0"/>
            <a:ext cx="13716000" cy="10287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5" name="Rectangle : coins arrondis 4">
            <a:extLst>
              <a:ext uri="{FF2B5EF4-FFF2-40B4-BE49-F238E27FC236}">
                <a16:creationId xmlns:a16="http://schemas.microsoft.com/office/drawing/2014/main" id="{1DD28E8C-2E26-E848-898C-F479115338EC}"/>
              </a:ext>
            </a:extLst>
          </p:cNvPr>
          <p:cNvSpPr/>
          <p:nvPr/>
        </p:nvSpPr>
        <p:spPr>
          <a:xfrm>
            <a:off x="275854" y="342900"/>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BBA6D918-BBD4-95C3-C51C-DDA11CE9416E}"/>
              </a:ext>
            </a:extLst>
          </p:cNvPr>
          <p:cNvSpPr/>
          <p:nvPr/>
        </p:nvSpPr>
        <p:spPr>
          <a:xfrm>
            <a:off x="285753" y="342900"/>
            <a:ext cx="13154395" cy="97858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5" name="Freeform 8">
            <a:extLst>
              <a:ext uri="{FF2B5EF4-FFF2-40B4-BE49-F238E27FC236}">
                <a16:creationId xmlns:a16="http://schemas.microsoft.com/office/drawing/2014/main" id="{2298D862-B555-CFE9-DACE-981F7291F36A}"/>
              </a:ext>
            </a:extLst>
          </p:cNvPr>
          <p:cNvSpPr/>
          <p:nvPr/>
        </p:nvSpPr>
        <p:spPr>
          <a:xfrm>
            <a:off x="639690" y="646418"/>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white">
                  <a:lumMod val="50000"/>
                </a:prstClr>
              </a:solidFill>
              <a:latin typeface="Dosis" pitchFamily="2" charset="0"/>
            </a:endParaRPr>
          </a:p>
        </p:txBody>
      </p:sp>
      <p:sp>
        <p:nvSpPr>
          <p:cNvPr id="8" name="ZoneTexte 7">
            <a:extLst>
              <a:ext uri="{FF2B5EF4-FFF2-40B4-BE49-F238E27FC236}">
                <a16:creationId xmlns:a16="http://schemas.microsoft.com/office/drawing/2014/main" id="{8CD428B3-F4F0-0D95-01AC-D0E013CD0B33}"/>
              </a:ext>
            </a:extLst>
          </p:cNvPr>
          <p:cNvSpPr txBox="1"/>
          <p:nvPr>
            <p:custDataLst>
              <p:tags r:id="rId1"/>
            </p:custDataLst>
          </p:nvPr>
        </p:nvSpPr>
        <p:spPr>
          <a:xfrm>
            <a:off x="1335299" y="431066"/>
            <a:ext cx="11009101" cy="784830"/>
          </a:xfrm>
          <a:prstGeom prst="rect">
            <a:avLst/>
          </a:prstGeom>
          <a:noFill/>
        </p:spPr>
        <p:txBody>
          <a:bodyPr wrap="square" rtlCol="0">
            <a:spAutoFit/>
          </a:bodyPr>
          <a:lstStyle/>
          <a:p>
            <a:pPr defTabSz="1028727">
              <a:spcAft>
                <a:spcPts val="600"/>
              </a:spcAft>
              <a:defRPr/>
            </a:pPr>
            <a:r>
              <a:rPr lang="fr-FR" sz="2250" b="1" dirty="0">
                <a:solidFill>
                  <a:srgbClr val="A6A6A6"/>
                </a:solidFill>
                <a:latin typeface="Dosis" panose="02010703020202060003" pitchFamily="2" charset="0"/>
              </a:rPr>
              <a:t>Lisez les lettres de l’exercice 2 ,page 12, et recopiez dans vos cahiers les lettres que nous avons vues aujourd’hui</a:t>
            </a:r>
          </a:p>
        </p:txBody>
      </p:sp>
      <p:sp>
        <p:nvSpPr>
          <p:cNvPr id="2" name="TextBox 6">
            <a:extLst>
              <a:ext uri="{FF2B5EF4-FFF2-40B4-BE49-F238E27FC236}">
                <a16:creationId xmlns:a16="http://schemas.microsoft.com/office/drawing/2014/main" id="{18475DC9-445D-9995-D191-611BBC0F5A3A}"/>
              </a:ext>
            </a:extLst>
          </p:cNvPr>
          <p:cNvSpPr txBox="1"/>
          <p:nvPr/>
        </p:nvSpPr>
        <p:spPr>
          <a:xfrm>
            <a:off x="4410076" y="1116230"/>
            <a:ext cx="5181600" cy="1206099"/>
          </a:xfrm>
          <a:prstGeom prst="rect">
            <a:avLst/>
          </a:prstGeom>
        </p:spPr>
        <p:txBody>
          <a:bodyPr wrap="square" lIns="0" tIns="0" rIns="0" bIns="0" rtlCol="0" anchor="t">
            <a:spAutoFit/>
          </a:bodyPr>
          <a:lstStyle/>
          <a:p>
            <a:pPr algn="ctr" defTabSz="685834">
              <a:lnSpc>
                <a:spcPts val="11099"/>
              </a:lnSpc>
              <a:defRPr/>
            </a:pPr>
            <a:r>
              <a:rPr lang="en-US" sz="3600" dirty="0">
                <a:solidFill>
                  <a:srgbClr val="215968"/>
                </a:solidFill>
                <a:latin typeface="Carelia"/>
              </a:rPr>
              <a:t>Devoir à la </a:t>
            </a:r>
            <a:r>
              <a:rPr lang="en-US" sz="3600" dirty="0" err="1">
                <a:solidFill>
                  <a:srgbClr val="215968"/>
                </a:solidFill>
                <a:latin typeface="Carelia"/>
              </a:rPr>
              <a:t>maison</a:t>
            </a:r>
            <a:endParaRPr lang="en-US" sz="3600" dirty="0">
              <a:solidFill>
                <a:srgbClr val="215968"/>
              </a:solidFill>
              <a:latin typeface="Carelia"/>
            </a:endParaRPr>
          </a:p>
        </p:txBody>
      </p:sp>
      <p:pic>
        <p:nvPicPr>
          <p:cNvPr id="3" name="Picture 2">
            <a:extLst>
              <a:ext uri="{FF2B5EF4-FFF2-40B4-BE49-F238E27FC236}">
                <a16:creationId xmlns:a16="http://schemas.microsoft.com/office/drawing/2014/main" id="{8AFB93B6-563D-429A-7B02-0FF40AC757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15800" y="356495"/>
            <a:ext cx="1233925" cy="115266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F64F2DE0-4738-1F79-3DE5-1C464B8B111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94435" y="2370588"/>
            <a:ext cx="4927127" cy="6278112"/>
          </a:xfrm>
          <a:prstGeom prst="rect">
            <a:avLst/>
          </a:prstGeom>
        </p:spPr>
      </p:pic>
      <p:sp>
        <p:nvSpPr>
          <p:cNvPr id="11" name="Rectangle 10">
            <a:extLst>
              <a:ext uri="{FF2B5EF4-FFF2-40B4-BE49-F238E27FC236}">
                <a16:creationId xmlns:a16="http://schemas.microsoft.com/office/drawing/2014/main" id="{92023F3A-B3A2-214C-8119-9C10E76FC9A5}"/>
              </a:ext>
            </a:extLst>
          </p:cNvPr>
          <p:cNvSpPr/>
          <p:nvPr/>
        </p:nvSpPr>
        <p:spPr>
          <a:xfrm>
            <a:off x="4410076" y="6010781"/>
            <a:ext cx="4911486" cy="248461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51831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3B1AF-8590-588A-F58C-B874F035785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FD737E7-D58D-E214-50E9-1AC84360F3DF}"/>
              </a:ext>
            </a:extLst>
          </p:cNvPr>
          <p:cNvSpPr/>
          <p:nvPr/>
        </p:nvSpPr>
        <p:spPr>
          <a:xfrm>
            <a:off x="0" y="0"/>
            <a:ext cx="13716000" cy="1028700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8122EA5B-934F-9AE5-449C-B0EB170D7FCE}"/>
              </a:ext>
            </a:extLst>
          </p:cNvPr>
          <p:cNvSpPr/>
          <p:nvPr/>
        </p:nvSpPr>
        <p:spPr>
          <a:xfrm>
            <a:off x="275853" y="395287"/>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1" name="Rectangle : coins arrondis 10">
            <a:extLst>
              <a:ext uri="{FF2B5EF4-FFF2-40B4-BE49-F238E27FC236}">
                <a16:creationId xmlns:a16="http://schemas.microsoft.com/office/drawing/2014/main" id="{8330E4C1-338F-1111-0477-7D1BE335AB72}"/>
              </a:ext>
            </a:extLst>
          </p:cNvPr>
          <p:cNvSpPr/>
          <p:nvPr/>
        </p:nvSpPr>
        <p:spPr>
          <a:xfrm>
            <a:off x="280801" y="425381"/>
            <a:ext cx="13154395" cy="1126113"/>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3" name="Freeform 8">
            <a:extLst>
              <a:ext uri="{FF2B5EF4-FFF2-40B4-BE49-F238E27FC236}">
                <a16:creationId xmlns:a16="http://schemas.microsoft.com/office/drawing/2014/main" id="{6B3B01C6-4C66-8DE0-EDF4-4BF2E50F11F2}"/>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defRPr/>
            </a:pPr>
            <a:endParaRPr lang="fr-MA" sz="1350" dirty="0">
              <a:solidFill>
                <a:prstClr val="black"/>
              </a:solidFill>
              <a:latin typeface="Dosis"/>
            </a:endParaRPr>
          </a:p>
        </p:txBody>
      </p:sp>
      <p:graphicFrame>
        <p:nvGraphicFramePr>
          <p:cNvPr id="7" name="Tableau 6">
            <a:extLst>
              <a:ext uri="{FF2B5EF4-FFF2-40B4-BE49-F238E27FC236}">
                <a16:creationId xmlns:a16="http://schemas.microsoft.com/office/drawing/2014/main" id="{087D2B34-CB10-FE46-4DC3-E04C2BF86800}"/>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2400" b="1" kern="1200" dirty="0">
                          <a:solidFill>
                            <a:schemeClr val="bg1"/>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ZoneTexte 3">
            <a:extLst>
              <a:ext uri="{FF2B5EF4-FFF2-40B4-BE49-F238E27FC236}">
                <a16:creationId xmlns:a16="http://schemas.microsoft.com/office/drawing/2014/main" id="{A3F3BAFA-6423-79AF-0A4D-DBF654CB447F}"/>
              </a:ext>
            </a:extLst>
          </p:cNvPr>
          <p:cNvSpPr txBox="1"/>
          <p:nvPr>
            <p:custDataLst>
              <p:tags r:id="rId2"/>
            </p:custDataLst>
          </p:nvPr>
        </p:nvSpPr>
        <p:spPr>
          <a:xfrm>
            <a:off x="1210714" y="518988"/>
            <a:ext cx="12014426" cy="461665"/>
          </a:xfrm>
          <a:prstGeom prst="rect">
            <a:avLst/>
          </a:prstGeom>
          <a:noFill/>
        </p:spPr>
        <p:txBody>
          <a:bodyPr wrap="square" rtlCol="0">
            <a:spAutoFit/>
          </a:bodyPr>
          <a:lstStyle/>
          <a:p>
            <a:pPr defTabSz="1028727">
              <a:spcAft>
                <a:spcPts val="600"/>
              </a:spcAft>
              <a:defRPr/>
            </a:pPr>
            <a:r>
              <a:rPr lang="fr-FR" sz="2400" dirty="0">
                <a:solidFill>
                  <a:schemeClr val="bg1">
                    <a:lumMod val="65000"/>
                  </a:schemeClr>
                </a:solidFill>
                <a:latin typeface="Dosis" panose="02010703020202060003" pitchFamily="2" charset="0"/>
              </a:rPr>
              <a:t>Que dois-tu faire quand tu vois ce pictogramme ?</a:t>
            </a:r>
            <a:r>
              <a:rPr lang="fr-FR" sz="2250" dirty="0">
                <a:solidFill>
                  <a:schemeClr val="bg1">
                    <a:lumMod val="65000"/>
                  </a:schemeClr>
                </a:solidFill>
                <a:latin typeface="Dosis" panose="02010703020202060003" pitchFamily="2" charset="0"/>
              </a:rPr>
              <a:t> </a:t>
            </a:r>
          </a:p>
        </p:txBody>
      </p:sp>
      <p:pic>
        <p:nvPicPr>
          <p:cNvPr id="6" name="Picture 2">
            <a:extLst>
              <a:ext uri="{FF2B5EF4-FFF2-40B4-BE49-F238E27FC236}">
                <a16:creationId xmlns:a16="http://schemas.microsoft.com/office/drawing/2014/main" id="{D221BCDD-578E-C368-E8CD-C1E781B3EA8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5181600" y="3762551"/>
            <a:ext cx="368439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3456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E8C24-DA99-38B5-645D-DE7B164DE1F3}"/>
              </a:ext>
            </a:extLst>
          </p:cNvPr>
          <p:cNvSpPr/>
          <p:nvPr/>
        </p:nvSpPr>
        <p:spPr>
          <a:xfrm>
            <a:off x="0" y="0"/>
            <a:ext cx="13716000" cy="10287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5" name="Rectangle : coins arrondis 4">
            <a:extLst>
              <a:ext uri="{FF2B5EF4-FFF2-40B4-BE49-F238E27FC236}">
                <a16:creationId xmlns:a16="http://schemas.microsoft.com/office/drawing/2014/main" id="{CDAF020A-9247-3E51-467E-810529B131B9}"/>
              </a:ext>
            </a:extLst>
          </p:cNvPr>
          <p:cNvSpPr/>
          <p:nvPr/>
        </p:nvSpPr>
        <p:spPr>
          <a:xfrm>
            <a:off x="275854" y="342900"/>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3" name="Rectangle : coins arrondis 2">
            <a:extLst>
              <a:ext uri="{FF2B5EF4-FFF2-40B4-BE49-F238E27FC236}">
                <a16:creationId xmlns:a16="http://schemas.microsoft.com/office/drawing/2014/main" id="{263EB4A4-3A46-952B-7425-A46965B3E722}"/>
              </a:ext>
            </a:extLst>
          </p:cNvPr>
          <p:cNvSpPr/>
          <p:nvPr/>
        </p:nvSpPr>
        <p:spPr>
          <a:xfrm>
            <a:off x="342901" y="1485902"/>
            <a:ext cx="13030202" cy="717996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33" name="Bulle narrative : rectangle à coins arrondis 32">
            <a:extLst>
              <a:ext uri="{FF2B5EF4-FFF2-40B4-BE49-F238E27FC236}">
                <a16:creationId xmlns:a16="http://schemas.microsoft.com/office/drawing/2014/main" id="{6B171BFB-CFF9-9341-D11E-479BA567AFB6}"/>
              </a:ext>
            </a:extLst>
          </p:cNvPr>
          <p:cNvSpPr/>
          <p:nvPr/>
        </p:nvSpPr>
        <p:spPr>
          <a:xfrm>
            <a:off x="5684866" y="3607199"/>
            <a:ext cx="6811933" cy="2452636"/>
          </a:xfrm>
          <a:prstGeom prst="wedgeRoundRectCallout">
            <a:avLst>
              <a:gd name="adj1" fmla="val -86230"/>
              <a:gd name="adj2" fmla="val -12353"/>
              <a:gd name="adj3" fmla="val 16667"/>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srgbClr val="215968"/>
              </a:solidFill>
              <a:latin typeface="Dosis" pitchFamily="2" charset="0"/>
            </a:endParaRPr>
          </a:p>
        </p:txBody>
      </p:sp>
      <p:sp>
        <p:nvSpPr>
          <p:cNvPr id="34" name="ZoneTexte 33">
            <a:extLst>
              <a:ext uri="{FF2B5EF4-FFF2-40B4-BE49-F238E27FC236}">
                <a16:creationId xmlns:a16="http://schemas.microsoft.com/office/drawing/2014/main" id="{19874B0F-145F-42B0-6385-4A51EAD1F300}"/>
              </a:ext>
            </a:extLst>
          </p:cNvPr>
          <p:cNvSpPr txBox="1"/>
          <p:nvPr/>
        </p:nvSpPr>
        <p:spPr>
          <a:xfrm flipH="1">
            <a:off x="5832100" y="3712339"/>
            <a:ext cx="6517464" cy="2554545"/>
          </a:xfrm>
          <a:prstGeom prst="rect">
            <a:avLst/>
          </a:prstGeom>
          <a:noFill/>
        </p:spPr>
        <p:txBody>
          <a:bodyPr wrap="square" rtlCol="0">
            <a:spAutoFit/>
          </a:bodyPr>
          <a:lstStyle/>
          <a:p>
            <a:pPr algn="ctr" defTabSz="685834"/>
            <a:endParaRPr lang="fr-MA" sz="3200" b="1" dirty="0">
              <a:solidFill>
                <a:srgbClr val="215968"/>
              </a:solidFill>
              <a:latin typeface="Dosis" pitchFamily="2" charset="0"/>
            </a:endParaRPr>
          </a:p>
          <a:p>
            <a:pPr algn="ctr" defTabSz="685834"/>
            <a:r>
              <a:rPr lang="fr-MA" sz="3200" b="1" dirty="0">
                <a:solidFill>
                  <a:srgbClr val="215968"/>
                </a:solidFill>
                <a:latin typeface="Dosis" pitchFamily="2" charset="0"/>
              </a:rPr>
              <a:t>La séance d’aujourd’hui est terminée</a:t>
            </a:r>
          </a:p>
          <a:p>
            <a:pPr algn="ctr" defTabSz="685834"/>
            <a:r>
              <a:rPr lang="fr-MA" sz="3200" b="1" dirty="0">
                <a:solidFill>
                  <a:srgbClr val="215968"/>
                </a:solidFill>
                <a:latin typeface="Dosis" pitchFamily="2" charset="0"/>
              </a:rPr>
              <a:t> </a:t>
            </a:r>
          </a:p>
          <a:p>
            <a:pPr algn="ctr" defTabSz="685834"/>
            <a:r>
              <a:rPr lang="fr-MA" sz="3200" b="1" dirty="0">
                <a:solidFill>
                  <a:srgbClr val="215968"/>
                </a:solidFill>
                <a:latin typeface="Dosis" pitchFamily="2" charset="0"/>
              </a:rPr>
              <a:t>A demain ! </a:t>
            </a:r>
          </a:p>
          <a:p>
            <a:pPr marL="514364" indent="-514364" defTabSz="685834">
              <a:buFontTx/>
              <a:buChar char="-"/>
            </a:pPr>
            <a:endParaRPr lang="fr-MA" sz="3200" b="1" dirty="0">
              <a:solidFill>
                <a:srgbClr val="EEECE1">
                  <a:lumMod val="25000"/>
                </a:srgbClr>
              </a:solidFill>
              <a:latin typeface="Dosis" pitchFamily="2" charset="0"/>
            </a:endParaRPr>
          </a:p>
        </p:txBody>
      </p:sp>
      <p:pic>
        <p:nvPicPr>
          <p:cNvPr id="7" name="Image 6" descr="Une image contenant croquis, dessin, illustration, Visage humain&#10;&#10;Le contenu généré par l’IA peut être incorrect.">
            <a:extLst>
              <a:ext uri="{FF2B5EF4-FFF2-40B4-BE49-F238E27FC236}">
                <a16:creationId xmlns:a16="http://schemas.microsoft.com/office/drawing/2014/main" id="{CE009262-ECC6-6453-617E-99EABA5214A7}"/>
              </a:ext>
            </a:extLst>
          </p:cNvPr>
          <p:cNvPicPr>
            <a:picLocks noChangeAspect="1"/>
          </p:cNvPicPr>
          <p:nvPr/>
        </p:nvPicPr>
        <p:blipFill>
          <a:blip r:embed="rId2">
            <a:clrChange>
              <a:clrFrom>
                <a:srgbClr val="FFF0DD"/>
              </a:clrFrom>
              <a:clrTo>
                <a:srgbClr val="FFF0DD">
                  <a:alpha val="0"/>
                </a:srgbClr>
              </a:clrTo>
            </a:clrChange>
            <a:extLst>
              <a:ext uri="{28A0092B-C50C-407E-A947-70E740481C1C}">
                <a14:useLocalDpi xmlns:a14="http://schemas.microsoft.com/office/drawing/2010/main" val="0"/>
              </a:ext>
            </a:extLst>
          </a:blip>
          <a:stretch>
            <a:fillRect/>
          </a:stretch>
        </p:blipFill>
        <p:spPr>
          <a:xfrm>
            <a:off x="87828" y="3390900"/>
            <a:ext cx="5321185" cy="6553200"/>
          </a:xfrm>
          <a:prstGeom prst="rect">
            <a:avLst/>
          </a:prstGeom>
        </p:spPr>
      </p:pic>
    </p:spTree>
    <p:extLst>
      <p:ext uri="{BB962C8B-B14F-4D97-AF65-F5344CB8AC3E}">
        <p14:creationId xmlns:p14="http://schemas.microsoft.com/office/powerpoint/2010/main" val="29816325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85834"/>
            <a:endParaRPr lang="fr-MA" sz="1350" dirty="0">
              <a:solidFill>
                <a:prstClr val="black"/>
              </a:solidFill>
              <a:latin typeface="Dosis" pitchFamily="2" charset="0"/>
            </a:endParaRPr>
          </a:p>
        </p:txBody>
      </p:sp>
      <p:sp>
        <p:nvSpPr>
          <p:cNvPr id="6" name="TextBox 6"/>
          <p:cNvSpPr txBox="1"/>
          <p:nvPr/>
        </p:nvSpPr>
        <p:spPr>
          <a:xfrm>
            <a:off x="1007497" y="3464003"/>
            <a:ext cx="11701012" cy="1423467"/>
          </a:xfrm>
          <a:prstGeom prst="rect">
            <a:avLst/>
          </a:prstGeom>
        </p:spPr>
        <p:txBody>
          <a:bodyPr lIns="0" tIns="0" rIns="0" bIns="0" rtlCol="0" anchor="t">
            <a:spAutoFit/>
          </a:bodyPr>
          <a:lstStyle/>
          <a:p>
            <a:pPr algn="ctr" defTabSz="685834">
              <a:lnSpc>
                <a:spcPts val="11099"/>
              </a:lnSpc>
            </a:pPr>
            <a:r>
              <a:rPr lang="en-US" sz="6001" dirty="0" err="1">
                <a:solidFill>
                  <a:srgbClr val="215968"/>
                </a:solidFill>
                <a:latin typeface="Carelia"/>
              </a:rPr>
              <a:t>Réflexions</a:t>
            </a:r>
            <a:r>
              <a:rPr lang="en-US" sz="6001" dirty="0">
                <a:solidFill>
                  <a:srgbClr val="215968"/>
                </a:solidFill>
                <a:latin typeface="Carelia"/>
              </a:rPr>
              <a:t> de </a:t>
            </a:r>
            <a:r>
              <a:rPr lang="en-US" sz="6001" dirty="0" err="1">
                <a:solidFill>
                  <a:srgbClr val="215968"/>
                </a:solidFill>
                <a:latin typeface="Carelia"/>
              </a:rPr>
              <a:t>l’enseignant</a:t>
            </a:r>
            <a:endParaRPr lang="en-US" sz="6001" dirty="0">
              <a:solidFill>
                <a:srgbClr val="215968"/>
              </a:solidFill>
              <a:latin typeface="Carelia"/>
            </a:endParaRPr>
          </a:p>
        </p:txBody>
      </p:sp>
      <p:sp>
        <p:nvSpPr>
          <p:cNvPr id="8" name="TextBox 8"/>
          <p:cNvSpPr txBox="1"/>
          <p:nvPr/>
        </p:nvSpPr>
        <p:spPr>
          <a:xfrm>
            <a:off x="4782791" y="8639428"/>
            <a:ext cx="3785406" cy="209994"/>
          </a:xfrm>
          <a:prstGeom prst="rect">
            <a:avLst/>
          </a:prstGeom>
        </p:spPr>
        <p:txBody>
          <a:bodyPr lIns="0" tIns="0" rIns="0" bIns="0" rtlCol="0" anchor="t">
            <a:spAutoFit/>
          </a:bodyPr>
          <a:lstStyle/>
          <a:p>
            <a:pPr algn="ctr" defTabSz="685834">
              <a:lnSpc>
                <a:spcPts val="1766"/>
              </a:lnSpc>
              <a:spcBef>
                <a:spcPct val="0"/>
              </a:spcBef>
            </a:pPr>
            <a:r>
              <a:rPr lang="en-US" sz="1262">
                <a:solidFill>
                  <a:srgbClr val="FCFEFD"/>
                </a:solidFill>
                <a:latin typeface="Arimo Italics"/>
              </a:rPr>
              <a:t>Version provisoire pour la formation des enseignants </a:t>
            </a:r>
          </a:p>
        </p:txBody>
      </p:sp>
      <p:sp>
        <p:nvSpPr>
          <p:cNvPr id="3" name="TextBox 7">
            <a:extLst>
              <a:ext uri="{FF2B5EF4-FFF2-40B4-BE49-F238E27FC236}">
                <a16:creationId xmlns:a16="http://schemas.microsoft.com/office/drawing/2014/main" id="{259D1F78-4B32-1D2E-B929-EF80802C1830}"/>
              </a:ext>
            </a:extLst>
          </p:cNvPr>
          <p:cNvSpPr txBox="1"/>
          <p:nvPr/>
        </p:nvSpPr>
        <p:spPr>
          <a:xfrm>
            <a:off x="1085853" y="5505965"/>
            <a:ext cx="11701012" cy="780535"/>
          </a:xfrm>
          <a:prstGeom prst="rect">
            <a:avLst/>
          </a:prstGeom>
        </p:spPr>
        <p:txBody>
          <a:bodyPr lIns="0" tIns="0" rIns="0" bIns="0" rtlCol="0" anchor="t">
            <a:spAutoFit/>
          </a:bodyPr>
          <a:lstStyle/>
          <a:p>
            <a:pPr algn="ctr" defTabSz="685834">
              <a:lnSpc>
                <a:spcPts val="6911"/>
              </a:lnSpc>
            </a:pPr>
            <a:r>
              <a:rPr lang="fr-FR" sz="4050" b="1" dirty="0">
                <a:solidFill>
                  <a:srgbClr val="106585"/>
                </a:solidFill>
                <a:latin typeface="Dosis" pitchFamily="2" charset="0"/>
              </a:rPr>
              <a:t>Je note mes observations dans le cahier-journal</a:t>
            </a:r>
            <a:endParaRPr lang="en-US" sz="3600" dirty="0">
              <a:solidFill>
                <a:srgbClr val="106585"/>
              </a:solidFill>
              <a:latin typeface="Dosis" pitchFamily="2" charset="0"/>
            </a:endParaRPr>
          </a:p>
        </p:txBody>
      </p:sp>
    </p:spTree>
    <p:extLst>
      <p:ext uri="{BB962C8B-B14F-4D97-AF65-F5344CB8AC3E}">
        <p14:creationId xmlns:p14="http://schemas.microsoft.com/office/powerpoint/2010/main" val="41432128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2C32757C-5D6C-4D1A-DFD3-FA1BF7D6F60B}"/>
              </a:ext>
            </a:extLst>
          </p:cNvPr>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85834">
              <a:defRPr/>
            </a:pPr>
            <a:endParaRPr lang="fr-MA" sz="1350" dirty="0">
              <a:solidFill>
                <a:prstClr val="black"/>
              </a:solidFill>
              <a:latin typeface="Dosis" pitchFamily="2" charset="0"/>
            </a:endParaRPr>
          </a:p>
        </p:txBody>
      </p:sp>
      <p:grpSp>
        <p:nvGrpSpPr>
          <p:cNvPr id="11" name="Group 3">
            <a:extLst>
              <a:ext uri="{FF2B5EF4-FFF2-40B4-BE49-F238E27FC236}">
                <a16:creationId xmlns:a16="http://schemas.microsoft.com/office/drawing/2014/main" id="{45AF42FB-7D70-68F7-25B7-C08A620A7BF1}"/>
              </a:ext>
            </a:extLst>
          </p:cNvPr>
          <p:cNvGrpSpPr/>
          <p:nvPr/>
        </p:nvGrpSpPr>
        <p:grpSpPr>
          <a:xfrm>
            <a:off x="857250" y="1180450"/>
            <a:ext cx="12001500" cy="7926101"/>
            <a:chOff x="0" y="0"/>
            <a:chExt cx="3895412" cy="2555175"/>
          </a:xfrm>
        </p:grpSpPr>
        <p:sp>
          <p:nvSpPr>
            <p:cNvPr id="12" name="Freeform 4">
              <a:extLst>
                <a:ext uri="{FF2B5EF4-FFF2-40B4-BE49-F238E27FC236}">
                  <a16:creationId xmlns:a16="http://schemas.microsoft.com/office/drawing/2014/main" id="{EC2446C6-4FD9-B74D-0C35-EA6B5E2E18C0}"/>
                </a:ext>
              </a:extLst>
            </p:cNvPr>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defTabSz="685834">
                <a:defRPr/>
              </a:pPr>
              <a:endParaRPr lang="fr-MA" sz="1350" dirty="0">
                <a:solidFill>
                  <a:prstClr val="black"/>
                </a:solidFill>
                <a:latin typeface="Dosis" pitchFamily="2" charset="0"/>
              </a:endParaRPr>
            </a:p>
          </p:txBody>
        </p:sp>
        <p:sp>
          <p:nvSpPr>
            <p:cNvPr id="16" name="TextBox 5">
              <a:extLst>
                <a:ext uri="{FF2B5EF4-FFF2-40B4-BE49-F238E27FC236}">
                  <a16:creationId xmlns:a16="http://schemas.microsoft.com/office/drawing/2014/main" id="{378749F7-32FD-7DFC-0BBB-47CF4B3CA1AF}"/>
                </a:ext>
              </a:extLst>
            </p:cNvPr>
            <p:cNvSpPr txBox="1"/>
            <p:nvPr/>
          </p:nvSpPr>
          <p:spPr>
            <a:xfrm>
              <a:off x="0" y="-47625"/>
              <a:ext cx="812800" cy="860425"/>
            </a:xfrm>
            <a:prstGeom prst="rect">
              <a:avLst/>
            </a:prstGeom>
          </p:spPr>
          <p:txBody>
            <a:bodyPr lIns="38101" tIns="38101" rIns="38101" bIns="38101" rtlCol="0" anchor="ctr"/>
            <a:lstStyle/>
            <a:p>
              <a:pPr algn="ctr" defTabSz="685834">
                <a:lnSpc>
                  <a:spcPts val="2409"/>
                </a:lnSpc>
                <a:defRPr/>
              </a:pPr>
              <a:endParaRPr sz="1350" dirty="0">
                <a:solidFill>
                  <a:prstClr val="black"/>
                </a:solidFill>
                <a:latin typeface="Dosis" pitchFamily="2" charset="0"/>
              </a:endParaRPr>
            </a:p>
          </p:txBody>
        </p:sp>
      </p:grpSp>
      <p:sp>
        <p:nvSpPr>
          <p:cNvPr id="20" name="Freeform 7">
            <a:extLst>
              <a:ext uri="{FF2B5EF4-FFF2-40B4-BE49-F238E27FC236}">
                <a16:creationId xmlns:a16="http://schemas.microsoft.com/office/drawing/2014/main" id="{760A53C5-D2B8-6BBD-4EDC-B8B2EE145CCC}"/>
              </a:ext>
            </a:extLst>
          </p:cNvPr>
          <p:cNvSpPr/>
          <p:nvPr/>
        </p:nvSpPr>
        <p:spPr>
          <a:xfrm>
            <a:off x="1179966" y="571500"/>
            <a:ext cx="929375" cy="892201"/>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pitchFamily="2" charset="0"/>
            </a:endParaRPr>
          </a:p>
        </p:txBody>
      </p:sp>
      <p:sp>
        <p:nvSpPr>
          <p:cNvPr id="9" name="TextBox 9"/>
          <p:cNvSpPr txBox="1"/>
          <p:nvPr/>
        </p:nvSpPr>
        <p:spPr>
          <a:xfrm>
            <a:off x="2114551" y="7108915"/>
            <a:ext cx="10777117" cy="1077218"/>
          </a:xfrm>
          <a:prstGeom prst="rect">
            <a:avLst/>
          </a:prstGeom>
        </p:spPr>
        <p:txBody>
          <a:bodyPr wrap="square" lIns="0" tIns="0" rIns="0" bIns="0" rtlCol="0" anchor="t">
            <a:spAutoFit/>
          </a:bodyPr>
          <a:lstStyle/>
          <a:p>
            <a:pPr algn="ctr" defTabSz="685834">
              <a:lnSpc>
                <a:spcPts val="4200"/>
              </a:lnSpc>
              <a:defRPr/>
            </a:pPr>
            <a:r>
              <a:rPr lang="en-US" sz="2400" dirty="0">
                <a:solidFill>
                  <a:srgbClr val="1F497D"/>
                </a:solidFill>
                <a:latin typeface="Carelia"/>
              </a:rPr>
              <a:t>Les </a:t>
            </a:r>
            <a:r>
              <a:rPr lang="en-US" sz="2400" dirty="0" err="1">
                <a:solidFill>
                  <a:srgbClr val="1F497D"/>
                </a:solidFill>
                <a:latin typeface="Carelia"/>
              </a:rPr>
              <a:t>objectifs</a:t>
            </a:r>
            <a:r>
              <a:rPr lang="en-US" sz="2400" dirty="0">
                <a:solidFill>
                  <a:srgbClr val="1F497D"/>
                </a:solidFill>
                <a:latin typeface="Carelia"/>
              </a:rPr>
              <a:t> de ma séance </a:t>
            </a:r>
            <a:r>
              <a:rPr lang="en-US" sz="2400" dirty="0" err="1">
                <a:solidFill>
                  <a:srgbClr val="1F497D"/>
                </a:solidFill>
                <a:latin typeface="Carelia"/>
              </a:rPr>
              <a:t>ont-ils</a:t>
            </a:r>
            <a:r>
              <a:rPr lang="en-US" sz="2400" dirty="0">
                <a:solidFill>
                  <a:srgbClr val="1F497D"/>
                </a:solidFill>
                <a:latin typeface="Carelia"/>
              </a:rPr>
              <a:t> </a:t>
            </a:r>
            <a:r>
              <a:rPr lang="en-US" sz="2400" dirty="0" err="1">
                <a:solidFill>
                  <a:srgbClr val="1F497D"/>
                </a:solidFill>
                <a:latin typeface="Carelia"/>
              </a:rPr>
              <a:t>été</a:t>
            </a:r>
            <a:r>
              <a:rPr lang="en-US" sz="2400" dirty="0">
                <a:solidFill>
                  <a:srgbClr val="1F497D"/>
                </a:solidFill>
                <a:latin typeface="Carelia"/>
              </a:rPr>
              <a:t> </a:t>
            </a:r>
            <a:r>
              <a:rPr lang="en-US" sz="2400" dirty="0" err="1">
                <a:solidFill>
                  <a:srgbClr val="1F497D"/>
                </a:solidFill>
                <a:latin typeface="Carelia"/>
              </a:rPr>
              <a:t>atteints</a:t>
            </a:r>
            <a:r>
              <a:rPr lang="en-US" sz="2400" dirty="0">
                <a:solidFill>
                  <a:srgbClr val="1F497D"/>
                </a:solidFill>
                <a:latin typeface="Carelia"/>
              </a:rPr>
              <a:t> ? </a:t>
            </a:r>
          </a:p>
          <a:p>
            <a:pPr algn="ctr" defTabSz="685834">
              <a:lnSpc>
                <a:spcPts val="4200"/>
              </a:lnSpc>
              <a:defRPr/>
            </a:pPr>
            <a:r>
              <a:rPr lang="en-US" sz="2400" dirty="0" err="1">
                <a:solidFill>
                  <a:srgbClr val="1F497D"/>
                </a:solidFill>
                <a:latin typeface="Carelia"/>
              </a:rPr>
              <a:t>Sinon</a:t>
            </a:r>
            <a:r>
              <a:rPr lang="en-US" sz="2400" dirty="0">
                <a:solidFill>
                  <a:srgbClr val="1F497D"/>
                </a:solidFill>
                <a:latin typeface="Carelia"/>
              </a:rPr>
              <a:t>, p</a:t>
            </a:r>
            <a:r>
              <a:rPr lang="en-US" sz="2400" dirty="0" err="1">
                <a:solidFill>
                  <a:srgbClr val="1F497D"/>
                </a:solidFill>
                <a:latin typeface="Carelia"/>
              </a:rPr>
              <a:t>ourquoi</a:t>
            </a:r>
            <a:r>
              <a:rPr lang="en-US" sz="2400" dirty="0">
                <a:solidFill>
                  <a:srgbClr val="1F497D"/>
                </a:solidFill>
                <a:latin typeface="Carelia"/>
              </a:rPr>
              <a:t> ? Que </a:t>
            </a:r>
            <a:r>
              <a:rPr lang="en-US" sz="2400" dirty="0" err="1">
                <a:solidFill>
                  <a:srgbClr val="1F497D"/>
                </a:solidFill>
                <a:latin typeface="Carelia"/>
              </a:rPr>
              <a:t>faudrait</a:t>
            </a:r>
            <a:r>
              <a:rPr lang="en-US" sz="2400" dirty="0">
                <a:solidFill>
                  <a:srgbClr val="1F497D"/>
                </a:solidFill>
                <a:latin typeface="Carelia"/>
              </a:rPr>
              <a:t>-il faire pour les </a:t>
            </a:r>
            <a:r>
              <a:rPr lang="en-US" sz="2400" dirty="0" err="1">
                <a:solidFill>
                  <a:srgbClr val="1F497D"/>
                </a:solidFill>
                <a:latin typeface="Carelia"/>
              </a:rPr>
              <a:t>prochaines</a:t>
            </a:r>
            <a:r>
              <a:rPr lang="en-US" sz="2400" dirty="0">
                <a:solidFill>
                  <a:srgbClr val="1F497D"/>
                </a:solidFill>
                <a:latin typeface="Carelia"/>
              </a:rPr>
              <a:t> séances ? </a:t>
            </a:r>
          </a:p>
        </p:txBody>
      </p:sp>
      <p:sp>
        <p:nvSpPr>
          <p:cNvPr id="10" name="ZoneTexte 9">
            <a:extLst>
              <a:ext uri="{FF2B5EF4-FFF2-40B4-BE49-F238E27FC236}">
                <a16:creationId xmlns:a16="http://schemas.microsoft.com/office/drawing/2014/main" id="{797E087D-5FB9-0D89-12A1-098B2632F30A}"/>
              </a:ext>
            </a:extLst>
          </p:cNvPr>
          <p:cNvSpPr txBox="1"/>
          <p:nvPr/>
        </p:nvSpPr>
        <p:spPr>
          <a:xfrm>
            <a:off x="1017180" y="2324100"/>
            <a:ext cx="11681640" cy="484876"/>
          </a:xfrm>
          <a:prstGeom prst="rect">
            <a:avLst/>
          </a:prstGeom>
          <a:noFill/>
        </p:spPr>
        <p:txBody>
          <a:bodyPr wrap="square" rtlCol="0">
            <a:spAutoFit/>
          </a:bodyPr>
          <a:lstStyle/>
          <a:p>
            <a:pPr algn="ctr" defTabSz="685834">
              <a:spcAft>
                <a:spcPts val="900"/>
              </a:spcAft>
              <a:defRPr/>
            </a:pPr>
            <a:r>
              <a:rPr lang="fr-FR" sz="2551" dirty="0">
                <a:solidFill>
                  <a:srgbClr val="106585"/>
                </a:solidFill>
                <a:latin typeface="Dosis" pitchFamily="2" charset="0"/>
              </a:rPr>
              <a:t>A la fin de la séance d’aujourd’hui, </a:t>
            </a:r>
            <a:r>
              <a:rPr lang="fr-FR" sz="2551" b="1" dirty="0">
                <a:solidFill>
                  <a:srgbClr val="106585"/>
                </a:solidFill>
                <a:latin typeface="Dosis" pitchFamily="2" charset="0"/>
              </a:rPr>
              <a:t>au moins 80% des élèves </a:t>
            </a:r>
            <a:r>
              <a:rPr lang="fr-FR" sz="2551" dirty="0">
                <a:solidFill>
                  <a:srgbClr val="106585"/>
                </a:solidFill>
                <a:latin typeface="Dosis" pitchFamily="2" charset="0"/>
              </a:rPr>
              <a:t>devraient être capables de : </a:t>
            </a:r>
          </a:p>
        </p:txBody>
      </p:sp>
      <p:grpSp>
        <p:nvGrpSpPr>
          <p:cNvPr id="21" name="Groupe 20">
            <a:extLst>
              <a:ext uri="{FF2B5EF4-FFF2-40B4-BE49-F238E27FC236}">
                <a16:creationId xmlns:a16="http://schemas.microsoft.com/office/drawing/2014/main" id="{1087D4C1-2029-AE47-832A-2A640FC1B65D}"/>
              </a:ext>
            </a:extLst>
          </p:cNvPr>
          <p:cNvGrpSpPr/>
          <p:nvPr/>
        </p:nvGrpSpPr>
        <p:grpSpPr>
          <a:xfrm>
            <a:off x="2234466" y="3467100"/>
            <a:ext cx="9247068" cy="2762250"/>
            <a:chOff x="3412143" y="3829050"/>
            <a:chExt cx="7046307" cy="2104847"/>
          </a:xfrm>
        </p:grpSpPr>
        <p:sp>
          <p:nvSpPr>
            <p:cNvPr id="8" name="Freeform 17">
              <a:extLst>
                <a:ext uri="{FF2B5EF4-FFF2-40B4-BE49-F238E27FC236}">
                  <a16:creationId xmlns:a16="http://schemas.microsoft.com/office/drawing/2014/main" id="{60BD1024-05C8-C151-181A-C15273BA80F2}"/>
                </a:ext>
              </a:extLst>
            </p:cNvPr>
            <p:cNvSpPr/>
            <p:nvPr/>
          </p:nvSpPr>
          <p:spPr>
            <a:xfrm>
              <a:off x="3412143" y="3829050"/>
              <a:ext cx="7046307" cy="2104846"/>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4">
                <a:defRPr/>
              </a:pPr>
              <a:endParaRPr lang="fr-MA" sz="1000" dirty="0">
                <a:solidFill>
                  <a:prstClr val="black"/>
                </a:solidFill>
                <a:latin typeface="Dosis" pitchFamily="2" charset="0"/>
              </a:endParaRPr>
            </a:p>
          </p:txBody>
        </p:sp>
        <p:sp>
          <p:nvSpPr>
            <p:cNvPr id="13" name="ZoneTexte 12">
              <a:extLst>
                <a:ext uri="{FF2B5EF4-FFF2-40B4-BE49-F238E27FC236}">
                  <a16:creationId xmlns:a16="http://schemas.microsoft.com/office/drawing/2014/main" id="{21CEE908-A23E-3615-FC3A-B9D65947341C}"/>
                </a:ext>
              </a:extLst>
            </p:cNvPr>
            <p:cNvSpPr txBox="1"/>
            <p:nvPr/>
          </p:nvSpPr>
          <p:spPr>
            <a:xfrm>
              <a:off x="4155093" y="4032225"/>
              <a:ext cx="6303357" cy="954107"/>
            </a:xfrm>
            <a:prstGeom prst="rect">
              <a:avLst/>
            </a:prstGeom>
            <a:noFill/>
          </p:spPr>
          <p:txBody>
            <a:bodyPr wrap="square" rtlCol="0">
              <a:spAutoFit/>
            </a:bodyPr>
            <a:lstStyle/>
            <a:p>
              <a:pPr defTabSz="685834">
                <a:spcAft>
                  <a:spcPts val="900"/>
                </a:spcAft>
                <a:defRPr/>
              </a:pPr>
              <a:r>
                <a:rPr lang="fr-FR" sz="2800" dirty="0">
                  <a:solidFill>
                    <a:prstClr val="black"/>
                  </a:solidFill>
                  <a:latin typeface="Dosis" pitchFamily="2" charset="0"/>
                </a:rPr>
                <a:t>Comprendre et produire les </a:t>
              </a:r>
              <a:r>
                <a:rPr lang="fr-FR" sz="2800" b="1" dirty="0">
                  <a:solidFill>
                    <a:srgbClr val="106585"/>
                  </a:solidFill>
                  <a:latin typeface="Dosis" pitchFamily="2" charset="0"/>
                </a:rPr>
                <a:t>mots du vocabulaire</a:t>
              </a:r>
            </a:p>
          </p:txBody>
        </p:sp>
        <p:sp>
          <p:nvSpPr>
            <p:cNvPr id="14" name="ZoneTexte 13">
              <a:extLst>
                <a:ext uri="{FF2B5EF4-FFF2-40B4-BE49-F238E27FC236}">
                  <a16:creationId xmlns:a16="http://schemas.microsoft.com/office/drawing/2014/main" id="{2C5D3884-B682-E82B-6AA4-10FF3C852B6C}"/>
                </a:ext>
              </a:extLst>
            </p:cNvPr>
            <p:cNvSpPr txBox="1"/>
            <p:nvPr/>
          </p:nvSpPr>
          <p:spPr>
            <a:xfrm>
              <a:off x="4135489" y="4965244"/>
              <a:ext cx="6168368" cy="523220"/>
            </a:xfrm>
            <a:prstGeom prst="rect">
              <a:avLst/>
            </a:prstGeom>
            <a:noFill/>
          </p:spPr>
          <p:txBody>
            <a:bodyPr wrap="square" rtlCol="0">
              <a:spAutoFit/>
            </a:bodyPr>
            <a:lstStyle/>
            <a:p>
              <a:pPr defTabSz="685834">
                <a:spcAft>
                  <a:spcPts val="900"/>
                </a:spcAft>
                <a:defRPr/>
              </a:pPr>
              <a:r>
                <a:rPr lang="fr-FR" sz="2800" dirty="0">
                  <a:solidFill>
                    <a:prstClr val="black"/>
                  </a:solidFill>
                  <a:latin typeface="Dosis" pitchFamily="2" charset="0"/>
                </a:rPr>
                <a:t>Lire les </a:t>
              </a:r>
              <a:r>
                <a:rPr lang="fr-FR" sz="2800" b="1" dirty="0">
                  <a:solidFill>
                    <a:srgbClr val="106585"/>
                  </a:solidFill>
                  <a:latin typeface="Dosis" pitchFamily="2" charset="0"/>
                </a:rPr>
                <a:t>syllabes et les mots présentés. </a:t>
              </a:r>
            </a:p>
          </p:txBody>
        </p:sp>
        <p:sp>
          <p:nvSpPr>
            <p:cNvPr id="15" name="Freeform 17">
              <a:extLst>
                <a:ext uri="{FF2B5EF4-FFF2-40B4-BE49-F238E27FC236}">
                  <a16:creationId xmlns:a16="http://schemas.microsoft.com/office/drawing/2014/main" id="{82E50CCC-DE92-9198-59AA-3EDF1EA1822F}"/>
                </a:ext>
              </a:extLst>
            </p:cNvPr>
            <p:cNvSpPr/>
            <p:nvPr/>
          </p:nvSpPr>
          <p:spPr>
            <a:xfrm>
              <a:off x="3517798" y="3905100"/>
              <a:ext cx="637296" cy="2028797"/>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5">
                <a:extLst>
                  <a:ext uri="{96DAC541-7B7A-43D3-8B79-37D633B846F1}">
                    <asvg:svgBlip xmlns:asvg="http://schemas.microsoft.com/office/drawing/2016/SVG/main" r:embed="rId6"/>
                  </a:ext>
                </a:extLst>
              </a:blip>
              <a:stretch>
                <a:fillRect l="-109199" t="-6937" r="-896458" b="-829367"/>
              </a:stretch>
            </a:blipFill>
          </p:spPr>
          <p:txBody>
            <a:bodyPr/>
            <a:lstStyle/>
            <a:p>
              <a:pPr defTabSz="685834">
                <a:defRPr/>
              </a:pPr>
              <a:endParaRPr lang="fr-MA" sz="1000" dirty="0">
                <a:solidFill>
                  <a:prstClr val="black"/>
                </a:solidFill>
                <a:latin typeface="Dosis" pitchFamily="2" charset="0"/>
              </a:endParaRPr>
            </a:p>
          </p:txBody>
        </p:sp>
        <p:pic>
          <p:nvPicPr>
            <p:cNvPr id="17" name="Image 16">
              <a:extLst>
                <a:ext uri="{FF2B5EF4-FFF2-40B4-BE49-F238E27FC236}">
                  <a16:creationId xmlns:a16="http://schemas.microsoft.com/office/drawing/2014/main" id="{058D2DF3-961E-8A7D-17FC-5F277D49F518}"/>
                </a:ext>
              </a:extLst>
            </p:cNvPr>
            <p:cNvPicPr>
              <a:picLocks noChangeAspect="1"/>
            </p:cNvPicPr>
            <p:nvPr/>
          </p:nvPicPr>
          <p:blipFill>
            <a:blip r:embed="rId7"/>
            <a:stretch>
              <a:fillRect/>
            </a:stretch>
          </p:blipFill>
          <p:spPr>
            <a:xfrm>
              <a:off x="3621140" y="4032226"/>
              <a:ext cx="455010" cy="466386"/>
            </a:xfrm>
            <a:prstGeom prst="rect">
              <a:avLst/>
            </a:prstGeom>
          </p:spPr>
        </p:pic>
        <p:pic>
          <p:nvPicPr>
            <p:cNvPr id="18" name="Image 17">
              <a:extLst>
                <a:ext uri="{FF2B5EF4-FFF2-40B4-BE49-F238E27FC236}">
                  <a16:creationId xmlns:a16="http://schemas.microsoft.com/office/drawing/2014/main" id="{CE45C8C2-A260-187B-8057-CB1939722F8E}"/>
                </a:ext>
              </a:extLst>
            </p:cNvPr>
            <p:cNvPicPr>
              <a:picLocks noChangeAspect="1"/>
            </p:cNvPicPr>
            <p:nvPr/>
          </p:nvPicPr>
          <p:blipFill>
            <a:blip r:embed="rId7"/>
            <a:stretch>
              <a:fillRect/>
            </a:stretch>
          </p:blipFill>
          <p:spPr>
            <a:xfrm>
              <a:off x="3642934" y="4946626"/>
              <a:ext cx="455010" cy="466386"/>
            </a:xfrm>
            <a:prstGeom prst="rect">
              <a:avLst/>
            </a:prstGeom>
          </p:spPr>
        </p:pic>
      </p:grpSp>
      <p:sp>
        <p:nvSpPr>
          <p:cNvPr id="19" name="Freeform 4">
            <a:extLst>
              <a:ext uri="{FF2B5EF4-FFF2-40B4-BE49-F238E27FC236}">
                <a16:creationId xmlns:a16="http://schemas.microsoft.com/office/drawing/2014/main" id="{CBFE4F27-54C4-673F-D9F3-9B2509D9889D}"/>
              </a:ext>
            </a:extLst>
          </p:cNvPr>
          <p:cNvSpPr/>
          <p:nvPr/>
        </p:nvSpPr>
        <p:spPr>
          <a:xfrm rot="-117286">
            <a:off x="968459" y="6912086"/>
            <a:ext cx="1182102" cy="1259619"/>
          </a:xfrm>
          <a:custGeom>
            <a:avLst/>
            <a:gdLst/>
            <a:ahLst/>
            <a:cxnLst/>
            <a:rect l="l" t="t" r="r" b="b"/>
            <a:pathLst>
              <a:path w="1363289" h="1605587">
                <a:moveTo>
                  <a:pt x="0" y="0"/>
                </a:moveTo>
                <a:lnTo>
                  <a:pt x="1363289" y="0"/>
                </a:lnTo>
                <a:lnTo>
                  <a:pt x="1363289" y="1605587"/>
                </a:lnTo>
                <a:lnTo>
                  <a:pt x="0" y="16055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85834">
              <a:defRPr/>
            </a:pPr>
            <a:endParaRPr lang="fr-MA" sz="900">
              <a:solidFill>
                <a:prstClr val="black"/>
              </a:solidFill>
              <a:latin typeface="Dosis"/>
            </a:endParaRPr>
          </a:p>
        </p:txBody>
      </p:sp>
    </p:spTree>
    <p:extLst>
      <p:ext uri="{BB962C8B-B14F-4D97-AF65-F5344CB8AC3E}">
        <p14:creationId xmlns:p14="http://schemas.microsoft.com/office/powerpoint/2010/main" val="2595045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7B19A-1E01-29F3-5DAF-33F3B5A7FB1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9CB827-ED90-4BFE-B37C-C526561247B8}"/>
              </a:ext>
            </a:extLst>
          </p:cNvPr>
          <p:cNvSpPr/>
          <p:nvPr/>
        </p:nvSpPr>
        <p:spPr>
          <a:xfrm>
            <a:off x="0" y="0"/>
            <a:ext cx="13716000" cy="1028700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F5FDD2CF-025D-CD5D-22E8-7FF78176A543}"/>
              </a:ext>
            </a:extLst>
          </p:cNvPr>
          <p:cNvSpPr/>
          <p:nvPr/>
        </p:nvSpPr>
        <p:spPr>
          <a:xfrm>
            <a:off x="275853" y="395287"/>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1" name="Rectangle : coins arrondis 10">
            <a:extLst>
              <a:ext uri="{FF2B5EF4-FFF2-40B4-BE49-F238E27FC236}">
                <a16:creationId xmlns:a16="http://schemas.microsoft.com/office/drawing/2014/main" id="{28C9DA8C-478A-6051-AE16-CA78579540C2}"/>
              </a:ext>
            </a:extLst>
          </p:cNvPr>
          <p:cNvSpPr/>
          <p:nvPr/>
        </p:nvSpPr>
        <p:spPr>
          <a:xfrm>
            <a:off x="280801" y="425381"/>
            <a:ext cx="13154395" cy="1126113"/>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3" name="Freeform 8">
            <a:extLst>
              <a:ext uri="{FF2B5EF4-FFF2-40B4-BE49-F238E27FC236}">
                <a16:creationId xmlns:a16="http://schemas.microsoft.com/office/drawing/2014/main" id="{CD87C0B9-CA31-3AAE-B2C1-3C24A94C97B3}"/>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defRPr/>
            </a:pPr>
            <a:endParaRPr lang="fr-MA" sz="1350" dirty="0">
              <a:solidFill>
                <a:prstClr val="black"/>
              </a:solidFill>
              <a:latin typeface="Dosis"/>
            </a:endParaRPr>
          </a:p>
        </p:txBody>
      </p:sp>
      <p:sp>
        <p:nvSpPr>
          <p:cNvPr id="5" name="ZoneTexte 4">
            <a:extLst>
              <a:ext uri="{FF2B5EF4-FFF2-40B4-BE49-F238E27FC236}">
                <a16:creationId xmlns:a16="http://schemas.microsoft.com/office/drawing/2014/main" id="{49926A50-B587-8DA6-20D4-9F708C97682D}"/>
              </a:ext>
            </a:extLst>
          </p:cNvPr>
          <p:cNvSpPr txBox="1"/>
          <p:nvPr>
            <p:custDataLst>
              <p:tags r:id="rId1"/>
            </p:custDataLst>
          </p:nvPr>
        </p:nvSpPr>
        <p:spPr>
          <a:xfrm>
            <a:off x="1210714" y="518988"/>
            <a:ext cx="12014426" cy="438582"/>
          </a:xfrm>
          <a:prstGeom prst="rect">
            <a:avLst/>
          </a:prstGeom>
          <a:noFill/>
        </p:spPr>
        <p:txBody>
          <a:bodyPr wrap="square" rtlCol="0">
            <a:spAutoFit/>
          </a:bodyPr>
          <a:lstStyle/>
          <a:p>
            <a:pPr defTabSz="1028727">
              <a:spcAft>
                <a:spcPts val="600"/>
              </a:spcAft>
              <a:defRPr/>
            </a:pPr>
            <a:r>
              <a:rPr lang="fr-FR" sz="2250" b="1" dirty="0">
                <a:solidFill>
                  <a:prstClr val="white">
                    <a:lumMod val="65000"/>
                  </a:prstClr>
                </a:solidFill>
                <a:latin typeface="Dosis"/>
              </a:rPr>
              <a:t>Corrigez </a:t>
            </a:r>
            <a:r>
              <a:rPr lang="fr-FR" sz="2250" dirty="0">
                <a:solidFill>
                  <a:schemeClr val="bg1">
                    <a:lumMod val="65000"/>
                  </a:schemeClr>
                </a:solidFill>
                <a:latin typeface="Dosis" panose="02010703020202060003" pitchFamily="2" charset="0"/>
              </a:rPr>
              <a:t>.</a:t>
            </a:r>
            <a:endParaRPr lang="fr-FR" sz="2250" b="1" dirty="0">
              <a:solidFill>
                <a:schemeClr val="bg1">
                  <a:lumMod val="65000"/>
                </a:schemeClr>
              </a:solidFill>
              <a:latin typeface="Dosis" panose="02010703020202060003" pitchFamily="2" charset="0"/>
            </a:endParaRPr>
          </a:p>
        </p:txBody>
      </p:sp>
      <p:graphicFrame>
        <p:nvGraphicFramePr>
          <p:cNvPr id="7" name="Tableau 6">
            <a:extLst>
              <a:ext uri="{FF2B5EF4-FFF2-40B4-BE49-F238E27FC236}">
                <a16:creationId xmlns:a16="http://schemas.microsoft.com/office/drawing/2014/main" id="{B1F03B54-0C5B-0D90-3406-B8712E79446C}"/>
              </a:ext>
            </a:extLst>
          </p:cNvPr>
          <p:cNvGraphicFramePr>
            <a:graphicFrameLocks noGrp="1"/>
          </p:cNvGraphicFramePr>
          <p:nvPr>
            <p:custDataLst>
              <p:tags r:id="rId2"/>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2400" b="1" kern="1200" dirty="0">
                          <a:solidFill>
                            <a:schemeClr val="bg1"/>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pic>
        <p:nvPicPr>
          <p:cNvPr id="17" name="Picture 2">
            <a:extLst>
              <a:ext uri="{FF2B5EF4-FFF2-40B4-BE49-F238E27FC236}">
                <a16:creationId xmlns:a16="http://schemas.microsoft.com/office/drawing/2014/main" id="{EB326CB1-42FF-C1C4-9710-55E21E22027A}"/>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2039600" y="466013"/>
            <a:ext cx="1107092" cy="1044436"/>
          </a:xfrm>
          <a:prstGeom prst="rect">
            <a:avLst/>
          </a:prstGeom>
          <a:noFill/>
          <a:extLst>
            <a:ext uri="{909E8E84-426E-40DD-AFC4-6F175D3DCCD1}">
              <a14:hiddenFill xmlns:a14="http://schemas.microsoft.com/office/drawing/2010/main">
                <a:solidFill>
                  <a:srgbClr val="FFFFFF"/>
                </a:solidFill>
              </a14:hiddenFill>
            </a:ext>
          </a:extLst>
        </p:spPr>
      </p:pic>
      <p:pic>
        <p:nvPicPr>
          <p:cNvPr id="43" name="Image 42">
            <a:extLst>
              <a:ext uri="{FF2B5EF4-FFF2-40B4-BE49-F238E27FC236}">
                <a16:creationId xmlns:a16="http://schemas.microsoft.com/office/drawing/2014/main" id="{B732664C-2DC2-3914-F9A6-FB80FF42E02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990704" y="2687890"/>
            <a:ext cx="7734587" cy="6172200"/>
          </a:xfrm>
          <a:prstGeom prst="rect">
            <a:avLst/>
          </a:prstGeom>
        </p:spPr>
      </p:pic>
    </p:spTree>
    <p:extLst>
      <p:ext uri="{BB962C8B-B14F-4D97-AF65-F5344CB8AC3E}">
        <p14:creationId xmlns:p14="http://schemas.microsoft.com/office/powerpoint/2010/main" val="2860998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C0C9A-A9B0-D93F-AF86-4DD07255501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CCAE7B-E24F-BC80-AEBB-3C55707ED538}"/>
              </a:ext>
            </a:extLst>
          </p:cNvPr>
          <p:cNvSpPr/>
          <p:nvPr/>
        </p:nvSpPr>
        <p:spPr>
          <a:xfrm>
            <a:off x="0" y="0"/>
            <a:ext cx="13716000" cy="1028700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946B9432-8F5C-FAA0-0D85-CE1744AC4253}"/>
              </a:ext>
            </a:extLst>
          </p:cNvPr>
          <p:cNvSpPr/>
          <p:nvPr/>
        </p:nvSpPr>
        <p:spPr>
          <a:xfrm>
            <a:off x="275853" y="395287"/>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1" name="Rectangle : coins arrondis 10">
            <a:extLst>
              <a:ext uri="{FF2B5EF4-FFF2-40B4-BE49-F238E27FC236}">
                <a16:creationId xmlns:a16="http://schemas.microsoft.com/office/drawing/2014/main" id="{A3DAD2B0-103E-5E82-C13E-F2EBB1359E6D}"/>
              </a:ext>
            </a:extLst>
          </p:cNvPr>
          <p:cNvSpPr/>
          <p:nvPr/>
        </p:nvSpPr>
        <p:spPr>
          <a:xfrm>
            <a:off x="280801" y="425381"/>
            <a:ext cx="13154395" cy="1126113"/>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3" name="Freeform 8">
            <a:extLst>
              <a:ext uri="{FF2B5EF4-FFF2-40B4-BE49-F238E27FC236}">
                <a16:creationId xmlns:a16="http://schemas.microsoft.com/office/drawing/2014/main" id="{47FEC751-B161-A7FC-29D9-694A60DC7AE8}"/>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defRPr/>
            </a:pPr>
            <a:endParaRPr lang="fr-MA" sz="1350" dirty="0">
              <a:solidFill>
                <a:prstClr val="black"/>
              </a:solidFill>
              <a:latin typeface="Dosis"/>
            </a:endParaRPr>
          </a:p>
        </p:txBody>
      </p:sp>
      <p:sp>
        <p:nvSpPr>
          <p:cNvPr id="5" name="ZoneTexte 4">
            <a:extLst>
              <a:ext uri="{FF2B5EF4-FFF2-40B4-BE49-F238E27FC236}">
                <a16:creationId xmlns:a16="http://schemas.microsoft.com/office/drawing/2014/main" id="{561DC10E-D429-1FFB-5BFF-6ED0A4A0594E}"/>
              </a:ext>
            </a:extLst>
          </p:cNvPr>
          <p:cNvSpPr txBox="1"/>
          <p:nvPr>
            <p:custDataLst>
              <p:tags r:id="rId1"/>
            </p:custDataLst>
          </p:nvPr>
        </p:nvSpPr>
        <p:spPr>
          <a:xfrm>
            <a:off x="1210714" y="518988"/>
            <a:ext cx="1303886" cy="438582"/>
          </a:xfrm>
          <a:prstGeom prst="rect">
            <a:avLst/>
          </a:prstGeom>
          <a:noFill/>
        </p:spPr>
        <p:txBody>
          <a:bodyPr wrap="square" rtlCol="0">
            <a:spAutoFit/>
          </a:bodyPr>
          <a:lstStyle/>
          <a:p>
            <a:pPr defTabSz="1028727">
              <a:spcAft>
                <a:spcPts val="600"/>
              </a:spcAft>
              <a:defRPr/>
            </a:pPr>
            <a:r>
              <a:rPr lang="fr-FR" sz="2250" b="1" dirty="0">
                <a:solidFill>
                  <a:prstClr val="white">
                    <a:lumMod val="65000"/>
                  </a:prstClr>
                </a:solidFill>
                <a:latin typeface="Dosis"/>
              </a:rPr>
              <a:t>Corrigez </a:t>
            </a:r>
            <a:r>
              <a:rPr lang="fr-FR" sz="2250" dirty="0">
                <a:solidFill>
                  <a:schemeClr val="bg1">
                    <a:lumMod val="65000"/>
                  </a:schemeClr>
                </a:solidFill>
                <a:latin typeface="Dosis" panose="02010703020202060003" pitchFamily="2" charset="0"/>
              </a:rPr>
              <a:t>.</a:t>
            </a:r>
            <a:endParaRPr lang="fr-FR" sz="2250" b="1" dirty="0">
              <a:solidFill>
                <a:schemeClr val="bg1">
                  <a:lumMod val="65000"/>
                </a:schemeClr>
              </a:solidFill>
              <a:latin typeface="Dosis" panose="02010703020202060003" pitchFamily="2" charset="0"/>
            </a:endParaRPr>
          </a:p>
        </p:txBody>
      </p:sp>
      <p:graphicFrame>
        <p:nvGraphicFramePr>
          <p:cNvPr id="7" name="Tableau 6">
            <a:extLst>
              <a:ext uri="{FF2B5EF4-FFF2-40B4-BE49-F238E27FC236}">
                <a16:creationId xmlns:a16="http://schemas.microsoft.com/office/drawing/2014/main" id="{2D543123-D345-DFDD-CBFF-A81E620E8BBA}"/>
              </a:ext>
            </a:extLst>
          </p:cNvPr>
          <p:cNvGraphicFramePr>
            <a:graphicFrameLocks noGrp="1"/>
          </p:cNvGraphicFramePr>
          <p:nvPr>
            <p:custDataLst>
              <p:tags r:id="rId2"/>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2400" b="1" kern="1200" dirty="0">
                          <a:solidFill>
                            <a:schemeClr val="bg1"/>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pic>
        <p:nvPicPr>
          <p:cNvPr id="17" name="Picture 2">
            <a:extLst>
              <a:ext uri="{FF2B5EF4-FFF2-40B4-BE49-F238E27FC236}">
                <a16:creationId xmlns:a16="http://schemas.microsoft.com/office/drawing/2014/main" id="{8903267A-7D90-883B-B3A3-D7087179486E}"/>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2039600" y="466013"/>
            <a:ext cx="1107092" cy="104443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98F6C548-505C-8B87-4F3D-BFAD4A810A0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752598" y="2247900"/>
            <a:ext cx="10210800" cy="6553200"/>
          </a:xfrm>
          <a:prstGeom prst="rect">
            <a:avLst/>
          </a:prstGeom>
        </p:spPr>
      </p:pic>
    </p:spTree>
    <p:extLst>
      <p:ext uri="{BB962C8B-B14F-4D97-AF65-F5344CB8AC3E}">
        <p14:creationId xmlns:p14="http://schemas.microsoft.com/office/powerpoint/2010/main" val="2187760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DDE4D-70E6-A77C-8F7A-9853D612F41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352B4E5-DF5C-71D8-950C-AC71E9583078}"/>
              </a:ext>
            </a:extLst>
          </p:cNvPr>
          <p:cNvSpPr/>
          <p:nvPr/>
        </p:nvSpPr>
        <p:spPr>
          <a:xfrm>
            <a:off x="1" y="-56495"/>
            <a:ext cx="13715999"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fr-MA" sz="857" dirty="0">
              <a:latin typeface="Dosis" pitchFamily="2" charset="0"/>
            </a:endParaRPr>
          </a:p>
        </p:txBody>
      </p:sp>
      <p:sp>
        <p:nvSpPr>
          <p:cNvPr id="8" name="TextBox 8">
            <a:extLst>
              <a:ext uri="{FF2B5EF4-FFF2-40B4-BE49-F238E27FC236}">
                <a16:creationId xmlns:a16="http://schemas.microsoft.com/office/drawing/2014/main" id="{42593E7C-BBD8-FF81-D60F-F45BC533BDF4}"/>
              </a:ext>
            </a:extLst>
          </p:cNvPr>
          <p:cNvSpPr txBox="1"/>
          <p:nvPr/>
        </p:nvSpPr>
        <p:spPr>
          <a:xfrm>
            <a:off x="4806501" y="8599489"/>
            <a:ext cx="3742158" cy="199927"/>
          </a:xfrm>
          <a:prstGeom prst="rect">
            <a:avLst/>
          </a:prstGeom>
        </p:spPr>
        <p:txBody>
          <a:bodyPr lIns="0" tIns="0" rIns="0" bIns="0" rtlCol="0" anchor="t">
            <a:spAutoFit/>
          </a:bodyPr>
          <a:lstStyle/>
          <a:p>
            <a:pPr algn="ctr">
              <a:lnSpc>
                <a:spcPts val="1746"/>
              </a:lnSpc>
              <a:spcBef>
                <a:spcPct val="0"/>
              </a:spcBef>
            </a:pPr>
            <a:r>
              <a:rPr lang="en-US" sz="1248">
                <a:solidFill>
                  <a:srgbClr val="FCFEFD"/>
                </a:solidFill>
                <a:latin typeface="Arimo Italics"/>
              </a:rPr>
              <a:t>Version provisoire pour la formation des enseignants </a:t>
            </a:r>
          </a:p>
        </p:txBody>
      </p:sp>
      <p:sp>
        <p:nvSpPr>
          <p:cNvPr id="3" name="Ellipse 2">
            <a:extLst>
              <a:ext uri="{FF2B5EF4-FFF2-40B4-BE49-F238E27FC236}">
                <a16:creationId xmlns:a16="http://schemas.microsoft.com/office/drawing/2014/main" id="{845F961A-9D37-EC65-CA2D-DCFBDB9AA6C6}"/>
              </a:ext>
            </a:extLst>
          </p:cNvPr>
          <p:cNvSpPr/>
          <p:nvPr/>
        </p:nvSpPr>
        <p:spPr>
          <a:xfrm>
            <a:off x="2857500" y="1487584"/>
            <a:ext cx="8001000" cy="7924800"/>
          </a:xfrm>
          <a:prstGeom prst="ellipse">
            <a:avLst/>
          </a:prstGeom>
          <a:solidFill>
            <a:schemeClr val="bg2">
              <a:lumMod val="75000"/>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Rituel</a:t>
            </a: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p:txBody>
      </p:sp>
      <p:pic>
        <p:nvPicPr>
          <p:cNvPr id="4" name="Image 3" descr="Une image contenant dessin, garçon, illustration, dessin humoristique&#10;&#10;Le contenu généré par l’IA peut être incorrect.">
            <a:extLst>
              <a:ext uri="{FF2B5EF4-FFF2-40B4-BE49-F238E27FC236}">
                <a16:creationId xmlns:a16="http://schemas.microsoft.com/office/drawing/2014/main" id="{7B5EC4ED-BAF2-3126-F281-35DE04DC6E5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0053" y="5333487"/>
            <a:ext cx="2217027" cy="3360776"/>
          </a:xfrm>
          <a:prstGeom prst="rect">
            <a:avLst/>
          </a:prstGeom>
        </p:spPr>
      </p:pic>
      <p:pic>
        <p:nvPicPr>
          <p:cNvPr id="5" name="Image 4" descr="Une image contenant dessin, dessin humoristique, croquis, illustration&#10;&#10;Le contenu généré par l’IA peut être incorrect.">
            <a:extLst>
              <a:ext uri="{FF2B5EF4-FFF2-40B4-BE49-F238E27FC236}">
                <a16:creationId xmlns:a16="http://schemas.microsoft.com/office/drawing/2014/main" id="{A195909B-29FA-81CA-6650-581EE5D2252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5800" y="5438639"/>
            <a:ext cx="1995711" cy="3360777"/>
          </a:xfrm>
          <a:prstGeom prst="rect">
            <a:avLst/>
          </a:prstGeom>
        </p:spPr>
      </p:pic>
      <p:sp>
        <p:nvSpPr>
          <p:cNvPr id="7" name="TextBox 7">
            <a:extLst>
              <a:ext uri="{FF2B5EF4-FFF2-40B4-BE49-F238E27FC236}">
                <a16:creationId xmlns:a16="http://schemas.microsoft.com/office/drawing/2014/main" id="{CC0ABD8D-7790-A7E5-6F5A-4DAACFA2A94B}"/>
              </a:ext>
            </a:extLst>
          </p:cNvPr>
          <p:cNvSpPr txBox="1"/>
          <p:nvPr/>
        </p:nvSpPr>
        <p:spPr>
          <a:xfrm>
            <a:off x="3962399" y="3741992"/>
            <a:ext cx="5791201" cy="819455"/>
          </a:xfrm>
          <a:prstGeom prst="rect">
            <a:avLst/>
          </a:prstGeom>
        </p:spPr>
        <p:txBody>
          <a:bodyPr wrap="square" lIns="0" tIns="0" rIns="0" bIns="0" rtlCol="0" anchor="t">
            <a:spAutoFit/>
          </a:bodyPr>
          <a:lstStyle/>
          <a:p>
            <a:pPr algn="ctr" defTabSz="685834">
              <a:lnSpc>
                <a:spcPts val="6911"/>
              </a:lnSpc>
              <a:spcAft>
                <a:spcPts val="900"/>
              </a:spcAft>
              <a:defRPr/>
            </a:pPr>
            <a:r>
              <a:rPr lang="fr-MA" sz="5400" b="1" dirty="0">
                <a:solidFill>
                  <a:schemeClr val="bg2">
                    <a:lumMod val="50000"/>
                  </a:schemeClr>
                </a:solidFill>
                <a:latin typeface="Dosis" pitchFamily="2" charset="0"/>
                <a:ea typeface="Calibri" panose="020F0502020204030204" pitchFamily="34" charset="0"/>
                <a:cs typeface="Calibri" panose="020F0502020204030204" pitchFamily="34" charset="0"/>
              </a:rPr>
              <a:t>Chanson</a:t>
            </a:r>
            <a:r>
              <a:rPr lang="fr-FR" sz="5400" b="1" dirty="0">
                <a:solidFill>
                  <a:schemeClr val="bg2">
                    <a:lumMod val="50000"/>
                  </a:schemeClr>
                </a:solidFill>
                <a:latin typeface="Dosis" pitchFamily="2" charset="0"/>
                <a:ea typeface="Calibri" panose="020F0502020204030204" pitchFamily="34" charset="0"/>
                <a:cs typeface="Calibri" panose="020F0502020204030204" pitchFamily="34" charset="0"/>
              </a:rPr>
              <a:t> </a:t>
            </a:r>
          </a:p>
        </p:txBody>
      </p:sp>
      <p:grpSp>
        <p:nvGrpSpPr>
          <p:cNvPr id="6" name="Groupe 5">
            <a:extLst>
              <a:ext uri="{FF2B5EF4-FFF2-40B4-BE49-F238E27FC236}">
                <a16:creationId xmlns:a16="http://schemas.microsoft.com/office/drawing/2014/main" id="{C990A38F-5DE4-91E9-A9A9-6F6B144FA0F7}"/>
              </a:ext>
            </a:extLst>
          </p:cNvPr>
          <p:cNvGrpSpPr/>
          <p:nvPr/>
        </p:nvGrpSpPr>
        <p:grpSpPr>
          <a:xfrm>
            <a:off x="13855" y="190500"/>
            <a:ext cx="2240841" cy="841410"/>
            <a:chOff x="3663231" y="3540342"/>
            <a:chExt cx="1066274" cy="385540"/>
          </a:xfrm>
        </p:grpSpPr>
        <p:sp>
          <p:nvSpPr>
            <p:cNvPr id="9" name="Rectangle : coins arrondis 8">
              <a:extLst>
                <a:ext uri="{FF2B5EF4-FFF2-40B4-BE49-F238E27FC236}">
                  <a16:creationId xmlns:a16="http://schemas.microsoft.com/office/drawing/2014/main" id="{376B2470-AC12-D2F7-77D5-B7F461CB3592}"/>
                </a:ext>
              </a:extLst>
            </p:cNvPr>
            <p:cNvSpPr/>
            <p:nvPr/>
          </p:nvSpPr>
          <p:spPr>
            <a:xfrm>
              <a:off x="3848841" y="3631231"/>
              <a:ext cx="748187" cy="269933"/>
            </a:xfrm>
            <a:prstGeom prst="roundRect">
              <a:avLst/>
            </a:prstGeom>
            <a:solidFill>
              <a:schemeClr val="bg1">
                <a:lumMod val="95000"/>
              </a:schemeClr>
            </a:solidFill>
            <a:ln>
              <a:solidFill>
                <a:srgbClr val="1065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fr-MA" sz="2400" dirty="0">
                <a:solidFill>
                  <a:prstClr val="white"/>
                </a:solidFill>
                <a:latin typeface="Dosis" pitchFamily="2" charset="0"/>
              </a:endParaRPr>
            </a:p>
          </p:txBody>
        </p:sp>
        <p:pic>
          <p:nvPicPr>
            <p:cNvPr id="10" name="Picture 2">
              <a:extLst>
                <a:ext uri="{FF2B5EF4-FFF2-40B4-BE49-F238E27FC236}">
                  <a16:creationId xmlns:a16="http://schemas.microsoft.com/office/drawing/2014/main" id="{21E691FD-0A56-3EF4-352D-FDA8A9E35C4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663231" y="3540342"/>
              <a:ext cx="340739" cy="38554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0BB8EE05-52A4-9831-A716-E0E5D55747E6}"/>
                </a:ext>
              </a:extLst>
            </p:cNvPr>
            <p:cNvSpPr txBox="1"/>
            <p:nvPr/>
          </p:nvSpPr>
          <p:spPr>
            <a:xfrm>
              <a:off x="3981318" y="3619032"/>
              <a:ext cx="748187" cy="211538"/>
            </a:xfrm>
            <a:prstGeom prst="rect">
              <a:avLst/>
            </a:prstGeom>
            <a:noFill/>
          </p:spPr>
          <p:txBody>
            <a:bodyPr wrap="square" rtlCol="0">
              <a:spAutoFit/>
            </a:bodyPr>
            <a:lstStyle/>
            <a:p>
              <a:pPr defTabSz="685800">
                <a:defRPr/>
              </a:pPr>
              <a:r>
                <a:rPr lang="fr-MA" sz="2400" b="1" dirty="0">
                  <a:solidFill>
                    <a:srgbClr val="106585"/>
                  </a:solidFill>
                  <a:latin typeface="Dosis" pitchFamily="2" charset="0"/>
                </a:rPr>
                <a:t>10 min</a:t>
              </a:r>
            </a:p>
          </p:txBody>
        </p:sp>
      </p:grpSp>
    </p:spTree>
    <p:extLst>
      <p:ext uri="{BB962C8B-B14F-4D97-AF65-F5344CB8AC3E}">
        <p14:creationId xmlns:p14="http://schemas.microsoft.com/office/powerpoint/2010/main" val="450759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759CD-A6C6-C82C-3FE8-97A9307808E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0CB42E0-36D9-507B-D496-D059B272F4CE}"/>
              </a:ext>
            </a:extLst>
          </p:cNvPr>
          <p:cNvSpPr/>
          <p:nvPr/>
        </p:nvSpPr>
        <p:spPr>
          <a:xfrm>
            <a:off x="0" y="0"/>
            <a:ext cx="13716000" cy="1028700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7038214C-2CB6-5DDD-B475-0C9BC62971C3}"/>
              </a:ext>
            </a:extLst>
          </p:cNvPr>
          <p:cNvSpPr/>
          <p:nvPr/>
        </p:nvSpPr>
        <p:spPr>
          <a:xfrm>
            <a:off x="275854" y="342900"/>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4" algn="ctr" defTabSz="685834"/>
            <a:r>
              <a:rPr lang="fr-MA" sz="4400" b="1" dirty="0">
                <a:solidFill>
                  <a:srgbClr val="106585"/>
                </a:solidFill>
                <a:latin typeface="Dosis" pitchFamily="2" charset="0"/>
              </a:rPr>
              <a:t> </a:t>
            </a:r>
            <a:endParaRPr lang="fr-MA" sz="80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27C8C984-3430-8910-301F-1ACDE3C2BFAB}"/>
              </a:ext>
            </a:extLst>
          </p:cNvPr>
          <p:cNvSpPr/>
          <p:nvPr/>
        </p:nvSpPr>
        <p:spPr>
          <a:xfrm>
            <a:off x="285753" y="342900"/>
            <a:ext cx="13154395" cy="114300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pic>
        <p:nvPicPr>
          <p:cNvPr id="2" name="Image 1" descr="Une image contenant croquis, dessin, illustration, Visage humain&#10;&#10;Le contenu généré par l’IA peut être incorrect.">
            <a:extLst>
              <a:ext uri="{FF2B5EF4-FFF2-40B4-BE49-F238E27FC236}">
                <a16:creationId xmlns:a16="http://schemas.microsoft.com/office/drawing/2014/main" id="{F4AABC4D-2A3B-2A47-4103-28CB2672AE51}"/>
              </a:ext>
            </a:extLst>
          </p:cNvPr>
          <p:cNvPicPr>
            <a:picLocks noChangeAspect="1"/>
          </p:cNvPicPr>
          <p:nvPr/>
        </p:nvPicPr>
        <p:blipFill>
          <a:blip r:embed="rId3">
            <a:clrChange>
              <a:clrFrom>
                <a:srgbClr val="FFF0DD"/>
              </a:clrFrom>
              <a:clrTo>
                <a:srgbClr val="FFF0DD">
                  <a:alpha val="0"/>
                </a:srgbClr>
              </a:clrTo>
            </a:clrChange>
            <a:extLst>
              <a:ext uri="{28A0092B-C50C-407E-A947-70E740481C1C}">
                <a14:useLocalDpi xmlns:a14="http://schemas.microsoft.com/office/drawing/2010/main" val="0"/>
              </a:ext>
            </a:extLst>
          </a:blip>
          <a:stretch>
            <a:fillRect/>
          </a:stretch>
        </p:blipFill>
        <p:spPr>
          <a:xfrm>
            <a:off x="543296" y="4252233"/>
            <a:ext cx="5321185" cy="5688403"/>
          </a:xfrm>
          <a:prstGeom prst="rect">
            <a:avLst/>
          </a:prstGeom>
        </p:spPr>
      </p:pic>
      <p:sp>
        <p:nvSpPr>
          <p:cNvPr id="4" name="Bulle narrative : rectangle à coins arrondis 3">
            <a:extLst>
              <a:ext uri="{FF2B5EF4-FFF2-40B4-BE49-F238E27FC236}">
                <a16:creationId xmlns:a16="http://schemas.microsoft.com/office/drawing/2014/main" id="{D781C9B8-A099-504B-BBE1-48840EF1296F}"/>
              </a:ext>
            </a:extLst>
          </p:cNvPr>
          <p:cNvSpPr/>
          <p:nvPr/>
        </p:nvSpPr>
        <p:spPr>
          <a:xfrm>
            <a:off x="3868531" y="3200864"/>
            <a:ext cx="8801100" cy="4219574"/>
          </a:xfrm>
          <a:prstGeom prst="wedgeRoundRectCallout">
            <a:avLst>
              <a:gd name="adj1" fmla="val -48392"/>
              <a:gd name="adj2" fmla="val -18782"/>
              <a:gd name="adj3" fmla="val 16667"/>
            </a:avLst>
          </a:prstGeom>
          <a:noFill/>
          <a:ln w="57150">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pic>
        <p:nvPicPr>
          <p:cNvPr id="10" name="Image 9">
            <a:extLst>
              <a:ext uri="{FF2B5EF4-FFF2-40B4-BE49-F238E27FC236}">
                <a16:creationId xmlns:a16="http://schemas.microsoft.com/office/drawing/2014/main" id="{D8011201-A522-53C8-2BAF-D0D2B0588B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3475554"/>
            <a:ext cx="6413606" cy="3678791"/>
          </a:xfrm>
          <a:prstGeom prst="rect">
            <a:avLst/>
          </a:prstGeom>
        </p:spPr>
      </p:pic>
      <p:graphicFrame>
        <p:nvGraphicFramePr>
          <p:cNvPr id="5" name="Tableau 4">
            <a:extLst>
              <a:ext uri="{FF2B5EF4-FFF2-40B4-BE49-F238E27FC236}">
                <a16:creationId xmlns:a16="http://schemas.microsoft.com/office/drawing/2014/main" id="{9D497536-B3EE-7517-E13A-5DEB54752A97}"/>
              </a:ext>
            </a:extLst>
          </p:cNvPr>
          <p:cNvGraphicFramePr>
            <a:graphicFrameLocks noGrp="1"/>
          </p:cNvGraphicFramePr>
          <p:nvPr>
            <p:custDataLst>
              <p:tags r:id="rId1"/>
            </p:custDataLst>
            <p:extLst>
              <p:ext uri="{D42A27DB-BD31-4B8C-83A1-F6EECF244321}">
                <p14:modId xmlns:p14="http://schemas.microsoft.com/office/powerpoint/2010/main" val="3885869846"/>
              </p:ext>
            </p:ext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2400" b="1" kern="1200" dirty="0">
                          <a:solidFill>
                            <a:schemeClr val="bg1"/>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000" dirty="0">
                          <a:solidFill>
                            <a:schemeClr val="bg1">
                              <a:lumMod val="85000"/>
                            </a:schemeClr>
                          </a:solidFill>
                          <a:latin typeface="Dosis" pitchFamily="2" charset="0"/>
                        </a:rPr>
                        <a:t>3. </a:t>
                      </a:r>
                      <a:r>
                        <a:rPr lang="fr-FR" sz="2000" b="1" kern="1200" dirty="0">
                          <a:solidFill>
                            <a:schemeClr val="bg1">
                              <a:lumMod val="85000"/>
                            </a:schemeClr>
                          </a:solidFill>
                          <a:latin typeface="Dosis" pitchFamily="2" charset="0"/>
                          <a:ea typeface="+mn-ea"/>
                          <a:cs typeface="+mn-cs"/>
                        </a:rPr>
                        <a:t>Lecture- écriture</a:t>
                      </a:r>
                      <a:endParaRPr lang="fr-FR" sz="20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6" name="ZoneTexte 5">
            <a:extLst>
              <a:ext uri="{FF2B5EF4-FFF2-40B4-BE49-F238E27FC236}">
                <a16:creationId xmlns:a16="http://schemas.microsoft.com/office/drawing/2014/main" id="{BAC4BDDF-2EB8-D962-252D-49E19DBD3C48}"/>
              </a:ext>
            </a:extLst>
          </p:cNvPr>
          <p:cNvSpPr txBox="1"/>
          <p:nvPr/>
        </p:nvSpPr>
        <p:spPr>
          <a:xfrm>
            <a:off x="1240672" y="454445"/>
            <a:ext cx="14153527" cy="438582"/>
          </a:xfrm>
          <a:prstGeom prst="rect">
            <a:avLst/>
          </a:prstGeom>
          <a:noFill/>
        </p:spPr>
        <p:txBody>
          <a:bodyPr wrap="square">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fr-FR" sz="2250" b="1" i="0" u="none" strike="noStrike" kern="1200" cap="none" spc="0" normalizeH="0" baseline="0" noProof="0" dirty="0">
                <a:ln>
                  <a:noFill/>
                </a:ln>
                <a:solidFill>
                  <a:schemeClr val="bg1">
                    <a:lumMod val="65000"/>
                  </a:schemeClr>
                </a:solidFill>
                <a:uLnTx/>
                <a:uFillTx/>
                <a:latin typeface="Dosis" panose="02010703020202060003" pitchFamily="2" charset="0"/>
                <a:ea typeface="Calibri" panose="020F0502020204030204" pitchFamily="34" charset="0"/>
                <a:cs typeface="Microsoft Uighur" panose="02000000000000000000" pitchFamily="2" charset="-78"/>
              </a:rPr>
              <a:t>Nous allons écouter la chanson dans mon cartable et nous allons chanter ensemble. </a:t>
            </a:r>
          </a:p>
        </p:txBody>
      </p:sp>
      <p:sp>
        <p:nvSpPr>
          <p:cNvPr id="3" name="Freeform 8">
            <a:extLst>
              <a:ext uri="{FF2B5EF4-FFF2-40B4-BE49-F238E27FC236}">
                <a16:creationId xmlns:a16="http://schemas.microsoft.com/office/drawing/2014/main" id="{23F1AA86-C47E-F854-5A1B-88F4337B0708}"/>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4">
              <a:defRPr/>
            </a:pPr>
            <a:endParaRPr lang="fr-MA" sz="1350" dirty="0">
              <a:solidFill>
                <a:prstClr val="black"/>
              </a:solidFill>
              <a:latin typeface="Dosis"/>
            </a:endParaRPr>
          </a:p>
        </p:txBody>
      </p:sp>
    </p:spTree>
    <p:extLst>
      <p:ext uri="{BB962C8B-B14F-4D97-AF65-F5344CB8AC3E}">
        <p14:creationId xmlns:p14="http://schemas.microsoft.com/office/powerpoint/2010/main" val="2535984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4C328-50F4-B35B-DA08-9B3006C7348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484C02F-9D92-1C2E-BAAC-E0F829B208A6}"/>
              </a:ext>
            </a:extLst>
          </p:cNvPr>
          <p:cNvSpPr/>
          <p:nvPr/>
        </p:nvSpPr>
        <p:spPr>
          <a:xfrm>
            <a:off x="0" y="0"/>
            <a:ext cx="13716000" cy="1028700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238E092F-445D-A7E7-08BC-F83A52CC0DB7}"/>
              </a:ext>
            </a:extLst>
          </p:cNvPr>
          <p:cNvSpPr/>
          <p:nvPr/>
        </p:nvSpPr>
        <p:spPr>
          <a:xfrm>
            <a:off x="275853" y="299639"/>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4" algn="ctr" defTabSz="685834"/>
            <a:r>
              <a:rPr lang="fr-MA" sz="4400" b="1" dirty="0">
                <a:solidFill>
                  <a:srgbClr val="106585"/>
                </a:solidFill>
                <a:latin typeface="Dosis" pitchFamily="2" charset="0"/>
              </a:rPr>
              <a:t> </a:t>
            </a:r>
            <a:endParaRPr lang="fr-MA" sz="80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6F0E91CB-AD33-8075-723C-7CFC871BE3EA}"/>
              </a:ext>
            </a:extLst>
          </p:cNvPr>
          <p:cNvSpPr/>
          <p:nvPr/>
        </p:nvSpPr>
        <p:spPr>
          <a:xfrm>
            <a:off x="294163" y="330812"/>
            <a:ext cx="13154395" cy="114300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pic>
        <p:nvPicPr>
          <p:cNvPr id="7" name="Image 6">
            <a:extLst>
              <a:ext uri="{FF2B5EF4-FFF2-40B4-BE49-F238E27FC236}">
                <a16:creationId xmlns:a16="http://schemas.microsoft.com/office/drawing/2014/main" id="{639ACE61-E73F-FAC4-0672-C8FAC3544FA9}"/>
              </a:ext>
            </a:extLst>
          </p:cNvPr>
          <p:cNvPicPr>
            <a:picLocks noChangeAspect="1"/>
          </p:cNvPicPr>
          <p:nvPr>
            <p:custDataLst>
              <p:tags r:id="rId1"/>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85454" y="367280"/>
            <a:ext cx="1141276" cy="1222665"/>
          </a:xfrm>
          <a:prstGeom prst="rect">
            <a:avLst/>
          </a:prstGeom>
        </p:spPr>
      </p:pic>
      <p:sp>
        <p:nvSpPr>
          <p:cNvPr id="6" name="ZoneTexte 5">
            <a:extLst>
              <a:ext uri="{FF2B5EF4-FFF2-40B4-BE49-F238E27FC236}">
                <a16:creationId xmlns:a16="http://schemas.microsoft.com/office/drawing/2014/main" id="{41DF3D4B-AC20-2390-0B3B-647977748F68}"/>
              </a:ext>
            </a:extLst>
          </p:cNvPr>
          <p:cNvSpPr txBox="1"/>
          <p:nvPr/>
        </p:nvSpPr>
        <p:spPr>
          <a:xfrm>
            <a:off x="1260764" y="576615"/>
            <a:ext cx="9931167" cy="438582"/>
          </a:xfrm>
          <a:prstGeom prst="rect">
            <a:avLst/>
          </a:prstGeom>
          <a:noFill/>
        </p:spPr>
        <p:txBody>
          <a:bodyPr wrap="square" rtlCol="0">
            <a:spAutoFit/>
          </a:bodyPr>
          <a:lstStyle/>
          <a:p>
            <a:pPr defTabSz="685834"/>
            <a:r>
              <a:rPr lang="fr-FR" sz="2250" i="1" dirty="0">
                <a:solidFill>
                  <a:prstClr val="white">
                    <a:lumMod val="65000"/>
                  </a:prstClr>
                </a:solidFill>
                <a:latin typeface="Dosis" pitchFamily="2" charset="0"/>
              </a:rPr>
              <a:t>Diffusion automatique.</a:t>
            </a:r>
          </a:p>
        </p:txBody>
      </p:sp>
      <p:graphicFrame>
        <p:nvGraphicFramePr>
          <p:cNvPr id="2" name="Tableau 1">
            <a:extLst>
              <a:ext uri="{FF2B5EF4-FFF2-40B4-BE49-F238E27FC236}">
                <a16:creationId xmlns:a16="http://schemas.microsoft.com/office/drawing/2014/main" id="{0AEB1135-4D94-BF79-8A55-9DED7301D262}"/>
              </a:ext>
            </a:extLst>
          </p:cNvPr>
          <p:cNvGraphicFramePr>
            <a:graphicFrameLocks noGrp="1"/>
          </p:cNvGraphicFramePr>
          <p:nvPr>
            <p:custDataLst>
              <p:tags r:id="rId2"/>
            </p:custDataLst>
            <p:extLst>
              <p:ext uri="{D42A27DB-BD31-4B8C-83A1-F6EECF244321}">
                <p14:modId xmlns:p14="http://schemas.microsoft.com/office/powerpoint/2010/main" val="3885869846"/>
              </p:ext>
            </p:ext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2400" b="1" kern="1200" dirty="0">
                          <a:solidFill>
                            <a:schemeClr val="bg1"/>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000" dirty="0">
                          <a:solidFill>
                            <a:schemeClr val="bg1">
                              <a:lumMod val="85000"/>
                            </a:schemeClr>
                          </a:solidFill>
                          <a:latin typeface="Dosis" pitchFamily="2" charset="0"/>
                        </a:rPr>
                        <a:t>3. </a:t>
                      </a:r>
                      <a:r>
                        <a:rPr lang="fr-FR" sz="2000" b="1" kern="1200" dirty="0">
                          <a:solidFill>
                            <a:schemeClr val="bg1">
                              <a:lumMod val="85000"/>
                            </a:schemeClr>
                          </a:solidFill>
                          <a:latin typeface="Dosis" pitchFamily="2" charset="0"/>
                          <a:ea typeface="+mn-ea"/>
                          <a:cs typeface="+mn-cs"/>
                        </a:rPr>
                        <a:t>Lecture- écriture</a:t>
                      </a:r>
                      <a:endParaRPr lang="fr-FR" sz="20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pic>
        <p:nvPicPr>
          <p:cNvPr id="3" name="WhatsApp Video 2025-09-11 at 15.09.27">
            <a:hlinkClick r:id="" action="ppaction://media"/>
            <a:extLst>
              <a:ext uri="{FF2B5EF4-FFF2-40B4-BE49-F238E27FC236}">
                <a16:creationId xmlns:a16="http://schemas.microsoft.com/office/drawing/2014/main" id="{4B8A2A1F-873E-0735-62D6-DA17DF486B4E}"/>
              </a:ext>
            </a:extLst>
          </p:cNvPr>
          <p:cNvPicPr>
            <a:picLocks noChangeAspect="1"/>
          </p:cNvPicPr>
          <p:nvPr>
            <a:videoFile r:link="rId3"/>
            <p:extLst>
              <p:ext uri="{DAA4B4D4-6D71-4841-9C94-3DE7FCFB9230}">
                <p14:media xmlns:p14="http://schemas.microsoft.com/office/powerpoint/2010/main" r:embed="rId4">
                  <p14:trim st="18580" end="197231.9375"/>
                </p14:media>
              </p:ext>
            </p:extLst>
          </p:nvPr>
        </p:nvPicPr>
        <p:blipFill>
          <a:blip r:embed="rId7"/>
          <a:stretch>
            <a:fillRect/>
          </a:stretch>
        </p:blipFill>
        <p:spPr>
          <a:xfrm>
            <a:off x="2498204" y="2312170"/>
            <a:ext cx="8686800" cy="5715000"/>
          </a:xfrm>
          <a:prstGeom prst="rect">
            <a:avLst/>
          </a:prstGeom>
        </p:spPr>
      </p:pic>
    </p:spTree>
    <p:extLst>
      <p:ext uri="{BB962C8B-B14F-4D97-AF65-F5344CB8AC3E}">
        <p14:creationId xmlns:p14="http://schemas.microsoft.com/office/powerpoint/2010/main" val="173873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FBC31-1B27-427C-39E2-C9F308D5A82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985836D-BE25-5D64-A258-FFB5DA9D1A21}"/>
              </a:ext>
            </a:extLst>
          </p:cNvPr>
          <p:cNvSpPr/>
          <p:nvPr/>
        </p:nvSpPr>
        <p:spPr>
          <a:xfrm>
            <a:off x="1" y="-56495"/>
            <a:ext cx="13715999"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fr-MA" sz="857" dirty="0">
              <a:latin typeface="Dosis" pitchFamily="2" charset="0"/>
            </a:endParaRPr>
          </a:p>
        </p:txBody>
      </p:sp>
      <p:sp>
        <p:nvSpPr>
          <p:cNvPr id="8" name="TextBox 8">
            <a:extLst>
              <a:ext uri="{FF2B5EF4-FFF2-40B4-BE49-F238E27FC236}">
                <a16:creationId xmlns:a16="http://schemas.microsoft.com/office/drawing/2014/main" id="{B82F4D2D-3D56-0B6C-2645-D286F698A7B4}"/>
              </a:ext>
            </a:extLst>
          </p:cNvPr>
          <p:cNvSpPr txBox="1"/>
          <p:nvPr/>
        </p:nvSpPr>
        <p:spPr>
          <a:xfrm>
            <a:off x="4806501" y="8599489"/>
            <a:ext cx="3742158" cy="199927"/>
          </a:xfrm>
          <a:prstGeom prst="rect">
            <a:avLst/>
          </a:prstGeom>
        </p:spPr>
        <p:txBody>
          <a:bodyPr lIns="0" tIns="0" rIns="0" bIns="0" rtlCol="0" anchor="t">
            <a:spAutoFit/>
          </a:bodyPr>
          <a:lstStyle/>
          <a:p>
            <a:pPr algn="ctr">
              <a:lnSpc>
                <a:spcPts val="1746"/>
              </a:lnSpc>
              <a:spcBef>
                <a:spcPct val="0"/>
              </a:spcBef>
            </a:pPr>
            <a:r>
              <a:rPr lang="en-US" sz="1248">
                <a:solidFill>
                  <a:srgbClr val="FCFEFD"/>
                </a:solidFill>
                <a:latin typeface="Arimo Italics"/>
              </a:rPr>
              <a:t>Version provisoire pour la formation des enseignants </a:t>
            </a:r>
          </a:p>
        </p:txBody>
      </p:sp>
      <p:sp>
        <p:nvSpPr>
          <p:cNvPr id="7" name="Ellipse 6">
            <a:extLst>
              <a:ext uri="{FF2B5EF4-FFF2-40B4-BE49-F238E27FC236}">
                <a16:creationId xmlns:a16="http://schemas.microsoft.com/office/drawing/2014/main" id="{92CA8B45-8E4C-48A8-19D8-2E07D86ADBEF}"/>
              </a:ext>
            </a:extLst>
          </p:cNvPr>
          <p:cNvSpPr/>
          <p:nvPr/>
        </p:nvSpPr>
        <p:spPr>
          <a:xfrm>
            <a:off x="2857500" y="1487584"/>
            <a:ext cx="8001000" cy="7924800"/>
          </a:xfrm>
          <a:prstGeom prst="ellipse">
            <a:avLst/>
          </a:prstGeom>
          <a:solidFill>
            <a:schemeClr val="tx2">
              <a:lumMod val="40000"/>
              <a:lumOff val="60000"/>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a:p>
            <a:pPr algn="ctr" defTabSz="685834">
              <a:lnSpc>
                <a:spcPts val="11099"/>
              </a:lnSpc>
            </a:pPr>
            <a:endParaRPr lang="fr-FR" sz="100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100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r>
              <a:rPr lang="fr-FR" sz="10000" b="1" dirty="0">
                <a:solidFill>
                  <a:srgbClr val="106585"/>
                </a:solidFill>
                <a:latin typeface="Microsoft Uighur" panose="02000000000000000000" pitchFamily="2" charset="-78"/>
                <a:cs typeface="Microsoft Uighur" panose="02000000000000000000" pitchFamily="2" charset="-78"/>
              </a:rPr>
              <a:t>Vocabulaire</a:t>
            </a:r>
          </a:p>
          <a:p>
            <a:pPr algn="ctr" defTabSz="685834">
              <a:lnSpc>
                <a:spcPts val="11099"/>
              </a:lnSpc>
            </a:pPr>
            <a:endParaRPr lang="fr-FR" sz="6000" b="1" dirty="0">
              <a:solidFill>
                <a:schemeClr val="bg2">
                  <a:lumMod val="50000"/>
                </a:schemeClr>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p:txBody>
      </p:sp>
      <p:pic>
        <p:nvPicPr>
          <p:cNvPr id="11" name="Image 10" descr="Une image contenant Dessin d’enfant, clipart, dessin, illustration&#10;&#10;Le contenu généré par l’IA peut être incorrect.">
            <a:extLst>
              <a:ext uri="{FF2B5EF4-FFF2-40B4-BE49-F238E27FC236}">
                <a16:creationId xmlns:a16="http://schemas.microsoft.com/office/drawing/2014/main" id="{19B3FC60-A080-8F37-EE32-75B31B0D790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6054" y="5160818"/>
            <a:ext cx="3043892" cy="2560584"/>
          </a:xfrm>
          <a:prstGeom prst="rect">
            <a:avLst/>
          </a:prstGeom>
        </p:spPr>
      </p:pic>
      <p:grpSp>
        <p:nvGrpSpPr>
          <p:cNvPr id="3" name="Groupe 2">
            <a:extLst>
              <a:ext uri="{FF2B5EF4-FFF2-40B4-BE49-F238E27FC236}">
                <a16:creationId xmlns:a16="http://schemas.microsoft.com/office/drawing/2014/main" id="{1B2AD470-2BB8-A306-7B40-2399C5404952}"/>
              </a:ext>
            </a:extLst>
          </p:cNvPr>
          <p:cNvGrpSpPr/>
          <p:nvPr/>
        </p:nvGrpSpPr>
        <p:grpSpPr>
          <a:xfrm>
            <a:off x="381000" y="140104"/>
            <a:ext cx="2240841" cy="837796"/>
            <a:chOff x="3663231" y="3540342"/>
            <a:chExt cx="1037462" cy="385540"/>
          </a:xfrm>
        </p:grpSpPr>
        <p:sp>
          <p:nvSpPr>
            <p:cNvPr id="4" name="Rectangle : coins arrondis 3">
              <a:extLst>
                <a:ext uri="{FF2B5EF4-FFF2-40B4-BE49-F238E27FC236}">
                  <a16:creationId xmlns:a16="http://schemas.microsoft.com/office/drawing/2014/main" id="{351B4EC7-4582-7D1C-A39F-B36BB126C541}"/>
                </a:ext>
              </a:extLst>
            </p:cNvPr>
            <p:cNvSpPr/>
            <p:nvPr/>
          </p:nvSpPr>
          <p:spPr>
            <a:xfrm>
              <a:off x="3848841" y="3631231"/>
              <a:ext cx="748187" cy="269933"/>
            </a:xfrm>
            <a:prstGeom prst="roundRect">
              <a:avLst/>
            </a:prstGeom>
            <a:solidFill>
              <a:schemeClr val="bg1">
                <a:lumMod val="95000"/>
              </a:schemeClr>
            </a:solidFill>
            <a:ln>
              <a:solidFill>
                <a:srgbClr val="1065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fr-MA" sz="2400" dirty="0">
                <a:solidFill>
                  <a:prstClr val="white"/>
                </a:solidFill>
                <a:latin typeface="Dosis" pitchFamily="2" charset="0"/>
              </a:endParaRPr>
            </a:p>
          </p:txBody>
        </p:sp>
        <p:pic>
          <p:nvPicPr>
            <p:cNvPr id="5" name="Picture 2">
              <a:extLst>
                <a:ext uri="{FF2B5EF4-FFF2-40B4-BE49-F238E27FC236}">
                  <a16:creationId xmlns:a16="http://schemas.microsoft.com/office/drawing/2014/main" id="{8C8E43B8-4E13-DF8B-799B-F7FBF65214D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663231" y="3540342"/>
              <a:ext cx="340739" cy="38554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FCDBF50D-66D4-0C94-B4E5-B5B0C50DCE53}"/>
                </a:ext>
              </a:extLst>
            </p:cNvPr>
            <p:cNvSpPr txBox="1"/>
            <p:nvPr/>
          </p:nvSpPr>
          <p:spPr>
            <a:xfrm>
              <a:off x="3952506" y="3617716"/>
              <a:ext cx="748187" cy="211538"/>
            </a:xfrm>
            <a:prstGeom prst="rect">
              <a:avLst/>
            </a:prstGeom>
            <a:noFill/>
          </p:spPr>
          <p:txBody>
            <a:bodyPr wrap="square" rtlCol="0">
              <a:spAutoFit/>
            </a:bodyPr>
            <a:lstStyle/>
            <a:p>
              <a:pPr algn="ctr" defTabSz="685800">
                <a:defRPr/>
              </a:pPr>
              <a:r>
                <a:rPr lang="fr-MA" sz="2400" b="1" dirty="0">
                  <a:solidFill>
                    <a:srgbClr val="106585"/>
                  </a:solidFill>
                  <a:latin typeface="Dosis" pitchFamily="2" charset="0"/>
                </a:rPr>
                <a:t>30 min</a:t>
              </a:r>
            </a:p>
          </p:txBody>
        </p:sp>
      </p:grpSp>
    </p:spTree>
    <p:extLst>
      <p:ext uri="{BB962C8B-B14F-4D97-AF65-F5344CB8AC3E}">
        <p14:creationId xmlns:p14="http://schemas.microsoft.com/office/powerpoint/2010/main" val="658656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38100"/>
            <a:ext cx="13716000" cy="103251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t="-5555" b="-5555"/>
            </a:stretch>
          </a:blipFill>
        </p:spPr>
        <p:txBody>
          <a:bodyPr/>
          <a:lstStyle/>
          <a:p>
            <a:pPr algn="just" defTabSz="685835">
              <a:defRPr/>
            </a:pPr>
            <a:endParaRPr lang="fr-MA" sz="1350" dirty="0">
              <a:solidFill>
                <a:prstClr val="black"/>
              </a:solidFill>
              <a:latin typeface="Dosis" pitchFamily="2" charset="0"/>
            </a:endParaRPr>
          </a:p>
        </p:txBody>
      </p:sp>
      <p:grpSp>
        <p:nvGrpSpPr>
          <p:cNvPr id="3" name="Group 3"/>
          <p:cNvGrpSpPr/>
          <p:nvPr>
            <p:custDataLst>
              <p:tags r:id="rId2"/>
            </p:custDataLst>
          </p:nvPr>
        </p:nvGrpSpPr>
        <p:grpSpPr>
          <a:xfrm>
            <a:off x="381000" y="1104900"/>
            <a:ext cx="12954000" cy="8394366"/>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defTabSz="685835">
                <a:defRPr/>
              </a:pPr>
              <a:endParaRPr lang="fr-MA" sz="135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38100" tIns="38100" rIns="38100" bIns="38100" rtlCol="0" anchor="ctr"/>
            <a:lstStyle/>
            <a:p>
              <a:pPr algn="just" defTabSz="685835">
                <a:lnSpc>
                  <a:spcPts val="2408"/>
                </a:lnSpc>
                <a:defRPr/>
              </a:pPr>
              <a:endParaRPr sz="1350" dirty="0">
                <a:solidFill>
                  <a:prstClr val="black"/>
                </a:solidFill>
                <a:latin typeface="Dosis" pitchFamily="2" charset="0"/>
              </a:endParaRPr>
            </a:p>
          </p:txBody>
        </p:sp>
      </p:grpSp>
      <p:sp>
        <p:nvSpPr>
          <p:cNvPr id="7" name="Freeform 7"/>
          <p:cNvSpPr/>
          <p:nvPr>
            <p:custDataLst>
              <p:tags r:id="rId3"/>
            </p:custDataLst>
          </p:nvPr>
        </p:nvSpPr>
        <p:spPr>
          <a:xfrm>
            <a:off x="594626" y="441300"/>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algn="just" defTabSz="685835">
              <a:defRPr/>
            </a:pPr>
            <a:endParaRPr lang="fr-MA" sz="1350" dirty="0">
              <a:solidFill>
                <a:prstClr val="black"/>
              </a:solidFill>
              <a:latin typeface="Dosis" pitchFamily="2" charset="0"/>
            </a:endParaRPr>
          </a:p>
        </p:txBody>
      </p:sp>
      <p:sp>
        <p:nvSpPr>
          <p:cNvPr id="9" name="TextBox 9"/>
          <p:cNvSpPr txBox="1"/>
          <p:nvPr>
            <p:custDataLst>
              <p:tags r:id="rId4"/>
            </p:custDataLst>
          </p:nvPr>
        </p:nvSpPr>
        <p:spPr>
          <a:xfrm>
            <a:off x="4971621" y="2167871"/>
            <a:ext cx="5029200" cy="538609"/>
          </a:xfrm>
          <a:prstGeom prst="rect">
            <a:avLst/>
          </a:prstGeom>
        </p:spPr>
        <p:txBody>
          <a:bodyPr wrap="square" lIns="0" tIns="0" rIns="0" bIns="0" rtlCol="0" anchor="t">
            <a:spAutoFit/>
          </a:bodyPr>
          <a:lstStyle/>
          <a:p>
            <a:pPr algn="ctr" defTabSz="685835">
              <a:lnSpc>
                <a:spcPts val="4199"/>
              </a:lnSpc>
              <a:defRPr/>
            </a:pPr>
            <a:r>
              <a:rPr lang="fr-FR" sz="4000" b="1" dirty="0">
                <a:solidFill>
                  <a:srgbClr val="106585"/>
                </a:solidFill>
                <a:latin typeface="+mj-lt"/>
              </a:rPr>
              <a:t>Objectifs de l’activité </a:t>
            </a:r>
          </a:p>
        </p:txBody>
      </p:sp>
      <p:sp>
        <p:nvSpPr>
          <p:cNvPr id="11" name="Freeform 17">
            <a:extLst>
              <a:ext uri="{FF2B5EF4-FFF2-40B4-BE49-F238E27FC236}">
                <a16:creationId xmlns:a16="http://schemas.microsoft.com/office/drawing/2014/main" id="{D18BEC05-D612-F7E2-194E-B3EA5F2BB168}"/>
              </a:ext>
            </a:extLst>
          </p:cNvPr>
          <p:cNvSpPr/>
          <p:nvPr>
            <p:custDataLst>
              <p:tags r:id="rId5"/>
            </p:custDataLst>
          </p:nvPr>
        </p:nvSpPr>
        <p:spPr>
          <a:xfrm rot="10800000" flipH="1">
            <a:off x="990602" y="3436001"/>
            <a:ext cx="11752727" cy="3304116"/>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14445">
              <a:defRPr/>
            </a:pPr>
            <a:endParaRPr lang="fr-MA" sz="900" dirty="0">
              <a:solidFill>
                <a:prstClr val="black"/>
              </a:solidFill>
              <a:latin typeface="Dosis" pitchFamily="2" charset="0"/>
            </a:endParaRPr>
          </a:p>
        </p:txBody>
      </p:sp>
      <p:sp>
        <p:nvSpPr>
          <p:cNvPr id="13" name="Freeform 17">
            <a:extLst>
              <a:ext uri="{FF2B5EF4-FFF2-40B4-BE49-F238E27FC236}">
                <a16:creationId xmlns:a16="http://schemas.microsoft.com/office/drawing/2014/main" id="{0C15E862-7EF3-9E28-081D-4B7348D69912}"/>
              </a:ext>
            </a:extLst>
          </p:cNvPr>
          <p:cNvSpPr/>
          <p:nvPr>
            <p:custDataLst>
              <p:tags r:id="rId6"/>
            </p:custDataLst>
          </p:nvPr>
        </p:nvSpPr>
        <p:spPr>
          <a:xfrm>
            <a:off x="1224347" y="3525031"/>
            <a:ext cx="706508" cy="3166298"/>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3">
              <a:extLst>
                <a:ext uri="{96DAC541-7B7A-43D3-8B79-37D633B846F1}">
                  <asvg:svgBlip xmlns:asvg="http://schemas.microsoft.com/office/drawing/2016/SVG/main" r:embed="rId15"/>
                </a:ext>
              </a:extLst>
            </a:blip>
            <a:stretch>
              <a:fillRect l="-109199" t="-6937" r="-896458" b="-829367"/>
            </a:stretch>
          </a:blipFill>
        </p:spPr>
        <p:txBody>
          <a:bodyPr/>
          <a:lstStyle/>
          <a:p>
            <a:pPr defTabSz="914445">
              <a:defRPr/>
            </a:pPr>
            <a:endParaRPr lang="fr-MA" sz="900" dirty="0">
              <a:solidFill>
                <a:prstClr val="black"/>
              </a:solidFill>
              <a:latin typeface="Dosis" pitchFamily="2" charset="0"/>
            </a:endParaRPr>
          </a:p>
        </p:txBody>
      </p:sp>
      <p:pic>
        <p:nvPicPr>
          <p:cNvPr id="19" name="Image 18">
            <a:extLst>
              <a:ext uri="{FF2B5EF4-FFF2-40B4-BE49-F238E27FC236}">
                <a16:creationId xmlns:a16="http://schemas.microsoft.com/office/drawing/2014/main" id="{C94B88BE-8917-6FF8-E4B2-F9E693387688}"/>
              </a:ext>
            </a:extLst>
          </p:cNvPr>
          <p:cNvPicPr>
            <a:picLocks noChangeAspect="1"/>
          </p:cNvPicPr>
          <p:nvPr>
            <p:custDataLst>
              <p:tags r:id="rId7"/>
            </p:custDataLst>
          </p:nvPr>
        </p:nvPicPr>
        <p:blipFill>
          <a:blip r:embed="rId16"/>
          <a:stretch>
            <a:fillRect/>
          </a:stretch>
        </p:blipFill>
        <p:spPr>
          <a:xfrm>
            <a:off x="1720183" y="4362277"/>
            <a:ext cx="504425" cy="549068"/>
          </a:xfrm>
          <a:prstGeom prst="rect">
            <a:avLst/>
          </a:prstGeom>
        </p:spPr>
      </p:pic>
      <p:sp>
        <p:nvSpPr>
          <p:cNvPr id="10" name="TextBox 10">
            <a:extLst>
              <a:ext uri="{FF2B5EF4-FFF2-40B4-BE49-F238E27FC236}">
                <a16:creationId xmlns:a16="http://schemas.microsoft.com/office/drawing/2014/main" id="{6D1AA5F5-9721-BDFB-5D84-C9B03241E66C}"/>
              </a:ext>
            </a:extLst>
          </p:cNvPr>
          <p:cNvSpPr txBox="1"/>
          <p:nvPr>
            <p:custDataLst>
              <p:tags r:id="rId8"/>
            </p:custDataLst>
          </p:nvPr>
        </p:nvSpPr>
        <p:spPr>
          <a:xfrm>
            <a:off x="2164600" y="3931604"/>
            <a:ext cx="10578729" cy="1966496"/>
          </a:xfrm>
          <a:prstGeom prst="roundRect">
            <a:avLst/>
          </a:prstGeom>
          <a:noFill/>
        </p:spPr>
        <p:txBody>
          <a:bodyPr wrap="square" lIns="0" tIns="0" rIns="0" bIns="0" rtlCol="0" anchor="t">
            <a:spAutoFit/>
          </a:bodyPr>
          <a:lstStyle/>
          <a:p>
            <a:pPr algn="ctr" defTabSz="685834">
              <a:spcAft>
                <a:spcPts val="900"/>
              </a:spcAft>
              <a:defRPr/>
            </a:pPr>
            <a:r>
              <a:rPr lang="fr-FR" sz="3600" dirty="0">
                <a:solidFill>
                  <a:schemeClr val="accent5">
                    <a:lumMod val="50000"/>
                  </a:schemeClr>
                </a:solidFill>
                <a:latin typeface="Dosis" pitchFamily="2" charset="0"/>
              </a:rPr>
              <a:t>Comprendre et produire les </a:t>
            </a:r>
            <a:r>
              <a:rPr lang="fr-FR" sz="3600" b="1" dirty="0">
                <a:solidFill>
                  <a:schemeClr val="accent5">
                    <a:lumMod val="50000"/>
                  </a:schemeClr>
                </a:solidFill>
                <a:latin typeface="Dosis" pitchFamily="2" charset="0"/>
              </a:rPr>
              <a:t>mots du vocabulaire:</a:t>
            </a:r>
            <a:r>
              <a:rPr lang="fr-MA" sz="3600" b="1" dirty="0">
                <a:solidFill>
                  <a:schemeClr val="accent5">
                    <a:lumMod val="75000"/>
                  </a:schemeClr>
                </a:solidFill>
                <a:latin typeface="Dosis" pitchFamily="2" charset="0"/>
              </a:rPr>
              <a:t> </a:t>
            </a:r>
          </a:p>
          <a:p>
            <a:pPr algn="ctr"/>
            <a:r>
              <a:rPr lang="fr-MA" sz="3600" b="1" dirty="0">
                <a:solidFill>
                  <a:schemeClr val="accent5">
                    <a:lumMod val="75000"/>
                  </a:schemeClr>
                </a:solidFill>
                <a:latin typeface="Dosis" pitchFamily="2" charset="0"/>
              </a:rPr>
              <a:t>usine – vélo – chat – ours – </a:t>
            </a:r>
          </a:p>
          <a:p>
            <a:pPr algn="ctr"/>
            <a:r>
              <a:rPr lang="fr-MA" sz="3600" b="1" dirty="0">
                <a:solidFill>
                  <a:schemeClr val="accent5">
                    <a:lumMod val="75000"/>
                  </a:schemeClr>
                </a:solidFill>
                <a:latin typeface="Dosis" pitchFamily="2" charset="0"/>
              </a:rPr>
              <a:t>poule – loup – vache – cheval.</a:t>
            </a:r>
            <a:endParaRPr lang="fr-FR" sz="3600" b="1" dirty="0">
              <a:solidFill>
                <a:schemeClr val="accent5">
                  <a:lumMod val="75000"/>
                </a:schemeClr>
              </a:solidFill>
              <a:latin typeface="Dosis" pitchFamily="2" charset="0"/>
            </a:endParaRPr>
          </a:p>
        </p:txBody>
      </p:sp>
      <p:sp>
        <p:nvSpPr>
          <p:cNvPr id="8" name="ZoneTexte 7">
            <a:extLst>
              <a:ext uri="{FF2B5EF4-FFF2-40B4-BE49-F238E27FC236}">
                <a16:creationId xmlns:a16="http://schemas.microsoft.com/office/drawing/2014/main" id="{E6FC7C3C-2E9F-74BB-F875-15B60CA7F57D}"/>
              </a:ext>
            </a:extLst>
          </p:cNvPr>
          <p:cNvSpPr txBox="1"/>
          <p:nvPr/>
        </p:nvSpPr>
        <p:spPr>
          <a:xfrm>
            <a:off x="9936920" y="375379"/>
            <a:ext cx="2806409" cy="461665"/>
          </a:xfrm>
          <a:prstGeom prst="rect">
            <a:avLst/>
          </a:prstGeom>
          <a:noFill/>
        </p:spPr>
        <p:txBody>
          <a:bodyPr wrap="none" rtlCol="0">
            <a:spAutoFit/>
          </a:bodyPr>
          <a:lstStyle/>
          <a:p>
            <a:r>
              <a:rPr lang="fr-FR" sz="2400" i="1" dirty="0">
                <a:solidFill>
                  <a:schemeClr val="bg1">
                    <a:lumMod val="50000"/>
                  </a:schemeClr>
                </a:solidFill>
              </a:rPr>
              <a:t>Pour l’enseignant (e )</a:t>
            </a:r>
          </a:p>
        </p:txBody>
      </p:sp>
    </p:spTree>
    <p:extLst>
      <p:ext uri="{BB962C8B-B14F-4D97-AF65-F5344CB8AC3E}">
        <p14:creationId xmlns:p14="http://schemas.microsoft.com/office/powerpoint/2010/main" val="1222260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036BD8-5074-4841-8175-0BFD4C2A2969}"/>
              </a:ext>
            </a:extLst>
          </p:cNvPr>
          <p:cNvSpPr/>
          <p:nvPr/>
        </p:nvSpPr>
        <p:spPr>
          <a:xfrm>
            <a:off x="0" y="-13881"/>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3" name="Rectangle : coins arrondis 12">
            <a:extLst>
              <a:ext uri="{FF2B5EF4-FFF2-40B4-BE49-F238E27FC236}">
                <a16:creationId xmlns:a16="http://schemas.microsoft.com/office/drawing/2014/main" id="{942935A8-A97A-6B3B-F2F8-B65098115E8F}"/>
              </a:ext>
            </a:extLst>
          </p:cNvPr>
          <p:cNvSpPr/>
          <p:nvPr/>
        </p:nvSpPr>
        <p:spPr>
          <a:xfrm>
            <a:off x="285753" y="819139"/>
            <a:ext cx="13164293" cy="908415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4" name="Rectangle : coins arrondis 13">
            <a:extLst>
              <a:ext uri="{FF2B5EF4-FFF2-40B4-BE49-F238E27FC236}">
                <a16:creationId xmlns:a16="http://schemas.microsoft.com/office/drawing/2014/main" id="{1EB34DBD-CB2E-4664-CA99-7906D8BFC2B6}"/>
              </a:ext>
            </a:extLst>
          </p:cNvPr>
          <p:cNvSpPr/>
          <p:nvPr/>
        </p:nvSpPr>
        <p:spPr>
          <a:xfrm>
            <a:off x="285753" y="342900"/>
            <a:ext cx="13154395" cy="97858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5" name="Bulle narrative : rectangle à coins arrondis 4">
            <a:extLst>
              <a:ext uri="{FF2B5EF4-FFF2-40B4-BE49-F238E27FC236}">
                <a16:creationId xmlns:a16="http://schemas.microsoft.com/office/drawing/2014/main" id="{8F7B275E-7C39-7FC0-53EE-6F7F66675BFE}"/>
              </a:ext>
            </a:extLst>
          </p:cNvPr>
          <p:cNvSpPr/>
          <p:nvPr/>
        </p:nvSpPr>
        <p:spPr>
          <a:xfrm>
            <a:off x="3868531" y="3200864"/>
            <a:ext cx="8801100" cy="4219574"/>
          </a:xfrm>
          <a:prstGeom prst="wedgeRoundRectCallout">
            <a:avLst>
              <a:gd name="adj1" fmla="val -48392"/>
              <a:gd name="adj2" fmla="val -18782"/>
              <a:gd name="adj3" fmla="val 16667"/>
            </a:avLst>
          </a:prstGeom>
          <a:noFill/>
          <a:ln w="57150">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3" name="ZoneTexte 2">
            <a:extLst>
              <a:ext uri="{FF2B5EF4-FFF2-40B4-BE49-F238E27FC236}">
                <a16:creationId xmlns:a16="http://schemas.microsoft.com/office/drawing/2014/main" id="{BF6DB104-1405-FF42-3F6E-D1686F23FA66}"/>
              </a:ext>
            </a:extLst>
          </p:cNvPr>
          <p:cNvSpPr txBox="1"/>
          <p:nvPr/>
        </p:nvSpPr>
        <p:spPr>
          <a:xfrm>
            <a:off x="1240672" y="383702"/>
            <a:ext cx="9486900" cy="445828"/>
          </a:xfrm>
          <a:prstGeom prst="rect">
            <a:avLst/>
          </a:prstGeom>
          <a:noFill/>
        </p:spPr>
        <p:txBody>
          <a:bodyPr wrap="square">
            <a:spAutoFit/>
          </a:bodyPr>
          <a:lstStyle/>
          <a:p>
            <a:pPr marL="0" lvl="1" defTabSz="685834">
              <a:lnSpc>
                <a:spcPts val="3017"/>
              </a:lnSpc>
              <a:spcBef>
                <a:spcPct val="0"/>
              </a:spcBef>
            </a:pPr>
            <a:r>
              <a:rPr lang="en-US" sz="2250" b="1" dirty="0">
                <a:solidFill>
                  <a:prstClr val="white">
                    <a:lumMod val="65000"/>
                  </a:prstClr>
                </a:solidFill>
                <a:latin typeface="Dosis" pitchFamily="2" charset="0"/>
              </a:rPr>
              <a:t>Nous </a:t>
            </a:r>
            <a:r>
              <a:rPr lang="fr-FR" sz="2250" b="1" dirty="0">
                <a:solidFill>
                  <a:prstClr val="white">
                    <a:lumMod val="65000"/>
                  </a:prstClr>
                </a:solidFill>
                <a:latin typeface="Dosis" pitchFamily="2" charset="0"/>
              </a:rPr>
              <a:t>allons apprendre de nouveaux mots en français.</a:t>
            </a:r>
          </a:p>
        </p:txBody>
      </p:sp>
      <p:pic>
        <p:nvPicPr>
          <p:cNvPr id="4" name="Image 3">
            <a:extLst>
              <a:ext uri="{FF2B5EF4-FFF2-40B4-BE49-F238E27FC236}">
                <a16:creationId xmlns:a16="http://schemas.microsoft.com/office/drawing/2014/main" id="{96BECF8B-6EE1-A5C4-6940-CFA4D319B76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204190" y="5385409"/>
            <a:ext cx="1306094" cy="1472340"/>
          </a:xfrm>
          <a:prstGeom prst="rect">
            <a:avLst/>
          </a:prstGeom>
        </p:spPr>
      </p:pic>
      <p:pic>
        <p:nvPicPr>
          <p:cNvPr id="19" name="Image 18">
            <a:extLst>
              <a:ext uri="{FF2B5EF4-FFF2-40B4-BE49-F238E27FC236}">
                <a16:creationId xmlns:a16="http://schemas.microsoft.com/office/drawing/2014/main" id="{412C670E-B5C1-52E1-25C2-FC5E4F8A1B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22283" y="3468125"/>
            <a:ext cx="1938559" cy="1480043"/>
          </a:xfrm>
          <a:prstGeom prst="rect">
            <a:avLst/>
          </a:prstGeom>
        </p:spPr>
      </p:pic>
      <p:graphicFrame>
        <p:nvGraphicFramePr>
          <p:cNvPr id="8" name="Tableau 7">
            <a:extLst>
              <a:ext uri="{FF2B5EF4-FFF2-40B4-BE49-F238E27FC236}">
                <a16:creationId xmlns:a16="http://schemas.microsoft.com/office/drawing/2014/main" id="{84798559-F219-322E-F9FB-BE37C9E55E59}"/>
              </a:ext>
            </a:extLst>
          </p:cNvPr>
          <p:cNvGraphicFramePr>
            <a:graphicFrameLocks noGrp="1"/>
          </p:cNvGraphicFramePr>
          <p:nvPr>
            <p:custDataLst>
              <p:tags r:id="rId1"/>
            </p:custDataLst>
            <p:extLst>
              <p:ext uri="{D42A27DB-BD31-4B8C-83A1-F6EECF244321}">
                <p14:modId xmlns:p14="http://schemas.microsoft.com/office/powerpoint/2010/main" val="602059178"/>
              </p:ext>
            </p:ext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 name="Freeform 8">
            <a:extLst>
              <a:ext uri="{FF2B5EF4-FFF2-40B4-BE49-F238E27FC236}">
                <a16:creationId xmlns:a16="http://schemas.microsoft.com/office/drawing/2014/main" id="{155CBE16-FF6F-760F-25A4-2CD1D7C99F65}"/>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4">
              <a:defRPr/>
            </a:pPr>
            <a:endParaRPr lang="fr-MA" sz="1350" dirty="0">
              <a:solidFill>
                <a:prstClr val="black"/>
              </a:solidFill>
              <a:latin typeface="Dosis"/>
            </a:endParaRPr>
          </a:p>
        </p:txBody>
      </p:sp>
      <p:pic>
        <p:nvPicPr>
          <p:cNvPr id="9" name="Picture 2">
            <a:extLst>
              <a:ext uri="{FF2B5EF4-FFF2-40B4-BE49-F238E27FC236}">
                <a16:creationId xmlns:a16="http://schemas.microsoft.com/office/drawing/2014/main" id="{3A12573D-E7B4-5A02-8FC8-7E762550CA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4273612" y="3415156"/>
            <a:ext cx="1337107" cy="1361074"/>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7D8855FB-AD25-9668-CBFD-958DE9DB236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149992" y="5619739"/>
            <a:ext cx="2264486" cy="1371129"/>
          </a:xfrm>
          <a:prstGeom prst="rect">
            <a:avLst/>
          </a:prstGeom>
        </p:spPr>
      </p:pic>
      <p:pic>
        <p:nvPicPr>
          <p:cNvPr id="22" name="Image 21" descr="Une image contenant croquis, dessin, illustration, Visage humain&#10;&#10;Le contenu généré par l’IA peut être incorrect.">
            <a:extLst>
              <a:ext uri="{FF2B5EF4-FFF2-40B4-BE49-F238E27FC236}">
                <a16:creationId xmlns:a16="http://schemas.microsoft.com/office/drawing/2014/main" id="{7F98F2AD-4714-73F4-16B5-1BFFC86DC855}"/>
              </a:ext>
            </a:extLst>
          </p:cNvPr>
          <p:cNvPicPr>
            <a:picLocks noChangeAspect="1"/>
          </p:cNvPicPr>
          <p:nvPr/>
        </p:nvPicPr>
        <p:blipFill>
          <a:blip r:embed="rId9">
            <a:clrChange>
              <a:clrFrom>
                <a:srgbClr val="FFF0DD"/>
              </a:clrFrom>
              <a:clrTo>
                <a:srgbClr val="FFF0DD">
                  <a:alpha val="0"/>
                </a:srgbClr>
              </a:clrTo>
            </a:clrChange>
            <a:extLst>
              <a:ext uri="{28A0092B-C50C-407E-A947-70E740481C1C}">
                <a14:useLocalDpi xmlns:a14="http://schemas.microsoft.com/office/drawing/2010/main" val="0"/>
              </a:ext>
            </a:extLst>
          </a:blip>
          <a:stretch>
            <a:fillRect/>
          </a:stretch>
        </p:blipFill>
        <p:spPr>
          <a:xfrm>
            <a:off x="640306" y="3779458"/>
            <a:ext cx="4419600" cy="5688403"/>
          </a:xfrm>
          <a:prstGeom prst="rect">
            <a:avLst/>
          </a:prstGeom>
        </p:spPr>
      </p:pic>
      <p:pic>
        <p:nvPicPr>
          <p:cNvPr id="7" name="Image 6">
            <a:extLst>
              <a:ext uri="{FF2B5EF4-FFF2-40B4-BE49-F238E27FC236}">
                <a16:creationId xmlns:a16="http://schemas.microsoft.com/office/drawing/2014/main" id="{7643FFF4-8CAA-CBCD-FBE5-7B6434AA86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411672" y="3552970"/>
            <a:ext cx="1659151" cy="1310355"/>
          </a:xfrm>
          <a:prstGeom prst="rect">
            <a:avLst/>
          </a:prstGeom>
        </p:spPr>
      </p:pic>
      <p:pic>
        <p:nvPicPr>
          <p:cNvPr id="15" name="Image 14">
            <a:extLst>
              <a:ext uri="{FF2B5EF4-FFF2-40B4-BE49-F238E27FC236}">
                <a16:creationId xmlns:a16="http://schemas.microsoft.com/office/drawing/2014/main" id="{A23FD273-4F07-4C77-DD51-7A3843919FE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458858" y="3521095"/>
            <a:ext cx="1659151" cy="1374104"/>
          </a:xfrm>
          <a:prstGeom prst="rect">
            <a:avLst/>
          </a:prstGeom>
        </p:spPr>
      </p:pic>
      <p:pic>
        <p:nvPicPr>
          <p:cNvPr id="10" name="Image 9">
            <a:extLst>
              <a:ext uri="{FF2B5EF4-FFF2-40B4-BE49-F238E27FC236}">
                <a16:creationId xmlns:a16="http://schemas.microsoft.com/office/drawing/2014/main" id="{FFDABCA9-3CD6-8A09-F9C1-0297F390421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8553890" y="5619739"/>
            <a:ext cx="1767909" cy="1024702"/>
          </a:xfrm>
          <a:prstGeom prst="rect">
            <a:avLst/>
          </a:prstGeom>
        </p:spPr>
      </p:pic>
      <p:pic>
        <p:nvPicPr>
          <p:cNvPr id="18" name="Image 17">
            <a:extLst>
              <a:ext uri="{FF2B5EF4-FFF2-40B4-BE49-F238E27FC236}">
                <a16:creationId xmlns:a16="http://schemas.microsoft.com/office/drawing/2014/main" id="{600EEDF5-3E13-A7BF-43F1-04AE0D38A890}"/>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0615462" y="5243962"/>
            <a:ext cx="1889723" cy="1472341"/>
          </a:xfrm>
          <a:prstGeom prst="rect">
            <a:avLst/>
          </a:prstGeom>
        </p:spPr>
      </p:pic>
    </p:spTree>
    <p:extLst>
      <p:ext uri="{BB962C8B-B14F-4D97-AF65-F5344CB8AC3E}">
        <p14:creationId xmlns:p14="http://schemas.microsoft.com/office/powerpoint/2010/main" val="2490637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E008-81BD-CA54-7FD4-38DFF848A6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EAF9238-08A7-824E-B7B5-E45F43687258}"/>
              </a:ext>
            </a:extLst>
          </p:cNvPr>
          <p:cNvSpPr/>
          <p:nvPr>
            <p:custDataLst>
              <p:tags r:id="rId1"/>
            </p:custDataLst>
          </p:nvPr>
        </p:nvSpPr>
        <p:spPr>
          <a:xfrm>
            <a:off x="0" y="-1"/>
            <a:ext cx="13716000" cy="1028700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t="-5555" b="-5555"/>
            </a:stretch>
          </a:blipFill>
        </p:spPr>
        <p:txBody>
          <a:bodyPr/>
          <a:lstStyle/>
          <a:p>
            <a:pPr algn="just">
              <a:defRPr/>
            </a:pPr>
            <a:endParaRPr lang="fr-MA" sz="1350" dirty="0">
              <a:solidFill>
                <a:prstClr val="black"/>
              </a:solidFill>
              <a:latin typeface="Dosis" pitchFamily="2" charset="0"/>
            </a:endParaRPr>
          </a:p>
        </p:txBody>
      </p:sp>
      <p:grpSp>
        <p:nvGrpSpPr>
          <p:cNvPr id="3" name="Group 3">
            <a:extLst>
              <a:ext uri="{FF2B5EF4-FFF2-40B4-BE49-F238E27FC236}">
                <a16:creationId xmlns:a16="http://schemas.microsoft.com/office/drawing/2014/main" id="{09A8A67D-BD6C-2C18-1ED1-EA5AAD765FDD}"/>
              </a:ext>
            </a:extLst>
          </p:cNvPr>
          <p:cNvGrpSpPr/>
          <p:nvPr>
            <p:custDataLst>
              <p:tags r:id="rId2"/>
            </p:custDataLst>
          </p:nvPr>
        </p:nvGrpSpPr>
        <p:grpSpPr>
          <a:xfrm>
            <a:off x="464971" y="688463"/>
            <a:ext cx="12829412" cy="9136628"/>
            <a:chOff x="0" y="0"/>
            <a:chExt cx="3895412" cy="2555175"/>
          </a:xfrm>
        </p:grpSpPr>
        <p:sp>
          <p:nvSpPr>
            <p:cNvPr id="4" name="Freeform 4">
              <a:extLst>
                <a:ext uri="{FF2B5EF4-FFF2-40B4-BE49-F238E27FC236}">
                  <a16:creationId xmlns:a16="http://schemas.microsoft.com/office/drawing/2014/main" id="{8906DAE8-1A29-8E01-58C6-DDBDB2A85B8E}"/>
                </a:ext>
              </a:extLst>
            </p:cNvPr>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a:defRPr/>
              </a:pPr>
              <a:endParaRPr lang="fr-MA" sz="1350" dirty="0">
                <a:solidFill>
                  <a:prstClr val="black"/>
                </a:solidFill>
                <a:latin typeface="Dosis" pitchFamily="2" charset="0"/>
              </a:endParaRPr>
            </a:p>
          </p:txBody>
        </p:sp>
        <p:sp>
          <p:nvSpPr>
            <p:cNvPr id="5" name="TextBox 5">
              <a:extLst>
                <a:ext uri="{FF2B5EF4-FFF2-40B4-BE49-F238E27FC236}">
                  <a16:creationId xmlns:a16="http://schemas.microsoft.com/office/drawing/2014/main" id="{66F7EA69-280A-ACCD-8877-EEA888CF99A9}"/>
                </a:ext>
              </a:extLst>
            </p:cNvPr>
            <p:cNvSpPr txBox="1"/>
            <p:nvPr/>
          </p:nvSpPr>
          <p:spPr>
            <a:xfrm>
              <a:off x="0" y="-47625"/>
              <a:ext cx="812800" cy="860425"/>
            </a:xfrm>
            <a:prstGeom prst="rect">
              <a:avLst/>
            </a:prstGeom>
          </p:spPr>
          <p:txBody>
            <a:bodyPr lIns="38100" tIns="38100" rIns="38100" bIns="38100" rtlCol="0" anchor="ctr"/>
            <a:lstStyle/>
            <a:p>
              <a:pPr algn="just">
                <a:lnSpc>
                  <a:spcPts val="2408"/>
                </a:lnSpc>
                <a:defRPr/>
              </a:pPr>
              <a:endParaRPr sz="1350" dirty="0">
                <a:solidFill>
                  <a:prstClr val="black"/>
                </a:solidFill>
                <a:latin typeface="Dosis" pitchFamily="2" charset="0"/>
              </a:endParaRPr>
            </a:p>
          </p:txBody>
        </p:sp>
      </p:grpSp>
      <p:sp>
        <p:nvSpPr>
          <p:cNvPr id="7" name="Freeform 7">
            <a:extLst>
              <a:ext uri="{FF2B5EF4-FFF2-40B4-BE49-F238E27FC236}">
                <a16:creationId xmlns:a16="http://schemas.microsoft.com/office/drawing/2014/main" id="{0F54C807-D94D-2A36-9EE1-7A07C07B6F46}"/>
              </a:ext>
            </a:extLst>
          </p:cNvPr>
          <p:cNvSpPr/>
          <p:nvPr>
            <p:custDataLst>
              <p:tags r:id="rId3"/>
            </p:custDataLst>
          </p:nvPr>
        </p:nvSpPr>
        <p:spPr>
          <a:xfrm>
            <a:off x="806708" y="72068"/>
            <a:ext cx="929376"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algn="just">
              <a:defRPr/>
            </a:pPr>
            <a:endParaRPr lang="fr-MA" sz="1350" dirty="0">
              <a:solidFill>
                <a:prstClr val="black"/>
              </a:solidFill>
              <a:latin typeface="Dosis" pitchFamily="2" charset="0"/>
            </a:endParaRPr>
          </a:p>
        </p:txBody>
      </p:sp>
      <p:sp>
        <p:nvSpPr>
          <p:cNvPr id="9" name="TextBox 9">
            <a:extLst>
              <a:ext uri="{FF2B5EF4-FFF2-40B4-BE49-F238E27FC236}">
                <a16:creationId xmlns:a16="http://schemas.microsoft.com/office/drawing/2014/main" id="{7F1F4DF9-5A0B-3C13-D21D-D2E6A1684560}"/>
              </a:ext>
            </a:extLst>
          </p:cNvPr>
          <p:cNvSpPr txBox="1"/>
          <p:nvPr>
            <p:custDataLst>
              <p:tags r:id="rId4"/>
            </p:custDataLst>
          </p:nvPr>
        </p:nvSpPr>
        <p:spPr>
          <a:xfrm>
            <a:off x="2114351" y="830696"/>
            <a:ext cx="10629900" cy="538609"/>
          </a:xfrm>
          <a:prstGeom prst="rect">
            <a:avLst/>
          </a:prstGeom>
        </p:spPr>
        <p:txBody>
          <a:bodyPr wrap="square" lIns="0" tIns="0" rIns="0" bIns="0" rtlCol="0" anchor="t">
            <a:spAutoFit/>
          </a:bodyPr>
          <a:lstStyle/>
          <a:p>
            <a:pPr algn="just">
              <a:lnSpc>
                <a:spcPts val="4200"/>
              </a:lnSpc>
              <a:defRPr/>
            </a:pPr>
            <a:r>
              <a:rPr lang="fr-FR" sz="3600" b="1" dirty="0">
                <a:solidFill>
                  <a:srgbClr val="1F497D"/>
                </a:solidFill>
                <a:latin typeface="Dosis" pitchFamily="2" charset="0"/>
              </a:rPr>
              <a:t> Recommandations générales pour les enseignant</a:t>
            </a:r>
            <a:r>
              <a:rPr lang="fr-FR" sz="2400" b="1" dirty="0">
                <a:solidFill>
                  <a:srgbClr val="1F497D"/>
                </a:solidFill>
                <a:latin typeface="Dosis" pitchFamily="2" charset="0"/>
              </a:rPr>
              <a:t>(</a:t>
            </a:r>
            <a:r>
              <a:rPr lang="fr-FR" sz="3600" b="1" dirty="0">
                <a:solidFill>
                  <a:srgbClr val="1F497D"/>
                </a:solidFill>
                <a:latin typeface="Dosis" pitchFamily="2" charset="0"/>
              </a:rPr>
              <a:t>e</a:t>
            </a:r>
            <a:r>
              <a:rPr lang="fr-FR" sz="2400" b="1" dirty="0">
                <a:solidFill>
                  <a:srgbClr val="1F497D"/>
                </a:solidFill>
                <a:latin typeface="Dosis" pitchFamily="2" charset="0"/>
              </a:rPr>
              <a:t>)</a:t>
            </a:r>
            <a:r>
              <a:rPr lang="fr-FR" sz="3600" b="1" dirty="0">
                <a:solidFill>
                  <a:srgbClr val="1F497D"/>
                </a:solidFill>
                <a:latin typeface="Dosis" pitchFamily="2" charset="0"/>
              </a:rPr>
              <a:t>s</a:t>
            </a:r>
          </a:p>
        </p:txBody>
      </p:sp>
      <p:sp>
        <p:nvSpPr>
          <p:cNvPr id="10" name="TextBox 10">
            <a:extLst>
              <a:ext uri="{FF2B5EF4-FFF2-40B4-BE49-F238E27FC236}">
                <a16:creationId xmlns:a16="http://schemas.microsoft.com/office/drawing/2014/main" id="{5C54C451-A5DF-C32B-A0BB-431F0DF078A1}"/>
              </a:ext>
            </a:extLst>
          </p:cNvPr>
          <p:cNvSpPr txBox="1"/>
          <p:nvPr>
            <p:custDataLst>
              <p:tags r:id="rId5"/>
            </p:custDataLst>
          </p:nvPr>
        </p:nvSpPr>
        <p:spPr>
          <a:xfrm>
            <a:off x="554855" y="2636123"/>
            <a:ext cx="12246738" cy="384721"/>
          </a:xfrm>
          <a:prstGeom prst="rect">
            <a:avLst/>
          </a:prstGeom>
        </p:spPr>
        <p:txBody>
          <a:bodyPr wrap="square" lIns="0" tIns="0" rIns="0" bIns="0" rtlCol="0" anchor="t">
            <a:spAutoFit/>
          </a:bodyPr>
          <a:lstStyle/>
          <a:p>
            <a:pPr algn="just">
              <a:lnSpc>
                <a:spcPts val="3026"/>
              </a:lnSpc>
              <a:defRPr/>
            </a:pPr>
            <a:r>
              <a:rPr lang="en-US" sz="2400" b="1" dirty="0">
                <a:solidFill>
                  <a:srgbClr val="8DC63F"/>
                </a:solidFill>
                <a:latin typeface="Carelia"/>
              </a:rPr>
              <a:t>    </a:t>
            </a:r>
            <a:endParaRPr lang="fr-FR" sz="2100" dirty="0">
              <a:solidFill>
                <a:prstClr val="black">
                  <a:lumMod val="85000"/>
                  <a:lumOff val="15000"/>
                </a:prstClr>
              </a:solidFill>
              <a:latin typeface="Dosis" pitchFamily="2" charset="0"/>
            </a:endParaRPr>
          </a:p>
        </p:txBody>
      </p:sp>
      <p:sp>
        <p:nvSpPr>
          <p:cNvPr id="6" name="TextBox 10">
            <a:extLst>
              <a:ext uri="{FF2B5EF4-FFF2-40B4-BE49-F238E27FC236}">
                <a16:creationId xmlns:a16="http://schemas.microsoft.com/office/drawing/2014/main" id="{7DB35B5C-DD05-2C71-1CC5-F71502F31288}"/>
              </a:ext>
            </a:extLst>
          </p:cNvPr>
          <p:cNvSpPr txBox="1"/>
          <p:nvPr>
            <p:custDataLst>
              <p:tags r:id="rId6"/>
            </p:custDataLst>
          </p:nvPr>
        </p:nvSpPr>
        <p:spPr>
          <a:xfrm>
            <a:off x="421619" y="1511539"/>
            <a:ext cx="12246738" cy="10859576"/>
          </a:xfrm>
          <a:prstGeom prst="rect">
            <a:avLst/>
          </a:prstGeom>
        </p:spPr>
        <p:txBody>
          <a:bodyPr wrap="square" lIns="0" tIns="0" rIns="0" bIns="0" rtlCol="0" anchor="t">
            <a:spAutoFit/>
          </a:bodyPr>
          <a:lstStyle/>
          <a:p>
            <a:pPr marL="795378" indent="-795378" algn="just">
              <a:defRPr/>
            </a:pPr>
            <a:r>
              <a:rPr lang="fr-FR" sz="2801" dirty="0">
                <a:solidFill>
                  <a:prstClr val="black">
                    <a:lumMod val="85000"/>
                    <a:lumOff val="15000"/>
                  </a:prstClr>
                </a:solidFill>
                <a:latin typeface="Dosis" pitchFamily="2" charset="0"/>
              </a:rPr>
              <a:t>.   </a:t>
            </a:r>
            <a:r>
              <a:rPr lang="en-US" sz="2801" b="1" dirty="0">
                <a:solidFill>
                  <a:srgbClr val="106585"/>
                </a:solidFill>
                <a:latin typeface="Carelia"/>
              </a:rPr>
              <a:t>1. Se </a:t>
            </a:r>
            <a:r>
              <a:rPr lang="en-US" sz="2801" b="1" dirty="0" err="1">
                <a:solidFill>
                  <a:srgbClr val="106585"/>
                </a:solidFill>
                <a:latin typeface="Carelia"/>
              </a:rPr>
              <a:t>préparer</a:t>
            </a:r>
            <a:r>
              <a:rPr lang="en-US" sz="2801" b="1" dirty="0">
                <a:solidFill>
                  <a:srgbClr val="106585"/>
                </a:solidFill>
                <a:latin typeface="Carelia"/>
              </a:rPr>
              <a:t> </a:t>
            </a:r>
            <a:r>
              <a:rPr lang="en-US" sz="2801" dirty="0">
                <a:solidFill>
                  <a:srgbClr val="106585"/>
                </a:solidFill>
                <a:latin typeface="Carelia"/>
              </a:rPr>
              <a:t>: </a:t>
            </a:r>
            <a:r>
              <a:rPr lang="en-US" sz="2801" dirty="0">
                <a:solidFill>
                  <a:prstClr val="black">
                    <a:lumMod val="85000"/>
                    <a:lumOff val="15000"/>
                  </a:prstClr>
                </a:solidFill>
                <a:latin typeface="Dosis" pitchFamily="2" charset="0"/>
              </a:rPr>
              <a:t>lire attentivement </a:t>
            </a:r>
            <a:r>
              <a:rPr lang="fr-FR" sz="2801" dirty="0">
                <a:solidFill>
                  <a:prstClr val="black">
                    <a:lumMod val="85000"/>
                    <a:lumOff val="15000"/>
                  </a:prstClr>
                </a:solidFill>
                <a:latin typeface="Dosis" pitchFamily="2" charset="0"/>
              </a:rPr>
              <a:t>l’ensemble des diapositives en amont afin de s’en imprégner et élaborer la carte mentale de la leçon et anticiper les enchaînements.</a:t>
            </a:r>
          </a:p>
          <a:p>
            <a:pPr marL="795378" indent="-795378" algn="just">
              <a:defRPr/>
            </a:pPr>
            <a:endParaRPr lang="fr-FR" sz="2801" dirty="0">
              <a:solidFill>
                <a:prstClr val="black">
                  <a:lumMod val="85000"/>
                  <a:lumOff val="15000"/>
                </a:prstClr>
              </a:solidFill>
              <a:latin typeface="Dosis" pitchFamily="2" charset="0"/>
            </a:endParaRPr>
          </a:p>
          <a:p>
            <a:pPr marL="795378" indent="-795378" algn="just">
              <a:defRPr/>
            </a:pPr>
            <a:r>
              <a:rPr lang="fr-FR" sz="2801" dirty="0">
                <a:solidFill>
                  <a:prstClr val="black">
                    <a:lumMod val="85000"/>
                    <a:lumOff val="15000"/>
                  </a:prstClr>
                </a:solidFill>
                <a:latin typeface="Dosis" pitchFamily="2" charset="0"/>
              </a:rPr>
              <a:t>     </a:t>
            </a:r>
            <a:r>
              <a:rPr lang="fr-FR" sz="2801" b="1" dirty="0">
                <a:solidFill>
                  <a:srgbClr val="106585"/>
                </a:solidFill>
                <a:latin typeface="Carelia"/>
              </a:rPr>
              <a:t>2. Couvrir le contenu de la leçon avec une vérification permanente de la compréhension</a:t>
            </a:r>
            <a:r>
              <a:rPr lang="fr-FR" sz="2801" dirty="0">
                <a:solidFill>
                  <a:prstClr val="black">
                    <a:lumMod val="85000"/>
                    <a:lumOff val="15000"/>
                  </a:prstClr>
                </a:solidFill>
                <a:latin typeface="Dosis" pitchFamily="2" charset="0"/>
              </a:rPr>
              <a:t> </a:t>
            </a:r>
            <a:r>
              <a:rPr lang="fr-FR" sz="2801" b="1" dirty="0">
                <a:solidFill>
                  <a:srgbClr val="106585"/>
                </a:solidFill>
                <a:latin typeface="Carelia"/>
              </a:rPr>
              <a:t>: </a:t>
            </a:r>
            <a:r>
              <a:rPr lang="fr-FR" sz="2801" dirty="0">
                <a:solidFill>
                  <a:prstClr val="black">
                    <a:lumMod val="85000"/>
                    <a:lumOff val="15000"/>
                  </a:prstClr>
                </a:solidFill>
                <a:latin typeface="Dosis" pitchFamily="2" charset="0"/>
              </a:rPr>
              <a:t>ne pas sauter de diapositives et vérifier la compréhension</a:t>
            </a:r>
            <a:r>
              <a:rPr lang="en-US" sz="2801" dirty="0">
                <a:solidFill>
                  <a:prstClr val="black">
                    <a:lumMod val="85000"/>
                    <a:lumOff val="15000"/>
                  </a:prstClr>
                </a:solidFill>
                <a:latin typeface="Dosis" pitchFamily="2" charset="0"/>
              </a:rPr>
              <a:t>;</a:t>
            </a:r>
            <a:r>
              <a:rPr lang="en-US" sz="2801" b="1" dirty="0">
                <a:solidFill>
                  <a:srgbClr val="8DC63F"/>
                </a:solidFill>
                <a:latin typeface="Carelia"/>
              </a:rPr>
              <a:t> </a:t>
            </a:r>
            <a:r>
              <a:rPr lang="en-US" sz="2801" dirty="0" err="1">
                <a:solidFill>
                  <a:prstClr val="black">
                    <a:lumMod val="85000"/>
                    <a:lumOff val="15000"/>
                  </a:prstClr>
                </a:solidFill>
                <a:latin typeface="Dosis" pitchFamily="2" charset="0"/>
              </a:rPr>
              <a:t>en</a:t>
            </a:r>
            <a:r>
              <a:rPr lang="en-US" sz="2801" dirty="0">
                <a:solidFill>
                  <a:prstClr val="black">
                    <a:lumMod val="85000"/>
                    <a:lumOff val="15000"/>
                  </a:prstClr>
                </a:solidFill>
                <a:latin typeface="Dosis" pitchFamily="2" charset="0"/>
              </a:rPr>
              <a:t> </a:t>
            </a:r>
            <a:r>
              <a:rPr lang="fr-FR" sz="2801" dirty="0">
                <a:solidFill>
                  <a:prstClr val="black">
                    <a:lumMod val="85000"/>
                    <a:lumOff val="15000"/>
                  </a:prstClr>
                </a:solidFill>
                <a:latin typeface="Dosis" pitchFamily="2" charset="0"/>
              </a:rPr>
              <a:t>maintenant un rythme soutenu sans temps mort;</a:t>
            </a:r>
            <a:r>
              <a:rPr lang="fr-FR" sz="2801" b="1" dirty="0">
                <a:solidFill>
                  <a:srgbClr val="106585"/>
                </a:solidFill>
                <a:latin typeface="Carelia"/>
              </a:rPr>
              <a:t> </a:t>
            </a:r>
          </a:p>
          <a:p>
            <a:pPr marL="795378" indent="-795378" algn="just">
              <a:defRPr/>
            </a:pPr>
            <a:endParaRPr lang="fr-FR" sz="2801" b="1" dirty="0">
              <a:solidFill>
                <a:srgbClr val="106585"/>
              </a:solidFill>
              <a:latin typeface="Carelia"/>
            </a:endParaRPr>
          </a:p>
          <a:p>
            <a:pPr marL="795378" indent="-795378" algn="just">
              <a:defRPr/>
            </a:pPr>
            <a:r>
              <a:rPr lang="fr-FR" sz="2801" b="1" dirty="0">
                <a:solidFill>
                  <a:srgbClr val="106585"/>
                </a:solidFill>
                <a:latin typeface="Carelia"/>
              </a:rPr>
              <a:t>    3.Rester fidèle au scénario pédagogique : </a:t>
            </a:r>
            <a:r>
              <a:rPr lang="fr-FR" sz="2801" dirty="0">
                <a:solidFill>
                  <a:prstClr val="black">
                    <a:lumMod val="85000"/>
                    <a:lumOff val="15000"/>
                  </a:prstClr>
                </a:solidFill>
                <a:latin typeface="Dosis" pitchFamily="2" charset="0"/>
              </a:rPr>
              <a:t>suivre les consignes du ruban didactique activement, sans se limiter à une lecture passive. </a:t>
            </a:r>
          </a:p>
          <a:p>
            <a:pPr marL="795378" indent="-795378" algn="just">
              <a:defRPr/>
            </a:pPr>
            <a:endParaRPr lang="fr-FR" sz="2801" dirty="0">
              <a:solidFill>
                <a:prstClr val="black">
                  <a:lumMod val="85000"/>
                  <a:lumOff val="15000"/>
                </a:prstClr>
              </a:solidFill>
              <a:latin typeface="Dosis" pitchFamily="2" charset="0"/>
            </a:endParaRPr>
          </a:p>
          <a:p>
            <a:pPr marL="795378" indent="-795378" algn="just">
              <a:defRPr/>
            </a:pPr>
            <a:r>
              <a:rPr lang="fr-FR" sz="2801" b="1" dirty="0">
                <a:solidFill>
                  <a:srgbClr val="106585"/>
                </a:solidFill>
                <a:latin typeface="Carelia"/>
              </a:rPr>
              <a:t>    4.Expliquer les consignes: </a:t>
            </a:r>
            <a:r>
              <a:rPr lang="fr-FR" sz="2801" dirty="0">
                <a:solidFill>
                  <a:prstClr val="black">
                    <a:lumMod val="85000"/>
                    <a:lumOff val="15000"/>
                  </a:prstClr>
                </a:solidFill>
                <a:latin typeface="Dosis" pitchFamily="2" charset="0"/>
              </a:rPr>
              <a:t>s’assurer que tous les élèves comprennent les consignes des activités, en les invitant à les reformuler ou à  les réexpliquer, si besoin, dans leur langue maternelle.</a:t>
            </a:r>
          </a:p>
          <a:p>
            <a:pPr marL="795378" indent="-795378" algn="just">
              <a:defRPr/>
            </a:pPr>
            <a:endParaRPr lang="fr-FR" sz="2801" dirty="0">
              <a:solidFill>
                <a:prstClr val="black">
                  <a:lumMod val="85000"/>
                  <a:lumOff val="15000"/>
                </a:prstClr>
              </a:solidFill>
              <a:latin typeface="Dosis" pitchFamily="2" charset="0"/>
            </a:endParaRPr>
          </a:p>
          <a:p>
            <a:pPr marL="795378" indent="-795378" algn="just">
              <a:defRPr/>
            </a:pPr>
            <a:r>
              <a:rPr lang="en-US" sz="2801" b="1" dirty="0">
                <a:solidFill>
                  <a:srgbClr val="106585"/>
                </a:solidFill>
                <a:latin typeface="Carelia"/>
              </a:rPr>
              <a:t>    5.Donner un feed back riche et </a:t>
            </a:r>
            <a:r>
              <a:rPr lang="en-US" sz="2801" b="1" dirty="0" err="1">
                <a:solidFill>
                  <a:srgbClr val="106585"/>
                </a:solidFill>
                <a:latin typeface="Carelia"/>
              </a:rPr>
              <a:t>systématique</a:t>
            </a:r>
            <a:r>
              <a:rPr lang="en-US" sz="2801" b="1" dirty="0">
                <a:solidFill>
                  <a:srgbClr val="106585"/>
                </a:solidFill>
                <a:latin typeface="Carelia"/>
              </a:rPr>
              <a:t> :</a:t>
            </a:r>
            <a:r>
              <a:rPr lang="en-US" sz="2801" dirty="0">
                <a:solidFill>
                  <a:prstClr val="black">
                    <a:lumMod val="85000"/>
                    <a:lumOff val="15000"/>
                  </a:prstClr>
                </a:solidFill>
                <a:latin typeface="Dosis" pitchFamily="2" charset="0"/>
              </a:rPr>
              <a:t> </a:t>
            </a:r>
            <a:r>
              <a:rPr lang="fr-FR" sz="2801" dirty="0">
                <a:solidFill>
                  <a:prstClr val="black">
                    <a:lumMod val="85000"/>
                    <a:lumOff val="15000"/>
                  </a:prstClr>
                </a:solidFill>
                <a:latin typeface="Dosis" pitchFamily="2" charset="0"/>
              </a:rPr>
              <a:t>solliciter la participation du maximum d’ élèves en les questionnant et en corrigeant les erreurs.</a:t>
            </a:r>
          </a:p>
          <a:p>
            <a:pPr marL="795378" indent="-795378" algn="just">
              <a:defRPr/>
            </a:pPr>
            <a:endParaRPr lang="fr-FR" sz="2801" dirty="0">
              <a:solidFill>
                <a:prstClr val="black">
                  <a:lumMod val="85000"/>
                  <a:lumOff val="15000"/>
                </a:prstClr>
              </a:solidFill>
              <a:latin typeface="Dosis" pitchFamily="2" charset="0"/>
            </a:endParaRPr>
          </a:p>
          <a:p>
            <a:pPr marL="795378" indent="-795378" algn="just">
              <a:defRPr/>
            </a:pPr>
            <a:r>
              <a:rPr lang="fr-FR" sz="2801" b="1" dirty="0">
                <a:solidFill>
                  <a:srgbClr val="106585"/>
                </a:solidFill>
                <a:latin typeface="Carelia"/>
              </a:rPr>
              <a:t>     6.Adopter une posture dynamique : </a:t>
            </a:r>
            <a:r>
              <a:rPr lang="fr-FR" sz="2801" dirty="0">
                <a:solidFill>
                  <a:prstClr val="black">
                    <a:lumMod val="85000"/>
                    <a:lumOff val="15000"/>
                  </a:prstClr>
                </a:solidFill>
                <a:latin typeface="Dosis" pitchFamily="2" charset="0"/>
              </a:rPr>
              <a:t>circuler dans la classe, capter l’attention par des explications, et  au besoin , illustrer par des exemples; </a:t>
            </a:r>
            <a:endParaRPr lang="en-US" sz="2801" dirty="0">
              <a:solidFill>
                <a:prstClr val="black">
                  <a:lumMod val="85000"/>
                  <a:lumOff val="15000"/>
                </a:prstClr>
              </a:solidFill>
              <a:latin typeface="Dosis" pitchFamily="2" charset="0"/>
            </a:endParaRPr>
          </a:p>
          <a:p>
            <a:pPr marL="795378" indent="-795378" algn="just">
              <a:lnSpc>
                <a:spcPct val="150000"/>
              </a:lnSpc>
              <a:defRPr/>
            </a:pPr>
            <a:endParaRPr lang="en-US" sz="2801" dirty="0">
              <a:solidFill>
                <a:prstClr val="black">
                  <a:lumMod val="85000"/>
                  <a:lumOff val="15000"/>
                </a:prstClr>
              </a:solidFill>
              <a:latin typeface="Dosis" pitchFamily="2" charset="0"/>
            </a:endParaRPr>
          </a:p>
          <a:p>
            <a:pPr algn="just">
              <a:lnSpc>
                <a:spcPct val="150000"/>
              </a:lnSpc>
              <a:defRPr/>
            </a:pPr>
            <a:endParaRPr lang="en-US" sz="2400" dirty="0">
              <a:solidFill>
                <a:prstClr val="black">
                  <a:lumMod val="85000"/>
                  <a:lumOff val="15000"/>
                </a:prstClr>
              </a:solidFill>
              <a:latin typeface="Dosis" pitchFamily="2" charset="0"/>
            </a:endParaRPr>
          </a:p>
          <a:p>
            <a:pPr algn="just">
              <a:lnSpc>
                <a:spcPct val="150000"/>
              </a:lnSpc>
              <a:defRPr/>
            </a:pPr>
            <a:endParaRPr lang="en-US" sz="2400" dirty="0">
              <a:solidFill>
                <a:prstClr val="black">
                  <a:lumMod val="85000"/>
                  <a:lumOff val="15000"/>
                </a:prstClr>
              </a:solidFill>
              <a:latin typeface="Dosis" pitchFamily="2" charset="0"/>
            </a:endParaRPr>
          </a:p>
          <a:p>
            <a:pPr algn="just">
              <a:lnSpc>
                <a:spcPct val="150000"/>
              </a:lnSpc>
              <a:defRPr/>
            </a:pPr>
            <a:endParaRPr lang="fr-FR" sz="2400" dirty="0">
              <a:solidFill>
                <a:prstClr val="black">
                  <a:lumMod val="85000"/>
                  <a:lumOff val="15000"/>
                </a:prstClr>
              </a:solidFill>
              <a:latin typeface="Dosis" pitchFamily="2" charset="0"/>
            </a:endParaRPr>
          </a:p>
        </p:txBody>
      </p:sp>
      <p:sp>
        <p:nvSpPr>
          <p:cNvPr id="11" name="TextBox 10">
            <a:extLst>
              <a:ext uri="{FF2B5EF4-FFF2-40B4-BE49-F238E27FC236}">
                <a16:creationId xmlns:a16="http://schemas.microsoft.com/office/drawing/2014/main" id="{C22CA7A0-9821-F08A-F334-9BF4DE2DC24A}"/>
              </a:ext>
            </a:extLst>
          </p:cNvPr>
          <p:cNvSpPr txBox="1"/>
          <p:nvPr>
            <p:custDataLst>
              <p:tags r:id="rId7"/>
            </p:custDataLst>
          </p:nvPr>
        </p:nvSpPr>
        <p:spPr>
          <a:xfrm>
            <a:off x="365563" y="7483331"/>
            <a:ext cx="12246737" cy="384721"/>
          </a:xfrm>
          <a:prstGeom prst="rect">
            <a:avLst/>
          </a:prstGeom>
        </p:spPr>
        <p:txBody>
          <a:bodyPr wrap="square" lIns="0" tIns="0" rIns="0" bIns="0" rtlCol="0" anchor="t">
            <a:spAutoFit/>
          </a:bodyPr>
          <a:lstStyle/>
          <a:p>
            <a:pPr marL="795378" indent="-795378" algn="just">
              <a:lnSpc>
                <a:spcPts val="3026"/>
              </a:lnSpc>
              <a:defRPr/>
            </a:pPr>
            <a:r>
              <a:rPr lang="en-US" sz="2400" b="1" dirty="0">
                <a:solidFill>
                  <a:srgbClr val="8DC63F"/>
                </a:solidFill>
                <a:latin typeface="Carelia"/>
              </a:rPr>
              <a:t>    </a:t>
            </a:r>
            <a:endParaRPr lang="fr-FR" sz="2400" dirty="0">
              <a:solidFill>
                <a:prstClr val="black">
                  <a:lumMod val="85000"/>
                  <a:lumOff val="15000"/>
                </a:prstClr>
              </a:solidFill>
              <a:latin typeface="Dosis" pitchFamily="2" charset="0"/>
            </a:endParaRPr>
          </a:p>
        </p:txBody>
      </p:sp>
      <p:sp>
        <p:nvSpPr>
          <p:cNvPr id="12" name="TextBox 10">
            <a:extLst>
              <a:ext uri="{FF2B5EF4-FFF2-40B4-BE49-F238E27FC236}">
                <a16:creationId xmlns:a16="http://schemas.microsoft.com/office/drawing/2014/main" id="{CBD959DA-C419-89F1-727C-B6814A2611A3}"/>
              </a:ext>
            </a:extLst>
          </p:cNvPr>
          <p:cNvSpPr txBox="1"/>
          <p:nvPr>
            <p:custDataLst>
              <p:tags r:id="rId8"/>
            </p:custDataLst>
          </p:nvPr>
        </p:nvSpPr>
        <p:spPr>
          <a:xfrm>
            <a:off x="691277" y="8354657"/>
            <a:ext cx="12246735" cy="369332"/>
          </a:xfrm>
          <a:prstGeom prst="rect">
            <a:avLst/>
          </a:prstGeom>
        </p:spPr>
        <p:txBody>
          <a:bodyPr wrap="square" lIns="0" tIns="0" rIns="0" bIns="0" rtlCol="0" anchor="t">
            <a:spAutoFit/>
          </a:bodyPr>
          <a:lstStyle/>
          <a:p>
            <a:pPr marL="950168" indent="-950168" algn="just">
              <a:defRPr/>
            </a:pPr>
            <a:r>
              <a:rPr lang="en-US" sz="2400" b="1" dirty="0">
                <a:solidFill>
                  <a:srgbClr val="8DC63F"/>
                </a:solidFill>
                <a:latin typeface="Carelia"/>
              </a:rPr>
              <a:t>    </a:t>
            </a:r>
            <a:endParaRPr lang="fr-FR" sz="2400" dirty="0">
              <a:solidFill>
                <a:prstClr val="black">
                  <a:lumMod val="85000"/>
                  <a:lumOff val="15000"/>
                </a:prstClr>
              </a:solidFill>
              <a:latin typeface="Dosis" pitchFamily="2" charset="0"/>
            </a:endParaRPr>
          </a:p>
        </p:txBody>
      </p:sp>
      <p:sp>
        <p:nvSpPr>
          <p:cNvPr id="14" name="ZoneTexte 13">
            <a:extLst>
              <a:ext uri="{FF2B5EF4-FFF2-40B4-BE49-F238E27FC236}">
                <a16:creationId xmlns:a16="http://schemas.microsoft.com/office/drawing/2014/main" id="{F7903A23-7467-D54D-E20F-5FE269172A9C}"/>
              </a:ext>
            </a:extLst>
          </p:cNvPr>
          <p:cNvSpPr txBox="1"/>
          <p:nvPr/>
        </p:nvSpPr>
        <p:spPr>
          <a:xfrm>
            <a:off x="7742258" y="237934"/>
            <a:ext cx="5507149" cy="461665"/>
          </a:xfrm>
          <a:prstGeom prst="rect">
            <a:avLst/>
          </a:prstGeom>
          <a:noFill/>
        </p:spPr>
        <p:txBody>
          <a:bodyPr wrap="none" rtlCol="0">
            <a:spAutoFit/>
          </a:bodyPr>
          <a:lstStyle/>
          <a:p>
            <a:r>
              <a:rPr lang="fr-FR" sz="2400" i="1" dirty="0">
                <a:solidFill>
                  <a:schemeClr val="bg1">
                    <a:lumMod val="50000"/>
                  </a:schemeClr>
                </a:solidFill>
              </a:rPr>
              <a:t>Pour l’enseignant – A ne pas lire aux élèves</a:t>
            </a:r>
          </a:p>
        </p:txBody>
      </p:sp>
    </p:spTree>
    <p:extLst>
      <p:ext uri="{BB962C8B-B14F-4D97-AF65-F5344CB8AC3E}">
        <p14:creationId xmlns:p14="http://schemas.microsoft.com/office/powerpoint/2010/main" val="1960868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6BB0DA2-E7A5-CC90-2587-3DF4800C21A0}"/>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6" name="Rectangle : coins arrondis 5">
            <a:extLst>
              <a:ext uri="{FF2B5EF4-FFF2-40B4-BE49-F238E27FC236}">
                <a16:creationId xmlns:a16="http://schemas.microsoft.com/office/drawing/2014/main" id="{E642B33B-1D22-6B59-340A-8537B70846A3}"/>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783E0AC0-A92E-AFE2-D838-1BCE8B835EFA}"/>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 name="ZoneTexte 1">
            <a:extLst>
              <a:ext uri="{FF2B5EF4-FFF2-40B4-BE49-F238E27FC236}">
                <a16:creationId xmlns:a16="http://schemas.microsoft.com/office/drawing/2014/main" id="{20826B5A-EB8B-74A2-FBC4-04434AFBCDFF}"/>
              </a:ext>
            </a:extLst>
          </p:cNvPr>
          <p:cNvSpPr txBox="1"/>
          <p:nvPr/>
        </p:nvSpPr>
        <p:spPr>
          <a:xfrm>
            <a:off x="1440182" y="941213"/>
            <a:ext cx="10690262" cy="392287"/>
          </a:xfrm>
          <a:prstGeom prst="rect">
            <a:avLst/>
          </a:prstGeom>
          <a:noFill/>
        </p:spPr>
        <p:txBody>
          <a:bodyPr wrap="square">
            <a:spAutoFit/>
          </a:bodyPr>
          <a:lstStyle/>
          <a:p>
            <a:pPr defTabSz="685834">
              <a:defRPr/>
            </a:pPr>
            <a:r>
              <a:rPr lang="fr-MA" sz="1949" dirty="0">
                <a:solidFill>
                  <a:prstClr val="white">
                    <a:lumMod val="65000"/>
                  </a:prstClr>
                </a:solidFill>
                <a:latin typeface="Dosis" pitchFamily="2" charset="0"/>
              </a:rPr>
              <a:t>. </a:t>
            </a:r>
          </a:p>
        </p:txBody>
      </p:sp>
      <p:sp>
        <p:nvSpPr>
          <p:cNvPr id="10" name="ZoneTexte 9">
            <a:extLst>
              <a:ext uri="{FF2B5EF4-FFF2-40B4-BE49-F238E27FC236}">
                <a16:creationId xmlns:a16="http://schemas.microsoft.com/office/drawing/2014/main" id="{1BCCD6BA-8B28-5ED6-0FC0-B5858D38F9C1}"/>
              </a:ext>
            </a:extLst>
          </p:cNvPr>
          <p:cNvSpPr txBox="1"/>
          <p:nvPr/>
        </p:nvSpPr>
        <p:spPr>
          <a:xfrm>
            <a:off x="1111105" y="558488"/>
            <a:ext cx="11493790" cy="445828"/>
          </a:xfrm>
          <a:prstGeom prst="rect">
            <a:avLst/>
          </a:prstGeom>
          <a:noFill/>
        </p:spPr>
        <p:txBody>
          <a:bodyPr wrap="square">
            <a:spAutoFit/>
          </a:bodyPr>
          <a:lstStyle/>
          <a:p>
            <a:pPr marL="0" lvl="1" defTabSz="685834">
              <a:lnSpc>
                <a:spcPts val="3017"/>
              </a:lnSpc>
              <a:spcBef>
                <a:spcPct val="0"/>
              </a:spcBef>
              <a:defRPr/>
            </a:pPr>
            <a:r>
              <a:rPr lang="fr-FR" sz="2250" b="1" dirty="0">
                <a:solidFill>
                  <a:prstClr val="white">
                    <a:lumMod val="65000"/>
                  </a:prstClr>
                </a:solidFill>
                <a:latin typeface="Dosis" pitchFamily="2" charset="0"/>
              </a:rPr>
              <a:t>C’est un loup. Comment vous dites loup dans votre langue?</a:t>
            </a:r>
          </a:p>
        </p:txBody>
      </p:sp>
      <p:graphicFrame>
        <p:nvGraphicFramePr>
          <p:cNvPr id="3" name="Tableau 2">
            <a:extLst>
              <a:ext uri="{FF2B5EF4-FFF2-40B4-BE49-F238E27FC236}">
                <a16:creationId xmlns:a16="http://schemas.microsoft.com/office/drawing/2014/main" id="{005D5335-DC01-A234-CF5F-5B487C7DE7C6}"/>
              </a:ext>
            </a:extLst>
          </p:cNvPr>
          <p:cNvGraphicFramePr>
            <a:graphicFrameLocks noGrp="1"/>
          </p:cNvGraphicFramePr>
          <p:nvPr>
            <p:custDataLst>
              <p:tags r:id="rId1"/>
            </p:custDataLst>
            <p:extLst>
              <p:ext uri="{D42A27DB-BD31-4B8C-83A1-F6EECF244321}">
                <p14:modId xmlns:p14="http://schemas.microsoft.com/office/powerpoint/2010/main" val="2731846469"/>
              </p:ext>
            </p:ext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Freeform 8">
            <a:extLst>
              <a:ext uri="{FF2B5EF4-FFF2-40B4-BE49-F238E27FC236}">
                <a16:creationId xmlns:a16="http://schemas.microsoft.com/office/drawing/2014/main" id="{90B995BE-3A3F-2562-1555-5BBE25178AE7}"/>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12" name="Image 11">
            <a:extLst>
              <a:ext uri="{FF2B5EF4-FFF2-40B4-BE49-F238E27FC236}">
                <a16:creationId xmlns:a16="http://schemas.microsoft.com/office/drawing/2014/main" id="{8B29DC62-82CD-2540-F712-DD85D411691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73591" y="2779112"/>
            <a:ext cx="4568818" cy="4728777"/>
          </a:xfrm>
          <a:prstGeom prst="rect">
            <a:avLst/>
          </a:prstGeom>
        </p:spPr>
      </p:pic>
    </p:spTree>
    <p:extLst>
      <p:ext uri="{BB962C8B-B14F-4D97-AF65-F5344CB8AC3E}">
        <p14:creationId xmlns:p14="http://schemas.microsoft.com/office/powerpoint/2010/main" val="521865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55FC5C-E1B1-D58F-B9E2-E2ADDBCAE4E7}"/>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018A0D19-B76D-CBBC-1859-B9199E87480A}"/>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715493B5-FD28-64FB-799E-DBFF88BB7CFB}"/>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4" name="ZoneTexte 3">
            <a:extLst>
              <a:ext uri="{FF2B5EF4-FFF2-40B4-BE49-F238E27FC236}">
                <a16:creationId xmlns:a16="http://schemas.microsoft.com/office/drawing/2014/main" id="{31FA4633-6354-C035-0454-ECAD623221FF}"/>
              </a:ext>
            </a:extLst>
          </p:cNvPr>
          <p:cNvSpPr txBox="1"/>
          <p:nvPr/>
        </p:nvSpPr>
        <p:spPr>
          <a:xfrm>
            <a:off x="6955910" y="4577920"/>
            <a:ext cx="5486400" cy="1569660"/>
          </a:xfrm>
          <a:prstGeom prst="rect">
            <a:avLst/>
          </a:prstGeom>
          <a:noFill/>
        </p:spPr>
        <p:txBody>
          <a:bodyPr wrap="square" rtlCol="0">
            <a:spAutoFit/>
          </a:bodyPr>
          <a:lstStyle/>
          <a:p>
            <a:pPr algn="ctr" defTabSz="1028752">
              <a:defRPr/>
            </a:pPr>
            <a:r>
              <a:rPr lang="fr-MA" sz="9600" b="1" dirty="0">
                <a:solidFill>
                  <a:schemeClr val="accent5">
                    <a:lumMod val="75000"/>
                  </a:schemeClr>
                </a:solidFill>
                <a:latin typeface="Dosis" pitchFamily="2" charset="0"/>
              </a:rPr>
              <a:t>Un loup </a:t>
            </a:r>
            <a:endParaRPr lang="fr-FR" sz="9600" dirty="0">
              <a:solidFill>
                <a:schemeClr val="bg1">
                  <a:lumMod val="50000"/>
                </a:schemeClr>
              </a:solidFill>
              <a:latin typeface="Dosis" pitchFamily="2" charset="0"/>
            </a:endParaRPr>
          </a:p>
        </p:txBody>
      </p:sp>
      <p:sp>
        <p:nvSpPr>
          <p:cNvPr id="3" name="ZoneTexte 2">
            <a:extLst>
              <a:ext uri="{FF2B5EF4-FFF2-40B4-BE49-F238E27FC236}">
                <a16:creationId xmlns:a16="http://schemas.microsoft.com/office/drawing/2014/main" id="{7F30CB72-4716-516D-C089-7997B8D0D150}"/>
              </a:ext>
            </a:extLst>
          </p:cNvPr>
          <p:cNvSpPr txBox="1"/>
          <p:nvPr/>
        </p:nvSpPr>
        <p:spPr>
          <a:xfrm>
            <a:off x="1268381" y="526907"/>
            <a:ext cx="11234656" cy="445828"/>
          </a:xfrm>
          <a:prstGeom prst="rect">
            <a:avLst/>
          </a:prstGeom>
          <a:noFill/>
        </p:spPr>
        <p:txBody>
          <a:bodyPr wrap="square">
            <a:spAutoFit/>
          </a:bodyPr>
          <a:lstStyle/>
          <a:p>
            <a:pPr marL="0" lvl="1" defTabSz="685834">
              <a:lnSpc>
                <a:spcPts val="3017"/>
              </a:lnSpc>
              <a:spcBef>
                <a:spcPct val="0"/>
              </a:spcBef>
              <a:defRPr/>
            </a:pPr>
            <a:r>
              <a:rPr lang="en-US" sz="2250" b="1" dirty="0">
                <a:solidFill>
                  <a:prstClr val="white">
                    <a:lumMod val="65000"/>
                  </a:prstClr>
                </a:solidFill>
                <a:latin typeface="Dosis" pitchFamily="2" charset="0"/>
              </a:rPr>
              <a:t>Un </a:t>
            </a:r>
            <a:r>
              <a:rPr lang="en-US" sz="2250" b="1" dirty="0" err="1">
                <a:solidFill>
                  <a:prstClr val="white">
                    <a:lumMod val="65000"/>
                  </a:prstClr>
                </a:solidFill>
                <a:latin typeface="Dosis" pitchFamily="2" charset="0"/>
              </a:rPr>
              <a:t>loup</a:t>
            </a:r>
            <a:r>
              <a:rPr lang="en-US" sz="2250" b="1" dirty="0">
                <a:solidFill>
                  <a:prstClr val="white">
                    <a:lumMod val="65000"/>
                  </a:prstClr>
                </a:solidFill>
                <a:latin typeface="Dosis" pitchFamily="2" charset="0"/>
              </a:rPr>
              <a:t>. </a:t>
            </a:r>
            <a:r>
              <a:rPr lang="en-US" sz="2250" b="1" dirty="0" err="1">
                <a:solidFill>
                  <a:prstClr val="white">
                    <a:lumMod val="65000"/>
                  </a:prstClr>
                </a:solidFill>
                <a:latin typeface="Dosis" pitchFamily="2" charset="0"/>
              </a:rPr>
              <a:t>Répétons</a:t>
            </a:r>
            <a:r>
              <a:rPr lang="en-US" sz="2250" b="1" dirty="0">
                <a:solidFill>
                  <a:prstClr val="white">
                    <a:lumMod val="65000"/>
                  </a:prstClr>
                </a:solidFill>
                <a:latin typeface="Dosis" pitchFamily="2" charset="0"/>
              </a:rPr>
              <a:t> ensemble “Un </a:t>
            </a:r>
            <a:r>
              <a:rPr lang="en-US" sz="2250" b="1" dirty="0" err="1">
                <a:solidFill>
                  <a:prstClr val="white">
                    <a:lumMod val="65000"/>
                  </a:prstClr>
                </a:solidFill>
                <a:latin typeface="Dosis" pitchFamily="2" charset="0"/>
              </a:rPr>
              <a:t>loup</a:t>
            </a:r>
            <a:r>
              <a:rPr lang="en-US" sz="2250" b="1" dirty="0">
                <a:solidFill>
                  <a:prstClr val="white">
                    <a:lumMod val="65000"/>
                  </a:prstClr>
                </a:solidFill>
                <a:latin typeface="Dosis" pitchFamily="2" charset="0"/>
              </a:rPr>
              <a:t>”</a:t>
            </a:r>
          </a:p>
        </p:txBody>
      </p:sp>
      <p:graphicFrame>
        <p:nvGraphicFramePr>
          <p:cNvPr id="8" name="Tableau 7">
            <a:extLst>
              <a:ext uri="{FF2B5EF4-FFF2-40B4-BE49-F238E27FC236}">
                <a16:creationId xmlns:a16="http://schemas.microsoft.com/office/drawing/2014/main" id="{5B969549-1228-E555-56B6-C4FFB7D1F107}"/>
              </a:ext>
            </a:extLst>
          </p:cNvPr>
          <p:cNvGraphicFramePr>
            <a:graphicFrameLocks noGrp="1"/>
          </p:cNvGraphicFramePr>
          <p:nvPr>
            <p:custDataLst>
              <p:tags r:id="rId1"/>
            </p:custDataLst>
            <p:extLst>
              <p:ext uri="{D42A27DB-BD31-4B8C-83A1-F6EECF244321}">
                <p14:modId xmlns:p14="http://schemas.microsoft.com/office/powerpoint/2010/main" val="2731846469"/>
              </p:ext>
            </p:ext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5" name="Freeform 8">
            <a:extLst>
              <a:ext uri="{FF2B5EF4-FFF2-40B4-BE49-F238E27FC236}">
                <a16:creationId xmlns:a16="http://schemas.microsoft.com/office/drawing/2014/main" id="{EC72150C-248A-C5E2-B1B0-BD18961E37BD}"/>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2" name="Image 1">
            <a:extLst>
              <a:ext uri="{FF2B5EF4-FFF2-40B4-BE49-F238E27FC236}">
                <a16:creationId xmlns:a16="http://schemas.microsoft.com/office/drawing/2014/main" id="{531BC37A-7248-80E2-B1B2-878D6BFBD5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66726" y="3685256"/>
            <a:ext cx="3991347" cy="3354988"/>
          </a:xfrm>
          <a:prstGeom prst="rect">
            <a:avLst/>
          </a:prstGeom>
        </p:spPr>
      </p:pic>
    </p:spTree>
    <p:extLst>
      <p:ext uri="{BB962C8B-B14F-4D97-AF65-F5344CB8AC3E}">
        <p14:creationId xmlns:p14="http://schemas.microsoft.com/office/powerpoint/2010/main" val="2563836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9BCA9-2D74-B0CC-3917-EC41E4FF377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A766B04-B054-898D-4096-E692E1CEA8ED}"/>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6" name="Rectangle : coins arrondis 5">
            <a:extLst>
              <a:ext uri="{FF2B5EF4-FFF2-40B4-BE49-F238E27FC236}">
                <a16:creationId xmlns:a16="http://schemas.microsoft.com/office/drawing/2014/main" id="{89DA7D50-E62B-271C-6424-0AA953C14BD6}"/>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14A58CCF-75A7-C4D4-221D-9E899DFFEF95}"/>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 name="ZoneTexte 1">
            <a:extLst>
              <a:ext uri="{FF2B5EF4-FFF2-40B4-BE49-F238E27FC236}">
                <a16:creationId xmlns:a16="http://schemas.microsoft.com/office/drawing/2014/main" id="{9337F6FC-9FE6-5EAB-9668-A76E7E1EEAA7}"/>
              </a:ext>
            </a:extLst>
          </p:cNvPr>
          <p:cNvSpPr txBox="1"/>
          <p:nvPr/>
        </p:nvSpPr>
        <p:spPr>
          <a:xfrm>
            <a:off x="1440182" y="941213"/>
            <a:ext cx="10690262" cy="392287"/>
          </a:xfrm>
          <a:prstGeom prst="rect">
            <a:avLst/>
          </a:prstGeom>
          <a:noFill/>
        </p:spPr>
        <p:txBody>
          <a:bodyPr wrap="square">
            <a:spAutoFit/>
          </a:bodyPr>
          <a:lstStyle/>
          <a:p>
            <a:pPr defTabSz="685834">
              <a:defRPr/>
            </a:pPr>
            <a:r>
              <a:rPr lang="fr-MA" sz="1949" dirty="0">
                <a:solidFill>
                  <a:prstClr val="white">
                    <a:lumMod val="65000"/>
                  </a:prstClr>
                </a:solidFill>
                <a:latin typeface="Dosis" pitchFamily="2" charset="0"/>
              </a:rPr>
              <a:t>. </a:t>
            </a:r>
          </a:p>
        </p:txBody>
      </p:sp>
      <p:sp>
        <p:nvSpPr>
          <p:cNvPr id="10" name="ZoneTexte 9">
            <a:extLst>
              <a:ext uri="{FF2B5EF4-FFF2-40B4-BE49-F238E27FC236}">
                <a16:creationId xmlns:a16="http://schemas.microsoft.com/office/drawing/2014/main" id="{FE170A00-3E52-C2CA-EB52-5994F919451C}"/>
              </a:ext>
            </a:extLst>
          </p:cNvPr>
          <p:cNvSpPr txBox="1"/>
          <p:nvPr/>
        </p:nvSpPr>
        <p:spPr>
          <a:xfrm>
            <a:off x="1111104" y="536662"/>
            <a:ext cx="11493790" cy="445828"/>
          </a:xfrm>
          <a:prstGeom prst="rect">
            <a:avLst/>
          </a:prstGeom>
          <a:noFill/>
        </p:spPr>
        <p:txBody>
          <a:bodyPr wrap="square">
            <a:spAutoFit/>
          </a:bodyPr>
          <a:lstStyle/>
          <a:p>
            <a:pPr marL="0" lvl="1" defTabSz="685834">
              <a:lnSpc>
                <a:spcPts val="3017"/>
              </a:lnSpc>
              <a:spcBef>
                <a:spcPct val="0"/>
              </a:spcBef>
              <a:defRPr/>
            </a:pPr>
            <a:r>
              <a:rPr lang="fr-FR" sz="2250" b="1" dirty="0">
                <a:solidFill>
                  <a:prstClr val="white">
                    <a:lumMod val="65000"/>
                  </a:prstClr>
                </a:solidFill>
                <a:latin typeface="Dosis" pitchFamily="2" charset="0"/>
              </a:rPr>
              <a:t>C’est un cheval. Comment vous dites cheval dans votre langue?</a:t>
            </a:r>
          </a:p>
        </p:txBody>
      </p:sp>
      <p:graphicFrame>
        <p:nvGraphicFramePr>
          <p:cNvPr id="3" name="Tableau 2">
            <a:extLst>
              <a:ext uri="{FF2B5EF4-FFF2-40B4-BE49-F238E27FC236}">
                <a16:creationId xmlns:a16="http://schemas.microsoft.com/office/drawing/2014/main" id="{38F71E97-1CFA-6A0E-977F-BF6B319D456C}"/>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Freeform 8">
            <a:extLst>
              <a:ext uri="{FF2B5EF4-FFF2-40B4-BE49-F238E27FC236}">
                <a16:creationId xmlns:a16="http://schemas.microsoft.com/office/drawing/2014/main" id="{AE0EFBD2-26C7-B3E9-36C7-4E6BF1A7C533}"/>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12" name="Image 11">
            <a:extLst>
              <a:ext uri="{FF2B5EF4-FFF2-40B4-BE49-F238E27FC236}">
                <a16:creationId xmlns:a16="http://schemas.microsoft.com/office/drawing/2014/main" id="{B84FA2E8-8E49-7386-1E21-BEBF637B503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46642" y="2842911"/>
            <a:ext cx="4822715" cy="4601178"/>
          </a:xfrm>
          <a:prstGeom prst="rect">
            <a:avLst/>
          </a:prstGeom>
        </p:spPr>
      </p:pic>
    </p:spTree>
    <p:extLst>
      <p:ext uri="{BB962C8B-B14F-4D97-AF65-F5344CB8AC3E}">
        <p14:creationId xmlns:p14="http://schemas.microsoft.com/office/powerpoint/2010/main" val="4233120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6A640-A04E-1895-08D0-576FB07C42B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B64190E-A006-6009-04AD-9DAC29F02A90}"/>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681CC020-A015-6047-D566-F273C9795CB5}"/>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AA01D078-8667-0F49-658E-9783C19B5B25}"/>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4" name="ZoneTexte 3">
            <a:extLst>
              <a:ext uri="{FF2B5EF4-FFF2-40B4-BE49-F238E27FC236}">
                <a16:creationId xmlns:a16="http://schemas.microsoft.com/office/drawing/2014/main" id="{2A31C0E6-C67D-760E-C100-1FA9F1A59452}"/>
              </a:ext>
            </a:extLst>
          </p:cNvPr>
          <p:cNvSpPr txBox="1"/>
          <p:nvPr/>
        </p:nvSpPr>
        <p:spPr>
          <a:xfrm>
            <a:off x="6131133" y="4574456"/>
            <a:ext cx="6640417" cy="1569660"/>
          </a:xfrm>
          <a:prstGeom prst="rect">
            <a:avLst/>
          </a:prstGeom>
          <a:noFill/>
        </p:spPr>
        <p:txBody>
          <a:bodyPr wrap="square" rtlCol="0">
            <a:spAutoFit/>
          </a:bodyPr>
          <a:lstStyle/>
          <a:p>
            <a:pPr algn="ctr" defTabSz="1028752">
              <a:defRPr/>
            </a:pPr>
            <a:r>
              <a:rPr lang="fr-MA" sz="9600" b="1" dirty="0">
                <a:solidFill>
                  <a:schemeClr val="accent5">
                    <a:lumMod val="75000"/>
                  </a:schemeClr>
                </a:solidFill>
                <a:latin typeface="Dosis" pitchFamily="2" charset="0"/>
              </a:rPr>
              <a:t>Un cheval</a:t>
            </a:r>
            <a:endParaRPr lang="fr-FR" sz="9600" dirty="0">
              <a:solidFill>
                <a:schemeClr val="bg1">
                  <a:lumMod val="50000"/>
                </a:schemeClr>
              </a:solidFill>
              <a:latin typeface="Dosis" pitchFamily="2" charset="0"/>
            </a:endParaRPr>
          </a:p>
        </p:txBody>
      </p:sp>
      <p:sp>
        <p:nvSpPr>
          <p:cNvPr id="3" name="ZoneTexte 2">
            <a:extLst>
              <a:ext uri="{FF2B5EF4-FFF2-40B4-BE49-F238E27FC236}">
                <a16:creationId xmlns:a16="http://schemas.microsoft.com/office/drawing/2014/main" id="{3F1F4F1E-E870-FCEB-2427-0703DBEF4563}"/>
              </a:ext>
            </a:extLst>
          </p:cNvPr>
          <p:cNvSpPr txBox="1"/>
          <p:nvPr/>
        </p:nvSpPr>
        <p:spPr>
          <a:xfrm>
            <a:off x="1256724" y="527165"/>
            <a:ext cx="11234656" cy="445828"/>
          </a:xfrm>
          <a:prstGeom prst="rect">
            <a:avLst/>
          </a:prstGeom>
          <a:noFill/>
        </p:spPr>
        <p:txBody>
          <a:bodyPr wrap="square">
            <a:spAutoFit/>
          </a:bodyPr>
          <a:lstStyle/>
          <a:p>
            <a:pPr marL="0" lvl="1" defTabSz="685834">
              <a:lnSpc>
                <a:spcPts val="3017"/>
              </a:lnSpc>
              <a:spcBef>
                <a:spcPct val="0"/>
              </a:spcBef>
              <a:defRPr/>
            </a:pPr>
            <a:r>
              <a:rPr lang="en-US" sz="2250" b="1" dirty="0">
                <a:solidFill>
                  <a:prstClr val="white">
                    <a:lumMod val="65000"/>
                  </a:prstClr>
                </a:solidFill>
                <a:latin typeface="Dosis" pitchFamily="2" charset="0"/>
              </a:rPr>
              <a:t>Un cheval. </a:t>
            </a:r>
            <a:r>
              <a:rPr lang="en-US" sz="2250" b="1" dirty="0" err="1">
                <a:solidFill>
                  <a:prstClr val="white">
                    <a:lumMod val="65000"/>
                  </a:prstClr>
                </a:solidFill>
                <a:latin typeface="Dosis" pitchFamily="2" charset="0"/>
              </a:rPr>
              <a:t>Répétons</a:t>
            </a:r>
            <a:r>
              <a:rPr lang="en-US" sz="2250" b="1" dirty="0">
                <a:solidFill>
                  <a:prstClr val="white">
                    <a:lumMod val="65000"/>
                  </a:prstClr>
                </a:solidFill>
                <a:latin typeface="Dosis" pitchFamily="2" charset="0"/>
              </a:rPr>
              <a:t> ensemble “un cheval”</a:t>
            </a:r>
          </a:p>
        </p:txBody>
      </p:sp>
      <p:graphicFrame>
        <p:nvGraphicFramePr>
          <p:cNvPr id="8" name="Tableau 7">
            <a:extLst>
              <a:ext uri="{FF2B5EF4-FFF2-40B4-BE49-F238E27FC236}">
                <a16:creationId xmlns:a16="http://schemas.microsoft.com/office/drawing/2014/main" id="{FCEB779B-08F5-E1D9-1F1F-E94DFF18EA7C}"/>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5" name="Freeform 8">
            <a:extLst>
              <a:ext uri="{FF2B5EF4-FFF2-40B4-BE49-F238E27FC236}">
                <a16:creationId xmlns:a16="http://schemas.microsoft.com/office/drawing/2014/main" id="{66CC8DE2-6BFF-1D04-644A-AF401B60C17B}"/>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2" name="Image 1">
            <a:extLst>
              <a:ext uri="{FF2B5EF4-FFF2-40B4-BE49-F238E27FC236}">
                <a16:creationId xmlns:a16="http://schemas.microsoft.com/office/drawing/2014/main" id="{142BF955-49CB-010E-450E-9922CDECABA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24000" y="3593612"/>
            <a:ext cx="4331280" cy="3531348"/>
          </a:xfrm>
          <a:prstGeom prst="rect">
            <a:avLst/>
          </a:prstGeom>
        </p:spPr>
      </p:pic>
    </p:spTree>
    <p:extLst>
      <p:ext uri="{BB962C8B-B14F-4D97-AF65-F5344CB8AC3E}">
        <p14:creationId xmlns:p14="http://schemas.microsoft.com/office/powerpoint/2010/main" val="3512730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4A699-0B3B-829D-45FF-4FFB6BC0560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685DBF8-DB99-8E13-6BA6-12F54B4F95A2}"/>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6" name="Rectangle : coins arrondis 5">
            <a:extLst>
              <a:ext uri="{FF2B5EF4-FFF2-40B4-BE49-F238E27FC236}">
                <a16:creationId xmlns:a16="http://schemas.microsoft.com/office/drawing/2014/main" id="{44AD56F4-304A-EC44-AFDE-373CEA4FA5F4}"/>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795B4D19-B097-3F92-EC42-B07ED16CF0CE}"/>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 name="ZoneTexte 1">
            <a:extLst>
              <a:ext uri="{FF2B5EF4-FFF2-40B4-BE49-F238E27FC236}">
                <a16:creationId xmlns:a16="http://schemas.microsoft.com/office/drawing/2014/main" id="{F346834F-4EC8-E92A-15FE-B99571DD88FF}"/>
              </a:ext>
            </a:extLst>
          </p:cNvPr>
          <p:cNvSpPr txBox="1"/>
          <p:nvPr/>
        </p:nvSpPr>
        <p:spPr>
          <a:xfrm>
            <a:off x="1440182" y="941213"/>
            <a:ext cx="10690262" cy="392287"/>
          </a:xfrm>
          <a:prstGeom prst="rect">
            <a:avLst/>
          </a:prstGeom>
          <a:noFill/>
        </p:spPr>
        <p:txBody>
          <a:bodyPr wrap="square">
            <a:spAutoFit/>
          </a:bodyPr>
          <a:lstStyle/>
          <a:p>
            <a:pPr defTabSz="685834">
              <a:defRPr/>
            </a:pPr>
            <a:r>
              <a:rPr lang="fr-MA" sz="1949" dirty="0">
                <a:solidFill>
                  <a:prstClr val="white">
                    <a:lumMod val="65000"/>
                  </a:prstClr>
                </a:solidFill>
                <a:latin typeface="Dosis" pitchFamily="2" charset="0"/>
              </a:rPr>
              <a:t>. </a:t>
            </a:r>
          </a:p>
        </p:txBody>
      </p:sp>
      <p:sp>
        <p:nvSpPr>
          <p:cNvPr id="10" name="ZoneTexte 9">
            <a:extLst>
              <a:ext uri="{FF2B5EF4-FFF2-40B4-BE49-F238E27FC236}">
                <a16:creationId xmlns:a16="http://schemas.microsoft.com/office/drawing/2014/main" id="{0AF02B82-B806-1F40-DA19-6063D958EE26}"/>
              </a:ext>
            </a:extLst>
          </p:cNvPr>
          <p:cNvSpPr txBox="1"/>
          <p:nvPr/>
        </p:nvSpPr>
        <p:spPr>
          <a:xfrm>
            <a:off x="1206036" y="477334"/>
            <a:ext cx="11493790" cy="445828"/>
          </a:xfrm>
          <a:prstGeom prst="rect">
            <a:avLst/>
          </a:prstGeom>
          <a:noFill/>
        </p:spPr>
        <p:txBody>
          <a:bodyPr wrap="square">
            <a:spAutoFit/>
          </a:bodyPr>
          <a:lstStyle/>
          <a:p>
            <a:pPr marL="0" lvl="1" defTabSz="685834">
              <a:lnSpc>
                <a:spcPts val="3017"/>
              </a:lnSpc>
              <a:spcBef>
                <a:spcPct val="0"/>
              </a:spcBef>
              <a:defRPr/>
            </a:pPr>
            <a:r>
              <a:rPr lang="fr-FR" sz="2250" b="1" dirty="0">
                <a:solidFill>
                  <a:prstClr val="white">
                    <a:lumMod val="65000"/>
                  </a:prstClr>
                </a:solidFill>
                <a:latin typeface="Dosis" pitchFamily="2" charset="0"/>
              </a:rPr>
              <a:t>C’est un ours. Comment vous dites ours dans votre langue?</a:t>
            </a:r>
          </a:p>
        </p:txBody>
      </p:sp>
      <p:graphicFrame>
        <p:nvGraphicFramePr>
          <p:cNvPr id="3" name="Tableau 2">
            <a:extLst>
              <a:ext uri="{FF2B5EF4-FFF2-40B4-BE49-F238E27FC236}">
                <a16:creationId xmlns:a16="http://schemas.microsoft.com/office/drawing/2014/main" id="{37691FA4-CFBF-E4E5-C1D2-1D58EB1AA9D7}"/>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Freeform 8">
            <a:extLst>
              <a:ext uri="{FF2B5EF4-FFF2-40B4-BE49-F238E27FC236}">
                <a16:creationId xmlns:a16="http://schemas.microsoft.com/office/drawing/2014/main" id="{FCFE102D-5545-0C36-3E35-1B1C8B486E2D}"/>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12" name="Image 11">
            <a:extLst>
              <a:ext uri="{FF2B5EF4-FFF2-40B4-BE49-F238E27FC236}">
                <a16:creationId xmlns:a16="http://schemas.microsoft.com/office/drawing/2014/main" id="{0D4F2BD4-13AA-8AE4-F4A4-282A842ADED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52901" y="3325496"/>
            <a:ext cx="5410199" cy="3636008"/>
          </a:xfrm>
          <a:prstGeom prst="rect">
            <a:avLst/>
          </a:prstGeom>
        </p:spPr>
      </p:pic>
    </p:spTree>
    <p:extLst>
      <p:ext uri="{BB962C8B-B14F-4D97-AF65-F5344CB8AC3E}">
        <p14:creationId xmlns:p14="http://schemas.microsoft.com/office/powerpoint/2010/main" val="2176506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897D7-08CA-C4D1-9D0F-789321FC77B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F560822-A266-BD07-804C-7B411711C6FD}"/>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AB5D5119-2BAE-6F57-3385-FABF17F1D549}"/>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96242783-E7F7-DBD4-9745-267D80763473}"/>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4" name="ZoneTexte 3">
            <a:extLst>
              <a:ext uri="{FF2B5EF4-FFF2-40B4-BE49-F238E27FC236}">
                <a16:creationId xmlns:a16="http://schemas.microsoft.com/office/drawing/2014/main" id="{C090B2F5-778B-71A4-9580-E3E6CE7844FF}"/>
              </a:ext>
            </a:extLst>
          </p:cNvPr>
          <p:cNvSpPr txBox="1"/>
          <p:nvPr/>
        </p:nvSpPr>
        <p:spPr>
          <a:xfrm>
            <a:off x="6254986" y="4759103"/>
            <a:ext cx="6640417" cy="1569660"/>
          </a:xfrm>
          <a:prstGeom prst="rect">
            <a:avLst/>
          </a:prstGeom>
          <a:noFill/>
        </p:spPr>
        <p:txBody>
          <a:bodyPr wrap="square" rtlCol="0">
            <a:spAutoFit/>
          </a:bodyPr>
          <a:lstStyle/>
          <a:p>
            <a:pPr algn="ctr" defTabSz="1028752">
              <a:defRPr/>
            </a:pPr>
            <a:r>
              <a:rPr lang="fr-MA" sz="9600" b="1" dirty="0">
                <a:solidFill>
                  <a:schemeClr val="accent5">
                    <a:lumMod val="75000"/>
                  </a:schemeClr>
                </a:solidFill>
                <a:latin typeface="Dosis" pitchFamily="2" charset="0"/>
              </a:rPr>
              <a:t>Un </a:t>
            </a:r>
            <a:r>
              <a:rPr lang="fr-FR" sz="9600" b="1" dirty="0">
                <a:solidFill>
                  <a:prstClr val="white">
                    <a:lumMod val="65000"/>
                  </a:prstClr>
                </a:solidFill>
                <a:latin typeface="Dosis" pitchFamily="2" charset="0"/>
              </a:rPr>
              <a:t> </a:t>
            </a:r>
            <a:r>
              <a:rPr lang="fr-FR" sz="9600" b="1" dirty="0">
                <a:solidFill>
                  <a:schemeClr val="accent5">
                    <a:lumMod val="75000"/>
                  </a:schemeClr>
                </a:solidFill>
                <a:latin typeface="Dosis" pitchFamily="2" charset="0"/>
              </a:rPr>
              <a:t>ours</a:t>
            </a:r>
            <a:r>
              <a:rPr lang="fr-MA" sz="9600" b="1" dirty="0">
                <a:solidFill>
                  <a:schemeClr val="accent5">
                    <a:lumMod val="75000"/>
                  </a:schemeClr>
                </a:solidFill>
                <a:latin typeface="Dosis" pitchFamily="2" charset="0"/>
              </a:rPr>
              <a:t> </a:t>
            </a:r>
            <a:endParaRPr lang="fr-FR" sz="9600" dirty="0">
              <a:solidFill>
                <a:schemeClr val="bg1">
                  <a:lumMod val="50000"/>
                </a:schemeClr>
              </a:solidFill>
              <a:latin typeface="Dosis" pitchFamily="2" charset="0"/>
            </a:endParaRPr>
          </a:p>
        </p:txBody>
      </p:sp>
      <p:sp>
        <p:nvSpPr>
          <p:cNvPr id="3" name="ZoneTexte 2">
            <a:extLst>
              <a:ext uri="{FF2B5EF4-FFF2-40B4-BE49-F238E27FC236}">
                <a16:creationId xmlns:a16="http://schemas.microsoft.com/office/drawing/2014/main" id="{3C4D460A-5C0D-ADB7-B4CA-D7F9C5A18AB4}"/>
              </a:ext>
            </a:extLst>
          </p:cNvPr>
          <p:cNvSpPr txBox="1"/>
          <p:nvPr/>
        </p:nvSpPr>
        <p:spPr>
          <a:xfrm>
            <a:off x="1240672" y="526907"/>
            <a:ext cx="11234656" cy="445828"/>
          </a:xfrm>
          <a:prstGeom prst="rect">
            <a:avLst/>
          </a:prstGeom>
          <a:noFill/>
        </p:spPr>
        <p:txBody>
          <a:bodyPr wrap="square">
            <a:spAutoFit/>
          </a:bodyPr>
          <a:lstStyle/>
          <a:p>
            <a:pPr marL="0" lvl="1" defTabSz="685834">
              <a:lnSpc>
                <a:spcPts val="3017"/>
              </a:lnSpc>
              <a:spcBef>
                <a:spcPct val="0"/>
              </a:spcBef>
              <a:defRPr/>
            </a:pPr>
            <a:r>
              <a:rPr lang="fr-FR" sz="2250" b="1" dirty="0">
                <a:solidFill>
                  <a:prstClr val="white">
                    <a:lumMod val="65000"/>
                  </a:prstClr>
                </a:solidFill>
                <a:latin typeface="Dosis" pitchFamily="2" charset="0"/>
              </a:rPr>
              <a:t> Un ours</a:t>
            </a:r>
            <a:r>
              <a:rPr lang="en-US" sz="2250" b="1" dirty="0">
                <a:solidFill>
                  <a:prstClr val="white">
                    <a:lumMod val="65000"/>
                  </a:prstClr>
                </a:solidFill>
                <a:latin typeface="Dosis" pitchFamily="2" charset="0"/>
              </a:rPr>
              <a:t>. </a:t>
            </a:r>
            <a:r>
              <a:rPr lang="en-US" sz="2250" b="1" dirty="0" err="1">
                <a:solidFill>
                  <a:prstClr val="white">
                    <a:lumMod val="65000"/>
                  </a:prstClr>
                </a:solidFill>
                <a:latin typeface="Dosis" pitchFamily="2" charset="0"/>
              </a:rPr>
              <a:t>Répétons</a:t>
            </a:r>
            <a:r>
              <a:rPr lang="en-US" sz="2250" b="1" dirty="0">
                <a:solidFill>
                  <a:prstClr val="white">
                    <a:lumMod val="65000"/>
                  </a:prstClr>
                </a:solidFill>
                <a:latin typeface="Dosis" pitchFamily="2" charset="0"/>
              </a:rPr>
              <a:t> ensemble “</a:t>
            </a:r>
            <a:r>
              <a:rPr lang="fr-FR" sz="2250" b="1" dirty="0">
                <a:solidFill>
                  <a:prstClr val="white">
                    <a:lumMod val="65000"/>
                  </a:prstClr>
                </a:solidFill>
                <a:latin typeface="Dosis" pitchFamily="2" charset="0"/>
              </a:rPr>
              <a:t>Un ours</a:t>
            </a:r>
            <a:r>
              <a:rPr lang="en-US" sz="2250" b="1" dirty="0">
                <a:solidFill>
                  <a:prstClr val="white">
                    <a:lumMod val="65000"/>
                  </a:prstClr>
                </a:solidFill>
                <a:latin typeface="Dosis" pitchFamily="2" charset="0"/>
              </a:rPr>
              <a:t>”</a:t>
            </a:r>
          </a:p>
        </p:txBody>
      </p:sp>
      <p:graphicFrame>
        <p:nvGraphicFramePr>
          <p:cNvPr id="8" name="Tableau 7">
            <a:extLst>
              <a:ext uri="{FF2B5EF4-FFF2-40B4-BE49-F238E27FC236}">
                <a16:creationId xmlns:a16="http://schemas.microsoft.com/office/drawing/2014/main" id="{A137B63F-041D-C438-A947-3C702EA19A03}"/>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5" name="Freeform 8">
            <a:extLst>
              <a:ext uri="{FF2B5EF4-FFF2-40B4-BE49-F238E27FC236}">
                <a16:creationId xmlns:a16="http://schemas.microsoft.com/office/drawing/2014/main" id="{1AA49D6C-C3EA-B371-164D-5A57FC8699D5}"/>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2" name="Image 1">
            <a:extLst>
              <a:ext uri="{FF2B5EF4-FFF2-40B4-BE49-F238E27FC236}">
                <a16:creationId xmlns:a16="http://schemas.microsoft.com/office/drawing/2014/main" id="{CC4A5FD0-7725-9C97-31E3-ED1A50D7180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981200" y="4152900"/>
            <a:ext cx="3997933" cy="2782067"/>
          </a:xfrm>
          <a:prstGeom prst="rect">
            <a:avLst/>
          </a:prstGeom>
        </p:spPr>
      </p:pic>
    </p:spTree>
    <p:extLst>
      <p:ext uri="{BB962C8B-B14F-4D97-AF65-F5344CB8AC3E}">
        <p14:creationId xmlns:p14="http://schemas.microsoft.com/office/powerpoint/2010/main" val="37926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A37BD-5BE9-CA6D-F0F9-FEDF4D3D5CE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F7417C9-9457-4BA2-F25D-37913DEE6173}"/>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6" name="Rectangle : coins arrondis 5">
            <a:extLst>
              <a:ext uri="{FF2B5EF4-FFF2-40B4-BE49-F238E27FC236}">
                <a16:creationId xmlns:a16="http://schemas.microsoft.com/office/drawing/2014/main" id="{265BB9FB-633C-C37F-A8E0-CE8A41B49B2C}"/>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A54D7465-11E8-79DD-DB82-3DE1745E37C9}"/>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 name="ZoneTexte 1">
            <a:extLst>
              <a:ext uri="{FF2B5EF4-FFF2-40B4-BE49-F238E27FC236}">
                <a16:creationId xmlns:a16="http://schemas.microsoft.com/office/drawing/2014/main" id="{DE026D22-DFAB-9446-84D9-D56A86BB3D46}"/>
              </a:ext>
            </a:extLst>
          </p:cNvPr>
          <p:cNvSpPr txBox="1"/>
          <p:nvPr/>
        </p:nvSpPr>
        <p:spPr>
          <a:xfrm>
            <a:off x="1440182" y="941213"/>
            <a:ext cx="10690262" cy="392287"/>
          </a:xfrm>
          <a:prstGeom prst="rect">
            <a:avLst/>
          </a:prstGeom>
          <a:noFill/>
        </p:spPr>
        <p:txBody>
          <a:bodyPr wrap="square">
            <a:spAutoFit/>
          </a:bodyPr>
          <a:lstStyle/>
          <a:p>
            <a:pPr defTabSz="685834">
              <a:defRPr/>
            </a:pPr>
            <a:r>
              <a:rPr lang="fr-MA" sz="1949" dirty="0">
                <a:solidFill>
                  <a:prstClr val="white">
                    <a:lumMod val="65000"/>
                  </a:prstClr>
                </a:solidFill>
                <a:latin typeface="Dosis" pitchFamily="2" charset="0"/>
              </a:rPr>
              <a:t>. </a:t>
            </a:r>
          </a:p>
        </p:txBody>
      </p:sp>
      <p:sp>
        <p:nvSpPr>
          <p:cNvPr id="10" name="ZoneTexte 9">
            <a:extLst>
              <a:ext uri="{FF2B5EF4-FFF2-40B4-BE49-F238E27FC236}">
                <a16:creationId xmlns:a16="http://schemas.microsoft.com/office/drawing/2014/main" id="{29745A46-77CA-504F-D536-DC7DF75C2D55}"/>
              </a:ext>
            </a:extLst>
          </p:cNvPr>
          <p:cNvSpPr txBox="1"/>
          <p:nvPr/>
        </p:nvSpPr>
        <p:spPr>
          <a:xfrm>
            <a:off x="1111104" y="542552"/>
            <a:ext cx="11493790" cy="445828"/>
          </a:xfrm>
          <a:prstGeom prst="rect">
            <a:avLst/>
          </a:prstGeom>
          <a:noFill/>
        </p:spPr>
        <p:txBody>
          <a:bodyPr wrap="square">
            <a:spAutoFit/>
          </a:bodyPr>
          <a:lstStyle/>
          <a:p>
            <a:pPr marL="0" lvl="1" defTabSz="685834">
              <a:lnSpc>
                <a:spcPts val="3017"/>
              </a:lnSpc>
              <a:spcBef>
                <a:spcPct val="0"/>
              </a:spcBef>
              <a:defRPr/>
            </a:pPr>
            <a:r>
              <a:rPr lang="fr-FR" sz="2250" b="1" dirty="0">
                <a:solidFill>
                  <a:prstClr val="white">
                    <a:lumMod val="65000"/>
                  </a:prstClr>
                </a:solidFill>
                <a:latin typeface="Dosis" pitchFamily="2" charset="0"/>
              </a:rPr>
              <a:t>C’est une vache. Comment vous dites vache dans votre langue?</a:t>
            </a:r>
          </a:p>
        </p:txBody>
      </p:sp>
      <p:graphicFrame>
        <p:nvGraphicFramePr>
          <p:cNvPr id="3" name="Tableau 2">
            <a:extLst>
              <a:ext uri="{FF2B5EF4-FFF2-40B4-BE49-F238E27FC236}">
                <a16:creationId xmlns:a16="http://schemas.microsoft.com/office/drawing/2014/main" id="{7CF81E63-1767-6558-3BAF-9042CD853839}"/>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Freeform 8">
            <a:extLst>
              <a:ext uri="{FF2B5EF4-FFF2-40B4-BE49-F238E27FC236}">
                <a16:creationId xmlns:a16="http://schemas.microsoft.com/office/drawing/2014/main" id="{E02A4431-12BA-7190-DEA0-8B0521FB1B46}"/>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12" name="Image 11">
            <a:extLst>
              <a:ext uri="{FF2B5EF4-FFF2-40B4-BE49-F238E27FC236}">
                <a16:creationId xmlns:a16="http://schemas.microsoft.com/office/drawing/2014/main" id="{0E1235A2-CF0C-4961-BCA3-0E4B9A2442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32199" y="3383408"/>
            <a:ext cx="4851601" cy="3520184"/>
          </a:xfrm>
          <a:prstGeom prst="rect">
            <a:avLst/>
          </a:prstGeom>
        </p:spPr>
      </p:pic>
    </p:spTree>
    <p:extLst>
      <p:ext uri="{BB962C8B-B14F-4D97-AF65-F5344CB8AC3E}">
        <p14:creationId xmlns:p14="http://schemas.microsoft.com/office/powerpoint/2010/main" val="3930444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B8256-9CDC-B9E5-F899-7A38F27E8E2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7B0E8B4-8452-3CB7-8D8E-61F771C4A308}"/>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EB286819-BDBF-4000-A641-21123D2D905D}"/>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53014CE9-4E92-E5A3-CB37-8F472C726930}"/>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4" name="ZoneTexte 3">
            <a:extLst>
              <a:ext uri="{FF2B5EF4-FFF2-40B4-BE49-F238E27FC236}">
                <a16:creationId xmlns:a16="http://schemas.microsoft.com/office/drawing/2014/main" id="{3DC7CC7A-0FD3-BADE-D5FB-7C871BC75BAE}"/>
              </a:ext>
            </a:extLst>
          </p:cNvPr>
          <p:cNvSpPr txBox="1"/>
          <p:nvPr/>
        </p:nvSpPr>
        <p:spPr>
          <a:xfrm>
            <a:off x="6861325" y="4595238"/>
            <a:ext cx="5614003" cy="1569660"/>
          </a:xfrm>
          <a:prstGeom prst="rect">
            <a:avLst/>
          </a:prstGeom>
          <a:noFill/>
        </p:spPr>
        <p:txBody>
          <a:bodyPr wrap="square" rtlCol="0">
            <a:spAutoFit/>
          </a:bodyPr>
          <a:lstStyle/>
          <a:p>
            <a:pPr algn="ctr" defTabSz="1028752">
              <a:defRPr/>
            </a:pPr>
            <a:r>
              <a:rPr lang="fr-MA" sz="9600" b="1" dirty="0">
                <a:solidFill>
                  <a:schemeClr val="accent5">
                    <a:lumMod val="75000"/>
                  </a:schemeClr>
                </a:solidFill>
                <a:latin typeface="Dosis" pitchFamily="2" charset="0"/>
              </a:rPr>
              <a:t>Une vache </a:t>
            </a:r>
            <a:endParaRPr lang="fr-FR" sz="9600" dirty="0">
              <a:solidFill>
                <a:schemeClr val="bg1">
                  <a:lumMod val="50000"/>
                </a:schemeClr>
              </a:solidFill>
              <a:latin typeface="Dosis" pitchFamily="2" charset="0"/>
            </a:endParaRPr>
          </a:p>
        </p:txBody>
      </p:sp>
      <p:sp>
        <p:nvSpPr>
          <p:cNvPr id="3" name="ZoneTexte 2">
            <a:extLst>
              <a:ext uri="{FF2B5EF4-FFF2-40B4-BE49-F238E27FC236}">
                <a16:creationId xmlns:a16="http://schemas.microsoft.com/office/drawing/2014/main" id="{8C2182CE-24C8-B5A3-63E6-C5AD557FCAAF}"/>
              </a:ext>
            </a:extLst>
          </p:cNvPr>
          <p:cNvSpPr txBox="1"/>
          <p:nvPr/>
        </p:nvSpPr>
        <p:spPr>
          <a:xfrm>
            <a:off x="1256724" y="558488"/>
            <a:ext cx="11234656" cy="445828"/>
          </a:xfrm>
          <a:prstGeom prst="rect">
            <a:avLst/>
          </a:prstGeom>
          <a:noFill/>
        </p:spPr>
        <p:txBody>
          <a:bodyPr wrap="square">
            <a:spAutoFit/>
          </a:bodyPr>
          <a:lstStyle/>
          <a:p>
            <a:pPr marL="0" lvl="1" defTabSz="685834">
              <a:lnSpc>
                <a:spcPts val="3017"/>
              </a:lnSpc>
              <a:spcBef>
                <a:spcPct val="0"/>
              </a:spcBef>
              <a:defRPr/>
            </a:pPr>
            <a:r>
              <a:rPr lang="en-US" sz="2250" b="1" dirty="0">
                <a:solidFill>
                  <a:prstClr val="white">
                    <a:lumMod val="65000"/>
                  </a:prstClr>
                </a:solidFill>
                <a:latin typeface="Dosis" pitchFamily="2" charset="0"/>
              </a:rPr>
              <a:t>Une </a:t>
            </a:r>
            <a:r>
              <a:rPr lang="en-US" sz="2250" b="1" dirty="0" err="1">
                <a:solidFill>
                  <a:prstClr val="white">
                    <a:lumMod val="65000"/>
                  </a:prstClr>
                </a:solidFill>
                <a:latin typeface="Dosis" pitchFamily="2" charset="0"/>
              </a:rPr>
              <a:t>vache</a:t>
            </a:r>
            <a:r>
              <a:rPr lang="en-US" sz="2250" b="1" dirty="0">
                <a:solidFill>
                  <a:prstClr val="white">
                    <a:lumMod val="65000"/>
                  </a:prstClr>
                </a:solidFill>
                <a:latin typeface="Dosis" pitchFamily="2" charset="0"/>
              </a:rPr>
              <a:t>. </a:t>
            </a:r>
            <a:r>
              <a:rPr lang="en-US" sz="2250" b="1" dirty="0" err="1">
                <a:solidFill>
                  <a:prstClr val="white">
                    <a:lumMod val="65000"/>
                  </a:prstClr>
                </a:solidFill>
                <a:latin typeface="Dosis" pitchFamily="2" charset="0"/>
              </a:rPr>
              <a:t>Répétons</a:t>
            </a:r>
            <a:r>
              <a:rPr lang="en-US" sz="2250" b="1" dirty="0">
                <a:solidFill>
                  <a:prstClr val="white">
                    <a:lumMod val="65000"/>
                  </a:prstClr>
                </a:solidFill>
                <a:latin typeface="Dosis" pitchFamily="2" charset="0"/>
              </a:rPr>
              <a:t> ensemble “</a:t>
            </a:r>
            <a:r>
              <a:rPr lang="en-US" sz="2250" b="1" dirty="0" err="1">
                <a:solidFill>
                  <a:prstClr val="white">
                    <a:lumMod val="65000"/>
                  </a:prstClr>
                </a:solidFill>
                <a:latin typeface="Dosis" pitchFamily="2" charset="0"/>
              </a:rPr>
              <a:t>une</a:t>
            </a:r>
            <a:r>
              <a:rPr lang="en-US" sz="2250" b="1" dirty="0">
                <a:solidFill>
                  <a:prstClr val="white">
                    <a:lumMod val="65000"/>
                  </a:prstClr>
                </a:solidFill>
                <a:latin typeface="Dosis" pitchFamily="2" charset="0"/>
              </a:rPr>
              <a:t> </a:t>
            </a:r>
            <a:r>
              <a:rPr lang="en-US" sz="2250" b="1" dirty="0" err="1">
                <a:solidFill>
                  <a:prstClr val="white">
                    <a:lumMod val="65000"/>
                  </a:prstClr>
                </a:solidFill>
                <a:latin typeface="Dosis" pitchFamily="2" charset="0"/>
              </a:rPr>
              <a:t>vache</a:t>
            </a:r>
            <a:r>
              <a:rPr lang="en-US" sz="2250" b="1" dirty="0">
                <a:solidFill>
                  <a:prstClr val="white">
                    <a:lumMod val="65000"/>
                  </a:prstClr>
                </a:solidFill>
                <a:latin typeface="Dosis" pitchFamily="2" charset="0"/>
              </a:rPr>
              <a:t>”</a:t>
            </a:r>
          </a:p>
        </p:txBody>
      </p:sp>
      <p:graphicFrame>
        <p:nvGraphicFramePr>
          <p:cNvPr id="8" name="Tableau 7">
            <a:extLst>
              <a:ext uri="{FF2B5EF4-FFF2-40B4-BE49-F238E27FC236}">
                <a16:creationId xmlns:a16="http://schemas.microsoft.com/office/drawing/2014/main" id="{8233350A-34FD-8397-9FD3-C33FADEDAF6E}"/>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5" name="Freeform 8">
            <a:extLst>
              <a:ext uri="{FF2B5EF4-FFF2-40B4-BE49-F238E27FC236}">
                <a16:creationId xmlns:a16="http://schemas.microsoft.com/office/drawing/2014/main" id="{D524050F-F003-C3F4-3064-340F951FE3DA}"/>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2" name="Image 1">
            <a:extLst>
              <a:ext uri="{FF2B5EF4-FFF2-40B4-BE49-F238E27FC236}">
                <a16:creationId xmlns:a16="http://schemas.microsoft.com/office/drawing/2014/main" id="{68742C81-73CD-BB8E-65C2-BD7AF674695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63199" y="3693288"/>
            <a:ext cx="5029200" cy="3373561"/>
          </a:xfrm>
          <a:prstGeom prst="rect">
            <a:avLst/>
          </a:prstGeom>
        </p:spPr>
      </p:pic>
    </p:spTree>
    <p:extLst>
      <p:ext uri="{BB962C8B-B14F-4D97-AF65-F5344CB8AC3E}">
        <p14:creationId xmlns:p14="http://schemas.microsoft.com/office/powerpoint/2010/main" val="2735834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66B5-A34F-476A-E525-7C9DB79219E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217B77-0A81-B77E-92AB-5A401CB9CE05}"/>
              </a:ext>
            </a:extLst>
          </p:cNvPr>
          <p:cNvSpPr/>
          <p:nvPr/>
        </p:nvSpPr>
        <p:spPr>
          <a:xfrm>
            <a:off x="0" y="3465"/>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05E5A357-4EB4-A1A2-46DF-86183790B9D8}"/>
              </a:ext>
            </a:extLst>
          </p:cNvPr>
          <p:cNvSpPr/>
          <p:nvPr/>
        </p:nvSpPr>
        <p:spPr>
          <a:xfrm>
            <a:off x="359120" y="563883"/>
            <a:ext cx="12997759" cy="9380217"/>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29D90E0A-A005-FE16-F06D-F26D6B5B965A}"/>
              </a:ext>
            </a:extLst>
          </p:cNvPr>
          <p:cNvSpPr/>
          <p:nvPr/>
        </p:nvSpPr>
        <p:spPr>
          <a:xfrm>
            <a:off x="359122" y="487754"/>
            <a:ext cx="12997758"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8" name="ZoneTexte 7">
            <a:extLst>
              <a:ext uri="{FF2B5EF4-FFF2-40B4-BE49-F238E27FC236}">
                <a16:creationId xmlns:a16="http://schemas.microsoft.com/office/drawing/2014/main" id="{63DA5D0B-6226-6644-6EA2-683BD1270A73}"/>
              </a:ext>
            </a:extLst>
          </p:cNvPr>
          <p:cNvSpPr txBox="1"/>
          <p:nvPr/>
        </p:nvSpPr>
        <p:spPr>
          <a:xfrm>
            <a:off x="1235396" y="563883"/>
            <a:ext cx="11328475" cy="823302"/>
          </a:xfrm>
          <a:prstGeom prst="rect">
            <a:avLst/>
          </a:prstGeom>
          <a:noFill/>
        </p:spPr>
        <p:txBody>
          <a:bodyPr wrap="square">
            <a:spAutoFit/>
          </a:bodyPr>
          <a:lstStyle/>
          <a:p>
            <a:pPr marL="0" lvl="1" defTabSz="685834">
              <a:lnSpc>
                <a:spcPts val="3017"/>
              </a:lnSpc>
              <a:spcBef>
                <a:spcPct val="0"/>
              </a:spcBef>
              <a:defRPr/>
            </a:pPr>
            <a:r>
              <a:rPr lang="fr-FR" sz="2250" b="1" dirty="0">
                <a:solidFill>
                  <a:prstClr val="white">
                    <a:lumMod val="65000"/>
                  </a:prstClr>
                </a:solidFill>
                <a:latin typeface="Dosis" pitchFamily="2" charset="0"/>
              </a:rPr>
              <a:t>Qui veut dire les mots? </a:t>
            </a:r>
          </a:p>
          <a:p>
            <a:pPr marL="0" lvl="1" defTabSz="685834">
              <a:lnSpc>
                <a:spcPts val="3017"/>
              </a:lnSpc>
              <a:spcBef>
                <a:spcPct val="0"/>
              </a:spcBef>
              <a:defRPr/>
            </a:pPr>
            <a:r>
              <a:rPr lang="fr-FR" sz="2000" b="1" i="1" dirty="0">
                <a:solidFill>
                  <a:prstClr val="white">
                    <a:lumMod val="65000"/>
                  </a:prstClr>
                </a:solidFill>
                <a:latin typeface="Dosis" pitchFamily="2" charset="0"/>
              </a:rPr>
              <a:t>L’enseignant (e)  désigne  trois élèves. Il pointe les images en changeant l’ordre à  chaque fois. </a:t>
            </a:r>
          </a:p>
        </p:txBody>
      </p:sp>
      <p:graphicFrame>
        <p:nvGraphicFramePr>
          <p:cNvPr id="3" name="Tableau 2">
            <a:extLst>
              <a:ext uri="{FF2B5EF4-FFF2-40B4-BE49-F238E27FC236}">
                <a16:creationId xmlns:a16="http://schemas.microsoft.com/office/drawing/2014/main" id="{A89F5361-6C62-58C9-D6E6-D0FA7E87794B}"/>
              </a:ext>
            </a:extLst>
          </p:cNvPr>
          <p:cNvGraphicFramePr>
            <a:graphicFrameLocks noGrp="1"/>
          </p:cNvGraphicFramePr>
          <p:nvPr>
            <p:custDataLst>
              <p:tags r:id="rId1"/>
            </p:custDataLst>
            <p:extLst>
              <p:ext uri="{D42A27DB-BD31-4B8C-83A1-F6EECF244321}">
                <p14:modId xmlns:p14="http://schemas.microsoft.com/office/powerpoint/2010/main" val="3998834383"/>
              </p:ext>
            </p:extLst>
          </p:nvPr>
        </p:nvGraphicFramePr>
        <p:xfrm>
          <a:off x="0" y="7993"/>
          <a:ext cx="13716000" cy="656285"/>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656285">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 name="Freeform 8">
            <a:extLst>
              <a:ext uri="{FF2B5EF4-FFF2-40B4-BE49-F238E27FC236}">
                <a16:creationId xmlns:a16="http://schemas.microsoft.com/office/drawing/2014/main" id="{86939AA7-B8B8-F133-CD00-66FCFFA51965}"/>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5" name="Image 4">
            <a:extLst>
              <a:ext uri="{FF2B5EF4-FFF2-40B4-BE49-F238E27FC236}">
                <a16:creationId xmlns:a16="http://schemas.microsoft.com/office/drawing/2014/main" id="{BEE4FE64-D4D2-AB63-2340-A197E8BA9C8C}"/>
              </a:ext>
            </a:extLst>
          </p:cNvPr>
          <p:cNvPicPr>
            <a:picLocks noChangeAspect="1"/>
          </p:cNvPicPr>
          <p:nvPr/>
        </p:nvPicPr>
        <p:blipFill>
          <a:blip r:embed="rId5">
            <a:clrChange>
              <a:clrFrom>
                <a:srgbClr val="FFFFFF"/>
              </a:clrFrom>
              <a:clrTo>
                <a:srgbClr val="FFFFFF">
                  <a:alpha val="0"/>
                </a:srgbClr>
              </a:clrTo>
            </a:clrChange>
          </a:blip>
          <a:srcRect l="8300" t="15392" r="7546" b="7116"/>
          <a:stretch/>
        </p:blipFill>
        <p:spPr>
          <a:xfrm>
            <a:off x="12258874" y="539835"/>
            <a:ext cx="1063368" cy="709260"/>
          </a:xfrm>
          <a:prstGeom prst="rect">
            <a:avLst/>
          </a:prstGeom>
        </p:spPr>
      </p:pic>
      <p:pic>
        <p:nvPicPr>
          <p:cNvPr id="6" name="Image 5">
            <a:extLst>
              <a:ext uri="{FF2B5EF4-FFF2-40B4-BE49-F238E27FC236}">
                <a16:creationId xmlns:a16="http://schemas.microsoft.com/office/drawing/2014/main" id="{03E63359-C01F-7874-3DB9-F84DF395958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970972" y="3721015"/>
            <a:ext cx="2423385" cy="3093937"/>
          </a:xfrm>
          <a:prstGeom prst="rect">
            <a:avLst/>
          </a:prstGeom>
        </p:spPr>
      </p:pic>
      <p:pic>
        <p:nvPicPr>
          <p:cNvPr id="14" name="Image 13">
            <a:extLst>
              <a:ext uri="{FF2B5EF4-FFF2-40B4-BE49-F238E27FC236}">
                <a16:creationId xmlns:a16="http://schemas.microsoft.com/office/drawing/2014/main" id="{A91279ED-922B-596F-CAA1-C0029D30303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016715" y="4253834"/>
            <a:ext cx="3132964" cy="2585166"/>
          </a:xfrm>
          <a:prstGeom prst="rect">
            <a:avLst/>
          </a:prstGeom>
        </p:spPr>
      </p:pic>
      <p:pic>
        <p:nvPicPr>
          <p:cNvPr id="15" name="Image 14">
            <a:extLst>
              <a:ext uri="{FF2B5EF4-FFF2-40B4-BE49-F238E27FC236}">
                <a16:creationId xmlns:a16="http://schemas.microsoft.com/office/drawing/2014/main" id="{E0EEE1DB-C041-6706-A671-FFF06752AAB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825948" y="4886905"/>
            <a:ext cx="2723939" cy="1928047"/>
          </a:xfrm>
          <a:prstGeom prst="rect">
            <a:avLst/>
          </a:prstGeom>
        </p:spPr>
      </p:pic>
      <p:pic>
        <p:nvPicPr>
          <p:cNvPr id="17" name="Image 16">
            <a:extLst>
              <a:ext uri="{FF2B5EF4-FFF2-40B4-BE49-F238E27FC236}">
                <a16:creationId xmlns:a16="http://schemas.microsoft.com/office/drawing/2014/main" id="{CC854C70-30E9-ED0B-596B-AD1611B0CA8E}"/>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044027" y="4229786"/>
            <a:ext cx="2723939" cy="2585166"/>
          </a:xfrm>
          <a:prstGeom prst="rect">
            <a:avLst/>
          </a:prstGeom>
        </p:spPr>
      </p:pic>
    </p:spTree>
    <p:extLst>
      <p:ext uri="{BB962C8B-B14F-4D97-AF65-F5344CB8AC3E}">
        <p14:creationId xmlns:p14="http://schemas.microsoft.com/office/powerpoint/2010/main" val="4055077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CD12B-34B0-44AC-1CC0-84971E6D294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4D07CF9-0731-137A-7795-A9832B56BF0B}"/>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6" name="Rectangle : coins arrondis 5">
            <a:extLst>
              <a:ext uri="{FF2B5EF4-FFF2-40B4-BE49-F238E27FC236}">
                <a16:creationId xmlns:a16="http://schemas.microsoft.com/office/drawing/2014/main" id="{376866D8-058C-A8FA-D8C4-E60334FDAA24}"/>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83F4F8B9-0290-A05F-1334-C510B25817ED}"/>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 name="ZoneTexte 1">
            <a:extLst>
              <a:ext uri="{FF2B5EF4-FFF2-40B4-BE49-F238E27FC236}">
                <a16:creationId xmlns:a16="http://schemas.microsoft.com/office/drawing/2014/main" id="{D10E5B9F-2C33-6D1F-226E-389062A7C13D}"/>
              </a:ext>
            </a:extLst>
          </p:cNvPr>
          <p:cNvSpPr txBox="1"/>
          <p:nvPr/>
        </p:nvSpPr>
        <p:spPr>
          <a:xfrm>
            <a:off x="1440182" y="941213"/>
            <a:ext cx="10690262" cy="392287"/>
          </a:xfrm>
          <a:prstGeom prst="rect">
            <a:avLst/>
          </a:prstGeom>
          <a:noFill/>
        </p:spPr>
        <p:txBody>
          <a:bodyPr wrap="square">
            <a:spAutoFit/>
          </a:bodyPr>
          <a:lstStyle/>
          <a:p>
            <a:pPr defTabSz="685834">
              <a:defRPr/>
            </a:pPr>
            <a:r>
              <a:rPr lang="fr-MA" sz="1949" dirty="0">
                <a:solidFill>
                  <a:prstClr val="white">
                    <a:lumMod val="65000"/>
                  </a:prstClr>
                </a:solidFill>
                <a:latin typeface="Dosis" pitchFamily="2" charset="0"/>
              </a:rPr>
              <a:t>. </a:t>
            </a:r>
          </a:p>
        </p:txBody>
      </p:sp>
      <p:sp>
        <p:nvSpPr>
          <p:cNvPr id="10" name="ZoneTexte 9">
            <a:extLst>
              <a:ext uri="{FF2B5EF4-FFF2-40B4-BE49-F238E27FC236}">
                <a16:creationId xmlns:a16="http://schemas.microsoft.com/office/drawing/2014/main" id="{8670E985-F079-6A2D-4F0B-619C56676A51}"/>
              </a:ext>
            </a:extLst>
          </p:cNvPr>
          <p:cNvSpPr txBox="1"/>
          <p:nvPr/>
        </p:nvSpPr>
        <p:spPr>
          <a:xfrm>
            <a:off x="1111104" y="543735"/>
            <a:ext cx="11493790" cy="445828"/>
          </a:xfrm>
          <a:prstGeom prst="rect">
            <a:avLst/>
          </a:prstGeom>
          <a:noFill/>
        </p:spPr>
        <p:txBody>
          <a:bodyPr wrap="square">
            <a:spAutoFit/>
          </a:bodyPr>
          <a:lstStyle/>
          <a:p>
            <a:pPr marL="0" lvl="1" defTabSz="685834">
              <a:lnSpc>
                <a:spcPts val="3017"/>
              </a:lnSpc>
              <a:spcBef>
                <a:spcPct val="0"/>
              </a:spcBef>
              <a:defRPr/>
            </a:pPr>
            <a:r>
              <a:rPr lang="fr-FR" sz="2250" b="1" dirty="0">
                <a:solidFill>
                  <a:prstClr val="white">
                    <a:lumMod val="65000"/>
                  </a:prstClr>
                </a:solidFill>
                <a:latin typeface="Dosis" pitchFamily="2" charset="0"/>
              </a:rPr>
              <a:t>C’est un chat. Comment vous dites chat dans votre langue?</a:t>
            </a:r>
          </a:p>
        </p:txBody>
      </p:sp>
      <p:graphicFrame>
        <p:nvGraphicFramePr>
          <p:cNvPr id="3" name="Tableau 2">
            <a:extLst>
              <a:ext uri="{FF2B5EF4-FFF2-40B4-BE49-F238E27FC236}">
                <a16:creationId xmlns:a16="http://schemas.microsoft.com/office/drawing/2014/main" id="{FC64578A-3012-0D6D-20A3-DC1C64A64622}"/>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Freeform 8">
            <a:extLst>
              <a:ext uri="{FF2B5EF4-FFF2-40B4-BE49-F238E27FC236}">
                <a16:creationId xmlns:a16="http://schemas.microsoft.com/office/drawing/2014/main" id="{56665CCC-8BAC-82A7-79E9-EF0BBEA9A4A1}"/>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14" name="Image 13">
            <a:extLst>
              <a:ext uri="{FF2B5EF4-FFF2-40B4-BE49-F238E27FC236}">
                <a16:creationId xmlns:a16="http://schemas.microsoft.com/office/drawing/2014/main" id="{499B0159-9335-79DE-185F-CD427CA4CCC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05301" y="2596696"/>
            <a:ext cx="5105399" cy="5093609"/>
          </a:xfrm>
          <a:prstGeom prst="rect">
            <a:avLst/>
          </a:prstGeom>
        </p:spPr>
      </p:pic>
    </p:spTree>
    <p:extLst>
      <p:ext uri="{BB962C8B-B14F-4D97-AF65-F5344CB8AC3E}">
        <p14:creationId xmlns:p14="http://schemas.microsoft.com/office/powerpoint/2010/main" val="1696003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85834">
              <a:defRPr/>
            </a:pPr>
            <a:endParaRPr lang="fr-MA" sz="1350" dirty="0">
              <a:solidFill>
                <a:prstClr val="black"/>
              </a:solidFill>
              <a:latin typeface="Dosis" pitchFamily="2" charset="0"/>
            </a:endParaRPr>
          </a:p>
        </p:txBody>
      </p:sp>
      <p:grpSp>
        <p:nvGrpSpPr>
          <p:cNvPr id="3" name="Group 3"/>
          <p:cNvGrpSpPr/>
          <p:nvPr/>
        </p:nvGrpSpPr>
        <p:grpSpPr>
          <a:xfrm>
            <a:off x="857250" y="1180450"/>
            <a:ext cx="12001500" cy="7926101"/>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defTabSz="685834">
                <a:defRPr/>
              </a:pPr>
              <a:endParaRPr lang="fr-MA" sz="135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38101" tIns="38101" rIns="38101" bIns="38101" rtlCol="0" anchor="ctr"/>
            <a:lstStyle/>
            <a:p>
              <a:pPr algn="ctr" defTabSz="685834">
                <a:lnSpc>
                  <a:spcPts val="2409"/>
                </a:lnSpc>
                <a:defRPr/>
              </a:pPr>
              <a:endParaRPr sz="1350" dirty="0">
                <a:solidFill>
                  <a:prstClr val="black"/>
                </a:solidFill>
                <a:latin typeface="Dosis" pitchFamily="2" charset="0"/>
              </a:endParaRPr>
            </a:p>
          </p:txBody>
        </p:sp>
      </p:grpSp>
      <p:sp>
        <p:nvSpPr>
          <p:cNvPr id="7" name="Freeform 7"/>
          <p:cNvSpPr/>
          <p:nvPr/>
        </p:nvSpPr>
        <p:spPr>
          <a:xfrm>
            <a:off x="1179966" y="571500"/>
            <a:ext cx="929375" cy="892201"/>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pitchFamily="2" charset="0"/>
            </a:endParaRPr>
          </a:p>
        </p:txBody>
      </p:sp>
      <p:sp>
        <p:nvSpPr>
          <p:cNvPr id="10" name="ZoneTexte 9">
            <a:extLst>
              <a:ext uri="{FF2B5EF4-FFF2-40B4-BE49-F238E27FC236}">
                <a16:creationId xmlns:a16="http://schemas.microsoft.com/office/drawing/2014/main" id="{797E087D-5FB9-0D89-12A1-098B2632F30A}"/>
              </a:ext>
            </a:extLst>
          </p:cNvPr>
          <p:cNvSpPr txBox="1"/>
          <p:nvPr/>
        </p:nvSpPr>
        <p:spPr>
          <a:xfrm>
            <a:off x="1193821" y="2071848"/>
            <a:ext cx="11681640" cy="1192634"/>
          </a:xfrm>
          <a:prstGeom prst="rect">
            <a:avLst/>
          </a:prstGeom>
          <a:noFill/>
        </p:spPr>
        <p:txBody>
          <a:bodyPr wrap="square" rtlCol="0">
            <a:spAutoFit/>
          </a:bodyPr>
          <a:lstStyle/>
          <a:p>
            <a:pPr algn="ctr" defTabSz="685834">
              <a:spcAft>
                <a:spcPts val="900"/>
              </a:spcAft>
              <a:defRPr/>
            </a:pPr>
            <a:r>
              <a:rPr lang="fr-FR" sz="3200" dirty="0">
                <a:solidFill>
                  <a:srgbClr val="106585"/>
                </a:solidFill>
                <a:latin typeface="Dosis" pitchFamily="2" charset="0"/>
              </a:rPr>
              <a:t>A la fin de la séance d’aujourd’hui,</a:t>
            </a:r>
          </a:p>
          <a:p>
            <a:pPr algn="ctr" defTabSz="685834">
              <a:spcAft>
                <a:spcPts val="900"/>
              </a:spcAft>
              <a:defRPr/>
            </a:pPr>
            <a:r>
              <a:rPr lang="fr-FR" sz="3200" dirty="0">
                <a:solidFill>
                  <a:srgbClr val="106585"/>
                </a:solidFill>
                <a:latin typeface="Dosis" pitchFamily="2" charset="0"/>
              </a:rPr>
              <a:t> </a:t>
            </a:r>
            <a:r>
              <a:rPr lang="fr-FR" sz="3200" b="1" dirty="0">
                <a:solidFill>
                  <a:srgbClr val="106585"/>
                </a:solidFill>
                <a:latin typeface="Dosis" pitchFamily="2" charset="0"/>
              </a:rPr>
              <a:t>au moins 80% des élèves </a:t>
            </a:r>
            <a:r>
              <a:rPr lang="fr-FR" sz="3200" dirty="0">
                <a:solidFill>
                  <a:srgbClr val="106585"/>
                </a:solidFill>
                <a:latin typeface="Dosis" pitchFamily="2" charset="0"/>
              </a:rPr>
              <a:t>doivent être capables de : </a:t>
            </a:r>
          </a:p>
        </p:txBody>
      </p:sp>
      <p:grpSp>
        <p:nvGrpSpPr>
          <p:cNvPr id="6" name="Groupe 5">
            <a:extLst>
              <a:ext uri="{FF2B5EF4-FFF2-40B4-BE49-F238E27FC236}">
                <a16:creationId xmlns:a16="http://schemas.microsoft.com/office/drawing/2014/main" id="{361841AB-7BBF-E5DF-ECC0-9422AF094E7E}"/>
              </a:ext>
            </a:extLst>
          </p:cNvPr>
          <p:cNvGrpSpPr/>
          <p:nvPr/>
        </p:nvGrpSpPr>
        <p:grpSpPr>
          <a:xfrm>
            <a:off x="1426411" y="4277900"/>
            <a:ext cx="10896600" cy="3304000"/>
            <a:chOff x="3316484" y="4600550"/>
            <a:chExt cx="9396747" cy="2104846"/>
          </a:xfrm>
        </p:grpSpPr>
        <p:sp>
          <p:nvSpPr>
            <p:cNvPr id="8" name="Freeform 17">
              <a:extLst>
                <a:ext uri="{FF2B5EF4-FFF2-40B4-BE49-F238E27FC236}">
                  <a16:creationId xmlns:a16="http://schemas.microsoft.com/office/drawing/2014/main" id="{60BD1024-05C8-C151-181A-C15273BA80F2}"/>
                </a:ext>
              </a:extLst>
            </p:cNvPr>
            <p:cNvSpPr/>
            <p:nvPr/>
          </p:nvSpPr>
          <p:spPr>
            <a:xfrm>
              <a:off x="3316484" y="4600550"/>
              <a:ext cx="9396747" cy="2104846"/>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4">
                <a:defRPr/>
              </a:pPr>
              <a:endParaRPr lang="fr-MA" sz="1000" dirty="0">
                <a:solidFill>
                  <a:prstClr val="black"/>
                </a:solidFill>
                <a:latin typeface="Dosis" pitchFamily="2" charset="0"/>
              </a:endParaRPr>
            </a:p>
          </p:txBody>
        </p:sp>
        <p:sp>
          <p:nvSpPr>
            <p:cNvPr id="13" name="ZoneTexte 12">
              <a:extLst>
                <a:ext uri="{FF2B5EF4-FFF2-40B4-BE49-F238E27FC236}">
                  <a16:creationId xmlns:a16="http://schemas.microsoft.com/office/drawing/2014/main" id="{21CEE908-A23E-3615-FC3A-B9D65947341C}"/>
                </a:ext>
              </a:extLst>
            </p:cNvPr>
            <p:cNvSpPr txBox="1"/>
            <p:nvPr/>
          </p:nvSpPr>
          <p:spPr>
            <a:xfrm>
              <a:off x="4045023" y="4803725"/>
              <a:ext cx="8358095" cy="681351"/>
            </a:xfrm>
            <a:prstGeom prst="rect">
              <a:avLst/>
            </a:prstGeom>
            <a:noFill/>
          </p:spPr>
          <p:txBody>
            <a:bodyPr wrap="square" rtlCol="0">
              <a:spAutoFit/>
            </a:bodyPr>
            <a:lstStyle/>
            <a:p>
              <a:pPr defTabSz="685834">
                <a:spcAft>
                  <a:spcPts val="900"/>
                </a:spcAft>
                <a:defRPr/>
              </a:pPr>
              <a:r>
                <a:rPr lang="fr-FR" sz="2800" dirty="0">
                  <a:solidFill>
                    <a:schemeClr val="accent5">
                      <a:lumMod val="50000"/>
                    </a:schemeClr>
                  </a:solidFill>
                  <a:latin typeface="Dosis" pitchFamily="2" charset="0"/>
                </a:rPr>
                <a:t>Comprendre et produire les </a:t>
              </a:r>
              <a:r>
                <a:rPr lang="fr-FR" sz="2800" b="1" dirty="0">
                  <a:solidFill>
                    <a:schemeClr val="accent5">
                      <a:lumMod val="50000"/>
                    </a:schemeClr>
                  </a:solidFill>
                  <a:latin typeface="Dosis" pitchFamily="2" charset="0"/>
                </a:rPr>
                <a:t>mots du vocabulaire:</a:t>
              </a:r>
            </a:p>
            <a:p>
              <a:pPr algn="ctr"/>
              <a:r>
                <a:rPr lang="fr-MA" sz="2800" b="1" dirty="0">
                  <a:solidFill>
                    <a:schemeClr val="accent5">
                      <a:lumMod val="75000"/>
                    </a:schemeClr>
                  </a:solidFill>
                  <a:latin typeface="Dosis" pitchFamily="2" charset="0"/>
                </a:rPr>
                <a:t>usine – vélo – chat – ours – poule – loup – vache – cheval.</a:t>
              </a:r>
              <a:endParaRPr lang="fr-FR" sz="2800" b="1" dirty="0">
                <a:solidFill>
                  <a:schemeClr val="accent5">
                    <a:lumMod val="75000"/>
                  </a:schemeClr>
                </a:solidFill>
                <a:latin typeface="Dosis" pitchFamily="2" charset="0"/>
              </a:endParaRPr>
            </a:p>
          </p:txBody>
        </p:sp>
        <p:sp>
          <p:nvSpPr>
            <p:cNvPr id="14" name="ZoneTexte 13">
              <a:extLst>
                <a:ext uri="{FF2B5EF4-FFF2-40B4-BE49-F238E27FC236}">
                  <a16:creationId xmlns:a16="http://schemas.microsoft.com/office/drawing/2014/main" id="{2C5D3884-B682-E82B-6AA4-10FF3C852B6C}"/>
                </a:ext>
              </a:extLst>
            </p:cNvPr>
            <p:cNvSpPr txBox="1"/>
            <p:nvPr/>
          </p:nvSpPr>
          <p:spPr>
            <a:xfrm>
              <a:off x="4064434" y="5718125"/>
              <a:ext cx="8547581" cy="333322"/>
            </a:xfrm>
            <a:prstGeom prst="rect">
              <a:avLst/>
            </a:prstGeom>
            <a:noFill/>
          </p:spPr>
          <p:txBody>
            <a:bodyPr wrap="square" rtlCol="0">
              <a:spAutoFit/>
            </a:bodyPr>
            <a:lstStyle/>
            <a:p>
              <a:pPr defTabSz="685834">
                <a:spcAft>
                  <a:spcPts val="900"/>
                </a:spcAft>
                <a:defRPr/>
              </a:pPr>
              <a:r>
                <a:rPr lang="fr-FR" sz="2800" dirty="0">
                  <a:solidFill>
                    <a:schemeClr val="accent5">
                      <a:lumMod val="50000"/>
                    </a:schemeClr>
                  </a:solidFill>
                  <a:latin typeface="Dosis" pitchFamily="2" charset="0"/>
                </a:rPr>
                <a:t>Identifier, nommer, lire et écrire </a:t>
              </a:r>
              <a:r>
                <a:rPr lang="fr-FR" sz="2800" b="1" dirty="0">
                  <a:solidFill>
                    <a:schemeClr val="accent5">
                      <a:lumMod val="75000"/>
                    </a:schemeClr>
                  </a:solidFill>
                  <a:latin typeface="Dosis" pitchFamily="2" charset="0"/>
                </a:rPr>
                <a:t>les lettres: </a:t>
              </a:r>
              <a:r>
                <a:rPr lang="fr-MA" sz="2800" b="1" dirty="0">
                  <a:solidFill>
                    <a:schemeClr val="accent5">
                      <a:lumMod val="75000"/>
                    </a:schemeClr>
                  </a:solidFill>
                  <a:latin typeface="Dosis" pitchFamily="2" charset="0"/>
                </a:rPr>
                <a:t> o – g– p - q</a:t>
              </a:r>
              <a:r>
                <a:rPr lang="fr-FR" sz="2800" b="1" dirty="0">
                  <a:solidFill>
                    <a:schemeClr val="accent5">
                      <a:lumMod val="75000"/>
                    </a:schemeClr>
                  </a:solidFill>
                  <a:latin typeface="Dosis" pitchFamily="2" charset="0"/>
                </a:rPr>
                <a:t>.</a:t>
              </a:r>
            </a:p>
          </p:txBody>
        </p:sp>
        <p:sp>
          <p:nvSpPr>
            <p:cNvPr id="15" name="Freeform 17">
              <a:extLst>
                <a:ext uri="{FF2B5EF4-FFF2-40B4-BE49-F238E27FC236}">
                  <a16:creationId xmlns:a16="http://schemas.microsoft.com/office/drawing/2014/main" id="{82E50CCC-DE92-9198-59AA-3EDF1EA1822F}"/>
                </a:ext>
              </a:extLst>
            </p:cNvPr>
            <p:cNvSpPr/>
            <p:nvPr/>
          </p:nvSpPr>
          <p:spPr>
            <a:xfrm>
              <a:off x="3407728" y="4676599"/>
              <a:ext cx="637296" cy="2028797"/>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5">
                <a:extLst>
                  <a:ext uri="{96DAC541-7B7A-43D3-8B79-37D633B846F1}">
                    <asvg:svgBlip xmlns:asvg="http://schemas.microsoft.com/office/drawing/2016/SVG/main" r:embed="rId6"/>
                  </a:ext>
                </a:extLst>
              </a:blip>
              <a:stretch>
                <a:fillRect l="-109199" t="-6937" r="-896458" b="-829367"/>
              </a:stretch>
            </a:blipFill>
          </p:spPr>
          <p:txBody>
            <a:bodyPr/>
            <a:lstStyle/>
            <a:p>
              <a:pPr defTabSz="685834">
                <a:defRPr/>
              </a:pPr>
              <a:endParaRPr lang="fr-MA" sz="1000" dirty="0">
                <a:solidFill>
                  <a:prstClr val="black"/>
                </a:solidFill>
                <a:latin typeface="Dosis" pitchFamily="2" charset="0"/>
              </a:endParaRPr>
            </a:p>
          </p:txBody>
        </p:sp>
      </p:grpSp>
      <p:sp>
        <p:nvSpPr>
          <p:cNvPr id="9" name="Oval 86">
            <a:extLst>
              <a:ext uri="{FF2B5EF4-FFF2-40B4-BE49-F238E27FC236}">
                <a16:creationId xmlns:a16="http://schemas.microsoft.com/office/drawing/2014/main" id="{682BD923-01C7-9BB1-673D-4D7011C6955D}"/>
              </a:ext>
            </a:extLst>
          </p:cNvPr>
          <p:cNvSpPr/>
          <p:nvPr/>
        </p:nvSpPr>
        <p:spPr>
          <a:xfrm>
            <a:off x="1528885" y="4554662"/>
            <a:ext cx="732834" cy="781668"/>
          </a:xfrm>
          <a:prstGeom prst="ellipse">
            <a:avLst/>
          </a:prstGeom>
          <a:solidFill>
            <a:srgbClr val="005664"/>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spcBef>
                <a:spcPts val="0"/>
              </a:spcBef>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11" name="Oval 86">
            <a:extLst>
              <a:ext uri="{FF2B5EF4-FFF2-40B4-BE49-F238E27FC236}">
                <a16:creationId xmlns:a16="http://schemas.microsoft.com/office/drawing/2014/main" id="{A3F2B2E4-79BA-E754-F415-2B0997A410B3}"/>
              </a:ext>
            </a:extLst>
          </p:cNvPr>
          <p:cNvSpPr/>
          <p:nvPr/>
        </p:nvSpPr>
        <p:spPr>
          <a:xfrm>
            <a:off x="1528885" y="5958914"/>
            <a:ext cx="732834" cy="781667"/>
          </a:xfrm>
          <a:prstGeom prst="ellipse">
            <a:avLst/>
          </a:prstGeom>
          <a:solidFill>
            <a:srgbClr val="005664"/>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spcBef>
                <a:spcPts val="0"/>
              </a:spcBef>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pic>
        <p:nvPicPr>
          <p:cNvPr id="12" name="Graphique 30">
            <a:extLst>
              <a:ext uri="{FF2B5EF4-FFF2-40B4-BE49-F238E27FC236}">
                <a16:creationId xmlns:a16="http://schemas.microsoft.com/office/drawing/2014/main" id="{B3EA577C-3557-8FCB-2A20-EC36CC4B7A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392989" y="5886947"/>
            <a:ext cx="665435" cy="566623"/>
          </a:xfrm>
          <a:prstGeom prst="rect">
            <a:avLst/>
          </a:prstGeom>
        </p:spPr>
      </p:pic>
      <p:pic>
        <p:nvPicPr>
          <p:cNvPr id="16" name="Graphique 30">
            <a:extLst>
              <a:ext uri="{FF2B5EF4-FFF2-40B4-BE49-F238E27FC236}">
                <a16:creationId xmlns:a16="http://schemas.microsoft.com/office/drawing/2014/main" id="{B3EA577C-3557-8FCB-2A20-EC36CC4B7A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409700" y="4554662"/>
            <a:ext cx="665435" cy="566623"/>
          </a:xfrm>
          <a:prstGeom prst="rect">
            <a:avLst/>
          </a:prstGeom>
        </p:spPr>
      </p:pic>
    </p:spTree>
    <p:extLst>
      <p:ext uri="{BB962C8B-B14F-4D97-AF65-F5344CB8AC3E}">
        <p14:creationId xmlns:p14="http://schemas.microsoft.com/office/powerpoint/2010/main" val="1113929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7E4D1-CEF9-86A6-783F-52F90F71FB1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E9DA65B-678D-2686-2E00-2C8DB7D14DCE}"/>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24C926B1-A2C5-E4E2-C6E3-1CD20945D43B}"/>
              </a:ext>
            </a:extLst>
          </p:cNvPr>
          <p:cNvSpPr/>
          <p:nvPr/>
        </p:nvSpPr>
        <p:spPr>
          <a:xfrm>
            <a:off x="285752" y="330726"/>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77DE8B21-E16A-7070-0A04-EA8F277D8E3A}"/>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4" name="ZoneTexte 3">
            <a:extLst>
              <a:ext uri="{FF2B5EF4-FFF2-40B4-BE49-F238E27FC236}">
                <a16:creationId xmlns:a16="http://schemas.microsoft.com/office/drawing/2014/main" id="{24E9AAC6-8F9F-ACA7-2FD1-BC8104218547}"/>
              </a:ext>
            </a:extLst>
          </p:cNvPr>
          <p:cNvSpPr txBox="1"/>
          <p:nvPr/>
        </p:nvSpPr>
        <p:spPr>
          <a:xfrm>
            <a:off x="7010400" y="4577920"/>
            <a:ext cx="5266560" cy="1569660"/>
          </a:xfrm>
          <a:prstGeom prst="rect">
            <a:avLst/>
          </a:prstGeom>
          <a:noFill/>
        </p:spPr>
        <p:txBody>
          <a:bodyPr wrap="square" rtlCol="0">
            <a:spAutoFit/>
          </a:bodyPr>
          <a:lstStyle/>
          <a:p>
            <a:pPr algn="ctr" defTabSz="1028752">
              <a:defRPr/>
            </a:pPr>
            <a:r>
              <a:rPr lang="fr-MA" sz="9600" b="1" dirty="0">
                <a:solidFill>
                  <a:schemeClr val="accent5">
                    <a:lumMod val="75000"/>
                  </a:schemeClr>
                </a:solidFill>
                <a:latin typeface="Dosis" pitchFamily="2" charset="0"/>
              </a:rPr>
              <a:t>Un chat</a:t>
            </a:r>
            <a:endParaRPr lang="fr-FR" sz="9600" dirty="0">
              <a:solidFill>
                <a:schemeClr val="bg1">
                  <a:lumMod val="50000"/>
                </a:schemeClr>
              </a:solidFill>
              <a:latin typeface="Dosis" pitchFamily="2" charset="0"/>
            </a:endParaRPr>
          </a:p>
        </p:txBody>
      </p:sp>
      <p:sp>
        <p:nvSpPr>
          <p:cNvPr id="3" name="ZoneTexte 2">
            <a:extLst>
              <a:ext uri="{FF2B5EF4-FFF2-40B4-BE49-F238E27FC236}">
                <a16:creationId xmlns:a16="http://schemas.microsoft.com/office/drawing/2014/main" id="{26E6B69E-1C87-FC3A-94E3-BCF6B8DE4A0D}"/>
              </a:ext>
            </a:extLst>
          </p:cNvPr>
          <p:cNvSpPr txBox="1"/>
          <p:nvPr/>
        </p:nvSpPr>
        <p:spPr>
          <a:xfrm>
            <a:off x="1316872" y="546314"/>
            <a:ext cx="11234656" cy="445828"/>
          </a:xfrm>
          <a:prstGeom prst="rect">
            <a:avLst/>
          </a:prstGeom>
          <a:noFill/>
        </p:spPr>
        <p:txBody>
          <a:bodyPr wrap="square">
            <a:spAutoFit/>
          </a:bodyPr>
          <a:lstStyle/>
          <a:p>
            <a:pPr marL="0" lvl="1" defTabSz="685834">
              <a:lnSpc>
                <a:spcPts val="3017"/>
              </a:lnSpc>
              <a:spcBef>
                <a:spcPct val="0"/>
              </a:spcBef>
              <a:defRPr/>
            </a:pPr>
            <a:r>
              <a:rPr lang="fr-FR" sz="2250" b="1" dirty="0">
                <a:solidFill>
                  <a:prstClr val="white">
                    <a:lumMod val="65000"/>
                  </a:prstClr>
                </a:solidFill>
                <a:latin typeface="Dosis" pitchFamily="2" charset="0"/>
              </a:rPr>
              <a:t>Un chat</a:t>
            </a:r>
            <a:r>
              <a:rPr lang="en-US" sz="2250" b="1" dirty="0">
                <a:solidFill>
                  <a:prstClr val="white">
                    <a:lumMod val="65000"/>
                  </a:prstClr>
                </a:solidFill>
                <a:latin typeface="Dosis" pitchFamily="2" charset="0"/>
              </a:rPr>
              <a:t>. </a:t>
            </a:r>
            <a:r>
              <a:rPr lang="en-US" sz="2250" b="1" dirty="0" err="1">
                <a:solidFill>
                  <a:prstClr val="white">
                    <a:lumMod val="65000"/>
                  </a:prstClr>
                </a:solidFill>
                <a:latin typeface="Dosis" pitchFamily="2" charset="0"/>
              </a:rPr>
              <a:t>Répétons</a:t>
            </a:r>
            <a:r>
              <a:rPr lang="en-US" sz="2250" b="1" dirty="0">
                <a:solidFill>
                  <a:prstClr val="white">
                    <a:lumMod val="65000"/>
                  </a:prstClr>
                </a:solidFill>
                <a:latin typeface="Dosis" pitchFamily="2" charset="0"/>
              </a:rPr>
              <a:t> ensemble “</a:t>
            </a:r>
            <a:r>
              <a:rPr lang="fr-FR" sz="2250" b="1" dirty="0">
                <a:solidFill>
                  <a:prstClr val="white">
                    <a:lumMod val="65000"/>
                  </a:prstClr>
                </a:solidFill>
                <a:latin typeface="Dosis" pitchFamily="2" charset="0"/>
              </a:rPr>
              <a:t>un chat</a:t>
            </a:r>
            <a:r>
              <a:rPr lang="en-US" sz="2250" b="1" dirty="0">
                <a:solidFill>
                  <a:prstClr val="white">
                    <a:lumMod val="65000"/>
                  </a:prstClr>
                </a:solidFill>
                <a:latin typeface="Dosis" pitchFamily="2" charset="0"/>
              </a:rPr>
              <a:t>”  </a:t>
            </a:r>
          </a:p>
        </p:txBody>
      </p:sp>
      <p:graphicFrame>
        <p:nvGraphicFramePr>
          <p:cNvPr id="8" name="Tableau 7">
            <a:extLst>
              <a:ext uri="{FF2B5EF4-FFF2-40B4-BE49-F238E27FC236}">
                <a16:creationId xmlns:a16="http://schemas.microsoft.com/office/drawing/2014/main" id="{CEA6340B-86A3-CC05-002E-9E7912E2F242}"/>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5" name="Freeform 8">
            <a:extLst>
              <a:ext uri="{FF2B5EF4-FFF2-40B4-BE49-F238E27FC236}">
                <a16:creationId xmlns:a16="http://schemas.microsoft.com/office/drawing/2014/main" id="{1305EBB5-A2C9-A77B-5F4C-AFC39C964510}"/>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12" name="Image 11">
            <a:extLst>
              <a:ext uri="{FF2B5EF4-FFF2-40B4-BE49-F238E27FC236}">
                <a16:creationId xmlns:a16="http://schemas.microsoft.com/office/drawing/2014/main" id="{E72099CA-B93A-E90B-EB3B-C2E237D479D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57400" y="3362357"/>
            <a:ext cx="3422894" cy="4000786"/>
          </a:xfrm>
          <a:prstGeom prst="rect">
            <a:avLst/>
          </a:prstGeom>
        </p:spPr>
      </p:pic>
    </p:spTree>
    <p:extLst>
      <p:ext uri="{BB962C8B-B14F-4D97-AF65-F5344CB8AC3E}">
        <p14:creationId xmlns:p14="http://schemas.microsoft.com/office/powerpoint/2010/main" val="77314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853BD-28E3-7214-1864-95DC9224066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43592D4-4BD7-A75D-70DE-8831226E4261}"/>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6" name="Rectangle : coins arrondis 5">
            <a:extLst>
              <a:ext uri="{FF2B5EF4-FFF2-40B4-BE49-F238E27FC236}">
                <a16:creationId xmlns:a16="http://schemas.microsoft.com/office/drawing/2014/main" id="{CA32EBE1-EF85-7209-8A18-A98B6F88391E}"/>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64095E53-D262-49A0-BEC8-1D3ABD43E2D6}"/>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3" name="ZoneTexte 2">
            <a:extLst>
              <a:ext uri="{FF2B5EF4-FFF2-40B4-BE49-F238E27FC236}">
                <a16:creationId xmlns:a16="http://schemas.microsoft.com/office/drawing/2014/main" id="{78E3F7DB-1EF1-2677-3E1B-25B2EB067659}"/>
              </a:ext>
            </a:extLst>
          </p:cNvPr>
          <p:cNvSpPr txBox="1"/>
          <p:nvPr/>
        </p:nvSpPr>
        <p:spPr>
          <a:xfrm>
            <a:off x="1256724" y="431210"/>
            <a:ext cx="11493790" cy="445828"/>
          </a:xfrm>
          <a:prstGeom prst="rect">
            <a:avLst/>
          </a:prstGeom>
          <a:noFill/>
        </p:spPr>
        <p:txBody>
          <a:bodyPr wrap="square">
            <a:spAutoFit/>
          </a:bodyPr>
          <a:lstStyle/>
          <a:p>
            <a:pPr marL="0" lvl="1" defTabSz="685834">
              <a:lnSpc>
                <a:spcPts val="3017"/>
              </a:lnSpc>
              <a:spcBef>
                <a:spcPct val="0"/>
              </a:spcBef>
              <a:defRPr/>
            </a:pPr>
            <a:r>
              <a:rPr lang="fr-FR" sz="2250" b="1" dirty="0">
                <a:solidFill>
                  <a:prstClr val="white">
                    <a:lumMod val="65000"/>
                  </a:prstClr>
                </a:solidFill>
                <a:latin typeface="Dosis" pitchFamily="2" charset="0"/>
              </a:rPr>
              <a:t>C’est une poule. Comment vous dites poule  dans votre langue?</a:t>
            </a:r>
          </a:p>
        </p:txBody>
      </p:sp>
      <p:graphicFrame>
        <p:nvGraphicFramePr>
          <p:cNvPr id="7" name="Tableau 6">
            <a:extLst>
              <a:ext uri="{FF2B5EF4-FFF2-40B4-BE49-F238E27FC236}">
                <a16:creationId xmlns:a16="http://schemas.microsoft.com/office/drawing/2014/main" id="{8552E926-45EA-E2AC-904A-95CD190E568C}"/>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 name="Freeform 8">
            <a:extLst>
              <a:ext uri="{FF2B5EF4-FFF2-40B4-BE49-F238E27FC236}">
                <a16:creationId xmlns:a16="http://schemas.microsoft.com/office/drawing/2014/main" id="{F35E6946-00FC-FE5A-F4DF-0DABCB157126}"/>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8" name="Image 7">
            <a:extLst>
              <a:ext uri="{FF2B5EF4-FFF2-40B4-BE49-F238E27FC236}">
                <a16:creationId xmlns:a16="http://schemas.microsoft.com/office/drawing/2014/main" id="{78C38D9E-B6B0-4EC5-3903-E59C5BFF34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52900" y="2857500"/>
            <a:ext cx="5410200" cy="4572000"/>
          </a:xfrm>
          <a:prstGeom prst="rect">
            <a:avLst/>
          </a:prstGeom>
        </p:spPr>
      </p:pic>
    </p:spTree>
    <p:extLst>
      <p:ext uri="{BB962C8B-B14F-4D97-AF65-F5344CB8AC3E}">
        <p14:creationId xmlns:p14="http://schemas.microsoft.com/office/powerpoint/2010/main" val="353376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87FD3-A449-C1F3-4CC3-B62B2381957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77271BD-11AD-F814-E317-DAEE54B95D6E}"/>
              </a:ext>
            </a:extLst>
          </p:cNvPr>
          <p:cNvSpPr/>
          <p:nvPr/>
        </p:nvSpPr>
        <p:spPr>
          <a:xfrm>
            <a:off x="0" y="3465"/>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FF173488-2571-D1E8-D658-44DF857CF6FA}"/>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A276614A-29D3-EC5C-19C8-7ED96204C39E}"/>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6" name="ZoneTexte 5">
            <a:extLst>
              <a:ext uri="{FF2B5EF4-FFF2-40B4-BE49-F238E27FC236}">
                <a16:creationId xmlns:a16="http://schemas.microsoft.com/office/drawing/2014/main" id="{269E8E8F-22C4-A16B-0F1E-20D6F656EB88}"/>
              </a:ext>
            </a:extLst>
          </p:cNvPr>
          <p:cNvSpPr txBox="1"/>
          <p:nvPr/>
        </p:nvSpPr>
        <p:spPr>
          <a:xfrm>
            <a:off x="6767328" y="4430715"/>
            <a:ext cx="5638800" cy="1569660"/>
          </a:xfrm>
          <a:prstGeom prst="rect">
            <a:avLst/>
          </a:prstGeom>
          <a:noFill/>
        </p:spPr>
        <p:txBody>
          <a:bodyPr wrap="square" rtlCol="0">
            <a:spAutoFit/>
          </a:bodyPr>
          <a:lstStyle/>
          <a:p>
            <a:pPr algn="ctr" defTabSz="1028752">
              <a:defRPr/>
            </a:pPr>
            <a:r>
              <a:rPr lang="fr-MA" sz="9600" b="1" dirty="0">
                <a:solidFill>
                  <a:schemeClr val="accent5">
                    <a:lumMod val="75000"/>
                  </a:schemeClr>
                </a:solidFill>
                <a:latin typeface="Dosis" pitchFamily="2" charset="0"/>
              </a:rPr>
              <a:t>Une poule </a:t>
            </a:r>
            <a:endParaRPr lang="fr-FR" sz="9600" b="1" dirty="0">
              <a:solidFill>
                <a:schemeClr val="bg1">
                  <a:lumMod val="50000"/>
                </a:schemeClr>
              </a:solidFill>
              <a:latin typeface="Dosis" pitchFamily="2" charset="0"/>
            </a:endParaRPr>
          </a:p>
        </p:txBody>
      </p:sp>
      <p:sp>
        <p:nvSpPr>
          <p:cNvPr id="3" name="ZoneTexte 2">
            <a:extLst>
              <a:ext uri="{FF2B5EF4-FFF2-40B4-BE49-F238E27FC236}">
                <a16:creationId xmlns:a16="http://schemas.microsoft.com/office/drawing/2014/main" id="{9E222135-8AAB-3CB9-0C78-51C87566506A}"/>
              </a:ext>
            </a:extLst>
          </p:cNvPr>
          <p:cNvSpPr txBox="1"/>
          <p:nvPr/>
        </p:nvSpPr>
        <p:spPr>
          <a:xfrm>
            <a:off x="1240672" y="383702"/>
            <a:ext cx="9144000" cy="445828"/>
          </a:xfrm>
          <a:prstGeom prst="rect">
            <a:avLst/>
          </a:prstGeom>
          <a:noFill/>
        </p:spPr>
        <p:txBody>
          <a:bodyPr wrap="square">
            <a:spAutoFit/>
          </a:bodyPr>
          <a:lstStyle/>
          <a:p>
            <a:pPr marL="0" lvl="1" defTabSz="685834">
              <a:lnSpc>
                <a:spcPts val="3017"/>
              </a:lnSpc>
              <a:spcBef>
                <a:spcPct val="0"/>
              </a:spcBef>
              <a:defRPr/>
            </a:pPr>
            <a:r>
              <a:rPr lang="en-US" sz="2250" b="1" dirty="0">
                <a:solidFill>
                  <a:prstClr val="white">
                    <a:lumMod val="65000"/>
                  </a:prstClr>
                </a:solidFill>
                <a:latin typeface="Dosis" pitchFamily="2" charset="0"/>
              </a:rPr>
              <a:t>Une poule . </a:t>
            </a:r>
            <a:r>
              <a:rPr lang="en-US" sz="2250" b="1" dirty="0" err="1">
                <a:solidFill>
                  <a:prstClr val="white">
                    <a:lumMod val="65000"/>
                  </a:prstClr>
                </a:solidFill>
                <a:latin typeface="Dosis" pitchFamily="2" charset="0"/>
              </a:rPr>
              <a:t>Répétons</a:t>
            </a:r>
            <a:r>
              <a:rPr lang="en-US" sz="2250" b="1" dirty="0">
                <a:solidFill>
                  <a:prstClr val="white">
                    <a:lumMod val="65000"/>
                  </a:prstClr>
                </a:solidFill>
                <a:latin typeface="Dosis" pitchFamily="2" charset="0"/>
              </a:rPr>
              <a:t> ensemble Une poule ”. </a:t>
            </a:r>
          </a:p>
        </p:txBody>
      </p:sp>
      <p:graphicFrame>
        <p:nvGraphicFramePr>
          <p:cNvPr id="8" name="Tableau 7">
            <a:extLst>
              <a:ext uri="{FF2B5EF4-FFF2-40B4-BE49-F238E27FC236}">
                <a16:creationId xmlns:a16="http://schemas.microsoft.com/office/drawing/2014/main" id="{2819C883-464C-9C98-EB41-EAA2653939AD}"/>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7" name="Freeform 8">
            <a:extLst>
              <a:ext uri="{FF2B5EF4-FFF2-40B4-BE49-F238E27FC236}">
                <a16:creationId xmlns:a16="http://schemas.microsoft.com/office/drawing/2014/main" id="{04BC88E2-2131-C452-FBA1-629C723F0813}"/>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2" name="Image 1">
            <a:extLst>
              <a:ext uri="{FF2B5EF4-FFF2-40B4-BE49-F238E27FC236}">
                <a16:creationId xmlns:a16="http://schemas.microsoft.com/office/drawing/2014/main" id="{8D5B1442-B331-D41D-4AF1-F02BC7A6DFD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05000" y="3693530"/>
            <a:ext cx="3779084" cy="3044031"/>
          </a:xfrm>
          <a:prstGeom prst="rect">
            <a:avLst/>
          </a:prstGeom>
        </p:spPr>
      </p:pic>
    </p:spTree>
    <p:extLst>
      <p:ext uri="{BB962C8B-B14F-4D97-AF65-F5344CB8AC3E}">
        <p14:creationId xmlns:p14="http://schemas.microsoft.com/office/powerpoint/2010/main" val="1770068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91453-4DBB-FE5F-AC9C-58882821500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456B0E1-9EC1-C7FC-EBB0-578AA0E03454}"/>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6" name="Rectangle : coins arrondis 5">
            <a:extLst>
              <a:ext uri="{FF2B5EF4-FFF2-40B4-BE49-F238E27FC236}">
                <a16:creationId xmlns:a16="http://schemas.microsoft.com/office/drawing/2014/main" id="{57EF1803-54BE-6089-87C4-D68865169624}"/>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943BFAD0-EC43-E832-BE8B-4FD75C4573EB}"/>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3" name="ZoneTexte 2">
            <a:extLst>
              <a:ext uri="{FF2B5EF4-FFF2-40B4-BE49-F238E27FC236}">
                <a16:creationId xmlns:a16="http://schemas.microsoft.com/office/drawing/2014/main" id="{3CA26985-2583-FC2B-E218-1BB1FE82202D}"/>
              </a:ext>
            </a:extLst>
          </p:cNvPr>
          <p:cNvSpPr txBox="1"/>
          <p:nvPr/>
        </p:nvSpPr>
        <p:spPr>
          <a:xfrm>
            <a:off x="1256724" y="526907"/>
            <a:ext cx="11493790" cy="445828"/>
          </a:xfrm>
          <a:prstGeom prst="rect">
            <a:avLst/>
          </a:prstGeom>
          <a:noFill/>
        </p:spPr>
        <p:txBody>
          <a:bodyPr wrap="square">
            <a:spAutoFit/>
          </a:bodyPr>
          <a:lstStyle/>
          <a:p>
            <a:pPr marL="0" lvl="1" defTabSz="685834">
              <a:lnSpc>
                <a:spcPts val="3017"/>
              </a:lnSpc>
              <a:spcBef>
                <a:spcPct val="0"/>
              </a:spcBef>
              <a:defRPr/>
            </a:pPr>
            <a:r>
              <a:rPr lang="fr-FR" sz="2250" b="1" dirty="0">
                <a:solidFill>
                  <a:prstClr val="white">
                    <a:lumMod val="65000"/>
                  </a:prstClr>
                </a:solidFill>
                <a:latin typeface="Dosis" pitchFamily="2" charset="0"/>
              </a:rPr>
              <a:t>C’est une usine. Comment vous dites usine dans votre langue?</a:t>
            </a:r>
          </a:p>
        </p:txBody>
      </p:sp>
      <p:graphicFrame>
        <p:nvGraphicFramePr>
          <p:cNvPr id="7" name="Tableau 6">
            <a:extLst>
              <a:ext uri="{FF2B5EF4-FFF2-40B4-BE49-F238E27FC236}">
                <a16:creationId xmlns:a16="http://schemas.microsoft.com/office/drawing/2014/main" id="{8D8B2C12-2452-7E60-F467-325E7DD91929}"/>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 name="Freeform 8">
            <a:extLst>
              <a:ext uri="{FF2B5EF4-FFF2-40B4-BE49-F238E27FC236}">
                <a16:creationId xmlns:a16="http://schemas.microsoft.com/office/drawing/2014/main" id="{DBFF1B04-9D3D-2FB6-BCE2-FCBCC254F785}"/>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10" name="Image 9" descr="Une image contenant bâtiment, dessin, ciel, phare&#10;&#10;Le contenu généré par l’IA peut être incorrect.">
            <a:extLst>
              <a:ext uri="{FF2B5EF4-FFF2-40B4-BE49-F238E27FC236}">
                <a16:creationId xmlns:a16="http://schemas.microsoft.com/office/drawing/2014/main" id="{3176032D-9461-6DCE-593D-A2E515A5AB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3470" y="3347787"/>
            <a:ext cx="5449060" cy="3591426"/>
          </a:xfrm>
          <a:prstGeom prst="rect">
            <a:avLst/>
          </a:prstGeom>
        </p:spPr>
      </p:pic>
    </p:spTree>
    <p:extLst>
      <p:ext uri="{BB962C8B-B14F-4D97-AF65-F5344CB8AC3E}">
        <p14:creationId xmlns:p14="http://schemas.microsoft.com/office/powerpoint/2010/main" val="4293809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5D0F6-7088-4B85-4F8C-AAECB1E99D5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CF7A0EA-B7B8-59BA-24A8-52041A17078F}"/>
              </a:ext>
            </a:extLst>
          </p:cNvPr>
          <p:cNvSpPr/>
          <p:nvPr/>
        </p:nvSpPr>
        <p:spPr>
          <a:xfrm>
            <a:off x="0" y="3465"/>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BE043B5-3063-C738-543B-C6F79A0B8434}"/>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8A25CFCB-C4F5-0EC6-BB35-5A961C730C6F}"/>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6" name="ZoneTexte 5">
            <a:extLst>
              <a:ext uri="{FF2B5EF4-FFF2-40B4-BE49-F238E27FC236}">
                <a16:creationId xmlns:a16="http://schemas.microsoft.com/office/drawing/2014/main" id="{6F0EEB9B-349B-F117-6ABE-DBA635548355}"/>
              </a:ext>
            </a:extLst>
          </p:cNvPr>
          <p:cNvSpPr txBox="1"/>
          <p:nvPr/>
        </p:nvSpPr>
        <p:spPr>
          <a:xfrm>
            <a:off x="6827752" y="4358669"/>
            <a:ext cx="5626794" cy="1569660"/>
          </a:xfrm>
          <a:prstGeom prst="rect">
            <a:avLst/>
          </a:prstGeom>
          <a:noFill/>
        </p:spPr>
        <p:txBody>
          <a:bodyPr wrap="square" rtlCol="0">
            <a:spAutoFit/>
          </a:bodyPr>
          <a:lstStyle/>
          <a:p>
            <a:pPr algn="ctr" defTabSz="1028752">
              <a:defRPr/>
            </a:pPr>
            <a:r>
              <a:rPr lang="fr-MA" sz="9600" b="1" dirty="0">
                <a:solidFill>
                  <a:schemeClr val="accent5">
                    <a:lumMod val="75000"/>
                  </a:schemeClr>
                </a:solidFill>
                <a:latin typeface="Dosis" pitchFamily="2" charset="0"/>
              </a:rPr>
              <a:t>Une usine </a:t>
            </a:r>
            <a:endParaRPr lang="fr-FR" sz="9600" b="1" dirty="0">
              <a:solidFill>
                <a:schemeClr val="bg1">
                  <a:lumMod val="50000"/>
                </a:schemeClr>
              </a:solidFill>
              <a:latin typeface="Dosis" pitchFamily="2" charset="0"/>
            </a:endParaRPr>
          </a:p>
        </p:txBody>
      </p:sp>
      <p:sp>
        <p:nvSpPr>
          <p:cNvPr id="3" name="ZoneTexte 2">
            <a:extLst>
              <a:ext uri="{FF2B5EF4-FFF2-40B4-BE49-F238E27FC236}">
                <a16:creationId xmlns:a16="http://schemas.microsoft.com/office/drawing/2014/main" id="{5A427967-8ABD-70FF-BD08-37E17A452194}"/>
              </a:ext>
            </a:extLst>
          </p:cNvPr>
          <p:cNvSpPr txBox="1"/>
          <p:nvPr/>
        </p:nvSpPr>
        <p:spPr>
          <a:xfrm>
            <a:off x="1240672" y="383702"/>
            <a:ext cx="10265528" cy="445828"/>
          </a:xfrm>
          <a:prstGeom prst="rect">
            <a:avLst/>
          </a:prstGeom>
          <a:noFill/>
        </p:spPr>
        <p:txBody>
          <a:bodyPr wrap="square">
            <a:spAutoFit/>
          </a:bodyPr>
          <a:lstStyle/>
          <a:p>
            <a:pPr marL="0" lvl="1" defTabSz="685834">
              <a:lnSpc>
                <a:spcPts val="3017"/>
              </a:lnSpc>
              <a:spcBef>
                <a:spcPct val="0"/>
              </a:spcBef>
              <a:defRPr/>
            </a:pPr>
            <a:r>
              <a:rPr lang="fr-FR" sz="2250" b="1" dirty="0">
                <a:solidFill>
                  <a:prstClr val="white">
                    <a:lumMod val="65000"/>
                  </a:prstClr>
                </a:solidFill>
                <a:latin typeface="Dosis" pitchFamily="2" charset="0"/>
              </a:rPr>
              <a:t>Une usine</a:t>
            </a:r>
            <a:r>
              <a:rPr lang="en-US" sz="2250" b="1" dirty="0">
                <a:solidFill>
                  <a:prstClr val="white">
                    <a:lumMod val="65000"/>
                  </a:prstClr>
                </a:solidFill>
                <a:latin typeface="Dosis" pitchFamily="2" charset="0"/>
              </a:rPr>
              <a:t>. </a:t>
            </a:r>
            <a:r>
              <a:rPr lang="en-US" sz="2250" b="1" dirty="0" err="1">
                <a:solidFill>
                  <a:prstClr val="white">
                    <a:lumMod val="65000"/>
                  </a:prstClr>
                </a:solidFill>
                <a:latin typeface="Dosis" pitchFamily="2" charset="0"/>
              </a:rPr>
              <a:t>Répétons</a:t>
            </a:r>
            <a:r>
              <a:rPr lang="en-US" sz="2250" b="1" dirty="0">
                <a:solidFill>
                  <a:prstClr val="white">
                    <a:lumMod val="65000"/>
                  </a:prstClr>
                </a:solidFill>
                <a:latin typeface="Dosis" pitchFamily="2" charset="0"/>
              </a:rPr>
              <a:t> ensemble “</a:t>
            </a:r>
            <a:r>
              <a:rPr lang="fr-FR" sz="2250" b="1" dirty="0">
                <a:solidFill>
                  <a:prstClr val="white">
                    <a:lumMod val="65000"/>
                  </a:prstClr>
                </a:solidFill>
                <a:latin typeface="Dosis" pitchFamily="2" charset="0"/>
              </a:rPr>
              <a:t>une usine</a:t>
            </a:r>
            <a:r>
              <a:rPr lang="en-US" sz="2250" b="1" dirty="0">
                <a:solidFill>
                  <a:prstClr val="white">
                    <a:lumMod val="65000"/>
                  </a:prstClr>
                </a:solidFill>
                <a:latin typeface="Dosis" pitchFamily="2" charset="0"/>
              </a:rPr>
              <a:t>”. </a:t>
            </a:r>
          </a:p>
        </p:txBody>
      </p:sp>
      <p:graphicFrame>
        <p:nvGraphicFramePr>
          <p:cNvPr id="8" name="Tableau 7">
            <a:extLst>
              <a:ext uri="{FF2B5EF4-FFF2-40B4-BE49-F238E27FC236}">
                <a16:creationId xmlns:a16="http://schemas.microsoft.com/office/drawing/2014/main" id="{E9428636-F692-2082-A0AA-57087F212465}"/>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7" name="Freeform 8">
            <a:extLst>
              <a:ext uri="{FF2B5EF4-FFF2-40B4-BE49-F238E27FC236}">
                <a16:creationId xmlns:a16="http://schemas.microsoft.com/office/drawing/2014/main" id="{2E1F49D4-3014-0678-6E15-094A1B3D3E89}"/>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11" name="Image 10" descr="Une image contenant bâtiment, dessin, ciel, phare&#10;&#10;Le contenu généré par l’IA peut être incorrect.">
            <a:extLst>
              <a:ext uri="{FF2B5EF4-FFF2-40B4-BE49-F238E27FC236}">
                <a16:creationId xmlns:a16="http://schemas.microsoft.com/office/drawing/2014/main" id="{60FB74E9-5201-7788-9B25-A1581240B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454" y="3293800"/>
            <a:ext cx="4705730" cy="3699398"/>
          </a:xfrm>
          <a:prstGeom prst="rect">
            <a:avLst/>
          </a:prstGeom>
        </p:spPr>
      </p:pic>
    </p:spTree>
    <p:extLst>
      <p:ext uri="{BB962C8B-B14F-4D97-AF65-F5344CB8AC3E}">
        <p14:creationId xmlns:p14="http://schemas.microsoft.com/office/powerpoint/2010/main" val="142423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69FEA5-6BB4-83AA-E62A-A2CC7A9053B1}"/>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6" name="Rectangle : coins arrondis 5">
            <a:extLst>
              <a:ext uri="{FF2B5EF4-FFF2-40B4-BE49-F238E27FC236}">
                <a16:creationId xmlns:a16="http://schemas.microsoft.com/office/drawing/2014/main" id="{33462B92-8DD2-9108-BB2A-87207CA9457D}"/>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814AEF14-00B0-16E0-AE70-639A262B3893}"/>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3" name="ZoneTexte 2">
            <a:extLst>
              <a:ext uri="{FF2B5EF4-FFF2-40B4-BE49-F238E27FC236}">
                <a16:creationId xmlns:a16="http://schemas.microsoft.com/office/drawing/2014/main" id="{7EA960B5-E12D-422B-6285-D06A4E93395A}"/>
              </a:ext>
            </a:extLst>
          </p:cNvPr>
          <p:cNvSpPr txBox="1"/>
          <p:nvPr/>
        </p:nvSpPr>
        <p:spPr>
          <a:xfrm>
            <a:off x="1240672" y="420621"/>
            <a:ext cx="11493790" cy="445828"/>
          </a:xfrm>
          <a:prstGeom prst="rect">
            <a:avLst/>
          </a:prstGeom>
          <a:noFill/>
        </p:spPr>
        <p:txBody>
          <a:bodyPr wrap="square">
            <a:spAutoFit/>
          </a:bodyPr>
          <a:lstStyle/>
          <a:p>
            <a:pPr marL="0" lvl="1" defTabSz="685834">
              <a:lnSpc>
                <a:spcPts val="3017"/>
              </a:lnSpc>
              <a:spcBef>
                <a:spcPct val="0"/>
              </a:spcBef>
              <a:defRPr/>
            </a:pPr>
            <a:r>
              <a:rPr lang="fr-FR" sz="2250" b="1" dirty="0">
                <a:solidFill>
                  <a:prstClr val="white">
                    <a:lumMod val="65000"/>
                  </a:prstClr>
                </a:solidFill>
                <a:latin typeface="Dosis" pitchFamily="2" charset="0"/>
              </a:rPr>
              <a:t>C’est un vélo. Comment vous dites vélo dans votre langue?</a:t>
            </a:r>
          </a:p>
        </p:txBody>
      </p:sp>
      <p:graphicFrame>
        <p:nvGraphicFramePr>
          <p:cNvPr id="7" name="Tableau 6">
            <a:extLst>
              <a:ext uri="{FF2B5EF4-FFF2-40B4-BE49-F238E27FC236}">
                <a16:creationId xmlns:a16="http://schemas.microsoft.com/office/drawing/2014/main" id="{80B3FBD9-10B7-287C-93CB-1AFC55DC011A}"/>
              </a:ext>
            </a:extLst>
          </p:cNvPr>
          <p:cNvGraphicFramePr>
            <a:graphicFrameLocks noGrp="1"/>
          </p:cNvGraphicFramePr>
          <p:nvPr>
            <p:custDataLst>
              <p:tags r:id="rId1"/>
            </p:custDataLst>
            <p:extLst>
              <p:ext uri="{D42A27DB-BD31-4B8C-83A1-F6EECF244321}">
                <p14:modId xmlns:p14="http://schemas.microsoft.com/office/powerpoint/2010/main" val="2731846469"/>
              </p:ext>
            </p:ext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 name="Freeform 8">
            <a:extLst>
              <a:ext uri="{FF2B5EF4-FFF2-40B4-BE49-F238E27FC236}">
                <a16:creationId xmlns:a16="http://schemas.microsoft.com/office/drawing/2014/main" id="{136C0D0E-EFD5-C153-49F3-218F059CD2B9}"/>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12" name="Picture 2">
            <a:extLst>
              <a:ext uri="{FF2B5EF4-FFF2-40B4-BE49-F238E27FC236}">
                <a16:creationId xmlns:a16="http://schemas.microsoft.com/office/drawing/2014/main" id="{954C09FD-C302-674F-2D7A-6611E91FBC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187566" y="3390900"/>
            <a:ext cx="5340869"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358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11992-0007-8469-4FB4-CFF415A311A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BB1EE06-5481-89E9-6299-443B4722749F}"/>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A4F9E775-E2AE-A139-A1A8-8C7640E105A9}"/>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8530AD6B-C170-B9F5-7ECB-D70C74FE852A}"/>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4" name="ZoneTexte 3">
            <a:extLst>
              <a:ext uri="{FF2B5EF4-FFF2-40B4-BE49-F238E27FC236}">
                <a16:creationId xmlns:a16="http://schemas.microsoft.com/office/drawing/2014/main" id="{B8F4E915-DAEA-C038-3518-19B76B4EC05F}"/>
              </a:ext>
            </a:extLst>
          </p:cNvPr>
          <p:cNvSpPr txBox="1"/>
          <p:nvPr/>
        </p:nvSpPr>
        <p:spPr>
          <a:xfrm>
            <a:off x="7086600" y="4375298"/>
            <a:ext cx="5410200" cy="1569660"/>
          </a:xfrm>
          <a:prstGeom prst="rect">
            <a:avLst/>
          </a:prstGeom>
          <a:noFill/>
        </p:spPr>
        <p:txBody>
          <a:bodyPr wrap="square" rtlCol="0">
            <a:spAutoFit/>
          </a:bodyPr>
          <a:lstStyle/>
          <a:p>
            <a:pPr algn="ctr" defTabSz="1028752">
              <a:defRPr/>
            </a:pPr>
            <a:r>
              <a:rPr lang="fr-MA" sz="9600" b="1" dirty="0">
                <a:solidFill>
                  <a:schemeClr val="accent5">
                    <a:lumMod val="75000"/>
                  </a:schemeClr>
                </a:solidFill>
                <a:latin typeface="Dosis" panose="02010703020202060003" pitchFamily="2" charset="0"/>
              </a:rPr>
              <a:t>Un vélo</a:t>
            </a:r>
            <a:endParaRPr lang="fr-FR" sz="8000" dirty="0">
              <a:solidFill>
                <a:schemeClr val="bg1">
                  <a:lumMod val="50000"/>
                </a:schemeClr>
              </a:solidFill>
              <a:latin typeface="Dosis" panose="02010703020202060003" pitchFamily="2" charset="0"/>
            </a:endParaRPr>
          </a:p>
        </p:txBody>
      </p:sp>
      <p:sp>
        <p:nvSpPr>
          <p:cNvPr id="6" name="ZoneTexte 5">
            <a:extLst>
              <a:ext uri="{FF2B5EF4-FFF2-40B4-BE49-F238E27FC236}">
                <a16:creationId xmlns:a16="http://schemas.microsoft.com/office/drawing/2014/main" id="{2104E565-C91D-ECF4-DB5F-BF2B71518237}"/>
              </a:ext>
            </a:extLst>
          </p:cNvPr>
          <p:cNvSpPr txBox="1"/>
          <p:nvPr/>
        </p:nvSpPr>
        <p:spPr>
          <a:xfrm>
            <a:off x="1240671" y="454498"/>
            <a:ext cx="10534650" cy="445828"/>
          </a:xfrm>
          <a:prstGeom prst="rect">
            <a:avLst/>
          </a:prstGeom>
          <a:noFill/>
        </p:spPr>
        <p:txBody>
          <a:bodyPr wrap="square">
            <a:spAutoFit/>
          </a:bodyPr>
          <a:lstStyle/>
          <a:p>
            <a:pPr marL="0" lvl="1" defTabSz="685834">
              <a:lnSpc>
                <a:spcPts val="3017"/>
              </a:lnSpc>
              <a:spcBef>
                <a:spcPct val="0"/>
              </a:spcBef>
              <a:defRPr/>
            </a:pPr>
            <a:r>
              <a:rPr lang="fr-FR" sz="2250" b="1" dirty="0">
                <a:solidFill>
                  <a:prstClr val="white">
                    <a:lumMod val="65000"/>
                  </a:prstClr>
                </a:solidFill>
                <a:latin typeface="Dosis" pitchFamily="2" charset="0"/>
              </a:rPr>
              <a:t>Un vélo </a:t>
            </a:r>
            <a:r>
              <a:rPr lang="en-US" sz="2250" b="1" dirty="0">
                <a:solidFill>
                  <a:prstClr val="white">
                    <a:lumMod val="65000"/>
                  </a:prstClr>
                </a:solidFill>
                <a:latin typeface="Dosis" pitchFamily="2" charset="0"/>
              </a:rPr>
              <a:t>. </a:t>
            </a:r>
            <a:r>
              <a:rPr lang="en-US" sz="2250" b="1" dirty="0" err="1">
                <a:solidFill>
                  <a:prstClr val="white">
                    <a:lumMod val="65000"/>
                  </a:prstClr>
                </a:solidFill>
                <a:latin typeface="Dosis" pitchFamily="2" charset="0"/>
              </a:rPr>
              <a:t>Répétons</a:t>
            </a:r>
            <a:r>
              <a:rPr lang="en-US" sz="2250" b="1" dirty="0">
                <a:solidFill>
                  <a:prstClr val="white">
                    <a:lumMod val="65000"/>
                  </a:prstClr>
                </a:solidFill>
                <a:latin typeface="Dosis" pitchFamily="2" charset="0"/>
              </a:rPr>
              <a:t> ensemble “</a:t>
            </a:r>
            <a:r>
              <a:rPr lang="fr-FR" sz="2250" b="1" dirty="0">
                <a:solidFill>
                  <a:prstClr val="white">
                    <a:lumMod val="65000"/>
                  </a:prstClr>
                </a:solidFill>
                <a:latin typeface="Dosis" pitchFamily="2" charset="0"/>
              </a:rPr>
              <a:t>un vélo</a:t>
            </a:r>
            <a:r>
              <a:rPr lang="en-US" sz="2250" b="1" dirty="0">
                <a:solidFill>
                  <a:prstClr val="white">
                    <a:lumMod val="65000"/>
                  </a:prstClr>
                </a:solidFill>
                <a:latin typeface="Dosis" pitchFamily="2" charset="0"/>
              </a:rPr>
              <a:t>”. </a:t>
            </a:r>
          </a:p>
        </p:txBody>
      </p:sp>
      <p:graphicFrame>
        <p:nvGraphicFramePr>
          <p:cNvPr id="2" name="Tableau 1">
            <a:extLst>
              <a:ext uri="{FF2B5EF4-FFF2-40B4-BE49-F238E27FC236}">
                <a16:creationId xmlns:a16="http://schemas.microsoft.com/office/drawing/2014/main" id="{6889D7A2-8489-3A24-65AB-B4C19610F2CB}"/>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3" name="Freeform 8">
            <a:extLst>
              <a:ext uri="{FF2B5EF4-FFF2-40B4-BE49-F238E27FC236}">
                <a16:creationId xmlns:a16="http://schemas.microsoft.com/office/drawing/2014/main" id="{77CB8465-DC12-2544-0071-B9B62929EA9F}"/>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7" name="Picture 2">
            <a:extLst>
              <a:ext uri="{FF2B5EF4-FFF2-40B4-BE49-F238E27FC236}">
                <a16:creationId xmlns:a16="http://schemas.microsoft.com/office/drawing/2014/main" id="{6C48305B-8E3B-7F79-1E37-C0BE8155D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981200" y="3766639"/>
            <a:ext cx="4238253" cy="2786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460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85834">
              <a:defRPr/>
            </a:pPr>
            <a:endParaRPr lang="fr-MA" sz="1350" dirty="0">
              <a:solidFill>
                <a:prstClr val="black"/>
              </a:solidFill>
              <a:latin typeface="Dosis" pitchFamily="2" charset="0"/>
            </a:endParaRPr>
          </a:p>
        </p:txBody>
      </p:sp>
      <p:sp>
        <p:nvSpPr>
          <p:cNvPr id="8" name="TextBox 8"/>
          <p:cNvSpPr txBox="1"/>
          <p:nvPr/>
        </p:nvSpPr>
        <p:spPr>
          <a:xfrm>
            <a:off x="4782791" y="8639428"/>
            <a:ext cx="3785406" cy="209994"/>
          </a:xfrm>
          <a:prstGeom prst="rect">
            <a:avLst/>
          </a:prstGeom>
        </p:spPr>
        <p:txBody>
          <a:bodyPr lIns="0" tIns="0" rIns="0" bIns="0" rtlCol="0" anchor="t">
            <a:spAutoFit/>
          </a:bodyPr>
          <a:lstStyle/>
          <a:p>
            <a:pPr algn="ctr" defTabSz="685834">
              <a:lnSpc>
                <a:spcPts val="1766"/>
              </a:lnSpc>
              <a:spcBef>
                <a:spcPct val="0"/>
              </a:spcBef>
              <a:defRPr/>
            </a:pPr>
            <a:r>
              <a:rPr lang="en-US" sz="1262">
                <a:solidFill>
                  <a:srgbClr val="FCFEFD"/>
                </a:solidFill>
                <a:latin typeface="Arimo Italics"/>
              </a:rPr>
              <a:t>Version provisoire pour la formation des enseignants </a:t>
            </a:r>
          </a:p>
        </p:txBody>
      </p:sp>
      <p:sp>
        <p:nvSpPr>
          <p:cNvPr id="4" name="Ellipse 3">
            <a:extLst>
              <a:ext uri="{FF2B5EF4-FFF2-40B4-BE49-F238E27FC236}">
                <a16:creationId xmlns:a16="http://schemas.microsoft.com/office/drawing/2014/main" id="{7B8AD40C-2D0F-1EA3-5411-160B69C67B8E}"/>
              </a:ext>
            </a:extLst>
          </p:cNvPr>
          <p:cNvSpPr/>
          <p:nvPr/>
        </p:nvSpPr>
        <p:spPr>
          <a:xfrm>
            <a:off x="2857500" y="1487584"/>
            <a:ext cx="8001000" cy="7924800"/>
          </a:xfrm>
          <a:prstGeom prst="ellipse">
            <a:avLst/>
          </a:prstGeom>
          <a:solidFill>
            <a:schemeClr val="tx2">
              <a:lumMod val="20000"/>
              <a:lumOff val="80000"/>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a:p>
            <a:pPr algn="ctr" defTabSz="685834">
              <a:lnSpc>
                <a:spcPts val="11099"/>
              </a:lnSpc>
            </a:pPr>
            <a:r>
              <a:rPr lang="fr-FR" sz="7200" b="1" dirty="0">
                <a:solidFill>
                  <a:srgbClr val="106585"/>
                </a:solidFill>
                <a:latin typeface="Microsoft Uighur" panose="02000000000000000000" pitchFamily="2" charset="-78"/>
                <a:cs typeface="Microsoft Uighur" panose="02000000000000000000" pitchFamily="2" charset="-78"/>
              </a:rPr>
              <a:t>Rebrassage</a:t>
            </a:r>
          </a:p>
          <a:p>
            <a:pPr algn="ctr" defTabSz="685834"/>
            <a:r>
              <a:rPr lang="fr-FR" sz="7200" b="1" dirty="0">
                <a:solidFill>
                  <a:srgbClr val="106585"/>
                </a:solidFill>
                <a:latin typeface="Microsoft Uighur" panose="02000000000000000000" pitchFamily="2" charset="-78"/>
                <a:cs typeface="Microsoft Uighur" panose="02000000000000000000" pitchFamily="2" charset="-78"/>
              </a:rPr>
              <a:t> du vocabulaire (1)</a:t>
            </a:r>
          </a:p>
          <a:p>
            <a:pPr algn="ctr" defTabSz="685834">
              <a:lnSpc>
                <a:spcPts val="11099"/>
              </a:lnSpc>
            </a:pPr>
            <a:endParaRPr lang="fr-FR" sz="6000" b="1" dirty="0">
              <a:solidFill>
                <a:schemeClr val="bg2">
                  <a:lumMod val="50000"/>
                </a:schemeClr>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p:txBody>
      </p:sp>
      <p:sp>
        <p:nvSpPr>
          <p:cNvPr id="9" name="TextBox 7"/>
          <p:cNvSpPr txBox="1"/>
          <p:nvPr/>
        </p:nvSpPr>
        <p:spPr>
          <a:xfrm>
            <a:off x="4775864" y="4457700"/>
            <a:ext cx="4445294" cy="806439"/>
          </a:xfrm>
          <a:prstGeom prst="rect">
            <a:avLst/>
          </a:prstGeom>
        </p:spPr>
        <p:txBody>
          <a:bodyPr wrap="square" lIns="0" tIns="0" rIns="0" bIns="0" rtlCol="0" anchor="t">
            <a:spAutoFit/>
          </a:bodyPr>
          <a:lstStyle/>
          <a:p>
            <a:pPr algn="ctr" defTabSz="685834">
              <a:lnSpc>
                <a:spcPts val="6911"/>
              </a:lnSpc>
              <a:defRPr/>
            </a:pPr>
            <a:r>
              <a:rPr lang="fr-FR" sz="4400" b="1" dirty="0">
                <a:solidFill>
                  <a:srgbClr val="00B0F0"/>
                </a:solidFill>
                <a:latin typeface="Dosis" pitchFamily="2" charset="0"/>
              </a:rPr>
              <a:t>Je dis, tu montres</a:t>
            </a:r>
            <a:endParaRPr lang="en-US" sz="4000" dirty="0">
              <a:solidFill>
                <a:srgbClr val="00B0F0"/>
              </a:solidFill>
              <a:latin typeface="Dosis" pitchFamily="2" charset="0"/>
            </a:endParaRPr>
          </a:p>
        </p:txBody>
      </p:sp>
      <p:pic>
        <p:nvPicPr>
          <p:cNvPr id="5" name="Image 4">
            <a:extLst>
              <a:ext uri="{FF2B5EF4-FFF2-40B4-BE49-F238E27FC236}">
                <a16:creationId xmlns:a16="http://schemas.microsoft.com/office/drawing/2014/main" id="{29BB862A-AC8B-6911-F9FE-45310BB6EF7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71981" y="5947785"/>
            <a:ext cx="3172038" cy="2209800"/>
          </a:xfrm>
          <a:prstGeom prst="rect">
            <a:avLst/>
          </a:prstGeom>
        </p:spPr>
      </p:pic>
    </p:spTree>
    <p:extLst>
      <p:ext uri="{BB962C8B-B14F-4D97-AF65-F5344CB8AC3E}">
        <p14:creationId xmlns:p14="http://schemas.microsoft.com/office/powerpoint/2010/main" val="2881370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E2E6AD-098B-FC2A-CF4E-7C2E6373871D}"/>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5" name="Rectangle : coins arrondis 4">
            <a:extLst>
              <a:ext uri="{FF2B5EF4-FFF2-40B4-BE49-F238E27FC236}">
                <a16:creationId xmlns:a16="http://schemas.microsoft.com/office/drawing/2014/main" id="{5A34B98B-5EF7-439B-6B03-176B0DB7DE30}"/>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6" name="Rectangle : coins arrondis 5">
            <a:extLst>
              <a:ext uri="{FF2B5EF4-FFF2-40B4-BE49-F238E27FC236}">
                <a16:creationId xmlns:a16="http://schemas.microsoft.com/office/drawing/2014/main" id="{EE830F5C-6FA4-7B17-50A3-8A39F90C4584}"/>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1" name="ZoneTexte 20">
            <a:extLst>
              <a:ext uri="{FF2B5EF4-FFF2-40B4-BE49-F238E27FC236}">
                <a16:creationId xmlns:a16="http://schemas.microsoft.com/office/drawing/2014/main" id="{BF6DB104-1405-FF42-3F6E-D1686F23FA66}"/>
              </a:ext>
            </a:extLst>
          </p:cNvPr>
          <p:cNvSpPr txBox="1"/>
          <p:nvPr/>
        </p:nvSpPr>
        <p:spPr>
          <a:xfrm>
            <a:off x="1240672" y="387038"/>
            <a:ext cx="9144000" cy="445828"/>
          </a:xfrm>
          <a:prstGeom prst="rect">
            <a:avLst/>
          </a:prstGeom>
          <a:noFill/>
        </p:spPr>
        <p:txBody>
          <a:bodyPr wrap="square">
            <a:spAutoFit/>
          </a:bodyPr>
          <a:lstStyle/>
          <a:p>
            <a:pPr marL="0" lvl="1" defTabSz="685834">
              <a:lnSpc>
                <a:spcPts val="3017"/>
              </a:lnSpc>
              <a:spcBef>
                <a:spcPct val="0"/>
              </a:spcBef>
              <a:defRPr/>
            </a:pPr>
            <a:r>
              <a:rPr lang="fr-FR" sz="2250" b="1" dirty="0">
                <a:solidFill>
                  <a:prstClr val="white">
                    <a:lumMod val="65000"/>
                  </a:prstClr>
                </a:solidFill>
                <a:latin typeface="Dosis" pitchFamily="2" charset="0"/>
              </a:rPr>
              <a:t>Prenez vos ardoises. </a:t>
            </a:r>
          </a:p>
        </p:txBody>
      </p:sp>
      <p:pic>
        <p:nvPicPr>
          <p:cNvPr id="2" name="Image 1">
            <a:extLst>
              <a:ext uri="{FF2B5EF4-FFF2-40B4-BE49-F238E27FC236}">
                <a16:creationId xmlns:a16="http://schemas.microsoft.com/office/drawing/2014/main" id="{BCEA9F10-38F1-462B-5970-D49CB94931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76600" y="2577771"/>
            <a:ext cx="6637199" cy="5131457"/>
          </a:xfrm>
          <a:prstGeom prst="rect">
            <a:avLst/>
          </a:prstGeom>
        </p:spPr>
      </p:pic>
      <p:graphicFrame>
        <p:nvGraphicFramePr>
          <p:cNvPr id="3" name="Tableau 2">
            <a:extLst>
              <a:ext uri="{FF2B5EF4-FFF2-40B4-BE49-F238E27FC236}">
                <a16:creationId xmlns:a16="http://schemas.microsoft.com/office/drawing/2014/main" id="{75677056-3925-E40E-2066-B01C0A808F30}"/>
              </a:ext>
            </a:extLst>
          </p:cNvPr>
          <p:cNvGraphicFramePr>
            <a:graphicFrameLocks noGrp="1"/>
          </p:cNvGraphicFramePr>
          <p:nvPr>
            <p:custDataLst>
              <p:tags r:id="rId1"/>
            </p:custDataLst>
            <p:extLst>
              <p:ext uri="{D42A27DB-BD31-4B8C-83A1-F6EECF244321}">
                <p14:modId xmlns:p14="http://schemas.microsoft.com/office/powerpoint/2010/main" val="2731846469"/>
              </p:ext>
            </p:ext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7" name="Freeform 8">
            <a:extLst>
              <a:ext uri="{FF2B5EF4-FFF2-40B4-BE49-F238E27FC236}">
                <a16:creationId xmlns:a16="http://schemas.microsoft.com/office/drawing/2014/main" id="{21DFF0EF-5167-8CFE-9623-9D6D78421681}"/>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defRPr/>
            </a:pPr>
            <a:endParaRPr lang="fr-MA" sz="1350" dirty="0">
              <a:solidFill>
                <a:prstClr val="black"/>
              </a:solidFill>
              <a:latin typeface="Dosis"/>
            </a:endParaRPr>
          </a:p>
        </p:txBody>
      </p:sp>
    </p:spTree>
    <p:extLst>
      <p:ext uri="{BB962C8B-B14F-4D97-AF65-F5344CB8AC3E}">
        <p14:creationId xmlns:p14="http://schemas.microsoft.com/office/powerpoint/2010/main" val="2934612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C6633-CBD0-CA72-8F35-B09444842A8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E53C5C1-D608-4183-FC9C-5A4D691DDBFF}"/>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AF7802A7-74E2-A9FC-1C2D-AAB6A8EDC844}"/>
              </a:ext>
            </a:extLst>
          </p:cNvPr>
          <p:cNvSpPr/>
          <p:nvPr/>
        </p:nvSpPr>
        <p:spPr>
          <a:xfrm>
            <a:off x="293605" y="495300"/>
            <a:ext cx="13164293" cy="92964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1" name="Rectangle : coins arrondis 10">
            <a:extLst>
              <a:ext uri="{FF2B5EF4-FFF2-40B4-BE49-F238E27FC236}">
                <a16:creationId xmlns:a16="http://schemas.microsoft.com/office/drawing/2014/main" id="{C2A6FA62-93D7-6111-A6EE-A5F1B539CA6A}"/>
              </a:ext>
            </a:extLst>
          </p:cNvPr>
          <p:cNvSpPr/>
          <p:nvPr/>
        </p:nvSpPr>
        <p:spPr>
          <a:xfrm>
            <a:off x="231347" y="395615"/>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17" name="ZoneTexte 16">
            <a:extLst>
              <a:ext uri="{FF2B5EF4-FFF2-40B4-BE49-F238E27FC236}">
                <a16:creationId xmlns:a16="http://schemas.microsoft.com/office/drawing/2014/main" id="{26CF5894-86F2-DC4E-2174-4D48296407B1}"/>
              </a:ext>
            </a:extLst>
          </p:cNvPr>
          <p:cNvSpPr txBox="1"/>
          <p:nvPr/>
        </p:nvSpPr>
        <p:spPr>
          <a:xfrm>
            <a:off x="1263592" y="922245"/>
            <a:ext cx="10690262" cy="400110"/>
          </a:xfrm>
          <a:prstGeom prst="rect">
            <a:avLst/>
          </a:prstGeom>
          <a:noFill/>
        </p:spPr>
        <p:txBody>
          <a:bodyPr wrap="square">
            <a:spAutoFit/>
          </a:bodyPr>
          <a:lstStyle/>
          <a:p>
            <a:pPr defTabSz="685834">
              <a:defRPr/>
            </a:pPr>
            <a:r>
              <a:rPr lang="fr-MA" sz="2000" b="1" i="1" dirty="0">
                <a:solidFill>
                  <a:prstClr val="white">
                    <a:lumMod val="65000"/>
                  </a:prstClr>
                </a:solidFill>
                <a:latin typeface="Dosis" pitchFamily="2" charset="0"/>
              </a:rPr>
              <a:t>L’enseignant (e ) dit les mots un par  un en changeant l’ordre. </a:t>
            </a:r>
          </a:p>
        </p:txBody>
      </p:sp>
      <p:grpSp>
        <p:nvGrpSpPr>
          <p:cNvPr id="12" name="Groupe 11">
            <a:extLst>
              <a:ext uri="{FF2B5EF4-FFF2-40B4-BE49-F238E27FC236}">
                <a16:creationId xmlns:a16="http://schemas.microsoft.com/office/drawing/2014/main" id="{298830C2-6FD5-CAA1-6AA7-94B62D52E17D}"/>
              </a:ext>
            </a:extLst>
          </p:cNvPr>
          <p:cNvGrpSpPr/>
          <p:nvPr/>
        </p:nvGrpSpPr>
        <p:grpSpPr>
          <a:xfrm>
            <a:off x="1979119" y="6558691"/>
            <a:ext cx="6997753" cy="764394"/>
            <a:chOff x="2683300" y="6491491"/>
            <a:chExt cx="6829995" cy="764394"/>
          </a:xfrm>
        </p:grpSpPr>
        <p:pic>
          <p:nvPicPr>
            <p:cNvPr id="36866" name="Picture 2" descr="Afbeeldingen over Circle Font – Blader in stockfoto's, vectoren en video's  over 1,068,626 | Adobe Stock">
              <a:extLst>
                <a:ext uri="{FF2B5EF4-FFF2-40B4-BE49-F238E27FC236}">
                  <a16:creationId xmlns:a16="http://schemas.microsoft.com/office/drawing/2014/main" id="{62BD3DD7-AB3D-5824-7E56-5B85DFEC30C1}"/>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2683300" y="6491491"/>
              <a:ext cx="890889" cy="76439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Afbeeldingen over Circle Font – Blader in stockfoto's, vectoren en video's  over 1,068,626 | Adobe Stock">
              <a:extLst>
                <a:ext uri="{FF2B5EF4-FFF2-40B4-BE49-F238E27FC236}">
                  <a16:creationId xmlns:a16="http://schemas.microsoft.com/office/drawing/2014/main" id="{8A5270CF-3E59-46CC-AC0E-08185A892C6F}"/>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5592988" y="6491491"/>
              <a:ext cx="803731" cy="76439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Afbeeldingen over Circle Font – Blader in stockfoto's, vectoren en video's  over 1,068,626 | Adobe Stock">
              <a:extLst>
                <a:ext uri="{FF2B5EF4-FFF2-40B4-BE49-F238E27FC236}">
                  <a16:creationId xmlns:a16="http://schemas.microsoft.com/office/drawing/2014/main" id="{8431400E-E8EE-47BD-BAB7-585D2DC13D8A}"/>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8709564" y="6491492"/>
              <a:ext cx="803731" cy="764392"/>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Image 3">
            <a:extLst>
              <a:ext uri="{FF2B5EF4-FFF2-40B4-BE49-F238E27FC236}">
                <a16:creationId xmlns:a16="http://schemas.microsoft.com/office/drawing/2014/main" id="{47EABA47-0AC5-C0C8-ABE0-254765D9917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161909" y="597328"/>
            <a:ext cx="1209978" cy="958215"/>
          </a:xfrm>
          <a:prstGeom prst="rect">
            <a:avLst/>
          </a:prstGeom>
        </p:spPr>
      </p:pic>
      <p:sp>
        <p:nvSpPr>
          <p:cNvPr id="3" name="Ellipse 2">
            <a:extLst>
              <a:ext uri="{FF2B5EF4-FFF2-40B4-BE49-F238E27FC236}">
                <a16:creationId xmlns:a16="http://schemas.microsoft.com/office/drawing/2014/main" id="{C8A0C154-BE55-B2CE-9DE8-DA0CF2D6089D}"/>
              </a:ext>
            </a:extLst>
          </p:cNvPr>
          <p:cNvSpPr/>
          <p:nvPr/>
        </p:nvSpPr>
        <p:spPr>
          <a:xfrm>
            <a:off x="11433121" y="6654094"/>
            <a:ext cx="607519" cy="573585"/>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MA" sz="3200" b="1" dirty="0">
                <a:solidFill>
                  <a:schemeClr val="bg1"/>
                </a:solidFill>
                <a:latin typeface="Dosis" pitchFamily="2" charset="0"/>
                <a:sym typeface="Symbol" panose="05050102010706020507" pitchFamily="18" charset="2"/>
              </a:rPr>
              <a:t></a:t>
            </a:r>
            <a:endParaRPr lang="fr-FR" sz="3200" dirty="0">
              <a:solidFill>
                <a:schemeClr val="bg1"/>
              </a:solidFill>
            </a:endParaRPr>
          </a:p>
        </p:txBody>
      </p:sp>
      <p:sp>
        <p:nvSpPr>
          <p:cNvPr id="19" name="ZoneTexte 18">
            <a:extLst>
              <a:ext uri="{FF2B5EF4-FFF2-40B4-BE49-F238E27FC236}">
                <a16:creationId xmlns:a16="http://schemas.microsoft.com/office/drawing/2014/main" id="{23566D70-49AF-81B8-5178-EB6AB0D851A5}"/>
              </a:ext>
            </a:extLst>
          </p:cNvPr>
          <p:cNvSpPr txBox="1"/>
          <p:nvPr/>
        </p:nvSpPr>
        <p:spPr>
          <a:xfrm>
            <a:off x="1263592" y="426946"/>
            <a:ext cx="12680780" cy="445828"/>
          </a:xfrm>
          <a:prstGeom prst="rect">
            <a:avLst/>
          </a:prstGeom>
          <a:noFill/>
        </p:spPr>
        <p:txBody>
          <a:bodyPr wrap="square">
            <a:spAutoFit/>
          </a:bodyPr>
          <a:lstStyle/>
          <a:p>
            <a:pPr marL="0" lvl="1" defTabSz="685834">
              <a:lnSpc>
                <a:spcPts val="3017"/>
              </a:lnSpc>
              <a:spcBef>
                <a:spcPct val="0"/>
              </a:spcBef>
              <a:defRPr/>
            </a:pPr>
            <a:r>
              <a:rPr lang="fr-FR" sz="2200" b="1" dirty="0">
                <a:solidFill>
                  <a:prstClr val="white">
                    <a:lumMod val="65000"/>
                  </a:prstClr>
                </a:solidFill>
                <a:latin typeface="Dosis" pitchFamily="2" charset="0"/>
              </a:rPr>
              <a:t>Ecrivez sur vos ardoises le numéro du mot que je vais dire</a:t>
            </a:r>
            <a:r>
              <a:rPr lang="fr-FR" sz="2100" b="1" dirty="0">
                <a:solidFill>
                  <a:prstClr val="white">
                    <a:lumMod val="65000"/>
                  </a:prstClr>
                </a:solidFill>
                <a:latin typeface="Dosis" pitchFamily="2" charset="0"/>
              </a:rPr>
              <a:t>: </a:t>
            </a:r>
            <a:r>
              <a:rPr lang="fr-FR" sz="2000" b="1" dirty="0">
                <a:solidFill>
                  <a:prstClr val="white">
                    <a:lumMod val="65000"/>
                  </a:prstClr>
                </a:solidFill>
                <a:latin typeface="Dosis" pitchFamily="2" charset="0"/>
              </a:rPr>
              <a:t>un cheval – une poule– un loup– un chat</a:t>
            </a:r>
            <a:endParaRPr lang="fr-FR" sz="2100" b="1" dirty="0">
              <a:solidFill>
                <a:prstClr val="white">
                  <a:lumMod val="65000"/>
                </a:prstClr>
              </a:solidFill>
              <a:latin typeface="Dosis" pitchFamily="2" charset="0"/>
            </a:endParaRPr>
          </a:p>
        </p:txBody>
      </p:sp>
      <p:graphicFrame>
        <p:nvGraphicFramePr>
          <p:cNvPr id="20" name="Tableau 19">
            <a:extLst>
              <a:ext uri="{FF2B5EF4-FFF2-40B4-BE49-F238E27FC236}">
                <a16:creationId xmlns:a16="http://schemas.microsoft.com/office/drawing/2014/main" id="{560D9791-1167-D7C7-6B21-99DF8D87B3EA}"/>
              </a:ext>
            </a:extLst>
          </p:cNvPr>
          <p:cNvGraphicFramePr>
            <a:graphicFrameLocks noGrp="1"/>
          </p:cNvGraphicFramePr>
          <p:nvPr>
            <p:custDataLst>
              <p:tags r:id="rId1"/>
            </p:custDataLst>
            <p:extLst>
              <p:ext uri="{D42A27DB-BD31-4B8C-83A1-F6EECF244321}">
                <p14:modId xmlns:p14="http://schemas.microsoft.com/office/powerpoint/2010/main" val="2731846469"/>
              </p:ext>
            </p:ext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 name="Freeform 8">
            <a:extLst>
              <a:ext uri="{FF2B5EF4-FFF2-40B4-BE49-F238E27FC236}">
                <a16:creationId xmlns:a16="http://schemas.microsoft.com/office/drawing/2014/main" id="{6BE0785D-1661-CD6F-D256-97D119A7A6C7}"/>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4">
              <a:defRPr/>
            </a:pPr>
            <a:endParaRPr lang="fr-MA" sz="1350" dirty="0">
              <a:solidFill>
                <a:prstClr val="black"/>
              </a:solidFill>
              <a:latin typeface="Dosis"/>
            </a:endParaRPr>
          </a:p>
        </p:txBody>
      </p:sp>
      <p:pic>
        <p:nvPicPr>
          <p:cNvPr id="8" name="Image 7">
            <a:extLst>
              <a:ext uri="{FF2B5EF4-FFF2-40B4-BE49-F238E27FC236}">
                <a16:creationId xmlns:a16="http://schemas.microsoft.com/office/drawing/2014/main" id="{DA5B4B52-CED5-6349-C7F5-7BA5387DECC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05608" y="3038011"/>
            <a:ext cx="2423385" cy="3093937"/>
          </a:xfrm>
          <a:prstGeom prst="rect">
            <a:avLst/>
          </a:prstGeom>
        </p:spPr>
      </p:pic>
      <p:pic>
        <p:nvPicPr>
          <p:cNvPr id="14" name="Image 13">
            <a:extLst>
              <a:ext uri="{FF2B5EF4-FFF2-40B4-BE49-F238E27FC236}">
                <a16:creationId xmlns:a16="http://schemas.microsoft.com/office/drawing/2014/main" id="{3EFB2098-8690-F067-E24F-09E096D9725C}"/>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327412" y="3314700"/>
            <a:ext cx="2723939" cy="2585166"/>
          </a:xfrm>
          <a:prstGeom prst="rect">
            <a:avLst/>
          </a:prstGeom>
        </p:spPr>
      </p:pic>
      <p:pic>
        <p:nvPicPr>
          <p:cNvPr id="15" name="Image 14">
            <a:extLst>
              <a:ext uri="{FF2B5EF4-FFF2-40B4-BE49-F238E27FC236}">
                <a16:creationId xmlns:a16="http://schemas.microsoft.com/office/drawing/2014/main" id="{C383BA57-B54F-A7FB-E6C9-F2743C670FC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851510" y="3578584"/>
            <a:ext cx="1836772" cy="2057399"/>
          </a:xfrm>
          <a:prstGeom prst="rect">
            <a:avLst/>
          </a:prstGeom>
        </p:spPr>
      </p:pic>
      <p:pic>
        <p:nvPicPr>
          <p:cNvPr id="23" name="Picture 2">
            <a:extLst>
              <a:ext uri="{FF2B5EF4-FFF2-40B4-BE49-F238E27FC236}">
                <a16:creationId xmlns:a16="http://schemas.microsoft.com/office/drawing/2014/main" id="{29B4E5D2-7980-D43A-8DCA-E60A4CE5CBA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4356627" y="3461872"/>
            <a:ext cx="2423385" cy="224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467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CB165543-4DBF-48F7-57E1-EF9DF479B2E5}"/>
              </a:ext>
            </a:extLst>
          </p:cNvPr>
          <p:cNvGrpSpPr/>
          <p:nvPr>
            <p:custDataLst>
              <p:tags r:id="rId1"/>
            </p:custDataLst>
          </p:nvPr>
        </p:nvGrpSpPr>
        <p:grpSpPr>
          <a:xfrm>
            <a:off x="-1143000" y="0"/>
            <a:ext cx="15750159" cy="10287000"/>
            <a:chOff x="0" y="0"/>
            <a:chExt cx="13716000" cy="10287000"/>
          </a:xfrm>
        </p:grpSpPr>
        <p:sp>
          <p:nvSpPr>
            <p:cNvPr id="10" name="Freeform 2">
              <a:extLst>
                <a:ext uri="{FF2B5EF4-FFF2-40B4-BE49-F238E27FC236}">
                  <a16:creationId xmlns:a16="http://schemas.microsoft.com/office/drawing/2014/main" id="{F708FCD2-6BF9-00A9-A27E-4ABFC613E86D}"/>
                </a:ext>
              </a:extLst>
            </p:cNvPr>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t="-5555" b="-5555"/>
              </a:stretch>
            </a:blipFill>
          </p:spPr>
          <p:txBody>
            <a:bodyPr/>
            <a:lstStyle/>
            <a:p>
              <a:pPr defTabSz="914445">
                <a:defRPr/>
              </a:pPr>
              <a:endParaRPr lang="fr-MA" sz="1350" dirty="0">
                <a:solidFill>
                  <a:prstClr val="black"/>
                </a:solidFill>
                <a:latin typeface="Dosis" pitchFamily="2" charset="0"/>
              </a:endParaRPr>
            </a:p>
          </p:txBody>
        </p:sp>
        <p:sp>
          <p:nvSpPr>
            <p:cNvPr id="15" name="TextBox 5">
              <a:extLst>
                <a:ext uri="{FF2B5EF4-FFF2-40B4-BE49-F238E27FC236}">
                  <a16:creationId xmlns:a16="http://schemas.microsoft.com/office/drawing/2014/main" id="{EBF35789-EF5A-9231-2393-AA2D13C5F56A}"/>
                </a:ext>
              </a:extLst>
            </p:cNvPr>
            <p:cNvSpPr txBox="1"/>
            <p:nvPr/>
          </p:nvSpPr>
          <p:spPr>
            <a:xfrm>
              <a:off x="800100" y="1946591"/>
              <a:ext cx="2504182" cy="2104846"/>
            </a:xfrm>
            <a:prstGeom prst="rect">
              <a:avLst/>
            </a:prstGeom>
          </p:spPr>
          <p:txBody>
            <a:bodyPr lIns="38100" tIns="38100" rIns="38100" bIns="38100" rtlCol="0" anchor="ctr"/>
            <a:lstStyle/>
            <a:p>
              <a:pPr algn="ctr" defTabSz="914445">
                <a:lnSpc>
                  <a:spcPts val="2408"/>
                </a:lnSpc>
                <a:defRPr/>
              </a:pPr>
              <a:endParaRPr sz="1350" dirty="0">
                <a:solidFill>
                  <a:prstClr val="black"/>
                </a:solidFill>
                <a:latin typeface="Dosis" pitchFamily="2" charset="0"/>
              </a:endParaRPr>
            </a:p>
          </p:txBody>
        </p:sp>
      </p:grpSp>
      <p:sp>
        <p:nvSpPr>
          <p:cNvPr id="36" name="ZoneTexte 35">
            <a:extLst>
              <a:ext uri="{FF2B5EF4-FFF2-40B4-BE49-F238E27FC236}">
                <a16:creationId xmlns:a16="http://schemas.microsoft.com/office/drawing/2014/main" id="{D3E0DBCB-E98C-6943-0AAE-117B0145F952}"/>
              </a:ext>
            </a:extLst>
          </p:cNvPr>
          <p:cNvSpPr txBox="1"/>
          <p:nvPr>
            <p:custDataLst>
              <p:tags r:id="rId2"/>
            </p:custDataLst>
          </p:nvPr>
        </p:nvSpPr>
        <p:spPr>
          <a:xfrm>
            <a:off x="9958395" y="357557"/>
            <a:ext cx="4648764" cy="400110"/>
          </a:xfrm>
          <a:prstGeom prst="rect">
            <a:avLst/>
          </a:prstGeom>
          <a:noFill/>
        </p:spPr>
        <p:txBody>
          <a:bodyPr wrap="square" rtlCol="0">
            <a:spAutoFit/>
          </a:bodyPr>
          <a:lstStyle/>
          <a:p>
            <a:pPr algn="ctr" defTabSz="914445">
              <a:defRPr/>
            </a:pPr>
            <a:r>
              <a:rPr lang="fr-MA" sz="2000" i="1" dirty="0">
                <a:solidFill>
                  <a:prstClr val="black">
                    <a:lumMod val="75000"/>
                    <a:lumOff val="25000"/>
                  </a:prstClr>
                </a:solidFill>
                <a:latin typeface="Calibri"/>
              </a:rPr>
              <a:t>Pour l’enseignant ( e ) </a:t>
            </a:r>
          </a:p>
        </p:txBody>
      </p:sp>
      <p:grpSp>
        <p:nvGrpSpPr>
          <p:cNvPr id="8" name="Groupe 7">
            <a:extLst>
              <a:ext uri="{FF2B5EF4-FFF2-40B4-BE49-F238E27FC236}">
                <a16:creationId xmlns:a16="http://schemas.microsoft.com/office/drawing/2014/main" id="{0B880F6B-019B-D533-D569-3E486C493E3D}"/>
              </a:ext>
            </a:extLst>
          </p:cNvPr>
          <p:cNvGrpSpPr/>
          <p:nvPr/>
        </p:nvGrpSpPr>
        <p:grpSpPr>
          <a:xfrm>
            <a:off x="-224241" y="647699"/>
            <a:ext cx="13940241" cy="9004313"/>
            <a:chOff x="312517" y="227366"/>
            <a:chExt cx="8518967" cy="6196583"/>
          </a:xfrm>
        </p:grpSpPr>
        <p:sp>
          <p:nvSpPr>
            <p:cNvPr id="30" name="Rectangle : coins arrondis 29">
              <a:extLst>
                <a:ext uri="{FF2B5EF4-FFF2-40B4-BE49-F238E27FC236}">
                  <a16:creationId xmlns:a16="http://schemas.microsoft.com/office/drawing/2014/main" id="{8C158567-4502-B310-DE89-009000674922}"/>
                </a:ext>
              </a:extLst>
            </p:cNvPr>
            <p:cNvSpPr/>
            <p:nvPr/>
          </p:nvSpPr>
          <p:spPr>
            <a:xfrm>
              <a:off x="312517" y="636608"/>
              <a:ext cx="8518967" cy="5787341"/>
            </a:xfrm>
            <a:prstGeom prst="roundRect">
              <a:avLst>
                <a:gd name="adj" fmla="val 2439"/>
              </a:avLst>
            </a:prstGeom>
            <a:solidFill>
              <a:srgbClr val="F4FAFA"/>
            </a:solidFill>
            <a:ln w="28575">
              <a:solidFill>
                <a:srgbClr val="005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800" dirty="0"/>
            </a:p>
          </p:txBody>
        </p:sp>
        <p:sp>
          <p:nvSpPr>
            <p:cNvPr id="31" name="Freeform 7">
              <a:extLst>
                <a:ext uri="{FF2B5EF4-FFF2-40B4-BE49-F238E27FC236}">
                  <a16:creationId xmlns:a16="http://schemas.microsoft.com/office/drawing/2014/main" id="{68DB3F4F-AC56-D5B8-B6B3-2933D5B57305}"/>
                </a:ext>
              </a:extLst>
            </p:cNvPr>
            <p:cNvSpPr/>
            <p:nvPr/>
          </p:nvSpPr>
          <p:spPr>
            <a:xfrm>
              <a:off x="625110" y="227366"/>
              <a:ext cx="384791" cy="562981"/>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MA" sz="700" dirty="0">
                <a:latin typeface="Dosis" pitchFamily="2" charset="0"/>
              </a:endParaRPr>
            </a:p>
          </p:txBody>
        </p:sp>
        <p:sp>
          <p:nvSpPr>
            <p:cNvPr id="32" name="Rectangle : coins arrondis 31">
              <a:extLst>
                <a:ext uri="{FF2B5EF4-FFF2-40B4-BE49-F238E27FC236}">
                  <a16:creationId xmlns:a16="http://schemas.microsoft.com/office/drawing/2014/main" id="{6420009C-4B5D-ADDB-AB42-273A4C4ED63E}"/>
                </a:ext>
              </a:extLst>
            </p:cNvPr>
            <p:cNvSpPr/>
            <p:nvPr/>
          </p:nvSpPr>
          <p:spPr>
            <a:xfrm rot="5400000" flipH="1">
              <a:off x="-463198" y="2017096"/>
              <a:ext cx="2420189" cy="396922"/>
            </a:xfrm>
            <a:prstGeom prst="roundRect">
              <a:avLst>
                <a:gd name="adj" fmla="val 50000"/>
              </a:avLst>
            </a:prstGeom>
            <a:solidFill>
              <a:srgbClr val="005664"/>
            </a:solidFill>
            <a:ln w="13658" cap="flat">
              <a:solidFill>
                <a:srgbClr val="00566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4000" b="1" dirty="0">
                  <a:solidFill>
                    <a:schemeClr val="bg1"/>
                  </a:solidFill>
                  <a:effectLst>
                    <a:outerShdw blurRad="38100" dist="38100" dir="2700000" algn="tl">
                      <a:srgbClr val="000000">
                        <a:alpha val="43137"/>
                      </a:srgbClr>
                    </a:outerShdw>
                  </a:effectLst>
                  <a:latin typeface="Microsoft Uighur" panose="02000000000000000000" pitchFamily="2" charset="-78"/>
                  <a:cs typeface="Microsoft Uighur" panose="02000000000000000000" pitchFamily="2" charset="-78"/>
                </a:rPr>
                <a:t>Matériel technique</a:t>
              </a:r>
            </a:p>
          </p:txBody>
        </p:sp>
        <p:sp>
          <p:nvSpPr>
            <p:cNvPr id="33" name="Rectangle : coins arrondis 32">
              <a:extLst>
                <a:ext uri="{FF2B5EF4-FFF2-40B4-BE49-F238E27FC236}">
                  <a16:creationId xmlns:a16="http://schemas.microsoft.com/office/drawing/2014/main" id="{59A18EDE-8FD4-9098-1951-634F9EC90D5E}"/>
                </a:ext>
              </a:extLst>
            </p:cNvPr>
            <p:cNvSpPr/>
            <p:nvPr/>
          </p:nvSpPr>
          <p:spPr>
            <a:xfrm rot="5400000" flipH="1">
              <a:off x="-463198" y="4818960"/>
              <a:ext cx="2420189" cy="396922"/>
            </a:xfrm>
            <a:prstGeom prst="roundRect">
              <a:avLst>
                <a:gd name="adj" fmla="val 50000"/>
              </a:avLst>
            </a:prstGeom>
            <a:solidFill>
              <a:srgbClr val="005664"/>
            </a:solidFill>
            <a:ln w="13658" cap="flat">
              <a:solidFill>
                <a:srgbClr val="00566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4000" b="1" dirty="0">
                  <a:solidFill>
                    <a:schemeClr val="bg1"/>
                  </a:solidFill>
                  <a:effectLst>
                    <a:outerShdw blurRad="38100" dist="38100" dir="2700000" algn="tl">
                      <a:srgbClr val="000000">
                        <a:alpha val="43137"/>
                      </a:srgbClr>
                    </a:outerShdw>
                  </a:effectLst>
                  <a:latin typeface="Microsoft Uighur" panose="02000000000000000000" pitchFamily="2" charset="-78"/>
                  <a:cs typeface="Microsoft Uighur" panose="02000000000000000000" pitchFamily="2" charset="-78"/>
                </a:rPr>
                <a:t>Matériel didactique</a:t>
              </a:r>
            </a:p>
          </p:txBody>
        </p:sp>
      </p:grpSp>
      <p:grpSp>
        <p:nvGrpSpPr>
          <p:cNvPr id="34" name="Groupe 33">
            <a:extLst>
              <a:ext uri="{FF2B5EF4-FFF2-40B4-BE49-F238E27FC236}">
                <a16:creationId xmlns:a16="http://schemas.microsoft.com/office/drawing/2014/main" id="{D8BB73FE-82DE-3657-B2B0-82B688E20DEB}"/>
              </a:ext>
            </a:extLst>
          </p:cNvPr>
          <p:cNvGrpSpPr/>
          <p:nvPr/>
        </p:nvGrpSpPr>
        <p:grpSpPr>
          <a:xfrm>
            <a:off x="1197375" y="1778358"/>
            <a:ext cx="11526033" cy="3385609"/>
            <a:chOff x="-3805047" y="3869835"/>
            <a:chExt cx="6297262" cy="2753069"/>
          </a:xfrm>
        </p:grpSpPr>
        <p:sp>
          <p:nvSpPr>
            <p:cNvPr id="35" name="Rectangle : coins arrondis 18 - 2">
              <a:extLst>
                <a:ext uri="{FF2B5EF4-FFF2-40B4-BE49-F238E27FC236}">
                  <a16:creationId xmlns:a16="http://schemas.microsoft.com/office/drawing/2014/main" id="{E66AB5C8-1D1D-D857-E7DC-482198A1642B}"/>
                </a:ext>
              </a:extLst>
            </p:cNvPr>
            <p:cNvSpPr/>
            <p:nvPr/>
          </p:nvSpPr>
          <p:spPr>
            <a:xfrm flipH="1">
              <a:off x="556072" y="3869835"/>
              <a:ext cx="1936143" cy="2157663"/>
            </a:xfrm>
            <a:prstGeom prst="roundRect">
              <a:avLst>
                <a:gd name="adj" fmla="val 8533"/>
              </a:avLst>
            </a:prstGeom>
            <a:solidFill>
              <a:schemeClr val="bg1"/>
            </a:solidFill>
            <a:ln w="3175">
              <a:solidFill>
                <a:srgbClr val="02BDC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endParaRPr kumimoji="0" lang="fr-FR" sz="14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37" name="Rectangle : coins arrondis 18 - 2">
              <a:extLst>
                <a:ext uri="{FF2B5EF4-FFF2-40B4-BE49-F238E27FC236}">
                  <a16:creationId xmlns:a16="http://schemas.microsoft.com/office/drawing/2014/main" id="{49B01AB1-339A-45D5-E17A-8182AEF93E2B}"/>
                </a:ext>
              </a:extLst>
            </p:cNvPr>
            <p:cNvSpPr/>
            <p:nvPr/>
          </p:nvSpPr>
          <p:spPr>
            <a:xfrm flipH="1">
              <a:off x="556072" y="6159030"/>
              <a:ext cx="1936143" cy="463874"/>
            </a:xfrm>
            <a:prstGeom prst="roundRect">
              <a:avLst>
                <a:gd name="adj" fmla="val 50000"/>
              </a:avLst>
            </a:prstGeom>
            <a:solidFill>
              <a:srgbClr val="20455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r>
                <a:rPr kumimoji="0" lang="fr-FR" sz="4000" b="1" i="0" u="none" strike="noStrike" kern="1200" cap="none" spc="0" normalizeH="0" baseline="0" noProof="0" dirty="0">
                  <a:ln>
                    <a:noFill/>
                  </a:ln>
                  <a:solidFill>
                    <a:schemeClr val="bg1"/>
                  </a:solidFill>
                  <a:effectLst/>
                  <a:uLnTx/>
                  <a:uFillTx/>
                  <a:latin typeface="Microsoft Uighur" panose="02000000000000000000" pitchFamily="2" charset="-78"/>
                  <a:cs typeface="Microsoft Uighur" panose="02000000000000000000" pitchFamily="2" charset="-78"/>
                </a:rPr>
                <a:t>Projection ajustée</a:t>
              </a:r>
            </a:p>
          </p:txBody>
        </p:sp>
        <p:sp>
          <p:nvSpPr>
            <p:cNvPr id="38" name="Rectangle : coins arrondis 18 - 2">
              <a:extLst>
                <a:ext uri="{FF2B5EF4-FFF2-40B4-BE49-F238E27FC236}">
                  <a16:creationId xmlns:a16="http://schemas.microsoft.com/office/drawing/2014/main" id="{247B1C7C-160A-B0C4-5222-0611986D667B}"/>
                </a:ext>
              </a:extLst>
            </p:cNvPr>
            <p:cNvSpPr/>
            <p:nvPr/>
          </p:nvSpPr>
          <p:spPr>
            <a:xfrm flipH="1">
              <a:off x="-1634079" y="3869835"/>
              <a:ext cx="1936143" cy="2157663"/>
            </a:xfrm>
            <a:prstGeom prst="roundRect">
              <a:avLst>
                <a:gd name="adj" fmla="val 8533"/>
              </a:avLst>
            </a:prstGeom>
            <a:solidFill>
              <a:schemeClr val="bg1"/>
            </a:solidFill>
            <a:ln w="3175">
              <a:solidFill>
                <a:srgbClr val="02BDC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endParaRPr kumimoji="0" lang="fr-FR" sz="14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39" name="Rectangle : coins arrondis 18 - 2">
              <a:extLst>
                <a:ext uri="{FF2B5EF4-FFF2-40B4-BE49-F238E27FC236}">
                  <a16:creationId xmlns:a16="http://schemas.microsoft.com/office/drawing/2014/main" id="{121C533F-5211-C2F1-3EAD-800CFB01A50B}"/>
                </a:ext>
              </a:extLst>
            </p:cNvPr>
            <p:cNvSpPr/>
            <p:nvPr/>
          </p:nvSpPr>
          <p:spPr>
            <a:xfrm flipH="1">
              <a:off x="-1634079" y="6159030"/>
              <a:ext cx="1936143" cy="463874"/>
            </a:xfrm>
            <a:prstGeom prst="roundRect">
              <a:avLst>
                <a:gd name="adj" fmla="val 50000"/>
              </a:avLst>
            </a:prstGeom>
            <a:solidFill>
              <a:srgbClr val="20455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r>
                <a:rPr kumimoji="0" lang="fr-FR" sz="4000" b="1" i="0" u="none" strike="noStrike" kern="1200" cap="none" spc="0" normalizeH="0" baseline="0" noProof="0" dirty="0">
                  <a:ln>
                    <a:noFill/>
                  </a:ln>
                  <a:solidFill>
                    <a:schemeClr val="bg1"/>
                  </a:solidFill>
                  <a:effectLst/>
                  <a:uLnTx/>
                  <a:uFillTx/>
                  <a:latin typeface="Microsoft Uighur" panose="02000000000000000000" pitchFamily="2" charset="-78"/>
                  <a:cs typeface="Microsoft Uighur" panose="02000000000000000000" pitchFamily="2" charset="-78"/>
                </a:rPr>
                <a:t>Pointeur</a:t>
              </a:r>
            </a:p>
          </p:txBody>
        </p:sp>
        <p:sp>
          <p:nvSpPr>
            <p:cNvPr id="40" name="Rectangle : coins arrondis 18 - 2">
              <a:extLst>
                <a:ext uri="{FF2B5EF4-FFF2-40B4-BE49-F238E27FC236}">
                  <a16:creationId xmlns:a16="http://schemas.microsoft.com/office/drawing/2014/main" id="{B0015994-FBA8-0CC0-7192-15FB914433A0}"/>
                </a:ext>
              </a:extLst>
            </p:cNvPr>
            <p:cNvSpPr/>
            <p:nvPr/>
          </p:nvSpPr>
          <p:spPr>
            <a:xfrm flipH="1">
              <a:off x="-3805046" y="3869835"/>
              <a:ext cx="1936143" cy="2157663"/>
            </a:xfrm>
            <a:prstGeom prst="roundRect">
              <a:avLst>
                <a:gd name="adj" fmla="val 8533"/>
              </a:avLst>
            </a:prstGeom>
            <a:solidFill>
              <a:schemeClr val="bg1"/>
            </a:solidFill>
            <a:ln w="3175">
              <a:solidFill>
                <a:srgbClr val="02BDC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endParaRPr kumimoji="0" lang="fr-FR" sz="14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41" name="Rectangle : coins arrondis 18 - 2">
              <a:extLst>
                <a:ext uri="{FF2B5EF4-FFF2-40B4-BE49-F238E27FC236}">
                  <a16:creationId xmlns:a16="http://schemas.microsoft.com/office/drawing/2014/main" id="{5494C38E-FD8B-EFAD-06C0-221FC7E8BC80}"/>
                </a:ext>
              </a:extLst>
            </p:cNvPr>
            <p:cNvSpPr/>
            <p:nvPr/>
          </p:nvSpPr>
          <p:spPr>
            <a:xfrm flipH="1">
              <a:off x="-3805047" y="6159030"/>
              <a:ext cx="1936143" cy="463874"/>
            </a:xfrm>
            <a:prstGeom prst="roundRect">
              <a:avLst>
                <a:gd name="adj" fmla="val 50000"/>
              </a:avLst>
            </a:prstGeom>
            <a:solidFill>
              <a:srgbClr val="20455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r>
                <a:rPr kumimoji="0" lang="fr-FR" sz="4000" b="1" i="0" u="none" strike="noStrike" kern="1200" cap="none" spc="0" normalizeH="0" baseline="0" noProof="0" dirty="0">
                  <a:ln>
                    <a:noFill/>
                  </a:ln>
                  <a:solidFill>
                    <a:schemeClr val="bg1"/>
                  </a:solidFill>
                  <a:effectLst/>
                  <a:uLnTx/>
                  <a:uFillTx/>
                  <a:latin typeface="Microsoft Uighur" panose="02000000000000000000" pitchFamily="2" charset="-78"/>
                  <a:cs typeface="Microsoft Uighur" panose="02000000000000000000" pitchFamily="2" charset="-78"/>
                </a:rPr>
                <a:t>PC + PPT </a:t>
              </a:r>
            </a:p>
          </p:txBody>
        </p:sp>
      </p:grpSp>
      <p:grpSp>
        <p:nvGrpSpPr>
          <p:cNvPr id="42" name="Groupe 41">
            <a:extLst>
              <a:ext uri="{FF2B5EF4-FFF2-40B4-BE49-F238E27FC236}">
                <a16:creationId xmlns:a16="http://schemas.microsoft.com/office/drawing/2014/main" id="{C00D0206-309B-76C5-3DCA-42E6982B78F6}"/>
              </a:ext>
            </a:extLst>
          </p:cNvPr>
          <p:cNvGrpSpPr/>
          <p:nvPr/>
        </p:nvGrpSpPr>
        <p:grpSpPr>
          <a:xfrm>
            <a:off x="1197375" y="5980964"/>
            <a:ext cx="11526033" cy="3385609"/>
            <a:chOff x="-3805047" y="3869835"/>
            <a:chExt cx="6297262" cy="2753069"/>
          </a:xfrm>
        </p:grpSpPr>
        <p:sp>
          <p:nvSpPr>
            <p:cNvPr id="43" name="Rectangle : coins arrondis 18 - 2">
              <a:extLst>
                <a:ext uri="{FF2B5EF4-FFF2-40B4-BE49-F238E27FC236}">
                  <a16:creationId xmlns:a16="http://schemas.microsoft.com/office/drawing/2014/main" id="{D8B61545-1988-9D14-609D-4093874F1CF0}"/>
                </a:ext>
              </a:extLst>
            </p:cNvPr>
            <p:cNvSpPr/>
            <p:nvPr/>
          </p:nvSpPr>
          <p:spPr>
            <a:xfrm flipH="1">
              <a:off x="556072" y="3869835"/>
              <a:ext cx="1936143" cy="2157663"/>
            </a:xfrm>
            <a:prstGeom prst="roundRect">
              <a:avLst>
                <a:gd name="adj" fmla="val 8533"/>
              </a:avLst>
            </a:prstGeom>
            <a:solidFill>
              <a:schemeClr val="bg1"/>
            </a:solidFill>
            <a:ln w="3175">
              <a:solidFill>
                <a:srgbClr val="02BDC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endParaRPr kumimoji="0" lang="fr-FR" sz="14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44" name="Rectangle : coins arrondis 18 - 2">
              <a:extLst>
                <a:ext uri="{FF2B5EF4-FFF2-40B4-BE49-F238E27FC236}">
                  <a16:creationId xmlns:a16="http://schemas.microsoft.com/office/drawing/2014/main" id="{94DDF271-4916-F1E1-8B60-CCD2DD8F3744}"/>
                </a:ext>
              </a:extLst>
            </p:cNvPr>
            <p:cNvSpPr/>
            <p:nvPr/>
          </p:nvSpPr>
          <p:spPr>
            <a:xfrm flipH="1">
              <a:off x="556072" y="6159030"/>
              <a:ext cx="1936143" cy="463874"/>
            </a:xfrm>
            <a:prstGeom prst="roundRect">
              <a:avLst>
                <a:gd name="adj" fmla="val 50000"/>
              </a:avLst>
            </a:prstGeom>
            <a:solidFill>
              <a:srgbClr val="20455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r>
                <a:rPr kumimoji="0" lang="fr-FR" sz="4000" b="1" i="0" u="none" strike="noStrike" kern="1200" cap="none" spc="0" normalizeH="0" baseline="0" noProof="0" dirty="0">
                  <a:ln>
                    <a:noFill/>
                  </a:ln>
                  <a:solidFill>
                    <a:schemeClr val="bg1"/>
                  </a:solidFill>
                  <a:effectLst/>
                  <a:uLnTx/>
                  <a:uFillTx/>
                  <a:latin typeface="Microsoft Uighur" panose="02000000000000000000" pitchFamily="2" charset="-78"/>
                  <a:cs typeface="Microsoft Uighur" panose="02000000000000000000" pitchFamily="2" charset="-78"/>
                </a:rPr>
                <a:t>Livret </a:t>
              </a:r>
            </a:p>
          </p:txBody>
        </p:sp>
        <p:sp>
          <p:nvSpPr>
            <p:cNvPr id="45" name="Rectangle : coins arrondis 18 - 2">
              <a:extLst>
                <a:ext uri="{FF2B5EF4-FFF2-40B4-BE49-F238E27FC236}">
                  <a16:creationId xmlns:a16="http://schemas.microsoft.com/office/drawing/2014/main" id="{C86BE406-9691-131D-B279-28A8CE99F520}"/>
                </a:ext>
              </a:extLst>
            </p:cNvPr>
            <p:cNvSpPr/>
            <p:nvPr/>
          </p:nvSpPr>
          <p:spPr>
            <a:xfrm flipH="1">
              <a:off x="-1634079" y="3869835"/>
              <a:ext cx="1936143" cy="2157663"/>
            </a:xfrm>
            <a:prstGeom prst="roundRect">
              <a:avLst>
                <a:gd name="adj" fmla="val 8533"/>
              </a:avLst>
            </a:prstGeom>
            <a:solidFill>
              <a:schemeClr val="bg1"/>
            </a:solidFill>
            <a:ln w="3175">
              <a:solidFill>
                <a:srgbClr val="02BDC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endParaRPr kumimoji="0" lang="fr-FR" sz="14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46" name="Rectangle : coins arrondis 18 - 2">
              <a:extLst>
                <a:ext uri="{FF2B5EF4-FFF2-40B4-BE49-F238E27FC236}">
                  <a16:creationId xmlns:a16="http://schemas.microsoft.com/office/drawing/2014/main" id="{CD2DBE1D-B56C-985F-96AE-BCDDCE0F0E37}"/>
                </a:ext>
              </a:extLst>
            </p:cNvPr>
            <p:cNvSpPr/>
            <p:nvPr/>
          </p:nvSpPr>
          <p:spPr>
            <a:xfrm flipH="1">
              <a:off x="-1634079" y="6159030"/>
              <a:ext cx="1936143" cy="463874"/>
            </a:xfrm>
            <a:prstGeom prst="roundRect">
              <a:avLst>
                <a:gd name="adj" fmla="val 50000"/>
              </a:avLst>
            </a:prstGeom>
            <a:solidFill>
              <a:srgbClr val="20455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r>
                <a:rPr kumimoji="0" lang="fr-FR" sz="4000" b="1" i="0" u="none" strike="noStrike" kern="1200" cap="none" spc="0" normalizeH="0" baseline="0" noProof="0" dirty="0">
                  <a:ln>
                    <a:noFill/>
                  </a:ln>
                  <a:solidFill>
                    <a:schemeClr val="bg1"/>
                  </a:solidFill>
                  <a:effectLst/>
                  <a:uLnTx/>
                  <a:uFillTx/>
                  <a:latin typeface="Microsoft Uighur" panose="02000000000000000000" pitchFamily="2" charset="-78"/>
                  <a:cs typeface="Microsoft Uighur" panose="02000000000000000000" pitchFamily="2" charset="-78"/>
                </a:rPr>
                <a:t>Cahier </a:t>
              </a:r>
            </a:p>
          </p:txBody>
        </p:sp>
        <p:sp>
          <p:nvSpPr>
            <p:cNvPr id="47" name="Rectangle : coins arrondis 18 - 2">
              <a:extLst>
                <a:ext uri="{FF2B5EF4-FFF2-40B4-BE49-F238E27FC236}">
                  <a16:creationId xmlns:a16="http://schemas.microsoft.com/office/drawing/2014/main" id="{6BD78D22-5948-B7AB-2EB6-BA8E82FEDF5B}"/>
                </a:ext>
              </a:extLst>
            </p:cNvPr>
            <p:cNvSpPr/>
            <p:nvPr/>
          </p:nvSpPr>
          <p:spPr>
            <a:xfrm flipH="1">
              <a:off x="-3805046" y="3869835"/>
              <a:ext cx="1936143" cy="2157663"/>
            </a:xfrm>
            <a:prstGeom prst="roundRect">
              <a:avLst>
                <a:gd name="adj" fmla="val 8533"/>
              </a:avLst>
            </a:prstGeom>
            <a:solidFill>
              <a:schemeClr val="bg1"/>
            </a:solidFill>
            <a:ln w="3175">
              <a:solidFill>
                <a:srgbClr val="02BDC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endParaRPr kumimoji="0" lang="fr-FR" sz="14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48" name="Rectangle : coins arrondis 18 - 2">
              <a:extLst>
                <a:ext uri="{FF2B5EF4-FFF2-40B4-BE49-F238E27FC236}">
                  <a16:creationId xmlns:a16="http://schemas.microsoft.com/office/drawing/2014/main" id="{8419E73E-BAAB-43E5-A165-5A05A592822B}"/>
                </a:ext>
              </a:extLst>
            </p:cNvPr>
            <p:cNvSpPr/>
            <p:nvPr/>
          </p:nvSpPr>
          <p:spPr>
            <a:xfrm flipH="1">
              <a:off x="-3805047" y="6159030"/>
              <a:ext cx="1936143" cy="463874"/>
            </a:xfrm>
            <a:prstGeom prst="roundRect">
              <a:avLst>
                <a:gd name="adj" fmla="val 50000"/>
              </a:avLst>
            </a:prstGeom>
            <a:solidFill>
              <a:srgbClr val="20455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r>
                <a:rPr kumimoji="0" lang="fr-FR" sz="4000" b="1" i="0" u="none" strike="noStrike" kern="1200" cap="none" spc="0" normalizeH="0" baseline="0" noProof="0" dirty="0">
                  <a:ln>
                    <a:noFill/>
                  </a:ln>
                  <a:solidFill>
                    <a:schemeClr val="bg1"/>
                  </a:solidFill>
                  <a:effectLst/>
                  <a:uLnTx/>
                  <a:uFillTx/>
                  <a:latin typeface="Microsoft Uighur" panose="02000000000000000000" pitchFamily="2" charset="-78"/>
                  <a:cs typeface="Microsoft Uighur" panose="02000000000000000000" pitchFamily="2" charset="-78"/>
                </a:rPr>
                <a:t>Ardoise </a:t>
              </a:r>
              <a:endParaRPr kumimoji="0" lang="ar-MA" sz="4000" b="1" i="0" u="none" strike="noStrike" kern="1200" cap="none" spc="0" normalizeH="0" baseline="0" noProof="0" dirty="0">
                <a:ln>
                  <a:noFill/>
                </a:ln>
                <a:solidFill>
                  <a:schemeClr val="bg1"/>
                </a:solidFill>
                <a:effectLst/>
                <a:uLnTx/>
                <a:uFillTx/>
                <a:latin typeface="Microsoft Uighur" panose="02000000000000000000" pitchFamily="2" charset="-78"/>
                <a:cs typeface="Microsoft Uighur" panose="02000000000000000000" pitchFamily="2" charset="-78"/>
              </a:endParaRPr>
            </a:p>
          </p:txBody>
        </p:sp>
      </p:grpSp>
      <p:pic>
        <p:nvPicPr>
          <p:cNvPr id="49" name="Image 48">
            <a:extLst>
              <a:ext uri="{FF2B5EF4-FFF2-40B4-BE49-F238E27FC236}">
                <a16:creationId xmlns:a16="http://schemas.microsoft.com/office/drawing/2014/main" id="{DAD49D37-0D76-267B-BAB0-985F4C78A594}"/>
              </a:ext>
            </a:extLst>
          </p:cNvPr>
          <p:cNvPicPr>
            <a:picLocks noChangeAspect="1"/>
          </p:cNvPicPr>
          <p:nvPr>
            <p:custDataLst>
              <p:tags r:id="rId3"/>
            </p:custDataLst>
          </p:nvPr>
        </p:nvPicPr>
        <p:blipFill>
          <a:blip r:embed="rId12"/>
          <a:stretch>
            <a:fillRect/>
          </a:stretch>
        </p:blipFill>
        <p:spPr>
          <a:xfrm>
            <a:off x="1887039" y="2262372"/>
            <a:ext cx="1949421" cy="1709956"/>
          </a:xfrm>
          <a:prstGeom prst="rect">
            <a:avLst/>
          </a:prstGeom>
        </p:spPr>
      </p:pic>
      <p:pic>
        <p:nvPicPr>
          <p:cNvPr id="50" name="Image 49">
            <a:extLst>
              <a:ext uri="{FF2B5EF4-FFF2-40B4-BE49-F238E27FC236}">
                <a16:creationId xmlns:a16="http://schemas.microsoft.com/office/drawing/2014/main" id="{A18E004F-9791-13E7-B666-44CA5A37F2B3}"/>
              </a:ext>
            </a:extLst>
          </p:cNvPr>
          <p:cNvPicPr>
            <a:picLocks noChangeAspect="1"/>
          </p:cNvPicPr>
          <p:nvPr>
            <p:custDataLst>
              <p:tags r:id="rId4"/>
            </p:custDataLst>
          </p:nvPr>
        </p:nvPicPr>
        <p:blipFill>
          <a:blip r:embed="rId13">
            <a:clrChange>
              <a:clrFrom>
                <a:srgbClr val="FFFFFF"/>
              </a:clrFrom>
              <a:clrTo>
                <a:srgbClr val="FFFFFF">
                  <a:alpha val="0"/>
                </a:srgbClr>
              </a:clrTo>
            </a:clrChange>
          </a:blip>
          <a:stretch>
            <a:fillRect/>
          </a:stretch>
        </p:blipFill>
        <p:spPr>
          <a:xfrm>
            <a:off x="5860829" y="2029246"/>
            <a:ext cx="1994341" cy="1992214"/>
          </a:xfrm>
          <a:prstGeom prst="rect">
            <a:avLst/>
          </a:prstGeom>
        </p:spPr>
      </p:pic>
      <p:pic>
        <p:nvPicPr>
          <p:cNvPr id="51" name="Image 50">
            <a:extLst>
              <a:ext uri="{FF2B5EF4-FFF2-40B4-BE49-F238E27FC236}">
                <a16:creationId xmlns:a16="http://schemas.microsoft.com/office/drawing/2014/main" id="{259E2772-B305-A781-A0E6-A00F85484D64}"/>
              </a:ext>
            </a:extLst>
          </p:cNvPr>
          <p:cNvPicPr>
            <a:picLocks noChangeAspect="1"/>
          </p:cNvPicPr>
          <p:nvPr>
            <p:custDataLst>
              <p:tags r:id="rId5"/>
            </p:custDataLst>
          </p:nvPr>
        </p:nvPicPr>
        <p:blipFill>
          <a:blip r:embed="rId14"/>
          <a:stretch>
            <a:fillRect/>
          </a:stretch>
        </p:blipFill>
        <p:spPr>
          <a:xfrm>
            <a:off x="9600487" y="2574326"/>
            <a:ext cx="2702072" cy="1073793"/>
          </a:xfrm>
          <a:prstGeom prst="rect">
            <a:avLst/>
          </a:prstGeom>
        </p:spPr>
      </p:pic>
      <p:pic>
        <p:nvPicPr>
          <p:cNvPr id="52" name="Image 51">
            <a:extLst>
              <a:ext uri="{FF2B5EF4-FFF2-40B4-BE49-F238E27FC236}">
                <a16:creationId xmlns:a16="http://schemas.microsoft.com/office/drawing/2014/main" id="{069D2DAA-D662-9A10-8808-873901890956}"/>
              </a:ext>
            </a:extLst>
          </p:cNvPr>
          <p:cNvPicPr>
            <a:picLocks noChangeAspect="1"/>
          </p:cNvPicPr>
          <p:nvPr>
            <p:custDataLst>
              <p:tags r:id="rId6"/>
            </p:custDataLst>
          </p:nvPr>
        </p:nvPicPr>
        <p:blipFill rotWithShape="1">
          <a:blip r:embed="rId15"/>
          <a:srcRect l="1" t="974" r="78882" b="31320"/>
          <a:stretch/>
        </p:blipFill>
        <p:spPr>
          <a:xfrm>
            <a:off x="1816619" y="6367292"/>
            <a:ext cx="2305282" cy="1648594"/>
          </a:xfrm>
          <a:prstGeom prst="rect">
            <a:avLst/>
          </a:prstGeom>
        </p:spPr>
      </p:pic>
      <p:pic>
        <p:nvPicPr>
          <p:cNvPr id="53" name="Image 52">
            <a:extLst>
              <a:ext uri="{FF2B5EF4-FFF2-40B4-BE49-F238E27FC236}">
                <a16:creationId xmlns:a16="http://schemas.microsoft.com/office/drawing/2014/main" id="{C42C5708-4DD4-1F9C-FF7F-CC0A97500EBA}"/>
              </a:ext>
            </a:extLst>
          </p:cNvPr>
          <p:cNvPicPr>
            <a:picLocks noChangeAspect="1"/>
          </p:cNvPicPr>
          <p:nvPr/>
        </p:nvPicPr>
        <p:blipFill>
          <a:blip r:embed="rId16"/>
          <a:stretch>
            <a:fillRect/>
          </a:stretch>
        </p:blipFill>
        <p:spPr>
          <a:xfrm rot="370633">
            <a:off x="10172072" y="6363674"/>
            <a:ext cx="1601060" cy="1920109"/>
          </a:xfrm>
          <a:prstGeom prst="rect">
            <a:avLst/>
          </a:prstGeom>
          <a:ln w="28575">
            <a:solidFill>
              <a:srgbClr val="215968"/>
            </a:solidFill>
          </a:ln>
        </p:spPr>
      </p:pic>
      <p:pic>
        <p:nvPicPr>
          <p:cNvPr id="54" name="Image 53" descr="Une image contenant dessin humoristique, dessin, capture d’écran, Dessin d’enfant&#10;&#10;Description générée automatiquement">
            <a:extLst>
              <a:ext uri="{FF2B5EF4-FFF2-40B4-BE49-F238E27FC236}">
                <a16:creationId xmlns:a16="http://schemas.microsoft.com/office/drawing/2014/main" id="{E7EE16A7-7F79-0B04-5447-FAF30924ED63}"/>
              </a:ext>
            </a:extLst>
          </p:cNvPr>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rcRect l="29731" t="56294" r="43963" b="7778"/>
          <a:stretch/>
        </p:blipFill>
        <p:spPr>
          <a:xfrm>
            <a:off x="5951947" y="6321865"/>
            <a:ext cx="1812103" cy="1739448"/>
          </a:xfrm>
          <a:prstGeom prst="rect">
            <a:avLst/>
          </a:prstGeom>
        </p:spPr>
      </p:pic>
    </p:spTree>
    <p:extLst>
      <p:ext uri="{BB962C8B-B14F-4D97-AF65-F5344CB8AC3E}">
        <p14:creationId xmlns:p14="http://schemas.microsoft.com/office/powerpoint/2010/main" val="597073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C4A7D-7589-29F2-1DE7-929ADE5D7AA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5BA96C9-EBDE-36E6-EFDD-F933DCE14A57}"/>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2A3A464C-E3F6-845E-65A5-EBAE4A088E83}"/>
              </a:ext>
            </a:extLst>
          </p:cNvPr>
          <p:cNvSpPr/>
          <p:nvPr/>
        </p:nvSpPr>
        <p:spPr>
          <a:xfrm>
            <a:off x="418159" y="438502"/>
            <a:ext cx="13164293" cy="92964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1" name="Rectangle : coins arrondis 10">
            <a:extLst>
              <a:ext uri="{FF2B5EF4-FFF2-40B4-BE49-F238E27FC236}">
                <a16:creationId xmlns:a16="http://schemas.microsoft.com/office/drawing/2014/main" id="{753BEE60-FB0C-908A-B14D-98981E561453}"/>
              </a:ext>
            </a:extLst>
          </p:cNvPr>
          <p:cNvSpPr/>
          <p:nvPr/>
        </p:nvSpPr>
        <p:spPr>
          <a:xfrm>
            <a:off x="231347" y="395615"/>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17" name="ZoneTexte 16">
            <a:extLst>
              <a:ext uri="{FF2B5EF4-FFF2-40B4-BE49-F238E27FC236}">
                <a16:creationId xmlns:a16="http://schemas.microsoft.com/office/drawing/2014/main" id="{CFD30A39-98D0-00EC-B19F-43DCFFECD0A8}"/>
              </a:ext>
            </a:extLst>
          </p:cNvPr>
          <p:cNvSpPr txBox="1"/>
          <p:nvPr/>
        </p:nvSpPr>
        <p:spPr>
          <a:xfrm>
            <a:off x="1263592" y="922245"/>
            <a:ext cx="10690262" cy="400110"/>
          </a:xfrm>
          <a:prstGeom prst="rect">
            <a:avLst/>
          </a:prstGeom>
          <a:noFill/>
        </p:spPr>
        <p:txBody>
          <a:bodyPr wrap="square">
            <a:spAutoFit/>
          </a:bodyPr>
          <a:lstStyle/>
          <a:p>
            <a:pPr defTabSz="685834">
              <a:defRPr/>
            </a:pPr>
            <a:r>
              <a:rPr lang="fr-MA" sz="2000" b="1" i="1" dirty="0">
                <a:solidFill>
                  <a:prstClr val="white">
                    <a:lumMod val="65000"/>
                  </a:prstClr>
                </a:solidFill>
                <a:latin typeface="Dosis" pitchFamily="2" charset="0"/>
              </a:rPr>
              <a:t>L’enseignant (e ) dit les mots un par  un en changeant l’ordre. </a:t>
            </a:r>
          </a:p>
        </p:txBody>
      </p:sp>
      <p:grpSp>
        <p:nvGrpSpPr>
          <p:cNvPr id="12" name="Groupe 11">
            <a:extLst>
              <a:ext uri="{FF2B5EF4-FFF2-40B4-BE49-F238E27FC236}">
                <a16:creationId xmlns:a16="http://schemas.microsoft.com/office/drawing/2014/main" id="{FC53297D-2855-2050-51E5-9D6367D1EF31}"/>
              </a:ext>
            </a:extLst>
          </p:cNvPr>
          <p:cNvGrpSpPr/>
          <p:nvPr/>
        </p:nvGrpSpPr>
        <p:grpSpPr>
          <a:xfrm>
            <a:off x="1979119" y="6558691"/>
            <a:ext cx="6997753" cy="764394"/>
            <a:chOff x="2683300" y="6491491"/>
            <a:chExt cx="6829995" cy="764394"/>
          </a:xfrm>
        </p:grpSpPr>
        <p:pic>
          <p:nvPicPr>
            <p:cNvPr id="36866" name="Picture 2" descr="Afbeeldingen over Circle Font – Blader in stockfoto's, vectoren en video's  over 1,068,626 | Adobe Stock">
              <a:extLst>
                <a:ext uri="{FF2B5EF4-FFF2-40B4-BE49-F238E27FC236}">
                  <a16:creationId xmlns:a16="http://schemas.microsoft.com/office/drawing/2014/main" id="{1D901EC7-6D83-126A-33BF-14B920D54D84}"/>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2683300" y="6491491"/>
              <a:ext cx="890889" cy="76439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Afbeeldingen over Circle Font – Blader in stockfoto's, vectoren en video's  over 1,068,626 | Adobe Stock">
              <a:extLst>
                <a:ext uri="{FF2B5EF4-FFF2-40B4-BE49-F238E27FC236}">
                  <a16:creationId xmlns:a16="http://schemas.microsoft.com/office/drawing/2014/main" id="{9F3110A0-8AC4-F464-98A9-DF5A072359B9}"/>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5592988" y="6491491"/>
              <a:ext cx="803731" cy="76439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Afbeeldingen over Circle Font – Blader in stockfoto's, vectoren en video's  over 1,068,626 | Adobe Stock">
              <a:extLst>
                <a:ext uri="{FF2B5EF4-FFF2-40B4-BE49-F238E27FC236}">
                  <a16:creationId xmlns:a16="http://schemas.microsoft.com/office/drawing/2014/main" id="{68620048-0DEB-53BC-A1AF-D78DDAABF54D}"/>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8709564" y="6491492"/>
              <a:ext cx="803731" cy="764392"/>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Image 3">
            <a:extLst>
              <a:ext uri="{FF2B5EF4-FFF2-40B4-BE49-F238E27FC236}">
                <a16:creationId xmlns:a16="http://schemas.microsoft.com/office/drawing/2014/main" id="{3C661E2E-CFCD-5080-3FAB-286DD26EBE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161909" y="597328"/>
            <a:ext cx="1209978" cy="958215"/>
          </a:xfrm>
          <a:prstGeom prst="rect">
            <a:avLst/>
          </a:prstGeom>
        </p:spPr>
      </p:pic>
      <p:sp>
        <p:nvSpPr>
          <p:cNvPr id="3" name="Ellipse 2">
            <a:extLst>
              <a:ext uri="{FF2B5EF4-FFF2-40B4-BE49-F238E27FC236}">
                <a16:creationId xmlns:a16="http://schemas.microsoft.com/office/drawing/2014/main" id="{31494B6A-16E3-C580-386D-A71618BBEBB3}"/>
              </a:ext>
            </a:extLst>
          </p:cNvPr>
          <p:cNvSpPr/>
          <p:nvPr/>
        </p:nvSpPr>
        <p:spPr>
          <a:xfrm>
            <a:off x="11433121" y="6654094"/>
            <a:ext cx="607519" cy="573585"/>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MA" sz="3200" b="1" dirty="0">
                <a:solidFill>
                  <a:schemeClr val="bg1"/>
                </a:solidFill>
                <a:latin typeface="Dosis" pitchFamily="2" charset="0"/>
                <a:sym typeface="Symbol" panose="05050102010706020507" pitchFamily="18" charset="2"/>
              </a:rPr>
              <a:t></a:t>
            </a:r>
            <a:endParaRPr lang="fr-FR" sz="3200" dirty="0">
              <a:solidFill>
                <a:schemeClr val="bg1"/>
              </a:solidFill>
            </a:endParaRPr>
          </a:p>
        </p:txBody>
      </p:sp>
      <p:sp>
        <p:nvSpPr>
          <p:cNvPr id="19" name="ZoneTexte 18">
            <a:extLst>
              <a:ext uri="{FF2B5EF4-FFF2-40B4-BE49-F238E27FC236}">
                <a16:creationId xmlns:a16="http://schemas.microsoft.com/office/drawing/2014/main" id="{78950F2D-883C-EC22-6E5A-055A8E8327A7}"/>
              </a:ext>
            </a:extLst>
          </p:cNvPr>
          <p:cNvSpPr txBox="1"/>
          <p:nvPr/>
        </p:nvSpPr>
        <p:spPr>
          <a:xfrm>
            <a:off x="1263592" y="426946"/>
            <a:ext cx="12680780" cy="445828"/>
          </a:xfrm>
          <a:prstGeom prst="rect">
            <a:avLst/>
          </a:prstGeom>
          <a:noFill/>
        </p:spPr>
        <p:txBody>
          <a:bodyPr wrap="square">
            <a:spAutoFit/>
          </a:bodyPr>
          <a:lstStyle/>
          <a:p>
            <a:pPr marL="0" lvl="1" defTabSz="685834">
              <a:lnSpc>
                <a:spcPts val="3017"/>
              </a:lnSpc>
              <a:spcBef>
                <a:spcPct val="0"/>
              </a:spcBef>
              <a:defRPr/>
            </a:pPr>
            <a:r>
              <a:rPr lang="fr-FR" sz="2200" b="1" dirty="0">
                <a:solidFill>
                  <a:prstClr val="white">
                    <a:lumMod val="65000"/>
                  </a:prstClr>
                </a:solidFill>
                <a:latin typeface="Dosis" pitchFamily="2" charset="0"/>
              </a:rPr>
              <a:t>Ecrivez sur vos ardoises le numéro du mot que je vais dire</a:t>
            </a:r>
            <a:r>
              <a:rPr lang="fr-FR" sz="2100" b="1" dirty="0">
                <a:solidFill>
                  <a:prstClr val="white">
                    <a:lumMod val="65000"/>
                  </a:prstClr>
                </a:solidFill>
                <a:latin typeface="Dosis" pitchFamily="2" charset="0"/>
              </a:rPr>
              <a:t>: </a:t>
            </a:r>
            <a:r>
              <a:rPr lang="fr-FR" sz="2000" b="1" dirty="0">
                <a:solidFill>
                  <a:prstClr val="white">
                    <a:lumMod val="65000"/>
                  </a:prstClr>
                </a:solidFill>
                <a:latin typeface="Dosis" pitchFamily="2" charset="0"/>
              </a:rPr>
              <a:t>une usine – un ours– une vache – un vélo</a:t>
            </a:r>
            <a:endParaRPr lang="fr-FR" sz="2100" b="1" dirty="0">
              <a:solidFill>
                <a:prstClr val="white">
                  <a:lumMod val="65000"/>
                </a:prstClr>
              </a:solidFill>
              <a:latin typeface="Dosis" pitchFamily="2" charset="0"/>
            </a:endParaRPr>
          </a:p>
        </p:txBody>
      </p:sp>
      <p:graphicFrame>
        <p:nvGraphicFramePr>
          <p:cNvPr id="20" name="Tableau 19">
            <a:extLst>
              <a:ext uri="{FF2B5EF4-FFF2-40B4-BE49-F238E27FC236}">
                <a16:creationId xmlns:a16="http://schemas.microsoft.com/office/drawing/2014/main" id="{8C367FEB-E967-CE76-8123-4A00A8784181}"/>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 name="Freeform 8">
            <a:extLst>
              <a:ext uri="{FF2B5EF4-FFF2-40B4-BE49-F238E27FC236}">
                <a16:creationId xmlns:a16="http://schemas.microsoft.com/office/drawing/2014/main" id="{D0541450-394F-BBBE-E95D-F5B911360B29}"/>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4">
              <a:defRPr/>
            </a:pPr>
            <a:endParaRPr lang="fr-MA" sz="1350" dirty="0">
              <a:solidFill>
                <a:prstClr val="black"/>
              </a:solidFill>
              <a:latin typeface="Dosis"/>
            </a:endParaRPr>
          </a:p>
        </p:txBody>
      </p:sp>
      <p:pic>
        <p:nvPicPr>
          <p:cNvPr id="9" name="Image 8">
            <a:extLst>
              <a:ext uri="{FF2B5EF4-FFF2-40B4-BE49-F238E27FC236}">
                <a16:creationId xmlns:a16="http://schemas.microsoft.com/office/drawing/2014/main" id="{AE6C637F-B244-C712-EAF6-F01002A0159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267985" y="3478731"/>
            <a:ext cx="2876610" cy="2585166"/>
          </a:xfrm>
          <a:prstGeom prst="rect">
            <a:avLst/>
          </a:prstGeom>
        </p:spPr>
      </p:pic>
      <p:pic>
        <p:nvPicPr>
          <p:cNvPr id="13" name="Image 12">
            <a:extLst>
              <a:ext uri="{FF2B5EF4-FFF2-40B4-BE49-F238E27FC236}">
                <a16:creationId xmlns:a16="http://schemas.microsoft.com/office/drawing/2014/main" id="{2F7DF480-EAA9-FB37-64CE-03EF069C0DD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351160" y="3750691"/>
            <a:ext cx="2501053" cy="1928047"/>
          </a:xfrm>
          <a:prstGeom prst="rect">
            <a:avLst/>
          </a:prstGeom>
        </p:spPr>
      </p:pic>
      <p:pic>
        <p:nvPicPr>
          <p:cNvPr id="7" name="Image 6">
            <a:extLst>
              <a:ext uri="{FF2B5EF4-FFF2-40B4-BE49-F238E27FC236}">
                <a16:creationId xmlns:a16="http://schemas.microsoft.com/office/drawing/2014/main" id="{E1B313F6-2CE3-7E12-59EA-2CD055E1BDD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24214" y="3647915"/>
            <a:ext cx="2876610" cy="2133599"/>
          </a:xfrm>
          <a:prstGeom prst="rect">
            <a:avLst/>
          </a:prstGeom>
        </p:spPr>
      </p:pic>
      <p:pic>
        <p:nvPicPr>
          <p:cNvPr id="21" name="Image 20">
            <a:extLst>
              <a:ext uri="{FF2B5EF4-FFF2-40B4-BE49-F238E27FC236}">
                <a16:creationId xmlns:a16="http://schemas.microsoft.com/office/drawing/2014/main" id="{15BB1775-22DA-03A0-1629-04AAA5A07665}"/>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515600" y="3833924"/>
            <a:ext cx="2602674" cy="1865136"/>
          </a:xfrm>
          <a:prstGeom prst="rect">
            <a:avLst/>
          </a:prstGeom>
        </p:spPr>
      </p:pic>
    </p:spTree>
    <p:extLst>
      <p:ext uri="{BB962C8B-B14F-4D97-AF65-F5344CB8AC3E}">
        <p14:creationId xmlns:p14="http://schemas.microsoft.com/office/powerpoint/2010/main" val="194447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85834"/>
            <a:endParaRPr lang="fr-MA" sz="1350" dirty="0">
              <a:solidFill>
                <a:prstClr val="black"/>
              </a:solidFill>
              <a:latin typeface="Dosis" pitchFamily="2" charset="0"/>
            </a:endParaRPr>
          </a:p>
        </p:txBody>
      </p:sp>
      <p:sp>
        <p:nvSpPr>
          <p:cNvPr id="8" name="TextBox 8"/>
          <p:cNvSpPr txBox="1"/>
          <p:nvPr/>
        </p:nvSpPr>
        <p:spPr>
          <a:xfrm>
            <a:off x="4782791" y="8639428"/>
            <a:ext cx="3785406" cy="209994"/>
          </a:xfrm>
          <a:prstGeom prst="rect">
            <a:avLst/>
          </a:prstGeom>
        </p:spPr>
        <p:txBody>
          <a:bodyPr lIns="0" tIns="0" rIns="0" bIns="0" rtlCol="0" anchor="t">
            <a:spAutoFit/>
          </a:bodyPr>
          <a:lstStyle/>
          <a:p>
            <a:pPr algn="ctr" defTabSz="685834">
              <a:lnSpc>
                <a:spcPts val="1766"/>
              </a:lnSpc>
              <a:spcBef>
                <a:spcPct val="0"/>
              </a:spcBef>
            </a:pPr>
            <a:r>
              <a:rPr lang="en-US" sz="1262">
                <a:solidFill>
                  <a:srgbClr val="FCFEFD"/>
                </a:solidFill>
                <a:latin typeface="Arimo Italics"/>
              </a:rPr>
              <a:t>Version provisoire pour la formation des enseignants </a:t>
            </a:r>
          </a:p>
        </p:txBody>
      </p:sp>
      <p:sp>
        <p:nvSpPr>
          <p:cNvPr id="3" name="Ellipse 2">
            <a:extLst>
              <a:ext uri="{FF2B5EF4-FFF2-40B4-BE49-F238E27FC236}">
                <a16:creationId xmlns:a16="http://schemas.microsoft.com/office/drawing/2014/main" id="{C8AF9A1B-AF9E-1205-484B-ECC0021C1A42}"/>
              </a:ext>
            </a:extLst>
          </p:cNvPr>
          <p:cNvSpPr/>
          <p:nvPr/>
        </p:nvSpPr>
        <p:spPr>
          <a:xfrm>
            <a:off x="2857500" y="1487584"/>
            <a:ext cx="8001000" cy="7924800"/>
          </a:xfrm>
          <a:prstGeom prst="ellipse">
            <a:avLst/>
          </a:prstGeom>
          <a:solidFill>
            <a:schemeClr val="tx2">
              <a:lumMod val="20000"/>
              <a:lumOff val="80000"/>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a:p>
            <a:pPr algn="ctr" defTabSz="685834">
              <a:lnSpc>
                <a:spcPts val="11099"/>
              </a:lnSpc>
            </a:pPr>
            <a:r>
              <a:rPr lang="fr-FR" sz="7200" b="1" dirty="0">
                <a:solidFill>
                  <a:srgbClr val="106585"/>
                </a:solidFill>
                <a:latin typeface="Microsoft Uighur" panose="02000000000000000000" pitchFamily="2" charset="-78"/>
                <a:cs typeface="Microsoft Uighur" panose="02000000000000000000" pitchFamily="2" charset="-78"/>
              </a:rPr>
              <a:t>Rebrassage</a:t>
            </a:r>
          </a:p>
          <a:p>
            <a:pPr algn="ctr" defTabSz="685834"/>
            <a:r>
              <a:rPr lang="fr-FR" sz="7200" b="1" dirty="0">
                <a:solidFill>
                  <a:srgbClr val="106585"/>
                </a:solidFill>
                <a:latin typeface="Microsoft Uighur" panose="02000000000000000000" pitchFamily="2" charset="-78"/>
                <a:cs typeface="Microsoft Uighur" panose="02000000000000000000" pitchFamily="2" charset="-78"/>
              </a:rPr>
              <a:t> du vocabulaire (2)</a:t>
            </a:r>
          </a:p>
          <a:p>
            <a:pPr algn="ctr" defTabSz="685834">
              <a:lnSpc>
                <a:spcPts val="11099"/>
              </a:lnSpc>
            </a:pPr>
            <a:endParaRPr lang="fr-FR" sz="6000" b="1" dirty="0">
              <a:solidFill>
                <a:schemeClr val="bg2">
                  <a:lumMod val="50000"/>
                </a:schemeClr>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p:txBody>
      </p:sp>
      <p:sp>
        <p:nvSpPr>
          <p:cNvPr id="4" name="TextBox 7"/>
          <p:cNvSpPr txBox="1"/>
          <p:nvPr/>
        </p:nvSpPr>
        <p:spPr>
          <a:xfrm>
            <a:off x="3276600" y="4257067"/>
            <a:ext cx="7433812" cy="806439"/>
          </a:xfrm>
          <a:prstGeom prst="rect">
            <a:avLst/>
          </a:prstGeom>
        </p:spPr>
        <p:txBody>
          <a:bodyPr wrap="square" lIns="0" tIns="0" rIns="0" bIns="0" rtlCol="0" anchor="t">
            <a:spAutoFit/>
          </a:bodyPr>
          <a:lstStyle/>
          <a:p>
            <a:pPr algn="ctr" defTabSz="685834">
              <a:lnSpc>
                <a:spcPts val="6911"/>
              </a:lnSpc>
            </a:pPr>
            <a:r>
              <a:rPr lang="fr-FR" sz="4400" b="1" dirty="0">
                <a:solidFill>
                  <a:srgbClr val="00B0F0"/>
                </a:solidFill>
                <a:latin typeface="Dosis" pitchFamily="2" charset="0"/>
              </a:rPr>
              <a:t>Jeu du duel</a:t>
            </a:r>
            <a:endParaRPr lang="en-US" sz="4000" dirty="0">
              <a:solidFill>
                <a:srgbClr val="00B0F0"/>
              </a:solidFill>
              <a:latin typeface="Dosis" pitchFamily="2" charset="0"/>
            </a:endParaRPr>
          </a:p>
        </p:txBody>
      </p:sp>
      <p:pic>
        <p:nvPicPr>
          <p:cNvPr id="5" name="Image 4" descr="Une image contenant Dessin animé, garçon, habits, personne&#10;&#10;Le contenu généré par l’IA peut être incorrect.">
            <a:extLst>
              <a:ext uri="{FF2B5EF4-FFF2-40B4-BE49-F238E27FC236}">
                <a16:creationId xmlns:a16="http://schemas.microsoft.com/office/drawing/2014/main" id="{FB0ECFC9-E9CC-8140-6D91-B9E551AB78F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68076" y="5918548"/>
            <a:ext cx="3579848" cy="2638793"/>
          </a:xfrm>
          <a:prstGeom prst="rect">
            <a:avLst/>
          </a:prstGeom>
        </p:spPr>
      </p:pic>
    </p:spTree>
    <p:extLst>
      <p:ext uri="{BB962C8B-B14F-4D97-AF65-F5344CB8AC3E}">
        <p14:creationId xmlns:p14="http://schemas.microsoft.com/office/powerpoint/2010/main" val="1342195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E6A01-6D10-234C-7ABE-6CA0D366412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EE63853-2956-72F6-83D0-5BF940EA17C0}"/>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1" name="Rectangle : coins arrondis 10">
            <a:extLst>
              <a:ext uri="{FF2B5EF4-FFF2-40B4-BE49-F238E27FC236}">
                <a16:creationId xmlns:a16="http://schemas.microsoft.com/office/drawing/2014/main" id="{E53EF631-B682-665A-B66B-A3CD355B6F60}"/>
              </a:ext>
            </a:extLst>
          </p:cNvPr>
          <p:cNvSpPr/>
          <p:nvPr/>
        </p:nvSpPr>
        <p:spPr>
          <a:xfrm>
            <a:off x="275855" y="279284"/>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4" name="Rectangle : coins arrondis 13">
            <a:extLst>
              <a:ext uri="{FF2B5EF4-FFF2-40B4-BE49-F238E27FC236}">
                <a16:creationId xmlns:a16="http://schemas.microsoft.com/office/drawing/2014/main" id="{660611F7-539A-6F4D-D716-431EF059FC2F}"/>
              </a:ext>
            </a:extLst>
          </p:cNvPr>
          <p:cNvSpPr/>
          <p:nvPr/>
        </p:nvSpPr>
        <p:spPr>
          <a:xfrm>
            <a:off x="313459" y="302324"/>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3" name="ZoneTexte 2">
            <a:extLst>
              <a:ext uri="{FF2B5EF4-FFF2-40B4-BE49-F238E27FC236}">
                <a16:creationId xmlns:a16="http://schemas.microsoft.com/office/drawing/2014/main" id="{E0378AFB-89D2-335A-C407-B2E6AE840D7D}"/>
              </a:ext>
            </a:extLst>
          </p:cNvPr>
          <p:cNvSpPr txBox="1"/>
          <p:nvPr/>
        </p:nvSpPr>
        <p:spPr>
          <a:xfrm>
            <a:off x="1249797" y="516379"/>
            <a:ext cx="11727802" cy="746358"/>
          </a:xfrm>
          <a:prstGeom prst="rect">
            <a:avLst/>
          </a:prstGeom>
          <a:noFill/>
        </p:spPr>
        <p:txBody>
          <a:bodyPr wrap="square">
            <a:spAutoFit/>
          </a:bodyPr>
          <a:lstStyle/>
          <a:p>
            <a:pPr defTabSz="685834"/>
            <a:r>
              <a:rPr lang="fr-FR" sz="2250" dirty="0">
                <a:solidFill>
                  <a:schemeClr val="bg1">
                    <a:lumMod val="65000"/>
                  </a:schemeClr>
                </a:solidFill>
                <a:latin typeface="Dosis" panose="02010703020202060003" pitchFamily="2" charset="0"/>
              </a:rPr>
              <a:t>Nous allons jouer au jeu du duel</a:t>
            </a:r>
            <a:r>
              <a:rPr lang="fr-MA" sz="2250" dirty="0">
                <a:solidFill>
                  <a:schemeClr val="bg1">
                    <a:lumMod val="65000"/>
                  </a:schemeClr>
                </a:solidFill>
                <a:latin typeface="Dosis" panose="02010703020202060003" pitchFamily="2" charset="0"/>
              </a:rPr>
              <a:t>. Qui </a:t>
            </a:r>
            <a:r>
              <a:rPr lang="fr-MA" sz="2250" dirty="0">
                <a:solidFill>
                  <a:prstClr val="white">
                    <a:lumMod val="65000"/>
                  </a:prstClr>
                </a:solidFill>
                <a:latin typeface="Dosis" pitchFamily="2" charset="0"/>
              </a:rPr>
              <a:t>veut passer au tableau?</a:t>
            </a:r>
          </a:p>
          <a:p>
            <a:pPr defTabSz="685834"/>
            <a:r>
              <a:rPr lang="fr-FR" sz="2000" i="1" dirty="0">
                <a:solidFill>
                  <a:schemeClr val="bg1">
                    <a:lumMod val="65000"/>
                  </a:schemeClr>
                </a:solidFill>
                <a:latin typeface="Dosis" panose="02010703020202060003" pitchFamily="2" charset="0"/>
              </a:rPr>
              <a:t>L’enseignant (e ) fait passer les élèves deux par deux  et annonce le gagnant.</a:t>
            </a:r>
            <a:endParaRPr lang="fr-MA" sz="2000" i="1" dirty="0">
              <a:solidFill>
                <a:schemeClr val="bg1">
                  <a:lumMod val="65000"/>
                </a:schemeClr>
              </a:solidFill>
              <a:latin typeface="Dosis" panose="02010703020202060003" pitchFamily="2" charset="0"/>
            </a:endParaRPr>
          </a:p>
        </p:txBody>
      </p:sp>
      <p:graphicFrame>
        <p:nvGraphicFramePr>
          <p:cNvPr id="15" name="Tableau 14">
            <a:extLst>
              <a:ext uri="{FF2B5EF4-FFF2-40B4-BE49-F238E27FC236}">
                <a16:creationId xmlns:a16="http://schemas.microsoft.com/office/drawing/2014/main" id="{0C1A8834-9DFD-6102-B7FF-9395AF95A40C}"/>
              </a:ext>
            </a:extLst>
          </p:cNvPr>
          <p:cNvGraphicFramePr>
            <a:graphicFrameLocks noGrp="1"/>
          </p:cNvGraphicFramePr>
          <p:nvPr>
            <p:custDataLst>
              <p:tags r:id="rId1"/>
            </p:custDataLst>
            <p:extLst>
              <p:ext uri="{D42A27DB-BD31-4B8C-83A1-F6EECF244321}">
                <p14:modId xmlns:p14="http://schemas.microsoft.com/office/powerpoint/2010/main" val="2731846469"/>
              </p:ext>
            </p:ext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 name="Freeform 8">
            <a:extLst>
              <a:ext uri="{FF2B5EF4-FFF2-40B4-BE49-F238E27FC236}">
                <a16:creationId xmlns:a16="http://schemas.microsoft.com/office/drawing/2014/main" id="{5ED592BE-AB94-ED85-2749-F9079C7F6318}"/>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defRPr/>
            </a:pPr>
            <a:endParaRPr lang="fr-MA" sz="1350" dirty="0">
              <a:solidFill>
                <a:prstClr val="black"/>
              </a:solidFill>
              <a:latin typeface="Dosis"/>
            </a:endParaRPr>
          </a:p>
        </p:txBody>
      </p:sp>
      <p:pic>
        <p:nvPicPr>
          <p:cNvPr id="25" name="Image 24">
            <a:extLst>
              <a:ext uri="{FF2B5EF4-FFF2-40B4-BE49-F238E27FC236}">
                <a16:creationId xmlns:a16="http://schemas.microsoft.com/office/drawing/2014/main" id="{B90BE8D4-7634-DD57-5646-AC7D13FFB875}"/>
              </a:ext>
            </a:extLst>
          </p:cNvPr>
          <p:cNvPicPr>
            <a:picLocks noChangeAspect="1"/>
          </p:cNvPicPr>
          <p:nvPr>
            <p:custDataLst>
              <p:tags r:id="rId2"/>
            </p:custDataLst>
          </p:nvPr>
        </p:nvPicPr>
        <p:blipFill>
          <a:blip r:embed="rId6">
            <a:clrChange>
              <a:clrFrom>
                <a:srgbClr val="E5FFFF"/>
              </a:clrFrom>
              <a:clrTo>
                <a:srgbClr val="E5FFFF">
                  <a:alpha val="0"/>
                </a:srgbClr>
              </a:clrTo>
            </a:clrChange>
          </a:blip>
          <a:stretch>
            <a:fillRect/>
          </a:stretch>
        </p:blipFill>
        <p:spPr>
          <a:xfrm>
            <a:off x="12326006" y="389263"/>
            <a:ext cx="981142" cy="1007528"/>
          </a:xfrm>
          <a:prstGeom prst="roundRect">
            <a:avLst>
              <a:gd name="adj" fmla="val 11078"/>
            </a:avLst>
          </a:prstGeom>
        </p:spPr>
      </p:pic>
      <p:pic>
        <p:nvPicPr>
          <p:cNvPr id="16" name="Image 15">
            <a:extLst>
              <a:ext uri="{FF2B5EF4-FFF2-40B4-BE49-F238E27FC236}">
                <a16:creationId xmlns:a16="http://schemas.microsoft.com/office/drawing/2014/main" id="{AC321189-28EE-869B-48CB-49217AD7687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848597" y="2348142"/>
            <a:ext cx="2441679" cy="2133469"/>
          </a:xfrm>
          <a:prstGeom prst="rect">
            <a:avLst/>
          </a:prstGeom>
        </p:spPr>
      </p:pic>
      <p:pic>
        <p:nvPicPr>
          <p:cNvPr id="17" name="Image 16">
            <a:extLst>
              <a:ext uri="{FF2B5EF4-FFF2-40B4-BE49-F238E27FC236}">
                <a16:creationId xmlns:a16="http://schemas.microsoft.com/office/drawing/2014/main" id="{9A758AFB-6753-2F17-2753-0483018D7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862040" y="2620103"/>
            <a:ext cx="2036660" cy="1591166"/>
          </a:xfrm>
          <a:prstGeom prst="rect">
            <a:avLst/>
          </a:prstGeom>
        </p:spPr>
      </p:pic>
      <p:pic>
        <p:nvPicPr>
          <p:cNvPr id="18" name="Image 17">
            <a:extLst>
              <a:ext uri="{FF2B5EF4-FFF2-40B4-BE49-F238E27FC236}">
                <a16:creationId xmlns:a16="http://schemas.microsoft.com/office/drawing/2014/main" id="{E74B2FD7-F2DB-139B-1E83-CCC21B9BD3B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11672" y="2512953"/>
            <a:ext cx="2751761" cy="1760803"/>
          </a:xfrm>
          <a:prstGeom prst="rect">
            <a:avLst/>
          </a:prstGeom>
        </p:spPr>
      </p:pic>
      <p:pic>
        <p:nvPicPr>
          <p:cNvPr id="19" name="Image 18">
            <a:extLst>
              <a:ext uri="{FF2B5EF4-FFF2-40B4-BE49-F238E27FC236}">
                <a16:creationId xmlns:a16="http://schemas.microsoft.com/office/drawing/2014/main" id="{DD952EBD-299F-2F69-B61D-7AA4A89B572F}"/>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761518" y="2710263"/>
            <a:ext cx="2119412" cy="1539248"/>
          </a:xfrm>
          <a:prstGeom prst="rect">
            <a:avLst/>
          </a:prstGeom>
        </p:spPr>
      </p:pic>
      <p:pic>
        <p:nvPicPr>
          <p:cNvPr id="20" name="Image 19">
            <a:extLst>
              <a:ext uri="{FF2B5EF4-FFF2-40B4-BE49-F238E27FC236}">
                <a16:creationId xmlns:a16="http://schemas.microsoft.com/office/drawing/2014/main" id="{A6378D8C-DEF3-2A13-688B-BE21A81D6573}"/>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49797" y="5599924"/>
            <a:ext cx="2172269" cy="2715089"/>
          </a:xfrm>
          <a:prstGeom prst="rect">
            <a:avLst/>
          </a:prstGeom>
        </p:spPr>
      </p:pic>
      <p:pic>
        <p:nvPicPr>
          <p:cNvPr id="21" name="Image 20">
            <a:extLst>
              <a:ext uri="{FF2B5EF4-FFF2-40B4-BE49-F238E27FC236}">
                <a16:creationId xmlns:a16="http://schemas.microsoft.com/office/drawing/2014/main" id="{6300C9E9-B6C9-7493-246F-16B665A6AFE4}"/>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643445" y="5876613"/>
            <a:ext cx="2441679" cy="2268616"/>
          </a:xfrm>
          <a:prstGeom prst="rect">
            <a:avLst/>
          </a:prstGeom>
        </p:spPr>
      </p:pic>
      <p:pic>
        <p:nvPicPr>
          <p:cNvPr id="22" name="Image 21">
            <a:extLst>
              <a:ext uri="{FF2B5EF4-FFF2-40B4-BE49-F238E27FC236}">
                <a16:creationId xmlns:a16="http://schemas.microsoft.com/office/drawing/2014/main" id="{812855C7-2932-04F8-92EE-2CEC677B00BB}"/>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1075613" y="6266282"/>
            <a:ext cx="1646442" cy="1679689"/>
          </a:xfrm>
          <a:prstGeom prst="rect">
            <a:avLst/>
          </a:prstGeom>
        </p:spPr>
      </p:pic>
      <p:pic>
        <p:nvPicPr>
          <p:cNvPr id="23" name="Picture 2">
            <a:extLst>
              <a:ext uri="{FF2B5EF4-FFF2-40B4-BE49-F238E27FC236}">
                <a16:creationId xmlns:a16="http://schemas.microsoft.com/office/drawing/2014/main" id="{44F7F529-3B67-D12D-8699-343505DFD9E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a:off x="4664756" y="6415301"/>
            <a:ext cx="2172269" cy="159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170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85834">
              <a:defRPr/>
            </a:pPr>
            <a:endParaRPr lang="fr-MA" sz="1350" dirty="0">
              <a:solidFill>
                <a:prstClr val="black"/>
              </a:solidFill>
              <a:latin typeface="Dosis" pitchFamily="2" charset="0"/>
            </a:endParaRPr>
          </a:p>
        </p:txBody>
      </p:sp>
      <p:sp>
        <p:nvSpPr>
          <p:cNvPr id="8" name="TextBox 8"/>
          <p:cNvSpPr txBox="1"/>
          <p:nvPr/>
        </p:nvSpPr>
        <p:spPr>
          <a:xfrm>
            <a:off x="4782791" y="8639428"/>
            <a:ext cx="3785406" cy="209994"/>
          </a:xfrm>
          <a:prstGeom prst="rect">
            <a:avLst/>
          </a:prstGeom>
        </p:spPr>
        <p:txBody>
          <a:bodyPr lIns="0" tIns="0" rIns="0" bIns="0" rtlCol="0" anchor="t">
            <a:spAutoFit/>
          </a:bodyPr>
          <a:lstStyle/>
          <a:p>
            <a:pPr algn="ctr" defTabSz="685834">
              <a:lnSpc>
                <a:spcPts val="1766"/>
              </a:lnSpc>
              <a:spcBef>
                <a:spcPct val="0"/>
              </a:spcBef>
              <a:defRPr/>
            </a:pPr>
            <a:r>
              <a:rPr lang="en-US" sz="1262">
                <a:solidFill>
                  <a:srgbClr val="FCFEFD"/>
                </a:solidFill>
                <a:latin typeface="Arimo Italics"/>
              </a:rPr>
              <a:t>Version provisoire pour la formation des enseignants </a:t>
            </a:r>
          </a:p>
        </p:txBody>
      </p:sp>
      <p:sp>
        <p:nvSpPr>
          <p:cNvPr id="4" name="Ellipse 3">
            <a:extLst>
              <a:ext uri="{FF2B5EF4-FFF2-40B4-BE49-F238E27FC236}">
                <a16:creationId xmlns:a16="http://schemas.microsoft.com/office/drawing/2014/main" id="{799C811E-97A7-101C-0863-51D961ABE337}"/>
              </a:ext>
            </a:extLst>
          </p:cNvPr>
          <p:cNvSpPr/>
          <p:nvPr/>
        </p:nvSpPr>
        <p:spPr>
          <a:xfrm>
            <a:off x="2857500" y="1487584"/>
            <a:ext cx="8001000" cy="7924800"/>
          </a:xfrm>
          <a:prstGeom prst="ellipse">
            <a:avLst/>
          </a:prstGeom>
          <a:solidFill>
            <a:schemeClr val="tx2">
              <a:lumMod val="20000"/>
              <a:lumOff val="80000"/>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a:p>
            <a:pPr algn="ctr" defTabSz="685834">
              <a:lnSpc>
                <a:spcPts val="11099"/>
              </a:lnSpc>
            </a:pPr>
            <a:r>
              <a:rPr lang="fr-FR" sz="7200" b="1" dirty="0">
                <a:solidFill>
                  <a:srgbClr val="106585"/>
                </a:solidFill>
                <a:latin typeface="Microsoft Uighur" panose="02000000000000000000" pitchFamily="2" charset="-78"/>
                <a:cs typeface="Microsoft Uighur" panose="02000000000000000000" pitchFamily="2" charset="-78"/>
              </a:rPr>
              <a:t>Rebrassage</a:t>
            </a:r>
          </a:p>
          <a:p>
            <a:pPr algn="ctr" defTabSz="685834"/>
            <a:r>
              <a:rPr lang="fr-FR" sz="7200" b="1" dirty="0">
                <a:solidFill>
                  <a:srgbClr val="106585"/>
                </a:solidFill>
                <a:latin typeface="Microsoft Uighur" panose="02000000000000000000" pitchFamily="2" charset="-78"/>
                <a:cs typeface="Microsoft Uighur" panose="02000000000000000000" pitchFamily="2" charset="-78"/>
              </a:rPr>
              <a:t> du vocabulaire (3)</a:t>
            </a:r>
          </a:p>
          <a:p>
            <a:pPr algn="ctr" defTabSz="685834">
              <a:lnSpc>
                <a:spcPts val="11099"/>
              </a:lnSpc>
            </a:pPr>
            <a:endParaRPr lang="fr-FR" sz="6000" b="1" dirty="0">
              <a:solidFill>
                <a:schemeClr val="bg2">
                  <a:lumMod val="50000"/>
                </a:schemeClr>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p:txBody>
      </p:sp>
      <p:sp>
        <p:nvSpPr>
          <p:cNvPr id="5" name="TextBox 7"/>
          <p:cNvSpPr txBox="1"/>
          <p:nvPr/>
        </p:nvSpPr>
        <p:spPr>
          <a:xfrm>
            <a:off x="3196088" y="4000500"/>
            <a:ext cx="7662412" cy="806439"/>
          </a:xfrm>
          <a:prstGeom prst="rect">
            <a:avLst/>
          </a:prstGeom>
        </p:spPr>
        <p:txBody>
          <a:bodyPr wrap="square" lIns="0" tIns="0" rIns="0" bIns="0" rtlCol="0" anchor="t">
            <a:spAutoFit/>
          </a:bodyPr>
          <a:lstStyle/>
          <a:p>
            <a:pPr algn="ctr" defTabSz="685834">
              <a:lnSpc>
                <a:spcPts val="6911"/>
              </a:lnSpc>
              <a:defRPr/>
            </a:pPr>
            <a:r>
              <a:rPr lang="fr-FR" sz="4200" b="1" dirty="0">
                <a:solidFill>
                  <a:srgbClr val="00B0F0"/>
                </a:solidFill>
                <a:latin typeface="Dosis" pitchFamily="2" charset="0"/>
              </a:rPr>
              <a:t>Trouver les mots qui manquent </a:t>
            </a:r>
            <a:endParaRPr lang="en-US" sz="4200" dirty="0">
              <a:solidFill>
                <a:srgbClr val="00B0F0"/>
              </a:solidFill>
              <a:latin typeface="Dosis" pitchFamily="2" charset="0"/>
            </a:endParaRPr>
          </a:p>
        </p:txBody>
      </p:sp>
      <p:pic>
        <p:nvPicPr>
          <p:cNvPr id="9" name="Image 8" descr="Une image contenant dessin humoristique, dessin, Dessin animé, illustration&#10;&#10;Le contenu généré par l’IA peut être incorrect.">
            <a:extLst>
              <a:ext uri="{FF2B5EF4-FFF2-40B4-BE49-F238E27FC236}">
                <a16:creationId xmlns:a16="http://schemas.microsoft.com/office/drawing/2014/main" id="{CF412FFC-B72A-226B-98F9-2638A62150A6}"/>
              </a:ext>
            </a:extLst>
          </p:cNvPr>
          <p:cNvPicPr>
            <a:picLocks noChangeAspect="1"/>
          </p:cNvPicPr>
          <p:nvPr/>
        </p:nvPicPr>
        <p:blipFill>
          <a:blip r:embed="rId3" cstate="print">
            <a:clrChange>
              <a:clrFrom>
                <a:srgbClr val="FDF6E6"/>
              </a:clrFrom>
              <a:clrTo>
                <a:srgbClr val="FDF6E6">
                  <a:alpha val="0"/>
                </a:srgbClr>
              </a:clrTo>
            </a:clrChange>
            <a:extLst>
              <a:ext uri="{28A0092B-C50C-407E-A947-70E740481C1C}">
                <a14:useLocalDpi xmlns:a14="http://schemas.microsoft.com/office/drawing/2010/main" val="0"/>
              </a:ext>
            </a:extLst>
          </a:blip>
          <a:stretch>
            <a:fillRect/>
          </a:stretch>
        </p:blipFill>
        <p:spPr>
          <a:xfrm>
            <a:off x="4965297" y="5699961"/>
            <a:ext cx="3785406" cy="2819400"/>
          </a:xfrm>
          <a:prstGeom prst="rect">
            <a:avLst/>
          </a:prstGeom>
        </p:spPr>
      </p:pic>
    </p:spTree>
    <p:extLst>
      <p:ext uri="{BB962C8B-B14F-4D97-AF65-F5344CB8AC3E}">
        <p14:creationId xmlns:p14="http://schemas.microsoft.com/office/powerpoint/2010/main" val="3128122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8C6DF5-A533-FDBE-A184-06B72340CC84}"/>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1" name="Rectangle : coins arrondis 10">
            <a:extLst>
              <a:ext uri="{FF2B5EF4-FFF2-40B4-BE49-F238E27FC236}">
                <a16:creationId xmlns:a16="http://schemas.microsoft.com/office/drawing/2014/main" id="{C9C7B44C-5DA4-7B61-7785-6FCFEA673717}"/>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4" name="Rectangle : coins arrondis 13">
            <a:extLst>
              <a:ext uri="{FF2B5EF4-FFF2-40B4-BE49-F238E27FC236}">
                <a16:creationId xmlns:a16="http://schemas.microsoft.com/office/drawing/2014/main" id="{BD6F0C20-90FE-D9C2-5992-602BD2AD8521}"/>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5" name="ZoneTexte 4">
            <a:extLst>
              <a:ext uri="{FF2B5EF4-FFF2-40B4-BE49-F238E27FC236}">
                <a16:creationId xmlns:a16="http://schemas.microsoft.com/office/drawing/2014/main" id="{17A1555D-BE13-524E-2E36-1905D3FEF9AE}"/>
              </a:ext>
            </a:extLst>
          </p:cNvPr>
          <p:cNvSpPr txBox="1"/>
          <p:nvPr/>
        </p:nvSpPr>
        <p:spPr>
          <a:xfrm>
            <a:off x="1256724" y="530530"/>
            <a:ext cx="11536791" cy="438582"/>
          </a:xfrm>
          <a:prstGeom prst="rect">
            <a:avLst/>
          </a:prstGeom>
          <a:noFill/>
        </p:spPr>
        <p:txBody>
          <a:bodyPr wrap="square">
            <a:spAutoFit/>
          </a:bodyPr>
          <a:lstStyle/>
          <a:p>
            <a:pPr defTabSz="685834"/>
            <a:r>
              <a:rPr lang="fr-MA" sz="2250" b="1" dirty="0">
                <a:solidFill>
                  <a:prstClr val="white">
                    <a:lumMod val="65000"/>
                  </a:prstClr>
                </a:solidFill>
                <a:latin typeface="Dosis" pitchFamily="2" charset="0"/>
              </a:rPr>
              <a:t>Observez bien les images. Je vais masquer 2 images.</a:t>
            </a:r>
            <a:endParaRPr lang="fr-MA" sz="2250" dirty="0">
              <a:solidFill>
                <a:prstClr val="white">
                  <a:lumMod val="65000"/>
                </a:prstClr>
              </a:solidFill>
              <a:latin typeface="Dosis" pitchFamily="2" charset="0"/>
            </a:endParaRPr>
          </a:p>
        </p:txBody>
      </p:sp>
      <p:pic>
        <p:nvPicPr>
          <p:cNvPr id="3" name="Image 2" descr="Une image contenant dessin humoristique, dessin, illustration, croquis&#10;&#10;Description générée automatiquement">
            <a:extLst>
              <a:ext uri="{FF2B5EF4-FFF2-40B4-BE49-F238E27FC236}">
                <a16:creationId xmlns:a16="http://schemas.microsoft.com/office/drawing/2014/main" id="{D619F7BF-5BED-244C-3F4D-5C97FCC7DDAC}"/>
              </a:ext>
            </a:extLst>
          </p:cNvPr>
          <p:cNvPicPr>
            <a:picLocks noChangeAspect="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2560549" y="378608"/>
            <a:ext cx="943348" cy="1013195"/>
          </a:xfrm>
          <a:prstGeom prst="rect">
            <a:avLst/>
          </a:prstGeom>
        </p:spPr>
      </p:pic>
      <p:graphicFrame>
        <p:nvGraphicFramePr>
          <p:cNvPr id="15" name="Tableau 14">
            <a:extLst>
              <a:ext uri="{FF2B5EF4-FFF2-40B4-BE49-F238E27FC236}">
                <a16:creationId xmlns:a16="http://schemas.microsoft.com/office/drawing/2014/main" id="{7AADF26F-88F7-1038-AF34-A68987FEA0DF}"/>
              </a:ext>
            </a:extLst>
          </p:cNvPr>
          <p:cNvGraphicFramePr>
            <a:graphicFrameLocks noGrp="1"/>
          </p:cNvGraphicFramePr>
          <p:nvPr>
            <p:custDataLst>
              <p:tags r:id="rId2"/>
            </p:custDataLst>
            <p:extLst>
              <p:ext uri="{D42A27DB-BD31-4B8C-83A1-F6EECF244321}">
                <p14:modId xmlns:p14="http://schemas.microsoft.com/office/powerpoint/2010/main" val="2731846469"/>
              </p:ext>
            </p:ext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 name="Freeform 8">
            <a:extLst>
              <a:ext uri="{FF2B5EF4-FFF2-40B4-BE49-F238E27FC236}">
                <a16:creationId xmlns:a16="http://schemas.microsoft.com/office/drawing/2014/main" id="{CF30144A-AB57-A069-3710-BFFF7AA9E0D0}"/>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4">
              <a:defRPr/>
            </a:pPr>
            <a:endParaRPr lang="fr-MA" sz="1350" dirty="0">
              <a:solidFill>
                <a:prstClr val="black"/>
              </a:solidFill>
              <a:latin typeface="Dosis"/>
            </a:endParaRPr>
          </a:p>
        </p:txBody>
      </p:sp>
      <p:pic>
        <p:nvPicPr>
          <p:cNvPr id="17" name="Image 16">
            <a:extLst>
              <a:ext uri="{FF2B5EF4-FFF2-40B4-BE49-F238E27FC236}">
                <a16:creationId xmlns:a16="http://schemas.microsoft.com/office/drawing/2014/main" id="{904AC202-4F0C-C31D-B2B0-457FC2EAF1C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848597" y="2348142"/>
            <a:ext cx="2441679" cy="2133469"/>
          </a:xfrm>
          <a:prstGeom prst="rect">
            <a:avLst/>
          </a:prstGeom>
        </p:spPr>
      </p:pic>
      <p:pic>
        <p:nvPicPr>
          <p:cNvPr id="18" name="Image 17">
            <a:extLst>
              <a:ext uri="{FF2B5EF4-FFF2-40B4-BE49-F238E27FC236}">
                <a16:creationId xmlns:a16="http://schemas.microsoft.com/office/drawing/2014/main" id="{1E65C902-5AD9-FD43-3261-7C5A916C0D2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862040" y="2620103"/>
            <a:ext cx="2036660" cy="1591166"/>
          </a:xfrm>
          <a:prstGeom prst="rect">
            <a:avLst/>
          </a:prstGeom>
        </p:spPr>
      </p:pic>
      <p:pic>
        <p:nvPicPr>
          <p:cNvPr id="19" name="Image 18">
            <a:extLst>
              <a:ext uri="{FF2B5EF4-FFF2-40B4-BE49-F238E27FC236}">
                <a16:creationId xmlns:a16="http://schemas.microsoft.com/office/drawing/2014/main" id="{224CB758-F7BA-A031-BF65-3B13F99BB26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11672" y="2512953"/>
            <a:ext cx="2751761" cy="1760803"/>
          </a:xfrm>
          <a:prstGeom prst="rect">
            <a:avLst/>
          </a:prstGeom>
        </p:spPr>
      </p:pic>
      <p:pic>
        <p:nvPicPr>
          <p:cNvPr id="20" name="Image 19">
            <a:extLst>
              <a:ext uri="{FF2B5EF4-FFF2-40B4-BE49-F238E27FC236}">
                <a16:creationId xmlns:a16="http://schemas.microsoft.com/office/drawing/2014/main" id="{4A8DB25C-FA0D-429F-1A63-555168AD87F1}"/>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761518" y="2710263"/>
            <a:ext cx="2119412" cy="1539248"/>
          </a:xfrm>
          <a:prstGeom prst="rect">
            <a:avLst/>
          </a:prstGeom>
        </p:spPr>
      </p:pic>
      <p:pic>
        <p:nvPicPr>
          <p:cNvPr id="21" name="Image 20">
            <a:extLst>
              <a:ext uri="{FF2B5EF4-FFF2-40B4-BE49-F238E27FC236}">
                <a16:creationId xmlns:a16="http://schemas.microsoft.com/office/drawing/2014/main" id="{1E458D18-9B7C-039B-8554-9A97781EBAC1}"/>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49797" y="5599924"/>
            <a:ext cx="2172269" cy="2715089"/>
          </a:xfrm>
          <a:prstGeom prst="rect">
            <a:avLst/>
          </a:prstGeom>
        </p:spPr>
      </p:pic>
      <p:pic>
        <p:nvPicPr>
          <p:cNvPr id="22" name="Image 21">
            <a:extLst>
              <a:ext uri="{FF2B5EF4-FFF2-40B4-BE49-F238E27FC236}">
                <a16:creationId xmlns:a16="http://schemas.microsoft.com/office/drawing/2014/main" id="{2C4E4BC6-076D-97F4-67B3-3B30BDED7AC0}"/>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643445" y="5876613"/>
            <a:ext cx="2441679" cy="2268616"/>
          </a:xfrm>
          <a:prstGeom prst="rect">
            <a:avLst/>
          </a:prstGeom>
        </p:spPr>
      </p:pic>
      <p:pic>
        <p:nvPicPr>
          <p:cNvPr id="23" name="Image 22">
            <a:extLst>
              <a:ext uri="{FF2B5EF4-FFF2-40B4-BE49-F238E27FC236}">
                <a16:creationId xmlns:a16="http://schemas.microsoft.com/office/drawing/2014/main" id="{38358560-5268-BE63-3EB4-1CF240093FA8}"/>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1075613" y="6266282"/>
            <a:ext cx="1646442" cy="1679689"/>
          </a:xfrm>
          <a:prstGeom prst="rect">
            <a:avLst/>
          </a:prstGeom>
        </p:spPr>
      </p:pic>
      <p:pic>
        <p:nvPicPr>
          <p:cNvPr id="24" name="Picture 2">
            <a:extLst>
              <a:ext uri="{FF2B5EF4-FFF2-40B4-BE49-F238E27FC236}">
                <a16:creationId xmlns:a16="http://schemas.microsoft.com/office/drawing/2014/main" id="{C1B2D79B-8805-F219-2BA3-5657FD7D746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a:off x="4664756" y="6415301"/>
            <a:ext cx="2172269" cy="159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926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20CA68-6488-A0BC-9100-15A3F45E21A4}"/>
              </a:ext>
            </a:extLst>
          </p:cNvPr>
          <p:cNvSpPr>
            <a:spLocks/>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2" name="Rectangle : coins arrondis 11">
            <a:extLst>
              <a:ext uri="{FF2B5EF4-FFF2-40B4-BE49-F238E27FC236}">
                <a16:creationId xmlns:a16="http://schemas.microsoft.com/office/drawing/2014/main" id="{BFFDF883-C05B-BFEA-A426-4327A73A2761}"/>
              </a:ext>
            </a:extLst>
          </p:cNvPr>
          <p:cNvSpPr>
            <a:spLocks/>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3" name="Rectangle : coins arrondis 12">
            <a:extLst>
              <a:ext uri="{FF2B5EF4-FFF2-40B4-BE49-F238E27FC236}">
                <a16:creationId xmlns:a16="http://schemas.microsoft.com/office/drawing/2014/main" id="{9560262A-6504-D33A-B929-11FA50B1EF06}"/>
              </a:ext>
            </a:extLst>
          </p:cNvPr>
          <p:cNvSpPr>
            <a:spLocks/>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37" name="ZoneTexte 36">
            <a:extLst>
              <a:ext uri="{FF2B5EF4-FFF2-40B4-BE49-F238E27FC236}">
                <a16:creationId xmlns:a16="http://schemas.microsoft.com/office/drawing/2014/main" id="{BE28E5C8-6564-39B0-478D-2FD1CD9C37BC}"/>
              </a:ext>
            </a:extLst>
          </p:cNvPr>
          <p:cNvSpPr txBox="1"/>
          <p:nvPr/>
        </p:nvSpPr>
        <p:spPr>
          <a:xfrm>
            <a:off x="1256724" y="383702"/>
            <a:ext cx="10172700" cy="445828"/>
          </a:xfrm>
          <a:prstGeom prst="rect">
            <a:avLst/>
          </a:prstGeom>
          <a:noFill/>
        </p:spPr>
        <p:txBody>
          <a:bodyPr wrap="square">
            <a:spAutoFit/>
          </a:bodyPr>
          <a:lstStyle/>
          <a:p>
            <a:pPr marL="0" lvl="1" defTabSz="685834">
              <a:lnSpc>
                <a:spcPts val="3017"/>
              </a:lnSpc>
              <a:spcBef>
                <a:spcPct val="0"/>
              </a:spcBef>
              <a:defRPr/>
            </a:pPr>
            <a:r>
              <a:rPr lang="fr-FR" sz="2250" b="1" dirty="0">
                <a:solidFill>
                  <a:prstClr val="white">
                    <a:lumMod val="65000"/>
                  </a:prstClr>
                </a:solidFill>
                <a:latin typeface="Dosis"/>
              </a:rPr>
              <a:t>Quels sont les 2 mots qui manquent ? </a:t>
            </a:r>
          </a:p>
        </p:txBody>
      </p:sp>
      <p:pic>
        <p:nvPicPr>
          <p:cNvPr id="5" name="Image 4">
            <a:extLst>
              <a:ext uri="{FF2B5EF4-FFF2-40B4-BE49-F238E27FC236}">
                <a16:creationId xmlns:a16="http://schemas.microsoft.com/office/drawing/2014/main" id="{382B40E2-58D8-0274-F9F8-C9D81B88721E}"/>
              </a:ext>
            </a:extLst>
          </p:cNvPr>
          <p:cNvPicPr>
            <a:picLocks noChangeAspect="1"/>
          </p:cNvPicPr>
          <p:nvPr/>
        </p:nvPicPr>
        <p:blipFill>
          <a:blip r:embed="rId3">
            <a:clrChange>
              <a:clrFrom>
                <a:srgbClr val="FFFFFF"/>
              </a:clrFrom>
              <a:clrTo>
                <a:srgbClr val="FFFFFF">
                  <a:alpha val="0"/>
                </a:srgbClr>
              </a:clrTo>
            </a:clrChange>
          </a:blip>
          <a:srcRect l="8300" t="15392" r="7546" b="7116"/>
          <a:stretch/>
        </p:blipFill>
        <p:spPr>
          <a:xfrm>
            <a:off x="12258874" y="539835"/>
            <a:ext cx="1063368" cy="709260"/>
          </a:xfrm>
          <a:prstGeom prst="rect">
            <a:avLst/>
          </a:prstGeom>
        </p:spPr>
      </p:pic>
      <p:graphicFrame>
        <p:nvGraphicFramePr>
          <p:cNvPr id="26" name="Tableau 25">
            <a:extLst>
              <a:ext uri="{FF2B5EF4-FFF2-40B4-BE49-F238E27FC236}">
                <a16:creationId xmlns:a16="http://schemas.microsoft.com/office/drawing/2014/main" id="{2488B588-BCF4-95C2-4298-781049B141B2}"/>
              </a:ext>
            </a:extLst>
          </p:cNvPr>
          <p:cNvGraphicFramePr>
            <a:graphicFrameLocks noGrp="1"/>
          </p:cNvGraphicFramePr>
          <p:nvPr>
            <p:custDataLst>
              <p:tags r:id="rId1"/>
            </p:custDataLst>
            <p:extLst>
              <p:ext uri="{D42A27DB-BD31-4B8C-83A1-F6EECF244321}">
                <p14:modId xmlns:p14="http://schemas.microsoft.com/office/powerpoint/2010/main" val="2731846469"/>
              </p:ext>
            </p:ext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 name="Freeform 8">
            <a:extLst>
              <a:ext uri="{FF2B5EF4-FFF2-40B4-BE49-F238E27FC236}">
                <a16:creationId xmlns:a16="http://schemas.microsoft.com/office/drawing/2014/main" id="{5196C03B-423F-2E2F-8D3C-5C5DDFF1E2F3}"/>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defRPr/>
            </a:pPr>
            <a:endParaRPr lang="fr-MA" sz="1350" dirty="0">
              <a:solidFill>
                <a:prstClr val="black"/>
              </a:solidFill>
              <a:latin typeface="Dosis"/>
            </a:endParaRPr>
          </a:p>
        </p:txBody>
      </p:sp>
      <p:pic>
        <p:nvPicPr>
          <p:cNvPr id="21" name="Image 20">
            <a:extLst>
              <a:ext uri="{FF2B5EF4-FFF2-40B4-BE49-F238E27FC236}">
                <a16:creationId xmlns:a16="http://schemas.microsoft.com/office/drawing/2014/main" id="{483F1869-9F04-9FD0-9F3B-742577A31F4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079715" y="5320688"/>
            <a:ext cx="1410867" cy="2664971"/>
          </a:xfrm>
          <a:prstGeom prst="rect">
            <a:avLst/>
          </a:prstGeom>
        </p:spPr>
      </p:pic>
      <p:pic>
        <p:nvPicPr>
          <p:cNvPr id="22" name="Picture 2">
            <a:extLst>
              <a:ext uri="{FF2B5EF4-FFF2-40B4-BE49-F238E27FC236}">
                <a16:creationId xmlns:a16="http://schemas.microsoft.com/office/drawing/2014/main" id="{CAB17D65-4E1E-DAC0-5C92-D2A44DEA8E4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67096" y="1971987"/>
            <a:ext cx="1264225" cy="269382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598A6BB5-031D-C83D-8DC4-5E53D99ADE8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848597" y="2348142"/>
            <a:ext cx="2441679" cy="2133469"/>
          </a:xfrm>
          <a:prstGeom prst="rect">
            <a:avLst/>
          </a:prstGeom>
        </p:spPr>
      </p:pic>
      <p:pic>
        <p:nvPicPr>
          <p:cNvPr id="4" name="Image 3">
            <a:extLst>
              <a:ext uri="{FF2B5EF4-FFF2-40B4-BE49-F238E27FC236}">
                <a16:creationId xmlns:a16="http://schemas.microsoft.com/office/drawing/2014/main" id="{415227E5-BF3A-A00D-A1ED-6BCEAD65062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862040" y="2620103"/>
            <a:ext cx="2036660" cy="1591166"/>
          </a:xfrm>
          <a:prstGeom prst="rect">
            <a:avLst/>
          </a:prstGeom>
        </p:spPr>
      </p:pic>
      <p:pic>
        <p:nvPicPr>
          <p:cNvPr id="7" name="Image 6">
            <a:extLst>
              <a:ext uri="{FF2B5EF4-FFF2-40B4-BE49-F238E27FC236}">
                <a16:creationId xmlns:a16="http://schemas.microsoft.com/office/drawing/2014/main" id="{27B26D12-81DF-5D9A-95BD-4BD54F455B5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761518" y="2710263"/>
            <a:ext cx="2119412" cy="1539248"/>
          </a:xfrm>
          <a:prstGeom prst="rect">
            <a:avLst/>
          </a:prstGeom>
        </p:spPr>
      </p:pic>
      <p:pic>
        <p:nvPicPr>
          <p:cNvPr id="8" name="Image 7">
            <a:extLst>
              <a:ext uri="{FF2B5EF4-FFF2-40B4-BE49-F238E27FC236}">
                <a16:creationId xmlns:a16="http://schemas.microsoft.com/office/drawing/2014/main" id="{2D8F8F2F-702D-FD8B-0CE0-BF194494823D}"/>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49797" y="5599924"/>
            <a:ext cx="2172269" cy="2715089"/>
          </a:xfrm>
          <a:prstGeom prst="rect">
            <a:avLst/>
          </a:prstGeom>
        </p:spPr>
      </p:pic>
      <p:pic>
        <p:nvPicPr>
          <p:cNvPr id="14" name="Image 13">
            <a:extLst>
              <a:ext uri="{FF2B5EF4-FFF2-40B4-BE49-F238E27FC236}">
                <a16:creationId xmlns:a16="http://schemas.microsoft.com/office/drawing/2014/main" id="{6EAABBA7-1EAD-BFC7-12C2-F15A139305B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1075613" y="6266282"/>
            <a:ext cx="1646442" cy="1679689"/>
          </a:xfrm>
          <a:prstGeom prst="rect">
            <a:avLst/>
          </a:prstGeom>
        </p:spPr>
      </p:pic>
      <p:pic>
        <p:nvPicPr>
          <p:cNvPr id="19" name="Picture 2">
            <a:extLst>
              <a:ext uri="{FF2B5EF4-FFF2-40B4-BE49-F238E27FC236}">
                <a16:creationId xmlns:a16="http://schemas.microsoft.com/office/drawing/2014/main" id="{5B855CDF-BACA-FF34-FE30-2CDFFE3F07E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4664756" y="6415301"/>
            <a:ext cx="2172269" cy="159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500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CDB4BCC-C6DD-3319-D8E1-834412B5EFA4}"/>
              </a:ext>
            </a:extLst>
          </p:cNvPr>
          <p:cNvSpPr/>
          <p:nvPr/>
        </p:nvSpPr>
        <p:spPr>
          <a:xfrm>
            <a:off x="0" y="0"/>
            <a:ext cx="13716000" cy="10286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2" name="Rectangle : coins arrondis 11">
            <a:extLst>
              <a:ext uri="{FF2B5EF4-FFF2-40B4-BE49-F238E27FC236}">
                <a16:creationId xmlns:a16="http://schemas.microsoft.com/office/drawing/2014/main" id="{9897D875-0B8D-D5F1-D06C-5692CCB77928}"/>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7" name="Rectangle : coins arrondis 16">
            <a:extLst>
              <a:ext uri="{FF2B5EF4-FFF2-40B4-BE49-F238E27FC236}">
                <a16:creationId xmlns:a16="http://schemas.microsoft.com/office/drawing/2014/main" id="{793B994E-D1E4-8C24-CB37-5F0DD8CFF3BA}"/>
              </a:ext>
            </a:extLst>
          </p:cNvPr>
          <p:cNvSpPr/>
          <p:nvPr/>
        </p:nvSpPr>
        <p:spPr>
          <a:xfrm>
            <a:off x="285751" y="358329"/>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cxnSp>
        <p:nvCxnSpPr>
          <p:cNvPr id="2" name="Connecteur droit avec flèche 1">
            <a:extLst>
              <a:ext uri="{FF2B5EF4-FFF2-40B4-BE49-F238E27FC236}">
                <a16:creationId xmlns:a16="http://schemas.microsoft.com/office/drawing/2014/main" id="{4ED10075-7FA7-2549-F880-8CADBEE5FC30}"/>
              </a:ext>
            </a:extLst>
          </p:cNvPr>
          <p:cNvCxnSpPr>
            <a:cxnSpLocks/>
          </p:cNvCxnSpPr>
          <p:nvPr/>
        </p:nvCxnSpPr>
        <p:spPr>
          <a:xfrm>
            <a:off x="2668640" y="3464800"/>
            <a:ext cx="420743" cy="217306"/>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18B3853B-1005-5F17-8F87-E7D8ECA1CAC4}"/>
              </a:ext>
            </a:extLst>
          </p:cNvPr>
          <p:cNvCxnSpPr>
            <a:cxnSpLocks/>
          </p:cNvCxnSpPr>
          <p:nvPr/>
        </p:nvCxnSpPr>
        <p:spPr>
          <a:xfrm>
            <a:off x="2594193" y="3514403"/>
            <a:ext cx="420743" cy="217306"/>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116FB7BA-71EF-BBD1-52D8-B565A66A1F89}"/>
              </a:ext>
            </a:extLst>
          </p:cNvPr>
          <p:cNvSpPr txBox="1"/>
          <p:nvPr/>
        </p:nvSpPr>
        <p:spPr>
          <a:xfrm>
            <a:off x="1258566" y="400989"/>
            <a:ext cx="10172700" cy="438582"/>
          </a:xfrm>
          <a:prstGeom prst="rect">
            <a:avLst/>
          </a:prstGeom>
          <a:noFill/>
        </p:spPr>
        <p:txBody>
          <a:bodyPr wrap="square">
            <a:spAutoFit/>
          </a:bodyPr>
          <a:lstStyle/>
          <a:p>
            <a:pPr marL="0" lvl="1" defTabSz="685834">
              <a:lnSpc>
                <a:spcPts val="3017"/>
              </a:lnSpc>
              <a:spcBef>
                <a:spcPct val="0"/>
              </a:spcBef>
              <a:defRPr/>
            </a:pPr>
            <a:r>
              <a:rPr lang="fr-FR" sz="2000" b="1" i="1" dirty="0">
                <a:solidFill>
                  <a:prstClr val="white">
                    <a:lumMod val="65000"/>
                  </a:prstClr>
                </a:solidFill>
                <a:latin typeface="Dosis"/>
              </a:rPr>
              <a:t>Les mots qu’il fallait trouver sont :une usine et un loup.</a:t>
            </a:r>
          </a:p>
        </p:txBody>
      </p:sp>
      <p:graphicFrame>
        <p:nvGraphicFramePr>
          <p:cNvPr id="14" name="Tableau 13">
            <a:extLst>
              <a:ext uri="{FF2B5EF4-FFF2-40B4-BE49-F238E27FC236}">
                <a16:creationId xmlns:a16="http://schemas.microsoft.com/office/drawing/2014/main" id="{2ED4A5D9-96B9-A977-6D5A-EE93DFF1AFE2}"/>
              </a:ext>
            </a:extLst>
          </p:cNvPr>
          <p:cNvGraphicFramePr>
            <a:graphicFrameLocks noGrp="1"/>
          </p:cNvGraphicFramePr>
          <p:nvPr>
            <p:custDataLst>
              <p:tags r:id="rId1"/>
            </p:custDataLst>
            <p:extLst>
              <p:ext uri="{D42A27DB-BD31-4B8C-83A1-F6EECF244321}">
                <p14:modId xmlns:p14="http://schemas.microsoft.com/office/powerpoint/2010/main" val="2731846469"/>
              </p:ext>
            </p:ext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pic>
        <p:nvPicPr>
          <p:cNvPr id="16" name="Image 15">
            <a:extLst>
              <a:ext uri="{FF2B5EF4-FFF2-40B4-BE49-F238E27FC236}">
                <a16:creationId xmlns:a16="http://schemas.microsoft.com/office/drawing/2014/main" id="{1CD8F302-24DA-C66D-5780-46ACB618BBD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848597" y="2348142"/>
            <a:ext cx="2441679" cy="2133469"/>
          </a:xfrm>
          <a:prstGeom prst="rect">
            <a:avLst/>
          </a:prstGeom>
        </p:spPr>
      </p:pic>
      <p:pic>
        <p:nvPicPr>
          <p:cNvPr id="18" name="Image 17">
            <a:extLst>
              <a:ext uri="{FF2B5EF4-FFF2-40B4-BE49-F238E27FC236}">
                <a16:creationId xmlns:a16="http://schemas.microsoft.com/office/drawing/2014/main" id="{753CB71B-8B80-A2C9-4DE2-14E02EFE1F3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62040" y="2620103"/>
            <a:ext cx="2036660" cy="1591166"/>
          </a:xfrm>
          <a:prstGeom prst="rect">
            <a:avLst/>
          </a:prstGeom>
        </p:spPr>
      </p:pic>
      <p:pic>
        <p:nvPicPr>
          <p:cNvPr id="19" name="Image 18">
            <a:extLst>
              <a:ext uri="{FF2B5EF4-FFF2-40B4-BE49-F238E27FC236}">
                <a16:creationId xmlns:a16="http://schemas.microsoft.com/office/drawing/2014/main" id="{302BEFCE-1CE9-B9C5-1D09-1CD24E24F68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11672" y="2512953"/>
            <a:ext cx="2751761" cy="1760803"/>
          </a:xfrm>
          <a:prstGeom prst="rect">
            <a:avLst/>
          </a:prstGeom>
        </p:spPr>
      </p:pic>
      <p:pic>
        <p:nvPicPr>
          <p:cNvPr id="20" name="Image 19">
            <a:extLst>
              <a:ext uri="{FF2B5EF4-FFF2-40B4-BE49-F238E27FC236}">
                <a16:creationId xmlns:a16="http://schemas.microsoft.com/office/drawing/2014/main" id="{4CE506FC-FDD9-95AD-3AE8-243ECEA8EBE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761518" y="2710263"/>
            <a:ext cx="2119412" cy="1539248"/>
          </a:xfrm>
          <a:prstGeom prst="rect">
            <a:avLst/>
          </a:prstGeom>
        </p:spPr>
      </p:pic>
      <p:pic>
        <p:nvPicPr>
          <p:cNvPr id="21" name="Image 20">
            <a:extLst>
              <a:ext uri="{FF2B5EF4-FFF2-40B4-BE49-F238E27FC236}">
                <a16:creationId xmlns:a16="http://schemas.microsoft.com/office/drawing/2014/main" id="{B02E161C-7D82-6BF0-D763-D1C62943C5E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249797" y="5599924"/>
            <a:ext cx="2172269" cy="2715089"/>
          </a:xfrm>
          <a:prstGeom prst="rect">
            <a:avLst/>
          </a:prstGeom>
        </p:spPr>
      </p:pic>
      <p:pic>
        <p:nvPicPr>
          <p:cNvPr id="22" name="Image 21">
            <a:extLst>
              <a:ext uri="{FF2B5EF4-FFF2-40B4-BE49-F238E27FC236}">
                <a16:creationId xmlns:a16="http://schemas.microsoft.com/office/drawing/2014/main" id="{EA4AE0D8-4E44-2A77-8956-E658EF6B74AC}"/>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643445" y="5876613"/>
            <a:ext cx="2441679" cy="2268616"/>
          </a:xfrm>
          <a:prstGeom prst="rect">
            <a:avLst/>
          </a:prstGeom>
        </p:spPr>
      </p:pic>
      <p:pic>
        <p:nvPicPr>
          <p:cNvPr id="23" name="Image 22">
            <a:extLst>
              <a:ext uri="{FF2B5EF4-FFF2-40B4-BE49-F238E27FC236}">
                <a16:creationId xmlns:a16="http://schemas.microsoft.com/office/drawing/2014/main" id="{96B6AE9D-4F92-ADA2-EA7F-42DBCA373C0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1075613" y="6266282"/>
            <a:ext cx="1646442" cy="1679689"/>
          </a:xfrm>
          <a:prstGeom prst="rect">
            <a:avLst/>
          </a:prstGeom>
        </p:spPr>
      </p:pic>
      <p:pic>
        <p:nvPicPr>
          <p:cNvPr id="24" name="Picture 2">
            <a:extLst>
              <a:ext uri="{FF2B5EF4-FFF2-40B4-BE49-F238E27FC236}">
                <a16:creationId xmlns:a16="http://schemas.microsoft.com/office/drawing/2014/main" id="{AA711550-0D5A-6515-E99B-9CD6CBFE744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4664756" y="6415301"/>
            <a:ext cx="2172269" cy="1591166"/>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necteur droit avec flèche 25">
            <a:extLst>
              <a:ext uri="{FF2B5EF4-FFF2-40B4-BE49-F238E27FC236}">
                <a16:creationId xmlns:a16="http://schemas.microsoft.com/office/drawing/2014/main" id="{3A3E6BA7-014F-F3F8-3D79-9F5ED5457A73}"/>
              </a:ext>
            </a:extLst>
          </p:cNvPr>
          <p:cNvCxnSpPr>
            <a:cxnSpLocks/>
          </p:cNvCxnSpPr>
          <p:nvPr/>
        </p:nvCxnSpPr>
        <p:spPr>
          <a:xfrm flipH="1">
            <a:off x="3254593" y="1789849"/>
            <a:ext cx="1017680" cy="6551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02CFF5CA-40E4-F541-6454-043B64578EF4}"/>
              </a:ext>
            </a:extLst>
          </p:cNvPr>
          <p:cNvCxnSpPr>
            <a:cxnSpLocks/>
          </p:cNvCxnSpPr>
          <p:nvPr/>
        </p:nvCxnSpPr>
        <p:spPr>
          <a:xfrm flipH="1">
            <a:off x="9097051" y="5233238"/>
            <a:ext cx="988074" cy="6745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430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56C61-469B-D8FD-2ACD-0DE0D782AEE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A9D5CF2-A51E-63E7-525E-13A8232395F0}"/>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B9D4C8E0-C3DA-C7D8-B5FE-0A02BF18D073}"/>
              </a:ext>
            </a:extLst>
          </p:cNvPr>
          <p:cNvSpPr/>
          <p:nvPr/>
        </p:nvSpPr>
        <p:spPr>
          <a:xfrm>
            <a:off x="426148" y="292686"/>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1" name="Rectangle : coins arrondis 10">
            <a:extLst>
              <a:ext uri="{FF2B5EF4-FFF2-40B4-BE49-F238E27FC236}">
                <a16:creationId xmlns:a16="http://schemas.microsoft.com/office/drawing/2014/main" id="{0EE82337-C264-DB92-9843-E5F66E3909E1}"/>
              </a:ext>
            </a:extLst>
          </p:cNvPr>
          <p:cNvSpPr/>
          <p:nvPr/>
        </p:nvSpPr>
        <p:spPr>
          <a:xfrm>
            <a:off x="310488" y="321686"/>
            <a:ext cx="13154395" cy="1126113"/>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36" name="ZoneTexte 35">
            <a:extLst>
              <a:ext uri="{FF2B5EF4-FFF2-40B4-BE49-F238E27FC236}">
                <a16:creationId xmlns:a16="http://schemas.microsoft.com/office/drawing/2014/main" id="{5247A15E-E806-2658-2A68-6D4AEF3DA8C5}"/>
              </a:ext>
            </a:extLst>
          </p:cNvPr>
          <p:cNvSpPr txBox="1"/>
          <p:nvPr/>
        </p:nvSpPr>
        <p:spPr>
          <a:xfrm>
            <a:off x="1276511" y="401551"/>
            <a:ext cx="10583757" cy="445828"/>
          </a:xfrm>
          <a:prstGeom prst="rect">
            <a:avLst/>
          </a:prstGeom>
          <a:noFill/>
        </p:spPr>
        <p:txBody>
          <a:bodyPr wrap="square">
            <a:spAutoFit/>
          </a:bodyPr>
          <a:lstStyle/>
          <a:p>
            <a:pPr marL="0" lvl="1" defTabSz="685834">
              <a:lnSpc>
                <a:spcPts val="3017"/>
              </a:lnSpc>
              <a:spcBef>
                <a:spcPct val="0"/>
              </a:spcBef>
              <a:defRPr/>
            </a:pPr>
            <a:r>
              <a:rPr lang="fr-FR" sz="2250" b="1" dirty="0">
                <a:solidFill>
                  <a:srgbClr val="A6A6A6"/>
                </a:solidFill>
                <a:latin typeface="Dosis" panose="02010703020202060003" pitchFamily="2" charset="0"/>
              </a:rPr>
              <a:t>À la maison, écrivez, les mots du vocabulaire que nous avons vus aujourd’hui.</a:t>
            </a:r>
          </a:p>
        </p:txBody>
      </p:sp>
      <p:pic>
        <p:nvPicPr>
          <p:cNvPr id="4" name="Picture 2">
            <a:extLst>
              <a:ext uri="{FF2B5EF4-FFF2-40B4-BE49-F238E27FC236}">
                <a16:creationId xmlns:a16="http://schemas.microsoft.com/office/drawing/2014/main" id="{842AE13B-38B0-16B9-6748-21DA940F2F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01926" y="356494"/>
            <a:ext cx="1447799" cy="1447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20FA35D8-9B3E-FFA2-7001-F7759981C207}"/>
              </a:ext>
            </a:extLst>
          </p:cNvPr>
          <p:cNvSpPr txBox="1"/>
          <p:nvPr/>
        </p:nvSpPr>
        <p:spPr>
          <a:xfrm>
            <a:off x="4026235" y="931515"/>
            <a:ext cx="5181600" cy="1206099"/>
          </a:xfrm>
          <a:prstGeom prst="rect">
            <a:avLst/>
          </a:prstGeom>
        </p:spPr>
        <p:txBody>
          <a:bodyPr wrap="square" lIns="0" tIns="0" rIns="0" bIns="0" rtlCol="0" anchor="t">
            <a:spAutoFit/>
          </a:bodyPr>
          <a:lstStyle/>
          <a:p>
            <a:pPr algn="ctr" defTabSz="685834">
              <a:lnSpc>
                <a:spcPts val="11099"/>
              </a:lnSpc>
              <a:defRPr/>
            </a:pPr>
            <a:r>
              <a:rPr lang="en-US" sz="3600" dirty="0">
                <a:solidFill>
                  <a:srgbClr val="215968"/>
                </a:solidFill>
                <a:latin typeface="Carelia"/>
              </a:rPr>
              <a:t>Devoir à la </a:t>
            </a:r>
            <a:r>
              <a:rPr lang="en-US" sz="3600" dirty="0" err="1">
                <a:solidFill>
                  <a:srgbClr val="215968"/>
                </a:solidFill>
                <a:latin typeface="Carelia"/>
              </a:rPr>
              <a:t>maison</a:t>
            </a:r>
            <a:endParaRPr lang="en-US" sz="3600" dirty="0">
              <a:solidFill>
                <a:srgbClr val="215968"/>
              </a:solidFill>
              <a:latin typeface="Carelia"/>
            </a:endParaRPr>
          </a:p>
        </p:txBody>
      </p:sp>
      <p:graphicFrame>
        <p:nvGraphicFramePr>
          <p:cNvPr id="18" name="Tableau 17">
            <a:extLst>
              <a:ext uri="{FF2B5EF4-FFF2-40B4-BE49-F238E27FC236}">
                <a16:creationId xmlns:a16="http://schemas.microsoft.com/office/drawing/2014/main" id="{6BC60172-24DD-24F7-348A-ADAC045362D5}"/>
              </a:ext>
            </a:extLst>
          </p:cNvPr>
          <p:cNvGraphicFramePr>
            <a:graphicFrameLocks noGrp="1"/>
          </p:cNvGraphicFramePr>
          <p:nvPr>
            <p:custDataLst>
              <p:tags r:id="rId1"/>
            </p:custDataLst>
            <p:extLst>
              <p:ext uri="{D42A27DB-BD31-4B8C-83A1-F6EECF244321}">
                <p14:modId xmlns:p14="http://schemas.microsoft.com/office/powerpoint/2010/main" val="2731846469"/>
              </p:ext>
            </p:ext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400" b="1" dirty="0">
                          <a:solidFill>
                            <a:schemeClr val="bg1"/>
                          </a:solidFill>
                          <a:latin typeface="Dosis" pitchFamily="2" charset="0"/>
                        </a:rPr>
                        <a:t>2. </a:t>
                      </a:r>
                      <a:r>
                        <a:rPr lang="fr-FR" sz="2400" b="1" kern="1200" dirty="0">
                          <a:solidFill>
                            <a:schemeClr val="bg1"/>
                          </a:solidFill>
                          <a:latin typeface="Dosis" pitchFamily="2" charset="0"/>
                          <a:ea typeface="+mn-ea"/>
                          <a:cs typeface="+mn-cs"/>
                        </a:rPr>
                        <a:t>Vocabulaire</a:t>
                      </a:r>
                      <a:endParaRPr lang="fr-FR" sz="2400" b="1"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3" name="Freeform 8">
            <a:extLst>
              <a:ext uri="{FF2B5EF4-FFF2-40B4-BE49-F238E27FC236}">
                <a16:creationId xmlns:a16="http://schemas.microsoft.com/office/drawing/2014/main" id="{705F35F3-3F96-ADE8-6EE3-AF4AD2546C8C}"/>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defRPr/>
            </a:pPr>
            <a:endParaRPr lang="fr-MA" sz="1350" dirty="0">
              <a:solidFill>
                <a:prstClr val="black"/>
              </a:solidFill>
              <a:latin typeface="Dosis"/>
            </a:endParaRPr>
          </a:p>
        </p:txBody>
      </p:sp>
      <p:sp>
        <p:nvSpPr>
          <p:cNvPr id="9" name="Ellipse 8">
            <a:extLst>
              <a:ext uri="{FF2B5EF4-FFF2-40B4-BE49-F238E27FC236}">
                <a16:creationId xmlns:a16="http://schemas.microsoft.com/office/drawing/2014/main" id="{9A806EFE-0A52-7F89-BCC1-646C9AC42D5F}"/>
              </a:ext>
            </a:extLst>
          </p:cNvPr>
          <p:cNvSpPr/>
          <p:nvPr/>
        </p:nvSpPr>
        <p:spPr>
          <a:xfrm>
            <a:off x="5383534" y="3543300"/>
            <a:ext cx="665432" cy="304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A9223251-DAEE-9E1D-A6E3-BCE9055C494E}"/>
              </a:ext>
            </a:extLst>
          </p:cNvPr>
          <p:cNvSpPr/>
          <p:nvPr/>
        </p:nvSpPr>
        <p:spPr>
          <a:xfrm>
            <a:off x="1906693" y="3591018"/>
            <a:ext cx="665432" cy="304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2634A8F1-F3DF-384C-4D1A-1E4A1CDB1B1D}"/>
              </a:ext>
            </a:extLst>
          </p:cNvPr>
          <p:cNvSpPr/>
          <p:nvPr/>
        </p:nvSpPr>
        <p:spPr>
          <a:xfrm>
            <a:off x="11503092" y="3504690"/>
            <a:ext cx="665432" cy="304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Une image contenant texte, capture d’écran, conception&#10;&#10;Le contenu généré par l’IA peut être incorrect.">
            <a:extLst>
              <a:ext uri="{FF2B5EF4-FFF2-40B4-BE49-F238E27FC236}">
                <a16:creationId xmlns:a16="http://schemas.microsoft.com/office/drawing/2014/main" id="{4FC12BA1-5752-C81D-23C7-6690B7CD1F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1352" y="2221750"/>
            <a:ext cx="5229955" cy="7356182"/>
          </a:xfrm>
          <a:prstGeom prst="rect">
            <a:avLst/>
          </a:prstGeom>
          <a:ln w="19050">
            <a:noFill/>
          </a:ln>
        </p:spPr>
      </p:pic>
      <p:pic>
        <p:nvPicPr>
          <p:cNvPr id="26" name="Image 25" descr="Une image contenant texte, fruit, nourriture&#10;&#10;Le contenu généré par l’IA peut être incorrect.">
            <a:extLst>
              <a:ext uri="{FF2B5EF4-FFF2-40B4-BE49-F238E27FC236}">
                <a16:creationId xmlns:a16="http://schemas.microsoft.com/office/drawing/2014/main" id="{A64ACE6F-5ADC-5A4A-07CF-281A22C597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9477" y="2221750"/>
            <a:ext cx="5229955" cy="7316221"/>
          </a:xfrm>
          <a:prstGeom prst="rect">
            <a:avLst/>
          </a:prstGeom>
        </p:spPr>
      </p:pic>
    </p:spTree>
    <p:extLst>
      <p:ext uri="{BB962C8B-B14F-4D97-AF65-F5344CB8AC3E}">
        <p14:creationId xmlns:p14="http://schemas.microsoft.com/office/powerpoint/2010/main" val="4281933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80422-5C6B-DE6E-4E0E-C7F4CB3568E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4A0AEC6-5A40-2C01-CAC5-C430D54333A9}"/>
              </a:ext>
            </a:extLst>
          </p:cNvPr>
          <p:cNvSpPr/>
          <p:nvPr/>
        </p:nvSpPr>
        <p:spPr>
          <a:xfrm>
            <a:off x="1" y="-56495"/>
            <a:ext cx="13715999"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endParaRPr lang="fr-MA" sz="857" dirty="0">
              <a:latin typeface="Dosis" pitchFamily="2" charset="0"/>
            </a:endParaRPr>
          </a:p>
        </p:txBody>
      </p:sp>
      <p:sp>
        <p:nvSpPr>
          <p:cNvPr id="8" name="TextBox 8">
            <a:extLst>
              <a:ext uri="{FF2B5EF4-FFF2-40B4-BE49-F238E27FC236}">
                <a16:creationId xmlns:a16="http://schemas.microsoft.com/office/drawing/2014/main" id="{A964E7C2-D8FB-0600-F68E-7948EB02627D}"/>
              </a:ext>
            </a:extLst>
          </p:cNvPr>
          <p:cNvSpPr txBox="1"/>
          <p:nvPr/>
        </p:nvSpPr>
        <p:spPr>
          <a:xfrm>
            <a:off x="4806501" y="8599489"/>
            <a:ext cx="3742158" cy="199927"/>
          </a:xfrm>
          <a:prstGeom prst="rect">
            <a:avLst/>
          </a:prstGeom>
        </p:spPr>
        <p:txBody>
          <a:bodyPr lIns="0" tIns="0" rIns="0" bIns="0" rtlCol="0" anchor="t">
            <a:spAutoFit/>
          </a:bodyPr>
          <a:lstStyle/>
          <a:p>
            <a:pPr algn="ctr">
              <a:lnSpc>
                <a:spcPts val="1746"/>
              </a:lnSpc>
              <a:spcBef>
                <a:spcPct val="0"/>
              </a:spcBef>
            </a:pPr>
            <a:r>
              <a:rPr lang="en-US" sz="1248">
                <a:solidFill>
                  <a:srgbClr val="FCFEFD"/>
                </a:solidFill>
                <a:latin typeface="Arimo Italics"/>
              </a:rPr>
              <a:t>Version provisoire pour la formation des enseignants </a:t>
            </a:r>
          </a:p>
        </p:txBody>
      </p:sp>
      <p:sp>
        <p:nvSpPr>
          <p:cNvPr id="3" name="Ellipse 2">
            <a:extLst>
              <a:ext uri="{FF2B5EF4-FFF2-40B4-BE49-F238E27FC236}">
                <a16:creationId xmlns:a16="http://schemas.microsoft.com/office/drawing/2014/main" id="{763A2BAA-2C88-413B-1F89-5604C947D76F}"/>
              </a:ext>
            </a:extLst>
          </p:cNvPr>
          <p:cNvSpPr/>
          <p:nvPr/>
        </p:nvSpPr>
        <p:spPr>
          <a:xfrm>
            <a:off x="2857500" y="1487584"/>
            <a:ext cx="8001000" cy="7924800"/>
          </a:xfrm>
          <a:prstGeom prst="ellipse">
            <a:avLst/>
          </a:prstGeom>
          <a:solidFill>
            <a:schemeClr val="bg2">
              <a:lumMod val="75000"/>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Rituel</a:t>
            </a:r>
          </a:p>
          <a:p>
            <a:pPr algn="ctr" defTabSz="685834">
              <a:lnSpc>
                <a:spcPts val="11099"/>
              </a:lnSpc>
            </a:pPr>
            <a:r>
              <a:rPr lang="fr-FR" sz="5800" b="1" dirty="0">
                <a:solidFill>
                  <a:schemeClr val="bg2">
                    <a:lumMod val="50000"/>
                  </a:schemeClr>
                </a:solidFill>
                <a:latin typeface="Microsoft Uighur" panose="02000000000000000000" pitchFamily="2" charset="-78"/>
                <a:cs typeface="Microsoft Uighur" panose="02000000000000000000" pitchFamily="2" charset="-78"/>
              </a:rPr>
              <a:t>La chanson de l’alphabet</a:t>
            </a: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p:txBody>
      </p:sp>
      <p:pic>
        <p:nvPicPr>
          <p:cNvPr id="4" name="Image 3" descr="Une image contenant dessin, garçon, illustration, dessin humoristique&#10;&#10;Le contenu généré par l’IA peut être incorrect.">
            <a:extLst>
              <a:ext uri="{FF2B5EF4-FFF2-40B4-BE49-F238E27FC236}">
                <a16:creationId xmlns:a16="http://schemas.microsoft.com/office/drawing/2014/main" id="{96A8337E-742F-E0BB-E044-68CB72FA30B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0053" y="5333487"/>
            <a:ext cx="2217027" cy="3360776"/>
          </a:xfrm>
          <a:prstGeom prst="rect">
            <a:avLst/>
          </a:prstGeom>
        </p:spPr>
      </p:pic>
      <p:pic>
        <p:nvPicPr>
          <p:cNvPr id="5" name="Image 4" descr="Une image contenant dessin, dessin humoristique, croquis, illustration&#10;&#10;Le contenu généré par l’IA peut être incorrect.">
            <a:extLst>
              <a:ext uri="{FF2B5EF4-FFF2-40B4-BE49-F238E27FC236}">
                <a16:creationId xmlns:a16="http://schemas.microsoft.com/office/drawing/2014/main" id="{AD38411E-D00D-05B9-DB51-87F52CB5F18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5800" y="5438639"/>
            <a:ext cx="1995711" cy="3360777"/>
          </a:xfrm>
          <a:prstGeom prst="rect">
            <a:avLst/>
          </a:prstGeom>
        </p:spPr>
      </p:pic>
    </p:spTree>
    <p:extLst>
      <p:ext uri="{BB962C8B-B14F-4D97-AF65-F5344CB8AC3E}">
        <p14:creationId xmlns:p14="http://schemas.microsoft.com/office/powerpoint/2010/main" val="4013252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C5AF5-AEDB-08D0-035F-9A1438C331D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5F668A7-7A7B-B102-4467-3302F7DA2C0D}"/>
              </a:ext>
            </a:extLst>
          </p:cNvPr>
          <p:cNvSpPr/>
          <p:nvPr/>
        </p:nvSpPr>
        <p:spPr>
          <a:xfrm>
            <a:off x="0" y="0"/>
            <a:ext cx="13716000" cy="1028700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CD89B340-E126-DA79-EED4-74521CBD541E}"/>
              </a:ext>
            </a:extLst>
          </p:cNvPr>
          <p:cNvSpPr/>
          <p:nvPr/>
        </p:nvSpPr>
        <p:spPr>
          <a:xfrm>
            <a:off x="275854" y="342900"/>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4" algn="ctr" defTabSz="685834"/>
            <a:r>
              <a:rPr lang="fr-MA" sz="4400" b="1" dirty="0">
                <a:solidFill>
                  <a:srgbClr val="106585"/>
                </a:solidFill>
                <a:latin typeface="Dosis" pitchFamily="2" charset="0"/>
              </a:rPr>
              <a:t> </a:t>
            </a:r>
            <a:endParaRPr lang="fr-MA" sz="80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64179B85-6904-F76B-0D15-3894655CC08A}"/>
              </a:ext>
            </a:extLst>
          </p:cNvPr>
          <p:cNvSpPr/>
          <p:nvPr/>
        </p:nvSpPr>
        <p:spPr>
          <a:xfrm>
            <a:off x="285753" y="342900"/>
            <a:ext cx="13154395" cy="114300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pic>
        <p:nvPicPr>
          <p:cNvPr id="2" name="Image 1" descr="Une image contenant croquis, dessin, illustration, Visage humain&#10;&#10;Le contenu généré par l’IA peut être incorrect.">
            <a:extLst>
              <a:ext uri="{FF2B5EF4-FFF2-40B4-BE49-F238E27FC236}">
                <a16:creationId xmlns:a16="http://schemas.microsoft.com/office/drawing/2014/main" id="{FDD0BBE3-52D6-4DA3-F62A-FB374EC3747A}"/>
              </a:ext>
            </a:extLst>
          </p:cNvPr>
          <p:cNvPicPr>
            <a:picLocks noChangeAspect="1"/>
          </p:cNvPicPr>
          <p:nvPr/>
        </p:nvPicPr>
        <p:blipFill>
          <a:blip r:embed="rId3">
            <a:clrChange>
              <a:clrFrom>
                <a:srgbClr val="FFF0DD"/>
              </a:clrFrom>
              <a:clrTo>
                <a:srgbClr val="FFF0DD">
                  <a:alpha val="0"/>
                </a:srgbClr>
              </a:clrTo>
            </a:clrChange>
            <a:extLst>
              <a:ext uri="{28A0092B-C50C-407E-A947-70E740481C1C}">
                <a14:useLocalDpi xmlns:a14="http://schemas.microsoft.com/office/drawing/2010/main" val="0"/>
              </a:ext>
            </a:extLst>
          </a:blip>
          <a:stretch>
            <a:fillRect/>
          </a:stretch>
        </p:blipFill>
        <p:spPr>
          <a:xfrm>
            <a:off x="543296" y="4252233"/>
            <a:ext cx="5321185" cy="5688403"/>
          </a:xfrm>
          <a:prstGeom prst="rect">
            <a:avLst/>
          </a:prstGeom>
        </p:spPr>
      </p:pic>
      <p:sp>
        <p:nvSpPr>
          <p:cNvPr id="4" name="Bulle narrative : rectangle à coins arrondis 3">
            <a:extLst>
              <a:ext uri="{FF2B5EF4-FFF2-40B4-BE49-F238E27FC236}">
                <a16:creationId xmlns:a16="http://schemas.microsoft.com/office/drawing/2014/main" id="{81019510-2C8A-B60C-C555-9FA3E9B88855}"/>
              </a:ext>
            </a:extLst>
          </p:cNvPr>
          <p:cNvSpPr/>
          <p:nvPr/>
        </p:nvSpPr>
        <p:spPr>
          <a:xfrm>
            <a:off x="3868531" y="3200864"/>
            <a:ext cx="8801100" cy="4219574"/>
          </a:xfrm>
          <a:prstGeom prst="wedgeRoundRectCallout">
            <a:avLst>
              <a:gd name="adj1" fmla="val -48392"/>
              <a:gd name="adj2" fmla="val -18782"/>
              <a:gd name="adj3" fmla="val 16667"/>
            </a:avLst>
          </a:prstGeom>
          <a:noFill/>
          <a:ln w="57150">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ZoneTexte 8">
            <a:extLst>
              <a:ext uri="{FF2B5EF4-FFF2-40B4-BE49-F238E27FC236}">
                <a16:creationId xmlns:a16="http://schemas.microsoft.com/office/drawing/2014/main" id="{0DAB98E7-3EB6-4359-9DB9-66542D82FDBF}"/>
              </a:ext>
            </a:extLst>
          </p:cNvPr>
          <p:cNvSpPr txBox="1"/>
          <p:nvPr/>
        </p:nvSpPr>
        <p:spPr>
          <a:xfrm>
            <a:off x="1240672" y="387325"/>
            <a:ext cx="9931167" cy="438582"/>
          </a:xfrm>
          <a:prstGeom prst="rect">
            <a:avLst/>
          </a:prstGeom>
          <a:noFill/>
        </p:spPr>
        <p:txBody>
          <a:bodyPr wrap="square" rtlCol="0">
            <a:spAutoFit/>
          </a:bodyPr>
          <a:lstStyle/>
          <a:p>
            <a:pPr defTabSz="685834"/>
            <a:r>
              <a:rPr lang="fr-FR" sz="2250" b="1" dirty="0">
                <a:solidFill>
                  <a:prstClr val="white">
                    <a:lumMod val="65000"/>
                  </a:prstClr>
                </a:solidFill>
                <a:latin typeface="Dosis" pitchFamily="2" charset="0"/>
              </a:rPr>
              <a:t>Nous allons apprendre les lettres de l’alphabet en  répétant la chanson . </a:t>
            </a:r>
          </a:p>
        </p:txBody>
      </p:sp>
      <p:pic>
        <p:nvPicPr>
          <p:cNvPr id="10" name="Image 9">
            <a:extLst>
              <a:ext uri="{FF2B5EF4-FFF2-40B4-BE49-F238E27FC236}">
                <a16:creationId xmlns:a16="http://schemas.microsoft.com/office/drawing/2014/main" id="{971F4349-5F01-1925-768E-D8C46343D4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3475554"/>
            <a:ext cx="6413606" cy="3678791"/>
          </a:xfrm>
          <a:prstGeom prst="rect">
            <a:avLst/>
          </a:prstGeom>
        </p:spPr>
      </p:pic>
      <p:sp>
        <p:nvSpPr>
          <p:cNvPr id="3" name="Freeform 8">
            <a:extLst>
              <a:ext uri="{FF2B5EF4-FFF2-40B4-BE49-F238E27FC236}">
                <a16:creationId xmlns:a16="http://schemas.microsoft.com/office/drawing/2014/main" id="{EFD40ABE-7B22-71CD-C520-2894E54C3024}"/>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4">
              <a:defRPr/>
            </a:pPr>
            <a:endParaRPr lang="fr-MA" sz="1350" dirty="0">
              <a:solidFill>
                <a:prstClr val="black"/>
              </a:solidFill>
              <a:latin typeface="Dosis"/>
            </a:endParaRPr>
          </a:p>
        </p:txBody>
      </p:sp>
      <p:sp>
        <p:nvSpPr>
          <p:cNvPr id="5" name="ZoneTexte 4">
            <a:extLst>
              <a:ext uri="{FF2B5EF4-FFF2-40B4-BE49-F238E27FC236}">
                <a16:creationId xmlns:a16="http://schemas.microsoft.com/office/drawing/2014/main" id="{A8D43F1F-2CB9-9D12-97E8-0094AF32F1A4}"/>
              </a:ext>
            </a:extLst>
          </p:cNvPr>
          <p:cNvSpPr txBox="1"/>
          <p:nvPr/>
        </p:nvSpPr>
        <p:spPr>
          <a:xfrm>
            <a:off x="1240671" y="829759"/>
            <a:ext cx="9931167" cy="438582"/>
          </a:xfrm>
          <a:prstGeom prst="rect">
            <a:avLst/>
          </a:prstGeom>
          <a:noFill/>
        </p:spPr>
        <p:txBody>
          <a:bodyPr wrap="square" rtlCol="0">
            <a:spAutoFit/>
          </a:bodyPr>
          <a:lstStyle/>
          <a:p>
            <a:pPr defTabSz="685834"/>
            <a:r>
              <a:rPr lang="fr-FR" sz="2250" b="1" dirty="0">
                <a:solidFill>
                  <a:prstClr val="white">
                    <a:lumMod val="65000"/>
                  </a:prstClr>
                </a:solidFill>
                <a:latin typeface="Dosis" pitchFamily="2" charset="0"/>
              </a:rPr>
              <a:t>Ecoutez bien , soyez attentif.</a:t>
            </a:r>
          </a:p>
        </p:txBody>
      </p:sp>
      <p:pic>
        <p:nvPicPr>
          <p:cNvPr id="6" name="Image 5">
            <a:extLst>
              <a:ext uri="{FF2B5EF4-FFF2-40B4-BE49-F238E27FC236}">
                <a16:creationId xmlns:a16="http://schemas.microsoft.com/office/drawing/2014/main" id="{565F0A81-DD0E-E463-8ACB-06B44101D787}"/>
              </a:ext>
            </a:extLst>
          </p:cNvPr>
          <p:cNvPicPr>
            <a:picLocks noChangeAspect="1"/>
          </p:cNvPicPr>
          <p:nvPr>
            <p:custDataLst>
              <p:tags r:id="rId1"/>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85454" y="367280"/>
            <a:ext cx="1141276" cy="1222665"/>
          </a:xfrm>
          <a:prstGeom prst="rect">
            <a:avLst/>
          </a:prstGeom>
        </p:spPr>
      </p:pic>
    </p:spTree>
    <p:extLst>
      <p:ext uri="{BB962C8B-B14F-4D97-AF65-F5344CB8AC3E}">
        <p14:creationId xmlns:p14="http://schemas.microsoft.com/office/powerpoint/2010/main" val="1686633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F84DB-06AD-D0E2-8538-3F09DE4C46F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D27F43D-2AAC-3924-3C8D-F1B03F83B31D}"/>
              </a:ext>
            </a:extLst>
          </p:cNvPr>
          <p:cNvSpPr/>
          <p:nvPr>
            <p:custDataLst>
              <p:tags r:id="rId1"/>
            </p:custDataLst>
          </p:nvPr>
        </p:nvSpPr>
        <p:spPr>
          <a:xfrm>
            <a:off x="0" y="-8286"/>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ZoneTexte 5">
            <a:extLst>
              <a:ext uri="{FF2B5EF4-FFF2-40B4-BE49-F238E27FC236}">
                <a16:creationId xmlns:a16="http://schemas.microsoft.com/office/drawing/2014/main" id="{3D3FF3D4-5F97-F646-3844-63C78EA24D12}"/>
              </a:ext>
            </a:extLst>
          </p:cNvPr>
          <p:cNvSpPr txBox="1"/>
          <p:nvPr>
            <p:custDataLst>
              <p:tags r:id="rId2"/>
            </p:custDataLst>
          </p:nvPr>
        </p:nvSpPr>
        <p:spPr>
          <a:xfrm>
            <a:off x="8229601" y="528735"/>
            <a:ext cx="6643595" cy="400110"/>
          </a:xfrm>
          <a:prstGeom prst="rect">
            <a:avLst/>
          </a:prstGeom>
          <a:noFill/>
        </p:spPr>
        <p:txBody>
          <a:bodyPr wrap="square" rtlCol="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fr-MA" sz="20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Pour l’enseignant (e)</a:t>
            </a:r>
          </a:p>
        </p:txBody>
      </p:sp>
      <p:grpSp>
        <p:nvGrpSpPr>
          <p:cNvPr id="20" name="Groupe 19">
            <a:extLst>
              <a:ext uri="{FF2B5EF4-FFF2-40B4-BE49-F238E27FC236}">
                <a16:creationId xmlns:a16="http://schemas.microsoft.com/office/drawing/2014/main" id="{99242F9B-4AEB-BD76-F321-C208D128D45D}"/>
              </a:ext>
            </a:extLst>
          </p:cNvPr>
          <p:cNvGrpSpPr/>
          <p:nvPr/>
        </p:nvGrpSpPr>
        <p:grpSpPr>
          <a:xfrm>
            <a:off x="367712" y="266700"/>
            <a:ext cx="12408211" cy="9294456"/>
            <a:chOff x="312517" y="227366"/>
            <a:chExt cx="8518967" cy="6196583"/>
          </a:xfrm>
        </p:grpSpPr>
        <p:sp>
          <p:nvSpPr>
            <p:cNvPr id="21" name="Rectangle : coins arrondis 20">
              <a:extLst>
                <a:ext uri="{FF2B5EF4-FFF2-40B4-BE49-F238E27FC236}">
                  <a16:creationId xmlns:a16="http://schemas.microsoft.com/office/drawing/2014/main" id="{8F5EE306-3E44-3D7B-5BB4-7D3421C2E243}"/>
                </a:ext>
              </a:extLst>
            </p:cNvPr>
            <p:cNvSpPr/>
            <p:nvPr/>
          </p:nvSpPr>
          <p:spPr>
            <a:xfrm>
              <a:off x="312517" y="636608"/>
              <a:ext cx="8518967" cy="5787341"/>
            </a:xfrm>
            <a:prstGeom prst="roundRect">
              <a:avLst>
                <a:gd name="adj" fmla="val 2439"/>
              </a:avLst>
            </a:prstGeom>
            <a:solidFill>
              <a:srgbClr val="F4FAFA"/>
            </a:solidFill>
            <a:ln w="28575">
              <a:solidFill>
                <a:srgbClr val="0056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800" dirty="0"/>
            </a:p>
          </p:txBody>
        </p:sp>
        <p:sp>
          <p:nvSpPr>
            <p:cNvPr id="23" name="Freeform 7">
              <a:extLst>
                <a:ext uri="{FF2B5EF4-FFF2-40B4-BE49-F238E27FC236}">
                  <a16:creationId xmlns:a16="http://schemas.microsoft.com/office/drawing/2014/main" id="{8C7ECC7D-E25B-80B4-444C-55A3BB059559}"/>
                </a:ext>
              </a:extLst>
            </p:cNvPr>
            <p:cNvSpPr/>
            <p:nvPr/>
          </p:nvSpPr>
          <p:spPr>
            <a:xfrm>
              <a:off x="625110" y="227366"/>
              <a:ext cx="384791" cy="562981"/>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fr-MA" sz="700" dirty="0">
                <a:latin typeface="Dosis" pitchFamily="2" charset="0"/>
              </a:endParaRPr>
            </a:p>
          </p:txBody>
        </p:sp>
        <p:sp>
          <p:nvSpPr>
            <p:cNvPr id="25" name="Rectangle : coins arrondis 24">
              <a:extLst>
                <a:ext uri="{FF2B5EF4-FFF2-40B4-BE49-F238E27FC236}">
                  <a16:creationId xmlns:a16="http://schemas.microsoft.com/office/drawing/2014/main" id="{C3A2566D-5520-DAAF-8D1F-7D8332ADF52F}"/>
                </a:ext>
              </a:extLst>
            </p:cNvPr>
            <p:cNvSpPr/>
            <p:nvPr/>
          </p:nvSpPr>
          <p:spPr>
            <a:xfrm flipH="1">
              <a:off x="2048059" y="368699"/>
              <a:ext cx="4970000" cy="532201"/>
            </a:xfrm>
            <a:prstGeom prst="roundRect">
              <a:avLst>
                <a:gd name="adj" fmla="val 50000"/>
              </a:avLst>
            </a:prstGeom>
            <a:solidFill>
              <a:srgbClr val="005664"/>
            </a:solidFill>
            <a:ln w="13658" cap="flat">
              <a:solidFill>
                <a:srgbClr val="00566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4000" b="1" dirty="0">
                  <a:solidFill>
                    <a:schemeClr val="bg1"/>
                  </a:solidFill>
                  <a:effectLst>
                    <a:outerShdw blurRad="38100" dist="38100" dir="2700000" algn="tl">
                      <a:srgbClr val="000000">
                        <a:alpha val="43137"/>
                      </a:srgbClr>
                    </a:outerShdw>
                  </a:effectLst>
                  <a:latin typeface="Microsoft Uighur" panose="02000000000000000000" pitchFamily="2" charset="-78"/>
                  <a:cs typeface="Microsoft Uighur" panose="02000000000000000000" pitchFamily="2" charset="-78"/>
                </a:rPr>
                <a:t>Pictogrammes pour la gestion de la séance. </a:t>
              </a:r>
              <a:endParaRPr lang="ar-MA" sz="4000" b="1" dirty="0">
                <a:solidFill>
                  <a:schemeClr val="bg1"/>
                </a:solidFill>
                <a:effectLst>
                  <a:outerShdw blurRad="38100" dist="38100" dir="2700000" algn="tl">
                    <a:srgbClr val="000000">
                      <a:alpha val="43137"/>
                    </a:srgbClr>
                  </a:outerShdw>
                </a:effectLst>
                <a:latin typeface="Microsoft Uighur" panose="02000000000000000000" pitchFamily="2" charset="-78"/>
                <a:cs typeface="Microsoft Uighur" panose="02000000000000000000" pitchFamily="2" charset="-78"/>
              </a:endParaRPr>
            </a:p>
          </p:txBody>
        </p:sp>
      </p:grpSp>
      <p:grpSp>
        <p:nvGrpSpPr>
          <p:cNvPr id="29" name="Groupe 28">
            <a:extLst>
              <a:ext uri="{FF2B5EF4-FFF2-40B4-BE49-F238E27FC236}">
                <a16:creationId xmlns:a16="http://schemas.microsoft.com/office/drawing/2014/main" id="{73011423-B9FB-0F83-B5A1-13CDF18D50C7}"/>
              </a:ext>
            </a:extLst>
          </p:cNvPr>
          <p:cNvGrpSpPr/>
          <p:nvPr/>
        </p:nvGrpSpPr>
        <p:grpSpPr>
          <a:xfrm>
            <a:off x="981248" y="1720589"/>
            <a:ext cx="11733013" cy="7588800"/>
            <a:chOff x="927300" y="1714500"/>
            <a:chExt cx="11861398" cy="7588800"/>
          </a:xfrm>
        </p:grpSpPr>
        <p:grpSp>
          <p:nvGrpSpPr>
            <p:cNvPr id="30" name="Groupe 29">
              <a:extLst>
                <a:ext uri="{FF2B5EF4-FFF2-40B4-BE49-F238E27FC236}">
                  <a16:creationId xmlns:a16="http://schemas.microsoft.com/office/drawing/2014/main" id="{BC1FA995-CAA2-AE95-E9F6-5D9E56FDAD54}"/>
                </a:ext>
              </a:extLst>
            </p:cNvPr>
            <p:cNvGrpSpPr/>
            <p:nvPr/>
          </p:nvGrpSpPr>
          <p:grpSpPr>
            <a:xfrm>
              <a:off x="927300" y="5617007"/>
              <a:ext cx="11861398" cy="3686293"/>
              <a:chOff x="879241" y="2081147"/>
              <a:chExt cx="15157229" cy="3686293"/>
            </a:xfrm>
          </p:grpSpPr>
          <p:grpSp>
            <p:nvGrpSpPr>
              <p:cNvPr id="43" name="Groupe 42">
                <a:extLst>
                  <a:ext uri="{FF2B5EF4-FFF2-40B4-BE49-F238E27FC236}">
                    <a16:creationId xmlns:a16="http://schemas.microsoft.com/office/drawing/2014/main" id="{E158EF12-D2CB-A3FF-098D-5AB67BD51FB7}"/>
                  </a:ext>
                </a:extLst>
              </p:cNvPr>
              <p:cNvGrpSpPr/>
              <p:nvPr/>
            </p:nvGrpSpPr>
            <p:grpSpPr>
              <a:xfrm>
                <a:off x="879241" y="2081147"/>
                <a:ext cx="3528316" cy="3686293"/>
                <a:chOff x="190445" y="2577358"/>
                <a:chExt cx="1439843" cy="2751266"/>
              </a:xfrm>
            </p:grpSpPr>
            <p:sp>
              <p:nvSpPr>
                <p:cNvPr id="52" name="Rectangle : coins arrondis 18 - 2">
                  <a:extLst>
                    <a:ext uri="{FF2B5EF4-FFF2-40B4-BE49-F238E27FC236}">
                      <a16:creationId xmlns:a16="http://schemas.microsoft.com/office/drawing/2014/main" id="{74A4870A-2223-67C2-B0EC-BCF3A4F10399}"/>
                    </a:ext>
                  </a:extLst>
                </p:cNvPr>
                <p:cNvSpPr/>
                <p:nvPr/>
              </p:nvSpPr>
              <p:spPr>
                <a:xfrm flipH="1">
                  <a:off x="190446" y="2577358"/>
                  <a:ext cx="1439842" cy="2695991"/>
                </a:xfrm>
                <a:prstGeom prst="roundRect">
                  <a:avLst>
                    <a:gd name="adj" fmla="val 8533"/>
                  </a:avLst>
                </a:prstGeom>
                <a:solidFill>
                  <a:schemeClr val="bg1"/>
                </a:solidFill>
                <a:ln w="38100">
                  <a:solidFill>
                    <a:srgbClr val="0097B2"/>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53" name="Rectangle : coins arrondis 18 - 2">
                  <a:extLst>
                    <a:ext uri="{FF2B5EF4-FFF2-40B4-BE49-F238E27FC236}">
                      <a16:creationId xmlns:a16="http://schemas.microsoft.com/office/drawing/2014/main" id="{1EDA6F81-318E-8C02-2B46-DAAF030FDBE5}"/>
                    </a:ext>
                  </a:extLst>
                </p:cNvPr>
                <p:cNvSpPr/>
                <p:nvPr/>
              </p:nvSpPr>
              <p:spPr>
                <a:xfrm flipH="1">
                  <a:off x="190445" y="4441960"/>
                  <a:ext cx="1439842" cy="886664"/>
                </a:xfrm>
                <a:prstGeom prst="roundRect">
                  <a:avLst/>
                </a:prstGeom>
                <a:solidFill>
                  <a:srgbClr val="0097B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r>
                    <a:rPr kumimoji="0" lang="fr-FR" sz="2400" b="1" u="none" strike="noStrike" kern="1200" cap="none" spc="0" normalizeH="0" baseline="0" noProof="0" dirty="0">
                      <a:ln>
                        <a:noFill/>
                      </a:ln>
                      <a:solidFill>
                        <a:schemeClr val="tx1">
                          <a:lumMod val="75000"/>
                          <a:lumOff val="25000"/>
                        </a:schemeClr>
                      </a:solidFill>
                      <a:uLnTx/>
                      <a:uFillTx/>
                      <a:latin typeface="Microsoft Uighur" panose="02000000000000000000" pitchFamily="2" charset="-78"/>
                      <a:cs typeface="Microsoft Uighur" panose="02000000000000000000" pitchFamily="2" charset="-78"/>
                    </a:rPr>
                    <a:t>Passage au tableau. </a:t>
                  </a:r>
                </a:p>
                <a:p>
                  <a:pPr marL="0" marR="0" lvl="0" indent="0" algn="ctr" defTabSz="457200" rtl="0" eaLnBrk="1" fontAlgn="auto" latinLnBrk="0" hangingPunct="1">
                    <a:spcBef>
                      <a:spcPts val="0"/>
                    </a:spcBef>
                    <a:buClrTx/>
                    <a:buSzTx/>
                    <a:buFontTx/>
                    <a:buNone/>
                    <a:tabLst/>
                    <a:defRPr/>
                  </a:pPr>
                  <a:r>
                    <a:rPr kumimoji="0" lang="fr-FR" sz="2400" b="1" i="0" u="none" strike="noStrike" kern="1200" cap="none" spc="0" normalizeH="0" baseline="0" noProof="0" dirty="0">
                      <a:ln>
                        <a:noFill/>
                      </a:ln>
                      <a:solidFill>
                        <a:schemeClr val="bg1"/>
                      </a:solidFill>
                      <a:uLnTx/>
                      <a:uFillTx/>
                      <a:latin typeface="Microsoft Uighur" panose="02000000000000000000" pitchFamily="2" charset="-78"/>
                      <a:cs typeface="Microsoft Uighur" panose="02000000000000000000" pitchFamily="2" charset="-78"/>
                    </a:rPr>
                    <a:t>Un élève réalise la tâche. </a:t>
                  </a:r>
                </a:p>
              </p:txBody>
            </p:sp>
          </p:grpSp>
          <p:grpSp>
            <p:nvGrpSpPr>
              <p:cNvPr id="44" name="Groupe 43">
                <a:extLst>
                  <a:ext uri="{FF2B5EF4-FFF2-40B4-BE49-F238E27FC236}">
                    <a16:creationId xmlns:a16="http://schemas.microsoft.com/office/drawing/2014/main" id="{9D773EE3-80D7-D69E-C7BB-1E3132D166D2}"/>
                  </a:ext>
                </a:extLst>
              </p:cNvPr>
              <p:cNvGrpSpPr/>
              <p:nvPr/>
            </p:nvGrpSpPr>
            <p:grpSpPr>
              <a:xfrm>
                <a:off x="4761805" y="2081147"/>
                <a:ext cx="3528316" cy="3686293"/>
                <a:chOff x="190445" y="2577358"/>
                <a:chExt cx="1439843" cy="2751266"/>
              </a:xfrm>
            </p:grpSpPr>
            <p:sp>
              <p:nvSpPr>
                <p:cNvPr id="50" name="Rectangle : coins arrondis 18 - 2">
                  <a:extLst>
                    <a:ext uri="{FF2B5EF4-FFF2-40B4-BE49-F238E27FC236}">
                      <a16:creationId xmlns:a16="http://schemas.microsoft.com/office/drawing/2014/main" id="{65C106B6-984B-54EF-8988-21C106032C95}"/>
                    </a:ext>
                  </a:extLst>
                </p:cNvPr>
                <p:cNvSpPr/>
                <p:nvPr/>
              </p:nvSpPr>
              <p:spPr>
                <a:xfrm flipH="1">
                  <a:off x="190446" y="2577358"/>
                  <a:ext cx="1439842" cy="2695991"/>
                </a:xfrm>
                <a:prstGeom prst="roundRect">
                  <a:avLst>
                    <a:gd name="adj" fmla="val 8533"/>
                  </a:avLst>
                </a:prstGeom>
                <a:solidFill>
                  <a:schemeClr val="bg1"/>
                </a:solidFill>
                <a:ln w="38100">
                  <a:solidFill>
                    <a:srgbClr val="0097B2"/>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51" name="Rectangle : coins arrondis 18 - 2">
                  <a:extLst>
                    <a:ext uri="{FF2B5EF4-FFF2-40B4-BE49-F238E27FC236}">
                      <a16:creationId xmlns:a16="http://schemas.microsoft.com/office/drawing/2014/main" id="{B1198DE2-FB54-4B81-84DC-EF9991D21CB1}"/>
                    </a:ext>
                  </a:extLst>
                </p:cNvPr>
                <p:cNvSpPr/>
                <p:nvPr/>
              </p:nvSpPr>
              <p:spPr>
                <a:xfrm flipH="1">
                  <a:off x="190445" y="4441960"/>
                  <a:ext cx="1439842" cy="886664"/>
                </a:xfrm>
                <a:prstGeom prst="roundRect">
                  <a:avLst/>
                </a:prstGeom>
                <a:solidFill>
                  <a:srgbClr val="0097B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r>
                    <a:rPr kumimoji="0" lang="fr-FR" sz="2400" b="1" i="0" u="none" strike="noStrike" kern="1200" cap="none" spc="0" normalizeH="0" baseline="0" noProof="0" dirty="0">
                      <a:ln>
                        <a:noFill/>
                      </a:ln>
                      <a:solidFill>
                        <a:schemeClr val="tx1">
                          <a:lumMod val="75000"/>
                          <a:lumOff val="25000"/>
                        </a:schemeClr>
                      </a:solidFill>
                      <a:uLnTx/>
                      <a:uFillTx/>
                      <a:latin typeface="Microsoft Uighur" panose="02000000000000000000" pitchFamily="2" charset="-78"/>
                      <a:cs typeface="Microsoft Uighur" panose="02000000000000000000" pitchFamily="2" charset="-78"/>
                    </a:rPr>
                    <a:t>Travail en binôme.</a:t>
                  </a:r>
                </a:p>
                <a:p>
                  <a:pPr marL="0" marR="0" lvl="0" indent="0" algn="ctr" defTabSz="457200" rtl="0" eaLnBrk="1" fontAlgn="auto" latinLnBrk="0" hangingPunct="1">
                    <a:spcBef>
                      <a:spcPts val="0"/>
                    </a:spcBef>
                    <a:buClrTx/>
                    <a:buSzTx/>
                    <a:buFontTx/>
                    <a:buNone/>
                    <a:tabLst/>
                    <a:defRPr/>
                  </a:pPr>
                  <a:r>
                    <a:rPr kumimoji="0" lang="fr-FR" sz="2400" b="1" i="0" u="none" strike="noStrike" kern="1200" cap="none" spc="0" normalizeH="0" baseline="0" noProof="0" dirty="0">
                      <a:ln>
                        <a:noFill/>
                      </a:ln>
                      <a:solidFill>
                        <a:schemeClr val="bg1"/>
                      </a:solidFill>
                      <a:uLnTx/>
                      <a:uFillTx/>
                      <a:latin typeface="Microsoft Uighur" panose="02000000000000000000" pitchFamily="2" charset="-78"/>
                      <a:cs typeface="Microsoft Uighur" panose="02000000000000000000" pitchFamily="2" charset="-78"/>
                    </a:rPr>
                    <a:t>Les élèves travaillent à deux . </a:t>
                  </a:r>
                  <a:endParaRPr kumimoji="0" lang="ar-MA" sz="2400" b="1" i="0" u="none" strike="noStrike" kern="1200" cap="none" spc="0" normalizeH="0" baseline="0" noProof="0" dirty="0">
                    <a:ln>
                      <a:noFill/>
                    </a:ln>
                    <a:solidFill>
                      <a:schemeClr val="bg1"/>
                    </a:solidFill>
                    <a:uLnTx/>
                    <a:uFillTx/>
                    <a:latin typeface="Microsoft Uighur" panose="02000000000000000000" pitchFamily="2" charset="-78"/>
                    <a:cs typeface="Microsoft Uighur" panose="02000000000000000000" pitchFamily="2" charset="-78"/>
                  </a:endParaRPr>
                </a:p>
              </p:txBody>
            </p:sp>
          </p:grpSp>
          <p:grpSp>
            <p:nvGrpSpPr>
              <p:cNvPr id="45" name="Groupe 44">
                <a:extLst>
                  <a:ext uri="{FF2B5EF4-FFF2-40B4-BE49-F238E27FC236}">
                    <a16:creationId xmlns:a16="http://schemas.microsoft.com/office/drawing/2014/main" id="{76A27635-36A8-C161-E414-C3C37024AA4C}"/>
                  </a:ext>
                </a:extLst>
              </p:cNvPr>
              <p:cNvGrpSpPr/>
              <p:nvPr/>
            </p:nvGrpSpPr>
            <p:grpSpPr>
              <a:xfrm>
                <a:off x="8644373" y="2081147"/>
                <a:ext cx="7392097" cy="3686293"/>
                <a:chOff x="190446" y="2577358"/>
                <a:chExt cx="3016583" cy="2751266"/>
              </a:xfrm>
            </p:grpSpPr>
            <p:sp>
              <p:nvSpPr>
                <p:cNvPr id="46" name="Rectangle : coins arrondis 18 - 2">
                  <a:extLst>
                    <a:ext uri="{FF2B5EF4-FFF2-40B4-BE49-F238E27FC236}">
                      <a16:creationId xmlns:a16="http://schemas.microsoft.com/office/drawing/2014/main" id="{0D87C4EA-5121-2064-9F77-17D40C29762B}"/>
                    </a:ext>
                  </a:extLst>
                </p:cNvPr>
                <p:cNvSpPr/>
                <p:nvPr/>
              </p:nvSpPr>
              <p:spPr>
                <a:xfrm flipH="1">
                  <a:off x="190446" y="2577358"/>
                  <a:ext cx="1439842" cy="2695991"/>
                </a:xfrm>
                <a:prstGeom prst="roundRect">
                  <a:avLst>
                    <a:gd name="adj" fmla="val 8533"/>
                  </a:avLst>
                </a:prstGeom>
                <a:solidFill>
                  <a:schemeClr val="bg1"/>
                </a:solidFill>
                <a:ln w="38100">
                  <a:solidFill>
                    <a:srgbClr val="0097B2"/>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47" name="Rectangle : coins arrondis 18 - 2">
                  <a:extLst>
                    <a:ext uri="{FF2B5EF4-FFF2-40B4-BE49-F238E27FC236}">
                      <a16:creationId xmlns:a16="http://schemas.microsoft.com/office/drawing/2014/main" id="{CEEC63C3-7658-EF2F-82AF-37CBF83A6D6A}"/>
                    </a:ext>
                  </a:extLst>
                </p:cNvPr>
                <p:cNvSpPr/>
                <p:nvPr/>
              </p:nvSpPr>
              <p:spPr>
                <a:xfrm flipH="1">
                  <a:off x="190446" y="4441960"/>
                  <a:ext cx="1439842" cy="886664"/>
                </a:xfrm>
                <a:prstGeom prst="roundRect">
                  <a:avLst/>
                </a:prstGeom>
                <a:solidFill>
                  <a:srgbClr val="0097B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r>
                    <a:rPr kumimoji="0" lang="fr-FR" sz="2400" b="1" i="0" u="none" strike="noStrike" kern="1200" cap="none" spc="0" normalizeH="0" baseline="0" noProof="0" dirty="0">
                      <a:ln>
                        <a:noFill/>
                      </a:ln>
                      <a:solidFill>
                        <a:schemeClr val="tx1">
                          <a:lumMod val="75000"/>
                          <a:lumOff val="25000"/>
                        </a:schemeClr>
                      </a:solidFill>
                      <a:uLnTx/>
                      <a:uFillTx/>
                      <a:latin typeface="Microsoft Uighur" panose="02000000000000000000" pitchFamily="2" charset="-78"/>
                      <a:cs typeface="Microsoft Uighur" panose="02000000000000000000" pitchFamily="2" charset="-78"/>
                    </a:rPr>
                    <a:t>Pratique autonome.</a:t>
                  </a:r>
                </a:p>
                <a:p>
                  <a:pPr marL="0" marR="0" lvl="0" indent="0" algn="ctr" defTabSz="457200" rtl="0" eaLnBrk="1" fontAlgn="auto" latinLnBrk="0" hangingPunct="1">
                    <a:spcBef>
                      <a:spcPts val="0"/>
                    </a:spcBef>
                    <a:buClrTx/>
                    <a:buSzTx/>
                    <a:buFontTx/>
                    <a:buNone/>
                    <a:tabLst/>
                    <a:defRPr/>
                  </a:pPr>
                  <a:r>
                    <a:rPr kumimoji="0" lang="fr-FR" sz="2400" b="1" i="0" u="none" strike="noStrike" kern="1200" cap="none" spc="0" normalizeH="0" baseline="0" noProof="0" dirty="0">
                      <a:ln>
                        <a:noFill/>
                      </a:ln>
                      <a:solidFill>
                        <a:schemeClr val="bg1"/>
                      </a:solidFill>
                      <a:uLnTx/>
                      <a:uFillTx/>
                      <a:latin typeface="Microsoft Uighur" panose="02000000000000000000" pitchFamily="2" charset="-78"/>
                      <a:cs typeface="Microsoft Uighur" panose="02000000000000000000" pitchFamily="2" charset="-78"/>
                    </a:rPr>
                    <a:t>L’enseignant(e)  circule entre les rangs. </a:t>
                  </a:r>
                  <a:endParaRPr kumimoji="0" lang="ar-MA" sz="2400" b="1" i="0" u="none" strike="noStrike" kern="1200" cap="none" spc="0" normalizeH="0" baseline="0" noProof="0" dirty="0">
                    <a:ln>
                      <a:noFill/>
                    </a:ln>
                    <a:solidFill>
                      <a:schemeClr val="bg1"/>
                    </a:solidFill>
                    <a:uLnTx/>
                    <a:uFillTx/>
                    <a:latin typeface="Microsoft Uighur" panose="02000000000000000000" pitchFamily="2" charset="-78"/>
                    <a:cs typeface="Microsoft Uighur" panose="02000000000000000000" pitchFamily="2" charset="-78"/>
                  </a:endParaRPr>
                </a:p>
              </p:txBody>
            </p:sp>
            <p:sp>
              <p:nvSpPr>
                <p:cNvPr id="48" name="Rectangle : coins arrondis 18 - 2">
                  <a:extLst>
                    <a:ext uri="{FF2B5EF4-FFF2-40B4-BE49-F238E27FC236}">
                      <a16:creationId xmlns:a16="http://schemas.microsoft.com/office/drawing/2014/main" id="{BE956582-E98C-070F-EAB8-E64B2610299B}"/>
                    </a:ext>
                  </a:extLst>
                </p:cNvPr>
                <p:cNvSpPr/>
                <p:nvPr/>
              </p:nvSpPr>
              <p:spPr>
                <a:xfrm flipH="1">
                  <a:off x="1767187" y="2577358"/>
                  <a:ext cx="1439842" cy="2695991"/>
                </a:xfrm>
                <a:prstGeom prst="roundRect">
                  <a:avLst>
                    <a:gd name="adj" fmla="val 8533"/>
                  </a:avLst>
                </a:prstGeom>
                <a:solidFill>
                  <a:schemeClr val="bg1"/>
                </a:solidFill>
                <a:ln w="38100">
                  <a:solidFill>
                    <a:srgbClr val="0097B2"/>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49" name="Rectangle : coins arrondis 18 - 2">
                  <a:extLst>
                    <a:ext uri="{FF2B5EF4-FFF2-40B4-BE49-F238E27FC236}">
                      <a16:creationId xmlns:a16="http://schemas.microsoft.com/office/drawing/2014/main" id="{C72CC5A6-D360-68FA-F457-A90C4545C9CD}"/>
                    </a:ext>
                  </a:extLst>
                </p:cNvPr>
                <p:cNvSpPr/>
                <p:nvPr/>
              </p:nvSpPr>
              <p:spPr>
                <a:xfrm flipH="1">
                  <a:off x="1767187" y="4441960"/>
                  <a:ext cx="1439842" cy="886664"/>
                </a:xfrm>
                <a:prstGeom prst="roundRect">
                  <a:avLst/>
                </a:prstGeom>
                <a:solidFill>
                  <a:srgbClr val="0097B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r>
                    <a:rPr kumimoji="0" lang="fr-FR" sz="2400" b="1" i="0" u="none" strike="noStrike" kern="1200" cap="none" spc="0" normalizeH="0" baseline="0" noProof="0" dirty="0">
                      <a:ln>
                        <a:noFill/>
                      </a:ln>
                      <a:solidFill>
                        <a:schemeClr val="tx1">
                          <a:lumMod val="75000"/>
                          <a:lumOff val="25000"/>
                        </a:schemeClr>
                      </a:solidFill>
                      <a:uLnTx/>
                      <a:uFillTx/>
                      <a:latin typeface="Microsoft Uighur" panose="02000000000000000000" pitchFamily="2" charset="-78"/>
                      <a:cs typeface="Microsoft Uighur" panose="02000000000000000000" pitchFamily="2" charset="-78"/>
                    </a:rPr>
                    <a:t>Devoir à la maison. </a:t>
                  </a:r>
                </a:p>
                <a:p>
                  <a:pPr marL="0" marR="0" lvl="0" indent="0" algn="ctr" defTabSz="457200" rtl="0" eaLnBrk="1" fontAlgn="auto" latinLnBrk="0" hangingPunct="1">
                    <a:spcBef>
                      <a:spcPts val="0"/>
                    </a:spcBef>
                    <a:buClrTx/>
                    <a:buSzTx/>
                    <a:buFontTx/>
                    <a:buNone/>
                    <a:tabLst/>
                    <a:defRPr/>
                  </a:pPr>
                  <a:r>
                    <a:rPr kumimoji="0" lang="fr-FR" sz="2400" b="1" i="0" u="none" strike="noStrike" kern="1200" cap="none" spc="0" normalizeH="0" baseline="0" noProof="0" dirty="0">
                      <a:ln>
                        <a:noFill/>
                      </a:ln>
                      <a:solidFill>
                        <a:schemeClr val="bg1"/>
                      </a:solidFill>
                      <a:uLnTx/>
                      <a:uFillTx/>
                      <a:latin typeface="Microsoft Uighur" panose="02000000000000000000" pitchFamily="2" charset="-78"/>
                      <a:cs typeface="Microsoft Uighur" panose="02000000000000000000" pitchFamily="2" charset="-78"/>
                    </a:rPr>
                    <a:t>Les élèves recopient leurs devoirs</a:t>
                  </a:r>
                </a:p>
              </p:txBody>
            </p:sp>
          </p:grpSp>
        </p:grpSp>
        <p:grpSp>
          <p:nvGrpSpPr>
            <p:cNvPr id="31" name="Groupe 30">
              <a:extLst>
                <a:ext uri="{FF2B5EF4-FFF2-40B4-BE49-F238E27FC236}">
                  <a16:creationId xmlns:a16="http://schemas.microsoft.com/office/drawing/2014/main" id="{368D5201-3DD6-60A7-144F-6B0B85078B42}"/>
                </a:ext>
              </a:extLst>
            </p:cNvPr>
            <p:cNvGrpSpPr/>
            <p:nvPr/>
          </p:nvGrpSpPr>
          <p:grpSpPr>
            <a:xfrm>
              <a:off x="927300" y="1714500"/>
              <a:ext cx="11861398" cy="3648780"/>
              <a:chOff x="879241" y="2081147"/>
              <a:chExt cx="15157229" cy="3648780"/>
            </a:xfrm>
          </p:grpSpPr>
          <p:grpSp>
            <p:nvGrpSpPr>
              <p:cNvPr id="32" name="Groupe 31">
                <a:extLst>
                  <a:ext uri="{FF2B5EF4-FFF2-40B4-BE49-F238E27FC236}">
                    <a16:creationId xmlns:a16="http://schemas.microsoft.com/office/drawing/2014/main" id="{7A165859-027C-E527-F5EA-1A5F56E28841}"/>
                  </a:ext>
                </a:extLst>
              </p:cNvPr>
              <p:cNvGrpSpPr/>
              <p:nvPr/>
            </p:nvGrpSpPr>
            <p:grpSpPr>
              <a:xfrm>
                <a:off x="879241" y="2081147"/>
                <a:ext cx="3528316" cy="3648780"/>
                <a:chOff x="190445" y="2577358"/>
                <a:chExt cx="1439843" cy="2723268"/>
              </a:xfrm>
            </p:grpSpPr>
            <p:sp>
              <p:nvSpPr>
                <p:cNvPr id="41" name="Rectangle : coins arrondis 18 - 2">
                  <a:extLst>
                    <a:ext uri="{FF2B5EF4-FFF2-40B4-BE49-F238E27FC236}">
                      <a16:creationId xmlns:a16="http://schemas.microsoft.com/office/drawing/2014/main" id="{430F5EDF-4451-A9B9-E6AA-FFF1C5808923}"/>
                    </a:ext>
                  </a:extLst>
                </p:cNvPr>
                <p:cNvSpPr/>
                <p:nvPr/>
              </p:nvSpPr>
              <p:spPr>
                <a:xfrm flipH="1">
                  <a:off x="190446" y="2577358"/>
                  <a:ext cx="1439842" cy="2695991"/>
                </a:xfrm>
                <a:prstGeom prst="roundRect">
                  <a:avLst>
                    <a:gd name="adj" fmla="val 8533"/>
                  </a:avLst>
                </a:prstGeom>
                <a:solidFill>
                  <a:schemeClr val="bg1"/>
                </a:solidFill>
                <a:ln w="38100">
                  <a:solidFill>
                    <a:srgbClr val="0097B2"/>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42" name="Rectangle : coins arrondis 18 - 2">
                  <a:extLst>
                    <a:ext uri="{FF2B5EF4-FFF2-40B4-BE49-F238E27FC236}">
                      <a16:creationId xmlns:a16="http://schemas.microsoft.com/office/drawing/2014/main" id="{709C9248-CA69-7562-D943-9C82C2842B28}"/>
                    </a:ext>
                  </a:extLst>
                </p:cNvPr>
                <p:cNvSpPr/>
                <p:nvPr/>
              </p:nvSpPr>
              <p:spPr>
                <a:xfrm flipH="1">
                  <a:off x="190445" y="4413962"/>
                  <a:ext cx="1439842" cy="886664"/>
                </a:xfrm>
                <a:prstGeom prst="roundRect">
                  <a:avLst/>
                </a:prstGeom>
                <a:solidFill>
                  <a:srgbClr val="0097B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r>
                    <a:rPr kumimoji="0" lang="fr-FR" sz="2400" b="1" i="0" u="none" strike="noStrike" kern="1200" cap="none" spc="0" normalizeH="0" baseline="0" noProof="0" dirty="0">
                      <a:ln>
                        <a:noFill/>
                      </a:ln>
                      <a:solidFill>
                        <a:schemeClr val="tx1">
                          <a:lumMod val="75000"/>
                          <a:lumOff val="25000"/>
                        </a:schemeClr>
                      </a:solidFill>
                      <a:uLnTx/>
                      <a:uFillTx/>
                      <a:latin typeface="Microsoft Uighur" panose="02000000000000000000" pitchFamily="2" charset="-78"/>
                      <a:cs typeface="Microsoft Uighur" panose="02000000000000000000" pitchFamily="2" charset="-78"/>
                    </a:rPr>
                    <a:t>Modelage. </a:t>
                  </a:r>
                </a:p>
                <a:p>
                  <a:pPr marL="0" marR="0" lvl="0" indent="0" algn="ctr" defTabSz="457200" rtl="0" eaLnBrk="1" fontAlgn="auto" latinLnBrk="0" hangingPunct="1">
                    <a:spcBef>
                      <a:spcPts val="0"/>
                    </a:spcBef>
                    <a:buClrTx/>
                    <a:buSzTx/>
                    <a:buFontTx/>
                    <a:buNone/>
                    <a:tabLst/>
                    <a:defRPr/>
                  </a:pPr>
                  <a:r>
                    <a:rPr kumimoji="0" lang="fr-FR" sz="2400" b="1" i="0" u="none" strike="noStrike" kern="1200" cap="none" spc="0" normalizeH="0" baseline="0" noProof="0" dirty="0">
                      <a:ln>
                        <a:noFill/>
                      </a:ln>
                      <a:solidFill>
                        <a:schemeClr val="bg1"/>
                      </a:solidFill>
                      <a:uLnTx/>
                      <a:uFillTx/>
                      <a:latin typeface="Microsoft Uighur" panose="02000000000000000000" pitchFamily="2" charset="-78"/>
                      <a:cs typeface="Microsoft Uighur" panose="02000000000000000000" pitchFamily="2" charset="-78"/>
                    </a:rPr>
                    <a:t>Les élèves écoutent. </a:t>
                  </a:r>
                </a:p>
              </p:txBody>
            </p:sp>
          </p:grpSp>
          <p:grpSp>
            <p:nvGrpSpPr>
              <p:cNvPr id="33" name="Groupe 32">
                <a:extLst>
                  <a:ext uri="{FF2B5EF4-FFF2-40B4-BE49-F238E27FC236}">
                    <a16:creationId xmlns:a16="http://schemas.microsoft.com/office/drawing/2014/main" id="{58B03B95-366E-9C0B-BFDE-455628C83D22}"/>
                  </a:ext>
                </a:extLst>
              </p:cNvPr>
              <p:cNvGrpSpPr/>
              <p:nvPr/>
            </p:nvGrpSpPr>
            <p:grpSpPr>
              <a:xfrm>
                <a:off x="4761805" y="2081147"/>
                <a:ext cx="3528316" cy="3648780"/>
                <a:chOff x="190445" y="2577358"/>
                <a:chExt cx="1439843" cy="2723268"/>
              </a:xfrm>
            </p:grpSpPr>
            <p:sp>
              <p:nvSpPr>
                <p:cNvPr id="39" name="Rectangle : coins arrondis 18 - 2">
                  <a:extLst>
                    <a:ext uri="{FF2B5EF4-FFF2-40B4-BE49-F238E27FC236}">
                      <a16:creationId xmlns:a16="http://schemas.microsoft.com/office/drawing/2014/main" id="{514E6512-BEEE-8126-76AB-F4A0E859C64B}"/>
                    </a:ext>
                  </a:extLst>
                </p:cNvPr>
                <p:cNvSpPr/>
                <p:nvPr/>
              </p:nvSpPr>
              <p:spPr>
                <a:xfrm flipH="1">
                  <a:off x="190446" y="2577358"/>
                  <a:ext cx="1439842" cy="2695991"/>
                </a:xfrm>
                <a:prstGeom prst="roundRect">
                  <a:avLst>
                    <a:gd name="adj" fmla="val 8533"/>
                  </a:avLst>
                </a:prstGeom>
                <a:solidFill>
                  <a:schemeClr val="bg1"/>
                </a:solidFill>
                <a:ln w="38100">
                  <a:solidFill>
                    <a:srgbClr val="0097B2"/>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40" name="Rectangle : coins arrondis 18 - 2">
                  <a:extLst>
                    <a:ext uri="{FF2B5EF4-FFF2-40B4-BE49-F238E27FC236}">
                      <a16:creationId xmlns:a16="http://schemas.microsoft.com/office/drawing/2014/main" id="{71EF0337-508E-088B-CAEA-1713D63A4060}"/>
                    </a:ext>
                  </a:extLst>
                </p:cNvPr>
                <p:cNvSpPr/>
                <p:nvPr/>
              </p:nvSpPr>
              <p:spPr>
                <a:xfrm flipH="1">
                  <a:off x="190445" y="4413962"/>
                  <a:ext cx="1439842" cy="886664"/>
                </a:xfrm>
                <a:prstGeom prst="roundRect">
                  <a:avLst/>
                </a:prstGeom>
                <a:solidFill>
                  <a:srgbClr val="0097B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r>
                    <a:rPr kumimoji="0" lang="fr-FR" sz="2400" b="1" i="0" u="none" strike="noStrike" kern="1200" cap="none" spc="0" normalizeH="0" baseline="0" noProof="0" dirty="0">
                      <a:ln>
                        <a:noFill/>
                      </a:ln>
                      <a:solidFill>
                        <a:schemeClr val="tx1">
                          <a:lumMod val="75000"/>
                          <a:lumOff val="25000"/>
                        </a:schemeClr>
                      </a:solidFill>
                      <a:uLnTx/>
                      <a:uFillTx/>
                      <a:latin typeface="Microsoft Uighur" panose="02000000000000000000" pitchFamily="2" charset="-78"/>
                      <a:cs typeface="Microsoft Uighur" panose="02000000000000000000" pitchFamily="2" charset="-78"/>
                    </a:rPr>
                    <a:t>Questions directes.</a:t>
                  </a:r>
                </a:p>
                <a:p>
                  <a:pPr marL="0" marR="0" lvl="0" indent="0" algn="ctr" defTabSz="457200" rtl="0" eaLnBrk="1" fontAlgn="auto" latinLnBrk="0" hangingPunct="1">
                    <a:spcBef>
                      <a:spcPts val="0"/>
                    </a:spcBef>
                    <a:buClrTx/>
                    <a:buSzTx/>
                    <a:buFontTx/>
                    <a:buNone/>
                    <a:tabLst/>
                    <a:defRPr/>
                  </a:pPr>
                  <a:r>
                    <a:rPr kumimoji="0" lang="fr-FR" sz="2400" b="1" i="0" u="none" strike="noStrike" kern="1200" cap="none" spc="0" normalizeH="0" baseline="0" noProof="0" dirty="0">
                      <a:ln>
                        <a:noFill/>
                      </a:ln>
                      <a:solidFill>
                        <a:schemeClr val="bg1"/>
                      </a:solidFill>
                      <a:uLnTx/>
                      <a:uFillTx/>
                      <a:latin typeface="Microsoft Uighur" panose="02000000000000000000" pitchFamily="2" charset="-78"/>
                      <a:cs typeface="Microsoft Uighur" panose="02000000000000000000" pitchFamily="2" charset="-78"/>
                    </a:rPr>
                    <a:t>L’enseignant( e) désigne des élèves</a:t>
                  </a:r>
                  <a:endParaRPr kumimoji="0" lang="ar-MA" sz="2400" b="1" i="0" u="none" strike="noStrike" kern="1200" cap="none" spc="0" normalizeH="0" baseline="0" noProof="0" dirty="0">
                    <a:ln>
                      <a:noFill/>
                    </a:ln>
                    <a:solidFill>
                      <a:schemeClr val="bg1"/>
                    </a:solidFill>
                    <a:uLnTx/>
                    <a:uFillTx/>
                    <a:latin typeface="Microsoft Uighur" panose="02000000000000000000" pitchFamily="2" charset="-78"/>
                    <a:cs typeface="Microsoft Uighur" panose="02000000000000000000" pitchFamily="2" charset="-78"/>
                  </a:endParaRPr>
                </a:p>
              </p:txBody>
            </p:sp>
          </p:grpSp>
          <p:grpSp>
            <p:nvGrpSpPr>
              <p:cNvPr id="34" name="Groupe 33">
                <a:extLst>
                  <a:ext uri="{FF2B5EF4-FFF2-40B4-BE49-F238E27FC236}">
                    <a16:creationId xmlns:a16="http://schemas.microsoft.com/office/drawing/2014/main" id="{1ADF0922-BD23-4763-B4EC-136526A06549}"/>
                  </a:ext>
                </a:extLst>
              </p:cNvPr>
              <p:cNvGrpSpPr/>
              <p:nvPr/>
            </p:nvGrpSpPr>
            <p:grpSpPr>
              <a:xfrm>
                <a:off x="8644373" y="2081147"/>
                <a:ext cx="7392097" cy="3648780"/>
                <a:chOff x="190446" y="2577358"/>
                <a:chExt cx="3016583" cy="2723268"/>
              </a:xfrm>
            </p:grpSpPr>
            <p:sp>
              <p:nvSpPr>
                <p:cNvPr id="35" name="Rectangle : coins arrondis 18 - 2">
                  <a:extLst>
                    <a:ext uri="{FF2B5EF4-FFF2-40B4-BE49-F238E27FC236}">
                      <a16:creationId xmlns:a16="http://schemas.microsoft.com/office/drawing/2014/main" id="{FFC310CD-5538-B04D-2902-D37BF99521C3}"/>
                    </a:ext>
                  </a:extLst>
                </p:cNvPr>
                <p:cNvSpPr/>
                <p:nvPr/>
              </p:nvSpPr>
              <p:spPr>
                <a:xfrm flipH="1">
                  <a:off x="190446" y="2577358"/>
                  <a:ext cx="1439842" cy="2695991"/>
                </a:xfrm>
                <a:prstGeom prst="roundRect">
                  <a:avLst>
                    <a:gd name="adj" fmla="val 8533"/>
                  </a:avLst>
                </a:prstGeom>
                <a:solidFill>
                  <a:schemeClr val="bg1"/>
                </a:solidFill>
                <a:ln w="38100">
                  <a:solidFill>
                    <a:srgbClr val="0097B2"/>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36" name="Rectangle : coins arrondis 18 - 2">
                  <a:extLst>
                    <a:ext uri="{FF2B5EF4-FFF2-40B4-BE49-F238E27FC236}">
                      <a16:creationId xmlns:a16="http://schemas.microsoft.com/office/drawing/2014/main" id="{FD1CA468-03A3-AA94-CAFE-569DCF32AE6C}"/>
                    </a:ext>
                  </a:extLst>
                </p:cNvPr>
                <p:cNvSpPr/>
                <p:nvPr/>
              </p:nvSpPr>
              <p:spPr>
                <a:xfrm flipH="1">
                  <a:off x="190446" y="4413962"/>
                  <a:ext cx="1439842" cy="886664"/>
                </a:xfrm>
                <a:prstGeom prst="roundRect">
                  <a:avLst/>
                </a:prstGeom>
                <a:solidFill>
                  <a:srgbClr val="0097B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r>
                    <a:rPr kumimoji="0" lang="fr-FR" sz="2400" b="1" i="0" u="none" strike="noStrike" kern="1200" cap="none" spc="0" normalizeH="0" baseline="0" noProof="0" dirty="0">
                      <a:ln>
                        <a:noFill/>
                      </a:ln>
                      <a:solidFill>
                        <a:schemeClr val="tx1">
                          <a:lumMod val="75000"/>
                          <a:lumOff val="25000"/>
                        </a:schemeClr>
                      </a:solidFill>
                      <a:uLnTx/>
                      <a:uFillTx/>
                      <a:latin typeface="Microsoft Uighur" panose="02000000000000000000" pitchFamily="2" charset="-78"/>
                      <a:cs typeface="Microsoft Uighur" panose="02000000000000000000" pitchFamily="2" charset="-78"/>
                    </a:rPr>
                    <a:t>Répétition chorale.</a:t>
                  </a:r>
                </a:p>
                <a:p>
                  <a:pPr marL="0" marR="0" lvl="0" indent="0" algn="ctr" defTabSz="457200" rtl="0" eaLnBrk="1" fontAlgn="auto" latinLnBrk="0" hangingPunct="1">
                    <a:spcBef>
                      <a:spcPts val="0"/>
                    </a:spcBef>
                    <a:buClrTx/>
                    <a:buSzTx/>
                    <a:buFontTx/>
                    <a:buNone/>
                    <a:tabLst/>
                    <a:defRPr/>
                  </a:pPr>
                  <a:r>
                    <a:rPr kumimoji="0" lang="fr-FR" sz="2400" b="1" i="0" u="none" strike="noStrike" kern="1200" cap="none" spc="0" normalizeH="0" baseline="0" noProof="0" dirty="0">
                      <a:ln>
                        <a:noFill/>
                      </a:ln>
                      <a:solidFill>
                        <a:schemeClr val="bg1"/>
                      </a:solidFill>
                      <a:uLnTx/>
                      <a:uFillTx/>
                      <a:latin typeface="Microsoft Uighur" panose="02000000000000000000" pitchFamily="2" charset="-78"/>
                      <a:cs typeface="Microsoft Uighur" panose="02000000000000000000" pitchFamily="2" charset="-78"/>
                    </a:rPr>
                    <a:t>Toute la classe </a:t>
                  </a:r>
                </a:p>
                <a:p>
                  <a:pPr marL="0" marR="0" lvl="0" indent="0" algn="ctr" defTabSz="457200" rtl="0" eaLnBrk="1" fontAlgn="auto" latinLnBrk="0" hangingPunct="1">
                    <a:spcBef>
                      <a:spcPts val="0"/>
                    </a:spcBef>
                    <a:buClrTx/>
                    <a:buSzTx/>
                    <a:buFontTx/>
                    <a:buNone/>
                    <a:tabLst/>
                    <a:defRPr/>
                  </a:pPr>
                  <a:r>
                    <a:rPr kumimoji="0" lang="fr-FR" sz="2400" b="1" i="0" u="none" strike="noStrike" kern="1200" cap="none" spc="0" normalizeH="0" baseline="0" noProof="0" dirty="0">
                      <a:ln>
                        <a:noFill/>
                      </a:ln>
                      <a:solidFill>
                        <a:schemeClr val="bg1"/>
                      </a:solidFill>
                      <a:uLnTx/>
                      <a:uFillTx/>
                      <a:latin typeface="Microsoft Uighur" panose="02000000000000000000" pitchFamily="2" charset="-78"/>
                      <a:cs typeface="Microsoft Uighur" panose="02000000000000000000" pitchFamily="2" charset="-78"/>
                    </a:rPr>
                    <a:t>participe. </a:t>
                  </a:r>
                </a:p>
              </p:txBody>
            </p:sp>
            <p:sp>
              <p:nvSpPr>
                <p:cNvPr id="37" name="Rectangle : coins arrondis 18 - 2">
                  <a:extLst>
                    <a:ext uri="{FF2B5EF4-FFF2-40B4-BE49-F238E27FC236}">
                      <a16:creationId xmlns:a16="http://schemas.microsoft.com/office/drawing/2014/main" id="{B6BE2EF8-0DE7-565C-C59A-9C86F57BDF66}"/>
                    </a:ext>
                  </a:extLst>
                </p:cNvPr>
                <p:cNvSpPr/>
                <p:nvPr/>
              </p:nvSpPr>
              <p:spPr>
                <a:xfrm flipH="1">
                  <a:off x="1767187" y="2577358"/>
                  <a:ext cx="1439842" cy="2695991"/>
                </a:xfrm>
                <a:prstGeom prst="roundRect">
                  <a:avLst>
                    <a:gd name="adj" fmla="val 8533"/>
                  </a:avLst>
                </a:prstGeom>
                <a:solidFill>
                  <a:schemeClr val="bg1"/>
                </a:solidFill>
                <a:ln w="38100">
                  <a:solidFill>
                    <a:srgbClr val="0097B2"/>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38" name="Rectangle : coins arrondis 18 - 2">
                  <a:extLst>
                    <a:ext uri="{FF2B5EF4-FFF2-40B4-BE49-F238E27FC236}">
                      <a16:creationId xmlns:a16="http://schemas.microsoft.com/office/drawing/2014/main" id="{D4831129-F538-714D-07D7-F35757154E75}"/>
                    </a:ext>
                  </a:extLst>
                </p:cNvPr>
                <p:cNvSpPr/>
                <p:nvPr/>
              </p:nvSpPr>
              <p:spPr>
                <a:xfrm flipH="1">
                  <a:off x="1767187" y="4413962"/>
                  <a:ext cx="1439842" cy="886664"/>
                </a:xfrm>
                <a:prstGeom prst="roundRect">
                  <a:avLst/>
                </a:prstGeom>
                <a:solidFill>
                  <a:srgbClr val="0097B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r>
                    <a:rPr kumimoji="0" lang="fr-FR" sz="2400" b="1" i="0" u="none" strike="noStrike" kern="1200" cap="none" spc="0" normalizeH="0" baseline="0" noProof="0" dirty="0">
                      <a:ln>
                        <a:noFill/>
                      </a:ln>
                      <a:solidFill>
                        <a:schemeClr val="tx1">
                          <a:lumMod val="75000"/>
                          <a:lumOff val="25000"/>
                        </a:schemeClr>
                      </a:solidFill>
                      <a:uLnTx/>
                      <a:uFillTx/>
                      <a:latin typeface="Microsoft Uighur" panose="02000000000000000000" pitchFamily="2" charset="-78"/>
                      <a:cs typeface="Microsoft Uighur" panose="02000000000000000000" pitchFamily="2" charset="-78"/>
                    </a:rPr>
                    <a:t>Observation. </a:t>
                  </a:r>
                </a:p>
                <a:p>
                  <a:pPr marL="0" marR="0" lvl="0" indent="0" algn="ctr" defTabSz="457200" rtl="0" eaLnBrk="1" fontAlgn="auto" latinLnBrk="0" hangingPunct="1">
                    <a:spcBef>
                      <a:spcPts val="0"/>
                    </a:spcBef>
                    <a:buClrTx/>
                    <a:buSzTx/>
                    <a:buFontTx/>
                    <a:buNone/>
                    <a:tabLst/>
                    <a:defRPr/>
                  </a:pPr>
                  <a:r>
                    <a:rPr kumimoji="0" lang="fr-FR" sz="2400" b="1" i="0" u="none" strike="noStrike" kern="1200" cap="none" spc="0" normalizeH="0" baseline="0" noProof="0" dirty="0">
                      <a:ln>
                        <a:noFill/>
                      </a:ln>
                      <a:solidFill>
                        <a:schemeClr val="bg1"/>
                      </a:solidFill>
                      <a:uLnTx/>
                      <a:uFillTx/>
                      <a:latin typeface="Microsoft Uighur" panose="02000000000000000000" pitchFamily="2" charset="-78"/>
                      <a:cs typeface="Microsoft Uighur" panose="02000000000000000000" pitchFamily="2" charset="-78"/>
                    </a:rPr>
                    <a:t>Les élèves observent</a:t>
                  </a:r>
                  <a:endParaRPr kumimoji="0" lang="ar-MA" sz="2400" b="1" i="0" u="none" strike="noStrike" kern="1200" cap="none" spc="0" normalizeH="0" baseline="0" noProof="0" dirty="0">
                    <a:ln>
                      <a:noFill/>
                    </a:ln>
                    <a:solidFill>
                      <a:schemeClr val="bg1"/>
                    </a:solidFill>
                    <a:uLnTx/>
                    <a:uFillTx/>
                    <a:latin typeface="Microsoft Uighur" panose="02000000000000000000" pitchFamily="2" charset="-78"/>
                    <a:cs typeface="Microsoft Uighur" panose="02000000000000000000" pitchFamily="2" charset="-78"/>
                  </a:endParaRPr>
                </a:p>
              </p:txBody>
            </p:sp>
          </p:grpSp>
        </p:grpSp>
      </p:grpSp>
      <p:pic>
        <p:nvPicPr>
          <p:cNvPr id="54" name="Image 53">
            <a:extLst>
              <a:ext uri="{FF2B5EF4-FFF2-40B4-BE49-F238E27FC236}">
                <a16:creationId xmlns:a16="http://schemas.microsoft.com/office/drawing/2014/main" id="{2FD0F5FA-7E26-55F0-4207-5896D2297884}"/>
              </a:ext>
            </a:extLst>
          </p:cNvPr>
          <p:cNvPicPr>
            <a:picLocks noChangeAspect="1"/>
          </p:cNvPicPr>
          <p:nvPr>
            <p:custDataLst>
              <p:tags r:id="rId3"/>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4176" y="1964530"/>
            <a:ext cx="1981301" cy="2031472"/>
          </a:xfrm>
          <a:prstGeom prst="rect">
            <a:avLst/>
          </a:prstGeom>
        </p:spPr>
      </p:pic>
      <p:pic>
        <p:nvPicPr>
          <p:cNvPr id="55" name="Image 54">
            <a:extLst>
              <a:ext uri="{FF2B5EF4-FFF2-40B4-BE49-F238E27FC236}">
                <a16:creationId xmlns:a16="http://schemas.microsoft.com/office/drawing/2014/main" id="{5512FFF9-9E0A-9C27-0109-3946C0852C14}"/>
              </a:ext>
            </a:extLst>
          </p:cNvPr>
          <p:cNvPicPr>
            <a:picLocks noChangeAspect="1"/>
          </p:cNvPicPr>
          <p:nvPr>
            <p:custDataLst>
              <p:tags r:id="rId4"/>
            </p:custDataLst>
          </p:nvPr>
        </p:nvPicPr>
        <p:blipFill>
          <a:blip r:embed="rId15">
            <a:clrChange>
              <a:clrFrom>
                <a:srgbClr val="FFFFFF"/>
              </a:clrFrom>
              <a:clrTo>
                <a:srgbClr val="FFFFFF">
                  <a:alpha val="0"/>
                </a:srgbClr>
              </a:clrTo>
            </a:clrChange>
          </a:blip>
          <a:srcRect l="8300" t="15392" r="7546" b="7116"/>
          <a:stretch/>
        </p:blipFill>
        <p:spPr>
          <a:xfrm>
            <a:off x="4205740" y="2119562"/>
            <a:ext cx="2065132" cy="1872552"/>
          </a:xfrm>
          <a:prstGeom prst="rect">
            <a:avLst/>
          </a:prstGeom>
        </p:spPr>
      </p:pic>
      <p:pic>
        <p:nvPicPr>
          <p:cNvPr id="56" name="Image 55">
            <a:extLst>
              <a:ext uri="{FF2B5EF4-FFF2-40B4-BE49-F238E27FC236}">
                <a16:creationId xmlns:a16="http://schemas.microsoft.com/office/drawing/2014/main" id="{E746FCC9-443E-1800-7E8D-ABF5C061D907}"/>
              </a:ext>
            </a:extLst>
          </p:cNvPr>
          <p:cNvPicPr>
            <a:picLocks noChangeAspect="1"/>
          </p:cNvPicPr>
          <p:nvPr>
            <p:custDataLst>
              <p:tags r:id="rId5"/>
            </p:custDataLst>
          </p:nvPr>
        </p:nvPicPr>
        <p:blipFill>
          <a:blip r:embed="rId16">
            <a:clrChange>
              <a:clrFrom>
                <a:srgbClr val="FFFFFF"/>
              </a:clrFrom>
              <a:clrTo>
                <a:srgbClr val="FFFFFF">
                  <a:alpha val="0"/>
                </a:srgbClr>
              </a:clrTo>
            </a:clrChange>
          </a:blip>
          <a:stretch>
            <a:fillRect/>
          </a:stretch>
        </p:blipFill>
        <p:spPr>
          <a:xfrm>
            <a:off x="7307409" y="2058554"/>
            <a:ext cx="1953730" cy="1869088"/>
          </a:xfrm>
          <a:prstGeom prst="rect">
            <a:avLst/>
          </a:prstGeom>
        </p:spPr>
      </p:pic>
      <p:pic>
        <p:nvPicPr>
          <p:cNvPr id="57" name="Image 56">
            <a:extLst>
              <a:ext uri="{FF2B5EF4-FFF2-40B4-BE49-F238E27FC236}">
                <a16:creationId xmlns:a16="http://schemas.microsoft.com/office/drawing/2014/main" id="{531F7CFC-1A65-FC99-2AA2-EFAC9477C441}"/>
              </a:ext>
            </a:extLst>
          </p:cNvPr>
          <p:cNvPicPr>
            <a:picLocks noChangeAspect="1"/>
          </p:cNvPicPr>
          <p:nvPr>
            <p:custDataLst>
              <p:tags r:id="rId6"/>
            </p:custDataLst>
          </p:nvPr>
        </p:nvPicPr>
        <p:blipFill>
          <a:blip r:embed="rId17"/>
          <a:stretch>
            <a:fillRect/>
          </a:stretch>
        </p:blipFill>
        <p:spPr>
          <a:xfrm>
            <a:off x="1410068" y="5990453"/>
            <a:ext cx="1878836" cy="1803149"/>
          </a:xfrm>
          <a:prstGeom prst="roundRect">
            <a:avLst>
              <a:gd name="adj" fmla="val 11078"/>
            </a:avLst>
          </a:prstGeom>
        </p:spPr>
      </p:pic>
      <p:pic>
        <p:nvPicPr>
          <p:cNvPr id="58" name="Image 57">
            <a:extLst>
              <a:ext uri="{FF2B5EF4-FFF2-40B4-BE49-F238E27FC236}">
                <a16:creationId xmlns:a16="http://schemas.microsoft.com/office/drawing/2014/main" id="{ADCB60BA-C1F7-125A-EC28-8FBDC81A93AF}"/>
              </a:ext>
            </a:extLst>
          </p:cNvPr>
          <p:cNvPicPr>
            <a:picLocks noChangeAspect="1"/>
          </p:cNvPicPr>
          <p:nvPr>
            <p:custDataLst>
              <p:tags r:id="rId7"/>
            </p:custDataLst>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10517" y="6031915"/>
            <a:ext cx="1750622" cy="1698823"/>
          </a:xfrm>
          <a:prstGeom prst="rect">
            <a:avLst/>
          </a:prstGeom>
        </p:spPr>
      </p:pic>
      <p:pic>
        <p:nvPicPr>
          <p:cNvPr id="59" name="Image 58" descr="Une image contenant dessin humoristique, dessin, illustration, croquis&#10;&#10;Description générée automatiquement">
            <a:extLst>
              <a:ext uri="{FF2B5EF4-FFF2-40B4-BE49-F238E27FC236}">
                <a16:creationId xmlns:a16="http://schemas.microsoft.com/office/drawing/2014/main" id="{DB3906AE-9ADD-915C-9255-95028FC4761F}"/>
              </a:ext>
            </a:extLst>
          </p:cNvPr>
          <p:cNvPicPr>
            <a:picLocks noChangeAspect="1"/>
          </p:cNvPicPr>
          <p:nvPr>
            <p:custDataLst>
              <p:tags r:id="rId8"/>
            </p:custDataLst>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567600" y="2024160"/>
            <a:ext cx="1514121" cy="2063355"/>
          </a:xfrm>
          <a:prstGeom prst="rect">
            <a:avLst/>
          </a:prstGeom>
        </p:spPr>
      </p:pic>
      <p:pic>
        <p:nvPicPr>
          <p:cNvPr id="60" name="Picture 2">
            <a:extLst>
              <a:ext uri="{FF2B5EF4-FFF2-40B4-BE49-F238E27FC236}">
                <a16:creationId xmlns:a16="http://schemas.microsoft.com/office/drawing/2014/main" id="{727AAC13-BCEC-631A-3311-2E00166B7BD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469994" y="5965886"/>
            <a:ext cx="1905001" cy="1807291"/>
          </a:xfrm>
          <a:prstGeom prst="rect">
            <a:avLst/>
          </a:prstGeom>
          <a:noFill/>
          <a:extLst>
            <a:ext uri="{909E8E84-426E-40DD-AFC4-6F175D3DCCD1}">
              <a14:hiddenFill xmlns:a14="http://schemas.microsoft.com/office/drawing/2010/main">
                <a:solidFill>
                  <a:srgbClr val="FFFFFF"/>
                </a:solidFill>
              </a14:hiddenFill>
            </a:ext>
          </a:extLst>
        </p:spPr>
      </p:pic>
      <p:pic>
        <p:nvPicPr>
          <p:cNvPr id="61" name="Image 60" descr="Une image contenant dessin, dessin humoristique, croquis, Dessin d’enfant&#10;&#10;Description générée automatiquement">
            <a:extLst>
              <a:ext uri="{FF2B5EF4-FFF2-40B4-BE49-F238E27FC236}">
                <a16:creationId xmlns:a16="http://schemas.microsoft.com/office/drawing/2014/main" id="{11FFE867-8B64-F4EC-2252-3A2ED2059867}"/>
              </a:ext>
            </a:extLst>
          </p:cNvPr>
          <p:cNvPicPr>
            <a:picLocks noChangeAspect="1"/>
          </p:cNvPicPr>
          <p:nvPr>
            <p:custDataLst>
              <p:tags r:id="rId9"/>
            </p:custDataLst>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5268" y="6049233"/>
            <a:ext cx="1822346" cy="1646019"/>
          </a:xfrm>
          <a:prstGeom prst="rect">
            <a:avLst/>
          </a:prstGeom>
        </p:spPr>
      </p:pic>
    </p:spTree>
    <p:extLst>
      <p:ext uri="{BB962C8B-B14F-4D97-AF65-F5344CB8AC3E}">
        <p14:creationId xmlns:p14="http://schemas.microsoft.com/office/powerpoint/2010/main" val="2635296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D581C-C5AE-14F8-29F5-449E2F8F914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4DB1EBB-5A3F-A380-0933-68276761DAC5}"/>
              </a:ext>
            </a:extLst>
          </p:cNvPr>
          <p:cNvSpPr/>
          <p:nvPr/>
        </p:nvSpPr>
        <p:spPr>
          <a:xfrm>
            <a:off x="0" y="0"/>
            <a:ext cx="13716000" cy="1028700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3BC4D4B9-43CC-442C-BBB6-4171F8556D18}"/>
              </a:ext>
            </a:extLst>
          </p:cNvPr>
          <p:cNvSpPr/>
          <p:nvPr/>
        </p:nvSpPr>
        <p:spPr>
          <a:xfrm>
            <a:off x="299608" y="318655"/>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4" algn="ctr" defTabSz="685834"/>
            <a:r>
              <a:rPr lang="fr-MA" sz="4400" b="1">
                <a:solidFill>
                  <a:srgbClr val="106585"/>
                </a:solidFill>
                <a:latin typeface="Dosis" pitchFamily="2" charset="0"/>
              </a:rPr>
              <a:t> </a:t>
            </a:r>
            <a:endParaRPr lang="fr-MA" sz="80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A71C63B0-4639-371D-D66E-B0EECAC0CD58}"/>
              </a:ext>
            </a:extLst>
          </p:cNvPr>
          <p:cNvSpPr/>
          <p:nvPr/>
        </p:nvSpPr>
        <p:spPr>
          <a:xfrm>
            <a:off x="285753" y="342900"/>
            <a:ext cx="13154395" cy="114300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4" name="ZoneTexte 3">
            <a:extLst>
              <a:ext uri="{FF2B5EF4-FFF2-40B4-BE49-F238E27FC236}">
                <a16:creationId xmlns:a16="http://schemas.microsoft.com/office/drawing/2014/main" id="{9DC6EDEB-7334-B946-00A0-6C7B002D8AA1}"/>
              </a:ext>
            </a:extLst>
          </p:cNvPr>
          <p:cNvSpPr txBox="1"/>
          <p:nvPr/>
        </p:nvSpPr>
        <p:spPr>
          <a:xfrm>
            <a:off x="1240672" y="454445"/>
            <a:ext cx="10831365" cy="784830"/>
          </a:xfrm>
          <a:prstGeom prst="rect">
            <a:avLst/>
          </a:prstGeom>
          <a:noFill/>
        </p:spPr>
        <p:txBody>
          <a:bodyPr wrap="square" rtlCol="0">
            <a:spAutoFit/>
          </a:bodyPr>
          <a:lstStyle/>
          <a:p>
            <a:pPr defTabSz="685834"/>
            <a:r>
              <a:rPr lang="fr-FR" sz="2250" b="1" dirty="0">
                <a:solidFill>
                  <a:prstClr val="white">
                    <a:lumMod val="65000"/>
                  </a:prstClr>
                </a:solidFill>
                <a:latin typeface="Dosis" pitchFamily="2" charset="0"/>
              </a:rPr>
              <a:t>Ouvrez vos livrez à la page 6. Nous allons chanter la chanson en pointant les lettres.</a:t>
            </a:r>
          </a:p>
          <a:p>
            <a:pPr defTabSz="685834"/>
            <a:r>
              <a:rPr lang="fr-FR" sz="2250" b="1" dirty="0">
                <a:solidFill>
                  <a:prstClr val="white">
                    <a:lumMod val="65000"/>
                  </a:prstClr>
                </a:solidFill>
                <a:latin typeface="Dosis" pitchFamily="2" charset="0"/>
              </a:rPr>
              <a:t>Diffusion automatique.</a:t>
            </a:r>
          </a:p>
        </p:txBody>
      </p:sp>
      <p:sp>
        <p:nvSpPr>
          <p:cNvPr id="3" name="Freeform 8">
            <a:extLst>
              <a:ext uri="{FF2B5EF4-FFF2-40B4-BE49-F238E27FC236}">
                <a16:creationId xmlns:a16="http://schemas.microsoft.com/office/drawing/2014/main" id="{68377B8F-8978-A4B2-071A-55971E588EC1}"/>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defRPr/>
            </a:pPr>
            <a:endParaRPr lang="fr-MA" sz="1350" dirty="0">
              <a:solidFill>
                <a:prstClr val="black"/>
              </a:solidFill>
              <a:latin typeface="Dosis"/>
            </a:endParaRPr>
          </a:p>
        </p:txBody>
      </p:sp>
      <p:pic>
        <p:nvPicPr>
          <p:cNvPr id="5" name="WhatsApp Video 2025-08-03 at 22.44.45">
            <a:hlinkClick r:id="" action="ppaction://media"/>
            <a:extLst>
              <a:ext uri="{FF2B5EF4-FFF2-40B4-BE49-F238E27FC236}">
                <a16:creationId xmlns:a16="http://schemas.microsoft.com/office/drawing/2014/main" id="{FE55C2ED-DF0E-30CF-E4F8-02255E40EC5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53001" y="2280941"/>
            <a:ext cx="3733800" cy="3937517"/>
          </a:xfrm>
          <a:prstGeom prst="rect">
            <a:avLst/>
          </a:prstGeom>
        </p:spPr>
      </p:pic>
      <p:pic>
        <p:nvPicPr>
          <p:cNvPr id="9" name="Image 8">
            <a:extLst>
              <a:ext uri="{FF2B5EF4-FFF2-40B4-BE49-F238E27FC236}">
                <a16:creationId xmlns:a16="http://schemas.microsoft.com/office/drawing/2014/main" id="{67020AEE-0856-5883-CB5F-84EE86D037AC}"/>
              </a:ext>
            </a:extLst>
          </p:cNvPr>
          <p:cNvPicPr>
            <a:picLocks noChangeAspect="1"/>
          </p:cNvPicPr>
          <p:nvPr/>
        </p:nvPicPr>
        <p:blipFill>
          <a:blip r:embed="rId7">
            <a:clrChange>
              <a:clrFrom>
                <a:srgbClr val="000000">
                  <a:alpha val="0"/>
                </a:srgbClr>
              </a:clrFrom>
              <a:clrTo>
                <a:srgbClr val="000000">
                  <a:alpha val="0"/>
                </a:srgbClr>
              </a:clrTo>
            </a:clrChange>
            <a:alphaModFix/>
          </a:blip>
          <a:stretch>
            <a:fillRect/>
          </a:stretch>
        </p:blipFill>
        <p:spPr>
          <a:xfrm>
            <a:off x="4283320" y="4991100"/>
            <a:ext cx="5820147" cy="4208136"/>
          </a:xfrm>
          <a:prstGeom prst="rect">
            <a:avLst/>
          </a:prstGeom>
        </p:spPr>
      </p:pic>
      <p:pic>
        <p:nvPicPr>
          <p:cNvPr id="10" name="Image 9">
            <a:extLst>
              <a:ext uri="{FF2B5EF4-FFF2-40B4-BE49-F238E27FC236}">
                <a16:creationId xmlns:a16="http://schemas.microsoft.com/office/drawing/2014/main" id="{E1B82C5B-C0C2-9B5A-4F90-F43D15245DF4}"/>
              </a:ext>
            </a:extLst>
          </p:cNvPr>
          <p:cNvPicPr>
            <a:picLocks noChangeAspect="1"/>
          </p:cNvPicPr>
          <p:nvPr/>
        </p:nvPicPr>
        <p:blipFill>
          <a:blip r:embed="rId8">
            <a:alphaModFix/>
          </a:blip>
          <a:stretch>
            <a:fillRect/>
          </a:stretch>
        </p:blipFill>
        <p:spPr>
          <a:xfrm>
            <a:off x="4419599" y="2132700"/>
            <a:ext cx="5547588" cy="3068988"/>
          </a:xfrm>
          <a:prstGeom prst="rect">
            <a:avLst/>
          </a:prstGeom>
        </p:spPr>
      </p:pic>
    </p:spTree>
    <p:extLst>
      <p:ext uri="{BB962C8B-B14F-4D97-AF65-F5344CB8AC3E}">
        <p14:creationId xmlns:p14="http://schemas.microsoft.com/office/powerpoint/2010/main" val="394495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46F63-67FA-67B2-C0C5-1B1C11FAE68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48776CE-D77A-D508-5572-F1CDBA1D93A1}"/>
              </a:ext>
            </a:extLst>
          </p:cNvPr>
          <p:cNvSpPr/>
          <p:nvPr/>
        </p:nvSpPr>
        <p:spPr>
          <a:xfrm>
            <a:off x="0" y="0"/>
            <a:ext cx="13716000" cy="1028700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2E79D9CC-941B-9E57-645E-C5EE8AEF3EF7}"/>
              </a:ext>
            </a:extLst>
          </p:cNvPr>
          <p:cNvSpPr/>
          <p:nvPr/>
        </p:nvSpPr>
        <p:spPr>
          <a:xfrm>
            <a:off x="275854" y="342900"/>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4" algn="ctr" defTabSz="685834"/>
            <a:r>
              <a:rPr lang="fr-MA" sz="4400" b="1" dirty="0">
                <a:solidFill>
                  <a:srgbClr val="106585"/>
                </a:solidFill>
                <a:latin typeface="Dosis" pitchFamily="2" charset="0"/>
              </a:rPr>
              <a:t> </a:t>
            </a:r>
            <a:endParaRPr lang="fr-MA" sz="800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30B57CFF-7A93-D4F0-E594-6740FBED9AE4}"/>
              </a:ext>
            </a:extLst>
          </p:cNvPr>
          <p:cNvSpPr/>
          <p:nvPr/>
        </p:nvSpPr>
        <p:spPr>
          <a:xfrm>
            <a:off x="285753" y="342900"/>
            <a:ext cx="13154395" cy="114300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 name="ZoneTexte 1">
            <a:extLst>
              <a:ext uri="{FF2B5EF4-FFF2-40B4-BE49-F238E27FC236}">
                <a16:creationId xmlns:a16="http://schemas.microsoft.com/office/drawing/2014/main" id="{156EE4B9-1BB0-8036-AD27-CED8E70DB920}"/>
              </a:ext>
            </a:extLst>
          </p:cNvPr>
          <p:cNvSpPr txBox="1"/>
          <p:nvPr/>
        </p:nvSpPr>
        <p:spPr>
          <a:xfrm>
            <a:off x="1240672" y="526907"/>
            <a:ext cx="9486900" cy="445828"/>
          </a:xfrm>
          <a:prstGeom prst="rect">
            <a:avLst/>
          </a:prstGeom>
          <a:noFill/>
        </p:spPr>
        <p:txBody>
          <a:bodyPr wrap="square">
            <a:spAutoFit/>
          </a:bodyPr>
          <a:lstStyle/>
          <a:p>
            <a:pPr marL="0" lvl="1" defTabSz="685834">
              <a:lnSpc>
                <a:spcPts val="3017"/>
              </a:lnSpc>
              <a:spcBef>
                <a:spcPct val="0"/>
              </a:spcBef>
            </a:pPr>
            <a:r>
              <a:rPr lang="fr-FR" sz="2250" b="1" dirty="0">
                <a:solidFill>
                  <a:prstClr val="white">
                    <a:lumMod val="65000"/>
                  </a:prstClr>
                </a:solidFill>
                <a:latin typeface="Dosis" pitchFamily="2" charset="0"/>
              </a:rPr>
              <a:t>Qui veut passer au tableau pour chanter en pointant les lettres ?</a:t>
            </a:r>
          </a:p>
        </p:txBody>
      </p:sp>
      <p:pic>
        <p:nvPicPr>
          <p:cNvPr id="4" name="Image 3">
            <a:extLst>
              <a:ext uri="{FF2B5EF4-FFF2-40B4-BE49-F238E27FC236}">
                <a16:creationId xmlns:a16="http://schemas.microsoft.com/office/drawing/2014/main" id="{E36CDC8B-BC09-A728-9FD4-3C9C6D9A400F}"/>
              </a:ext>
            </a:extLst>
          </p:cNvPr>
          <p:cNvPicPr>
            <a:picLocks noChangeAspect="1"/>
          </p:cNvPicPr>
          <p:nvPr/>
        </p:nvPicPr>
        <p:blipFill>
          <a:blip r:embed="rId2"/>
          <a:stretch>
            <a:fillRect/>
          </a:stretch>
        </p:blipFill>
        <p:spPr>
          <a:xfrm>
            <a:off x="11811000" y="457280"/>
            <a:ext cx="1458437" cy="799939"/>
          </a:xfrm>
          <a:prstGeom prst="roundRect">
            <a:avLst>
              <a:gd name="adj" fmla="val 31362"/>
            </a:avLst>
          </a:prstGeom>
        </p:spPr>
      </p:pic>
      <p:sp>
        <p:nvSpPr>
          <p:cNvPr id="3" name="Freeform 8">
            <a:extLst>
              <a:ext uri="{FF2B5EF4-FFF2-40B4-BE49-F238E27FC236}">
                <a16:creationId xmlns:a16="http://schemas.microsoft.com/office/drawing/2014/main" id="{9D72936C-8A5E-D798-8180-C9389135FF3B}"/>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pic>
        <p:nvPicPr>
          <p:cNvPr id="5" name="Image 4">
            <a:extLst>
              <a:ext uri="{FF2B5EF4-FFF2-40B4-BE49-F238E27FC236}">
                <a16:creationId xmlns:a16="http://schemas.microsoft.com/office/drawing/2014/main" id="{39D1785B-2B19-E439-2167-9CB2CDC92C42}"/>
              </a:ext>
            </a:extLst>
          </p:cNvPr>
          <p:cNvPicPr>
            <a:picLocks noChangeAspect="1"/>
          </p:cNvPicPr>
          <p:nvPr/>
        </p:nvPicPr>
        <p:blipFill>
          <a:blip r:embed="rId5">
            <a:clrChange>
              <a:clrFrom>
                <a:srgbClr val="000000">
                  <a:alpha val="0"/>
                </a:srgbClr>
              </a:clrFrom>
              <a:clrTo>
                <a:srgbClr val="000000">
                  <a:alpha val="0"/>
                </a:srgbClr>
              </a:clrTo>
            </a:clrChange>
            <a:alphaModFix/>
          </a:blip>
          <a:stretch>
            <a:fillRect/>
          </a:stretch>
        </p:blipFill>
        <p:spPr>
          <a:xfrm>
            <a:off x="4283320" y="4991100"/>
            <a:ext cx="5820147" cy="4208136"/>
          </a:xfrm>
          <a:prstGeom prst="rect">
            <a:avLst/>
          </a:prstGeom>
        </p:spPr>
      </p:pic>
      <p:pic>
        <p:nvPicPr>
          <p:cNvPr id="6" name="Image 5">
            <a:extLst>
              <a:ext uri="{FF2B5EF4-FFF2-40B4-BE49-F238E27FC236}">
                <a16:creationId xmlns:a16="http://schemas.microsoft.com/office/drawing/2014/main" id="{2A64BF7E-DF2D-9D8B-6C3D-C5DDA70B8CFF}"/>
              </a:ext>
            </a:extLst>
          </p:cNvPr>
          <p:cNvPicPr>
            <a:picLocks noChangeAspect="1"/>
          </p:cNvPicPr>
          <p:nvPr/>
        </p:nvPicPr>
        <p:blipFill>
          <a:blip r:embed="rId6">
            <a:alphaModFix/>
          </a:blip>
          <a:stretch>
            <a:fillRect/>
          </a:stretch>
        </p:blipFill>
        <p:spPr>
          <a:xfrm>
            <a:off x="4419600" y="2074512"/>
            <a:ext cx="5547588" cy="3068988"/>
          </a:xfrm>
          <a:prstGeom prst="rect">
            <a:avLst/>
          </a:prstGeom>
        </p:spPr>
      </p:pic>
    </p:spTree>
    <p:extLst>
      <p:ext uri="{BB962C8B-B14F-4D97-AF65-F5344CB8AC3E}">
        <p14:creationId xmlns:p14="http://schemas.microsoft.com/office/powerpoint/2010/main" val="27224231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5D3BA-2CD7-DF47-CFC8-14269F72839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B577064-1E73-F5DF-6BDB-4F6912C0712C}"/>
              </a:ext>
            </a:extLst>
          </p:cNvPr>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85834"/>
            <a:endParaRPr lang="fr-MA" sz="1350" dirty="0">
              <a:solidFill>
                <a:prstClr val="black"/>
              </a:solidFill>
              <a:latin typeface="Dosis" pitchFamily="2" charset="0"/>
            </a:endParaRPr>
          </a:p>
        </p:txBody>
      </p:sp>
      <p:sp>
        <p:nvSpPr>
          <p:cNvPr id="8" name="TextBox 8">
            <a:extLst>
              <a:ext uri="{FF2B5EF4-FFF2-40B4-BE49-F238E27FC236}">
                <a16:creationId xmlns:a16="http://schemas.microsoft.com/office/drawing/2014/main" id="{A3A856FB-96E0-192E-44E8-BEDE404F13C2}"/>
              </a:ext>
            </a:extLst>
          </p:cNvPr>
          <p:cNvSpPr txBox="1"/>
          <p:nvPr/>
        </p:nvSpPr>
        <p:spPr>
          <a:xfrm>
            <a:off x="4782791" y="8639428"/>
            <a:ext cx="3785406" cy="209994"/>
          </a:xfrm>
          <a:prstGeom prst="rect">
            <a:avLst/>
          </a:prstGeom>
        </p:spPr>
        <p:txBody>
          <a:bodyPr lIns="0" tIns="0" rIns="0" bIns="0" rtlCol="0" anchor="t">
            <a:spAutoFit/>
          </a:bodyPr>
          <a:lstStyle/>
          <a:p>
            <a:pPr algn="ctr" defTabSz="685834">
              <a:lnSpc>
                <a:spcPts val="1766"/>
              </a:lnSpc>
              <a:spcBef>
                <a:spcPct val="0"/>
              </a:spcBef>
            </a:pPr>
            <a:r>
              <a:rPr lang="en-US" sz="1262">
                <a:solidFill>
                  <a:srgbClr val="FCFEFD"/>
                </a:solidFill>
                <a:latin typeface="Arimo Italics"/>
              </a:rPr>
              <a:t>Version provisoire pour la formation des enseignants </a:t>
            </a:r>
          </a:p>
        </p:txBody>
      </p:sp>
      <p:sp>
        <p:nvSpPr>
          <p:cNvPr id="3" name="Ellipse 2">
            <a:extLst>
              <a:ext uri="{FF2B5EF4-FFF2-40B4-BE49-F238E27FC236}">
                <a16:creationId xmlns:a16="http://schemas.microsoft.com/office/drawing/2014/main" id="{3159ED82-C700-C8FF-7D16-B68BEFD1409F}"/>
              </a:ext>
            </a:extLst>
          </p:cNvPr>
          <p:cNvSpPr/>
          <p:nvPr/>
        </p:nvSpPr>
        <p:spPr>
          <a:xfrm>
            <a:off x="2857500" y="1487584"/>
            <a:ext cx="8001000" cy="7924800"/>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a:p>
            <a:pPr algn="ctr" defTabSz="685834"/>
            <a:endParaRPr lang="fr-FR" sz="8200" b="1" dirty="0">
              <a:solidFill>
                <a:srgbClr val="106585"/>
              </a:solidFill>
              <a:latin typeface="Microsoft Uighur" panose="02000000000000000000" pitchFamily="2" charset="-78"/>
              <a:cs typeface="Microsoft Uighur" panose="02000000000000000000" pitchFamily="2" charset="-78"/>
            </a:endParaRPr>
          </a:p>
          <a:p>
            <a:pPr algn="ctr" defTabSz="685834"/>
            <a:r>
              <a:rPr lang="fr-FR" sz="8200" b="1" dirty="0">
                <a:solidFill>
                  <a:srgbClr val="106585"/>
                </a:solidFill>
                <a:latin typeface="Microsoft Uighur" panose="02000000000000000000" pitchFamily="2" charset="-78"/>
                <a:cs typeface="Microsoft Uighur" panose="02000000000000000000" pitchFamily="2" charset="-78"/>
              </a:rPr>
              <a:t>Lecture - Ecriture</a:t>
            </a: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p:txBody>
      </p:sp>
      <p:pic>
        <p:nvPicPr>
          <p:cNvPr id="6" name="Image 5" descr="Une image contenant clipart, Dessin animé, dessin, illustration&#10;&#10;Le contenu généré par l’IA peut être incorrect.">
            <a:extLst>
              <a:ext uri="{FF2B5EF4-FFF2-40B4-BE49-F238E27FC236}">
                <a16:creationId xmlns:a16="http://schemas.microsoft.com/office/drawing/2014/main" id="{558ABA91-DC89-8065-D53E-DA3E80C9BAA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5400" y="6283036"/>
            <a:ext cx="3785406" cy="2562922"/>
          </a:xfrm>
          <a:prstGeom prst="rect">
            <a:avLst/>
          </a:prstGeom>
        </p:spPr>
      </p:pic>
      <p:grpSp>
        <p:nvGrpSpPr>
          <p:cNvPr id="5" name="Groupe 4">
            <a:extLst>
              <a:ext uri="{FF2B5EF4-FFF2-40B4-BE49-F238E27FC236}">
                <a16:creationId xmlns:a16="http://schemas.microsoft.com/office/drawing/2014/main" id="{0ADD58FB-BF24-1751-21C3-ABD9081CB4D7}"/>
              </a:ext>
            </a:extLst>
          </p:cNvPr>
          <p:cNvGrpSpPr/>
          <p:nvPr/>
        </p:nvGrpSpPr>
        <p:grpSpPr>
          <a:xfrm>
            <a:off x="381000" y="190500"/>
            <a:ext cx="2240841" cy="837796"/>
            <a:chOff x="3663231" y="3540342"/>
            <a:chExt cx="1037462" cy="385540"/>
          </a:xfrm>
        </p:grpSpPr>
        <p:sp>
          <p:nvSpPr>
            <p:cNvPr id="7" name="Rectangle : coins arrondis 6">
              <a:extLst>
                <a:ext uri="{FF2B5EF4-FFF2-40B4-BE49-F238E27FC236}">
                  <a16:creationId xmlns:a16="http://schemas.microsoft.com/office/drawing/2014/main" id="{A23E4408-5A50-B935-AF67-BEF111105C00}"/>
                </a:ext>
              </a:extLst>
            </p:cNvPr>
            <p:cNvSpPr/>
            <p:nvPr/>
          </p:nvSpPr>
          <p:spPr>
            <a:xfrm>
              <a:off x="3848841" y="3631231"/>
              <a:ext cx="748187" cy="269933"/>
            </a:xfrm>
            <a:prstGeom prst="roundRect">
              <a:avLst/>
            </a:prstGeom>
            <a:solidFill>
              <a:schemeClr val="bg1">
                <a:lumMod val="95000"/>
              </a:schemeClr>
            </a:solidFill>
            <a:ln>
              <a:solidFill>
                <a:srgbClr val="1065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fr-MA" sz="2400" dirty="0">
                <a:solidFill>
                  <a:prstClr val="white"/>
                </a:solidFill>
                <a:latin typeface="Dosis" pitchFamily="2" charset="0"/>
              </a:endParaRPr>
            </a:p>
          </p:txBody>
        </p:sp>
        <p:pic>
          <p:nvPicPr>
            <p:cNvPr id="9" name="Picture 2">
              <a:extLst>
                <a:ext uri="{FF2B5EF4-FFF2-40B4-BE49-F238E27FC236}">
                  <a16:creationId xmlns:a16="http://schemas.microsoft.com/office/drawing/2014/main" id="{F47B07ED-560B-6F14-65BD-5E0259EBA8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663231" y="3540342"/>
              <a:ext cx="340739" cy="38554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0B7EA832-959C-EAD1-7A0A-53A681C34A13}"/>
                </a:ext>
              </a:extLst>
            </p:cNvPr>
            <p:cNvSpPr txBox="1"/>
            <p:nvPr/>
          </p:nvSpPr>
          <p:spPr>
            <a:xfrm>
              <a:off x="3952506" y="3617716"/>
              <a:ext cx="748187" cy="211538"/>
            </a:xfrm>
            <a:prstGeom prst="rect">
              <a:avLst/>
            </a:prstGeom>
            <a:noFill/>
          </p:spPr>
          <p:txBody>
            <a:bodyPr wrap="square" rtlCol="0">
              <a:spAutoFit/>
            </a:bodyPr>
            <a:lstStyle/>
            <a:p>
              <a:pPr algn="ctr" defTabSz="685800">
                <a:defRPr/>
              </a:pPr>
              <a:r>
                <a:rPr lang="fr-MA" sz="2400" b="1" dirty="0">
                  <a:solidFill>
                    <a:srgbClr val="106585"/>
                  </a:solidFill>
                  <a:latin typeface="Dosis" pitchFamily="2" charset="0"/>
                </a:rPr>
                <a:t>60 min</a:t>
              </a:r>
            </a:p>
          </p:txBody>
        </p:sp>
      </p:grpSp>
    </p:spTree>
    <p:extLst>
      <p:ext uri="{BB962C8B-B14F-4D97-AF65-F5344CB8AC3E}">
        <p14:creationId xmlns:p14="http://schemas.microsoft.com/office/powerpoint/2010/main" val="2373103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32DCC-57E9-0CD3-7C47-426C4FA4026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D282C2-9051-40F9-0AD8-3B34241B9B1F}"/>
              </a:ext>
            </a:extLst>
          </p:cNvPr>
          <p:cNvSpPr/>
          <p:nvPr>
            <p:custDataLst>
              <p:tags r:id="rId1"/>
            </p:custDataLst>
          </p:nvPr>
        </p:nvSpPr>
        <p:spPr>
          <a:xfrm>
            <a:off x="0" y="-38100"/>
            <a:ext cx="13716000" cy="103251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t="-5555" b="-5555"/>
            </a:stretch>
          </a:blipFill>
        </p:spPr>
        <p:txBody>
          <a:bodyPr/>
          <a:lstStyle/>
          <a:p>
            <a:pPr algn="just" defTabSz="685835">
              <a:defRPr/>
            </a:pPr>
            <a:endParaRPr lang="fr-MA" sz="1350" dirty="0">
              <a:solidFill>
                <a:prstClr val="black"/>
              </a:solidFill>
              <a:latin typeface="Dosis" pitchFamily="2" charset="0"/>
            </a:endParaRPr>
          </a:p>
        </p:txBody>
      </p:sp>
      <p:grpSp>
        <p:nvGrpSpPr>
          <p:cNvPr id="3" name="Group 3">
            <a:extLst>
              <a:ext uri="{FF2B5EF4-FFF2-40B4-BE49-F238E27FC236}">
                <a16:creationId xmlns:a16="http://schemas.microsoft.com/office/drawing/2014/main" id="{1BDE99EE-A83F-28EE-1249-AC25962F2688}"/>
              </a:ext>
            </a:extLst>
          </p:cNvPr>
          <p:cNvGrpSpPr/>
          <p:nvPr>
            <p:custDataLst>
              <p:tags r:id="rId2"/>
            </p:custDataLst>
          </p:nvPr>
        </p:nvGrpSpPr>
        <p:grpSpPr>
          <a:xfrm>
            <a:off x="381000" y="1104900"/>
            <a:ext cx="12954000" cy="8394366"/>
            <a:chOff x="0" y="0"/>
            <a:chExt cx="3895412" cy="2555175"/>
          </a:xfrm>
        </p:grpSpPr>
        <p:sp>
          <p:nvSpPr>
            <p:cNvPr id="4" name="Freeform 4">
              <a:extLst>
                <a:ext uri="{FF2B5EF4-FFF2-40B4-BE49-F238E27FC236}">
                  <a16:creationId xmlns:a16="http://schemas.microsoft.com/office/drawing/2014/main" id="{FA27F082-D3CA-9AF9-E21B-914B87993FF4}"/>
                </a:ext>
              </a:extLst>
            </p:cNvPr>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defTabSz="685835">
                <a:defRPr/>
              </a:pPr>
              <a:endParaRPr lang="fr-MA" sz="1350" dirty="0">
                <a:solidFill>
                  <a:prstClr val="black"/>
                </a:solidFill>
                <a:latin typeface="Dosis" pitchFamily="2" charset="0"/>
              </a:endParaRPr>
            </a:p>
          </p:txBody>
        </p:sp>
        <p:sp>
          <p:nvSpPr>
            <p:cNvPr id="5" name="TextBox 5">
              <a:extLst>
                <a:ext uri="{FF2B5EF4-FFF2-40B4-BE49-F238E27FC236}">
                  <a16:creationId xmlns:a16="http://schemas.microsoft.com/office/drawing/2014/main" id="{9F362AF1-A74C-2A96-56C9-CC10318DE209}"/>
                </a:ext>
              </a:extLst>
            </p:cNvPr>
            <p:cNvSpPr txBox="1"/>
            <p:nvPr/>
          </p:nvSpPr>
          <p:spPr>
            <a:xfrm>
              <a:off x="0" y="-47625"/>
              <a:ext cx="812800" cy="860425"/>
            </a:xfrm>
            <a:prstGeom prst="rect">
              <a:avLst/>
            </a:prstGeom>
          </p:spPr>
          <p:txBody>
            <a:bodyPr lIns="38100" tIns="38100" rIns="38100" bIns="38100" rtlCol="0" anchor="ctr"/>
            <a:lstStyle/>
            <a:p>
              <a:pPr algn="just" defTabSz="685835">
                <a:lnSpc>
                  <a:spcPts val="2408"/>
                </a:lnSpc>
                <a:defRPr/>
              </a:pPr>
              <a:endParaRPr sz="1350" dirty="0">
                <a:solidFill>
                  <a:prstClr val="black"/>
                </a:solidFill>
                <a:latin typeface="Dosis" pitchFamily="2" charset="0"/>
              </a:endParaRPr>
            </a:p>
          </p:txBody>
        </p:sp>
      </p:grpSp>
      <p:sp>
        <p:nvSpPr>
          <p:cNvPr id="7" name="Freeform 7">
            <a:extLst>
              <a:ext uri="{FF2B5EF4-FFF2-40B4-BE49-F238E27FC236}">
                <a16:creationId xmlns:a16="http://schemas.microsoft.com/office/drawing/2014/main" id="{43322327-3BE5-E5C0-B80D-34601DF4DF70}"/>
              </a:ext>
            </a:extLst>
          </p:cNvPr>
          <p:cNvSpPr/>
          <p:nvPr>
            <p:custDataLst>
              <p:tags r:id="rId3"/>
            </p:custDataLst>
          </p:nvPr>
        </p:nvSpPr>
        <p:spPr>
          <a:xfrm>
            <a:off x="594626" y="441300"/>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algn="just" defTabSz="685835">
              <a:defRPr/>
            </a:pPr>
            <a:endParaRPr lang="fr-MA" sz="1350" dirty="0">
              <a:solidFill>
                <a:prstClr val="black"/>
              </a:solidFill>
              <a:latin typeface="Dosis" pitchFamily="2" charset="0"/>
            </a:endParaRPr>
          </a:p>
        </p:txBody>
      </p:sp>
      <p:sp>
        <p:nvSpPr>
          <p:cNvPr id="9" name="TextBox 9">
            <a:extLst>
              <a:ext uri="{FF2B5EF4-FFF2-40B4-BE49-F238E27FC236}">
                <a16:creationId xmlns:a16="http://schemas.microsoft.com/office/drawing/2014/main" id="{91C722AF-51AB-6116-C860-92EFFB319526}"/>
              </a:ext>
            </a:extLst>
          </p:cNvPr>
          <p:cNvSpPr txBox="1"/>
          <p:nvPr>
            <p:custDataLst>
              <p:tags r:id="rId4"/>
            </p:custDataLst>
          </p:nvPr>
        </p:nvSpPr>
        <p:spPr>
          <a:xfrm>
            <a:off x="4971621" y="2167871"/>
            <a:ext cx="5029200" cy="538609"/>
          </a:xfrm>
          <a:prstGeom prst="rect">
            <a:avLst/>
          </a:prstGeom>
        </p:spPr>
        <p:txBody>
          <a:bodyPr wrap="square" lIns="0" tIns="0" rIns="0" bIns="0" rtlCol="0" anchor="t">
            <a:spAutoFit/>
          </a:bodyPr>
          <a:lstStyle/>
          <a:p>
            <a:pPr algn="just" defTabSz="685835">
              <a:lnSpc>
                <a:spcPts val="4199"/>
              </a:lnSpc>
              <a:defRPr/>
            </a:pPr>
            <a:r>
              <a:rPr lang="fr-FR" sz="3600" b="1" dirty="0">
                <a:solidFill>
                  <a:srgbClr val="106585"/>
                </a:solidFill>
                <a:latin typeface="+mj-lt"/>
              </a:rPr>
              <a:t>Objectifs de l’activité </a:t>
            </a:r>
          </a:p>
        </p:txBody>
      </p:sp>
      <p:sp>
        <p:nvSpPr>
          <p:cNvPr id="11" name="Freeform 17">
            <a:extLst>
              <a:ext uri="{FF2B5EF4-FFF2-40B4-BE49-F238E27FC236}">
                <a16:creationId xmlns:a16="http://schemas.microsoft.com/office/drawing/2014/main" id="{42A6DE4F-EC1C-AB44-18CF-A76D6D9578F8}"/>
              </a:ext>
            </a:extLst>
          </p:cNvPr>
          <p:cNvSpPr/>
          <p:nvPr>
            <p:custDataLst>
              <p:tags r:id="rId5"/>
            </p:custDataLst>
          </p:nvPr>
        </p:nvSpPr>
        <p:spPr>
          <a:xfrm rot="10800000" flipH="1">
            <a:off x="1021947" y="3387213"/>
            <a:ext cx="11752727" cy="3304116"/>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14445">
              <a:defRPr/>
            </a:pPr>
            <a:endParaRPr lang="fr-MA" sz="900" dirty="0">
              <a:solidFill>
                <a:prstClr val="black"/>
              </a:solidFill>
              <a:latin typeface="Dosis" pitchFamily="2" charset="0"/>
            </a:endParaRPr>
          </a:p>
        </p:txBody>
      </p:sp>
      <p:sp>
        <p:nvSpPr>
          <p:cNvPr id="13" name="Freeform 17">
            <a:extLst>
              <a:ext uri="{FF2B5EF4-FFF2-40B4-BE49-F238E27FC236}">
                <a16:creationId xmlns:a16="http://schemas.microsoft.com/office/drawing/2014/main" id="{BB861AB5-2D0C-CD48-9DD3-D7850B0BA2E1}"/>
              </a:ext>
            </a:extLst>
          </p:cNvPr>
          <p:cNvSpPr/>
          <p:nvPr>
            <p:custDataLst>
              <p:tags r:id="rId6"/>
            </p:custDataLst>
          </p:nvPr>
        </p:nvSpPr>
        <p:spPr>
          <a:xfrm>
            <a:off x="1224347" y="3525031"/>
            <a:ext cx="706508" cy="3166298"/>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3">
              <a:extLst>
                <a:ext uri="{96DAC541-7B7A-43D3-8B79-37D633B846F1}">
                  <asvg:svgBlip xmlns:asvg="http://schemas.microsoft.com/office/drawing/2016/SVG/main" r:embed="rId15"/>
                </a:ext>
              </a:extLst>
            </a:blip>
            <a:stretch>
              <a:fillRect l="-109199" t="-6937" r="-896458" b="-829367"/>
            </a:stretch>
          </a:blipFill>
        </p:spPr>
        <p:txBody>
          <a:bodyPr/>
          <a:lstStyle/>
          <a:p>
            <a:pPr defTabSz="914445">
              <a:defRPr/>
            </a:pPr>
            <a:endParaRPr lang="fr-MA" sz="900" dirty="0">
              <a:solidFill>
                <a:prstClr val="black"/>
              </a:solidFill>
              <a:latin typeface="Dosis" pitchFamily="2" charset="0"/>
            </a:endParaRPr>
          </a:p>
        </p:txBody>
      </p:sp>
      <p:pic>
        <p:nvPicPr>
          <p:cNvPr id="19" name="Image 18">
            <a:extLst>
              <a:ext uri="{FF2B5EF4-FFF2-40B4-BE49-F238E27FC236}">
                <a16:creationId xmlns:a16="http://schemas.microsoft.com/office/drawing/2014/main" id="{43BB7797-FF81-6E1E-2F71-EBCC763BF432}"/>
              </a:ext>
            </a:extLst>
          </p:cNvPr>
          <p:cNvPicPr>
            <a:picLocks noChangeAspect="1"/>
          </p:cNvPicPr>
          <p:nvPr>
            <p:custDataLst>
              <p:tags r:id="rId7"/>
            </p:custDataLst>
          </p:nvPr>
        </p:nvPicPr>
        <p:blipFill>
          <a:blip r:embed="rId16"/>
          <a:stretch>
            <a:fillRect/>
          </a:stretch>
        </p:blipFill>
        <p:spPr>
          <a:xfrm>
            <a:off x="1720183" y="4362277"/>
            <a:ext cx="504425" cy="549068"/>
          </a:xfrm>
          <a:prstGeom prst="rect">
            <a:avLst/>
          </a:prstGeom>
        </p:spPr>
      </p:pic>
      <p:sp>
        <p:nvSpPr>
          <p:cNvPr id="10" name="TextBox 10">
            <a:extLst>
              <a:ext uri="{FF2B5EF4-FFF2-40B4-BE49-F238E27FC236}">
                <a16:creationId xmlns:a16="http://schemas.microsoft.com/office/drawing/2014/main" id="{CC887842-006F-0BF3-EBD6-6BCFB22D420B}"/>
              </a:ext>
            </a:extLst>
          </p:cNvPr>
          <p:cNvSpPr txBox="1"/>
          <p:nvPr>
            <p:custDataLst>
              <p:tags r:id="rId8"/>
            </p:custDataLst>
          </p:nvPr>
        </p:nvSpPr>
        <p:spPr>
          <a:xfrm>
            <a:off x="3120266" y="4196255"/>
            <a:ext cx="7556088" cy="1430179"/>
          </a:xfrm>
          <a:prstGeom prst="roundRect">
            <a:avLst/>
          </a:prstGeom>
          <a:noFill/>
        </p:spPr>
        <p:txBody>
          <a:bodyPr wrap="square" lIns="0" tIns="0" rIns="0" bIns="0" rtlCol="0" anchor="t">
            <a:spAutoFit/>
          </a:bodyPr>
          <a:lstStyle/>
          <a:p>
            <a:pPr algn="ctr" defTabSz="685834">
              <a:spcAft>
                <a:spcPts val="900"/>
              </a:spcAft>
              <a:defRPr/>
            </a:pPr>
            <a:r>
              <a:rPr lang="fr-FR" sz="3200" dirty="0">
                <a:solidFill>
                  <a:schemeClr val="accent5">
                    <a:lumMod val="50000"/>
                  </a:schemeClr>
                </a:solidFill>
                <a:latin typeface="Dosis" pitchFamily="2" charset="0"/>
              </a:rPr>
              <a:t>Identifier, nommer, lire et écrire </a:t>
            </a:r>
            <a:r>
              <a:rPr lang="fr-FR" sz="4000" b="1" dirty="0">
                <a:solidFill>
                  <a:schemeClr val="accent5">
                    <a:lumMod val="75000"/>
                  </a:schemeClr>
                </a:solidFill>
                <a:latin typeface="Dosis" pitchFamily="2" charset="0"/>
              </a:rPr>
              <a:t>les lettres: </a:t>
            </a:r>
            <a:r>
              <a:rPr lang="fr-MA" sz="4400" b="1" dirty="0">
                <a:solidFill>
                  <a:schemeClr val="accent5">
                    <a:lumMod val="75000"/>
                  </a:schemeClr>
                </a:solidFill>
                <a:latin typeface="Dosis" pitchFamily="2" charset="0"/>
              </a:rPr>
              <a:t>u – </a:t>
            </a:r>
            <a:r>
              <a:rPr lang="fr-MA" sz="4400" b="1" dirty="0">
                <a:solidFill>
                  <a:schemeClr val="accent5">
                    <a:lumMod val="75000"/>
                  </a:schemeClr>
                </a:solidFill>
                <a:latin typeface="Abadi" panose="020B0604020104020204" pitchFamily="34" charset="0"/>
              </a:rPr>
              <a:t>v</a:t>
            </a:r>
            <a:r>
              <a:rPr lang="fr-MA" sz="4400" b="1" dirty="0">
                <a:solidFill>
                  <a:schemeClr val="accent5">
                    <a:lumMod val="75000"/>
                  </a:schemeClr>
                </a:solidFill>
                <a:latin typeface="Dosis" pitchFamily="2" charset="0"/>
              </a:rPr>
              <a:t> – </a:t>
            </a:r>
            <a:r>
              <a:rPr lang="fr-MA" sz="4400" b="1" dirty="0" err="1">
                <a:solidFill>
                  <a:schemeClr val="accent5">
                    <a:lumMod val="75000"/>
                  </a:schemeClr>
                </a:solidFill>
                <a:latin typeface="Dosis" pitchFamily="2" charset="0"/>
              </a:rPr>
              <a:t>ch</a:t>
            </a:r>
            <a:r>
              <a:rPr lang="fr-MA" sz="4400" b="1" dirty="0">
                <a:solidFill>
                  <a:schemeClr val="accent5">
                    <a:lumMod val="75000"/>
                  </a:schemeClr>
                </a:solidFill>
                <a:latin typeface="Dosis" pitchFamily="2" charset="0"/>
              </a:rPr>
              <a:t> - ou</a:t>
            </a:r>
            <a:r>
              <a:rPr lang="fr-FR" sz="4400" b="1" dirty="0">
                <a:solidFill>
                  <a:schemeClr val="accent5">
                    <a:lumMod val="75000"/>
                  </a:schemeClr>
                </a:solidFill>
                <a:latin typeface="Dosis" pitchFamily="2" charset="0"/>
              </a:rPr>
              <a:t>.</a:t>
            </a:r>
          </a:p>
        </p:txBody>
      </p:sp>
      <p:sp>
        <p:nvSpPr>
          <p:cNvPr id="8" name="ZoneTexte 7">
            <a:extLst>
              <a:ext uri="{FF2B5EF4-FFF2-40B4-BE49-F238E27FC236}">
                <a16:creationId xmlns:a16="http://schemas.microsoft.com/office/drawing/2014/main" id="{4DCC34FA-15AB-8912-885B-8117AD040595}"/>
              </a:ext>
            </a:extLst>
          </p:cNvPr>
          <p:cNvSpPr txBox="1"/>
          <p:nvPr/>
        </p:nvSpPr>
        <p:spPr>
          <a:xfrm>
            <a:off x="9936920" y="375379"/>
            <a:ext cx="2806409" cy="461665"/>
          </a:xfrm>
          <a:prstGeom prst="rect">
            <a:avLst/>
          </a:prstGeom>
          <a:noFill/>
        </p:spPr>
        <p:txBody>
          <a:bodyPr wrap="none" rtlCol="0">
            <a:spAutoFit/>
          </a:bodyPr>
          <a:lstStyle/>
          <a:p>
            <a:r>
              <a:rPr lang="fr-FR" sz="2400" i="1" dirty="0">
                <a:solidFill>
                  <a:schemeClr val="bg1">
                    <a:lumMod val="50000"/>
                  </a:schemeClr>
                </a:solidFill>
              </a:rPr>
              <a:t>Pour l’enseignant (e )</a:t>
            </a:r>
          </a:p>
        </p:txBody>
      </p:sp>
    </p:spTree>
    <p:extLst>
      <p:ext uri="{BB962C8B-B14F-4D97-AF65-F5344CB8AC3E}">
        <p14:creationId xmlns:p14="http://schemas.microsoft.com/office/powerpoint/2010/main" val="40079030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AA4C0-678F-2D5C-693D-E97C56FDDD5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1008DAB-5F40-9C4C-DC6F-B02EF307B33B}"/>
              </a:ext>
            </a:extLst>
          </p:cNvPr>
          <p:cNvSpPr/>
          <p:nvPr/>
        </p:nvSpPr>
        <p:spPr>
          <a:xfrm>
            <a:off x="0" y="-13881"/>
            <a:ext cx="13716000" cy="10287000"/>
          </a:xfrm>
          <a:prstGeom prst="rect">
            <a:avLst/>
          </a:prstGeom>
          <a:solidFill>
            <a:srgbClr val="829D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3" name="Rectangle : coins arrondis 12">
            <a:extLst>
              <a:ext uri="{FF2B5EF4-FFF2-40B4-BE49-F238E27FC236}">
                <a16:creationId xmlns:a16="http://schemas.microsoft.com/office/drawing/2014/main" id="{D56D8379-EC81-8998-432A-B2FD2543076F}"/>
              </a:ext>
            </a:extLst>
          </p:cNvPr>
          <p:cNvSpPr/>
          <p:nvPr/>
        </p:nvSpPr>
        <p:spPr>
          <a:xfrm>
            <a:off x="245172" y="342900"/>
            <a:ext cx="13164293" cy="95250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r>
              <a:rPr lang="fr-MA" sz="13800" b="1" dirty="0">
                <a:solidFill>
                  <a:srgbClr val="FFC000"/>
                </a:solidFill>
                <a:latin typeface="Dosis" pitchFamily="2" charset="0"/>
              </a:rPr>
              <a:t>         </a:t>
            </a:r>
            <a:r>
              <a:rPr lang="fr-MA" sz="13800" b="1" dirty="0">
                <a:solidFill>
                  <a:srgbClr val="FFC000"/>
                </a:solidFill>
              </a:rPr>
              <a:t>u </a:t>
            </a:r>
            <a:r>
              <a:rPr lang="fr-MA" sz="13800" b="1" dirty="0">
                <a:solidFill>
                  <a:srgbClr val="FFC000"/>
                </a:solidFill>
                <a:latin typeface="Dosis" panose="02010703020202060003" pitchFamily="2" charset="0"/>
              </a:rPr>
              <a:t>–</a:t>
            </a:r>
            <a:r>
              <a:rPr lang="fr-MA" sz="13800" b="1" dirty="0">
                <a:solidFill>
                  <a:srgbClr val="FFC000"/>
                </a:solidFill>
              </a:rPr>
              <a:t> </a:t>
            </a:r>
            <a:r>
              <a:rPr lang="fr-MA" sz="13800" b="1" dirty="0">
                <a:solidFill>
                  <a:srgbClr val="FFC000"/>
                </a:solidFill>
                <a:latin typeface="Dosis" panose="02010703020202060003" pitchFamily="2" charset="0"/>
              </a:rPr>
              <a:t>v</a:t>
            </a:r>
            <a:r>
              <a:rPr lang="fr-MA" sz="13800" b="1" dirty="0">
                <a:solidFill>
                  <a:srgbClr val="FFC000"/>
                </a:solidFill>
              </a:rPr>
              <a:t> </a:t>
            </a:r>
          </a:p>
          <a:p>
            <a:pPr lvl="6" algn="ctr" defTabSz="685834"/>
            <a:r>
              <a:rPr lang="fr-MA" sz="13800" b="1" dirty="0">
                <a:solidFill>
                  <a:srgbClr val="FFC000"/>
                </a:solidFill>
                <a:latin typeface="Dosis" pitchFamily="2" charset="0"/>
              </a:rPr>
              <a:t> </a:t>
            </a:r>
            <a:r>
              <a:rPr lang="fr-MA" sz="13800" b="1" dirty="0" err="1">
                <a:solidFill>
                  <a:srgbClr val="FFC000"/>
                </a:solidFill>
                <a:latin typeface="Dosis" pitchFamily="2" charset="0"/>
              </a:rPr>
              <a:t>ch</a:t>
            </a:r>
            <a:r>
              <a:rPr lang="fr-MA" sz="13800" b="1" dirty="0">
                <a:solidFill>
                  <a:srgbClr val="FFC000"/>
                </a:solidFill>
                <a:latin typeface="Dosis" pitchFamily="2" charset="0"/>
              </a:rPr>
              <a:t> - ou</a:t>
            </a:r>
            <a:endParaRPr lang="fr-MA" sz="2800" dirty="0">
              <a:solidFill>
                <a:srgbClr val="FFC000"/>
              </a:solidFill>
              <a:latin typeface="Dosis" pitchFamily="2" charset="0"/>
            </a:endParaRPr>
          </a:p>
        </p:txBody>
      </p:sp>
      <p:sp>
        <p:nvSpPr>
          <p:cNvPr id="14" name="Rectangle : coins arrondis 13">
            <a:extLst>
              <a:ext uri="{FF2B5EF4-FFF2-40B4-BE49-F238E27FC236}">
                <a16:creationId xmlns:a16="http://schemas.microsoft.com/office/drawing/2014/main" id="{2CD4A136-1DC4-72C2-90FA-A11AB435C826}"/>
              </a:ext>
            </a:extLst>
          </p:cNvPr>
          <p:cNvSpPr/>
          <p:nvPr/>
        </p:nvSpPr>
        <p:spPr>
          <a:xfrm>
            <a:off x="285753" y="342900"/>
            <a:ext cx="13154395" cy="97858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5" name="Bulle narrative : rectangle à coins arrondis 4">
            <a:extLst>
              <a:ext uri="{FF2B5EF4-FFF2-40B4-BE49-F238E27FC236}">
                <a16:creationId xmlns:a16="http://schemas.microsoft.com/office/drawing/2014/main" id="{ED830AA7-1205-75EE-0896-801F0243A199}"/>
              </a:ext>
            </a:extLst>
          </p:cNvPr>
          <p:cNvSpPr/>
          <p:nvPr/>
        </p:nvSpPr>
        <p:spPr>
          <a:xfrm>
            <a:off x="3868531" y="3200864"/>
            <a:ext cx="8801100" cy="4219574"/>
          </a:xfrm>
          <a:prstGeom prst="wedgeRoundRectCallout">
            <a:avLst>
              <a:gd name="adj1" fmla="val -48392"/>
              <a:gd name="adj2" fmla="val -18782"/>
              <a:gd name="adj3" fmla="val 16667"/>
            </a:avLst>
          </a:prstGeom>
          <a:noFill/>
          <a:ln w="57150">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pic>
        <p:nvPicPr>
          <p:cNvPr id="20" name="Image 19" descr="Une image contenant croquis, dessin, illustration, Visage humain&#10;&#10;Le contenu généré par l’IA peut être incorrect.">
            <a:extLst>
              <a:ext uri="{FF2B5EF4-FFF2-40B4-BE49-F238E27FC236}">
                <a16:creationId xmlns:a16="http://schemas.microsoft.com/office/drawing/2014/main" id="{62777711-63CD-15F6-A58A-16E7FE8C2D77}"/>
              </a:ext>
            </a:extLst>
          </p:cNvPr>
          <p:cNvPicPr>
            <a:picLocks noChangeAspect="1"/>
          </p:cNvPicPr>
          <p:nvPr/>
        </p:nvPicPr>
        <p:blipFill>
          <a:blip r:embed="rId3">
            <a:clrChange>
              <a:clrFrom>
                <a:srgbClr val="FFF0DD"/>
              </a:clrFrom>
              <a:clrTo>
                <a:srgbClr val="FFF0DD">
                  <a:alpha val="0"/>
                </a:srgbClr>
              </a:clrTo>
            </a:clrChange>
            <a:extLst>
              <a:ext uri="{28A0092B-C50C-407E-A947-70E740481C1C}">
                <a14:useLocalDpi xmlns:a14="http://schemas.microsoft.com/office/drawing/2010/main" val="0"/>
              </a:ext>
            </a:extLst>
          </a:blip>
          <a:stretch>
            <a:fillRect/>
          </a:stretch>
        </p:blipFill>
        <p:spPr>
          <a:xfrm>
            <a:off x="275853" y="3950897"/>
            <a:ext cx="3457947" cy="5688403"/>
          </a:xfrm>
          <a:prstGeom prst="rect">
            <a:avLst/>
          </a:prstGeom>
        </p:spPr>
      </p:pic>
      <p:sp>
        <p:nvSpPr>
          <p:cNvPr id="2" name="ZoneTexte 1">
            <a:extLst>
              <a:ext uri="{FF2B5EF4-FFF2-40B4-BE49-F238E27FC236}">
                <a16:creationId xmlns:a16="http://schemas.microsoft.com/office/drawing/2014/main" id="{68ECF03E-F742-35CA-9CE2-61439BE821BC}"/>
              </a:ext>
            </a:extLst>
          </p:cNvPr>
          <p:cNvSpPr txBox="1"/>
          <p:nvPr/>
        </p:nvSpPr>
        <p:spPr>
          <a:xfrm>
            <a:off x="1176819" y="499351"/>
            <a:ext cx="10358390" cy="458715"/>
          </a:xfrm>
          <a:prstGeom prst="rect">
            <a:avLst/>
          </a:prstGeom>
          <a:noFill/>
        </p:spPr>
        <p:txBody>
          <a:bodyPr wrap="square">
            <a:spAutoFit/>
          </a:bodyPr>
          <a:lstStyle/>
          <a:p>
            <a:pPr marL="0" lvl="1" defTabSz="685834">
              <a:lnSpc>
                <a:spcPts val="3017"/>
              </a:lnSpc>
              <a:spcBef>
                <a:spcPct val="0"/>
              </a:spcBef>
            </a:pPr>
            <a:r>
              <a:rPr lang="en-US" sz="2250" b="1" dirty="0">
                <a:solidFill>
                  <a:prstClr val="white">
                    <a:lumMod val="65000"/>
                  </a:prstClr>
                </a:solidFill>
                <a:latin typeface="Dosis" pitchFamily="2" charset="0"/>
              </a:rPr>
              <a:t>Nous </a:t>
            </a:r>
            <a:r>
              <a:rPr lang="fr-FR" sz="2250" b="1" dirty="0">
                <a:solidFill>
                  <a:prstClr val="white">
                    <a:lumMod val="65000"/>
                  </a:prstClr>
                </a:solidFill>
                <a:latin typeface="Dosis" pitchFamily="2" charset="0"/>
              </a:rPr>
              <a:t>allons apprendre à </a:t>
            </a:r>
            <a:r>
              <a:rPr lang="fr-FR" sz="2250" dirty="0">
                <a:solidFill>
                  <a:schemeClr val="bg1">
                    <a:lumMod val="65000"/>
                  </a:schemeClr>
                </a:solidFill>
                <a:latin typeface="Dosis" pitchFamily="2" charset="0"/>
              </a:rPr>
              <a:t>lire et à écrire </a:t>
            </a:r>
            <a:r>
              <a:rPr lang="fr-FR" sz="2250" b="1" dirty="0">
                <a:solidFill>
                  <a:schemeClr val="bg1">
                    <a:lumMod val="65000"/>
                  </a:schemeClr>
                </a:solidFill>
                <a:latin typeface="Dosis" pitchFamily="2" charset="0"/>
              </a:rPr>
              <a:t>les lettres:</a:t>
            </a:r>
            <a:r>
              <a:rPr lang="fr-MA" sz="2400" b="1" dirty="0">
                <a:solidFill>
                  <a:schemeClr val="accent5">
                    <a:lumMod val="75000"/>
                  </a:schemeClr>
                </a:solidFill>
                <a:latin typeface="Dosis" pitchFamily="2" charset="0"/>
              </a:rPr>
              <a:t> </a:t>
            </a:r>
            <a:r>
              <a:rPr lang="fr-MA" sz="2400" b="1" dirty="0">
                <a:solidFill>
                  <a:schemeClr val="bg1">
                    <a:lumMod val="65000"/>
                  </a:schemeClr>
                </a:solidFill>
                <a:latin typeface="Dosis" panose="02010703020202060003" pitchFamily="2" charset="0"/>
              </a:rPr>
              <a:t>u – v – </a:t>
            </a:r>
            <a:r>
              <a:rPr lang="fr-MA" sz="2400" b="1" dirty="0" err="1">
                <a:solidFill>
                  <a:schemeClr val="bg1">
                    <a:lumMod val="65000"/>
                  </a:schemeClr>
                </a:solidFill>
                <a:latin typeface="Dosis" panose="02010703020202060003" pitchFamily="2" charset="0"/>
              </a:rPr>
              <a:t>ch</a:t>
            </a:r>
            <a:r>
              <a:rPr lang="fr-MA" sz="2400" b="1" dirty="0">
                <a:solidFill>
                  <a:schemeClr val="bg1">
                    <a:lumMod val="65000"/>
                  </a:schemeClr>
                </a:solidFill>
                <a:latin typeface="Dosis" panose="02010703020202060003" pitchFamily="2" charset="0"/>
              </a:rPr>
              <a:t> - ou</a:t>
            </a:r>
            <a:r>
              <a:rPr lang="fr-FR" sz="2400" b="1" dirty="0">
                <a:solidFill>
                  <a:schemeClr val="bg1">
                    <a:lumMod val="65000"/>
                  </a:schemeClr>
                </a:solidFill>
                <a:latin typeface="Dosis" panose="02010703020202060003" pitchFamily="2" charset="0"/>
              </a:rPr>
              <a:t>.</a:t>
            </a:r>
            <a:endParaRPr lang="fr-FR" sz="2250" b="1" dirty="0">
              <a:solidFill>
                <a:schemeClr val="bg1">
                  <a:lumMod val="65000"/>
                </a:schemeClr>
              </a:solidFill>
              <a:latin typeface="Dosis" panose="02010703020202060003" pitchFamily="2" charset="0"/>
            </a:endParaRPr>
          </a:p>
        </p:txBody>
      </p:sp>
      <p:graphicFrame>
        <p:nvGraphicFramePr>
          <p:cNvPr id="4" name="Tableau 3">
            <a:extLst>
              <a:ext uri="{FF2B5EF4-FFF2-40B4-BE49-F238E27FC236}">
                <a16:creationId xmlns:a16="http://schemas.microsoft.com/office/drawing/2014/main" id="{57984A69-BF03-B94A-184A-7FAFEB8D152A}"/>
              </a:ext>
            </a:extLst>
          </p:cNvPr>
          <p:cNvGraphicFramePr>
            <a:graphicFrameLocks noGrp="1"/>
          </p:cNvGraphicFramePr>
          <p:nvPr>
            <p:custDataLst>
              <p:tags r:id="rId1"/>
            </p:custDataLst>
            <p:extLst>
              <p:ext uri="{D42A27DB-BD31-4B8C-83A1-F6EECF244321}">
                <p14:modId xmlns:p14="http://schemas.microsoft.com/office/powerpoint/2010/main" val="588814172"/>
              </p:ext>
            </p:ext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75000"/>
                            </a:schemeClr>
                          </a:solidFill>
                          <a:latin typeface="Dosis" pitchFamily="2" charset="0"/>
                        </a:rPr>
                        <a:t>2. </a:t>
                      </a:r>
                      <a:r>
                        <a:rPr lang="fr-FR" sz="1800" b="1" kern="1200" dirty="0">
                          <a:solidFill>
                            <a:schemeClr val="bg1">
                              <a:lumMod val="75000"/>
                            </a:schemeClr>
                          </a:solidFill>
                          <a:latin typeface="Dosis" pitchFamily="2" charset="0"/>
                          <a:ea typeface="+mn-ea"/>
                          <a:cs typeface="+mn-cs"/>
                        </a:rPr>
                        <a:t>Vocabulaire</a:t>
                      </a:r>
                      <a:endParaRPr lang="fr-FR" sz="1800" b="1" dirty="0">
                        <a:solidFill>
                          <a:schemeClr val="bg1">
                            <a:lumMod val="7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3" name="Freeform 8">
            <a:extLst>
              <a:ext uri="{FF2B5EF4-FFF2-40B4-BE49-F238E27FC236}">
                <a16:creationId xmlns:a16="http://schemas.microsoft.com/office/drawing/2014/main" id="{4DBB328D-A736-A0F8-1519-C0394C41E019}"/>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endParaRPr lang="fr-MA" sz="1350" dirty="0">
              <a:solidFill>
                <a:prstClr val="black"/>
              </a:solidFill>
              <a:latin typeface="Dosis" pitchFamily="2" charset="0"/>
            </a:endParaRPr>
          </a:p>
        </p:txBody>
      </p:sp>
    </p:spTree>
    <p:extLst>
      <p:ext uri="{BB962C8B-B14F-4D97-AF65-F5344CB8AC3E}">
        <p14:creationId xmlns:p14="http://schemas.microsoft.com/office/powerpoint/2010/main" val="35927461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389089-C4B6-39EA-2688-A19FC53B2AA2}"/>
              </a:ext>
            </a:extLst>
          </p:cNvPr>
          <p:cNvSpPr/>
          <p:nvPr/>
        </p:nvSpPr>
        <p:spPr>
          <a:xfrm>
            <a:off x="0" y="0"/>
            <a:ext cx="13716000" cy="10286999"/>
          </a:xfrm>
          <a:prstGeom prst="rect">
            <a:avLst/>
          </a:prstGeom>
          <a:solidFill>
            <a:srgbClr val="829D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6" name="Rectangle : coins arrondis 5">
            <a:extLst>
              <a:ext uri="{FF2B5EF4-FFF2-40B4-BE49-F238E27FC236}">
                <a16:creationId xmlns:a16="http://schemas.microsoft.com/office/drawing/2014/main" id="{A9D4C407-653F-70D4-F776-F01E70F0CFB7}"/>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40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14E61657-9F6B-0822-91E3-9B8FCCDCB0FB}"/>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2" name="Freeform 8">
            <a:extLst>
              <a:ext uri="{FF2B5EF4-FFF2-40B4-BE49-F238E27FC236}">
                <a16:creationId xmlns:a16="http://schemas.microsoft.com/office/drawing/2014/main" id="{D95C7CB2-66CB-D746-D8E1-2EEC11AF6632}"/>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endParaRPr lang="fr-MA" sz="1350" dirty="0">
              <a:solidFill>
                <a:prstClr val="black"/>
              </a:solidFill>
              <a:latin typeface="Dosis" pitchFamily="2" charset="0"/>
            </a:endParaRPr>
          </a:p>
        </p:txBody>
      </p:sp>
      <p:sp>
        <p:nvSpPr>
          <p:cNvPr id="5" name="ZoneTexte 4">
            <a:extLst>
              <a:ext uri="{FF2B5EF4-FFF2-40B4-BE49-F238E27FC236}">
                <a16:creationId xmlns:a16="http://schemas.microsoft.com/office/drawing/2014/main" id="{4F08A76F-20A8-E851-A847-D3E4E2985D79}"/>
              </a:ext>
            </a:extLst>
          </p:cNvPr>
          <p:cNvSpPr txBox="1"/>
          <p:nvPr/>
        </p:nvSpPr>
        <p:spPr>
          <a:xfrm>
            <a:off x="2133600" y="874228"/>
            <a:ext cx="8403025" cy="7478970"/>
          </a:xfrm>
          <a:prstGeom prst="rect">
            <a:avLst/>
          </a:prstGeom>
          <a:noFill/>
        </p:spPr>
        <p:txBody>
          <a:bodyPr wrap="square" lIns="0" tIns="0" rIns="0" bIns="0" rtlCol="0" anchor="ctr">
            <a:spAutoFit/>
          </a:bodyPr>
          <a:lstStyle/>
          <a:p>
            <a:pPr defTabSz="1028752">
              <a:defRPr/>
            </a:pPr>
            <a:r>
              <a:rPr lang="fr-FR" sz="48000" b="1" kern="0" spc="480" dirty="0">
                <a:solidFill>
                  <a:srgbClr val="106585"/>
                </a:solidFill>
              </a:rPr>
              <a:t>  </a:t>
            </a:r>
            <a:r>
              <a:rPr lang="fr-FR" sz="48000" b="1" kern="0" spc="480" dirty="0">
                <a:solidFill>
                  <a:srgbClr val="106585"/>
                </a:solidFill>
                <a:cs typeface="Times New Roman" panose="02020603050405020304" pitchFamily="18" charset="0"/>
              </a:rPr>
              <a:t>u</a:t>
            </a:r>
          </a:p>
        </p:txBody>
      </p:sp>
      <p:sp>
        <p:nvSpPr>
          <p:cNvPr id="3" name="ZoneTexte 2">
            <a:extLst>
              <a:ext uri="{FF2B5EF4-FFF2-40B4-BE49-F238E27FC236}">
                <a16:creationId xmlns:a16="http://schemas.microsoft.com/office/drawing/2014/main" id="{BF6DB104-1405-FF42-3F6E-D1686F23FA66}"/>
              </a:ext>
            </a:extLst>
          </p:cNvPr>
          <p:cNvSpPr txBox="1"/>
          <p:nvPr/>
        </p:nvSpPr>
        <p:spPr>
          <a:xfrm>
            <a:off x="1162025" y="550528"/>
            <a:ext cx="11099623" cy="445828"/>
          </a:xfrm>
          <a:prstGeom prst="rect">
            <a:avLst/>
          </a:prstGeom>
          <a:noFill/>
        </p:spPr>
        <p:txBody>
          <a:bodyPr wrap="square">
            <a:spAutoFit/>
          </a:bodyPr>
          <a:lstStyle/>
          <a:p>
            <a:pPr marL="0" lvl="1" defTabSz="685834">
              <a:lnSpc>
                <a:spcPts val="3017"/>
              </a:lnSpc>
              <a:spcBef>
                <a:spcPct val="0"/>
              </a:spcBef>
            </a:pPr>
            <a:r>
              <a:rPr lang="fr-FR" sz="2250" b="1" dirty="0">
                <a:solidFill>
                  <a:prstClr val="white">
                    <a:lumMod val="65000"/>
                  </a:prstClr>
                </a:solidFill>
                <a:latin typeface="Dosis" panose="02010703020202060003" pitchFamily="2" charset="0"/>
              </a:rPr>
              <a:t>C’est la lettre u minuscule. Elle fait le son</a:t>
            </a:r>
            <a:r>
              <a:rPr lang="fr-MA" sz="2250" b="1" dirty="0">
                <a:solidFill>
                  <a:prstClr val="white">
                    <a:lumMod val="65000"/>
                  </a:prstClr>
                </a:solidFill>
                <a:latin typeface="Dosis" panose="02010703020202060003" pitchFamily="2" charset="0"/>
              </a:rPr>
              <a:t> « u»</a:t>
            </a:r>
            <a:r>
              <a:rPr lang="fr-FR" sz="2250" b="1" dirty="0">
                <a:solidFill>
                  <a:prstClr val="white">
                    <a:lumMod val="65000"/>
                  </a:prstClr>
                </a:solidFill>
                <a:latin typeface="Dosis" panose="02010703020202060003" pitchFamily="2" charset="0"/>
              </a:rPr>
              <a:t>. Lisons ensemble </a:t>
            </a:r>
            <a:r>
              <a:rPr lang="fr-MA" sz="2250" b="1" dirty="0">
                <a:solidFill>
                  <a:prstClr val="white">
                    <a:lumMod val="65000"/>
                  </a:prstClr>
                </a:solidFill>
                <a:latin typeface="Dosis" panose="02010703020202060003" pitchFamily="2" charset="0"/>
              </a:rPr>
              <a:t>« u ». </a:t>
            </a:r>
          </a:p>
        </p:txBody>
      </p:sp>
      <p:graphicFrame>
        <p:nvGraphicFramePr>
          <p:cNvPr id="8" name="Tableau 7">
            <a:extLst>
              <a:ext uri="{FF2B5EF4-FFF2-40B4-BE49-F238E27FC236}">
                <a16:creationId xmlns:a16="http://schemas.microsoft.com/office/drawing/2014/main" id="{2C5E5EBD-DDB6-83AB-1281-76C8AF8657DE}"/>
              </a:ext>
            </a:extLst>
          </p:cNvPr>
          <p:cNvGraphicFramePr>
            <a:graphicFrameLocks noGrp="1"/>
          </p:cNvGraphicFramePr>
          <p:nvPr>
            <p:custDataLst>
              <p:tags r:id="rId1"/>
            </p:custDataLst>
            <p:extLst>
              <p:ext uri="{D42A27DB-BD31-4B8C-83A1-F6EECF244321}">
                <p14:modId xmlns:p14="http://schemas.microsoft.com/office/powerpoint/2010/main" val="1339266148"/>
              </p:ext>
            </p:ext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75000"/>
                            </a:schemeClr>
                          </a:solidFill>
                          <a:latin typeface="Dosis" pitchFamily="2" charset="0"/>
                        </a:rPr>
                        <a:t>2. </a:t>
                      </a:r>
                      <a:r>
                        <a:rPr lang="fr-FR" sz="1800" b="1" kern="1200" dirty="0">
                          <a:solidFill>
                            <a:schemeClr val="bg1">
                              <a:lumMod val="75000"/>
                            </a:schemeClr>
                          </a:solidFill>
                          <a:latin typeface="Dosis" pitchFamily="2" charset="0"/>
                          <a:ea typeface="+mn-ea"/>
                          <a:cs typeface="+mn-cs"/>
                        </a:rPr>
                        <a:t>Vocabulaire</a:t>
                      </a:r>
                      <a:endParaRPr lang="fr-FR" sz="1800" b="1" dirty="0">
                        <a:solidFill>
                          <a:schemeClr val="bg1">
                            <a:lumMod val="7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Tree>
    <p:extLst>
      <p:ext uri="{BB962C8B-B14F-4D97-AF65-F5344CB8AC3E}">
        <p14:creationId xmlns:p14="http://schemas.microsoft.com/office/powerpoint/2010/main" val="32376353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2CB12-4D1E-7BF0-5906-AB26693322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089AE15-2F19-5866-1898-04B2405B2864}"/>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0A85140F-01E5-72A8-5FEA-AE00F3CCBEE7}"/>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1F0C339D-BFE6-13C6-885F-E474E8601DE9}"/>
              </a:ext>
            </a:extLst>
          </p:cNvPr>
          <p:cNvSpPr txBox="1"/>
          <p:nvPr/>
        </p:nvSpPr>
        <p:spPr>
          <a:xfrm>
            <a:off x="4191000" y="2889036"/>
            <a:ext cx="5334001" cy="45089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28700" b="0" i="0" u="none" strike="noStrike" kern="1200" cap="none" spc="0" normalizeH="0" baseline="0" noProof="0" dirty="0">
              <a:ln>
                <a:noFill/>
              </a:ln>
              <a:solidFill>
                <a:prstClr val="black"/>
              </a:solidFill>
              <a:effectLst/>
              <a:uLnTx/>
              <a:uFillTx/>
              <a:latin typeface="Dosis"/>
              <a:ea typeface="+mn-ea"/>
              <a:cs typeface="+mn-cs"/>
            </a:endParaRPr>
          </a:p>
        </p:txBody>
      </p:sp>
      <p:graphicFrame>
        <p:nvGraphicFramePr>
          <p:cNvPr id="3" name="Tableau 2">
            <a:extLst>
              <a:ext uri="{FF2B5EF4-FFF2-40B4-BE49-F238E27FC236}">
                <a16:creationId xmlns:a16="http://schemas.microsoft.com/office/drawing/2014/main" id="{6346B537-868C-07AE-3089-BB2CB59E85A8}"/>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6" name="Rectangle : coins arrondis 5">
            <a:extLst>
              <a:ext uri="{FF2B5EF4-FFF2-40B4-BE49-F238E27FC236}">
                <a16:creationId xmlns:a16="http://schemas.microsoft.com/office/drawing/2014/main" id="{87145BC6-52AE-DFFA-9ABB-4D0F1B959F06}"/>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8" name="Freeform 8">
            <a:extLst>
              <a:ext uri="{FF2B5EF4-FFF2-40B4-BE49-F238E27FC236}">
                <a16:creationId xmlns:a16="http://schemas.microsoft.com/office/drawing/2014/main" id="{B072FB60-FEEB-7B01-8559-04F37657526A}"/>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endParaRPr lang="fr-MA" sz="1350" dirty="0">
              <a:solidFill>
                <a:prstClr val="black"/>
              </a:solidFill>
              <a:latin typeface="Dosis" pitchFamily="2" charset="0"/>
            </a:endParaRPr>
          </a:p>
        </p:txBody>
      </p:sp>
      <p:sp>
        <p:nvSpPr>
          <p:cNvPr id="11" name="ZoneTexte 10">
            <a:extLst>
              <a:ext uri="{FF2B5EF4-FFF2-40B4-BE49-F238E27FC236}">
                <a16:creationId xmlns:a16="http://schemas.microsoft.com/office/drawing/2014/main" id="{0926EEF2-4AB0-9B42-DACD-3BB06A6E380D}"/>
              </a:ext>
            </a:extLst>
          </p:cNvPr>
          <p:cNvSpPr txBox="1"/>
          <p:nvPr/>
        </p:nvSpPr>
        <p:spPr>
          <a:xfrm>
            <a:off x="1154930" y="513311"/>
            <a:ext cx="11099623" cy="454676"/>
          </a:xfrm>
          <a:prstGeom prst="rect">
            <a:avLst/>
          </a:prstGeom>
          <a:noFill/>
        </p:spPr>
        <p:txBody>
          <a:bodyPr wrap="square">
            <a:spAutoFit/>
          </a:bodyPr>
          <a:lstStyle/>
          <a:p>
            <a:pPr marL="0" lvl="1" defTabSz="685834">
              <a:lnSpc>
                <a:spcPts val="3017"/>
              </a:lnSpc>
              <a:spcBef>
                <a:spcPct val="0"/>
              </a:spcBef>
            </a:pPr>
            <a:r>
              <a:rPr lang="fr-FR" sz="2250" b="1" dirty="0">
                <a:solidFill>
                  <a:prstClr val="white">
                    <a:lumMod val="65000"/>
                  </a:prstClr>
                </a:solidFill>
                <a:latin typeface="Dosis" panose="02010703020202060003" pitchFamily="2" charset="0"/>
              </a:rPr>
              <a:t>C’est la lettre u majuscule . Elle fait le son « u ».</a:t>
            </a:r>
            <a:r>
              <a:rPr lang="fr-FR" sz="2250" b="1" dirty="0">
                <a:solidFill>
                  <a:srgbClr val="A6A6A6"/>
                </a:solidFill>
                <a:latin typeface="Dosis" panose="02010703020202060003" pitchFamily="2" charset="0"/>
              </a:rPr>
              <a:t> Lisons </a:t>
            </a:r>
            <a:r>
              <a:rPr lang="fr-FR" sz="2250" b="1" dirty="0">
                <a:solidFill>
                  <a:prstClr val="white">
                    <a:lumMod val="65000"/>
                  </a:prstClr>
                </a:solidFill>
                <a:latin typeface="Dosis" panose="02010703020202060003" pitchFamily="2" charset="0"/>
              </a:rPr>
              <a:t>ensemble </a:t>
            </a:r>
            <a:r>
              <a:rPr lang="fr-MA" sz="2250" b="1" dirty="0">
                <a:solidFill>
                  <a:prstClr val="white">
                    <a:lumMod val="65000"/>
                  </a:prstClr>
                </a:solidFill>
                <a:latin typeface="Dosis" panose="02010703020202060003" pitchFamily="2" charset="0"/>
              </a:rPr>
              <a:t>«u ». </a:t>
            </a:r>
            <a:endParaRPr lang="fr-FR" sz="2250" b="1" dirty="0">
              <a:solidFill>
                <a:prstClr val="white">
                  <a:lumMod val="65000"/>
                </a:prstClr>
              </a:solidFill>
              <a:latin typeface="Calibri"/>
            </a:endParaRPr>
          </a:p>
        </p:txBody>
      </p:sp>
      <p:sp>
        <p:nvSpPr>
          <p:cNvPr id="7" name="ZoneTexte 6">
            <a:extLst>
              <a:ext uri="{FF2B5EF4-FFF2-40B4-BE49-F238E27FC236}">
                <a16:creationId xmlns:a16="http://schemas.microsoft.com/office/drawing/2014/main" id="{BACFEC25-FB30-612D-5CF5-2A201CE1ADD9}"/>
              </a:ext>
            </a:extLst>
          </p:cNvPr>
          <p:cNvSpPr txBox="1"/>
          <p:nvPr/>
        </p:nvSpPr>
        <p:spPr>
          <a:xfrm>
            <a:off x="5043303" y="1895267"/>
            <a:ext cx="4191000" cy="7478970"/>
          </a:xfrm>
          <a:prstGeom prst="rect">
            <a:avLst/>
          </a:prstGeom>
          <a:noFill/>
        </p:spPr>
        <p:txBody>
          <a:bodyPr wrap="square" rtlCol="0">
            <a:spAutoFit/>
          </a:bodyPr>
          <a:lstStyle/>
          <a:p>
            <a:pPr algn="ctr" defTabSz="1028752">
              <a:defRPr/>
            </a:pPr>
            <a:r>
              <a:rPr lang="fr-FR" sz="48000" b="1" kern="0" spc="480" dirty="0">
                <a:solidFill>
                  <a:srgbClr val="106585"/>
                </a:solidFill>
                <a:cs typeface="Times New Roman" panose="02020603050405020304" pitchFamily="18" charset="0"/>
              </a:rPr>
              <a:t>U</a:t>
            </a:r>
          </a:p>
        </p:txBody>
      </p:sp>
    </p:spTree>
    <p:extLst>
      <p:ext uri="{BB962C8B-B14F-4D97-AF65-F5344CB8AC3E}">
        <p14:creationId xmlns:p14="http://schemas.microsoft.com/office/powerpoint/2010/main" val="24192600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E9E8D-EDD2-F573-0444-F68641ED224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7BD7EEA-3DB8-ACF0-9CBE-886E7BE40A91}"/>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447CA0D8-41F2-C772-B1AE-857AC14D4E23}"/>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ACFCF79D-FAE8-0366-C423-15C94D3D9DC0}"/>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Rectangle : coins arrondis 3">
            <a:extLst>
              <a:ext uri="{FF2B5EF4-FFF2-40B4-BE49-F238E27FC236}">
                <a16:creationId xmlns:a16="http://schemas.microsoft.com/office/drawing/2014/main" id="{CDECEE53-9A94-B2AF-72F5-DC45E5B30E98}"/>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7" name="Freeform 8">
            <a:extLst>
              <a:ext uri="{FF2B5EF4-FFF2-40B4-BE49-F238E27FC236}">
                <a16:creationId xmlns:a16="http://schemas.microsoft.com/office/drawing/2014/main" id="{38D0EF28-717D-5915-779D-CC10EC7AF2E5}"/>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endParaRPr lang="fr-MA" sz="1350" dirty="0">
              <a:solidFill>
                <a:prstClr val="black"/>
              </a:solidFill>
              <a:latin typeface="Dosis" pitchFamily="2" charset="0"/>
            </a:endParaRPr>
          </a:p>
        </p:txBody>
      </p:sp>
      <p:sp>
        <p:nvSpPr>
          <p:cNvPr id="11" name="ZoneTexte 10">
            <a:extLst>
              <a:ext uri="{FF2B5EF4-FFF2-40B4-BE49-F238E27FC236}">
                <a16:creationId xmlns:a16="http://schemas.microsoft.com/office/drawing/2014/main" id="{7FD269E9-BF79-5AA6-0498-BCC4981C429B}"/>
              </a:ext>
            </a:extLst>
          </p:cNvPr>
          <p:cNvSpPr txBox="1"/>
          <p:nvPr/>
        </p:nvSpPr>
        <p:spPr>
          <a:xfrm>
            <a:off x="1196786" y="513311"/>
            <a:ext cx="11099623" cy="438582"/>
          </a:xfrm>
          <a:prstGeom prst="rect">
            <a:avLst/>
          </a:prstGeom>
          <a:noFill/>
        </p:spPr>
        <p:txBody>
          <a:bodyPr wrap="square">
            <a:spAutoFit/>
          </a:bodyPr>
          <a:lstStyle/>
          <a:p>
            <a:pPr lvl="0" defTabSz="1028675">
              <a:spcAft>
                <a:spcPts val="300"/>
              </a:spcAft>
              <a:defRPr/>
            </a:pPr>
            <a:r>
              <a:rPr lang="fr-FR" sz="2250" b="1" dirty="0">
                <a:solidFill>
                  <a:srgbClr val="A6A6A6"/>
                </a:solidFill>
                <a:latin typeface="Dosis" panose="02010703020202060003" pitchFamily="2" charset="0"/>
              </a:rPr>
              <a:t>u minuscule- U majuscule. Lisons ensemble u - U</a:t>
            </a:r>
          </a:p>
        </p:txBody>
      </p:sp>
      <p:sp>
        <p:nvSpPr>
          <p:cNvPr id="8" name="ZoneTexte 7">
            <a:extLst>
              <a:ext uri="{FF2B5EF4-FFF2-40B4-BE49-F238E27FC236}">
                <a16:creationId xmlns:a16="http://schemas.microsoft.com/office/drawing/2014/main" id="{B385CDDD-1FB9-D7A7-7602-C95DB77B4945}"/>
              </a:ext>
            </a:extLst>
          </p:cNvPr>
          <p:cNvSpPr txBox="1"/>
          <p:nvPr/>
        </p:nvSpPr>
        <p:spPr>
          <a:xfrm>
            <a:off x="1751149" y="1690063"/>
            <a:ext cx="10213703" cy="6906875"/>
          </a:xfrm>
          <a:prstGeom prst="rect">
            <a:avLst/>
          </a:prstGeom>
          <a:noFill/>
        </p:spPr>
        <p:txBody>
          <a:bodyPr wrap="square" rtlCol="0">
            <a:spAutoFit/>
          </a:bodyPr>
          <a:lstStyle/>
          <a:p>
            <a:pPr defTabSz="1028752">
              <a:defRPr/>
            </a:pPr>
            <a:r>
              <a:rPr lang="fr-FR" sz="25800" b="1" kern="0" spc="480" dirty="0">
                <a:solidFill>
                  <a:srgbClr val="106585"/>
                </a:solidFill>
              </a:rPr>
              <a:t> </a:t>
            </a:r>
            <a:r>
              <a:rPr lang="fr-FR" sz="40000" b="1" kern="0" spc="480" dirty="0">
                <a:solidFill>
                  <a:srgbClr val="106585"/>
                </a:solidFill>
              </a:rPr>
              <a:t>u</a:t>
            </a:r>
            <a:r>
              <a:rPr lang="fr-FR" sz="25800" b="1" kern="0" spc="480" dirty="0">
                <a:solidFill>
                  <a:srgbClr val="106585"/>
                </a:solidFill>
              </a:rPr>
              <a:t>  </a:t>
            </a:r>
            <a:r>
              <a:rPr lang="fr-FR" sz="44600" b="1" kern="0" spc="480" dirty="0" err="1">
                <a:solidFill>
                  <a:srgbClr val="106585"/>
                </a:solidFill>
                <a:cs typeface="Times New Roman" panose="02020603050405020304" pitchFamily="18" charset="0"/>
              </a:rPr>
              <a:t>U</a:t>
            </a:r>
            <a:endParaRPr lang="fr-FR" sz="25800" kern="0" spc="480" dirty="0">
              <a:solidFill>
                <a:srgbClr val="106585"/>
              </a:solidFill>
              <a:cs typeface="Times New Roman" panose="02020603050405020304" pitchFamily="18" charset="0"/>
            </a:endParaRPr>
          </a:p>
        </p:txBody>
      </p:sp>
    </p:spTree>
    <p:extLst>
      <p:ext uri="{BB962C8B-B14F-4D97-AF65-F5344CB8AC3E}">
        <p14:creationId xmlns:p14="http://schemas.microsoft.com/office/powerpoint/2010/main" val="22231581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4DD00-243A-D434-F9DD-00F4299C617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A8D16AC-48A5-C3D1-4CAD-C1AAA2693D62}"/>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0B991EA6-CDEA-9EB4-9322-52DB9DEC4235}"/>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F5D8DA32-873C-705F-D245-8C15E4B68640}"/>
              </a:ext>
            </a:extLst>
          </p:cNvPr>
          <p:cNvSpPr txBox="1"/>
          <p:nvPr/>
        </p:nvSpPr>
        <p:spPr>
          <a:xfrm>
            <a:off x="371474" y="2889036"/>
            <a:ext cx="12973049" cy="45089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28700" b="0" i="0" u="none" strike="noStrike" kern="1200" cap="none" spc="0" normalizeH="0" baseline="0" noProof="0" dirty="0">
              <a:ln>
                <a:noFill/>
              </a:ln>
              <a:solidFill>
                <a:prstClr val="black"/>
              </a:solidFill>
              <a:effectLst/>
              <a:uLnTx/>
              <a:uFillTx/>
              <a:latin typeface="Dosis"/>
              <a:ea typeface="+mn-ea"/>
              <a:cs typeface="+mn-cs"/>
            </a:endParaRPr>
          </a:p>
        </p:txBody>
      </p:sp>
      <p:graphicFrame>
        <p:nvGraphicFramePr>
          <p:cNvPr id="3" name="Tableau 2">
            <a:extLst>
              <a:ext uri="{FF2B5EF4-FFF2-40B4-BE49-F238E27FC236}">
                <a16:creationId xmlns:a16="http://schemas.microsoft.com/office/drawing/2014/main" id="{0B5A48B3-F4EE-2052-7152-A5039C85CB17}"/>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ZoneTexte 3">
            <a:extLst>
              <a:ext uri="{FF2B5EF4-FFF2-40B4-BE49-F238E27FC236}">
                <a16:creationId xmlns:a16="http://schemas.microsoft.com/office/drawing/2014/main" id="{547C64CE-1834-52ED-FF7F-2CB351FEA66E}"/>
              </a:ext>
            </a:extLst>
          </p:cNvPr>
          <p:cNvSpPr txBox="1"/>
          <p:nvPr>
            <p:custDataLst>
              <p:tags r:id="rId2"/>
            </p:custDataLst>
          </p:nvPr>
        </p:nvSpPr>
        <p:spPr>
          <a:xfrm>
            <a:off x="4255201" y="5600700"/>
            <a:ext cx="5638800" cy="2646878"/>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lang="fr-FR" sz="16600" b="1" dirty="0">
                <a:solidFill>
                  <a:srgbClr val="F79646">
                    <a:lumMod val="75000"/>
                  </a:srgbClr>
                </a:solidFill>
              </a:rPr>
              <a:t>u</a:t>
            </a:r>
            <a:r>
              <a:rPr lang="fr-FR" sz="16600" b="1" dirty="0">
                <a:solidFill>
                  <a:srgbClr val="106585"/>
                </a:solidFill>
                <a:latin typeface="Dosis" pitchFamily="2" charset="0"/>
              </a:rPr>
              <a:t>sine </a:t>
            </a:r>
            <a:endParaRPr kumimoji="0" lang="fr-FR" sz="16600" b="1" i="0" u="none" strike="noStrike" kern="1200" cap="none" spc="0" normalizeH="0" baseline="0" noProof="0" dirty="0">
              <a:ln>
                <a:noFill/>
              </a:ln>
              <a:solidFill>
                <a:srgbClr val="106585"/>
              </a:solidFill>
              <a:effectLst/>
              <a:uLnTx/>
              <a:uFillTx/>
              <a:latin typeface="Dosis" pitchFamily="2" charset="0"/>
              <a:ea typeface="+mn-ea"/>
              <a:cs typeface="+mn-cs"/>
            </a:endParaRPr>
          </a:p>
        </p:txBody>
      </p:sp>
      <p:pic>
        <p:nvPicPr>
          <p:cNvPr id="7" name="Picture 2">
            <a:extLst>
              <a:ext uri="{FF2B5EF4-FFF2-40B4-BE49-F238E27FC236}">
                <a16:creationId xmlns:a16="http://schemas.microsoft.com/office/drawing/2014/main" id="{ACAA5C13-E1B5-7F98-A6D2-4989504AE67B}"/>
              </a:ext>
            </a:extLst>
          </p:cNvPr>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a:stretch/>
        </p:blipFill>
        <p:spPr bwMode="auto">
          <a:xfrm>
            <a:off x="4255201" y="2521891"/>
            <a:ext cx="5638800" cy="26216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 coins arrondis 5">
            <a:extLst>
              <a:ext uri="{FF2B5EF4-FFF2-40B4-BE49-F238E27FC236}">
                <a16:creationId xmlns:a16="http://schemas.microsoft.com/office/drawing/2014/main" id="{63D473ED-72FD-CBF1-C0DB-0B91A66C20E9}"/>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8" name="Freeform 8">
            <a:extLst>
              <a:ext uri="{FF2B5EF4-FFF2-40B4-BE49-F238E27FC236}">
                <a16:creationId xmlns:a16="http://schemas.microsoft.com/office/drawing/2014/main" id="{991CBCC4-221B-A51C-4424-03DAFD39DBDE}"/>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834"/>
            <a:endParaRPr lang="fr-MA" sz="1350" dirty="0">
              <a:solidFill>
                <a:prstClr val="black"/>
              </a:solidFill>
              <a:latin typeface="Dosis" pitchFamily="2" charset="0"/>
            </a:endParaRPr>
          </a:p>
        </p:txBody>
      </p:sp>
      <p:sp>
        <p:nvSpPr>
          <p:cNvPr id="13" name="ZoneTexte 12">
            <a:extLst>
              <a:ext uri="{FF2B5EF4-FFF2-40B4-BE49-F238E27FC236}">
                <a16:creationId xmlns:a16="http://schemas.microsoft.com/office/drawing/2014/main" id="{F726D3D4-7228-72E1-4347-C75101D8BC62}"/>
              </a:ext>
            </a:extLst>
          </p:cNvPr>
          <p:cNvSpPr txBox="1"/>
          <p:nvPr/>
        </p:nvSpPr>
        <p:spPr>
          <a:xfrm>
            <a:off x="1224495" y="419100"/>
            <a:ext cx="11099623" cy="784830"/>
          </a:xfrm>
          <a:prstGeom prst="rect">
            <a:avLst/>
          </a:prstGeom>
          <a:noFill/>
        </p:spPr>
        <p:txBody>
          <a:bodyPr wrap="square">
            <a:spAutoFit/>
          </a:bodyPr>
          <a:lstStyle/>
          <a:p>
            <a:pPr defTabSz="1028675">
              <a:spcAft>
                <a:spcPts val="300"/>
              </a:spcAft>
              <a:defRPr/>
            </a:pPr>
            <a:r>
              <a:rPr lang="fr-FR" sz="2250" b="1" dirty="0">
                <a:solidFill>
                  <a:prstClr val="white">
                    <a:lumMod val="65000"/>
                  </a:prstClr>
                </a:solidFill>
                <a:latin typeface="Dosis"/>
              </a:rPr>
              <a:t>Dans «usine», je vois la lettre u et j’entends le son   « u ». </a:t>
            </a:r>
            <a:r>
              <a:rPr lang="fr-FR" sz="2250" b="1" dirty="0" err="1">
                <a:solidFill>
                  <a:prstClr val="white">
                    <a:lumMod val="65000"/>
                  </a:prstClr>
                </a:solidFill>
                <a:latin typeface="Dosis"/>
              </a:rPr>
              <a:t>U-sine</a:t>
            </a:r>
            <a:r>
              <a:rPr lang="fr-FR" sz="2250" b="1" dirty="0">
                <a:solidFill>
                  <a:prstClr val="white">
                    <a:lumMod val="65000"/>
                  </a:prstClr>
                </a:solidFill>
                <a:latin typeface="Dosis"/>
              </a:rPr>
              <a:t>. </a:t>
            </a:r>
          </a:p>
          <a:p>
            <a:pPr defTabSz="1028675">
              <a:spcAft>
                <a:spcPts val="300"/>
              </a:spcAft>
              <a:defRPr/>
            </a:pPr>
            <a:r>
              <a:rPr lang="fr-FR" sz="2000" i="1" dirty="0">
                <a:solidFill>
                  <a:prstClr val="white">
                    <a:lumMod val="65000"/>
                  </a:prstClr>
                </a:solidFill>
                <a:latin typeface="Dosis" pitchFamily="2" charset="0"/>
              </a:rPr>
              <a:t>L’enseignant( e)  pointe la lettre  u</a:t>
            </a:r>
            <a:endParaRPr lang="fr-FR" sz="2800" i="1" dirty="0">
              <a:solidFill>
                <a:prstClr val="white">
                  <a:lumMod val="65000"/>
                </a:prstClr>
              </a:solidFill>
              <a:latin typeface="Dosis"/>
            </a:endParaRPr>
          </a:p>
        </p:txBody>
      </p:sp>
    </p:spTree>
    <p:extLst>
      <p:ext uri="{BB962C8B-B14F-4D97-AF65-F5344CB8AC3E}">
        <p14:creationId xmlns:p14="http://schemas.microsoft.com/office/powerpoint/2010/main" val="42719931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6408A28A-483F-AA8A-3E94-FFE2B43E16C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012006D-2EA4-96D8-91FC-0F43CC2A894F}"/>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B5E60475-C6CD-C528-ED49-65BDCA67D5FF}"/>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8794E095-62C1-A19B-C070-2C670F2999EA}"/>
              </a:ext>
            </a:extLst>
          </p:cNvPr>
          <p:cNvGraphicFramePr>
            <a:graphicFrameLocks noGrp="1"/>
          </p:cNvGraphicFramePr>
          <p:nvPr>
            <p:custDataLst>
              <p:tags r:id="rId2"/>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19" name="Rectangle : coins arrondis 18">
            <a:extLst>
              <a:ext uri="{FF2B5EF4-FFF2-40B4-BE49-F238E27FC236}">
                <a16:creationId xmlns:a16="http://schemas.microsoft.com/office/drawing/2014/main" id="{7021D193-C099-ED11-FA68-F457C4E7F876}"/>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0" name="Freeform 8">
            <a:extLst>
              <a:ext uri="{FF2B5EF4-FFF2-40B4-BE49-F238E27FC236}">
                <a16:creationId xmlns:a16="http://schemas.microsoft.com/office/drawing/2014/main" id="{7FF608D8-45C1-2A71-DD0A-6DEA3F3585FF}"/>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4"/>
            <a:endParaRPr lang="fr-MA" sz="1350" dirty="0">
              <a:solidFill>
                <a:prstClr val="black"/>
              </a:solidFill>
              <a:latin typeface="Dosis" pitchFamily="2" charset="0"/>
            </a:endParaRPr>
          </a:p>
        </p:txBody>
      </p:sp>
      <p:sp>
        <p:nvSpPr>
          <p:cNvPr id="24" name="ZoneTexte 23">
            <a:extLst>
              <a:ext uri="{FF2B5EF4-FFF2-40B4-BE49-F238E27FC236}">
                <a16:creationId xmlns:a16="http://schemas.microsoft.com/office/drawing/2014/main" id="{067DC1D1-7462-8C82-0C71-9247B394FF5D}"/>
              </a:ext>
            </a:extLst>
          </p:cNvPr>
          <p:cNvSpPr txBox="1"/>
          <p:nvPr/>
        </p:nvSpPr>
        <p:spPr>
          <a:xfrm>
            <a:off x="1224495" y="542518"/>
            <a:ext cx="11529396" cy="438582"/>
          </a:xfrm>
          <a:prstGeom prst="rect">
            <a:avLst/>
          </a:prstGeom>
          <a:noFill/>
        </p:spPr>
        <p:txBody>
          <a:bodyPr wrap="square" rtlCol="0">
            <a:spAutoFit/>
          </a:bodyPr>
          <a:lstStyle/>
          <a:p>
            <a:pPr lvl="0" defTabSz="1028675">
              <a:defRPr/>
            </a:pPr>
            <a:r>
              <a:rPr kumimoji="0" lang="fr-FR" sz="225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Nous allons écrire la lettre u</a:t>
            </a:r>
            <a:r>
              <a:rPr lang="fr-FR" sz="2250" b="1" dirty="0">
                <a:solidFill>
                  <a:prstClr val="white">
                    <a:lumMod val="65000"/>
                  </a:prstClr>
                </a:solidFill>
                <a:latin typeface="Dosis" pitchFamily="2" charset="0"/>
              </a:rPr>
              <a:t> minuscule </a:t>
            </a:r>
            <a:r>
              <a:rPr kumimoji="0" lang="fr-FR" sz="225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 </a:t>
            </a:r>
            <a:endParaRPr kumimoji="0" lang="fr-FR" sz="2250" b="1" i="0" u="none" strike="noStrike" kern="1200" cap="none" spc="0" normalizeH="0" baseline="0" noProof="0" dirty="0">
              <a:ln>
                <a:noFill/>
              </a:ln>
              <a:solidFill>
                <a:schemeClr val="bg1">
                  <a:lumMod val="65000"/>
                </a:schemeClr>
              </a:solidFill>
              <a:effectLst/>
              <a:uLnTx/>
              <a:uFillTx/>
              <a:latin typeface="Dosis" pitchFamily="2" charset="0"/>
              <a:ea typeface="+mn-ea"/>
              <a:cs typeface="+mn-cs"/>
            </a:endParaRPr>
          </a:p>
        </p:txBody>
      </p:sp>
      <p:pic>
        <p:nvPicPr>
          <p:cNvPr id="25" name="Image 24">
            <a:extLst>
              <a:ext uri="{FF2B5EF4-FFF2-40B4-BE49-F238E27FC236}">
                <a16:creationId xmlns:a16="http://schemas.microsoft.com/office/drawing/2014/main" id="{F30EC4EF-8A99-FDCE-06C7-A39DEBEDABFB}"/>
              </a:ext>
            </a:extLst>
          </p:cNvPr>
          <p:cNvPicPr>
            <a:picLocks noChangeAspect="1"/>
          </p:cNvPicPr>
          <p:nvPr>
            <p:custDataLst>
              <p:tags r:id="rId3"/>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2045" y="299581"/>
            <a:ext cx="1141276" cy="1077190"/>
          </a:xfrm>
          <a:prstGeom prst="rect">
            <a:avLst/>
          </a:prstGeom>
        </p:spPr>
      </p:pic>
      <p:pic>
        <p:nvPicPr>
          <p:cNvPr id="6" name="Image 5">
            <a:extLst>
              <a:ext uri="{FF2B5EF4-FFF2-40B4-BE49-F238E27FC236}">
                <a16:creationId xmlns:a16="http://schemas.microsoft.com/office/drawing/2014/main" id="{99D03861-84FC-4A4D-154D-4BAF457B12B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23846" y="2628900"/>
            <a:ext cx="7068309" cy="4926689"/>
          </a:xfrm>
          <a:prstGeom prst="rect">
            <a:avLst/>
          </a:prstGeom>
        </p:spPr>
      </p:pic>
    </p:spTree>
    <p:extLst>
      <p:ext uri="{BB962C8B-B14F-4D97-AF65-F5344CB8AC3E}">
        <p14:creationId xmlns:p14="http://schemas.microsoft.com/office/powerpoint/2010/main" val="241537208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7C109445-F55E-DE60-7D27-858E1DB22C9A}"/>
              </a:ext>
            </a:extLst>
          </p:cNvPr>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85834">
              <a:defRPr/>
            </a:pPr>
            <a:endParaRPr lang="fr-MA" sz="1350" dirty="0">
              <a:solidFill>
                <a:prstClr val="black"/>
              </a:solidFill>
              <a:latin typeface="Dosis" pitchFamily="2" charset="0"/>
            </a:endParaRPr>
          </a:p>
        </p:txBody>
      </p:sp>
      <p:grpSp>
        <p:nvGrpSpPr>
          <p:cNvPr id="12" name="Group 3">
            <a:extLst>
              <a:ext uri="{FF2B5EF4-FFF2-40B4-BE49-F238E27FC236}">
                <a16:creationId xmlns:a16="http://schemas.microsoft.com/office/drawing/2014/main" id="{C6D6A489-F406-3292-97C0-95DDE4EF465D}"/>
              </a:ext>
            </a:extLst>
          </p:cNvPr>
          <p:cNvGrpSpPr/>
          <p:nvPr/>
        </p:nvGrpSpPr>
        <p:grpSpPr>
          <a:xfrm>
            <a:off x="983197" y="835347"/>
            <a:ext cx="12001500" cy="7926101"/>
            <a:chOff x="0" y="0"/>
            <a:chExt cx="3895412" cy="2555175"/>
          </a:xfrm>
        </p:grpSpPr>
        <p:sp>
          <p:nvSpPr>
            <p:cNvPr id="13" name="Freeform 4">
              <a:extLst>
                <a:ext uri="{FF2B5EF4-FFF2-40B4-BE49-F238E27FC236}">
                  <a16:creationId xmlns:a16="http://schemas.microsoft.com/office/drawing/2014/main" id="{A1BA34FA-79AF-67A8-87D2-D7B97195C3F6}"/>
                </a:ext>
              </a:extLst>
            </p:cNvPr>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ctr" defTabSz="685834">
                <a:defRPr/>
              </a:pPr>
              <a:endParaRPr lang="fr-MA" sz="1600" dirty="0">
                <a:solidFill>
                  <a:prstClr val="black"/>
                </a:solidFill>
                <a:latin typeface="Dosis" pitchFamily="2" charset="0"/>
              </a:endParaRPr>
            </a:p>
          </p:txBody>
        </p:sp>
        <p:sp>
          <p:nvSpPr>
            <p:cNvPr id="15" name="TextBox 5">
              <a:extLst>
                <a:ext uri="{FF2B5EF4-FFF2-40B4-BE49-F238E27FC236}">
                  <a16:creationId xmlns:a16="http://schemas.microsoft.com/office/drawing/2014/main" id="{861A9722-8353-9D8F-0B17-E4548BBF22FB}"/>
                </a:ext>
              </a:extLst>
            </p:cNvPr>
            <p:cNvSpPr txBox="1"/>
            <p:nvPr/>
          </p:nvSpPr>
          <p:spPr>
            <a:xfrm>
              <a:off x="0" y="-47625"/>
              <a:ext cx="812800" cy="860425"/>
            </a:xfrm>
            <a:prstGeom prst="rect">
              <a:avLst/>
            </a:prstGeom>
          </p:spPr>
          <p:txBody>
            <a:bodyPr lIns="38101" tIns="38101" rIns="38101" bIns="38101" rtlCol="0" anchor="ctr"/>
            <a:lstStyle/>
            <a:p>
              <a:pPr algn="ctr" defTabSz="685834">
                <a:lnSpc>
                  <a:spcPts val="2409"/>
                </a:lnSpc>
                <a:defRPr/>
              </a:pPr>
              <a:endParaRPr sz="1350" dirty="0">
                <a:solidFill>
                  <a:prstClr val="black"/>
                </a:solidFill>
                <a:latin typeface="Dosis" pitchFamily="2" charset="0"/>
              </a:endParaRPr>
            </a:p>
          </p:txBody>
        </p:sp>
      </p:grpSp>
      <p:sp>
        <p:nvSpPr>
          <p:cNvPr id="24" name="Freeform 7">
            <a:extLst>
              <a:ext uri="{FF2B5EF4-FFF2-40B4-BE49-F238E27FC236}">
                <a16:creationId xmlns:a16="http://schemas.microsoft.com/office/drawing/2014/main" id="{8B9C7CEF-D288-3ACF-5EFB-1E516A7EA05C}"/>
              </a:ext>
            </a:extLst>
          </p:cNvPr>
          <p:cNvSpPr/>
          <p:nvPr/>
        </p:nvSpPr>
        <p:spPr>
          <a:xfrm>
            <a:off x="1179966" y="571500"/>
            <a:ext cx="929375" cy="892201"/>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pitchFamily="2" charset="0"/>
            </a:endParaRPr>
          </a:p>
        </p:txBody>
      </p:sp>
      <p:sp>
        <p:nvSpPr>
          <p:cNvPr id="9" name="TextBox 9"/>
          <p:cNvSpPr txBox="1"/>
          <p:nvPr/>
        </p:nvSpPr>
        <p:spPr>
          <a:xfrm>
            <a:off x="3257842" y="1712990"/>
            <a:ext cx="7520365" cy="542456"/>
          </a:xfrm>
          <a:prstGeom prst="rect">
            <a:avLst/>
          </a:prstGeom>
        </p:spPr>
        <p:txBody>
          <a:bodyPr lIns="0" tIns="0" rIns="0" bIns="0" rtlCol="0" anchor="t">
            <a:spAutoFit/>
          </a:bodyPr>
          <a:lstStyle/>
          <a:p>
            <a:pPr algn="ctr" defTabSz="685800">
              <a:lnSpc>
                <a:spcPts val="4199"/>
              </a:lnSpc>
              <a:defRPr/>
            </a:pPr>
            <a:r>
              <a:rPr lang="en-US" sz="3600" dirty="0">
                <a:solidFill>
                  <a:srgbClr val="1F497D"/>
                </a:solidFill>
                <a:latin typeface="Carelia"/>
              </a:rPr>
              <a:t>Plan de la séance </a:t>
            </a:r>
          </a:p>
        </p:txBody>
      </p:sp>
      <p:sp>
        <p:nvSpPr>
          <p:cNvPr id="21" name="TextBox 10">
            <a:extLst>
              <a:ext uri="{FF2B5EF4-FFF2-40B4-BE49-F238E27FC236}">
                <a16:creationId xmlns:a16="http://schemas.microsoft.com/office/drawing/2014/main" id="{520975FF-C4E0-5D86-270B-BF29A19BF229}"/>
              </a:ext>
            </a:extLst>
          </p:cNvPr>
          <p:cNvSpPr txBox="1"/>
          <p:nvPr/>
        </p:nvSpPr>
        <p:spPr>
          <a:xfrm>
            <a:off x="1457379" y="3699359"/>
            <a:ext cx="4079744" cy="384721"/>
          </a:xfrm>
          <a:prstGeom prst="rect">
            <a:avLst/>
          </a:prstGeom>
        </p:spPr>
        <p:txBody>
          <a:bodyPr lIns="0" tIns="0" rIns="0" bIns="0" rtlCol="0" anchor="t">
            <a:spAutoFit/>
          </a:bodyPr>
          <a:lstStyle/>
          <a:p>
            <a:pPr defTabSz="685800">
              <a:lnSpc>
                <a:spcPts val="3026"/>
              </a:lnSpc>
              <a:defRPr/>
            </a:pPr>
            <a:r>
              <a:rPr lang="en-US" sz="2400" dirty="0">
                <a:solidFill>
                  <a:srgbClr val="8DC63F"/>
                </a:solidFill>
                <a:latin typeface="Carelia"/>
              </a:rPr>
              <a:t>   </a:t>
            </a:r>
            <a:endParaRPr lang="en-US" sz="2400" dirty="0">
              <a:solidFill>
                <a:srgbClr val="106585"/>
              </a:solidFill>
              <a:latin typeface="Carelia"/>
            </a:endParaRPr>
          </a:p>
        </p:txBody>
      </p:sp>
      <p:sp>
        <p:nvSpPr>
          <p:cNvPr id="25" name="TextBox 10">
            <a:extLst>
              <a:ext uri="{FF2B5EF4-FFF2-40B4-BE49-F238E27FC236}">
                <a16:creationId xmlns:a16="http://schemas.microsoft.com/office/drawing/2014/main" id="{37F3FF47-A181-13AB-6870-33D6FABA820F}"/>
              </a:ext>
            </a:extLst>
          </p:cNvPr>
          <p:cNvSpPr txBox="1"/>
          <p:nvPr/>
        </p:nvSpPr>
        <p:spPr>
          <a:xfrm>
            <a:off x="3184300" y="5457064"/>
            <a:ext cx="5047143" cy="411651"/>
          </a:xfrm>
          <a:prstGeom prst="rect">
            <a:avLst/>
          </a:prstGeom>
        </p:spPr>
        <p:txBody>
          <a:bodyPr wrap="square" lIns="0" tIns="0" rIns="0" bIns="0" rtlCol="0" anchor="t">
            <a:spAutoFit/>
          </a:bodyPr>
          <a:lstStyle/>
          <a:p>
            <a:pPr defTabSz="685800">
              <a:lnSpc>
                <a:spcPts val="3026"/>
              </a:lnSpc>
              <a:defRPr/>
            </a:pPr>
            <a:r>
              <a:rPr lang="en-US" sz="3200" dirty="0">
                <a:solidFill>
                  <a:srgbClr val="106585"/>
                </a:solidFill>
                <a:latin typeface="Carelia"/>
              </a:rPr>
              <a:t>    3.  Lecture –</a:t>
            </a:r>
            <a:r>
              <a:rPr lang="en-US" sz="3200" dirty="0" err="1">
                <a:solidFill>
                  <a:srgbClr val="106585"/>
                </a:solidFill>
                <a:latin typeface="Carelia"/>
              </a:rPr>
              <a:t>Écriture</a:t>
            </a:r>
            <a:r>
              <a:rPr lang="en-US" sz="3200" dirty="0">
                <a:solidFill>
                  <a:srgbClr val="106585"/>
                </a:solidFill>
                <a:latin typeface="Carelia"/>
              </a:rPr>
              <a:t>  </a:t>
            </a:r>
          </a:p>
        </p:txBody>
      </p:sp>
      <p:sp>
        <p:nvSpPr>
          <p:cNvPr id="8" name="TextBox 10">
            <a:extLst>
              <a:ext uri="{FF2B5EF4-FFF2-40B4-BE49-F238E27FC236}">
                <a16:creationId xmlns:a16="http://schemas.microsoft.com/office/drawing/2014/main" id="{AE6C1C41-DB0E-EB18-709F-86830A881F23}"/>
              </a:ext>
            </a:extLst>
          </p:cNvPr>
          <p:cNvSpPr txBox="1"/>
          <p:nvPr/>
        </p:nvSpPr>
        <p:spPr>
          <a:xfrm>
            <a:off x="3295631" y="3310585"/>
            <a:ext cx="2965418" cy="411651"/>
          </a:xfrm>
          <a:prstGeom prst="rect">
            <a:avLst/>
          </a:prstGeom>
        </p:spPr>
        <p:txBody>
          <a:bodyPr wrap="square" lIns="0" tIns="0" rIns="0" bIns="0" rtlCol="0" anchor="t">
            <a:spAutoFit/>
          </a:bodyPr>
          <a:lstStyle/>
          <a:p>
            <a:pPr defTabSz="685800">
              <a:lnSpc>
                <a:spcPts val="3026"/>
              </a:lnSpc>
              <a:defRPr/>
            </a:pPr>
            <a:r>
              <a:rPr lang="en-US" sz="3200" dirty="0">
                <a:solidFill>
                  <a:srgbClr val="8DC63F"/>
                </a:solidFill>
                <a:latin typeface="Carelia"/>
              </a:rPr>
              <a:t>    </a:t>
            </a:r>
            <a:r>
              <a:rPr lang="en-US" sz="3200" dirty="0">
                <a:solidFill>
                  <a:srgbClr val="106585"/>
                </a:solidFill>
                <a:latin typeface="Carelia"/>
              </a:rPr>
              <a:t>1.Rituel</a:t>
            </a:r>
          </a:p>
        </p:txBody>
      </p:sp>
      <p:grpSp>
        <p:nvGrpSpPr>
          <p:cNvPr id="27" name="Groupe 26">
            <a:extLst>
              <a:ext uri="{FF2B5EF4-FFF2-40B4-BE49-F238E27FC236}">
                <a16:creationId xmlns:a16="http://schemas.microsoft.com/office/drawing/2014/main" id="{BF30825B-BC58-435B-A42C-8221948DEC05}"/>
              </a:ext>
            </a:extLst>
          </p:cNvPr>
          <p:cNvGrpSpPr/>
          <p:nvPr/>
        </p:nvGrpSpPr>
        <p:grpSpPr>
          <a:xfrm>
            <a:off x="8573482" y="2851100"/>
            <a:ext cx="2339860" cy="841410"/>
            <a:chOff x="3663231" y="3540342"/>
            <a:chExt cx="1066274" cy="385540"/>
          </a:xfrm>
        </p:grpSpPr>
        <p:sp>
          <p:nvSpPr>
            <p:cNvPr id="14" name="Rectangle : coins arrondis 13">
              <a:extLst>
                <a:ext uri="{FF2B5EF4-FFF2-40B4-BE49-F238E27FC236}">
                  <a16:creationId xmlns:a16="http://schemas.microsoft.com/office/drawing/2014/main" id="{3B94B07B-2099-8DE4-4396-997AB11F99A6}"/>
                </a:ext>
              </a:extLst>
            </p:cNvPr>
            <p:cNvSpPr/>
            <p:nvPr/>
          </p:nvSpPr>
          <p:spPr>
            <a:xfrm>
              <a:off x="3848841" y="3631231"/>
              <a:ext cx="748187" cy="269933"/>
            </a:xfrm>
            <a:prstGeom prst="roundRect">
              <a:avLst/>
            </a:prstGeom>
            <a:solidFill>
              <a:schemeClr val="bg1">
                <a:lumMod val="95000"/>
              </a:schemeClr>
            </a:solidFill>
            <a:ln>
              <a:solidFill>
                <a:srgbClr val="1065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fr-MA" sz="2400" dirty="0">
                <a:solidFill>
                  <a:prstClr val="white"/>
                </a:solidFill>
                <a:latin typeface="Dosis" pitchFamily="2" charset="0"/>
              </a:endParaRPr>
            </a:p>
          </p:txBody>
        </p:sp>
        <p:pic>
          <p:nvPicPr>
            <p:cNvPr id="16" name="Picture 2">
              <a:extLst>
                <a:ext uri="{FF2B5EF4-FFF2-40B4-BE49-F238E27FC236}">
                  <a16:creationId xmlns:a16="http://schemas.microsoft.com/office/drawing/2014/main" id="{751C334E-9D7C-EFC5-6038-42F03FAD9AD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663231" y="3540342"/>
              <a:ext cx="340739" cy="385540"/>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BE08A98F-D854-3397-0154-55F80662A1A3}"/>
                </a:ext>
              </a:extLst>
            </p:cNvPr>
            <p:cNvSpPr txBox="1"/>
            <p:nvPr/>
          </p:nvSpPr>
          <p:spPr>
            <a:xfrm>
              <a:off x="3981318" y="3619032"/>
              <a:ext cx="748187" cy="211538"/>
            </a:xfrm>
            <a:prstGeom prst="rect">
              <a:avLst/>
            </a:prstGeom>
            <a:noFill/>
          </p:spPr>
          <p:txBody>
            <a:bodyPr wrap="square" rtlCol="0">
              <a:spAutoFit/>
            </a:bodyPr>
            <a:lstStyle/>
            <a:p>
              <a:pPr algn="ctr" defTabSz="685800">
                <a:defRPr/>
              </a:pPr>
              <a:r>
                <a:rPr lang="fr-MA" sz="2400" b="1" dirty="0">
                  <a:solidFill>
                    <a:srgbClr val="106585"/>
                  </a:solidFill>
                  <a:latin typeface="Dosis" pitchFamily="2" charset="0"/>
                </a:rPr>
                <a:t>10 min</a:t>
              </a:r>
            </a:p>
          </p:txBody>
        </p:sp>
      </p:grpSp>
      <p:sp>
        <p:nvSpPr>
          <p:cNvPr id="33" name="TextBox 12">
            <a:extLst>
              <a:ext uri="{FF2B5EF4-FFF2-40B4-BE49-F238E27FC236}">
                <a16:creationId xmlns:a16="http://schemas.microsoft.com/office/drawing/2014/main" id="{62D5657B-BE79-BE5F-8DF7-DAFA860B9E8D}"/>
              </a:ext>
            </a:extLst>
          </p:cNvPr>
          <p:cNvSpPr txBox="1"/>
          <p:nvPr/>
        </p:nvSpPr>
        <p:spPr>
          <a:xfrm>
            <a:off x="1692101" y="5167660"/>
            <a:ext cx="10157725" cy="294953"/>
          </a:xfrm>
          <a:prstGeom prst="rect">
            <a:avLst/>
          </a:prstGeom>
        </p:spPr>
        <p:txBody>
          <a:bodyPr wrap="square" lIns="0" tIns="0" rIns="0" bIns="0" rtlCol="0" anchor="t">
            <a:spAutoFit/>
          </a:bodyPr>
          <a:lstStyle/>
          <a:p>
            <a:pPr marL="176690" lvl="1" defTabSz="685800">
              <a:lnSpc>
                <a:spcPts val="2291"/>
              </a:lnSpc>
              <a:spcAft>
                <a:spcPts val="450"/>
              </a:spcAft>
              <a:defRPr/>
            </a:pPr>
            <a:r>
              <a:rPr lang="pt-BR" sz="2400" dirty="0">
                <a:solidFill>
                  <a:prstClr val="black">
                    <a:lumMod val="75000"/>
                    <a:lumOff val="25000"/>
                  </a:prstClr>
                </a:solidFill>
                <a:latin typeface="Dosis" pitchFamily="2" charset="0"/>
                <a:ea typeface="Cambria" panose="02040503050406030204" pitchFamily="18" charset="0"/>
              </a:rPr>
              <a:t>   </a:t>
            </a:r>
            <a:endParaRPr lang="en-US" sz="2550" dirty="0">
              <a:solidFill>
                <a:prstClr val="black">
                  <a:lumMod val="75000"/>
                  <a:lumOff val="25000"/>
                </a:prstClr>
              </a:solidFill>
              <a:latin typeface="Dosis" pitchFamily="2" charset="0"/>
            </a:endParaRPr>
          </a:p>
        </p:txBody>
      </p:sp>
      <p:sp>
        <p:nvSpPr>
          <p:cNvPr id="34" name="TextBox 10">
            <a:extLst>
              <a:ext uri="{FF2B5EF4-FFF2-40B4-BE49-F238E27FC236}">
                <a16:creationId xmlns:a16="http://schemas.microsoft.com/office/drawing/2014/main" id="{D7802530-3095-C792-91F3-9A931590EAAC}"/>
              </a:ext>
            </a:extLst>
          </p:cNvPr>
          <p:cNvSpPr txBox="1"/>
          <p:nvPr/>
        </p:nvSpPr>
        <p:spPr>
          <a:xfrm>
            <a:off x="3182912" y="4343063"/>
            <a:ext cx="4708422" cy="411651"/>
          </a:xfrm>
          <a:prstGeom prst="rect">
            <a:avLst/>
          </a:prstGeom>
        </p:spPr>
        <p:txBody>
          <a:bodyPr wrap="square" lIns="0" tIns="0" rIns="0" bIns="0" rtlCol="0" anchor="t">
            <a:spAutoFit/>
          </a:bodyPr>
          <a:lstStyle/>
          <a:p>
            <a:pPr defTabSz="685800">
              <a:lnSpc>
                <a:spcPts val="3026"/>
              </a:lnSpc>
              <a:defRPr/>
            </a:pPr>
            <a:r>
              <a:rPr lang="en-US" sz="3200" dirty="0">
                <a:solidFill>
                  <a:srgbClr val="106585"/>
                </a:solidFill>
                <a:latin typeface="Carelia"/>
              </a:rPr>
              <a:t>    2.  </a:t>
            </a:r>
            <a:r>
              <a:rPr lang="en-US" sz="3200" dirty="0" err="1">
                <a:solidFill>
                  <a:srgbClr val="106585"/>
                </a:solidFill>
                <a:latin typeface="Carelia"/>
              </a:rPr>
              <a:t>Vocabulaire</a:t>
            </a:r>
            <a:r>
              <a:rPr lang="en-US" sz="3200" dirty="0">
                <a:solidFill>
                  <a:srgbClr val="106585"/>
                </a:solidFill>
                <a:latin typeface="Carelia"/>
              </a:rPr>
              <a:t> </a:t>
            </a:r>
          </a:p>
        </p:txBody>
      </p:sp>
      <p:grpSp>
        <p:nvGrpSpPr>
          <p:cNvPr id="28" name="Groupe 27">
            <a:extLst>
              <a:ext uri="{FF2B5EF4-FFF2-40B4-BE49-F238E27FC236}">
                <a16:creationId xmlns:a16="http://schemas.microsoft.com/office/drawing/2014/main" id="{C4521164-A2FD-8D2B-D4A5-FF2E764A9A15}"/>
              </a:ext>
            </a:extLst>
          </p:cNvPr>
          <p:cNvGrpSpPr/>
          <p:nvPr/>
        </p:nvGrpSpPr>
        <p:grpSpPr>
          <a:xfrm>
            <a:off x="8573481" y="4046749"/>
            <a:ext cx="2339861" cy="837796"/>
            <a:chOff x="3663231" y="3540342"/>
            <a:chExt cx="1037462" cy="385540"/>
          </a:xfrm>
        </p:grpSpPr>
        <p:sp>
          <p:nvSpPr>
            <p:cNvPr id="29" name="Rectangle : coins arrondis 28">
              <a:extLst>
                <a:ext uri="{FF2B5EF4-FFF2-40B4-BE49-F238E27FC236}">
                  <a16:creationId xmlns:a16="http://schemas.microsoft.com/office/drawing/2014/main" id="{9BBE4190-561A-03D5-2A63-E7B6CED0FA52}"/>
                </a:ext>
              </a:extLst>
            </p:cNvPr>
            <p:cNvSpPr/>
            <p:nvPr/>
          </p:nvSpPr>
          <p:spPr>
            <a:xfrm>
              <a:off x="3848841" y="3631231"/>
              <a:ext cx="748187" cy="269933"/>
            </a:xfrm>
            <a:prstGeom prst="roundRect">
              <a:avLst/>
            </a:prstGeom>
            <a:solidFill>
              <a:schemeClr val="bg1">
                <a:lumMod val="95000"/>
              </a:schemeClr>
            </a:solidFill>
            <a:ln>
              <a:solidFill>
                <a:srgbClr val="1065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fr-MA" sz="2400" dirty="0">
                <a:solidFill>
                  <a:prstClr val="white"/>
                </a:solidFill>
                <a:latin typeface="Dosis" pitchFamily="2" charset="0"/>
              </a:endParaRPr>
            </a:p>
          </p:txBody>
        </p:sp>
        <p:pic>
          <p:nvPicPr>
            <p:cNvPr id="32" name="Picture 2">
              <a:extLst>
                <a:ext uri="{FF2B5EF4-FFF2-40B4-BE49-F238E27FC236}">
                  <a16:creationId xmlns:a16="http://schemas.microsoft.com/office/drawing/2014/main" id="{0ABDA485-719C-3687-AD72-08D8D655C7E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663231" y="3540342"/>
              <a:ext cx="340739" cy="385540"/>
            </a:xfrm>
            <a:prstGeom prst="rect">
              <a:avLst/>
            </a:prstGeom>
            <a:noFill/>
            <a:extLst>
              <a:ext uri="{909E8E84-426E-40DD-AFC4-6F175D3DCCD1}">
                <a14:hiddenFill xmlns:a14="http://schemas.microsoft.com/office/drawing/2010/main">
                  <a:solidFill>
                    <a:srgbClr val="FFFFFF"/>
                  </a:solidFill>
                </a14:hiddenFill>
              </a:ext>
            </a:extLst>
          </p:spPr>
        </p:pic>
        <p:sp>
          <p:nvSpPr>
            <p:cNvPr id="39" name="ZoneTexte 38">
              <a:extLst>
                <a:ext uri="{FF2B5EF4-FFF2-40B4-BE49-F238E27FC236}">
                  <a16:creationId xmlns:a16="http://schemas.microsoft.com/office/drawing/2014/main" id="{CB5163D5-14BF-04D3-F638-825272526121}"/>
                </a:ext>
              </a:extLst>
            </p:cNvPr>
            <p:cNvSpPr txBox="1"/>
            <p:nvPr/>
          </p:nvSpPr>
          <p:spPr>
            <a:xfrm>
              <a:off x="3952506" y="3617716"/>
              <a:ext cx="748187" cy="211538"/>
            </a:xfrm>
            <a:prstGeom prst="rect">
              <a:avLst/>
            </a:prstGeom>
            <a:noFill/>
          </p:spPr>
          <p:txBody>
            <a:bodyPr wrap="square" rtlCol="0">
              <a:spAutoFit/>
            </a:bodyPr>
            <a:lstStyle/>
            <a:p>
              <a:pPr algn="ctr" defTabSz="685800">
                <a:defRPr/>
              </a:pPr>
              <a:r>
                <a:rPr lang="fr-MA" sz="2400" b="1" dirty="0">
                  <a:solidFill>
                    <a:srgbClr val="106585"/>
                  </a:solidFill>
                  <a:latin typeface="Dosis" pitchFamily="2" charset="0"/>
                </a:rPr>
                <a:t>30 min</a:t>
              </a:r>
            </a:p>
          </p:txBody>
        </p:sp>
      </p:grpSp>
      <p:grpSp>
        <p:nvGrpSpPr>
          <p:cNvPr id="40" name="Groupe 39">
            <a:extLst>
              <a:ext uri="{FF2B5EF4-FFF2-40B4-BE49-F238E27FC236}">
                <a16:creationId xmlns:a16="http://schemas.microsoft.com/office/drawing/2014/main" id="{807B4ADF-C780-7462-A727-331FD3E00C18}"/>
              </a:ext>
            </a:extLst>
          </p:cNvPr>
          <p:cNvGrpSpPr/>
          <p:nvPr/>
        </p:nvGrpSpPr>
        <p:grpSpPr>
          <a:xfrm>
            <a:off x="8573482" y="5185108"/>
            <a:ext cx="2339860" cy="841409"/>
            <a:chOff x="3581032" y="3265648"/>
            <a:chExt cx="1108980" cy="385540"/>
          </a:xfrm>
        </p:grpSpPr>
        <p:sp>
          <p:nvSpPr>
            <p:cNvPr id="41" name="Rectangle : coins arrondis 40">
              <a:extLst>
                <a:ext uri="{FF2B5EF4-FFF2-40B4-BE49-F238E27FC236}">
                  <a16:creationId xmlns:a16="http://schemas.microsoft.com/office/drawing/2014/main" id="{E493E1C9-3ACF-FEF4-DB39-1C1213188388}"/>
                </a:ext>
              </a:extLst>
            </p:cNvPr>
            <p:cNvSpPr/>
            <p:nvPr/>
          </p:nvSpPr>
          <p:spPr>
            <a:xfrm>
              <a:off x="3848841" y="3365519"/>
              <a:ext cx="748187" cy="269933"/>
            </a:xfrm>
            <a:prstGeom prst="roundRect">
              <a:avLst/>
            </a:prstGeom>
            <a:solidFill>
              <a:schemeClr val="bg1">
                <a:lumMod val="95000"/>
              </a:schemeClr>
            </a:solidFill>
            <a:ln>
              <a:solidFill>
                <a:srgbClr val="1065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fr-MA" sz="2400" dirty="0">
                <a:solidFill>
                  <a:prstClr val="white"/>
                </a:solidFill>
                <a:latin typeface="Dosis" pitchFamily="2" charset="0"/>
              </a:endParaRPr>
            </a:p>
          </p:txBody>
        </p:sp>
        <p:pic>
          <p:nvPicPr>
            <p:cNvPr id="42" name="Picture 2">
              <a:extLst>
                <a:ext uri="{FF2B5EF4-FFF2-40B4-BE49-F238E27FC236}">
                  <a16:creationId xmlns:a16="http://schemas.microsoft.com/office/drawing/2014/main" id="{45050003-A2E3-0DBF-F2BA-0A8E4A91DF2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581032" y="3265648"/>
              <a:ext cx="340739" cy="385540"/>
            </a:xfrm>
            <a:prstGeom prst="rect">
              <a:avLst/>
            </a:prstGeom>
            <a:noFill/>
            <a:extLst>
              <a:ext uri="{909E8E84-426E-40DD-AFC4-6F175D3DCCD1}">
                <a14:hiddenFill xmlns:a14="http://schemas.microsoft.com/office/drawing/2010/main">
                  <a:solidFill>
                    <a:srgbClr val="FFFFFF"/>
                  </a:solidFill>
                </a14:hiddenFill>
              </a:ext>
            </a:extLst>
          </p:spPr>
        </p:pic>
        <p:sp>
          <p:nvSpPr>
            <p:cNvPr id="43" name="ZoneTexte 42">
              <a:extLst>
                <a:ext uri="{FF2B5EF4-FFF2-40B4-BE49-F238E27FC236}">
                  <a16:creationId xmlns:a16="http://schemas.microsoft.com/office/drawing/2014/main" id="{BBE38300-019C-5884-9F28-434784545A0F}"/>
                </a:ext>
              </a:extLst>
            </p:cNvPr>
            <p:cNvSpPr txBox="1"/>
            <p:nvPr/>
          </p:nvSpPr>
          <p:spPr>
            <a:xfrm>
              <a:off x="3941825" y="3343580"/>
              <a:ext cx="748187" cy="211538"/>
            </a:xfrm>
            <a:prstGeom prst="rect">
              <a:avLst/>
            </a:prstGeom>
            <a:noFill/>
          </p:spPr>
          <p:txBody>
            <a:bodyPr wrap="square" rtlCol="0">
              <a:spAutoFit/>
            </a:bodyPr>
            <a:lstStyle/>
            <a:p>
              <a:pPr algn="ctr" defTabSz="685800">
                <a:defRPr/>
              </a:pPr>
              <a:r>
                <a:rPr lang="fr-MA" sz="2400" b="1" dirty="0">
                  <a:solidFill>
                    <a:srgbClr val="106585"/>
                  </a:solidFill>
                  <a:latin typeface="Dosis" pitchFamily="2" charset="0"/>
                </a:rPr>
                <a:t>60 min</a:t>
              </a:r>
            </a:p>
          </p:txBody>
        </p:sp>
      </p:grpSp>
      <p:grpSp>
        <p:nvGrpSpPr>
          <p:cNvPr id="44" name="Groupe 43">
            <a:extLst>
              <a:ext uri="{FF2B5EF4-FFF2-40B4-BE49-F238E27FC236}">
                <a16:creationId xmlns:a16="http://schemas.microsoft.com/office/drawing/2014/main" id="{425A953D-5BAB-CEAE-7EF7-38554CFD59A5}"/>
              </a:ext>
            </a:extLst>
          </p:cNvPr>
          <p:cNvGrpSpPr/>
          <p:nvPr/>
        </p:nvGrpSpPr>
        <p:grpSpPr>
          <a:xfrm>
            <a:off x="8573482" y="6392230"/>
            <a:ext cx="2339860" cy="841410"/>
            <a:chOff x="3663231" y="3540342"/>
            <a:chExt cx="1036335" cy="385540"/>
          </a:xfrm>
        </p:grpSpPr>
        <p:sp>
          <p:nvSpPr>
            <p:cNvPr id="45" name="Rectangle : coins arrondis 44">
              <a:extLst>
                <a:ext uri="{FF2B5EF4-FFF2-40B4-BE49-F238E27FC236}">
                  <a16:creationId xmlns:a16="http://schemas.microsoft.com/office/drawing/2014/main" id="{4EE3FD4A-90D2-522B-DA3A-CA7B11DA6F32}"/>
                </a:ext>
              </a:extLst>
            </p:cNvPr>
            <p:cNvSpPr/>
            <p:nvPr/>
          </p:nvSpPr>
          <p:spPr>
            <a:xfrm>
              <a:off x="3848841" y="3631231"/>
              <a:ext cx="748187" cy="269933"/>
            </a:xfrm>
            <a:prstGeom prst="roundRect">
              <a:avLst/>
            </a:prstGeom>
            <a:solidFill>
              <a:schemeClr val="bg1">
                <a:lumMod val="95000"/>
              </a:schemeClr>
            </a:solidFill>
            <a:ln>
              <a:solidFill>
                <a:srgbClr val="1065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fr-MA" sz="2400" dirty="0">
                <a:solidFill>
                  <a:prstClr val="white"/>
                </a:solidFill>
                <a:latin typeface="Dosis" pitchFamily="2" charset="0"/>
              </a:endParaRPr>
            </a:p>
          </p:txBody>
        </p:sp>
        <p:pic>
          <p:nvPicPr>
            <p:cNvPr id="46" name="Picture 2">
              <a:extLst>
                <a:ext uri="{FF2B5EF4-FFF2-40B4-BE49-F238E27FC236}">
                  <a16:creationId xmlns:a16="http://schemas.microsoft.com/office/drawing/2014/main" id="{A140DA6C-6155-4545-8065-1143C136A867}"/>
                </a:ext>
              </a:extLst>
            </p:cNvPr>
            <p:cNvPicPr>
              <a:picLocks noChangeAspect="1" noChangeArrowheads="1"/>
            </p:cNvPicPr>
            <p:nvPr/>
          </p:nvPicPr>
          <p:blipFill>
            <a:blip r:embed="rId7"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663231" y="3540342"/>
              <a:ext cx="340739" cy="385540"/>
            </a:xfrm>
            <a:prstGeom prst="rect">
              <a:avLst/>
            </a:prstGeom>
            <a:noFill/>
            <a:extLst>
              <a:ext uri="{909E8E84-426E-40DD-AFC4-6F175D3DCCD1}">
                <a14:hiddenFill xmlns:a14="http://schemas.microsoft.com/office/drawing/2010/main">
                  <a:solidFill>
                    <a:srgbClr val="FFFFFF"/>
                  </a:solidFill>
                </a14:hiddenFill>
              </a:ext>
            </a:extLst>
          </p:spPr>
        </p:pic>
        <p:sp>
          <p:nvSpPr>
            <p:cNvPr id="47" name="ZoneTexte 46">
              <a:extLst>
                <a:ext uri="{FF2B5EF4-FFF2-40B4-BE49-F238E27FC236}">
                  <a16:creationId xmlns:a16="http://schemas.microsoft.com/office/drawing/2014/main" id="{E05C92E3-AEDA-664A-1912-112C7D4A53AA}"/>
                </a:ext>
              </a:extLst>
            </p:cNvPr>
            <p:cNvSpPr txBox="1"/>
            <p:nvPr/>
          </p:nvSpPr>
          <p:spPr>
            <a:xfrm>
              <a:off x="3951379" y="3617085"/>
              <a:ext cx="748187" cy="211538"/>
            </a:xfrm>
            <a:prstGeom prst="rect">
              <a:avLst/>
            </a:prstGeom>
            <a:noFill/>
          </p:spPr>
          <p:txBody>
            <a:bodyPr wrap="square" rtlCol="0">
              <a:spAutoFit/>
            </a:bodyPr>
            <a:lstStyle/>
            <a:p>
              <a:pPr algn="ctr" defTabSz="685800">
                <a:defRPr/>
              </a:pPr>
              <a:r>
                <a:rPr lang="fr-MA" sz="2400" b="1" dirty="0">
                  <a:solidFill>
                    <a:srgbClr val="106585"/>
                  </a:solidFill>
                  <a:latin typeface="Dosis" pitchFamily="2" charset="0"/>
                </a:rPr>
                <a:t>20 min</a:t>
              </a:r>
            </a:p>
          </p:txBody>
        </p:sp>
      </p:grpSp>
      <p:sp>
        <p:nvSpPr>
          <p:cNvPr id="4" name="TextBox 10">
            <a:extLst>
              <a:ext uri="{FF2B5EF4-FFF2-40B4-BE49-F238E27FC236}">
                <a16:creationId xmlns:a16="http://schemas.microsoft.com/office/drawing/2014/main" id="{679C874B-1583-7AC1-9174-E70182C97A17}"/>
              </a:ext>
            </a:extLst>
          </p:cNvPr>
          <p:cNvSpPr txBox="1"/>
          <p:nvPr/>
        </p:nvSpPr>
        <p:spPr>
          <a:xfrm>
            <a:off x="3223206" y="7828925"/>
            <a:ext cx="5047143" cy="411651"/>
          </a:xfrm>
          <a:prstGeom prst="rect">
            <a:avLst/>
          </a:prstGeom>
        </p:spPr>
        <p:txBody>
          <a:bodyPr wrap="square" lIns="0" tIns="0" rIns="0" bIns="0" rtlCol="0" anchor="t">
            <a:spAutoFit/>
          </a:bodyPr>
          <a:lstStyle/>
          <a:p>
            <a:pPr defTabSz="685800">
              <a:lnSpc>
                <a:spcPts val="3026"/>
              </a:lnSpc>
              <a:defRPr/>
            </a:pPr>
            <a:r>
              <a:rPr lang="en-US" sz="3200" dirty="0">
                <a:solidFill>
                  <a:srgbClr val="106585"/>
                </a:solidFill>
                <a:latin typeface="Carelia"/>
              </a:rPr>
              <a:t>    5.  Jeu</a:t>
            </a:r>
          </a:p>
        </p:txBody>
      </p:sp>
      <p:grpSp>
        <p:nvGrpSpPr>
          <p:cNvPr id="23" name="Groupe 22">
            <a:extLst>
              <a:ext uri="{FF2B5EF4-FFF2-40B4-BE49-F238E27FC236}">
                <a16:creationId xmlns:a16="http://schemas.microsoft.com/office/drawing/2014/main" id="{1A0C51A8-E11B-6924-2BAF-4D912E914DB3}"/>
              </a:ext>
            </a:extLst>
          </p:cNvPr>
          <p:cNvGrpSpPr/>
          <p:nvPr/>
        </p:nvGrpSpPr>
        <p:grpSpPr>
          <a:xfrm>
            <a:off x="8573482" y="7478603"/>
            <a:ext cx="2339860" cy="841410"/>
            <a:chOff x="3663231" y="3540342"/>
            <a:chExt cx="1066274" cy="385540"/>
          </a:xfrm>
        </p:grpSpPr>
        <p:sp>
          <p:nvSpPr>
            <p:cNvPr id="26" name="Rectangle : coins arrondis 25">
              <a:extLst>
                <a:ext uri="{FF2B5EF4-FFF2-40B4-BE49-F238E27FC236}">
                  <a16:creationId xmlns:a16="http://schemas.microsoft.com/office/drawing/2014/main" id="{935FAFB9-98EA-8EFC-D3D6-1B9EB46EC8EA}"/>
                </a:ext>
              </a:extLst>
            </p:cNvPr>
            <p:cNvSpPr/>
            <p:nvPr/>
          </p:nvSpPr>
          <p:spPr>
            <a:xfrm>
              <a:off x="3848841" y="3631231"/>
              <a:ext cx="748187" cy="269933"/>
            </a:xfrm>
            <a:prstGeom prst="roundRect">
              <a:avLst/>
            </a:prstGeom>
            <a:solidFill>
              <a:schemeClr val="bg1">
                <a:lumMod val="95000"/>
              </a:schemeClr>
            </a:solidFill>
            <a:ln>
              <a:solidFill>
                <a:srgbClr val="1065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fr-MA" sz="2400" dirty="0">
                <a:solidFill>
                  <a:prstClr val="white"/>
                </a:solidFill>
                <a:latin typeface="Dosis" pitchFamily="2" charset="0"/>
              </a:endParaRPr>
            </a:p>
          </p:txBody>
        </p:sp>
        <p:pic>
          <p:nvPicPr>
            <p:cNvPr id="35" name="Picture 2">
              <a:extLst>
                <a:ext uri="{FF2B5EF4-FFF2-40B4-BE49-F238E27FC236}">
                  <a16:creationId xmlns:a16="http://schemas.microsoft.com/office/drawing/2014/main" id="{E169AEB0-1091-99F1-5F80-C1707DB78106}"/>
                </a:ext>
              </a:extLst>
            </p:cNvPr>
            <p:cNvPicPr>
              <a:picLocks noChangeAspect="1" noChangeArrowheads="1"/>
            </p:cNvPicPr>
            <p:nvPr/>
          </p:nvPicPr>
          <p:blipFill>
            <a:blip r:embed="rId7"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663231" y="3540342"/>
              <a:ext cx="340739" cy="385540"/>
            </a:xfrm>
            <a:prstGeom prst="rect">
              <a:avLst/>
            </a:prstGeom>
            <a:noFill/>
            <a:extLst>
              <a:ext uri="{909E8E84-426E-40DD-AFC4-6F175D3DCCD1}">
                <a14:hiddenFill xmlns:a14="http://schemas.microsoft.com/office/drawing/2010/main">
                  <a:solidFill>
                    <a:srgbClr val="FFFFFF"/>
                  </a:solidFill>
                </a14:hiddenFill>
              </a:ext>
            </a:extLst>
          </p:spPr>
        </p:pic>
        <p:sp>
          <p:nvSpPr>
            <p:cNvPr id="36" name="ZoneTexte 35">
              <a:extLst>
                <a:ext uri="{FF2B5EF4-FFF2-40B4-BE49-F238E27FC236}">
                  <a16:creationId xmlns:a16="http://schemas.microsoft.com/office/drawing/2014/main" id="{4367458A-610A-CE2D-360B-B0F187070ED6}"/>
                </a:ext>
              </a:extLst>
            </p:cNvPr>
            <p:cNvSpPr txBox="1"/>
            <p:nvPr/>
          </p:nvSpPr>
          <p:spPr>
            <a:xfrm>
              <a:off x="3981318" y="3619032"/>
              <a:ext cx="748187" cy="211538"/>
            </a:xfrm>
            <a:prstGeom prst="rect">
              <a:avLst/>
            </a:prstGeom>
            <a:noFill/>
          </p:spPr>
          <p:txBody>
            <a:bodyPr wrap="square" rtlCol="0">
              <a:spAutoFit/>
            </a:bodyPr>
            <a:lstStyle/>
            <a:p>
              <a:pPr algn="ctr" defTabSz="685800">
                <a:defRPr/>
              </a:pPr>
              <a:r>
                <a:rPr lang="fr-MA" sz="2400" b="1" dirty="0">
                  <a:solidFill>
                    <a:srgbClr val="106585"/>
                  </a:solidFill>
                  <a:latin typeface="Dosis" pitchFamily="2" charset="0"/>
                </a:rPr>
                <a:t>05 min</a:t>
              </a:r>
            </a:p>
          </p:txBody>
        </p:sp>
      </p:grpSp>
      <p:sp>
        <p:nvSpPr>
          <p:cNvPr id="37" name="TextBox 10">
            <a:extLst>
              <a:ext uri="{FF2B5EF4-FFF2-40B4-BE49-F238E27FC236}">
                <a16:creationId xmlns:a16="http://schemas.microsoft.com/office/drawing/2014/main" id="{7AAF2E91-54C3-9CAF-DBD1-1C282127105E}"/>
              </a:ext>
            </a:extLst>
          </p:cNvPr>
          <p:cNvSpPr txBox="1"/>
          <p:nvPr/>
        </p:nvSpPr>
        <p:spPr>
          <a:xfrm>
            <a:off x="3107758" y="6697605"/>
            <a:ext cx="5306182" cy="411651"/>
          </a:xfrm>
          <a:prstGeom prst="rect">
            <a:avLst/>
          </a:prstGeom>
        </p:spPr>
        <p:txBody>
          <a:bodyPr wrap="square" lIns="0" tIns="0" rIns="0" bIns="0" rtlCol="0" anchor="t">
            <a:spAutoFit/>
          </a:bodyPr>
          <a:lstStyle/>
          <a:p>
            <a:pPr defTabSz="685800">
              <a:lnSpc>
                <a:spcPts val="3026"/>
              </a:lnSpc>
              <a:defRPr/>
            </a:pPr>
            <a:r>
              <a:rPr lang="en-US" sz="3200" dirty="0">
                <a:solidFill>
                  <a:srgbClr val="106585"/>
                </a:solidFill>
                <a:latin typeface="Carelia"/>
              </a:rPr>
              <a:t>    4.  Pratique </a:t>
            </a:r>
            <a:r>
              <a:rPr lang="en-US" sz="3200" dirty="0" err="1">
                <a:solidFill>
                  <a:srgbClr val="106585"/>
                </a:solidFill>
                <a:latin typeface="Carelia"/>
              </a:rPr>
              <a:t>autonome</a:t>
            </a:r>
            <a:endParaRPr lang="en-US" sz="3200" dirty="0">
              <a:solidFill>
                <a:srgbClr val="106585"/>
              </a:solidFill>
              <a:latin typeface="Carelia"/>
            </a:endParaRPr>
          </a:p>
        </p:txBody>
      </p:sp>
    </p:spTree>
    <p:extLst>
      <p:ext uri="{BB962C8B-B14F-4D97-AF65-F5344CB8AC3E}">
        <p14:creationId xmlns:p14="http://schemas.microsoft.com/office/powerpoint/2010/main" val="9690778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93CD4-66A9-A951-5095-9F09AEEE1E5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8A878B-A4C0-272B-96B0-A5FDBE57EAF4}"/>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77138367-360E-9D3B-E2A6-BF3357BB1271}"/>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MA" sz="1400" i="1" dirty="0">
              <a:latin typeface="Dosis" pitchFamily="2" charset="0"/>
            </a:endParaRPr>
          </a:p>
        </p:txBody>
      </p:sp>
      <p:graphicFrame>
        <p:nvGraphicFramePr>
          <p:cNvPr id="3" name="Tableau 2">
            <a:extLst>
              <a:ext uri="{FF2B5EF4-FFF2-40B4-BE49-F238E27FC236}">
                <a16:creationId xmlns:a16="http://schemas.microsoft.com/office/drawing/2014/main" id="{1ADD9E83-A8EC-B23C-7736-4A5506919276}"/>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4" name="Rectangle : coins arrondis 23">
            <a:extLst>
              <a:ext uri="{FF2B5EF4-FFF2-40B4-BE49-F238E27FC236}">
                <a16:creationId xmlns:a16="http://schemas.microsoft.com/office/drawing/2014/main" id="{4E17F25F-3F38-D723-9AEA-229ED7CF0BFE}"/>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5" name="Freeform 8">
            <a:extLst>
              <a:ext uri="{FF2B5EF4-FFF2-40B4-BE49-F238E27FC236}">
                <a16:creationId xmlns:a16="http://schemas.microsoft.com/office/drawing/2014/main" id="{2BFF95DC-FDA4-FDB4-EE1D-62B59CD8C02A}"/>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endParaRPr lang="fr-MA" sz="1350" dirty="0">
              <a:solidFill>
                <a:prstClr val="black"/>
              </a:solidFill>
              <a:latin typeface="Dosis" pitchFamily="2" charset="0"/>
            </a:endParaRPr>
          </a:p>
        </p:txBody>
      </p:sp>
      <p:sp>
        <p:nvSpPr>
          <p:cNvPr id="26" name="ZoneTexte 25">
            <a:extLst>
              <a:ext uri="{FF2B5EF4-FFF2-40B4-BE49-F238E27FC236}">
                <a16:creationId xmlns:a16="http://schemas.microsoft.com/office/drawing/2014/main" id="{D44379F3-8B3A-8B4F-CD51-88A8B700D3FF}"/>
              </a:ext>
            </a:extLst>
          </p:cNvPr>
          <p:cNvSpPr txBox="1"/>
          <p:nvPr/>
        </p:nvSpPr>
        <p:spPr>
          <a:xfrm>
            <a:off x="1154930" y="402203"/>
            <a:ext cx="11407116" cy="784830"/>
          </a:xfrm>
          <a:prstGeom prst="rect">
            <a:avLst/>
          </a:prstGeom>
          <a:noFill/>
        </p:spPr>
        <p:txBody>
          <a:bodyPr wrap="square" rtlCol="0">
            <a:spAutoFit/>
          </a:bodyPr>
          <a:lstStyle/>
          <a:p>
            <a:pPr lvl="0" defTabSz="1028675">
              <a:defRPr/>
            </a:pPr>
            <a:r>
              <a:rPr lang="fr-FR" sz="2250" dirty="0">
                <a:solidFill>
                  <a:schemeClr val="bg1">
                    <a:lumMod val="65000"/>
                  </a:schemeClr>
                </a:solidFill>
                <a:latin typeface="Dosis" panose="02010703020202060003" pitchFamily="2" charset="0"/>
              </a:rPr>
              <a:t>Je commence en haut, je descends un petit trait jusqu’à la ligne, puis  je fais un petit arc vers la droite et je termine par un autre  petit trait de haut en bas.</a:t>
            </a:r>
          </a:p>
        </p:txBody>
      </p:sp>
      <p:pic>
        <p:nvPicPr>
          <p:cNvPr id="32" name="Image 31">
            <a:extLst>
              <a:ext uri="{FF2B5EF4-FFF2-40B4-BE49-F238E27FC236}">
                <a16:creationId xmlns:a16="http://schemas.microsoft.com/office/drawing/2014/main" id="{A51A4F12-F750-3FD2-7BDC-0886A05EA4A7}"/>
              </a:ext>
            </a:extLst>
          </p:cNvPr>
          <p:cNvPicPr>
            <a:picLocks noChangeAspect="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2045" y="299581"/>
            <a:ext cx="1141276" cy="1077190"/>
          </a:xfrm>
          <a:prstGeom prst="rect">
            <a:avLst/>
          </a:prstGeom>
        </p:spPr>
      </p:pic>
      <p:pic>
        <p:nvPicPr>
          <p:cNvPr id="4" name="Image 3">
            <a:extLst>
              <a:ext uri="{FF2B5EF4-FFF2-40B4-BE49-F238E27FC236}">
                <a16:creationId xmlns:a16="http://schemas.microsoft.com/office/drawing/2014/main" id="{ADF1F325-4C20-A72C-4E98-3CE08921475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23845" y="2628900"/>
            <a:ext cx="6886955" cy="5029200"/>
          </a:xfrm>
          <a:prstGeom prst="rect">
            <a:avLst/>
          </a:prstGeom>
        </p:spPr>
      </p:pic>
    </p:spTree>
    <p:extLst>
      <p:ext uri="{BB962C8B-B14F-4D97-AF65-F5344CB8AC3E}">
        <p14:creationId xmlns:p14="http://schemas.microsoft.com/office/powerpoint/2010/main" val="2381806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81E37-2457-E112-4BD4-86D2B8E2C5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A50B140-4252-E083-8A9C-278898555371}"/>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60D24AAB-ED21-F111-5B54-BCC82362CC51}"/>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MA" sz="1400" i="1" dirty="0">
              <a:latin typeface="Dosis" pitchFamily="2" charset="0"/>
            </a:endParaRPr>
          </a:p>
        </p:txBody>
      </p:sp>
      <p:graphicFrame>
        <p:nvGraphicFramePr>
          <p:cNvPr id="3" name="Tableau 2">
            <a:extLst>
              <a:ext uri="{FF2B5EF4-FFF2-40B4-BE49-F238E27FC236}">
                <a16:creationId xmlns:a16="http://schemas.microsoft.com/office/drawing/2014/main" id="{618AF404-3E45-469C-602E-3DEF15CE0291}"/>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4" name="Rectangle : coins arrondis 23">
            <a:extLst>
              <a:ext uri="{FF2B5EF4-FFF2-40B4-BE49-F238E27FC236}">
                <a16:creationId xmlns:a16="http://schemas.microsoft.com/office/drawing/2014/main" id="{33460FD4-A0FD-9779-DF97-5BD91A6A82E8}"/>
              </a:ext>
            </a:extLst>
          </p:cNvPr>
          <p:cNvSpPr/>
          <p:nvPr/>
        </p:nvSpPr>
        <p:spPr>
          <a:xfrm>
            <a:off x="292847" y="433022"/>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7" name="ZoneTexte 6">
            <a:extLst>
              <a:ext uri="{FF2B5EF4-FFF2-40B4-BE49-F238E27FC236}">
                <a16:creationId xmlns:a16="http://schemas.microsoft.com/office/drawing/2014/main" id="{15D96F3F-67A7-1089-0965-ECEA3A7D406D}"/>
              </a:ext>
            </a:extLst>
          </p:cNvPr>
          <p:cNvSpPr txBox="1"/>
          <p:nvPr/>
        </p:nvSpPr>
        <p:spPr>
          <a:xfrm>
            <a:off x="1249918" y="502920"/>
            <a:ext cx="11065946" cy="707886"/>
          </a:xfrm>
          <a:prstGeom prst="rect">
            <a:avLst/>
          </a:prstGeom>
          <a:noFill/>
        </p:spPr>
        <p:txBody>
          <a:bodyPr wrap="square" rtlCol="0">
            <a:spAutoFit/>
          </a:bodyPr>
          <a:lstStyle/>
          <a:p>
            <a:r>
              <a:rPr lang="fr-FR" sz="2000" i="1" dirty="0">
                <a:solidFill>
                  <a:schemeClr val="bg1">
                    <a:lumMod val="65000"/>
                  </a:schemeClr>
                </a:solidFill>
                <a:latin typeface="Dosis" panose="02010703020202060003" pitchFamily="2" charset="0"/>
              </a:rPr>
              <a:t>Montrer chaque geste lentement sur le tableau.</a:t>
            </a:r>
          </a:p>
          <a:p>
            <a:r>
              <a:rPr lang="fr-FR" sz="2000" i="1" dirty="0">
                <a:solidFill>
                  <a:schemeClr val="bg1">
                    <a:lumMod val="65000"/>
                  </a:schemeClr>
                </a:solidFill>
                <a:latin typeface="Dosis" panose="02010703020202060003" pitchFamily="2" charset="0"/>
              </a:rPr>
              <a:t>Demander aux élèves de faire le geste avec le doigt dans l’air pendant la démonstration</a:t>
            </a:r>
            <a:r>
              <a:rPr lang="fr-FR" sz="2000" i="1" dirty="0">
                <a:solidFill>
                  <a:prstClr val="white">
                    <a:lumMod val="65000"/>
                  </a:prstClr>
                </a:solidFill>
                <a:latin typeface="Dosis" pitchFamily="2" charset="0"/>
              </a:rPr>
              <a:t>. </a:t>
            </a:r>
            <a:endParaRPr lang="fr-MA" sz="2000" i="1" dirty="0">
              <a:latin typeface="Dosis" pitchFamily="2" charset="0"/>
            </a:endParaRPr>
          </a:p>
        </p:txBody>
      </p:sp>
      <p:pic>
        <p:nvPicPr>
          <p:cNvPr id="6" name="Image 5">
            <a:extLst>
              <a:ext uri="{FF2B5EF4-FFF2-40B4-BE49-F238E27FC236}">
                <a16:creationId xmlns:a16="http://schemas.microsoft.com/office/drawing/2014/main" id="{65E5DE91-702C-3791-4DD4-CAF6C1CAC1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23845" y="2628900"/>
            <a:ext cx="6886955" cy="5029200"/>
          </a:xfrm>
          <a:prstGeom prst="rect">
            <a:avLst/>
          </a:prstGeom>
        </p:spPr>
      </p:pic>
    </p:spTree>
    <p:extLst>
      <p:ext uri="{BB962C8B-B14F-4D97-AF65-F5344CB8AC3E}">
        <p14:creationId xmlns:p14="http://schemas.microsoft.com/office/powerpoint/2010/main" val="3535840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13538-D9FA-AD1E-C7B5-516261FEB66D}"/>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FD004644-A745-DCE9-92B4-312290635901}"/>
              </a:ext>
            </a:extLst>
          </p:cNvPr>
          <p:cNvSpPr/>
          <p:nvPr>
            <p:custDataLst>
              <p:tags r:id="rId1"/>
            </p:custDataLst>
          </p:nvPr>
        </p:nvSpPr>
        <p:spPr>
          <a:xfrm>
            <a:off x="342901" y="1485902"/>
            <a:ext cx="13030202" cy="7179962"/>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nvGrpSpPr>
          <p:cNvPr id="11" name="Groupe 10">
            <a:extLst>
              <a:ext uri="{FF2B5EF4-FFF2-40B4-BE49-F238E27FC236}">
                <a16:creationId xmlns:a16="http://schemas.microsoft.com/office/drawing/2014/main" id="{6C1415F8-C390-3E75-AB8E-D3529C97EB63}"/>
              </a:ext>
            </a:extLst>
          </p:cNvPr>
          <p:cNvGrpSpPr/>
          <p:nvPr>
            <p:custDataLst>
              <p:tags r:id="rId2"/>
            </p:custDataLst>
          </p:nvPr>
        </p:nvGrpSpPr>
        <p:grpSpPr>
          <a:xfrm>
            <a:off x="0" y="0"/>
            <a:ext cx="13716000" cy="10286999"/>
            <a:chOff x="0" y="1"/>
            <a:chExt cx="9144000" cy="6857999"/>
          </a:xfrm>
        </p:grpSpPr>
        <p:sp>
          <p:nvSpPr>
            <p:cNvPr id="15" name="Rectangle 14">
              <a:extLst>
                <a:ext uri="{FF2B5EF4-FFF2-40B4-BE49-F238E27FC236}">
                  <a16:creationId xmlns:a16="http://schemas.microsoft.com/office/drawing/2014/main" id="{73160838-DF25-0AEE-B792-5F8A2DC50EF3}"/>
                </a:ext>
              </a:extLst>
            </p:cNvPr>
            <p:cNvSpPr/>
            <p:nvPr>
              <p:custDataLst>
                <p:tags r:id="rId4"/>
              </p:custDataLst>
            </p:nvPr>
          </p:nvSpPr>
          <p:spPr>
            <a:xfrm>
              <a:off x="0" y="1"/>
              <a:ext cx="9144000" cy="6857999"/>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37507FE-E526-3369-D911-D1F196A2691C}"/>
                </a:ext>
              </a:extLst>
            </p:cNvPr>
            <p:cNvSpPr/>
            <p:nvPr>
              <p:custDataLst>
                <p:tags r:id="rId5"/>
              </p:custDataLst>
            </p:nvPr>
          </p:nvSpPr>
          <p:spPr>
            <a:xfrm>
              <a:off x="190501" y="259752"/>
              <a:ext cx="8762997" cy="6376576"/>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graphicFrame>
        <p:nvGraphicFramePr>
          <p:cNvPr id="9" name="Tableau 8">
            <a:extLst>
              <a:ext uri="{FF2B5EF4-FFF2-40B4-BE49-F238E27FC236}">
                <a16:creationId xmlns:a16="http://schemas.microsoft.com/office/drawing/2014/main" id="{37C3F678-0C51-F641-B142-E360B3177425}"/>
              </a:ext>
            </a:extLst>
          </p:cNvPr>
          <p:cNvGraphicFramePr>
            <a:graphicFrameLocks noGrp="1"/>
          </p:cNvGraphicFramePr>
          <p:nvPr>
            <p:custDataLst>
              <p:tags r:id="rId3"/>
            </p:custDataLst>
          </p:nvPr>
        </p:nvGraphicFramePr>
        <p:xfrm>
          <a:off x="561607" y="-83820"/>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pic>
        <p:nvPicPr>
          <p:cNvPr id="12" name="Image 11">
            <a:extLst>
              <a:ext uri="{FF2B5EF4-FFF2-40B4-BE49-F238E27FC236}">
                <a16:creationId xmlns:a16="http://schemas.microsoft.com/office/drawing/2014/main" id="{B56DCD80-1119-9B25-54FF-6A7955C66DE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982864" y="3060043"/>
            <a:ext cx="5389632" cy="4166918"/>
          </a:xfrm>
          <a:prstGeom prst="rect">
            <a:avLst/>
          </a:prstGeom>
        </p:spPr>
      </p:pic>
      <p:sp>
        <p:nvSpPr>
          <p:cNvPr id="16" name="Rectangle : coins arrondis 15">
            <a:extLst>
              <a:ext uri="{FF2B5EF4-FFF2-40B4-BE49-F238E27FC236}">
                <a16:creationId xmlns:a16="http://schemas.microsoft.com/office/drawing/2014/main" id="{8D55C414-8796-B95B-3EF9-977A086792A3}"/>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17" name="Freeform 8">
            <a:extLst>
              <a:ext uri="{FF2B5EF4-FFF2-40B4-BE49-F238E27FC236}">
                <a16:creationId xmlns:a16="http://schemas.microsoft.com/office/drawing/2014/main" id="{05C95E58-849A-91BA-260C-157272C223F5}"/>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85834"/>
            <a:endParaRPr lang="fr-MA" sz="1350" dirty="0">
              <a:solidFill>
                <a:prstClr val="black"/>
              </a:solidFill>
              <a:latin typeface="Dosis" pitchFamily="2" charset="0"/>
            </a:endParaRPr>
          </a:p>
        </p:txBody>
      </p:sp>
      <p:sp>
        <p:nvSpPr>
          <p:cNvPr id="18" name="ZoneTexte 17">
            <a:extLst>
              <a:ext uri="{FF2B5EF4-FFF2-40B4-BE49-F238E27FC236}">
                <a16:creationId xmlns:a16="http://schemas.microsoft.com/office/drawing/2014/main" id="{98F75F22-BC5E-BA5F-78AA-D53596524ED9}"/>
              </a:ext>
            </a:extLst>
          </p:cNvPr>
          <p:cNvSpPr txBox="1"/>
          <p:nvPr/>
        </p:nvSpPr>
        <p:spPr>
          <a:xfrm>
            <a:off x="1217400" y="542518"/>
            <a:ext cx="11529396" cy="438582"/>
          </a:xfrm>
          <a:prstGeom prst="rect">
            <a:avLst/>
          </a:prstGeom>
          <a:noFill/>
        </p:spPr>
        <p:txBody>
          <a:bodyPr wrap="square" rtlCol="0">
            <a:spAutoFit/>
          </a:bodyPr>
          <a:lstStyle/>
          <a:p>
            <a:pPr marL="0" marR="0" lvl="0" indent="0" algn="l" defTabSz="1028675" rtl="0" eaLnBrk="1" fontAlgn="auto" latinLnBrk="0" hangingPunct="1">
              <a:lnSpc>
                <a:spcPct val="100000"/>
              </a:lnSpc>
              <a:spcBef>
                <a:spcPts val="0"/>
              </a:spcBef>
              <a:spcAft>
                <a:spcPts val="0"/>
              </a:spcAft>
              <a:buClrTx/>
              <a:buSzTx/>
              <a:buFontTx/>
              <a:buNone/>
              <a:tabLst/>
              <a:defRPr/>
            </a:pPr>
            <a:r>
              <a:rPr kumimoji="0" lang="fr-FR" sz="225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Prenez vos ardoises et écrivez la lettre u minuscule . </a:t>
            </a:r>
          </a:p>
        </p:txBody>
      </p:sp>
    </p:spTree>
    <p:extLst>
      <p:ext uri="{BB962C8B-B14F-4D97-AF65-F5344CB8AC3E}">
        <p14:creationId xmlns:p14="http://schemas.microsoft.com/office/powerpoint/2010/main" val="15763846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9BE95-1B45-D945-85E5-A12F73B1C25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28CB09D-54AC-B5F9-0357-D0DCECB8CA8E}"/>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493AEF9C-7ACD-30F2-B6B2-7BDE66CD4D20}"/>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145C1A81-02DC-6EF7-82F8-A2C00530109A}"/>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78" name="Rectangle : coins arrondis 77">
            <a:extLst>
              <a:ext uri="{FF2B5EF4-FFF2-40B4-BE49-F238E27FC236}">
                <a16:creationId xmlns:a16="http://schemas.microsoft.com/office/drawing/2014/main" id="{F4369B78-FDD9-8E55-DF86-D21B809D858D}"/>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79" name="Freeform 8">
            <a:extLst>
              <a:ext uri="{FF2B5EF4-FFF2-40B4-BE49-F238E27FC236}">
                <a16:creationId xmlns:a16="http://schemas.microsoft.com/office/drawing/2014/main" id="{DA10206E-0E82-62A2-AAD2-D03859E2ABA7}"/>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endParaRPr lang="fr-MA" sz="1350" dirty="0">
              <a:solidFill>
                <a:prstClr val="black"/>
              </a:solidFill>
              <a:latin typeface="Dosis" pitchFamily="2" charset="0"/>
            </a:endParaRPr>
          </a:p>
        </p:txBody>
      </p:sp>
      <p:sp>
        <p:nvSpPr>
          <p:cNvPr id="80" name="ZoneTexte 79">
            <a:extLst>
              <a:ext uri="{FF2B5EF4-FFF2-40B4-BE49-F238E27FC236}">
                <a16:creationId xmlns:a16="http://schemas.microsoft.com/office/drawing/2014/main" id="{FEEDAB1C-7A0D-E84E-31C5-E0764B2151E7}"/>
              </a:ext>
            </a:extLst>
          </p:cNvPr>
          <p:cNvSpPr txBox="1"/>
          <p:nvPr>
            <p:custDataLst>
              <p:tags r:id="rId2"/>
            </p:custDataLst>
          </p:nvPr>
        </p:nvSpPr>
        <p:spPr>
          <a:xfrm>
            <a:off x="1217275" y="562808"/>
            <a:ext cx="11529396" cy="438582"/>
          </a:xfrm>
          <a:prstGeom prst="rect">
            <a:avLst/>
          </a:prstGeom>
          <a:noFill/>
        </p:spPr>
        <p:txBody>
          <a:bodyPr wrap="square" rtlCol="0">
            <a:spAutoFit/>
          </a:bodyPr>
          <a:lstStyle/>
          <a:p>
            <a:pPr lvl="0" defTabSz="1028727">
              <a:defRPr/>
            </a:pPr>
            <a:r>
              <a:rPr kumimoji="0" lang="fr-FR" sz="2250" b="1" i="0" u="none" strike="noStrike" kern="1200" cap="none" spc="0" normalizeH="0" baseline="0" noProof="0" dirty="0">
                <a:ln>
                  <a:noFill/>
                </a:ln>
                <a:solidFill>
                  <a:prstClr val="white">
                    <a:lumMod val="65000"/>
                  </a:prstClr>
                </a:solidFill>
                <a:effectLst/>
                <a:uLnTx/>
                <a:uFillTx/>
                <a:latin typeface="Dosis"/>
                <a:ea typeface="+mn-ea"/>
                <a:cs typeface="+mn-cs"/>
              </a:rPr>
              <a:t>Je vais vous montrer comment écrire la lettre </a:t>
            </a:r>
            <a:r>
              <a:rPr lang="fr-FR" sz="2250" b="1" dirty="0">
                <a:solidFill>
                  <a:prstClr val="white">
                    <a:lumMod val="65000"/>
                  </a:prstClr>
                </a:solidFill>
                <a:latin typeface="Dosis"/>
              </a:rPr>
              <a:t>U</a:t>
            </a:r>
            <a:r>
              <a:rPr kumimoji="0" lang="fr-FR" sz="2250" b="1" i="0" u="none" strike="noStrike" kern="1200" cap="none" spc="0" normalizeH="0" baseline="0" noProof="0" dirty="0">
                <a:ln>
                  <a:noFill/>
                </a:ln>
                <a:solidFill>
                  <a:prstClr val="white">
                    <a:lumMod val="65000"/>
                  </a:prstClr>
                </a:solidFill>
                <a:effectLst/>
                <a:uLnTx/>
                <a:uFillTx/>
                <a:latin typeface="Dosis"/>
                <a:ea typeface="+mn-ea"/>
                <a:cs typeface="+mn-cs"/>
              </a:rPr>
              <a:t> majuscule.</a:t>
            </a:r>
            <a:r>
              <a:rPr lang="fr-FR" sz="2250" b="1" dirty="0">
                <a:solidFill>
                  <a:prstClr val="white">
                    <a:lumMod val="65000"/>
                  </a:prstClr>
                </a:solidFill>
                <a:latin typeface="Dosis"/>
              </a:rPr>
              <a:t> </a:t>
            </a:r>
            <a:endParaRPr kumimoji="0" lang="fr-FR" sz="2250" b="1" i="0" u="none" strike="noStrike" kern="1200" cap="none" spc="0" normalizeH="0" baseline="0" noProof="0" dirty="0">
              <a:ln>
                <a:noFill/>
              </a:ln>
              <a:solidFill>
                <a:prstClr val="white">
                  <a:lumMod val="65000"/>
                </a:prstClr>
              </a:solidFill>
              <a:effectLst/>
              <a:uLnTx/>
              <a:uFillTx/>
              <a:latin typeface="Dosis"/>
              <a:ea typeface="+mn-ea"/>
              <a:cs typeface="+mn-cs"/>
            </a:endParaRPr>
          </a:p>
        </p:txBody>
      </p:sp>
      <p:pic>
        <p:nvPicPr>
          <p:cNvPr id="4" name="Image 3">
            <a:extLst>
              <a:ext uri="{FF2B5EF4-FFF2-40B4-BE49-F238E27FC236}">
                <a16:creationId xmlns:a16="http://schemas.microsoft.com/office/drawing/2014/main" id="{DFA46B6F-3FE6-FEAF-0736-4FBF76765EC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68301" y="2552700"/>
            <a:ext cx="7503198" cy="5410200"/>
          </a:xfrm>
          <a:prstGeom prst="rect">
            <a:avLst/>
          </a:prstGeom>
        </p:spPr>
      </p:pic>
    </p:spTree>
    <p:extLst>
      <p:ext uri="{BB962C8B-B14F-4D97-AF65-F5344CB8AC3E}">
        <p14:creationId xmlns:p14="http://schemas.microsoft.com/office/powerpoint/2010/main" val="2304131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5B89E-F306-502B-97FB-CCC3C57BCB4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391B4AF-39C1-9834-E01D-F056CDFD9A1D}"/>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58234748-5113-03CB-A2A9-53DED25C7DC1}"/>
              </a:ext>
            </a:extLst>
          </p:cNvPr>
          <p:cNvSpPr/>
          <p:nvPr/>
        </p:nvSpPr>
        <p:spPr>
          <a:xfrm>
            <a:off x="265955" y="454112"/>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34">
              <a:defRPr/>
            </a:pPr>
            <a:r>
              <a:rPr lang="fr-FR" sz="1400"/>
              <a:t>Je descends un trait droit et j’ajoute une barre en haut.</a:t>
            </a: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2895CEBF-0C08-FD4B-1244-527B6B8A6A98}"/>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14" name="Rectangle : coins arrondis 13">
            <a:extLst>
              <a:ext uri="{FF2B5EF4-FFF2-40B4-BE49-F238E27FC236}">
                <a16:creationId xmlns:a16="http://schemas.microsoft.com/office/drawing/2014/main" id="{C5C6F7B9-3C4A-F604-BB56-0B0E1B5E7B0A}"/>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15" name="Freeform 8">
            <a:extLst>
              <a:ext uri="{FF2B5EF4-FFF2-40B4-BE49-F238E27FC236}">
                <a16:creationId xmlns:a16="http://schemas.microsoft.com/office/drawing/2014/main" id="{6795C37A-080D-0CF8-B32E-9FCE632063DC}"/>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4"/>
            <a:endParaRPr lang="fr-MA" sz="1350" dirty="0">
              <a:solidFill>
                <a:prstClr val="black"/>
              </a:solidFill>
              <a:latin typeface="Dosis" pitchFamily="2" charset="0"/>
            </a:endParaRPr>
          </a:p>
        </p:txBody>
      </p:sp>
      <p:pic>
        <p:nvPicPr>
          <p:cNvPr id="17" name="Image 16">
            <a:extLst>
              <a:ext uri="{FF2B5EF4-FFF2-40B4-BE49-F238E27FC236}">
                <a16:creationId xmlns:a16="http://schemas.microsoft.com/office/drawing/2014/main" id="{52D02E0C-8FA2-D445-E675-7F57D2BCE63F}"/>
              </a:ext>
            </a:extLst>
          </p:cNvPr>
          <p:cNvPicPr>
            <a:picLocks noChangeAspect="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2045" y="299581"/>
            <a:ext cx="1141276" cy="1077190"/>
          </a:xfrm>
          <a:prstGeom prst="rect">
            <a:avLst/>
          </a:prstGeom>
        </p:spPr>
      </p:pic>
      <p:sp>
        <p:nvSpPr>
          <p:cNvPr id="19" name="ZoneTexte 18">
            <a:extLst>
              <a:ext uri="{FF2B5EF4-FFF2-40B4-BE49-F238E27FC236}">
                <a16:creationId xmlns:a16="http://schemas.microsoft.com/office/drawing/2014/main" id="{EAFBB44D-5DFA-A465-2CF8-8A5389F8990E}"/>
              </a:ext>
            </a:extLst>
          </p:cNvPr>
          <p:cNvSpPr txBox="1"/>
          <p:nvPr>
            <p:custDataLst>
              <p:tags r:id="rId3"/>
            </p:custDataLst>
          </p:nvPr>
        </p:nvSpPr>
        <p:spPr>
          <a:xfrm>
            <a:off x="1162025" y="474512"/>
            <a:ext cx="11763301" cy="784830"/>
          </a:xfrm>
          <a:prstGeom prst="rect">
            <a:avLst/>
          </a:prstGeom>
          <a:noFill/>
        </p:spPr>
        <p:txBody>
          <a:bodyPr wrap="square" rtlCol="0">
            <a:spAutoFit/>
          </a:bodyPr>
          <a:lstStyle/>
          <a:p>
            <a:pPr lvl="0" defTabSz="1028675">
              <a:defRPr/>
            </a:pPr>
            <a:r>
              <a:rPr lang="fr-FR" sz="2250" b="1" dirty="0">
                <a:solidFill>
                  <a:prstClr val="white">
                    <a:lumMod val="65000"/>
                  </a:prstClr>
                </a:solidFill>
                <a:latin typeface="Dosis" panose="02010703020202060003" pitchFamily="2" charset="0"/>
              </a:rPr>
              <a:t>Regardez comment je fais </a:t>
            </a:r>
            <a:r>
              <a:rPr lang="fr-FR" sz="2250" dirty="0">
                <a:solidFill>
                  <a:schemeClr val="bg1">
                    <a:lumMod val="65000"/>
                  </a:schemeClr>
                </a:solidFill>
                <a:latin typeface="Dosis" panose="02010703020202060003" pitchFamily="2" charset="0"/>
              </a:rPr>
              <a:t>Je commence en haut, je descends un grand trait jusqu’à la ligne, puis  je fais un arc vers la droite et je remonte pour finir en haut. </a:t>
            </a:r>
          </a:p>
        </p:txBody>
      </p:sp>
      <p:pic>
        <p:nvPicPr>
          <p:cNvPr id="6" name="Image 5">
            <a:extLst>
              <a:ext uri="{FF2B5EF4-FFF2-40B4-BE49-F238E27FC236}">
                <a16:creationId xmlns:a16="http://schemas.microsoft.com/office/drawing/2014/main" id="{B49F1324-6E96-2040-3201-3417F2DBB53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68301" y="2552700"/>
            <a:ext cx="7579398" cy="5410200"/>
          </a:xfrm>
          <a:prstGeom prst="rect">
            <a:avLst/>
          </a:prstGeom>
        </p:spPr>
      </p:pic>
    </p:spTree>
    <p:extLst>
      <p:ext uri="{BB962C8B-B14F-4D97-AF65-F5344CB8AC3E}">
        <p14:creationId xmlns:p14="http://schemas.microsoft.com/office/powerpoint/2010/main" val="15154493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BE230-87EF-49C0-6E91-DC83F3E36F5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AF1D4A-98A1-7C63-D767-12741130D930}"/>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360A982F-EC9D-4DC0-2838-082775F812D2}"/>
              </a:ext>
            </a:extLst>
          </p:cNvPr>
          <p:cNvSpPr/>
          <p:nvPr/>
        </p:nvSpPr>
        <p:spPr>
          <a:xfrm>
            <a:off x="265955" y="454112"/>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85834">
              <a:defRPr/>
            </a:pPr>
            <a:r>
              <a:rPr lang="fr-FR" sz="1400" dirty="0"/>
              <a:t>Je descends un trait droit et j’ajoute une barre en haut.</a:t>
            </a: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47588073-847B-E89E-B9B0-589E4DCA2EAD}"/>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14" name="Rectangle : coins arrondis 13">
            <a:extLst>
              <a:ext uri="{FF2B5EF4-FFF2-40B4-BE49-F238E27FC236}">
                <a16:creationId xmlns:a16="http://schemas.microsoft.com/office/drawing/2014/main" id="{D86FF511-7622-373E-5C6E-9B904A21B93A}"/>
              </a:ext>
            </a:extLst>
          </p:cNvPr>
          <p:cNvSpPr/>
          <p:nvPr/>
        </p:nvSpPr>
        <p:spPr>
          <a:xfrm>
            <a:off x="253276" y="358486"/>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9" name="ZoneTexte 8">
            <a:extLst>
              <a:ext uri="{FF2B5EF4-FFF2-40B4-BE49-F238E27FC236}">
                <a16:creationId xmlns:a16="http://schemas.microsoft.com/office/drawing/2014/main" id="{A35492A2-B51E-5BF7-B091-E611489B59B9}"/>
              </a:ext>
            </a:extLst>
          </p:cNvPr>
          <p:cNvSpPr txBox="1"/>
          <p:nvPr/>
        </p:nvSpPr>
        <p:spPr>
          <a:xfrm>
            <a:off x="1905001" y="488748"/>
            <a:ext cx="10820400" cy="707886"/>
          </a:xfrm>
          <a:prstGeom prst="rect">
            <a:avLst/>
          </a:prstGeom>
          <a:noFill/>
        </p:spPr>
        <p:txBody>
          <a:bodyPr wrap="square">
            <a:spAutoFit/>
          </a:bodyPr>
          <a:lstStyle/>
          <a:p>
            <a:r>
              <a:rPr lang="fr-FR" sz="2000" i="1" dirty="0">
                <a:solidFill>
                  <a:prstClr val="white">
                    <a:lumMod val="65000"/>
                  </a:prstClr>
                </a:solidFill>
                <a:latin typeface="Dosis" pitchFamily="2" charset="0"/>
              </a:rPr>
              <a:t>Démonstration par l’enseignant(e ) au tableau. </a:t>
            </a:r>
          </a:p>
          <a:p>
            <a:r>
              <a:rPr lang="fr-FR" sz="2000" i="1" dirty="0">
                <a:solidFill>
                  <a:prstClr val="white">
                    <a:lumMod val="65000"/>
                  </a:prstClr>
                </a:solidFill>
                <a:latin typeface="Dosis" pitchFamily="2" charset="0"/>
              </a:rPr>
              <a:t>Demander aux élèves de faire le geste avec le doigt dans l’air pendant la démonstration. </a:t>
            </a:r>
            <a:endParaRPr lang="fr-MA" sz="2000" i="1" dirty="0">
              <a:latin typeface="Dosis" pitchFamily="2" charset="0"/>
            </a:endParaRPr>
          </a:p>
        </p:txBody>
      </p:sp>
      <p:pic>
        <p:nvPicPr>
          <p:cNvPr id="7" name="Image 6">
            <a:extLst>
              <a:ext uri="{FF2B5EF4-FFF2-40B4-BE49-F238E27FC236}">
                <a16:creationId xmlns:a16="http://schemas.microsoft.com/office/drawing/2014/main" id="{C8F2CDC0-4A51-550B-14BA-C4C17429FF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68301" y="2552700"/>
            <a:ext cx="7579398" cy="5410200"/>
          </a:xfrm>
          <a:prstGeom prst="rect">
            <a:avLst/>
          </a:prstGeom>
        </p:spPr>
      </p:pic>
    </p:spTree>
    <p:extLst>
      <p:ext uri="{BB962C8B-B14F-4D97-AF65-F5344CB8AC3E}">
        <p14:creationId xmlns:p14="http://schemas.microsoft.com/office/powerpoint/2010/main" val="406601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CBDEB-30E9-1926-0FF8-1C701B431E36}"/>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9B434D6A-0F07-96FC-778A-587086F20274}"/>
              </a:ext>
            </a:extLst>
          </p:cNvPr>
          <p:cNvSpPr/>
          <p:nvPr>
            <p:custDataLst>
              <p:tags r:id="rId1"/>
            </p:custDataLst>
          </p:nvPr>
        </p:nvSpPr>
        <p:spPr>
          <a:xfrm>
            <a:off x="342901" y="1485902"/>
            <a:ext cx="13030202" cy="7179962"/>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nvGrpSpPr>
          <p:cNvPr id="11" name="Groupe 10">
            <a:extLst>
              <a:ext uri="{FF2B5EF4-FFF2-40B4-BE49-F238E27FC236}">
                <a16:creationId xmlns:a16="http://schemas.microsoft.com/office/drawing/2014/main" id="{817D2C4F-2E78-BC82-FD68-C35B9369B00D}"/>
              </a:ext>
            </a:extLst>
          </p:cNvPr>
          <p:cNvGrpSpPr/>
          <p:nvPr>
            <p:custDataLst>
              <p:tags r:id="rId2"/>
            </p:custDataLst>
          </p:nvPr>
        </p:nvGrpSpPr>
        <p:grpSpPr>
          <a:xfrm>
            <a:off x="0" y="0"/>
            <a:ext cx="13716000" cy="10286999"/>
            <a:chOff x="0" y="1"/>
            <a:chExt cx="9144000" cy="6857999"/>
          </a:xfrm>
        </p:grpSpPr>
        <p:sp>
          <p:nvSpPr>
            <p:cNvPr id="15" name="Rectangle 14">
              <a:extLst>
                <a:ext uri="{FF2B5EF4-FFF2-40B4-BE49-F238E27FC236}">
                  <a16:creationId xmlns:a16="http://schemas.microsoft.com/office/drawing/2014/main" id="{41E52320-BCDA-513A-7B4F-AACD597D5F5B}"/>
                </a:ext>
              </a:extLst>
            </p:cNvPr>
            <p:cNvSpPr/>
            <p:nvPr>
              <p:custDataLst>
                <p:tags r:id="rId4"/>
              </p:custDataLst>
            </p:nvPr>
          </p:nvSpPr>
          <p:spPr>
            <a:xfrm>
              <a:off x="0" y="1"/>
              <a:ext cx="9144000" cy="6857999"/>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6D153255-AF34-9B05-8588-D47FCD270B91}"/>
                </a:ext>
              </a:extLst>
            </p:cNvPr>
            <p:cNvSpPr/>
            <p:nvPr>
              <p:custDataLst>
                <p:tags r:id="rId5"/>
              </p:custDataLst>
            </p:nvPr>
          </p:nvSpPr>
          <p:spPr>
            <a:xfrm>
              <a:off x="190501" y="259752"/>
              <a:ext cx="8762997" cy="6376576"/>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graphicFrame>
        <p:nvGraphicFramePr>
          <p:cNvPr id="9" name="Tableau 8">
            <a:extLst>
              <a:ext uri="{FF2B5EF4-FFF2-40B4-BE49-F238E27FC236}">
                <a16:creationId xmlns:a16="http://schemas.microsoft.com/office/drawing/2014/main" id="{579714AC-FC63-6094-FE7A-E5E9A9AD26A5}"/>
              </a:ext>
            </a:extLst>
          </p:cNvPr>
          <p:cNvGraphicFramePr>
            <a:graphicFrameLocks noGrp="1"/>
          </p:cNvGraphicFramePr>
          <p:nvPr>
            <p:custDataLst>
              <p:tags r:id="rId3"/>
            </p:custDataLst>
          </p:nvPr>
        </p:nvGraphicFramePr>
        <p:xfrm>
          <a:off x="561607" y="-83820"/>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pic>
        <p:nvPicPr>
          <p:cNvPr id="12" name="Image 11">
            <a:extLst>
              <a:ext uri="{FF2B5EF4-FFF2-40B4-BE49-F238E27FC236}">
                <a16:creationId xmlns:a16="http://schemas.microsoft.com/office/drawing/2014/main" id="{462C0C28-F68F-3AF7-17CB-983A1175618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982864" y="3060043"/>
            <a:ext cx="5389632" cy="4166918"/>
          </a:xfrm>
          <a:prstGeom prst="rect">
            <a:avLst/>
          </a:prstGeom>
        </p:spPr>
      </p:pic>
      <p:sp>
        <p:nvSpPr>
          <p:cNvPr id="16" name="Rectangle : coins arrondis 15">
            <a:extLst>
              <a:ext uri="{FF2B5EF4-FFF2-40B4-BE49-F238E27FC236}">
                <a16:creationId xmlns:a16="http://schemas.microsoft.com/office/drawing/2014/main" id="{525E326C-0DF8-7783-1D88-AC0A8799C8D8}"/>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17" name="Freeform 8">
            <a:extLst>
              <a:ext uri="{FF2B5EF4-FFF2-40B4-BE49-F238E27FC236}">
                <a16:creationId xmlns:a16="http://schemas.microsoft.com/office/drawing/2014/main" id="{08D88B44-382E-588D-2545-C19FA45197F1}"/>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85834"/>
            <a:endParaRPr lang="fr-MA" sz="1350" dirty="0">
              <a:solidFill>
                <a:prstClr val="black"/>
              </a:solidFill>
              <a:latin typeface="Dosis" pitchFamily="2" charset="0"/>
            </a:endParaRPr>
          </a:p>
        </p:txBody>
      </p:sp>
      <p:sp>
        <p:nvSpPr>
          <p:cNvPr id="18" name="ZoneTexte 17">
            <a:extLst>
              <a:ext uri="{FF2B5EF4-FFF2-40B4-BE49-F238E27FC236}">
                <a16:creationId xmlns:a16="http://schemas.microsoft.com/office/drawing/2014/main" id="{A2FB313B-96E5-F027-0BC5-F22EA2215050}"/>
              </a:ext>
            </a:extLst>
          </p:cNvPr>
          <p:cNvSpPr txBox="1"/>
          <p:nvPr/>
        </p:nvSpPr>
        <p:spPr>
          <a:xfrm>
            <a:off x="1217400" y="618604"/>
            <a:ext cx="11529396" cy="438582"/>
          </a:xfrm>
          <a:prstGeom prst="rect">
            <a:avLst/>
          </a:prstGeom>
          <a:noFill/>
        </p:spPr>
        <p:txBody>
          <a:bodyPr wrap="square" rtlCol="0">
            <a:spAutoFit/>
          </a:bodyPr>
          <a:lstStyle/>
          <a:p>
            <a:pPr marL="0" marR="0" lvl="0" indent="0" algn="l" defTabSz="1028675" rtl="0" eaLnBrk="1" fontAlgn="auto" latinLnBrk="0" hangingPunct="1">
              <a:lnSpc>
                <a:spcPct val="100000"/>
              </a:lnSpc>
              <a:spcBef>
                <a:spcPts val="0"/>
              </a:spcBef>
              <a:spcAft>
                <a:spcPts val="0"/>
              </a:spcAft>
              <a:buClrTx/>
              <a:buSzTx/>
              <a:buFontTx/>
              <a:buNone/>
              <a:tabLst/>
              <a:defRPr/>
            </a:pPr>
            <a:r>
              <a:rPr kumimoji="0" lang="fr-FR" sz="225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Prenez vos ardoises et écrivez la lettre U majuscule . </a:t>
            </a:r>
          </a:p>
        </p:txBody>
      </p:sp>
    </p:spTree>
    <p:extLst>
      <p:ext uri="{BB962C8B-B14F-4D97-AF65-F5344CB8AC3E}">
        <p14:creationId xmlns:p14="http://schemas.microsoft.com/office/powerpoint/2010/main" val="9118120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5B0A2-A378-8DFC-FFAF-D0F60FF57E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713D751-C1AC-D10F-023D-1C4FC88C5D86}"/>
              </a:ext>
            </a:extLst>
          </p:cNvPr>
          <p:cNvSpPr/>
          <p:nvPr/>
        </p:nvSpPr>
        <p:spPr>
          <a:xfrm>
            <a:off x="0" y="0"/>
            <a:ext cx="13716000" cy="10286999"/>
          </a:xfrm>
          <a:prstGeom prst="rect">
            <a:avLst/>
          </a:prstGeom>
          <a:solidFill>
            <a:srgbClr val="829D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6" name="Rectangle : coins arrondis 5">
            <a:extLst>
              <a:ext uri="{FF2B5EF4-FFF2-40B4-BE49-F238E27FC236}">
                <a16:creationId xmlns:a16="http://schemas.microsoft.com/office/drawing/2014/main" id="{C30EB0F1-9F63-5165-062F-CAB87F192D0C}"/>
              </a:ext>
            </a:extLst>
          </p:cNvPr>
          <p:cNvSpPr/>
          <p:nvPr/>
        </p:nvSpPr>
        <p:spPr>
          <a:xfrm>
            <a:off x="275854" y="4191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F442CF7B-F90E-F26A-CECF-05D5EF245574}"/>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2" name="Freeform 8">
            <a:extLst>
              <a:ext uri="{FF2B5EF4-FFF2-40B4-BE49-F238E27FC236}">
                <a16:creationId xmlns:a16="http://schemas.microsoft.com/office/drawing/2014/main" id="{4503BBA9-E71D-9971-7F62-51D76EC6EF1F}"/>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endParaRPr lang="fr-MA" sz="1350" dirty="0">
              <a:solidFill>
                <a:prstClr val="black"/>
              </a:solidFill>
              <a:latin typeface="Dosis" pitchFamily="2" charset="0"/>
            </a:endParaRPr>
          </a:p>
        </p:txBody>
      </p:sp>
      <p:graphicFrame>
        <p:nvGraphicFramePr>
          <p:cNvPr id="8" name="Tableau 7">
            <a:extLst>
              <a:ext uri="{FF2B5EF4-FFF2-40B4-BE49-F238E27FC236}">
                <a16:creationId xmlns:a16="http://schemas.microsoft.com/office/drawing/2014/main" id="{5301B258-AAD4-B4F8-20E6-B199932B6A17}"/>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75000"/>
                            </a:schemeClr>
                          </a:solidFill>
                          <a:latin typeface="Dosis" pitchFamily="2" charset="0"/>
                        </a:rPr>
                        <a:t>2. </a:t>
                      </a:r>
                      <a:r>
                        <a:rPr lang="fr-FR" sz="1800" b="1" kern="1200" dirty="0">
                          <a:solidFill>
                            <a:schemeClr val="bg1">
                              <a:lumMod val="75000"/>
                            </a:schemeClr>
                          </a:solidFill>
                          <a:latin typeface="Dosis" pitchFamily="2" charset="0"/>
                          <a:ea typeface="+mn-ea"/>
                          <a:cs typeface="+mn-cs"/>
                        </a:rPr>
                        <a:t>Vocabulaire</a:t>
                      </a:r>
                      <a:endParaRPr lang="fr-FR" sz="1800" b="1" dirty="0">
                        <a:solidFill>
                          <a:schemeClr val="bg1">
                            <a:lumMod val="7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ZoneTexte 3">
            <a:extLst>
              <a:ext uri="{FF2B5EF4-FFF2-40B4-BE49-F238E27FC236}">
                <a16:creationId xmlns:a16="http://schemas.microsoft.com/office/drawing/2014/main" id="{D6B9B448-51E1-D0E2-D312-36FC533EE39A}"/>
              </a:ext>
            </a:extLst>
          </p:cNvPr>
          <p:cNvSpPr txBox="1"/>
          <p:nvPr/>
        </p:nvSpPr>
        <p:spPr>
          <a:xfrm>
            <a:off x="1217399" y="483432"/>
            <a:ext cx="11099623" cy="445828"/>
          </a:xfrm>
          <a:prstGeom prst="rect">
            <a:avLst/>
          </a:prstGeom>
          <a:noFill/>
        </p:spPr>
        <p:txBody>
          <a:bodyPr wrap="square">
            <a:spAutoFit/>
          </a:bodyPr>
          <a:lstStyle/>
          <a:p>
            <a:pPr marL="0" lvl="1" defTabSz="685834">
              <a:lnSpc>
                <a:spcPts val="3017"/>
              </a:lnSpc>
              <a:spcBef>
                <a:spcPct val="0"/>
              </a:spcBef>
            </a:pPr>
            <a:r>
              <a:rPr lang="fr-FR" sz="2250" b="1" dirty="0">
                <a:solidFill>
                  <a:prstClr val="white">
                    <a:lumMod val="65000"/>
                  </a:prstClr>
                </a:solidFill>
                <a:latin typeface="Dosis" panose="02010703020202060003" pitchFamily="2" charset="0"/>
              </a:rPr>
              <a:t>C’est la lettre v minuscule. Elle fait le son</a:t>
            </a:r>
            <a:r>
              <a:rPr lang="fr-MA" sz="2250" b="1" dirty="0">
                <a:solidFill>
                  <a:prstClr val="white">
                    <a:lumMod val="65000"/>
                  </a:prstClr>
                </a:solidFill>
                <a:latin typeface="Dosis" panose="02010703020202060003" pitchFamily="2" charset="0"/>
              </a:rPr>
              <a:t> «v »</a:t>
            </a:r>
            <a:r>
              <a:rPr lang="fr-FR" sz="2250" b="1" dirty="0">
                <a:solidFill>
                  <a:prstClr val="white">
                    <a:lumMod val="65000"/>
                  </a:prstClr>
                </a:solidFill>
                <a:latin typeface="Dosis" panose="02010703020202060003" pitchFamily="2" charset="0"/>
              </a:rPr>
              <a:t>. Lisons ensemble </a:t>
            </a:r>
            <a:r>
              <a:rPr lang="fr-MA" sz="2250" b="1" dirty="0">
                <a:solidFill>
                  <a:prstClr val="white">
                    <a:lumMod val="65000"/>
                  </a:prstClr>
                </a:solidFill>
                <a:latin typeface="Dosis" panose="02010703020202060003" pitchFamily="2" charset="0"/>
              </a:rPr>
              <a:t>«v». </a:t>
            </a:r>
          </a:p>
        </p:txBody>
      </p:sp>
      <p:sp>
        <p:nvSpPr>
          <p:cNvPr id="7" name="ZoneTexte 6">
            <a:extLst>
              <a:ext uri="{FF2B5EF4-FFF2-40B4-BE49-F238E27FC236}">
                <a16:creationId xmlns:a16="http://schemas.microsoft.com/office/drawing/2014/main" id="{7F0D7DD3-D868-0906-2D9E-7D98A6D4C809}"/>
              </a:ext>
            </a:extLst>
          </p:cNvPr>
          <p:cNvSpPr txBox="1"/>
          <p:nvPr/>
        </p:nvSpPr>
        <p:spPr>
          <a:xfrm>
            <a:off x="4795839" y="1919541"/>
            <a:ext cx="4124323" cy="6447919"/>
          </a:xfrm>
          <a:prstGeom prst="rect">
            <a:avLst/>
          </a:prstGeom>
          <a:noFill/>
        </p:spPr>
        <p:txBody>
          <a:bodyPr wrap="square">
            <a:spAutoFit/>
          </a:bodyPr>
          <a:lstStyle/>
          <a:p>
            <a:pPr algn="ctr"/>
            <a:r>
              <a:rPr lang="fr-MA" sz="41300" b="1" dirty="0">
                <a:solidFill>
                  <a:srgbClr val="106585"/>
                </a:solidFill>
                <a:latin typeface="Dosis" panose="02010703020202060003" pitchFamily="2" charset="0"/>
              </a:rPr>
              <a:t>v</a:t>
            </a:r>
            <a:endParaRPr lang="fr-MA" sz="41300" dirty="0">
              <a:latin typeface="Dosis" panose="02010703020202060003" pitchFamily="2" charset="0"/>
            </a:endParaRPr>
          </a:p>
        </p:txBody>
      </p:sp>
    </p:spTree>
    <p:extLst>
      <p:ext uri="{BB962C8B-B14F-4D97-AF65-F5344CB8AC3E}">
        <p14:creationId xmlns:p14="http://schemas.microsoft.com/office/powerpoint/2010/main" val="3847662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E5BC3-6B74-6029-B1AF-B19E44CA515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A2138A3-07F2-268E-F141-4955AB890321}"/>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37A53B1F-FA40-C5C1-5FF9-E099714B178E}"/>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61B0CAE7-CB61-F413-A55F-203E919648C0}"/>
              </a:ext>
            </a:extLst>
          </p:cNvPr>
          <p:cNvSpPr txBox="1"/>
          <p:nvPr/>
        </p:nvSpPr>
        <p:spPr>
          <a:xfrm>
            <a:off x="371474" y="2889036"/>
            <a:ext cx="12973049" cy="45089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28700" b="0" i="0" u="none" strike="noStrike" kern="1200" cap="none" spc="0" normalizeH="0" baseline="0" noProof="0" dirty="0">
              <a:ln>
                <a:noFill/>
              </a:ln>
              <a:solidFill>
                <a:prstClr val="black"/>
              </a:solidFill>
              <a:effectLst/>
              <a:uLnTx/>
              <a:uFillTx/>
              <a:latin typeface="Dosis"/>
              <a:ea typeface="+mn-ea"/>
              <a:cs typeface="+mn-cs"/>
            </a:endParaRPr>
          </a:p>
        </p:txBody>
      </p:sp>
      <p:graphicFrame>
        <p:nvGraphicFramePr>
          <p:cNvPr id="3" name="Tableau 2">
            <a:extLst>
              <a:ext uri="{FF2B5EF4-FFF2-40B4-BE49-F238E27FC236}">
                <a16:creationId xmlns:a16="http://schemas.microsoft.com/office/drawing/2014/main" id="{57A2F3A4-F7F2-60A0-DC50-58F8DE7AC507}"/>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6" name="Rectangle : coins arrondis 5">
            <a:extLst>
              <a:ext uri="{FF2B5EF4-FFF2-40B4-BE49-F238E27FC236}">
                <a16:creationId xmlns:a16="http://schemas.microsoft.com/office/drawing/2014/main" id="{0514774B-ABCF-DCD9-A43A-37BED00BF0A7}"/>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8" name="Freeform 8">
            <a:extLst>
              <a:ext uri="{FF2B5EF4-FFF2-40B4-BE49-F238E27FC236}">
                <a16:creationId xmlns:a16="http://schemas.microsoft.com/office/drawing/2014/main" id="{95D2F810-78E7-F213-7E1F-44C6740486DB}"/>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endParaRPr lang="fr-MA" sz="1350" dirty="0">
              <a:solidFill>
                <a:prstClr val="black"/>
              </a:solidFill>
              <a:latin typeface="Dosis" pitchFamily="2" charset="0"/>
            </a:endParaRPr>
          </a:p>
        </p:txBody>
      </p:sp>
      <p:sp>
        <p:nvSpPr>
          <p:cNvPr id="7" name="ZoneTexte 6">
            <a:extLst>
              <a:ext uri="{FF2B5EF4-FFF2-40B4-BE49-F238E27FC236}">
                <a16:creationId xmlns:a16="http://schemas.microsoft.com/office/drawing/2014/main" id="{8413CA43-F2B0-D1AF-BA09-CEC9C656BEEC}"/>
              </a:ext>
            </a:extLst>
          </p:cNvPr>
          <p:cNvSpPr txBox="1"/>
          <p:nvPr/>
        </p:nvSpPr>
        <p:spPr>
          <a:xfrm>
            <a:off x="1224495" y="488439"/>
            <a:ext cx="11516975" cy="454676"/>
          </a:xfrm>
          <a:prstGeom prst="rect">
            <a:avLst/>
          </a:prstGeom>
          <a:noFill/>
        </p:spPr>
        <p:txBody>
          <a:bodyPr wrap="square">
            <a:spAutoFit/>
          </a:bodyPr>
          <a:lstStyle/>
          <a:p>
            <a:pPr marL="0" lvl="1" defTabSz="685834">
              <a:lnSpc>
                <a:spcPts val="3017"/>
              </a:lnSpc>
              <a:spcBef>
                <a:spcPct val="0"/>
              </a:spcBef>
            </a:pPr>
            <a:r>
              <a:rPr lang="fr-FR" sz="2250" b="1" dirty="0">
                <a:solidFill>
                  <a:prstClr val="white">
                    <a:lumMod val="65000"/>
                  </a:prstClr>
                </a:solidFill>
                <a:latin typeface="Dosis" panose="02010703020202060003" pitchFamily="2" charset="0"/>
              </a:rPr>
              <a:t>C’est la lettre</a:t>
            </a:r>
            <a:r>
              <a:rPr lang="fr-FR" sz="2250" b="1" dirty="0">
                <a:solidFill>
                  <a:prstClr val="white">
                    <a:lumMod val="65000"/>
                  </a:prstClr>
                </a:solidFill>
                <a:latin typeface="Algerian" panose="04020705040A02060702" pitchFamily="82" charset="0"/>
              </a:rPr>
              <a:t> </a:t>
            </a:r>
            <a:r>
              <a:rPr lang="fr-FR" sz="2250" b="1" dirty="0">
                <a:solidFill>
                  <a:prstClr val="white">
                    <a:lumMod val="65000"/>
                  </a:prstClr>
                </a:solidFill>
                <a:latin typeface="Dosis" panose="02010703020202060003" pitchFamily="2" charset="0"/>
              </a:rPr>
              <a:t>V</a:t>
            </a:r>
            <a:r>
              <a:rPr lang="fr-FR" sz="2250" b="1" dirty="0">
                <a:solidFill>
                  <a:prstClr val="white">
                    <a:lumMod val="65000"/>
                  </a:prstClr>
                </a:solidFill>
                <a:latin typeface="Algerian" panose="04020705040A02060702" pitchFamily="82" charset="0"/>
              </a:rPr>
              <a:t> </a:t>
            </a:r>
            <a:r>
              <a:rPr lang="fr-FR" sz="2250" b="1" dirty="0">
                <a:solidFill>
                  <a:prstClr val="white">
                    <a:lumMod val="65000"/>
                  </a:prstClr>
                </a:solidFill>
                <a:latin typeface="Dosis" panose="02010703020202060003" pitchFamily="2" charset="0"/>
              </a:rPr>
              <a:t>majuscule . Elle fait le son « v».</a:t>
            </a:r>
            <a:r>
              <a:rPr lang="fr-FR" sz="2250" b="1" dirty="0">
                <a:solidFill>
                  <a:srgbClr val="A6A6A6"/>
                </a:solidFill>
                <a:latin typeface="Dosis" panose="02010703020202060003" pitchFamily="2" charset="0"/>
              </a:rPr>
              <a:t> Lisons </a:t>
            </a:r>
            <a:r>
              <a:rPr lang="fr-FR" sz="2250" b="1" dirty="0">
                <a:solidFill>
                  <a:prstClr val="white">
                    <a:lumMod val="65000"/>
                  </a:prstClr>
                </a:solidFill>
                <a:latin typeface="Dosis" panose="02010703020202060003" pitchFamily="2" charset="0"/>
              </a:rPr>
              <a:t>ensemble </a:t>
            </a:r>
            <a:r>
              <a:rPr lang="fr-MA" sz="2250" b="1" dirty="0">
                <a:solidFill>
                  <a:prstClr val="white">
                    <a:lumMod val="65000"/>
                  </a:prstClr>
                </a:solidFill>
                <a:latin typeface="Dosis" panose="02010703020202060003" pitchFamily="2" charset="0"/>
              </a:rPr>
              <a:t>« </a:t>
            </a:r>
            <a:r>
              <a:rPr lang="fr-MA" sz="2250" b="1" dirty="0">
                <a:solidFill>
                  <a:prstClr val="white">
                    <a:lumMod val="65000"/>
                  </a:prstClr>
                </a:solidFill>
              </a:rPr>
              <a:t>v»</a:t>
            </a:r>
            <a:endParaRPr lang="fr-FR" sz="2250" b="1" dirty="0">
              <a:solidFill>
                <a:prstClr val="white">
                  <a:lumMod val="65000"/>
                </a:prstClr>
              </a:solidFill>
              <a:latin typeface="Dosis" panose="02010703020202060003" pitchFamily="2" charset="0"/>
            </a:endParaRPr>
          </a:p>
        </p:txBody>
      </p:sp>
      <p:sp>
        <p:nvSpPr>
          <p:cNvPr id="4" name="ZoneTexte 3">
            <a:extLst>
              <a:ext uri="{FF2B5EF4-FFF2-40B4-BE49-F238E27FC236}">
                <a16:creationId xmlns:a16="http://schemas.microsoft.com/office/drawing/2014/main" id="{80C4AE80-98A2-5202-1E68-E8AA8AFA6B64}"/>
              </a:ext>
            </a:extLst>
          </p:cNvPr>
          <p:cNvSpPr txBox="1"/>
          <p:nvPr/>
        </p:nvSpPr>
        <p:spPr>
          <a:xfrm>
            <a:off x="4795839" y="1919541"/>
            <a:ext cx="4124323" cy="6447919"/>
          </a:xfrm>
          <a:prstGeom prst="rect">
            <a:avLst/>
          </a:prstGeom>
          <a:noFill/>
        </p:spPr>
        <p:txBody>
          <a:bodyPr wrap="square">
            <a:spAutoFit/>
          </a:bodyPr>
          <a:lstStyle/>
          <a:p>
            <a:pPr algn="ctr"/>
            <a:r>
              <a:rPr lang="fr-MA" sz="41300" b="1" dirty="0">
                <a:solidFill>
                  <a:srgbClr val="106585"/>
                </a:solidFill>
                <a:latin typeface="Dosis" panose="02010703020202060003" pitchFamily="2" charset="0"/>
                <a:cs typeface="Aharoni" panose="02010803020104030203" pitchFamily="2" charset="-79"/>
              </a:rPr>
              <a:t>V</a:t>
            </a:r>
            <a:endParaRPr lang="fr-MA" sz="41300" dirty="0">
              <a:latin typeface="Dosis" panose="02010703020202060003" pitchFamily="2" charset="0"/>
              <a:cs typeface="Aharoni" panose="02010803020104030203" pitchFamily="2" charset="-79"/>
            </a:endParaRPr>
          </a:p>
        </p:txBody>
      </p:sp>
    </p:spTree>
    <p:extLst>
      <p:ext uri="{BB962C8B-B14F-4D97-AF65-F5344CB8AC3E}">
        <p14:creationId xmlns:p14="http://schemas.microsoft.com/office/powerpoint/2010/main" val="40474375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53256-82AD-AD67-DC88-4096288C3CF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30F5664-A8D5-BB47-E429-5BCC02BD109C}"/>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938FBC03-74EE-26AB-7439-9E4103C52A47}"/>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FEE1D18C-FE00-8A10-C335-783B093273CE}"/>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Rectangle : coins arrondis 3">
            <a:extLst>
              <a:ext uri="{FF2B5EF4-FFF2-40B4-BE49-F238E27FC236}">
                <a16:creationId xmlns:a16="http://schemas.microsoft.com/office/drawing/2014/main" id="{1F1E6A97-A4D0-E2E6-0033-F8BB6AA99E4B}"/>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7" name="Freeform 8">
            <a:extLst>
              <a:ext uri="{FF2B5EF4-FFF2-40B4-BE49-F238E27FC236}">
                <a16:creationId xmlns:a16="http://schemas.microsoft.com/office/drawing/2014/main" id="{A11A2EE1-C593-F97B-9E8A-DCE6BB2AD7F9}"/>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endParaRPr lang="fr-MA" sz="1350" dirty="0">
              <a:solidFill>
                <a:prstClr val="black"/>
              </a:solidFill>
              <a:latin typeface="Dosis" pitchFamily="2" charset="0"/>
            </a:endParaRPr>
          </a:p>
        </p:txBody>
      </p:sp>
      <p:sp>
        <p:nvSpPr>
          <p:cNvPr id="11" name="ZoneTexte 10">
            <a:extLst>
              <a:ext uri="{FF2B5EF4-FFF2-40B4-BE49-F238E27FC236}">
                <a16:creationId xmlns:a16="http://schemas.microsoft.com/office/drawing/2014/main" id="{131423E8-2D42-DB71-6D23-3F61423C88FD}"/>
              </a:ext>
            </a:extLst>
          </p:cNvPr>
          <p:cNvSpPr txBox="1"/>
          <p:nvPr/>
        </p:nvSpPr>
        <p:spPr>
          <a:xfrm>
            <a:off x="1308186" y="543464"/>
            <a:ext cx="11099623" cy="438582"/>
          </a:xfrm>
          <a:prstGeom prst="rect">
            <a:avLst/>
          </a:prstGeom>
          <a:noFill/>
        </p:spPr>
        <p:txBody>
          <a:bodyPr wrap="square">
            <a:spAutoFit/>
          </a:bodyPr>
          <a:lstStyle/>
          <a:p>
            <a:pPr lvl="0" defTabSz="1028675">
              <a:spcAft>
                <a:spcPts val="300"/>
              </a:spcAft>
              <a:defRPr/>
            </a:pPr>
            <a:r>
              <a:rPr lang="fr-FR" sz="2250" b="1" dirty="0">
                <a:solidFill>
                  <a:srgbClr val="A6A6A6"/>
                </a:solidFill>
                <a:latin typeface="Dosis" panose="02010703020202060003" pitchFamily="2" charset="0"/>
              </a:rPr>
              <a:t>v minuscule –V majuscule. lisons ensemble v - V</a:t>
            </a:r>
          </a:p>
        </p:txBody>
      </p:sp>
      <p:sp>
        <p:nvSpPr>
          <p:cNvPr id="12" name="ZoneTexte 11">
            <a:extLst>
              <a:ext uri="{FF2B5EF4-FFF2-40B4-BE49-F238E27FC236}">
                <a16:creationId xmlns:a16="http://schemas.microsoft.com/office/drawing/2014/main" id="{7E4859A9-26C7-6870-680B-A94F5BB671B9}"/>
              </a:ext>
            </a:extLst>
          </p:cNvPr>
          <p:cNvSpPr txBox="1"/>
          <p:nvPr/>
        </p:nvSpPr>
        <p:spPr>
          <a:xfrm>
            <a:off x="6857998" y="1217555"/>
            <a:ext cx="4124323" cy="7017306"/>
          </a:xfrm>
          <a:prstGeom prst="rect">
            <a:avLst/>
          </a:prstGeom>
          <a:noFill/>
        </p:spPr>
        <p:txBody>
          <a:bodyPr wrap="square">
            <a:spAutoFit/>
          </a:bodyPr>
          <a:lstStyle/>
          <a:p>
            <a:pPr algn="ctr"/>
            <a:r>
              <a:rPr lang="fr-MA" sz="45000" b="1" dirty="0">
                <a:solidFill>
                  <a:srgbClr val="106585"/>
                </a:solidFill>
                <a:latin typeface="Dosis" panose="02010703020202060003" pitchFamily="2" charset="0"/>
                <a:cs typeface="Aharoni" panose="02010803020104030203" pitchFamily="2" charset="-79"/>
              </a:rPr>
              <a:t>V</a:t>
            </a:r>
            <a:endParaRPr lang="fr-MA" sz="45000" dirty="0">
              <a:latin typeface="Dosis" panose="02010703020202060003" pitchFamily="2" charset="0"/>
              <a:cs typeface="Aharoni" panose="02010803020104030203" pitchFamily="2" charset="-79"/>
            </a:endParaRPr>
          </a:p>
        </p:txBody>
      </p:sp>
      <p:sp>
        <p:nvSpPr>
          <p:cNvPr id="8" name="ZoneTexte 7">
            <a:extLst>
              <a:ext uri="{FF2B5EF4-FFF2-40B4-BE49-F238E27FC236}">
                <a16:creationId xmlns:a16="http://schemas.microsoft.com/office/drawing/2014/main" id="{B776236E-D0E2-9E07-22FA-2649D5BA7B69}"/>
              </a:ext>
            </a:extLst>
          </p:cNvPr>
          <p:cNvSpPr txBox="1"/>
          <p:nvPr/>
        </p:nvSpPr>
        <p:spPr>
          <a:xfrm>
            <a:off x="2750670" y="1676352"/>
            <a:ext cx="4124323" cy="6247864"/>
          </a:xfrm>
          <a:prstGeom prst="rect">
            <a:avLst/>
          </a:prstGeom>
          <a:noFill/>
        </p:spPr>
        <p:txBody>
          <a:bodyPr wrap="square">
            <a:spAutoFit/>
          </a:bodyPr>
          <a:lstStyle/>
          <a:p>
            <a:pPr algn="ctr"/>
            <a:r>
              <a:rPr lang="fr-MA" sz="40000" b="1" dirty="0">
                <a:solidFill>
                  <a:srgbClr val="106585"/>
                </a:solidFill>
                <a:latin typeface="Dosis" panose="02010703020202060003" pitchFamily="2" charset="0"/>
                <a:cs typeface="Aharoni" panose="02010803020104030203" pitchFamily="2" charset="-79"/>
              </a:rPr>
              <a:t>v</a:t>
            </a:r>
            <a:endParaRPr lang="fr-MA" sz="40000" dirty="0">
              <a:latin typeface="Dosis" panose="02010703020202060003" pitchFamily="2" charset="0"/>
              <a:cs typeface="Aharoni" panose="02010803020104030203" pitchFamily="2" charset="-79"/>
            </a:endParaRPr>
          </a:p>
        </p:txBody>
      </p:sp>
    </p:spTree>
    <p:extLst>
      <p:ext uri="{BB962C8B-B14F-4D97-AF65-F5344CB8AC3E}">
        <p14:creationId xmlns:p14="http://schemas.microsoft.com/office/powerpoint/2010/main" val="550975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5A196-0D03-F749-8501-C568B82D449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A059BA2-8C1A-6FEF-5F9A-FC719DB8DBE6}"/>
              </a:ext>
            </a:extLst>
          </p:cNvPr>
          <p:cNvSpPr/>
          <p:nvPr/>
        </p:nvSpPr>
        <p:spPr>
          <a:xfrm>
            <a:off x="0" y="0"/>
            <a:ext cx="13716000" cy="1028700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8BAEE6DD-16E4-CE75-DB1F-DC9C60DD79BC}"/>
              </a:ext>
            </a:extLst>
          </p:cNvPr>
          <p:cNvSpPr/>
          <p:nvPr/>
        </p:nvSpPr>
        <p:spPr>
          <a:xfrm>
            <a:off x="275854" y="342900"/>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23" name="Rectangle : coins arrondis 22">
            <a:extLst>
              <a:ext uri="{FF2B5EF4-FFF2-40B4-BE49-F238E27FC236}">
                <a16:creationId xmlns:a16="http://schemas.microsoft.com/office/drawing/2014/main" id="{4B5FDAA7-1FB0-58C4-C153-BEF09720A2E7}"/>
              </a:ext>
            </a:extLst>
          </p:cNvPr>
          <p:cNvSpPr/>
          <p:nvPr/>
        </p:nvSpPr>
        <p:spPr>
          <a:xfrm>
            <a:off x="285753" y="342900"/>
            <a:ext cx="13154395" cy="97858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5" name="Freeform 8">
            <a:extLst>
              <a:ext uri="{FF2B5EF4-FFF2-40B4-BE49-F238E27FC236}">
                <a16:creationId xmlns:a16="http://schemas.microsoft.com/office/drawing/2014/main" id="{EEDDC6B7-CAD5-F3E6-5F1E-CF33FA3A5217}"/>
              </a:ext>
            </a:extLst>
          </p:cNvPr>
          <p:cNvSpPr/>
          <p:nvPr/>
        </p:nvSpPr>
        <p:spPr>
          <a:xfrm>
            <a:off x="562942" y="598983"/>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4"/>
            <a:endParaRPr lang="fr-MA" sz="1350" dirty="0">
              <a:solidFill>
                <a:prstClr val="white">
                  <a:lumMod val="50000"/>
                </a:prstClr>
              </a:solidFill>
              <a:latin typeface="Dosis" pitchFamily="2" charset="0"/>
            </a:endParaRPr>
          </a:p>
        </p:txBody>
      </p:sp>
      <p:sp>
        <p:nvSpPr>
          <p:cNvPr id="27" name="ZoneTexte 26">
            <a:extLst>
              <a:ext uri="{FF2B5EF4-FFF2-40B4-BE49-F238E27FC236}">
                <a16:creationId xmlns:a16="http://schemas.microsoft.com/office/drawing/2014/main" id="{A6C96612-8ADA-2516-5D6E-90142027279A}"/>
              </a:ext>
            </a:extLst>
          </p:cNvPr>
          <p:cNvSpPr txBox="1"/>
          <p:nvPr/>
        </p:nvSpPr>
        <p:spPr>
          <a:xfrm>
            <a:off x="1254314" y="388022"/>
            <a:ext cx="9931167" cy="438582"/>
          </a:xfrm>
          <a:prstGeom prst="rect">
            <a:avLst/>
          </a:prstGeom>
          <a:noFill/>
        </p:spPr>
        <p:txBody>
          <a:bodyPr wrap="square" rtlCol="0">
            <a:spAutoFit/>
          </a:bodyPr>
          <a:lstStyle/>
          <a:p>
            <a:pPr defTabSz="685834"/>
            <a:r>
              <a:rPr lang="fr-FR" sz="2250" b="1" dirty="0">
                <a:solidFill>
                  <a:prstClr val="white">
                    <a:lumMod val="65000"/>
                  </a:prstClr>
                </a:solidFill>
                <a:latin typeface="Dosis" pitchFamily="2" charset="0"/>
              </a:rPr>
              <a:t>Prenez vos ardoises et vos livrets de français</a:t>
            </a:r>
          </a:p>
        </p:txBody>
      </p:sp>
      <p:pic>
        <p:nvPicPr>
          <p:cNvPr id="3" name="Image 2">
            <a:extLst>
              <a:ext uri="{FF2B5EF4-FFF2-40B4-BE49-F238E27FC236}">
                <a16:creationId xmlns:a16="http://schemas.microsoft.com/office/drawing/2014/main" id="{B4120C3E-68FC-9D86-45DB-1E5CCE50FB26}"/>
              </a:ext>
            </a:extLst>
          </p:cNvPr>
          <p:cNvPicPr>
            <a:picLocks noChangeAspect="1"/>
          </p:cNvPicPr>
          <p:nvPr>
            <p:custDataLst>
              <p:tags r:id="rId1"/>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280561" y="342900"/>
            <a:ext cx="1072972" cy="992461"/>
          </a:xfrm>
          <a:prstGeom prst="rect">
            <a:avLst/>
          </a:prstGeom>
          <a:ln w="19050">
            <a:noFill/>
          </a:ln>
          <a:effectLst>
            <a:outerShdw blurRad="50800" dist="38100" dir="2700000" algn="tl" rotWithShape="0">
              <a:prstClr val="black">
                <a:alpha val="40000"/>
              </a:prstClr>
            </a:outerShdw>
          </a:effectLst>
        </p:spPr>
      </p:pic>
      <p:grpSp>
        <p:nvGrpSpPr>
          <p:cNvPr id="7" name="Groupe 6">
            <a:extLst>
              <a:ext uri="{FF2B5EF4-FFF2-40B4-BE49-F238E27FC236}">
                <a16:creationId xmlns:a16="http://schemas.microsoft.com/office/drawing/2014/main" id="{7A0F5B73-4673-B158-7158-DF81D6459657}"/>
              </a:ext>
            </a:extLst>
          </p:cNvPr>
          <p:cNvGrpSpPr/>
          <p:nvPr/>
        </p:nvGrpSpPr>
        <p:grpSpPr>
          <a:xfrm>
            <a:off x="989239" y="3859170"/>
            <a:ext cx="11506508" cy="3533358"/>
            <a:chOff x="-3805047" y="3869835"/>
            <a:chExt cx="6297262" cy="2753069"/>
          </a:xfrm>
        </p:grpSpPr>
        <p:sp>
          <p:nvSpPr>
            <p:cNvPr id="9" name="Rectangle : coins arrondis 18 - 2">
              <a:extLst>
                <a:ext uri="{FF2B5EF4-FFF2-40B4-BE49-F238E27FC236}">
                  <a16:creationId xmlns:a16="http://schemas.microsoft.com/office/drawing/2014/main" id="{06AE3FB6-617E-30CE-17D9-E4944BB22D51}"/>
                </a:ext>
              </a:extLst>
            </p:cNvPr>
            <p:cNvSpPr/>
            <p:nvPr/>
          </p:nvSpPr>
          <p:spPr>
            <a:xfrm flipH="1">
              <a:off x="556072" y="3869835"/>
              <a:ext cx="1936143" cy="2157663"/>
            </a:xfrm>
            <a:prstGeom prst="roundRect">
              <a:avLst>
                <a:gd name="adj" fmla="val 8533"/>
              </a:avLst>
            </a:prstGeom>
            <a:solidFill>
              <a:schemeClr val="bg1"/>
            </a:solidFill>
            <a:ln w="3175">
              <a:solidFill>
                <a:srgbClr val="02BDC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endParaRPr kumimoji="0" lang="fr-FR" sz="14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10" name="Rectangle : coins arrondis 18 - 2">
              <a:extLst>
                <a:ext uri="{FF2B5EF4-FFF2-40B4-BE49-F238E27FC236}">
                  <a16:creationId xmlns:a16="http://schemas.microsoft.com/office/drawing/2014/main" id="{AD7D1A10-A7C4-A797-618D-2504E07EB108}"/>
                </a:ext>
              </a:extLst>
            </p:cNvPr>
            <p:cNvSpPr/>
            <p:nvPr/>
          </p:nvSpPr>
          <p:spPr>
            <a:xfrm flipH="1">
              <a:off x="556072" y="6159030"/>
              <a:ext cx="1936143" cy="463874"/>
            </a:xfrm>
            <a:prstGeom prst="roundRect">
              <a:avLst>
                <a:gd name="adj" fmla="val 50000"/>
              </a:avLst>
            </a:prstGeom>
            <a:solidFill>
              <a:schemeClr val="bg1">
                <a:lumMod val="50000"/>
              </a:schemeClr>
            </a:solidFill>
            <a:ln>
              <a:solidFill>
                <a:schemeClr val="bg1">
                  <a:lumMod val="6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r>
                <a:rPr kumimoji="0" lang="fr-FR" sz="4000" b="1" i="0" u="none" strike="noStrike" kern="1200" cap="none" spc="0" normalizeH="0" baseline="0" noProof="0" dirty="0">
                  <a:ln>
                    <a:noFill/>
                  </a:ln>
                  <a:solidFill>
                    <a:schemeClr val="bg1"/>
                  </a:solidFill>
                  <a:effectLst/>
                  <a:uLnTx/>
                  <a:uFillTx/>
                  <a:latin typeface="Microsoft Uighur" panose="02000000000000000000" pitchFamily="2" charset="-78"/>
                  <a:cs typeface="Microsoft Uighur" panose="02000000000000000000" pitchFamily="2" charset="-78"/>
                </a:rPr>
                <a:t>Livret </a:t>
              </a:r>
            </a:p>
          </p:txBody>
        </p:sp>
        <p:sp>
          <p:nvSpPr>
            <p:cNvPr id="11" name="Rectangle : coins arrondis 18 - 2">
              <a:extLst>
                <a:ext uri="{FF2B5EF4-FFF2-40B4-BE49-F238E27FC236}">
                  <a16:creationId xmlns:a16="http://schemas.microsoft.com/office/drawing/2014/main" id="{2DB4658C-20DC-72AA-17DA-FB2A1D58EE00}"/>
                </a:ext>
              </a:extLst>
            </p:cNvPr>
            <p:cNvSpPr/>
            <p:nvPr/>
          </p:nvSpPr>
          <p:spPr>
            <a:xfrm flipH="1">
              <a:off x="-1634079" y="3869835"/>
              <a:ext cx="1936143" cy="2157663"/>
            </a:xfrm>
            <a:prstGeom prst="roundRect">
              <a:avLst>
                <a:gd name="adj" fmla="val 8533"/>
              </a:avLst>
            </a:prstGeom>
            <a:solidFill>
              <a:schemeClr val="bg1"/>
            </a:solidFill>
            <a:ln w="3175">
              <a:solidFill>
                <a:srgbClr val="02BDC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endParaRPr kumimoji="0" lang="fr-FR" sz="14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12" name="Rectangle : coins arrondis 18 - 2">
              <a:extLst>
                <a:ext uri="{FF2B5EF4-FFF2-40B4-BE49-F238E27FC236}">
                  <a16:creationId xmlns:a16="http://schemas.microsoft.com/office/drawing/2014/main" id="{5BCD92FE-BC16-F3AC-6E4B-C0BFF7AC5F18}"/>
                </a:ext>
              </a:extLst>
            </p:cNvPr>
            <p:cNvSpPr/>
            <p:nvPr/>
          </p:nvSpPr>
          <p:spPr>
            <a:xfrm flipH="1">
              <a:off x="-1634079" y="6159030"/>
              <a:ext cx="1936143" cy="463874"/>
            </a:xfrm>
            <a:prstGeom prst="roundRect">
              <a:avLst>
                <a:gd name="adj" fmla="val 50000"/>
              </a:avLst>
            </a:prstGeom>
            <a:solidFill>
              <a:schemeClr val="bg1">
                <a:lumMod val="50000"/>
              </a:schemeClr>
            </a:solidFill>
            <a:ln>
              <a:solidFill>
                <a:schemeClr val="bg1">
                  <a:lumMod val="6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r>
                <a:rPr kumimoji="0" lang="fr-FR" sz="4000" b="1" i="0" u="none" strike="noStrike" kern="1200" cap="none" spc="0" normalizeH="0" baseline="0" noProof="0" dirty="0">
                  <a:ln>
                    <a:noFill/>
                  </a:ln>
                  <a:solidFill>
                    <a:schemeClr val="bg1"/>
                  </a:solidFill>
                  <a:effectLst/>
                  <a:uLnTx/>
                  <a:uFillTx/>
                  <a:latin typeface="Microsoft Uighur" panose="02000000000000000000" pitchFamily="2" charset="-78"/>
                  <a:cs typeface="Microsoft Uighur" panose="02000000000000000000" pitchFamily="2" charset="-78"/>
                </a:rPr>
                <a:t>Cahier </a:t>
              </a:r>
            </a:p>
          </p:txBody>
        </p:sp>
        <p:sp>
          <p:nvSpPr>
            <p:cNvPr id="14" name="Rectangle : coins arrondis 18 - 2">
              <a:extLst>
                <a:ext uri="{FF2B5EF4-FFF2-40B4-BE49-F238E27FC236}">
                  <a16:creationId xmlns:a16="http://schemas.microsoft.com/office/drawing/2014/main" id="{BAFD3358-AABE-DF7E-98AA-2F20F273668D}"/>
                </a:ext>
              </a:extLst>
            </p:cNvPr>
            <p:cNvSpPr/>
            <p:nvPr/>
          </p:nvSpPr>
          <p:spPr>
            <a:xfrm flipH="1">
              <a:off x="-3805046" y="3869835"/>
              <a:ext cx="1936143" cy="2157663"/>
            </a:xfrm>
            <a:prstGeom prst="roundRect">
              <a:avLst>
                <a:gd name="adj" fmla="val 8533"/>
              </a:avLst>
            </a:prstGeom>
            <a:solidFill>
              <a:schemeClr val="bg1"/>
            </a:solidFill>
            <a:ln w="3175">
              <a:solidFill>
                <a:srgbClr val="02BDC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endParaRPr kumimoji="0" lang="fr-FR" sz="1400" b="0"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endParaRPr>
            </a:p>
          </p:txBody>
        </p:sp>
        <p:sp>
          <p:nvSpPr>
            <p:cNvPr id="24" name="Rectangle : coins arrondis 18 - 2">
              <a:extLst>
                <a:ext uri="{FF2B5EF4-FFF2-40B4-BE49-F238E27FC236}">
                  <a16:creationId xmlns:a16="http://schemas.microsoft.com/office/drawing/2014/main" id="{62035628-88FB-2BF2-F5C3-E93661715A72}"/>
                </a:ext>
              </a:extLst>
            </p:cNvPr>
            <p:cNvSpPr/>
            <p:nvPr/>
          </p:nvSpPr>
          <p:spPr>
            <a:xfrm flipH="1">
              <a:off x="-3805047" y="6159030"/>
              <a:ext cx="1936143" cy="463874"/>
            </a:xfrm>
            <a:prstGeom prst="roundRect">
              <a:avLst>
                <a:gd name="adj" fmla="val 50000"/>
              </a:avLst>
            </a:prstGeom>
            <a:solidFill>
              <a:schemeClr val="bg1">
                <a:lumMod val="50000"/>
              </a:schemeClr>
            </a:solidFill>
            <a:ln>
              <a:solidFill>
                <a:schemeClr val="bg1">
                  <a:lumMod val="6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buClrTx/>
                <a:buSzTx/>
                <a:buFontTx/>
                <a:buNone/>
                <a:tabLst/>
                <a:defRPr/>
              </a:pPr>
              <a:r>
                <a:rPr kumimoji="0" lang="fr-FR" sz="4000" b="1" i="0" u="none" strike="noStrike" kern="1200" cap="none" spc="0" normalizeH="0" baseline="0" noProof="0" dirty="0">
                  <a:ln>
                    <a:noFill/>
                  </a:ln>
                  <a:solidFill>
                    <a:schemeClr val="bg1"/>
                  </a:solidFill>
                  <a:effectLst/>
                  <a:uLnTx/>
                  <a:uFillTx/>
                  <a:latin typeface="Microsoft Uighur" panose="02000000000000000000" pitchFamily="2" charset="-78"/>
                  <a:cs typeface="Microsoft Uighur" panose="02000000000000000000" pitchFamily="2" charset="-78"/>
                </a:rPr>
                <a:t>Ardoise </a:t>
              </a:r>
            </a:p>
          </p:txBody>
        </p:sp>
      </p:grpSp>
      <p:pic>
        <p:nvPicPr>
          <p:cNvPr id="26" name="Image 25">
            <a:extLst>
              <a:ext uri="{FF2B5EF4-FFF2-40B4-BE49-F238E27FC236}">
                <a16:creationId xmlns:a16="http://schemas.microsoft.com/office/drawing/2014/main" id="{F9355F0F-29F7-D4CB-8F41-4832BC02109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661914" y="4272070"/>
            <a:ext cx="2053088" cy="1905077"/>
          </a:xfrm>
          <a:prstGeom prst="rect">
            <a:avLst/>
          </a:prstGeom>
        </p:spPr>
      </p:pic>
      <p:pic>
        <p:nvPicPr>
          <p:cNvPr id="28" name="Image 27" descr="Une image contenant dessin humoristique, dessin, capture d’écran, Dessin d’enfant&#10;&#10;Description générée automatiquement">
            <a:extLst>
              <a:ext uri="{FF2B5EF4-FFF2-40B4-BE49-F238E27FC236}">
                <a16:creationId xmlns:a16="http://schemas.microsoft.com/office/drawing/2014/main" id="{3BA58975-B1CB-DD2C-423A-C5CAADDF8630}"/>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l="29731" t="56294" r="43963" b="7778"/>
          <a:stretch/>
        </p:blipFill>
        <p:spPr>
          <a:xfrm>
            <a:off x="6141044" y="4509253"/>
            <a:ext cx="1433911" cy="1611393"/>
          </a:xfrm>
          <a:prstGeom prst="rect">
            <a:avLst/>
          </a:prstGeom>
        </p:spPr>
      </p:pic>
      <p:pic>
        <p:nvPicPr>
          <p:cNvPr id="29" name="Image 28" descr="Une image contenant texte, habits, fille, dessin humoristique&#10;&#10;Le contenu généré par l’IA peut être incorrect.">
            <a:extLst>
              <a:ext uri="{FF2B5EF4-FFF2-40B4-BE49-F238E27FC236}">
                <a16:creationId xmlns:a16="http://schemas.microsoft.com/office/drawing/2014/main" id="{C9BEE924-C5AC-A2D3-19D0-114C80B7DA5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99426" y="4262720"/>
            <a:ext cx="1379982" cy="1962098"/>
          </a:xfrm>
          <a:prstGeom prst="rect">
            <a:avLst/>
          </a:prstGeom>
          <a:ln>
            <a:noFill/>
          </a:ln>
          <a:effectLst>
            <a:outerShdw blurRad="190500" algn="tl" rotWithShape="0">
              <a:srgbClr val="000000">
                <a:alpha val="70000"/>
              </a:srgbClr>
            </a:outerShdw>
          </a:effectLst>
        </p:spPr>
      </p:pic>
      <p:graphicFrame>
        <p:nvGraphicFramePr>
          <p:cNvPr id="30" name="Tableau 29">
            <a:extLst>
              <a:ext uri="{FF2B5EF4-FFF2-40B4-BE49-F238E27FC236}">
                <a16:creationId xmlns:a16="http://schemas.microsoft.com/office/drawing/2014/main" id="{F0D41098-A5F4-87AE-34B2-534A72BD6D7C}"/>
              </a:ext>
            </a:extLst>
          </p:cNvPr>
          <p:cNvGraphicFramePr>
            <a:graphicFrameLocks noGrp="1"/>
          </p:cNvGraphicFramePr>
          <p:nvPr>
            <p:custDataLst>
              <p:tags r:id="rId3"/>
            </p:custDataLst>
            <p:extLst>
              <p:ext uri="{D42A27DB-BD31-4B8C-83A1-F6EECF244321}">
                <p14:modId xmlns:p14="http://schemas.microsoft.com/office/powerpoint/2010/main" val="694588888"/>
              </p:ext>
            </p:ext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2400" b="1" kern="1200" dirty="0">
                          <a:solidFill>
                            <a:schemeClr val="bg1"/>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000" dirty="0">
                          <a:solidFill>
                            <a:schemeClr val="bg1">
                              <a:lumMod val="85000"/>
                            </a:schemeClr>
                          </a:solidFill>
                          <a:latin typeface="Dosis" pitchFamily="2" charset="0"/>
                        </a:rPr>
                        <a:t>3. </a:t>
                      </a:r>
                      <a:r>
                        <a:rPr lang="fr-FR" sz="2000" b="1" kern="1200" dirty="0">
                          <a:solidFill>
                            <a:schemeClr val="bg1">
                              <a:lumMod val="85000"/>
                            </a:schemeClr>
                          </a:solidFill>
                          <a:latin typeface="Dosis" pitchFamily="2" charset="0"/>
                          <a:ea typeface="+mn-ea"/>
                          <a:cs typeface="+mn-cs"/>
                        </a:rPr>
                        <a:t>Lecture- écriture</a:t>
                      </a:r>
                      <a:endParaRPr lang="fr-FR" sz="20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Tree>
    <p:extLst>
      <p:ext uri="{BB962C8B-B14F-4D97-AF65-F5344CB8AC3E}">
        <p14:creationId xmlns:p14="http://schemas.microsoft.com/office/powerpoint/2010/main" val="38085656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D4D7E-3FB6-096B-13B3-EC478DC4919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0641730-C5E8-6A63-FFE8-6320C720756C}"/>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E78D34E8-FEA9-9AAF-E0AB-BAA6764C1D9E}"/>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1C8C4890-21C3-23E0-897A-73F7380176C0}"/>
              </a:ext>
            </a:extLst>
          </p:cNvPr>
          <p:cNvSpPr txBox="1"/>
          <p:nvPr/>
        </p:nvSpPr>
        <p:spPr>
          <a:xfrm>
            <a:off x="776938" y="2957616"/>
            <a:ext cx="12973049" cy="45089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28700" b="0" i="0" u="none" strike="noStrike" kern="1200" cap="none" spc="0" normalizeH="0" baseline="0" noProof="0" dirty="0">
              <a:ln>
                <a:noFill/>
              </a:ln>
              <a:solidFill>
                <a:prstClr val="black"/>
              </a:solidFill>
              <a:effectLst/>
              <a:uLnTx/>
              <a:uFillTx/>
              <a:latin typeface="Dosis"/>
              <a:ea typeface="+mn-ea"/>
              <a:cs typeface="+mn-cs"/>
            </a:endParaRPr>
          </a:p>
        </p:txBody>
      </p:sp>
      <p:graphicFrame>
        <p:nvGraphicFramePr>
          <p:cNvPr id="3" name="Tableau 2">
            <a:extLst>
              <a:ext uri="{FF2B5EF4-FFF2-40B4-BE49-F238E27FC236}">
                <a16:creationId xmlns:a16="http://schemas.microsoft.com/office/drawing/2014/main" id="{3168F697-E47A-1C7B-8131-2299A824A840}"/>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ZoneTexte 3">
            <a:extLst>
              <a:ext uri="{FF2B5EF4-FFF2-40B4-BE49-F238E27FC236}">
                <a16:creationId xmlns:a16="http://schemas.microsoft.com/office/drawing/2014/main" id="{A1BA96B9-1F9F-AB74-FB90-E6117472ED03}"/>
              </a:ext>
            </a:extLst>
          </p:cNvPr>
          <p:cNvSpPr txBox="1"/>
          <p:nvPr>
            <p:custDataLst>
              <p:tags r:id="rId2"/>
            </p:custDataLst>
          </p:nvPr>
        </p:nvSpPr>
        <p:spPr>
          <a:xfrm>
            <a:off x="3659408" y="5544020"/>
            <a:ext cx="6104854" cy="2646878"/>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lang="fr-FR" sz="16600" b="1" dirty="0">
                <a:solidFill>
                  <a:srgbClr val="FFC000"/>
                </a:solidFill>
                <a:latin typeface="Dosis" panose="02010703020202060003" pitchFamily="2" charset="0"/>
              </a:rPr>
              <a:t>v</a:t>
            </a:r>
            <a:r>
              <a:rPr lang="fr-FR" sz="16600" b="1" dirty="0">
                <a:solidFill>
                  <a:srgbClr val="106585"/>
                </a:solidFill>
                <a:latin typeface="Dosis" panose="02010703020202060003" pitchFamily="2" charset="0"/>
              </a:rPr>
              <a:t>élo </a:t>
            </a:r>
            <a:endParaRPr kumimoji="0" lang="fr-FR" sz="16600" b="1" i="0" u="none" strike="noStrike" kern="1200" cap="none" spc="0" normalizeH="0" baseline="0" noProof="0" dirty="0">
              <a:ln>
                <a:noFill/>
              </a:ln>
              <a:solidFill>
                <a:srgbClr val="106585"/>
              </a:solidFill>
              <a:effectLst/>
              <a:uLnTx/>
              <a:uFillTx/>
              <a:latin typeface="Dosis" panose="02010703020202060003" pitchFamily="2" charset="0"/>
            </a:endParaRPr>
          </a:p>
        </p:txBody>
      </p:sp>
      <p:sp>
        <p:nvSpPr>
          <p:cNvPr id="6" name="Rectangle : coins arrondis 5">
            <a:extLst>
              <a:ext uri="{FF2B5EF4-FFF2-40B4-BE49-F238E27FC236}">
                <a16:creationId xmlns:a16="http://schemas.microsoft.com/office/drawing/2014/main" id="{56C67F90-F8F1-3C54-17D8-EB9C24FB3ED0}"/>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8" name="Freeform 8">
            <a:extLst>
              <a:ext uri="{FF2B5EF4-FFF2-40B4-BE49-F238E27FC236}">
                <a16:creationId xmlns:a16="http://schemas.microsoft.com/office/drawing/2014/main" id="{BF60510F-2876-B6EB-4F38-EEEF571AB3B5}"/>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endParaRPr lang="fr-MA" sz="1350" dirty="0">
              <a:solidFill>
                <a:prstClr val="black"/>
              </a:solidFill>
              <a:latin typeface="Dosis" pitchFamily="2" charset="0"/>
            </a:endParaRPr>
          </a:p>
        </p:txBody>
      </p:sp>
      <p:sp>
        <p:nvSpPr>
          <p:cNvPr id="13" name="ZoneTexte 12">
            <a:extLst>
              <a:ext uri="{FF2B5EF4-FFF2-40B4-BE49-F238E27FC236}">
                <a16:creationId xmlns:a16="http://schemas.microsoft.com/office/drawing/2014/main" id="{8F95D68B-B482-0C5F-EE74-1F6A21E94C74}"/>
              </a:ext>
            </a:extLst>
          </p:cNvPr>
          <p:cNvSpPr txBox="1"/>
          <p:nvPr/>
        </p:nvSpPr>
        <p:spPr>
          <a:xfrm>
            <a:off x="1162025" y="429443"/>
            <a:ext cx="11099623" cy="784830"/>
          </a:xfrm>
          <a:prstGeom prst="rect">
            <a:avLst/>
          </a:prstGeom>
          <a:noFill/>
        </p:spPr>
        <p:txBody>
          <a:bodyPr wrap="square">
            <a:spAutoFit/>
          </a:bodyPr>
          <a:lstStyle/>
          <a:p>
            <a:pPr defTabSz="1028675">
              <a:spcAft>
                <a:spcPts val="300"/>
              </a:spcAft>
              <a:defRPr/>
            </a:pPr>
            <a:r>
              <a:rPr lang="fr-FR" sz="2250" b="1" dirty="0">
                <a:solidFill>
                  <a:prstClr val="white">
                    <a:lumMod val="65000"/>
                  </a:prstClr>
                </a:solidFill>
                <a:latin typeface="Dosis"/>
              </a:rPr>
              <a:t>Dans «vélo », je vois la lettre  v et j’entends le son   « v». vé - lo</a:t>
            </a:r>
            <a:endParaRPr lang="fr-FR" sz="2250" b="1" dirty="0">
              <a:solidFill>
                <a:srgbClr val="A6A6A6"/>
              </a:solidFill>
              <a:latin typeface="Dosis" panose="02010703020202060003" pitchFamily="2" charset="0"/>
            </a:endParaRPr>
          </a:p>
          <a:p>
            <a:pPr lvl="0">
              <a:defRPr/>
            </a:pPr>
            <a:r>
              <a:rPr lang="fr-FR" sz="2000" i="1" dirty="0">
                <a:solidFill>
                  <a:prstClr val="white">
                    <a:lumMod val="65000"/>
                  </a:prstClr>
                </a:solidFill>
                <a:latin typeface="Dosis" pitchFamily="2" charset="0"/>
              </a:rPr>
              <a:t>L’enseignant( e)  pointe la lettre  v.</a:t>
            </a:r>
            <a:endParaRPr lang="fr-FR" sz="2800" i="1" dirty="0">
              <a:solidFill>
                <a:prstClr val="white">
                  <a:lumMod val="65000"/>
                </a:prstClr>
              </a:solidFill>
              <a:latin typeface="Dosis"/>
            </a:endParaRPr>
          </a:p>
        </p:txBody>
      </p:sp>
      <p:pic>
        <p:nvPicPr>
          <p:cNvPr id="9" name="Image 8">
            <a:extLst>
              <a:ext uri="{FF2B5EF4-FFF2-40B4-BE49-F238E27FC236}">
                <a16:creationId xmlns:a16="http://schemas.microsoft.com/office/drawing/2014/main" id="{F2208012-9087-35E1-E417-406FF76047F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44173" y="2496622"/>
            <a:ext cx="4535325" cy="2646878"/>
          </a:xfrm>
          <a:prstGeom prst="rect">
            <a:avLst/>
          </a:prstGeom>
        </p:spPr>
      </p:pic>
    </p:spTree>
    <p:extLst>
      <p:ext uri="{BB962C8B-B14F-4D97-AF65-F5344CB8AC3E}">
        <p14:creationId xmlns:p14="http://schemas.microsoft.com/office/powerpoint/2010/main" val="26824934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A483A-9F8F-27C2-70F8-9B128F34D9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AFC0327-B79B-E3B1-586A-0F35BC00A81E}"/>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C4CDC86B-A8BA-66C4-C76D-D2878EEDFB35}"/>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7556148F-04AF-B76E-6AF3-D34F29509FE0}"/>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19" name="Rectangle : coins arrondis 18">
            <a:extLst>
              <a:ext uri="{FF2B5EF4-FFF2-40B4-BE49-F238E27FC236}">
                <a16:creationId xmlns:a16="http://schemas.microsoft.com/office/drawing/2014/main" id="{FFA08D7E-A880-BBF9-1407-C0B9983ED07C}"/>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0" name="Freeform 8">
            <a:extLst>
              <a:ext uri="{FF2B5EF4-FFF2-40B4-BE49-F238E27FC236}">
                <a16:creationId xmlns:a16="http://schemas.microsoft.com/office/drawing/2014/main" id="{EB209B18-07F0-9D1A-2D6A-B15ACC55B199}"/>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endParaRPr lang="fr-MA" sz="1350" dirty="0">
              <a:solidFill>
                <a:prstClr val="black"/>
              </a:solidFill>
              <a:latin typeface="Dosis" pitchFamily="2" charset="0"/>
            </a:endParaRPr>
          </a:p>
        </p:txBody>
      </p:sp>
      <p:sp>
        <p:nvSpPr>
          <p:cNvPr id="24" name="ZoneTexte 23">
            <a:extLst>
              <a:ext uri="{FF2B5EF4-FFF2-40B4-BE49-F238E27FC236}">
                <a16:creationId xmlns:a16="http://schemas.microsoft.com/office/drawing/2014/main" id="{3D37281B-3FD5-259E-4565-9FB08D23FEDB}"/>
              </a:ext>
            </a:extLst>
          </p:cNvPr>
          <p:cNvSpPr txBox="1"/>
          <p:nvPr/>
        </p:nvSpPr>
        <p:spPr>
          <a:xfrm>
            <a:off x="1093302" y="473273"/>
            <a:ext cx="11529396" cy="438582"/>
          </a:xfrm>
          <a:prstGeom prst="rect">
            <a:avLst/>
          </a:prstGeom>
          <a:noFill/>
        </p:spPr>
        <p:txBody>
          <a:bodyPr wrap="square" rtlCol="0">
            <a:spAutoFit/>
          </a:bodyPr>
          <a:lstStyle/>
          <a:p>
            <a:pPr lvl="0" defTabSz="1028675">
              <a:defRPr/>
            </a:pPr>
            <a:r>
              <a:rPr kumimoji="0" lang="fr-FR" sz="225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Nous allons écrire la lettre </a:t>
            </a:r>
            <a:r>
              <a:rPr lang="fr-FR" sz="2250" b="1" dirty="0">
                <a:solidFill>
                  <a:prstClr val="white">
                    <a:lumMod val="65000"/>
                  </a:prstClr>
                </a:solidFill>
                <a:latin typeface="Dosis" pitchFamily="2" charset="0"/>
              </a:rPr>
              <a:t>v</a:t>
            </a:r>
            <a:r>
              <a:rPr kumimoji="0" lang="fr-FR" sz="225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 </a:t>
            </a:r>
            <a:r>
              <a:rPr lang="fr-FR" sz="2250" b="1" dirty="0">
                <a:solidFill>
                  <a:prstClr val="white">
                    <a:lumMod val="65000"/>
                  </a:prstClr>
                </a:solidFill>
                <a:latin typeface="Dosis" pitchFamily="2" charset="0"/>
              </a:rPr>
              <a:t>minuscule</a:t>
            </a:r>
            <a:r>
              <a:rPr kumimoji="0" lang="fr-FR" sz="225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 </a:t>
            </a:r>
            <a:endParaRPr kumimoji="0" lang="fr-FR" sz="2250" b="1" i="0" u="none" strike="noStrike" kern="1200" cap="none" spc="0" normalizeH="0" baseline="0" noProof="0" dirty="0">
              <a:ln>
                <a:noFill/>
              </a:ln>
              <a:solidFill>
                <a:schemeClr val="bg1">
                  <a:lumMod val="65000"/>
                </a:schemeClr>
              </a:solidFill>
              <a:effectLst/>
              <a:uLnTx/>
              <a:uFillTx/>
              <a:latin typeface="Dosis" pitchFamily="2" charset="0"/>
              <a:ea typeface="+mn-ea"/>
              <a:cs typeface="+mn-cs"/>
            </a:endParaRPr>
          </a:p>
        </p:txBody>
      </p:sp>
      <p:pic>
        <p:nvPicPr>
          <p:cNvPr id="25" name="Image 24">
            <a:extLst>
              <a:ext uri="{FF2B5EF4-FFF2-40B4-BE49-F238E27FC236}">
                <a16:creationId xmlns:a16="http://schemas.microsoft.com/office/drawing/2014/main" id="{0B1E2FFC-8E87-5209-6714-7724A6622400}"/>
              </a:ext>
            </a:extLst>
          </p:cNvPr>
          <p:cNvPicPr>
            <a:picLocks noChangeAspect="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2045" y="299581"/>
            <a:ext cx="1141276" cy="1077190"/>
          </a:xfrm>
          <a:prstGeom prst="rect">
            <a:avLst/>
          </a:prstGeom>
        </p:spPr>
      </p:pic>
      <p:pic>
        <p:nvPicPr>
          <p:cNvPr id="6" name="Image 5">
            <a:extLst>
              <a:ext uri="{FF2B5EF4-FFF2-40B4-BE49-F238E27FC236}">
                <a16:creationId xmlns:a16="http://schemas.microsoft.com/office/drawing/2014/main" id="{0DB044D6-47CE-89D8-B9AF-5EBA33A6C62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951127" y="2552700"/>
            <a:ext cx="7716873" cy="5181600"/>
          </a:xfrm>
          <a:prstGeom prst="rect">
            <a:avLst/>
          </a:prstGeom>
        </p:spPr>
      </p:pic>
    </p:spTree>
    <p:extLst>
      <p:ext uri="{BB962C8B-B14F-4D97-AF65-F5344CB8AC3E}">
        <p14:creationId xmlns:p14="http://schemas.microsoft.com/office/powerpoint/2010/main" val="5437288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AA3ED-96FA-C3A9-A05F-FF86F227F35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4D81D48-1332-49BB-C339-58ED648C3C52}"/>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5B339627-3F14-D0AF-681A-5B828B62CB60}"/>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FD4F19E7-2821-225D-6864-0CED64CE67E9}"/>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4" name="Rectangle : coins arrondis 23">
            <a:extLst>
              <a:ext uri="{FF2B5EF4-FFF2-40B4-BE49-F238E27FC236}">
                <a16:creationId xmlns:a16="http://schemas.microsoft.com/office/drawing/2014/main" id="{8D859F7A-7B1A-4E89-DECB-69E722D28DC4}"/>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5" name="Freeform 8">
            <a:extLst>
              <a:ext uri="{FF2B5EF4-FFF2-40B4-BE49-F238E27FC236}">
                <a16:creationId xmlns:a16="http://schemas.microsoft.com/office/drawing/2014/main" id="{14A433CA-A278-A383-FC84-D5BE387005AF}"/>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endParaRPr lang="fr-MA" sz="1350" dirty="0">
              <a:solidFill>
                <a:prstClr val="black"/>
              </a:solidFill>
              <a:latin typeface="Dosis" pitchFamily="2" charset="0"/>
            </a:endParaRPr>
          </a:p>
        </p:txBody>
      </p:sp>
      <p:sp>
        <p:nvSpPr>
          <p:cNvPr id="26" name="ZoneTexte 25">
            <a:extLst>
              <a:ext uri="{FF2B5EF4-FFF2-40B4-BE49-F238E27FC236}">
                <a16:creationId xmlns:a16="http://schemas.microsoft.com/office/drawing/2014/main" id="{366A1811-D533-B17D-AA2D-BB7604E17375}"/>
              </a:ext>
            </a:extLst>
          </p:cNvPr>
          <p:cNvSpPr txBox="1"/>
          <p:nvPr/>
        </p:nvSpPr>
        <p:spPr>
          <a:xfrm>
            <a:off x="1371600" y="438502"/>
            <a:ext cx="11322922" cy="784830"/>
          </a:xfrm>
          <a:prstGeom prst="rect">
            <a:avLst/>
          </a:prstGeom>
          <a:noFill/>
        </p:spPr>
        <p:txBody>
          <a:bodyPr wrap="square" rtlCol="0">
            <a:spAutoFit/>
          </a:bodyPr>
          <a:lstStyle/>
          <a:p>
            <a:pPr lvl="0" defTabSz="1028675">
              <a:defRPr/>
            </a:pPr>
            <a:r>
              <a:rPr lang="fr-FR" sz="2250" b="1" dirty="0">
                <a:solidFill>
                  <a:prstClr val="white">
                    <a:lumMod val="65000"/>
                  </a:prstClr>
                </a:solidFill>
                <a:latin typeface="Dosis" panose="02010703020202060003" pitchFamily="2" charset="0"/>
              </a:rPr>
              <a:t>Regardez comment je fais. </a:t>
            </a:r>
            <a:r>
              <a:rPr lang="fr-FR" sz="2250" dirty="0">
                <a:solidFill>
                  <a:schemeClr val="bg1">
                    <a:lumMod val="65000"/>
                  </a:schemeClr>
                </a:solidFill>
                <a:latin typeface="Dosis" panose="02010703020202060003" pitchFamily="2" charset="0"/>
              </a:rPr>
              <a:t>Je commence en haut.</a:t>
            </a:r>
          </a:p>
          <a:p>
            <a:pPr lvl="0" defTabSz="1028675">
              <a:defRPr/>
            </a:pPr>
            <a:r>
              <a:rPr lang="fr-FR" sz="2250" dirty="0">
                <a:solidFill>
                  <a:schemeClr val="bg1">
                    <a:lumMod val="65000"/>
                  </a:schemeClr>
                </a:solidFill>
                <a:latin typeface="Dosis" panose="02010703020202060003" pitchFamily="2" charset="0"/>
              </a:rPr>
              <a:t> </a:t>
            </a:r>
            <a:r>
              <a:rPr lang="fr-MA" sz="2250" dirty="0">
                <a:solidFill>
                  <a:schemeClr val="bg1">
                    <a:lumMod val="65000"/>
                  </a:schemeClr>
                </a:solidFill>
                <a:latin typeface="Dosis" panose="02010703020202060003" pitchFamily="2" charset="0"/>
              </a:rPr>
              <a:t>Je trace un petit trait oblique  vers le bas, puis je </a:t>
            </a:r>
            <a:r>
              <a:rPr lang="fr-FR" sz="2250" dirty="0">
                <a:solidFill>
                  <a:schemeClr val="bg1">
                    <a:lumMod val="65000"/>
                  </a:schemeClr>
                </a:solidFill>
                <a:latin typeface="Dosis" panose="02010703020202060003" pitchFamily="2" charset="0"/>
              </a:rPr>
              <a:t>remonte un autre petit  trait oblique. </a:t>
            </a:r>
            <a:endParaRPr kumimoji="0" lang="fr-FR" sz="2250" b="1" i="0" u="none" strike="noStrike" kern="1200" cap="none" spc="0" normalizeH="0" baseline="0" noProof="0" dirty="0">
              <a:ln>
                <a:noFill/>
              </a:ln>
              <a:solidFill>
                <a:schemeClr val="bg1">
                  <a:lumMod val="65000"/>
                </a:schemeClr>
              </a:solidFill>
              <a:effectLst/>
              <a:uLnTx/>
              <a:uFillTx/>
              <a:latin typeface="Dosis" panose="02010703020202060003" pitchFamily="2" charset="0"/>
            </a:endParaRPr>
          </a:p>
        </p:txBody>
      </p:sp>
      <p:pic>
        <p:nvPicPr>
          <p:cNvPr id="4" name="Image 3">
            <a:extLst>
              <a:ext uri="{FF2B5EF4-FFF2-40B4-BE49-F238E27FC236}">
                <a16:creationId xmlns:a16="http://schemas.microsoft.com/office/drawing/2014/main" id="{3CA2BF44-CD9C-E766-DD65-BF006124BB35}"/>
              </a:ext>
            </a:extLst>
          </p:cNvPr>
          <p:cNvPicPr>
            <a:picLocks noChangeAspect="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2045" y="299581"/>
            <a:ext cx="1141276" cy="1077190"/>
          </a:xfrm>
          <a:prstGeom prst="rect">
            <a:avLst/>
          </a:prstGeom>
        </p:spPr>
      </p:pic>
      <p:pic>
        <p:nvPicPr>
          <p:cNvPr id="7" name="Image 6">
            <a:extLst>
              <a:ext uri="{FF2B5EF4-FFF2-40B4-BE49-F238E27FC236}">
                <a16:creationId xmlns:a16="http://schemas.microsoft.com/office/drawing/2014/main" id="{3BD62117-8789-10D6-C06B-5958D0B7349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990972" y="2383763"/>
            <a:ext cx="7734057" cy="5519474"/>
          </a:xfrm>
          <a:prstGeom prst="rect">
            <a:avLst/>
          </a:prstGeom>
        </p:spPr>
      </p:pic>
    </p:spTree>
    <p:extLst>
      <p:ext uri="{BB962C8B-B14F-4D97-AF65-F5344CB8AC3E}">
        <p14:creationId xmlns:p14="http://schemas.microsoft.com/office/powerpoint/2010/main" val="20129696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1E308-C7D3-6318-ED77-A578522C783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31A3EC9-D93C-77E5-3480-7CAD0F484F28}"/>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265F2F5B-E17A-1C25-C620-A8B5FBCF7329}"/>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8CC0CB9F-12E6-2236-55D0-F064CE271CFC}"/>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4" name="Rectangle : coins arrondis 23">
            <a:extLst>
              <a:ext uri="{FF2B5EF4-FFF2-40B4-BE49-F238E27FC236}">
                <a16:creationId xmlns:a16="http://schemas.microsoft.com/office/drawing/2014/main" id="{1258CCD9-B198-9AAE-2157-01FCEA978597}"/>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7" name="ZoneTexte 6">
            <a:extLst>
              <a:ext uri="{FF2B5EF4-FFF2-40B4-BE49-F238E27FC236}">
                <a16:creationId xmlns:a16="http://schemas.microsoft.com/office/drawing/2014/main" id="{8C9BFEB2-759A-500A-1E8B-0F61F7F7B52E}"/>
              </a:ext>
            </a:extLst>
          </p:cNvPr>
          <p:cNvSpPr txBox="1"/>
          <p:nvPr/>
        </p:nvSpPr>
        <p:spPr>
          <a:xfrm>
            <a:off x="1828800" y="492529"/>
            <a:ext cx="12484047" cy="784830"/>
          </a:xfrm>
          <a:prstGeom prst="rect">
            <a:avLst/>
          </a:prstGeom>
          <a:noFill/>
        </p:spPr>
        <p:txBody>
          <a:bodyPr wrap="square">
            <a:spAutoFit/>
          </a:bodyPr>
          <a:lstStyle/>
          <a:p>
            <a:r>
              <a:rPr lang="fr-FR" sz="2250" i="1" dirty="0">
                <a:solidFill>
                  <a:prstClr val="white">
                    <a:lumMod val="65000"/>
                  </a:prstClr>
                </a:solidFill>
                <a:latin typeface="Dosis" pitchFamily="2" charset="0"/>
              </a:rPr>
              <a:t>Démonstration par l’enseignant(e) au tableau. </a:t>
            </a:r>
          </a:p>
          <a:p>
            <a:r>
              <a:rPr lang="fr-FR" sz="2250" i="1" dirty="0">
                <a:solidFill>
                  <a:prstClr val="white">
                    <a:lumMod val="65000"/>
                  </a:prstClr>
                </a:solidFill>
                <a:latin typeface="Dosis" pitchFamily="2" charset="0"/>
              </a:rPr>
              <a:t>Demander aux élèves de faire le geste avec le doigt dans l’air pendant la démonstration. </a:t>
            </a:r>
            <a:endParaRPr lang="fr-MA" sz="2250" i="1" dirty="0">
              <a:latin typeface="Dosis" pitchFamily="2" charset="0"/>
            </a:endParaRPr>
          </a:p>
        </p:txBody>
      </p:sp>
      <p:pic>
        <p:nvPicPr>
          <p:cNvPr id="6" name="Image 5">
            <a:extLst>
              <a:ext uri="{FF2B5EF4-FFF2-40B4-BE49-F238E27FC236}">
                <a16:creationId xmlns:a16="http://schemas.microsoft.com/office/drawing/2014/main" id="{8DE59FC8-79D5-E1DA-38DD-6F0E542A7C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90972" y="2383763"/>
            <a:ext cx="7734057" cy="5519474"/>
          </a:xfrm>
          <a:prstGeom prst="rect">
            <a:avLst/>
          </a:prstGeom>
        </p:spPr>
      </p:pic>
    </p:spTree>
    <p:extLst>
      <p:ext uri="{BB962C8B-B14F-4D97-AF65-F5344CB8AC3E}">
        <p14:creationId xmlns:p14="http://schemas.microsoft.com/office/powerpoint/2010/main" val="33981900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C7857-8BED-2D68-0740-859DF6ABABD5}"/>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C507687-1BF1-A3B0-D4AF-808ADBD0F9FE}"/>
              </a:ext>
            </a:extLst>
          </p:cNvPr>
          <p:cNvSpPr/>
          <p:nvPr>
            <p:custDataLst>
              <p:tags r:id="rId1"/>
            </p:custDataLst>
          </p:nvPr>
        </p:nvSpPr>
        <p:spPr>
          <a:xfrm>
            <a:off x="342901" y="1485902"/>
            <a:ext cx="13030202" cy="7179962"/>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nvGrpSpPr>
          <p:cNvPr id="11" name="Groupe 10">
            <a:extLst>
              <a:ext uri="{FF2B5EF4-FFF2-40B4-BE49-F238E27FC236}">
                <a16:creationId xmlns:a16="http://schemas.microsoft.com/office/drawing/2014/main" id="{6BE2E0F3-1A20-E2E4-959D-3F765F7FF045}"/>
              </a:ext>
            </a:extLst>
          </p:cNvPr>
          <p:cNvGrpSpPr/>
          <p:nvPr>
            <p:custDataLst>
              <p:tags r:id="rId2"/>
            </p:custDataLst>
          </p:nvPr>
        </p:nvGrpSpPr>
        <p:grpSpPr>
          <a:xfrm>
            <a:off x="0" y="0"/>
            <a:ext cx="13716000" cy="10286999"/>
            <a:chOff x="0" y="1"/>
            <a:chExt cx="9144000" cy="6857999"/>
          </a:xfrm>
        </p:grpSpPr>
        <p:sp>
          <p:nvSpPr>
            <p:cNvPr id="15" name="Rectangle 14">
              <a:extLst>
                <a:ext uri="{FF2B5EF4-FFF2-40B4-BE49-F238E27FC236}">
                  <a16:creationId xmlns:a16="http://schemas.microsoft.com/office/drawing/2014/main" id="{CC793363-B08A-DE34-F0FF-DD9CB8F1216D}"/>
                </a:ext>
              </a:extLst>
            </p:cNvPr>
            <p:cNvSpPr/>
            <p:nvPr>
              <p:custDataLst>
                <p:tags r:id="rId4"/>
              </p:custDataLst>
            </p:nvPr>
          </p:nvSpPr>
          <p:spPr>
            <a:xfrm>
              <a:off x="0" y="1"/>
              <a:ext cx="9144000" cy="6857999"/>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A310B614-9E65-E71B-B2E1-2B2D20C66B1A}"/>
                </a:ext>
              </a:extLst>
            </p:cNvPr>
            <p:cNvSpPr/>
            <p:nvPr>
              <p:custDataLst>
                <p:tags r:id="rId5"/>
              </p:custDataLst>
            </p:nvPr>
          </p:nvSpPr>
          <p:spPr>
            <a:xfrm>
              <a:off x="190501" y="259752"/>
              <a:ext cx="8762997" cy="6376576"/>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graphicFrame>
        <p:nvGraphicFramePr>
          <p:cNvPr id="9" name="Tableau 8">
            <a:extLst>
              <a:ext uri="{FF2B5EF4-FFF2-40B4-BE49-F238E27FC236}">
                <a16:creationId xmlns:a16="http://schemas.microsoft.com/office/drawing/2014/main" id="{ACBA8788-F7C4-88ED-7736-E595DBA3FDA3}"/>
              </a:ext>
            </a:extLst>
          </p:cNvPr>
          <p:cNvGraphicFramePr>
            <a:graphicFrameLocks noGrp="1"/>
          </p:cNvGraphicFramePr>
          <p:nvPr>
            <p:custDataLst>
              <p:tags r:id="rId3"/>
            </p:custDataLst>
          </p:nvPr>
        </p:nvGraphicFramePr>
        <p:xfrm>
          <a:off x="561607" y="-83820"/>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pic>
        <p:nvPicPr>
          <p:cNvPr id="12" name="Image 11">
            <a:extLst>
              <a:ext uri="{FF2B5EF4-FFF2-40B4-BE49-F238E27FC236}">
                <a16:creationId xmlns:a16="http://schemas.microsoft.com/office/drawing/2014/main" id="{79E83A26-4B9B-B79A-C67D-D8504246F6D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982864" y="3060043"/>
            <a:ext cx="5389632" cy="4166918"/>
          </a:xfrm>
          <a:prstGeom prst="rect">
            <a:avLst/>
          </a:prstGeom>
        </p:spPr>
      </p:pic>
      <p:sp>
        <p:nvSpPr>
          <p:cNvPr id="16" name="Rectangle : coins arrondis 15">
            <a:extLst>
              <a:ext uri="{FF2B5EF4-FFF2-40B4-BE49-F238E27FC236}">
                <a16:creationId xmlns:a16="http://schemas.microsoft.com/office/drawing/2014/main" id="{963A28EC-7A56-AA8B-9F09-5EAA5CAE7B11}"/>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17" name="Freeform 8">
            <a:extLst>
              <a:ext uri="{FF2B5EF4-FFF2-40B4-BE49-F238E27FC236}">
                <a16:creationId xmlns:a16="http://schemas.microsoft.com/office/drawing/2014/main" id="{00EA0439-B70F-BE91-E8DD-280C1BBE33AE}"/>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85834"/>
            <a:endParaRPr lang="fr-MA" sz="1350" dirty="0">
              <a:solidFill>
                <a:prstClr val="black"/>
              </a:solidFill>
              <a:latin typeface="Dosis" pitchFamily="2" charset="0"/>
            </a:endParaRPr>
          </a:p>
        </p:txBody>
      </p:sp>
      <p:sp>
        <p:nvSpPr>
          <p:cNvPr id="18" name="ZoneTexte 17">
            <a:extLst>
              <a:ext uri="{FF2B5EF4-FFF2-40B4-BE49-F238E27FC236}">
                <a16:creationId xmlns:a16="http://schemas.microsoft.com/office/drawing/2014/main" id="{5F554598-0CCC-F3D0-F2A8-3B29674EA6B8}"/>
              </a:ext>
            </a:extLst>
          </p:cNvPr>
          <p:cNvSpPr txBox="1"/>
          <p:nvPr/>
        </p:nvSpPr>
        <p:spPr>
          <a:xfrm>
            <a:off x="1134316" y="465133"/>
            <a:ext cx="11529396" cy="438582"/>
          </a:xfrm>
          <a:prstGeom prst="rect">
            <a:avLst/>
          </a:prstGeom>
          <a:noFill/>
        </p:spPr>
        <p:txBody>
          <a:bodyPr wrap="square" rtlCol="0">
            <a:spAutoFit/>
          </a:bodyPr>
          <a:lstStyle/>
          <a:p>
            <a:pPr marL="0" marR="0" lvl="0" indent="0" algn="l" defTabSz="1028675" rtl="0" eaLnBrk="1" fontAlgn="auto" latinLnBrk="0" hangingPunct="1">
              <a:lnSpc>
                <a:spcPct val="100000"/>
              </a:lnSpc>
              <a:spcBef>
                <a:spcPts val="0"/>
              </a:spcBef>
              <a:spcAft>
                <a:spcPts val="0"/>
              </a:spcAft>
              <a:buClrTx/>
              <a:buSzTx/>
              <a:buFontTx/>
              <a:buNone/>
              <a:tabLst/>
              <a:defRPr/>
            </a:pPr>
            <a:r>
              <a:rPr kumimoji="0" lang="fr-FR" sz="225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Prenez vos ardoises et écrivez la lettre v minuscule . </a:t>
            </a:r>
          </a:p>
        </p:txBody>
      </p:sp>
    </p:spTree>
    <p:extLst>
      <p:ext uri="{BB962C8B-B14F-4D97-AF65-F5344CB8AC3E}">
        <p14:creationId xmlns:p14="http://schemas.microsoft.com/office/powerpoint/2010/main" val="25824533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46893-CC69-24D1-6731-CF5378FD9D0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D1DA9E5-26A7-3AAA-CC32-DDC84177FB7D}"/>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0066805A-3AD3-E893-CAAF-3596382CB4AB}"/>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F3263E87-6BD3-844A-3824-D2C04ACEB72A}"/>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78" name="Rectangle : coins arrondis 77">
            <a:extLst>
              <a:ext uri="{FF2B5EF4-FFF2-40B4-BE49-F238E27FC236}">
                <a16:creationId xmlns:a16="http://schemas.microsoft.com/office/drawing/2014/main" id="{CD4B4CFB-3C14-F7F9-70FC-EE557FCD537E}"/>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79" name="Freeform 8">
            <a:extLst>
              <a:ext uri="{FF2B5EF4-FFF2-40B4-BE49-F238E27FC236}">
                <a16:creationId xmlns:a16="http://schemas.microsoft.com/office/drawing/2014/main" id="{F693CA25-4022-700B-9017-C3F7B8CDC4EA}"/>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4"/>
            <a:endParaRPr lang="fr-MA" sz="1350" dirty="0">
              <a:solidFill>
                <a:prstClr val="black"/>
              </a:solidFill>
              <a:latin typeface="Dosis" pitchFamily="2" charset="0"/>
            </a:endParaRPr>
          </a:p>
        </p:txBody>
      </p:sp>
      <p:sp>
        <p:nvSpPr>
          <p:cNvPr id="80" name="ZoneTexte 79">
            <a:extLst>
              <a:ext uri="{FF2B5EF4-FFF2-40B4-BE49-F238E27FC236}">
                <a16:creationId xmlns:a16="http://schemas.microsoft.com/office/drawing/2014/main" id="{F6C5804B-2984-87AE-867F-6148A0EFA897}"/>
              </a:ext>
            </a:extLst>
          </p:cNvPr>
          <p:cNvSpPr txBox="1"/>
          <p:nvPr>
            <p:custDataLst>
              <p:tags r:id="rId2"/>
            </p:custDataLst>
          </p:nvPr>
        </p:nvSpPr>
        <p:spPr>
          <a:xfrm>
            <a:off x="1154930" y="542518"/>
            <a:ext cx="11529396" cy="438582"/>
          </a:xfrm>
          <a:prstGeom prst="rect">
            <a:avLst/>
          </a:prstGeom>
          <a:noFill/>
        </p:spPr>
        <p:txBody>
          <a:bodyPr wrap="square" rtlCol="0">
            <a:spAutoFit/>
          </a:bodyPr>
          <a:lstStyle/>
          <a:p>
            <a:pPr lvl="0" defTabSz="1028727">
              <a:defRPr/>
            </a:pPr>
            <a:r>
              <a:rPr kumimoji="0" lang="fr-FR" sz="2250" b="1" i="0" u="none" strike="noStrike" kern="1200" cap="none" spc="0" normalizeH="0" baseline="0" noProof="0" dirty="0">
                <a:ln>
                  <a:noFill/>
                </a:ln>
                <a:solidFill>
                  <a:prstClr val="white">
                    <a:lumMod val="65000"/>
                  </a:prstClr>
                </a:solidFill>
                <a:effectLst/>
                <a:uLnTx/>
                <a:uFillTx/>
                <a:latin typeface="Dosis"/>
                <a:ea typeface="+mn-ea"/>
                <a:cs typeface="+mn-cs"/>
              </a:rPr>
              <a:t>Nous allons tracer la lettre </a:t>
            </a:r>
            <a:r>
              <a:rPr kumimoji="0" lang="fr-FR" sz="2250" b="1" i="0" u="none" strike="noStrike" kern="1200" cap="none" spc="0" normalizeH="0" baseline="0" noProof="0" dirty="0">
                <a:ln>
                  <a:noFill/>
                </a:ln>
                <a:solidFill>
                  <a:prstClr val="white">
                    <a:lumMod val="65000"/>
                  </a:prstClr>
                </a:solidFill>
                <a:effectLst/>
                <a:uLnTx/>
                <a:uFillTx/>
                <a:latin typeface="Dosis" panose="02010703020202060003" pitchFamily="2" charset="0"/>
                <a:ea typeface="+mn-ea"/>
                <a:cs typeface="+mn-cs"/>
              </a:rPr>
              <a:t>V</a:t>
            </a:r>
            <a:r>
              <a:rPr kumimoji="0" lang="fr-FR" sz="2250" b="1" i="0" u="none" strike="noStrike" kern="1200" cap="none" spc="0" normalizeH="0" baseline="0" noProof="0" dirty="0">
                <a:ln>
                  <a:noFill/>
                </a:ln>
                <a:solidFill>
                  <a:prstClr val="white">
                    <a:lumMod val="65000"/>
                  </a:prstClr>
                </a:solidFill>
                <a:effectLst/>
                <a:uLnTx/>
                <a:uFillTx/>
                <a:latin typeface="Dosis"/>
                <a:ea typeface="+mn-ea"/>
                <a:cs typeface="+mn-cs"/>
              </a:rPr>
              <a:t> majuscule. </a:t>
            </a:r>
          </a:p>
        </p:txBody>
      </p:sp>
      <p:pic>
        <p:nvPicPr>
          <p:cNvPr id="81" name="Image 80">
            <a:extLst>
              <a:ext uri="{FF2B5EF4-FFF2-40B4-BE49-F238E27FC236}">
                <a16:creationId xmlns:a16="http://schemas.microsoft.com/office/drawing/2014/main" id="{F77637DD-CAEF-18A7-99AF-10AC7BCE9E47}"/>
              </a:ext>
            </a:extLst>
          </p:cNvPr>
          <p:cNvPicPr>
            <a:picLocks noChangeAspect="1"/>
          </p:cNvPicPr>
          <p:nvPr>
            <p:custDataLst>
              <p:tags r:id="rId3"/>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2045" y="299581"/>
            <a:ext cx="1141276" cy="1077190"/>
          </a:xfrm>
          <a:prstGeom prst="rect">
            <a:avLst/>
          </a:prstGeom>
        </p:spPr>
      </p:pic>
      <p:pic>
        <p:nvPicPr>
          <p:cNvPr id="6" name="Image 5">
            <a:extLst>
              <a:ext uri="{FF2B5EF4-FFF2-40B4-BE49-F238E27FC236}">
                <a16:creationId xmlns:a16="http://schemas.microsoft.com/office/drawing/2014/main" id="{FB6DBF9D-1DF0-A28E-FB5B-0F9FC143B97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86131" y="2460989"/>
            <a:ext cx="7543739" cy="5365023"/>
          </a:xfrm>
          <a:prstGeom prst="rect">
            <a:avLst/>
          </a:prstGeom>
        </p:spPr>
      </p:pic>
    </p:spTree>
    <p:extLst>
      <p:ext uri="{BB962C8B-B14F-4D97-AF65-F5344CB8AC3E}">
        <p14:creationId xmlns:p14="http://schemas.microsoft.com/office/powerpoint/2010/main" val="32697124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9BC32-42F4-D38F-D69A-531FE9C0185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A952ECE-CE52-931B-ACFC-4665DB4C2F4F}"/>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FFD55778-6DCB-7985-A8C5-2647D45CA099}"/>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D254C96F-5A92-70A8-BBB8-4826BE23758A}"/>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14" name="Rectangle : coins arrondis 13">
            <a:extLst>
              <a:ext uri="{FF2B5EF4-FFF2-40B4-BE49-F238E27FC236}">
                <a16:creationId xmlns:a16="http://schemas.microsoft.com/office/drawing/2014/main" id="{176EAD32-194A-A71B-8486-952C83C47D7F}"/>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15" name="Freeform 8">
            <a:extLst>
              <a:ext uri="{FF2B5EF4-FFF2-40B4-BE49-F238E27FC236}">
                <a16:creationId xmlns:a16="http://schemas.microsoft.com/office/drawing/2014/main" id="{70B4304B-5D5A-667E-02D6-A61BEC4D2C89}"/>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endParaRPr lang="fr-MA" sz="1350" dirty="0">
              <a:solidFill>
                <a:prstClr val="black"/>
              </a:solidFill>
              <a:latin typeface="Dosis" pitchFamily="2" charset="0"/>
            </a:endParaRPr>
          </a:p>
        </p:txBody>
      </p:sp>
      <p:pic>
        <p:nvPicPr>
          <p:cNvPr id="17" name="Image 16">
            <a:extLst>
              <a:ext uri="{FF2B5EF4-FFF2-40B4-BE49-F238E27FC236}">
                <a16:creationId xmlns:a16="http://schemas.microsoft.com/office/drawing/2014/main" id="{56426B67-46C9-37F2-9FE3-9660A20BC9DB}"/>
              </a:ext>
            </a:extLst>
          </p:cNvPr>
          <p:cNvPicPr>
            <a:picLocks noChangeAspect="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2045" y="299581"/>
            <a:ext cx="1141276" cy="1077190"/>
          </a:xfrm>
          <a:prstGeom prst="rect">
            <a:avLst/>
          </a:prstGeom>
        </p:spPr>
      </p:pic>
      <p:sp>
        <p:nvSpPr>
          <p:cNvPr id="6" name="ZoneTexte 5">
            <a:extLst>
              <a:ext uri="{FF2B5EF4-FFF2-40B4-BE49-F238E27FC236}">
                <a16:creationId xmlns:a16="http://schemas.microsoft.com/office/drawing/2014/main" id="{B3B14791-A59A-D4B9-1251-48A69386F9DB}"/>
              </a:ext>
            </a:extLst>
          </p:cNvPr>
          <p:cNvSpPr txBox="1"/>
          <p:nvPr/>
        </p:nvSpPr>
        <p:spPr>
          <a:xfrm>
            <a:off x="977590" y="438502"/>
            <a:ext cx="12045916" cy="807913"/>
          </a:xfrm>
          <a:prstGeom prst="rect">
            <a:avLst/>
          </a:prstGeom>
          <a:noFill/>
        </p:spPr>
        <p:txBody>
          <a:bodyPr wrap="square" rtlCol="0">
            <a:spAutoFit/>
          </a:bodyPr>
          <a:lstStyle/>
          <a:p>
            <a:pPr lvl="0" defTabSz="1028675">
              <a:defRPr/>
            </a:pPr>
            <a:r>
              <a:rPr lang="fr-FR" sz="2250" b="1" dirty="0">
                <a:solidFill>
                  <a:prstClr val="white">
                    <a:lumMod val="65000"/>
                  </a:prstClr>
                </a:solidFill>
                <a:latin typeface="Dosis"/>
              </a:rPr>
              <a:t> Regardez comment je fais. </a:t>
            </a:r>
            <a:r>
              <a:rPr lang="fr-FR" sz="2250" dirty="0">
                <a:solidFill>
                  <a:schemeClr val="bg1">
                    <a:lumMod val="65000"/>
                  </a:schemeClr>
                </a:solidFill>
                <a:latin typeface="Dosis" panose="02010703020202060003" pitchFamily="2" charset="0"/>
              </a:rPr>
              <a:t>Je commence en haut. </a:t>
            </a:r>
          </a:p>
          <a:p>
            <a:pPr lvl="0" defTabSz="1028675">
              <a:defRPr/>
            </a:pPr>
            <a:r>
              <a:rPr lang="fr-MA" sz="2250" dirty="0">
                <a:solidFill>
                  <a:schemeClr val="bg1">
                    <a:lumMod val="65000"/>
                  </a:schemeClr>
                </a:solidFill>
                <a:latin typeface="Dosis" panose="02010703020202060003" pitchFamily="2" charset="0"/>
              </a:rPr>
              <a:t>Je trace un grand trait oblique  vers le bas, puis je </a:t>
            </a:r>
            <a:r>
              <a:rPr lang="fr-FR" sz="2250" dirty="0">
                <a:solidFill>
                  <a:schemeClr val="bg1">
                    <a:lumMod val="65000"/>
                  </a:schemeClr>
                </a:solidFill>
                <a:latin typeface="Dosis" panose="02010703020202060003" pitchFamily="2" charset="0"/>
              </a:rPr>
              <a:t>remonte un autre grand trait oblique.</a:t>
            </a:r>
            <a:endParaRPr kumimoji="0" lang="fr-FR" sz="2250" b="1" i="0" u="none" strike="noStrike" kern="1200" cap="none" spc="0" normalizeH="0" baseline="0" noProof="0" dirty="0">
              <a:ln>
                <a:noFill/>
              </a:ln>
              <a:solidFill>
                <a:schemeClr val="bg1">
                  <a:lumMod val="65000"/>
                </a:schemeClr>
              </a:solidFill>
              <a:effectLst/>
              <a:uLnTx/>
              <a:uFillTx/>
              <a:latin typeface="Dosis" panose="02010703020202060003" pitchFamily="2" charset="0"/>
            </a:endParaRPr>
          </a:p>
        </p:txBody>
      </p:sp>
      <p:pic>
        <p:nvPicPr>
          <p:cNvPr id="7" name="Image 6">
            <a:extLst>
              <a:ext uri="{FF2B5EF4-FFF2-40B4-BE49-F238E27FC236}">
                <a16:creationId xmlns:a16="http://schemas.microsoft.com/office/drawing/2014/main" id="{3AA07225-87BA-1C15-AF92-75C40DD35B5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939707" y="2316344"/>
            <a:ext cx="7836587" cy="5654312"/>
          </a:xfrm>
          <a:prstGeom prst="rect">
            <a:avLst/>
          </a:prstGeom>
        </p:spPr>
      </p:pic>
    </p:spTree>
    <p:extLst>
      <p:ext uri="{BB962C8B-B14F-4D97-AF65-F5344CB8AC3E}">
        <p14:creationId xmlns:p14="http://schemas.microsoft.com/office/powerpoint/2010/main" val="2550445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03902-C187-A6E1-F0E4-CF4D341468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6F24FC-058F-5BC7-4838-3157CBD0C982}"/>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A0C814A8-5277-C461-9248-106594E297EB}"/>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9D501E0F-2E93-AA79-F320-94CCF5667B4F}"/>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14" name="Rectangle : coins arrondis 13">
            <a:extLst>
              <a:ext uri="{FF2B5EF4-FFF2-40B4-BE49-F238E27FC236}">
                <a16:creationId xmlns:a16="http://schemas.microsoft.com/office/drawing/2014/main" id="{6B77FB50-829D-FAFC-F141-6684B4084BF9}"/>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4" name="ZoneTexte 3">
            <a:extLst>
              <a:ext uri="{FF2B5EF4-FFF2-40B4-BE49-F238E27FC236}">
                <a16:creationId xmlns:a16="http://schemas.microsoft.com/office/drawing/2014/main" id="{EC4E7EE3-479C-ECB9-8369-7CFDD5974106}"/>
              </a:ext>
            </a:extLst>
          </p:cNvPr>
          <p:cNvSpPr txBox="1"/>
          <p:nvPr/>
        </p:nvSpPr>
        <p:spPr>
          <a:xfrm>
            <a:off x="1676401" y="471430"/>
            <a:ext cx="11201400" cy="784830"/>
          </a:xfrm>
          <a:prstGeom prst="rect">
            <a:avLst/>
          </a:prstGeom>
          <a:noFill/>
        </p:spPr>
        <p:txBody>
          <a:bodyPr wrap="square">
            <a:spAutoFit/>
          </a:bodyPr>
          <a:lstStyle/>
          <a:p>
            <a:r>
              <a:rPr lang="fr-FR" sz="2250" i="1" dirty="0">
                <a:solidFill>
                  <a:prstClr val="white">
                    <a:lumMod val="65000"/>
                  </a:prstClr>
                </a:solidFill>
                <a:latin typeface="Dosis" pitchFamily="2" charset="0"/>
              </a:rPr>
              <a:t>Démonstration par l’enseignant(e) au tableau. </a:t>
            </a:r>
          </a:p>
          <a:p>
            <a:r>
              <a:rPr lang="fr-FR" sz="2250" i="1" dirty="0">
                <a:solidFill>
                  <a:prstClr val="white">
                    <a:lumMod val="65000"/>
                  </a:prstClr>
                </a:solidFill>
                <a:latin typeface="Dosis" pitchFamily="2" charset="0"/>
              </a:rPr>
              <a:t>Demander aux élèves de faire le geste avec le doigt dans l’air pendant la démonstration. </a:t>
            </a:r>
            <a:endParaRPr lang="fr-MA" sz="2250" i="1" dirty="0">
              <a:latin typeface="Dosis" pitchFamily="2" charset="0"/>
            </a:endParaRPr>
          </a:p>
        </p:txBody>
      </p:sp>
      <p:pic>
        <p:nvPicPr>
          <p:cNvPr id="8" name="Image 7">
            <a:extLst>
              <a:ext uri="{FF2B5EF4-FFF2-40B4-BE49-F238E27FC236}">
                <a16:creationId xmlns:a16="http://schemas.microsoft.com/office/drawing/2014/main" id="{2EE521DA-28D3-EF9E-3B7C-BF123E9275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9707" y="2316344"/>
            <a:ext cx="7836587" cy="5654312"/>
          </a:xfrm>
          <a:prstGeom prst="rect">
            <a:avLst/>
          </a:prstGeom>
        </p:spPr>
      </p:pic>
    </p:spTree>
    <p:extLst>
      <p:ext uri="{BB962C8B-B14F-4D97-AF65-F5344CB8AC3E}">
        <p14:creationId xmlns:p14="http://schemas.microsoft.com/office/powerpoint/2010/main" val="16574373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48C34-C73F-6F15-1100-DB9208E02E48}"/>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ECD099DF-4F0F-BBA3-F07C-CF5B18A1556B}"/>
              </a:ext>
            </a:extLst>
          </p:cNvPr>
          <p:cNvSpPr/>
          <p:nvPr>
            <p:custDataLst>
              <p:tags r:id="rId1"/>
            </p:custDataLst>
          </p:nvPr>
        </p:nvSpPr>
        <p:spPr>
          <a:xfrm>
            <a:off x="342901" y="1485902"/>
            <a:ext cx="13030202" cy="7179962"/>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nvGrpSpPr>
          <p:cNvPr id="11" name="Groupe 10">
            <a:extLst>
              <a:ext uri="{FF2B5EF4-FFF2-40B4-BE49-F238E27FC236}">
                <a16:creationId xmlns:a16="http://schemas.microsoft.com/office/drawing/2014/main" id="{F1589626-DF86-A2F5-1CE2-5EAA035B32D0}"/>
              </a:ext>
            </a:extLst>
          </p:cNvPr>
          <p:cNvGrpSpPr/>
          <p:nvPr>
            <p:custDataLst>
              <p:tags r:id="rId2"/>
            </p:custDataLst>
          </p:nvPr>
        </p:nvGrpSpPr>
        <p:grpSpPr>
          <a:xfrm>
            <a:off x="0" y="0"/>
            <a:ext cx="13716000" cy="10286999"/>
            <a:chOff x="0" y="1"/>
            <a:chExt cx="9144000" cy="6857999"/>
          </a:xfrm>
        </p:grpSpPr>
        <p:sp>
          <p:nvSpPr>
            <p:cNvPr id="15" name="Rectangle 14">
              <a:extLst>
                <a:ext uri="{FF2B5EF4-FFF2-40B4-BE49-F238E27FC236}">
                  <a16:creationId xmlns:a16="http://schemas.microsoft.com/office/drawing/2014/main" id="{28925CB1-8445-F72B-83DF-EAB6EEF69E27}"/>
                </a:ext>
              </a:extLst>
            </p:cNvPr>
            <p:cNvSpPr/>
            <p:nvPr>
              <p:custDataLst>
                <p:tags r:id="rId4"/>
              </p:custDataLst>
            </p:nvPr>
          </p:nvSpPr>
          <p:spPr>
            <a:xfrm>
              <a:off x="0" y="1"/>
              <a:ext cx="9144000" cy="6857999"/>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8948B0ED-0DB4-2AFA-5176-28D07AB6C110}"/>
                </a:ext>
              </a:extLst>
            </p:cNvPr>
            <p:cNvSpPr/>
            <p:nvPr>
              <p:custDataLst>
                <p:tags r:id="rId5"/>
              </p:custDataLst>
            </p:nvPr>
          </p:nvSpPr>
          <p:spPr>
            <a:xfrm>
              <a:off x="190501" y="259752"/>
              <a:ext cx="8762997" cy="6376576"/>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graphicFrame>
        <p:nvGraphicFramePr>
          <p:cNvPr id="9" name="Tableau 8">
            <a:extLst>
              <a:ext uri="{FF2B5EF4-FFF2-40B4-BE49-F238E27FC236}">
                <a16:creationId xmlns:a16="http://schemas.microsoft.com/office/drawing/2014/main" id="{A4CE5834-0FFA-A115-E42B-4D99739E3702}"/>
              </a:ext>
            </a:extLst>
          </p:cNvPr>
          <p:cNvGraphicFramePr>
            <a:graphicFrameLocks noGrp="1"/>
          </p:cNvGraphicFramePr>
          <p:nvPr>
            <p:custDataLst>
              <p:tags r:id="rId3"/>
            </p:custDataLst>
          </p:nvPr>
        </p:nvGraphicFramePr>
        <p:xfrm>
          <a:off x="561607" y="-83820"/>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pic>
        <p:nvPicPr>
          <p:cNvPr id="12" name="Image 11">
            <a:extLst>
              <a:ext uri="{FF2B5EF4-FFF2-40B4-BE49-F238E27FC236}">
                <a16:creationId xmlns:a16="http://schemas.microsoft.com/office/drawing/2014/main" id="{7D13FAB7-BB9C-352A-6378-7B75DDB9D64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982864" y="3060043"/>
            <a:ext cx="5389632" cy="4166918"/>
          </a:xfrm>
          <a:prstGeom prst="rect">
            <a:avLst/>
          </a:prstGeom>
        </p:spPr>
      </p:pic>
      <p:sp>
        <p:nvSpPr>
          <p:cNvPr id="16" name="Rectangle : coins arrondis 15">
            <a:extLst>
              <a:ext uri="{FF2B5EF4-FFF2-40B4-BE49-F238E27FC236}">
                <a16:creationId xmlns:a16="http://schemas.microsoft.com/office/drawing/2014/main" id="{A990DD8C-51A3-2BC3-42B6-91795CEA6567}"/>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17" name="Freeform 8">
            <a:extLst>
              <a:ext uri="{FF2B5EF4-FFF2-40B4-BE49-F238E27FC236}">
                <a16:creationId xmlns:a16="http://schemas.microsoft.com/office/drawing/2014/main" id="{9010A957-745D-0498-12E3-4BA9C11B432C}"/>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85834"/>
            <a:endParaRPr lang="fr-MA" sz="1350" dirty="0">
              <a:solidFill>
                <a:prstClr val="black"/>
              </a:solidFill>
              <a:latin typeface="Dosis" pitchFamily="2" charset="0"/>
            </a:endParaRPr>
          </a:p>
        </p:txBody>
      </p:sp>
      <p:sp>
        <p:nvSpPr>
          <p:cNvPr id="18" name="ZoneTexte 17">
            <a:extLst>
              <a:ext uri="{FF2B5EF4-FFF2-40B4-BE49-F238E27FC236}">
                <a16:creationId xmlns:a16="http://schemas.microsoft.com/office/drawing/2014/main" id="{E5B07A2A-F3C6-4AE9-42A8-865B1DC59536}"/>
              </a:ext>
            </a:extLst>
          </p:cNvPr>
          <p:cNvSpPr txBox="1"/>
          <p:nvPr/>
        </p:nvSpPr>
        <p:spPr>
          <a:xfrm>
            <a:off x="1705111" y="561159"/>
            <a:ext cx="11529396" cy="438582"/>
          </a:xfrm>
          <a:prstGeom prst="rect">
            <a:avLst/>
          </a:prstGeom>
          <a:noFill/>
        </p:spPr>
        <p:txBody>
          <a:bodyPr wrap="square" rtlCol="0">
            <a:spAutoFit/>
          </a:bodyPr>
          <a:lstStyle/>
          <a:p>
            <a:pPr marL="0" marR="0" lvl="0" indent="0" algn="l" defTabSz="1028675" rtl="0" eaLnBrk="1" fontAlgn="auto" latinLnBrk="0" hangingPunct="1">
              <a:lnSpc>
                <a:spcPct val="100000"/>
              </a:lnSpc>
              <a:spcBef>
                <a:spcPts val="0"/>
              </a:spcBef>
              <a:spcAft>
                <a:spcPts val="0"/>
              </a:spcAft>
              <a:buClrTx/>
              <a:buSzTx/>
              <a:buFontTx/>
              <a:buNone/>
              <a:tabLst/>
              <a:defRPr/>
            </a:pPr>
            <a:r>
              <a:rPr kumimoji="0" lang="fr-FR" sz="225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Prenez vos ardoises et écrivez la lettre </a:t>
            </a:r>
            <a:r>
              <a:rPr lang="fr-FR" sz="2250" b="1" dirty="0">
                <a:solidFill>
                  <a:prstClr val="white">
                    <a:lumMod val="65000"/>
                  </a:prstClr>
                </a:solidFill>
                <a:latin typeface="Dosis" panose="02010703020202060003" pitchFamily="2" charset="0"/>
              </a:rPr>
              <a:t>V</a:t>
            </a:r>
            <a:r>
              <a:rPr lang="fr-FR" sz="2250" b="1" dirty="0">
                <a:solidFill>
                  <a:prstClr val="white">
                    <a:lumMod val="65000"/>
                  </a:prstClr>
                </a:solidFill>
                <a:latin typeface="Algerian" panose="04020705040A02060702" pitchFamily="82" charset="0"/>
                <a:ea typeface="+mn-ea"/>
                <a:cs typeface="+mn-cs"/>
              </a:rPr>
              <a:t> </a:t>
            </a:r>
            <a:r>
              <a:rPr kumimoji="0" lang="fr-FR" sz="225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majuscule . </a:t>
            </a:r>
          </a:p>
        </p:txBody>
      </p:sp>
    </p:spTree>
    <p:extLst>
      <p:ext uri="{BB962C8B-B14F-4D97-AF65-F5344CB8AC3E}">
        <p14:creationId xmlns:p14="http://schemas.microsoft.com/office/powerpoint/2010/main" val="26218357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043B7-D2D9-A32C-242C-2B3993FF64B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8EF924F-F6F5-83AD-2E8E-242898B8E039}"/>
              </a:ext>
            </a:extLst>
          </p:cNvPr>
          <p:cNvSpPr/>
          <p:nvPr/>
        </p:nvSpPr>
        <p:spPr>
          <a:xfrm>
            <a:off x="0" y="0"/>
            <a:ext cx="13716000" cy="10286999"/>
          </a:xfrm>
          <a:prstGeom prst="rect">
            <a:avLst/>
          </a:prstGeom>
          <a:solidFill>
            <a:srgbClr val="829D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6" name="Rectangle : coins arrondis 5">
            <a:extLst>
              <a:ext uri="{FF2B5EF4-FFF2-40B4-BE49-F238E27FC236}">
                <a16:creationId xmlns:a16="http://schemas.microsoft.com/office/drawing/2014/main" id="{825F6FE0-75D4-EDC2-B775-837BCB00B78A}"/>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E35B027A-036C-064E-C672-1F05629112E6}"/>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2" name="Freeform 8">
            <a:extLst>
              <a:ext uri="{FF2B5EF4-FFF2-40B4-BE49-F238E27FC236}">
                <a16:creationId xmlns:a16="http://schemas.microsoft.com/office/drawing/2014/main" id="{8040EC3A-4B2B-45AA-EB0A-E7E2AF96FB7C}"/>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endParaRPr lang="fr-MA" sz="1350" dirty="0">
              <a:solidFill>
                <a:prstClr val="black"/>
              </a:solidFill>
              <a:latin typeface="Dosis" pitchFamily="2" charset="0"/>
            </a:endParaRPr>
          </a:p>
        </p:txBody>
      </p:sp>
      <p:sp>
        <p:nvSpPr>
          <p:cNvPr id="5" name="ZoneTexte 4">
            <a:extLst>
              <a:ext uri="{FF2B5EF4-FFF2-40B4-BE49-F238E27FC236}">
                <a16:creationId xmlns:a16="http://schemas.microsoft.com/office/drawing/2014/main" id="{E98FF605-A388-E4D8-6B94-F6157B234DC9}"/>
              </a:ext>
            </a:extLst>
          </p:cNvPr>
          <p:cNvSpPr txBox="1"/>
          <p:nvPr/>
        </p:nvSpPr>
        <p:spPr>
          <a:xfrm>
            <a:off x="3325241" y="2235010"/>
            <a:ext cx="7065518" cy="5816977"/>
          </a:xfrm>
          <a:prstGeom prst="rect">
            <a:avLst/>
          </a:prstGeom>
          <a:noFill/>
        </p:spPr>
        <p:txBody>
          <a:bodyPr wrap="square" rtlCol="0">
            <a:spAutoFit/>
          </a:bodyPr>
          <a:lstStyle/>
          <a:p>
            <a:pPr algn="ctr" defTabSz="1028752">
              <a:defRPr/>
            </a:pPr>
            <a:r>
              <a:rPr lang="pt-BR" sz="37200" b="1" kern="0" spc="480" dirty="0">
                <a:solidFill>
                  <a:srgbClr val="106585"/>
                </a:solidFill>
                <a:latin typeface="Dosis" panose="02010703020202060003" pitchFamily="2" charset="0"/>
                <a:cs typeface="Times New Roman" panose="02020603050405020304" pitchFamily="18" charset="0"/>
              </a:rPr>
              <a:t>ch</a:t>
            </a:r>
            <a:endParaRPr lang="fr-FR" sz="21500" kern="0" spc="480" dirty="0">
              <a:solidFill>
                <a:srgbClr val="106585"/>
              </a:solidFill>
              <a:latin typeface="Dosis" panose="02010703020202060003" pitchFamily="2" charset="0"/>
              <a:cs typeface="Times New Roman" panose="02020603050405020304" pitchFamily="18" charset="0"/>
            </a:endParaRPr>
          </a:p>
        </p:txBody>
      </p:sp>
      <p:sp>
        <p:nvSpPr>
          <p:cNvPr id="3" name="ZoneTexte 2">
            <a:extLst>
              <a:ext uri="{FF2B5EF4-FFF2-40B4-BE49-F238E27FC236}">
                <a16:creationId xmlns:a16="http://schemas.microsoft.com/office/drawing/2014/main" id="{9AF4B9A8-87B3-FD27-843E-2CC609B7454E}"/>
              </a:ext>
            </a:extLst>
          </p:cNvPr>
          <p:cNvSpPr txBox="1"/>
          <p:nvPr/>
        </p:nvSpPr>
        <p:spPr>
          <a:xfrm>
            <a:off x="1162025" y="429443"/>
            <a:ext cx="12037846" cy="834844"/>
          </a:xfrm>
          <a:prstGeom prst="rect">
            <a:avLst/>
          </a:prstGeom>
          <a:noFill/>
        </p:spPr>
        <p:txBody>
          <a:bodyPr wrap="square">
            <a:spAutoFit/>
          </a:bodyPr>
          <a:lstStyle/>
          <a:p>
            <a:pPr marL="0" lvl="1" defTabSz="685834">
              <a:lnSpc>
                <a:spcPts val="3017"/>
              </a:lnSpc>
              <a:spcBef>
                <a:spcPct val="0"/>
              </a:spcBef>
            </a:pPr>
            <a:r>
              <a:rPr lang="fr-FR" sz="2250" b="1" dirty="0">
                <a:solidFill>
                  <a:prstClr val="white">
                    <a:lumMod val="65000"/>
                  </a:prstClr>
                </a:solidFill>
                <a:latin typeface="Dosis" panose="02010703020202060003" pitchFamily="2" charset="0"/>
                <a:ea typeface="Calibri" panose="020F0502020204030204" pitchFamily="34" charset="0"/>
                <a:cs typeface="Microsoft Uighur" panose="02000000000000000000" pitchFamily="2" charset="-78"/>
              </a:rPr>
              <a:t>C’est le graphème </a:t>
            </a:r>
            <a:r>
              <a:rPr lang="fr-FR" sz="2250" b="1" dirty="0" err="1">
                <a:solidFill>
                  <a:prstClr val="white">
                    <a:lumMod val="65000"/>
                  </a:prstClr>
                </a:solidFill>
                <a:latin typeface="Dosis" panose="02010703020202060003" pitchFamily="2" charset="0"/>
                <a:ea typeface="Calibri" panose="020F0502020204030204" pitchFamily="34" charset="0"/>
                <a:cs typeface="Microsoft Uighur" panose="02000000000000000000" pitchFamily="2" charset="-78"/>
              </a:rPr>
              <a:t>ch</a:t>
            </a:r>
            <a:r>
              <a:rPr lang="fr-FR" sz="2250" b="1" dirty="0">
                <a:solidFill>
                  <a:prstClr val="white">
                    <a:lumMod val="65000"/>
                  </a:prstClr>
                </a:solidFill>
                <a:latin typeface="Dosis" panose="02010703020202060003" pitchFamily="2" charset="0"/>
                <a:ea typeface="Calibri" panose="020F0502020204030204" pitchFamily="34" charset="0"/>
                <a:cs typeface="Microsoft Uighur" panose="02000000000000000000" pitchFamily="2" charset="-78"/>
              </a:rPr>
              <a:t> , il est composé de la lettre c et h  . Il  fait le son « </a:t>
            </a:r>
            <a:r>
              <a:rPr lang="fr-FR" sz="2250" b="1" dirty="0" err="1">
                <a:solidFill>
                  <a:prstClr val="white">
                    <a:lumMod val="65000"/>
                  </a:prstClr>
                </a:solidFill>
                <a:latin typeface="Dosis" panose="02010703020202060003" pitchFamily="2" charset="0"/>
                <a:ea typeface="Calibri" panose="020F0502020204030204" pitchFamily="34" charset="0"/>
                <a:cs typeface="Microsoft Uighur" panose="02000000000000000000" pitchFamily="2" charset="-78"/>
              </a:rPr>
              <a:t>ch</a:t>
            </a:r>
            <a:r>
              <a:rPr lang="fr-FR" sz="2250" b="1" dirty="0">
                <a:solidFill>
                  <a:prstClr val="white">
                    <a:lumMod val="65000"/>
                  </a:prstClr>
                </a:solidFill>
                <a:latin typeface="Dosis" panose="02010703020202060003" pitchFamily="2" charset="0"/>
                <a:ea typeface="Calibri" panose="020F0502020204030204" pitchFamily="34" charset="0"/>
                <a:cs typeface="Microsoft Uighur" panose="02000000000000000000" pitchFamily="2" charset="-78"/>
              </a:rPr>
              <a:t> ». </a:t>
            </a:r>
          </a:p>
          <a:p>
            <a:pPr marL="0" lvl="1" defTabSz="685834">
              <a:lnSpc>
                <a:spcPts val="3017"/>
              </a:lnSpc>
              <a:spcBef>
                <a:spcPct val="0"/>
              </a:spcBef>
            </a:pPr>
            <a:r>
              <a:rPr lang="fr-FR" sz="2250" b="1" dirty="0">
                <a:solidFill>
                  <a:prstClr val="white">
                    <a:lumMod val="65000"/>
                  </a:prstClr>
                </a:solidFill>
                <a:latin typeface="Dosis" panose="02010703020202060003" pitchFamily="2" charset="0"/>
                <a:ea typeface="Calibri" panose="020F0502020204030204" pitchFamily="34" charset="0"/>
                <a:cs typeface="Microsoft Uighur" panose="02000000000000000000" pitchFamily="2" charset="-78"/>
              </a:rPr>
              <a:t>lisons ensemble « </a:t>
            </a:r>
            <a:r>
              <a:rPr lang="fr-FR" sz="2250" b="1" dirty="0" err="1">
                <a:solidFill>
                  <a:prstClr val="white">
                    <a:lumMod val="65000"/>
                  </a:prstClr>
                </a:solidFill>
                <a:latin typeface="Dosis" panose="02010703020202060003" pitchFamily="2" charset="0"/>
                <a:ea typeface="Calibri" panose="020F0502020204030204" pitchFamily="34" charset="0"/>
                <a:cs typeface="Microsoft Uighur" panose="02000000000000000000" pitchFamily="2" charset="-78"/>
              </a:rPr>
              <a:t>ch</a:t>
            </a:r>
            <a:r>
              <a:rPr lang="fr-FR" sz="2250" b="1" dirty="0">
                <a:solidFill>
                  <a:prstClr val="white">
                    <a:lumMod val="65000"/>
                  </a:prstClr>
                </a:solidFill>
                <a:latin typeface="Dosis" panose="02010703020202060003" pitchFamily="2" charset="0"/>
                <a:ea typeface="Calibri" panose="020F0502020204030204" pitchFamily="34" charset="0"/>
                <a:cs typeface="Microsoft Uighur" panose="02000000000000000000" pitchFamily="2" charset="-78"/>
              </a:rPr>
              <a:t> »</a:t>
            </a:r>
            <a:endParaRPr lang="fr-MA" sz="2250" b="1" dirty="0">
              <a:solidFill>
                <a:prstClr val="white">
                  <a:lumMod val="65000"/>
                </a:prstClr>
              </a:solidFill>
              <a:latin typeface="Dosis" panose="02010703020202060003" pitchFamily="2" charset="0"/>
            </a:endParaRPr>
          </a:p>
        </p:txBody>
      </p:sp>
      <p:graphicFrame>
        <p:nvGraphicFramePr>
          <p:cNvPr id="8" name="Tableau 7">
            <a:extLst>
              <a:ext uri="{FF2B5EF4-FFF2-40B4-BE49-F238E27FC236}">
                <a16:creationId xmlns:a16="http://schemas.microsoft.com/office/drawing/2014/main" id="{E4182A7E-2876-5606-5C6D-27B265E1B02C}"/>
              </a:ext>
            </a:extLst>
          </p:cNvPr>
          <p:cNvGraphicFramePr>
            <a:graphicFrameLocks noGrp="1"/>
          </p:cNvGraphicFramePr>
          <p:nvPr>
            <p:custDataLst>
              <p:tags r:id="rId1"/>
            </p:custDataLst>
            <p:extLst>
              <p:ext uri="{D42A27DB-BD31-4B8C-83A1-F6EECF244321}">
                <p14:modId xmlns:p14="http://schemas.microsoft.com/office/powerpoint/2010/main" val="1001408682"/>
              </p:ext>
            </p:extLst>
          </p:nvPr>
        </p:nvGraphicFramePr>
        <p:xfrm>
          <a:off x="1" y="-64418"/>
          <a:ext cx="11508268"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2684145">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75000"/>
                            </a:schemeClr>
                          </a:solidFill>
                          <a:latin typeface="Dosis" pitchFamily="2" charset="0"/>
                        </a:rPr>
                        <a:t>2. </a:t>
                      </a:r>
                      <a:r>
                        <a:rPr lang="fr-FR" sz="1800" b="1" kern="1200" dirty="0">
                          <a:solidFill>
                            <a:schemeClr val="bg1">
                              <a:lumMod val="75000"/>
                            </a:schemeClr>
                          </a:solidFill>
                          <a:latin typeface="Dosis" pitchFamily="2" charset="0"/>
                          <a:ea typeface="+mn-ea"/>
                          <a:cs typeface="+mn-cs"/>
                        </a:rPr>
                        <a:t>Vocabulaire</a:t>
                      </a:r>
                      <a:endParaRPr lang="fr-FR" sz="1800" b="1" dirty="0">
                        <a:solidFill>
                          <a:schemeClr val="bg1">
                            <a:lumMod val="7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Tree>
    <p:extLst>
      <p:ext uri="{BB962C8B-B14F-4D97-AF65-F5344CB8AC3E}">
        <p14:creationId xmlns:p14="http://schemas.microsoft.com/office/powerpoint/2010/main" val="2110762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9B602-432A-F638-6581-D1F1F0F117B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83F24EF-313A-1181-91A6-9642887D8235}"/>
              </a:ext>
            </a:extLst>
          </p:cNvPr>
          <p:cNvSpPr/>
          <p:nvPr/>
        </p:nvSpPr>
        <p:spPr>
          <a:xfrm>
            <a:off x="0" y="0"/>
            <a:ext cx="13716000" cy="1028700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3540D348-BF87-3D81-97E9-9EF1D27F7024}"/>
              </a:ext>
            </a:extLst>
          </p:cNvPr>
          <p:cNvSpPr/>
          <p:nvPr/>
        </p:nvSpPr>
        <p:spPr>
          <a:xfrm>
            <a:off x="275853" y="395287"/>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1" name="Rectangle : coins arrondis 10">
            <a:extLst>
              <a:ext uri="{FF2B5EF4-FFF2-40B4-BE49-F238E27FC236}">
                <a16:creationId xmlns:a16="http://schemas.microsoft.com/office/drawing/2014/main" id="{6ADB0DBD-5B47-114D-2716-E7888C1A5025}"/>
              </a:ext>
            </a:extLst>
          </p:cNvPr>
          <p:cNvSpPr/>
          <p:nvPr/>
        </p:nvSpPr>
        <p:spPr>
          <a:xfrm>
            <a:off x="280801" y="425381"/>
            <a:ext cx="13154395" cy="1126113"/>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3" name="Freeform 8">
            <a:extLst>
              <a:ext uri="{FF2B5EF4-FFF2-40B4-BE49-F238E27FC236}">
                <a16:creationId xmlns:a16="http://schemas.microsoft.com/office/drawing/2014/main" id="{4AA2812D-ABFC-5355-8942-340CC6D93262}"/>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834">
              <a:defRPr/>
            </a:pPr>
            <a:endParaRPr lang="fr-MA" sz="1350" dirty="0">
              <a:solidFill>
                <a:prstClr val="black"/>
              </a:solidFill>
              <a:latin typeface="Dosis"/>
            </a:endParaRPr>
          </a:p>
        </p:txBody>
      </p:sp>
      <p:graphicFrame>
        <p:nvGraphicFramePr>
          <p:cNvPr id="7" name="Tableau 6">
            <a:extLst>
              <a:ext uri="{FF2B5EF4-FFF2-40B4-BE49-F238E27FC236}">
                <a16:creationId xmlns:a16="http://schemas.microsoft.com/office/drawing/2014/main" id="{1943F542-3C2D-F61C-469D-7A4C4B3A6E7C}"/>
              </a:ext>
            </a:extLst>
          </p:cNvPr>
          <p:cNvGraphicFramePr>
            <a:graphicFrameLocks noGrp="1"/>
          </p:cNvGraphicFramePr>
          <p:nvPr>
            <p:custDataLst>
              <p:tags r:id="rId1"/>
            </p:custDataLst>
            <p:extLst>
              <p:ext uri="{D42A27DB-BD31-4B8C-83A1-F6EECF244321}">
                <p14:modId xmlns:p14="http://schemas.microsoft.com/office/powerpoint/2010/main" val="2620226661"/>
              </p:ext>
            </p:ext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2400" b="1" kern="1200" dirty="0">
                          <a:solidFill>
                            <a:schemeClr val="bg1"/>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ZoneTexte 3">
            <a:extLst>
              <a:ext uri="{FF2B5EF4-FFF2-40B4-BE49-F238E27FC236}">
                <a16:creationId xmlns:a16="http://schemas.microsoft.com/office/drawing/2014/main" id="{2112DFEF-7C2C-BF11-20D1-C7E8C59AB873}"/>
              </a:ext>
            </a:extLst>
          </p:cNvPr>
          <p:cNvSpPr txBox="1"/>
          <p:nvPr>
            <p:custDataLst>
              <p:tags r:id="rId2"/>
            </p:custDataLst>
          </p:nvPr>
        </p:nvSpPr>
        <p:spPr>
          <a:xfrm>
            <a:off x="1210714" y="518988"/>
            <a:ext cx="12014426" cy="438582"/>
          </a:xfrm>
          <a:prstGeom prst="rect">
            <a:avLst/>
          </a:prstGeom>
          <a:noFill/>
        </p:spPr>
        <p:txBody>
          <a:bodyPr wrap="square" rtlCol="0">
            <a:spAutoFit/>
          </a:bodyPr>
          <a:lstStyle/>
          <a:p>
            <a:pPr defTabSz="1028727">
              <a:spcAft>
                <a:spcPts val="600"/>
              </a:spcAft>
              <a:defRPr/>
            </a:pPr>
            <a:r>
              <a:rPr lang="fr-FR" sz="2250" b="1" dirty="0">
                <a:solidFill>
                  <a:prstClr val="white">
                    <a:lumMod val="65000"/>
                  </a:prstClr>
                </a:solidFill>
                <a:latin typeface="Dosis"/>
              </a:rPr>
              <a:t>Révision des pictogramme vus cette semaine</a:t>
            </a:r>
            <a:r>
              <a:rPr lang="fr-FR" sz="2250" dirty="0">
                <a:solidFill>
                  <a:schemeClr val="bg1">
                    <a:lumMod val="65000"/>
                  </a:schemeClr>
                </a:solidFill>
                <a:latin typeface="Dosis" panose="02010703020202060003" pitchFamily="2" charset="0"/>
              </a:rPr>
              <a:t>.</a:t>
            </a:r>
            <a:endParaRPr lang="fr-FR" sz="2250" b="1" dirty="0">
              <a:solidFill>
                <a:schemeClr val="bg1">
                  <a:lumMod val="65000"/>
                </a:schemeClr>
              </a:solidFill>
              <a:latin typeface="Dosis" panose="02010703020202060003" pitchFamily="2" charset="0"/>
            </a:endParaRPr>
          </a:p>
        </p:txBody>
      </p:sp>
      <p:pic>
        <p:nvPicPr>
          <p:cNvPr id="6" name="Picture 2">
            <a:extLst>
              <a:ext uri="{FF2B5EF4-FFF2-40B4-BE49-F238E27FC236}">
                <a16:creationId xmlns:a16="http://schemas.microsoft.com/office/drawing/2014/main" id="{C8A70678-8E58-7E50-FED3-83692C501A1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088638" y="5042499"/>
            <a:ext cx="2388990" cy="223871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DCCA6FF7-B31B-02DE-59FF-B75186A0C0F8}"/>
              </a:ext>
            </a:extLst>
          </p:cNvPr>
          <p:cNvPicPr>
            <a:picLocks noChangeAspect="1"/>
          </p:cNvPicPr>
          <p:nvPr>
            <p:custDataLst>
              <p:tags r:id="rId3"/>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3600" y="5098202"/>
            <a:ext cx="2315362" cy="2127306"/>
          </a:xfrm>
          <a:prstGeom prst="rect">
            <a:avLst/>
          </a:prstGeom>
          <a:ln w="19050">
            <a:noFill/>
          </a:ln>
          <a:effectLst>
            <a:outerShdw blurRad="50800" dist="38100" dir="2700000" algn="tl" rotWithShape="0">
              <a:prstClr val="black">
                <a:alpha val="40000"/>
              </a:prstClr>
            </a:outerShdw>
          </a:effectLst>
        </p:spPr>
      </p:pic>
      <p:pic>
        <p:nvPicPr>
          <p:cNvPr id="12" name="Picture 2">
            <a:extLst>
              <a:ext uri="{FF2B5EF4-FFF2-40B4-BE49-F238E27FC236}">
                <a16:creationId xmlns:a16="http://schemas.microsoft.com/office/drawing/2014/main" id="{4B5ECA77-46D9-547B-6763-5C0CD9CF58A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86832" y="4610199"/>
            <a:ext cx="3124200" cy="3103311"/>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E9CB02BE-D2A9-02A4-F843-723B3256F532}"/>
              </a:ext>
            </a:extLst>
          </p:cNvPr>
          <p:cNvSpPr txBox="1"/>
          <p:nvPr>
            <p:custDataLst>
              <p:tags r:id="rId4"/>
            </p:custDataLst>
          </p:nvPr>
        </p:nvSpPr>
        <p:spPr>
          <a:xfrm>
            <a:off x="2133600" y="2269427"/>
            <a:ext cx="8991600" cy="1338828"/>
          </a:xfrm>
          <a:prstGeom prst="rect">
            <a:avLst/>
          </a:prstGeom>
          <a:noFill/>
        </p:spPr>
        <p:txBody>
          <a:bodyPr wrap="square" rtlCol="0">
            <a:spAutoFit/>
          </a:bodyPr>
          <a:lstStyle/>
          <a:p>
            <a:pPr algn="ctr" defTabSz="1028727">
              <a:spcAft>
                <a:spcPts val="600"/>
              </a:spcAft>
              <a:defRPr/>
            </a:pPr>
            <a:r>
              <a:rPr lang="fr-FR" sz="4000" b="1" dirty="0">
                <a:solidFill>
                  <a:schemeClr val="accent5">
                    <a:lumMod val="50000"/>
                  </a:schemeClr>
                </a:solidFill>
                <a:latin typeface="Dosis" panose="02010703020202060003" pitchFamily="2" charset="0"/>
              </a:rPr>
              <a:t>Révision</a:t>
            </a:r>
            <a:r>
              <a:rPr lang="fr-FR" sz="4000" b="1" dirty="0">
                <a:solidFill>
                  <a:schemeClr val="accent5">
                    <a:lumMod val="75000"/>
                  </a:schemeClr>
                </a:solidFill>
                <a:latin typeface="Dosis" panose="02010703020202060003" pitchFamily="2" charset="0"/>
              </a:rPr>
              <a:t> </a:t>
            </a:r>
          </a:p>
          <a:p>
            <a:pPr algn="ctr" defTabSz="1028727">
              <a:spcAft>
                <a:spcPts val="600"/>
              </a:spcAft>
              <a:defRPr/>
            </a:pPr>
            <a:r>
              <a:rPr lang="fr-FR" sz="3600" b="1" dirty="0">
                <a:solidFill>
                  <a:schemeClr val="accent5">
                    <a:lumMod val="75000"/>
                  </a:schemeClr>
                </a:solidFill>
                <a:latin typeface="Dosis" panose="02010703020202060003" pitchFamily="2" charset="0"/>
              </a:rPr>
              <a:t>des pictogrammes vus cette semaine</a:t>
            </a:r>
            <a:r>
              <a:rPr lang="fr-FR" sz="3600" dirty="0">
                <a:solidFill>
                  <a:schemeClr val="accent5">
                    <a:lumMod val="75000"/>
                  </a:schemeClr>
                </a:solidFill>
                <a:latin typeface="Dosis" panose="02010703020202060003" pitchFamily="2" charset="0"/>
              </a:rPr>
              <a:t>.</a:t>
            </a:r>
            <a:endParaRPr lang="fr-FR" sz="3600" b="1" dirty="0">
              <a:solidFill>
                <a:schemeClr val="accent5">
                  <a:lumMod val="75000"/>
                </a:schemeClr>
              </a:solidFill>
              <a:latin typeface="Dosis" panose="02010703020202060003" pitchFamily="2" charset="0"/>
            </a:endParaRPr>
          </a:p>
        </p:txBody>
      </p:sp>
    </p:spTree>
    <p:extLst>
      <p:ext uri="{BB962C8B-B14F-4D97-AF65-F5344CB8AC3E}">
        <p14:creationId xmlns:p14="http://schemas.microsoft.com/office/powerpoint/2010/main" val="3697352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13F01-5BD7-F88E-C9CA-5043BDF37F9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5100DD9-8CDF-5AC7-26D1-F31D76E944B1}"/>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04EA2E10-94A9-7473-2B06-639B914E14FF}"/>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F60463D5-84B0-3E4D-A4CF-6C435085BAE6}"/>
              </a:ext>
            </a:extLst>
          </p:cNvPr>
          <p:cNvSpPr txBox="1"/>
          <p:nvPr/>
        </p:nvSpPr>
        <p:spPr>
          <a:xfrm>
            <a:off x="371474" y="2889036"/>
            <a:ext cx="12973049" cy="450892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28700" b="0" i="0" u="none" strike="noStrike" kern="1200" cap="none" spc="0" normalizeH="0" baseline="0" noProof="0" dirty="0">
              <a:ln>
                <a:noFill/>
              </a:ln>
              <a:solidFill>
                <a:prstClr val="black"/>
              </a:solidFill>
              <a:effectLst/>
              <a:uLnTx/>
              <a:uFillTx/>
              <a:latin typeface="Dosis"/>
              <a:ea typeface="+mn-ea"/>
              <a:cs typeface="+mn-cs"/>
            </a:endParaRPr>
          </a:p>
        </p:txBody>
      </p:sp>
      <p:graphicFrame>
        <p:nvGraphicFramePr>
          <p:cNvPr id="3" name="Tableau 2">
            <a:extLst>
              <a:ext uri="{FF2B5EF4-FFF2-40B4-BE49-F238E27FC236}">
                <a16:creationId xmlns:a16="http://schemas.microsoft.com/office/drawing/2014/main" id="{86500625-E691-BAEA-FB6B-B0F97F4C1C4F}"/>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ZoneTexte 3">
            <a:extLst>
              <a:ext uri="{FF2B5EF4-FFF2-40B4-BE49-F238E27FC236}">
                <a16:creationId xmlns:a16="http://schemas.microsoft.com/office/drawing/2014/main" id="{660DC68A-2621-3BAE-439C-5F82F99F6D2C}"/>
              </a:ext>
            </a:extLst>
          </p:cNvPr>
          <p:cNvSpPr txBox="1"/>
          <p:nvPr>
            <p:custDataLst>
              <p:tags r:id="rId2"/>
            </p:custDataLst>
          </p:nvPr>
        </p:nvSpPr>
        <p:spPr>
          <a:xfrm>
            <a:off x="3630946" y="5909135"/>
            <a:ext cx="6454109" cy="2215991"/>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lang="fr-FR" sz="13800" b="1" dirty="0">
                <a:solidFill>
                  <a:srgbClr val="F79646">
                    <a:lumMod val="75000"/>
                  </a:srgbClr>
                </a:solidFill>
                <a:latin typeface="Dosis" pitchFamily="2" charset="0"/>
              </a:rPr>
              <a:t>ch</a:t>
            </a:r>
            <a:r>
              <a:rPr lang="fr-FR" sz="13800" b="1" dirty="0">
                <a:solidFill>
                  <a:srgbClr val="106585"/>
                </a:solidFill>
                <a:latin typeface="Dosis" pitchFamily="2" charset="0"/>
              </a:rPr>
              <a:t>at</a:t>
            </a:r>
            <a:endPar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endParaRPr>
          </a:p>
        </p:txBody>
      </p:sp>
      <p:pic>
        <p:nvPicPr>
          <p:cNvPr id="7" name="Picture 2">
            <a:extLst>
              <a:ext uri="{FF2B5EF4-FFF2-40B4-BE49-F238E27FC236}">
                <a16:creationId xmlns:a16="http://schemas.microsoft.com/office/drawing/2014/main" id="{025CFCDB-429C-62EA-3E01-7A97BD1FE0A5}"/>
              </a:ext>
            </a:extLst>
          </p:cNvPr>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a:stretch/>
        </p:blipFill>
        <p:spPr bwMode="auto">
          <a:xfrm>
            <a:off x="4989587" y="2001013"/>
            <a:ext cx="3444498" cy="39393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 coins arrondis 5">
            <a:extLst>
              <a:ext uri="{FF2B5EF4-FFF2-40B4-BE49-F238E27FC236}">
                <a16:creationId xmlns:a16="http://schemas.microsoft.com/office/drawing/2014/main" id="{BCCF1F5E-0258-FE74-F0DC-0540288B7644}"/>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8" name="Freeform 8">
            <a:extLst>
              <a:ext uri="{FF2B5EF4-FFF2-40B4-BE49-F238E27FC236}">
                <a16:creationId xmlns:a16="http://schemas.microsoft.com/office/drawing/2014/main" id="{65F4AD80-9AC2-895B-EE10-A66044077927}"/>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834"/>
            <a:endParaRPr lang="fr-MA" sz="1350" dirty="0">
              <a:solidFill>
                <a:prstClr val="black"/>
              </a:solidFill>
              <a:latin typeface="Dosis" pitchFamily="2" charset="0"/>
            </a:endParaRPr>
          </a:p>
        </p:txBody>
      </p:sp>
      <p:sp>
        <p:nvSpPr>
          <p:cNvPr id="13" name="ZoneTexte 12">
            <a:extLst>
              <a:ext uri="{FF2B5EF4-FFF2-40B4-BE49-F238E27FC236}">
                <a16:creationId xmlns:a16="http://schemas.microsoft.com/office/drawing/2014/main" id="{B0384B07-7E0E-4A59-69B7-DAC7B6949EB0}"/>
              </a:ext>
            </a:extLst>
          </p:cNvPr>
          <p:cNvSpPr txBox="1"/>
          <p:nvPr/>
        </p:nvSpPr>
        <p:spPr>
          <a:xfrm>
            <a:off x="1162025" y="429443"/>
            <a:ext cx="11099623" cy="784830"/>
          </a:xfrm>
          <a:prstGeom prst="rect">
            <a:avLst/>
          </a:prstGeom>
          <a:noFill/>
        </p:spPr>
        <p:txBody>
          <a:bodyPr wrap="square">
            <a:spAutoFit/>
          </a:bodyPr>
          <a:lstStyle/>
          <a:p>
            <a:pPr defTabSz="1028675">
              <a:spcAft>
                <a:spcPts val="300"/>
              </a:spcAft>
              <a:defRPr/>
            </a:pPr>
            <a:r>
              <a:rPr lang="fr-FR" sz="2250" b="1" dirty="0">
                <a:solidFill>
                  <a:prstClr val="white">
                    <a:lumMod val="65000"/>
                  </a:prstClr>
                </a:solidFill>
                <a:latin typeface="Dosis"/>
              </a:rPr>
              <a:t>Dans « chat», je vois le graphème </a:t>
            </a:r>
            <a:r>
              <a:rPr lang="fr-FR" sz="2250" b="1" dirty="0" err="1">
                <a:solidFill>
                  <a:prstClr val="white">
                    <a:lumMod val="65000"/>
                  </a:prstClr>
                </a:solidFill>
                <a:latin typeface="Dosis"/>
              </a:rPr>
              <a:t>ch</a:t>
            </a:r>
            <a:r>
              <a:rPr lang="fr-FR" sz="2250" b="1" dirty="0">
                <a:solidFill>
                  <a:prstClr val="white">
                    <a:lumMod val="65000"/>
                  </a:prstClr>
                </a:solidFill>
                <a:latin typeface="Dosis"/>
              </a:rPr>
              <a:t> et j’entends le son « </a:t>
            </a:r>
            <a:r>
              <a:rPr lang="fr-FR" sz="2250" b="1" dirty="0" err="1">
                <a:solidFill>
                  <a:prstClr val="white">
                    <a:lumMod val="65000"/>
                  </a:prstClr>
                </a:solidFill>
                <a:latin typeface="Dosis"/>
              </a:rPr>
              <a:t>ch</a:t>
            </a:r>
            <a:r>
              <a:rPr lang="fr-FR" sz="2250" b="1" dirty="0">
                <a:solidFill>
                  <a:prstClr val="white">
                    <a:lumMod val="65000"/>
                  </a:prstClr>
                </a:solidFill>
                <a:latin typeface="Dosis"/>
              </a:rPr>
              <a:t> ». chat</a:t>
            </a:r>
            <a:endParaRPr lang="fr-FR" sz="2250" b="1" dirty="0">
              <a:solidFill>
                <a:srgbClr val="A6A6A6"/>
              </a:solidFill>
              <a:latin typeface="Dosis" panose="02010703020202060003" pitchFamily="2" charset="0"/>
            </a:endParaRPr>
          </a:p>
          <a:p>
            <a:pPr lvl="0">
              <a:defRPr/>
            </a:pPr>
            <a:r>
              <a:rPr lang="fr-FR" sz="2000" i="1" dirty="0">
                <a:solidFill>
                  <a:prstClr val="white">
                    <a:lumMod val="65000"/>
                  </a:prstClr>
                </a:solidFill>
                <a:latin typeface="Dosis" pitchFamily="2" charset="0"/>
              </a:rPr>
              <a:t>L’enseignant( e)  pointe le graphème ch.</a:t>
            </a:r>
            <a:endParaRPr lang="fr-FR" sz="2800" i="1" dirty="0">
              <a:solidFill>
                <a:prstClr val="white">
                  <a:lumMod val="65000"/>
                </a:prstClr>
              </a:solidFill>
              <a:latin typeface="Dosis"/>
            </a:endParaRPr>
          </a:p>
        </p:txBody>
      </p:sp>
    </p:spTree>
    <p:extLst>
      <p:ext uri="{BB962C8B-B14F-4D97-AF65-F5344CB8AC3E}">
        <p14:creationId xmlns:p14="http://schemas.microsoft.com/office/powerpoint/2010/main" val="22331415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2E07A-5B3A-9AB8-9613-B773DD049E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316F2E2-77DA-260F-C1D0-8453B1D7D8F5}"/>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ACC5F841-9C80-2B7E-A1C0-68214BEC790C}"/>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3756D2EB-4737-4E34-43D1-72878F356EB9}"/>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19" name="Rectangle : coins arrondis 18">
            <a:extLst>
              <a:ext uri="{FF2B5EF4-FFF2-40B4-BE49-F238E27FC236}">
                <a16:creationId xmlns:a16="http://schemas.microsoft.com/office/drawing/2014/main" id="{D6511B15-D826-F83B-C3FE-D0B76E7F2C1D}"/>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0" name="Freeform 8">
            <a:extLst>
              <a:ext uri="{FF2B5EF4-FFF2-40B4-BE49-F238E27FC236}">
                <a16:creationId xmlns:a16="http://schemas.microsoft.com/office/drawing/2014/main" id="{2417135B-6E0E-7B0D-FAEA-CC565B100143}"/>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endParaRPr lang="fr-MA" sz="1350" dirty="0">
              <a:solidFill>
                <a:prstClr val="black"/>
              </a:solidFill>
              <a:latin typeface="Dosis" pitchFamily="2" charset="0"/>
            </a:endParaRPr>
          </a:p>
        </p:txBody>
      </p:sp>
      <p:sp>
        <p:nvSpPr>
          <p:cNvPr id="24" name="ZoneTexte 23">
            <a:extLst>
              <a:ext uri="{FF2B5EF4-FFF2-40B4-BE49-F238E27FC236}">
                <a16:creationId xmlns:a16="http://schemas.microsoft.com/office/drawing/2014/main" id="{FEF0F69F-E256-EE08-F4F5-5A2C9769C898}"/>
              </a:ext>
            </a:extLst>
          </p:cNvPr>
          <p:cNvSpPr txBox="1"/>
          <p:nvPr/>
        </p:nvSpPr>
        <p:spPr>
          <a:xfrm>
            <a:off x="1093302" y="473273"/>
            <a:ext cx="11529396" cy="438582"/>
          </a:xfrm>
          <a:prstGeom prst="rect">
            <a:avLst/>
          </a:prstGeom>
          <a:noFill/>
        </p:spPr>
        <p:txBody>
          <a:bodyPr wrap="square" rtlCol="0">
            <a:spAutoFit/>
          </a:bodyPr>
          <a:lstStyle/>
          <a:p>
            <a:pPr lvl="0" defTabSz="1028675">
              <a:defRPr/>
            </a:pPr>
            <a:r>
              <a:rPr lang="fr-FR" sz="2250" b="1" dirty="0">
                <a:solidFill>
                  <a:prstClr val="white">
                    <a:lumMod val="65000"/>
                  </a:prstClr>
                </a:solidFill>
                <a:latin typeface="Dosis" pitchFamily="2" charset="0"/>
              </a:rPr>
              <a:t>Je vais vous monter comment écrire  le </a:t>
            </a:r>
            <a:r>
              <a:rPr lang="fr-FR" sz="2250" b="1" dirty="0" err="1">
                <a:solidFill>
                  <a:prstClr val="white">
                    <a:lumMod val="65000"/>
                  </a:prstClr>
                </a:solidFill>
                <a:latin typeface="Dosis" pitchFamily="2" charset="0"/>
              </a:rPr>
              <a:t>ch</a:t>
            </a:r>
            <a:r>
              <a:rPr lang="fr-FR" sz="2250" b="1" dirty="0">
                <a:solidFill>
                  <a:prstClr val="white">
                    <a:lumMod val="65000"/>
                  </a:prstClr>
                </a:solidFill>
                <a:latin typeface="Dosis" pitchFamily="2" charset="0"/>
              </a:rPr>
              <a:t> </a:t>
            </a:r>
            <a:r>
              <a:rPr kumimoji="0" lang="fr-FR" sz="225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 </a:t>
            </a:r>
            <a:endParaRPr kumimoji="0" lang="fr-FR" sz="2250" b="1" i="0" u="none" strike="noStrike" kern="1200" cap="none" spc="0" normalizeH="0" baseline="0" noProof="0" dirty="0">
              <a:ln>
                <a:noFill/>
              </a:ln>
              <a:solidFill>
                <a:schemeClr val="bg1">
                  <a:lumMod val="65000"/>
                </a:schemeClr>
              </a:solidFill>
              <a:effectLst/>
              <a:uLnTx/>
              <a:uFillTx/>
              <a:latin typeface="Dosis" pitchFamily="2" charset="0"/>
              <a:ea typeface="+mn-ea"/>
              <a:cs typeface="+mn-cs"/>
            </a:endParaRPr>
          </a:p>
        </p:txBody>
      </p:sp>
      <p:pic>
        <p:nvPicPr>
          <p:cNvPr id="25" name="Image 24">
            <a:extLst>
              <a:ext uri="{FF2B5EF4-FFF2-40B4-BE49-F238E27FC236}">
                <a16:creationId xmlns:a16="http://schemas.microsoft.com/office/drawing/2014/main" id="{EDAC510C-EAE9-6138-5DCC-FE060A94B0E4}"/>
              </a:ext>
            </a:extLst>
          </p:cNvPr>
          <p:cNvPicPr>
            <a:picLocks noChangeAspect="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2045" y="299581"/>
            <a:ext cx="1141276" cy="1077190"/>
          </a:xfrm>
          <a:prstGeom prst="rect">
            <a:avLst/>
          </a:prstGeom>
        </p:spPr>
      </p:pic>
      <p:pic>
        <p:nvPicPr>
          <p:cNvPr id="8" name="Image 7">
            <a:extLst>
              <a:ext uri="{FF2B5EF4-FFF2-40B4-BE49-F238E27FC236}">
                <a16:creationId xmlns:a16="http://schemas.microsoft.com/office/drawing/2014/main" id="{5B241735-72D1-7178-B838-22895086951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673871" y="2700759"/>
            <a:ext cx="6368258" cy="4885483"/>
          </a:xfrm>
          <a:prstGeom prst="rect">
            <a:avLst/>
          </a:prstGeom>
        </p:spPr>
      </p:pic>
    </p:spTree>
    <p:extLst>
      <p:ext uri="{BB962C8B-B14F-4D97-AF65-F5344CB8AC3E}">
        <p14:creationId xmlns:p14="http://schemas.microsoft.com/office/powerpoint/2010/main" val="16897226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DD284-E127-518C-2DE2-D215F5DB6F0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17E10DF-2895-C939-A91A-B1DC8B1706A6}"/>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077BBA84-479F-28DE-5170-556A2B2ECECE}"/>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DFACB72E-5893-4037-983B-2F80EF10FF1B}"/>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4" name="Rectangle : coins arrondis 23">
            <a:extLst>
              <a:ext uri="{FF2B5EF4-FFF2-40B4-BE49-F238E27FC236}">
                <a16:creationId xmlns:a16="http://schemas.microsoft.com/office/drawing/2014/main" id="{72D65C7C-26FF-32BF-632C-49A03A75A55D}"/>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5" name="Freeform 8">
            <a:extLst>
              <a:ext uri="{FF2B5EF4-FFF2-40B4-BE49-F238E27FC236}">
                <a16:creationId xmlns:a16="http://schemas.microsoft.com/office/drawing/2014/main" id="{B0762B89-F90F-EDA3-4921-15462EA5B84E}"/>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endParaRPr lang="fr-MA" sz="1350" dirty="0">
              <a:solidFill>
                <a:prstClr val="black"/>
              </a:solidFill>
              <a:latin typeface="Dosis" pitchFamily="2" charset="0"/>
            </a:endParaRPr>
          </a:p>
        </p:txBody>
      </p:sp>
      <p:sp>
        <p:nvSpPr>
          <p:cNvPr id="26" name="ZoneTexte 25">
            <a:extLst>
              <a:ext uri="{FF2B5EF4-FFF2-40B4-BE49-F238E27FC236}">
                <a16:creationId xmlns:a16="http://schemas.microsoft.com/office/drawing/2014/main" id="{9360AE90-8CCB-691D-9849-DB5F67A18672}"/>
              </a:ext>
            </a:extLst>
          </p:cNvPr>
          <p:cNvSpPr txBox="1"/>
          <p:nvPr/>
        </p:nvSpPr>
        <p:spPr>
          <a:xfrm>
            <a:off x="1193648" y="402203"/>
            <a:ext cx="11712886" cy="784830"/>
          </a:xfrm>
          <a:prstGeom prst="rect">
            <a:avLst/>
          </a:prstGeom>
          <a:noFill/>
        </p:spPr>
        <p:txBody>
          <a:bodyPr wrap="square" rtlCol="0">
            <a:spAutoFit/>
          </a:bodyPr>
          <a:lstStyle/>
          <a:p>
            <a:pPr lvl="0" defTabSz="1028675">
              <a:defRPr/>
            </a:pPr>
            <a:r>
              <a:rPr lang="fr-FR" sz="2250" dirty="0">
                <a:solidFill>
                  <a:schemeClr val="bg1">
                    <a:lumMod val="65000"/>
                  </a:schemeClr>
                </a:solidFill>
                <a:latin typeface="Dosis" panose="02010703020202060003" pitchFamily="2" charset="0"/>
              </a:rPr>
              <a:t>Regardez comment je fais : je trace un petit arc pour former le c, puis je fais le h avec un trait qui descend jusqu’à la ligne et un petit arrondi vers le bas à droite.</a:t>
            </a:r>
            <a:endParaRPr kumimoji="0" lang="fr-FR" sz="2250" b="1" i="0" u="none" strike="noStrike" kern="1200" cap="none" spc="0" normalizeH="0" baseline="0" noProof="0" dirty="0">
              <a:ln>
                <a:noFill/>
              </a:ln>
              <a:solidFill>
                <a:schemeClr val="bg1">
                  <a:lumMod val="65000"/>
                </a:schemeClr>
              </a:solidFill>
              <a:effectLst/>
              <a:uLnTx/>
              <a:uFillTx/>
              <a:latin typeface="Dosis" panose="02010703020202060003" pitchFamily="2" charset="0"/>
            </a:endParaRPr>
          </a:p>
        </p:txBody>
      </p:sp>
      <p:pic>
        <p:nvPicPr>
          <p:cNvPr id="32" name="Image 31">
            <a:extLst>
              <a:ext uri="{FF2B5EF4-FFF2-40B4-BE49-F238E27FC236}">
                <a16:creationId xmlns:a16="http://schemas.microsoft.com/office/drawing/2014/main" id="{F0FF378D-D691-BD3D-629A-4966AC2680A1}"/>
              </a:ext>
            </a:extLst>
          </p:cNvPr>
          <p:cNvPicPr>
            <a:picLocks noChangeAspect="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2045" y="299581"/>
            <a:ext cx="1141276" cy="1077190"/>
          </a:xfrm>
          <a:prstGeom prst="rect">
            <a:avLst/>
          </a:prstGeom>
        </p:spPr>
      </p:pic>
      <p:pic>
        <p:nvPicPr>
          <p:cNvPr id="4" name="Image 3">
            <a:extLst>
              <a:ext uri="{FF2B5EF4-FFF2-40B4-BE49-F238E27FC236}">
                <a16:creationId xmlns:a16="http://schemas.microsoft.com/office/drawing/2014/main" id="{FB52B744-D193-6EC8-5C42-40C8D275CCC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505200" y="2779130"/>
            <a:ext cx="6705600" cy="4728741"/>
          </a:xfrm>
          <a:prstGeom prst="rect">
            <a:avLst/>
          </a:prstGeom>
        </p:spPr>
      </p:pic>
    </p:spTree>
    <p:extLst>
      <p:ext uri="{BB962C8B-B14F-4D97-AF65-F5344CB8AC3E}">
        <p14:creationId xmlns:p14="http://schemas.microsoft.com/office/powerpoint/2010/main" val="27813340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A3937-EB25-751F-265F-1304FDDD9FE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245D2A5-9C16-7CAA-D204-D42348FF39EC}"/>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15D2B1B5-50BC-1EB4-03FF-D74E43010F80}"/>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FD85DD13-EA43-2B4C-82BF-80450E3F09E6}"/>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4" name="Rectangle : coins arrondis 23">
            <a:extLst>
              <a:ext uri="{FF2B5EF4-FFF2-40B4-BE49-F238E27FC236}">
                <a16:creationId xmlns:a16="http://schemas.microsoft.com/office/drawing/2014/main" id="{854FDC87-9381-A4F7-60D5-1D409FC9660B}"/>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8" name="ZoneTexte 7">
            <a:extLst>
              <a:ext uri="{FF2B5EF4-FFF2-40B4-BE49-F238E27FC236}">
                <a16:creationId xmlns:a16="http://schemas.microsoft.com/office/drawing/2014/main" id="{CD3A353E-9B78-7B2E-E987-C4040045BC04}"/>
              </a:ext>
            </a:extLst>
          </p:cNvPr>
          <p:cNvSpPr txBox="1"/>
          <p:nvPr/>
        </p:nvSpPr>
        <p:spPr>
          <a:xfrm>
            <a:off x="1441418" y="515010"/>
            <a:ext cx="12567429" cy="784830"/>
          </a:xfrm>
          <a:prstGeom prst="rect">
            <a:avLst/>
          </a:prstGeom>
          <a:noFill/>
        </p:spPr>
        <p:txBody>
          <a:bodyPr wrap="square">
            <a:spAutoFit/>
          </a:bodyPr>
          <a:lstStyle/>
          <a:p>
            <a:r>
              <a:rPr lang="fr-FR" sz="2250" i="1" dirty="0">
                <a:solidFill>
                  <a:prstClr val="white">
                    <a:lumMod val="65000"/>
                  </a:prstClr>
                </a:solidFill>
                <a:latin typeface="Dosis" pitchFamily="2" charset="0"/>
              </a:rPr>
              <a:t>Démonstration par l’enseignant(e ) au tableau. </a:t>
            </a:r>
          </a:p>
          <a:p>
            <a:r>
              <a:rPr lang="fr-FR" sz="2250" i="1" dirty="0">
                <a:solidFill>
                  <a:prstClr val="white">
                    <a:lumMod val="65000"/>
                  </a:prstClr>
                </a:solidFill>
                <a:latin typeface="Dosis" pitchFamily="2" charset="0"/>
              </a:rPr>
              <a:t>Demander aux élèves de faire le geste avec le doigt dans l’air pendant la démonstration. </a:t>
            </a:r>
            <a:endParaRPr lang="fr-MA" sz="2250" i="1" dirty="0">
              <a:latin typeface="Dosis" pitchFamily="2" charset="0"/>
            </a:endParaRPr>
          </a:p>
        </p:txBody>
      </p:sp>
      <p:pic>
        <p:nvPicPr>
          <p:cNvPr id="4" name="Image 3">
            <a:extLst>
              <a:ext uri="{FF2B5EF4-FFF2-40B4-BE49-F238E27FC236}">
                <a16:creationId xmlns:a16="http://schemas.microsoft.com/office/drawing/2014/main" id="{394FC8A0-41F0-5734-7424-20BE2BA8B4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05200" y="2779130"/>
            <a:ext cx="6705600" cy="4728741"/>
          </a:xfrm>
          <a:prstGeom prst="rect">
            <a:avLst/>
          </a:prstGeom>
        </p:spPr>
      </p:pic>
    </p:spTree>
    <p:extLst>
      <p:ext uri="{BB962C8B-B14F-4D97-AF65-F5344CB8AC3E}">
        <p14:creationId xmlns:p14="http://schemas.microsoft.com/office/powerpoint/2010/main" val="29121370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D261F-1FFB-07E0-F9C1-E340980FD1F6}"/>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E0273A6-3ED7-511B-658A-9D1D56D694D8}"/>
              </a:ext>
            </a:extLst>
          </p:cNvPr>
          <p:cNvSpPr/>
          <p:nvPr>
            <p:custDataLst>
              <p:tags r:id="rId1"/>
            </p:custDataLst>
          </p:nvPr>
        </p:nvSpPr>
        <p:spPr>
          <a:xfrm>
            <a:off x="342901" y="1485902"/>
            <a:ext cx="13030202" cy="7179962"/>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nvGrpSpPr>
          <p:cNvPr id="11" name="Groupe 10">
            <a:extLst>
              <a:ext uri="{FF2B5EF4-FFF2-40B4-BE49-F238E27FC236}">
                <a16:creationId xmlns:a16="http://schemas.microsoft.com/office/drawing/2014/main" id="{9A2CE238-2633-DD47-E89C-D87F98686C9F}"/>
              </a:ext>
            </a:extLst>
          </p:cNvPr>
          <p:cNvGrpSpPr/>
          <p:nvPr>
            <p:custDataLst>
              <p:tags r:id="rId2"/>
            </p:custDataLst>
          </p:nvPr>
        </p:nvGrpSpPr>
        <p:grpSpPr>
          <a:xfrm>
            <a:off x="0" y="0"/>
            <a:ext cx="13716000" cy="10286999"/>
            <a:chOff x="0" y="1"/>
            <a:chExt cx="9144000" cy="6857999"/>
          </a:xfrm>
        </p:grpSpPr>
        <p:sp>
          <p:nvSpPr>
            <p:cNvPr id="15" name="Rectangle 14">
              <a:extLst>
                <a:ext uri="{FF2B5EF4-FFF2-40B4-BE49-F238E27FC236}">
                  <a16:creationId xmlns:a16="http://schemas.microsoft.com/office/drawing/2014/main" id="{4F624DFE-848C-84E8-D97E-914BA77AF59F}"/>
                </a:ext>
              </a:extLst>
            </p:cNvPr>
            <p:cNvSpPr/>
            <p:nvPr>
              <p:custDataLst>
                <p:tags r:id="rId4"/>
              </p:custDataLst>
            </p:nvPr>
          </p:nvSpPr>
          <p:spPr>
            <a:xfrm>
              <a:off x="0" y="1"/>
              <a:ext cx="9144000" cy="6857999"/>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9F44FE8-13A3-CDA4-C9B4-8ED551534CB7}"/>
                </a:ext>
              </a:extLst>
            </p:cNvPr>
            <p:cNvSpPr/>
            <p:nvPr>
              <p:custDataLst>
                <p:tags r:id="rId5"/>
              </p:custDataLst>
            </p:nvPr>
          </p:nvSpPr>
          <p:spPr>
            <a:xfrm>
              <a:off x="190501" y="259752"/>
              <a:ext cx="8762997" cy="6376576"/>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graphicFrame>
        <p:nvGraphicFramePr>
          <p:cNvPr id="9" name="Tableau 8">
            <a:extLst>
              <a:ext uri="{FF2B5EF4-FFF2-40B4-BE49-F238E27FC236}">
                <a16:creationId xmlns:a16="http://schemas.microsoft.com/office/drawing/2014/main" id="{151E73A7-FADC-308E-79A3-288F287856AB}"/>
              </a:ext>
            </a:extLst>
          </p:cNvPr>
          <p:cNvGraphicFramePr>
            <a:graphicFrameLocks noGrp="1"/>
          </p:cNvGraphicFramePr>
          <p:nvPr>
            <p:custDataLst>
              <p:tags r:id="rId3"/>
            </p:custDataLst>
          </p:nvPr>
        </p:nvGraphicFramePr>
        <p:xfrm>
          <a:off x="561607" y="-83820"/>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pic>
        <p:nvPicPr>
          <p:cNvPr id="12" name="Image 11">
            <a:extLst>
              <a:ext uri="{FF2B5EF4-FFF2-40B4-BE49-F238E27FC236}">
                <a16:creationId xmlns:a16="http://schemas.microsoft.com/office/drawing/2014/main" id="{E12CDF2E-2A7C-3C47-8329-4525729754C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982864" y="3060043"/>
            <a:ext cx="5389632" cy="4166918"/>
          </a:xfrm>
          <a:prstGeom prst="rect">
            <a:avLst/>
          </a:prstGeom>
        </p:spPr>
      </p:pic>
      <p:sp>
        <p:nvSpPr>
          <p:cNvPr id="16" name="Rectangle : coins arrondis 15">
            <a:extLst>
              <a:ext uri="{FF2B5EF4-FFF2-40B4-BE49-F238E27FC236}">
                <a16:creationId xmlns:a16="http://schemas.microsoft.com/office/drawing/2014/main" id="{17B028E8-692F-AC43-575E-316938074B03}"/>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17" name="Freeform 8">
            <a:extLst>
              <a:ext uri="{FF2B5EF4-FFF2-40B4-BE49-F238E27FC236}">
                <a16:creationId xmlns:a16="http://schemas.microsoft.com/office/drawing/2014/main" id="{3B4E0BA2-7512-11E7-42B1-DB214510D879}"/>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85834"/>
            <a:endParaRPr lang="fr-MA" sz="1350" dirty="0">
              <a:solidFill>
                <a:prstClr val="black"/>
              </a:solidFill>
              <a:latin typeface="Dosis" pitchFamily="2" charset="0"/>
            </a:endParaRPr>
          </a:p>
        </p:txBody>
      </p:sp>
      <p:sp>
        <p:nvSpPr>
          <p:cNvPr id="18" name="ZoneTexte 17">
            <a:extLst>
              <a:ext uri="{FF2B5EF4-FFF2-40B4-BE49-F238E27FC236}">
                <a16:creationId xmlns:a16="http://schemas.microsoft.com/office/drawing/2014/main" id="{7687AD56-760A-3519-FAC0-A48E87CDB8F6}"/>
              </a:ext>
            </a:extLst>
          </p:cNvPr>
          <p:cNvSpPr txBox="1"/>
          <p:nvPr/>
        </p:nvSpPr>
        <p:spPr>
          <a:xfrm>
            <a:off x="1134316" y="465133"/>
            <a:ext cx="11529396" cy="438582"/>
          </a:xfrm>
          <a:prstGeom prst="rect">
            <a:avLst/>
          </a:prstGeom>
          <a:noFill/>
        </p:spPr>
        <p:txBody>
          <a:bodyPr wrap="square" rtlCol="0">
            <a:spAutoFit/>
          </a:bodyPr>
          <a:lstStyle/>
          <a:p>
            <a:pPr marL="0" marR="0" lvl="0" indent="0" algn="l" defTabSz="1028675" rtl="0" eaLnBrk="1" fontAlgn="auto" latinLnBrk="0" hangingPunct="1">
              <a:lnSpc>
                <a:spcPct val="100000"/>
              </a:lnSpc>
              <a:spcBef>
                <a:spcPts val="0"/>
              </a:spcBef>
              <a:spcAft>
                <a:spcPts val="0"/>
              </a:spcAft>
              <a:buClrTx/>
              <a:buSzTx/>
              <a:buFontTx/>
              <a:buNone/>
              <a:tabLst/>
              <a:defRPr/>
            </a:pPr>
            <a:r>
              <a:rPr kumimoji="0" lang="fr-FR" sz="225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Prenez vos ardoises et écrivez </a:t>
            </a:r>
            <a:r>
              <a:rPr kumimoji="0" lang="fr-FR" sz="2250" b="1" i="0" u="none" strike="noStrike" kern="1200" cap="none" spc="0" normalizeH="0" baseline="0" noProof="0" dirty="0" err="1">
                <a:ln>
                  <a:noFill/>
                </a:ln>
                <a:solidFill>
                  <a:prstClr val="white">
                    <a:lumMod val="65000"/>
                  </a:prstClr>
                </a:solidFill>
                <a:effectLst/>
                <a:uLnTx/>
                <a:uFillTx/>
                <a:latin typeface="Dosis" pitchFamily="2" charset="0"/>
                <a:ea typeface="+mn-ea"/>
                <a:cs typeface="+mn-cs"/>
              </a:rPr>
              <a:t>ch</a:t>
            </a:r>
            <a:r>
              <a:rPr kumimoji="0" lang="fr-FR" sz="225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 . </a:t>
            </a:r>
          </a:p>
        </p:txBody>
      </p:sp>
    </p:spTree>
    <p:extLst>
      <p:ext uri="{BB962C8B-B14F-4D97-AF65-F5344CB8AC3E}">
        <p14:creationId xmlns:p14="http://schemas.microsoft.com/office/powerpoint/2010/main" val="29340544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F4710-E873-856F-CBE4-EB775C1146B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E46C281-2BE9-5AA5-36A6-3D9BB549B900}"/>
              </a:ext>
            </a:extLst>
          </p:cNvPr>
          <p:cNvSpPr/>
          <p:nvPr/>
        </p:nvSpPr>
        <p:spPr>
          <a:xfrm>
            <a:off x="0" y="0"/>
            <a:ext cx="13716000" cy="10286999"/>
          </a:xfrm>
          <a:prstGeom prst="rect">
            <a:avLst/>
          </a:prstGeom>
          <a:solidFill>
            <a:srgbClr val="829D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6" name="Rectangle : coins arrondis 5">
            <a:extLst>
              <a:ext uri="{FF2B5EF4-FFF2-40B4-BE49-F238E27FC236}">
                <a16:creationId xmlns:a16="http://schemas.microsoft.com/office/drawing/2014/main" id="{A879D2A0-567A-2B7E-6201-AE1591EB9053}"/>
              </a:ext>
            </a:extLst>
          </p:cNvPr>
          <p:cNvSpPr/>
          <p:nvPr/>
        </p:nvSpPr>
        <p:spPr>
          <a:xfrm>
            <a:off x="275854" y="4191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9FE276E8-5789-BB16-07D3-1D2D78212780}"/>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2" name="Freeform 8">
            <a:extLst>
              <a:ext uri="{FF2B5EF4-FFF2-40B4-BE49-F238E27FC236}">
                <a16:creationId xmlns:a16="http://schemas.microsoft.com/office/drawing/2014/main" id="{ED987605-7A72-3700-83E9-B8FA3A44E020}"/>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endParaRPr lang="fr-MA" sz="1350" dirty="0">
              <a:solidFill>
                <a:prstClr val="black"/>
              </a:solidFill>
              <a:latin typeface="Dosis" pitchFamily="2" charset="0"/>
            </a:endParaRPr>
          </a:p>
        </p:txBody>
      </p:sp>
      <p:graphicFrame>
        <p:nvGraphicFramePr>
          <p:cNvPr id="8" name="Tableau 7">
            <a:extLst>
              <a:ext uri="{FF2B5EF4-FFF2-40B4-BE49-F238E27FC236}">
                <a16:creationId xmlns:a16="http://schemas.microsoft.com/office/drawing/2014/main" id="{2CB466EB-5829-4121-178E-32653CE7B6A6}"/>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75000"/>
                            </a:schemeClr>
                          </a:solidFill>
                          <a:latin typeface="Dosis" pitchFamily="2" charset="0"/>
                        </a:rPr>
                        <a:t>2. </a:t>
                      </a:r>
                      <a:r>
                        <a:rPr lang="fr-FR" sz="1800" b="1" kern="1200" dirty="0">
                          <a:solidFill>
                            <a:schemeClr val="bg1">
                              <a:lumMod val="75000"/>
                            </a:schemeClr>
                          </a:solidFill>
                          <a:latin typeface="Dosis" pitchFamily="2" charset="0"/>
                          <a:ea typeface="+mn-ea"/>
                          <a:cs typeface="+mn-cs"/>
                        </a:rPr>
                        <a:t>Vocabulaire</a:t>
                      </a:r>
                      <a:endParaRPr lang="fr-FR" sz="1800" b="1" dirty="0">
                        <a:solidFill>
                          <a:schemeClr val="bg1">
                            <a:lumMod val="7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ZoneTexte 3">
            <a:extLst>
              <a:ext uri="{FF2B5EF4-FFF2-40B4-BE49-F238E27FC236}">
                <a16:creationId xmlns:a16="http://schemas.microsoft.com/office/drawing/2014/main" id="{BDF86D2E-8EC4-E2C9-EF30-984B7FB01931}"/>
              </a:ext>
            </a:extLst>
          </p:cNvPr>
          <p:cNvSpPr txBox="1"/>
          <p:nvPr/>
        </p:nvSpPr>
        <p:spPr>
          <a:xfrm>
            <a:off x="1207501" y="429443"/>
            <a:ext cx="11289299" cy="839397"/>
          </a:xfrm>
          <a:prstGeom prst="rect">
            <a:avLst/>
          </a:prstGeom>
          <a:noFill/>
        </p:spPr>
        <p:txBody>
          <a:bodyPr wrap="square">
            <a:spAutoFit/>
          </a:bodyPr>
          <a:lstStyle/>
          <a:p>
            <a:pPr marL="0" lvl="1" defTabSz="685834">
              <a:lnSpc>
                <a:spcPts val="3017"/>
              </a:lnSpc>
              <a:spcBef>
                <a:spcPct val="0"/>
              </a:spcBef>
            </a:pPr>
            <a:r>
              <a:rPr lang="fr-FR" sz="2250" b="1" dirty="0">
                <a:solidFill>
                  <a:prstClr val="white">
                    <a:lumMod val="65000"/>
                  </a:prstClr>
                </a:solidFill>
                <a:latin typeface="Dosis" panose="02010703020202060003" pitchFamily="2" charset="0"/>
              </a:rPr>
              <a:t>C’est le graphème ou . </a:t>
            </a:r>
            <a:r>
              <a:rPr lang="fr-FR" sz="2250" b="1" dirty="0">
                <a:solidFill>
                  <a:prstClr val="white">
                    <a:lumMod val="65000"/>
                  </a:prstClr>
                </a:solidFill>
                <a:latin typeface="Dosis" panose="02010703020202060003" pitchFamily="2" charset="0"/>
                <a:ea typeface="Calibri" panose="020F0502020204030204" pitchFamily="34" charset="0"/>
                <a:cs typeface="Microsoft Uighur" panose="02000000000000000000" pitchFamily="2" charset="-78"/>
              </a:rPr>
              <a:t>il est composé de la lettre o et u. </a:t>
            </a:r>
            <a:r>
              <a:rPr lang="fr-FR" sz="2250" b="1" dirty="0">
                <a:solidFill>
                  <a:prstClr val="white">
                    <a:lumMod val="65000"/>
                  </a:prstClr>
                </a:solidFill>
                <a:latin typeface="Dosis" panose="02010703020202060003" pitchFamily="2" charset="0"/>
              </a:rPr>
              <a:t>Il  fait le son</a:t>
            </a:r>
            <a:r>
              <a:rPr lang="fr-MA" sz="2250" b="1" dirty="0">
                <a:solidFill>
                  <a:prstClr val="white">
                    <a:lumMod val="65000"/>
                  </a:prstClr>
                </a:solidFill>
                <a:latin typeface="Dosis" panose="02010703020202060003" pitchFamily="2" charset="0"/>
              </a:rPr>
              <a:t> « ou » . </a:t>
            </a:r>
          </a:p>
          <a:p>
            <a:pPr marL="0" lvl="1" defTabSz="685834">
              <a:lnSpc>
                <a:spcPts val="3017"/>
              </a:lnSpc>
              <a:spcBef>
                <a:spcPct val="0"/>
              </a:spcBef>
            </a:pPr>
            <a:r>
              <a:rPr lang="fr-FR" sz="2250" b="1" dirty="0">
                <a:solidFill>
                  <a:prstClr val="white">
                    <a:lumMod val="65000"/>
                  </a:prstClr>
                </a:solidFill>
                <a:latin typeface="Dosis" panose="02010703020202060003" pitchFamily="2" charset="0"/>
              </a:rPr>
              <a:t>Lisons ensemble </a:t>
            </a:r>
            <a:r>
              <a:rPr lang="fr-MA" sz="2250" b="1" dirty="0">
                <a:solidFill>
                  <a:prstClr val="white">
                    <a:lumMod val="65000"/>
                  </a:prstClr>
                </a:solidFill>
                <a:latin typeface="Dosis" panose="02010703020202060003" pitchFamily="2" charset="0"/>
              </a:rPr>
              <a:t>« ou»</a:t>
            </a:r>
            <a:endParaRPr lang="fr-FR" sz="2250" b="1" dirty="0">
              <a:solidFill>
                <a:prstClr val="white">
                  <a:lumMod val="65000"/>
                </a:prstClr>
              </a:solidFill>
              <a:latin typeface="Calibri"/>
            </a:endParaRPr>
          </a:p>
        </p:txBody>
      </p:sp>
      <p:sp>
        <p:nvSpPr>
          <p:cNvPr id="7" name="ZoneTexte 6">
            <a:extLst>
              <a:ext uri="{FF2B5EF4-FFF2-40B4-BE49-F238E27FC236}">
                <a16:creationId xmlns:a16="http://schemas.microsoft.com/office/drawing/2014/main" id="{ACEB3E42-BBC8-B1FF-76C4-637CBD3CD5E0}"/>
              </a:ext>
            </a:extLst>
          </p:cNvPr>
          <p:cNvSpPr txBox="1"/>
          <p:nvPr/>
        </p:nvSpPr>
        <p:spPr>
          <a:xfrm>
            <a:off x="3426075" y="1665625"/>
            <a:ext cx="6863850" cy="5816977"/>
          </a:xfrm>
          <a:prstGeom prst="rect">
            <a:avLst/>
          </a:prstGeom>
          <a:noFill/>
        </p:spPr>
        <p:txBody>
          <a:bodyPr wrap="square">
            <a:spAutoFit/>
          </a:bodyPr>
          <a:lstStyle/>
          <a:p>
            <a:pPr algn="ctr"/>
            <a:r>
              <a:rPr lang="fr-MA" sz="37200" b="1" dirty="0">
                <a:solidFill>
                  <a:srgbClr val="106585"/>
                </a:solidFill>
              </a:rPr>
              <a:t>ou</a:t>
            </a:r>
            <a:endParaRPr lang="fr-MA" sz="37200" b="1" dirty="0"/>
          </a:p>
        </p:txBody>
      </p:sp>
    </p:spTree>
    <p:extLst>
      <p:ext uri="{BB962C8B-B14F-4D97-AF65-F5344CB8AC3E}">
        <p14:creationId xmlns:p14="http://schemas.microsoft.com/office/powerpoint/2010/main" val="26740398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CCD85-3F59-B82A-788E-B09706AC00A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36BA7DF-C571-AB74-8E48-D02C53E25E9A}"/>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71C74D90-F495-A79D-FFD2-2E3F267D8236}"/>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7B0D1037-3CFA-E56B-E9AA-FD3D42AFCB87}"/>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ZoneTexte 3">
            <a:extLst>
              <a:ext uri="{FF2B5EF4-FFF2-40B4-BE49-F238E27FC236}">
                <a16:creationId xmlns:a16="http://schemas.microsoft.com/office/drawing/2014/main" id="{E855FD09-C25E-E27F-BEBD-00F4096AB877}"/>
              </a:ext>
            </a:extLst>
          </p:cNvPr>
          <p:cNvSpPr txBox="1"/>
          <p:nvPr>
            <p:custDataLst>
              <p:tags r:id="rId2"/>
            </p:custDataLst>
          </p:nvPr>
        </p:nvSpPr>
        <p:spPr>
          <a:xfrm>
            <a:off x="3276600" y="5983650"/>
            <a:ext cx="7162800" cy="2754600"/>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lang="fr-FR" sz="17300" b="1" dirty="0">
                <a:solidFill>
                  <a:schemeClr val="accent6">
                    <a:lumMod val="75000"/>
                  </a:schemeClr>
                </a:solidFill>
              </a:rPr>
              <a:t>ou</a:t>
            </a:r>
            <a:r>
              <a:rPr lang="fr-FR" sz="17300" b="1" dirty="0">
                <a:solidFill>
                  <a:srgbClr val="106585"/>
                </a:solidFill>
                <a:latin typeface="Dosis" pitchFamily="2" charset="0"/>
              </a:rPr>
              <a:t>rs</a:t>
            </a:r>
            <a:endParaRPr kumimoji="0" lang="fr-FR" sz="17300" b="1" i="0" u="none" strike="noStrike" kern="1200" cap="none" spc="0" normalizeH="0" baseline="0" noProof="0" dirty="0">
              <a:ln>
                <a:noFill/>
              </a:ln>
              <a:solidFill>
                <a:srgbClr val="106585"/>
              </a:solidFill>
              <a:effectLst/>
              <a:uLnTx/>
              <a:uFillTx/>
              <a:latin typeface="Dosis" pitchFamily="2" charset="0"/>
            </a:endParaRPr>
          </a:p>
        </p:txBody>
      </p:sp>
      <p:pic>
        <p:nvPicPr>
          <p:cNvPr id="7" name="Picture 2">
            <a:extLst>
              <a:ext uri="{FF2B5EF4-FFF2-40B4-BE49-F238E27FC236}">
                <a16:creationId xmlns:a16="http://schemas.microsoft.com/office/drawing/2014/main" id="{DB0C625E-BC2E-0C28-CBDE-F3AFE5607F91}"/>
              </a:ext>
            </a:extLst>
          </p:cNvPr>
          <p:cNvPicPr>
            <a:picLocks noChangeAspect="1" noChangeArrowheads="1"/>
          </p:cNvPicPr>
          <p:nvPr>
            <p:custDataLst>
              <p:tags r:id="rId3"/>
            </p:custDataLst>
          </p:nvPr>
        </p:nvPicPr>
        <p:blipFill>
          <a:blip r:embed="rId5">
            <a:extLst>
              <a:ext uri="{28A0092B-C50C-407E-A947-70E740481C1C}">
                <a14:useLocalDpi xmlns:a14="http://schemas.microsoft.com/office/drawing/2010/main" val="0"/>
              </a:ext>
            </a:extLst>
          </a:blip>
          <a:srcRect/>
          <a:stretch/>
        </p:blipFill>
        <p:spPr bwMode="auto">
          <a:xfrm>
            <a:off x="4880738" y="2174709"/>
            <a:ext cx="3954524" cy="36793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 coins arrondis 5">
            <a:extLst>
              <a:ext uri="{FF2B5EF4-FFF2-40B4-BE49-F238E27FC236}">
                <a16:creationId xmlns:a16="http://schemas.microsoft.com/office/drawing/2014/main" id="{507D45E6-D593-7AC3-D8C4-ADE5030B6027}"/>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8" name="Freeform 8">
            <a:extLst>
              <a:ext uri="{FF2B5EF4-FFF2-40B4-BE49-F238E27FC236}">
                <a16:creationId xmlns:a16="http://schemas.microsoft.com/office/drawing/2014/main" id="{7357EFD7-A485-89E7-9C90-F84BDAF7DD26}"/>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834"/>
            <a:endParaRPr lang="fr-MA" sz="1350" dirty="0">
              <a:solidFill>
                <a:prstClr val="black"/>
              </a:solidFill>
              <a:latin typeface="Dosis" pitchFamily="2" charset="0"/>
            </a:endParaRPr>
          </a:p>
        </p:txBody>
      </p:sp>
      <p:sp>
        <p:nvSpPr>
          <p:cNvPr id="13" name="ZoneTexte 12">
            <a:extLst>
              <a:ext uri="{FF2B5EF4-FFF2-40B4-BE49-F238E27FC236}">
                <a16:creationId xmlns:a16="http://schemas.microsoft.com/office/drawing/2014/main" id="{33C39F8C-1C41-526A-AAED-ED35AFF5A274}"/>
              </a:ext>
            </a:extLst>
          </p:cNvPr>
          <p:cNvSpPr txBox="1"/>
          <p:nvPr/>
        </p:nvSpPr>
        <p:spPr>
          <a:xfrm>
            <a:off x="1162025" y="429443"/>
            <a:ext cx="11099623" cy="784830"/>
          </a:xfrm>
          <a:prstGeom prst="rect">
            <a:avLst/>
          </a:prstGeom>
          <a:noFill/>
        </p:spPr>
        <p:txBody>
          <a:bodyPr wrap="square">
            <a:spAutoFit/>
          </a:bodyPr>
          <a:lstStyle/>
          <a:p>
            <a:pPr defTabSz="1028675">
              <a:spcAft>
                <a:spcPts val="300"/>
              </a:spcAft>
              <a:defRPr/>
            </a:pPr>
            <a:r>
              <a:rPr lang="fr-FR" sz="2250" b="1" dirty="0">
                <a:solidFill>
                  <a:prstClr val="white">
                    <a:lumMod val="65000"/>
                  </a:prstClr>
                </a:solidFill>
                <a:latin typeface="Dosis"/>
              </a:rPr>
              <a:t>Dans « ours», je vois le graphème  ou et j’entends le son   « ou».  ours.</a:t>
            </a:r>
            <a:endParaRPr lang="fr-FR" sz="2250" b="1" dirty="0">
              <a:solidFill>
                <a:srgbClr val="A6A6A6"/>
              </a:solidFill>
              <a:latin typeface="Dosis" panose="02010703020202060003" pitchFamily="2" charset="0"/>
            </a:endParaRPr>
          </a:p>
          <a:p>
            <a:pPr lvl="0">
              <a:defRPr/>
            </a:pPr>
            <a:r>
              <a:rPr lang="fr-FR" sz="2000" i="1" dirty="0">
                <a:solidFill>
                  <a:prstClr val="white">
                    <a:lumMod val="65000"/>
                  </a:prstClr>
                </a:solidFill>
                <a:latin typeface="Dosis" pitchFamily="2" charset="0"/>
              </a:rPr>
              <a:t>L’enseignant( e)  pointe le graphème ou.</a:t>
            </a:r>
            <a:endParaRPr lang="fr-FR" sz="2800" i="1" dirty="0">
              <a:solidFill>
                <a:prstClr val="white">
                  <a:lumMod val="65000"/>
                </a:prstClr>
              </a:solidFill>
              <a:latin typeface="Dosis"/>
            </a:endParaRPr>
          </a:p>
        </p:txBody>
      </p:sp>
    </p:spTree>
    <p:extLst>
      <p:ext uri="{BB962C8B-B14F-4D97-AF65-F5344CB8AC3E}">
        <p14:creationId xmlns:p14="http://schemas.microsoft.com/office/powerpoint/2010/main" val="12361137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0EF3A-ECB7-7E29-E337-596CD33EF14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DCB7D69-5301-8345-BAA3-34C19B20305E}"/>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49E392CF-E434-DAED-3BD1-8BBF0CD6E0DD}"/>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717E5A01-1E8A-BCE3-29AC-60E8D4A6550A}"/>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19" name="Rectangle : coins arrondis 18">
            <a:extLst>
              <a:ext uri="{FF2B5EF4-FFF2-40B4-BE49-F238E27FC236}">
                <a16:creationId xmlns:a16="http://schemas.microsoft.com/office/drawing/2014/main" id="{B80093AD-05E6-9EB8-50E5-63BFD838C50C}"/>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0" name="Freeform 8">
            <a:extLst>
              <a:ext uri="{FF2B5EF4-FFF2-40B4-BE49-F238E27FC236}">
                <a16:creationId xmlns:a16="http://schemas.microsoft.com/office/drawing/2014/main" id="{BDF88EEA-F91F-50E2-6A0A-524DB1184088}"/>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endParaRPr lang="fr-MA" sz="1350" dirty="0">
              <a:solidFill>
                <a:prstClr val="black"/>
              </a:solidFill>
              <a:latin typeface="Dosis" pitchFamily="2" charset="0"/>
            </a:endParaRPr>
          </a:p>
        </p:txBody>
      </p:sp>
      <p:sp>
        <p:nvSpPr>
          <p:cNvPr id="24" name="ZoneTexte 23">
            <a:extLst>
              <a:ext uri="{FF2B5EF4-FFF2-40B4-BE49-F238E27FC236}">
                <a16:creationId xmlns:a16="http://schemas.microsoft.com/office/drawing/2014/main" id="{AAF34E25-E76D-EF72-46F7-3A24AE83A02D}"/>
              </a:ext>
            </a:extLst>
          </p:cNvPr>
          <p:cNvSpPr txBox="1"/>
          <p:nvPr/>
        </p:nvSpPr>
        <p:spPr>
          <a:xfrm>
            <a:off x="1127221" y="551720"/>
            <a:ext cx="11529396" cy="438582"/>
          </a:xfrm>
          <a:prstGeom prst="rect">
            <a:avLst/>
          </a:prstGeom>
          <a:noFill/>
        </p:spPr>
        <p:txBody>
          <a:bodyPr wrap="square" rtlCol="0">
            <a:spAutoFit/>
          </a:bodyPr>
          <a:lstStyle/>
          <a:p>
            <a:pPr lvl="0" defTabSz="1028675">
              <a:defRPr/>
            </a:pPr>
            <a:r>
              <a:rPr kumimoji="0" lang="fr-FR" sz="225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Nous allons écrire  le graphème ou.  </a:t>
            </a:r>
            <a:endParaRPr kumimoji="0" lang="fr-FR" sz="2250" b="1" i="0" u="none" strike="noStrike" kern="1200" cap="none" spc="0" normalizeH="0" baseline="0" noProof="0" dirty="0">
              <a:ln>
                <a:noFill/>
              </a:ln>
              <a:solidFill>
                <a:schemeClr val="bg1">
                  <a:lumMod val="65000"/>
                </a:schemeClr>
              </a:solidFill>
              <a:effectLst/>
              <a:uLnTx/>
              <a:uFillTx/>
              <a:latin typeface="Dosis" pitchFamily="2" charset="0"/>
              <a:ea typeface="+mn-ea"/>
              <a:cs typeface="+mn-cs"/>
            </a:endParaRPr>
          </a:p>
        </p:txBody>
      </p:sp>
      <p:pic>
        <p:nvPicPr>
          <p:cNvPr id="25" name="Image 24">
            <a:extLst>
              <a:ext uri="{FF2B5EF4-FFF2-40B4-BE49-F238E27FC236}">
                <a16:creationId xmlns:a16="http://schemas.microsoft.com/office/drawing/2014/main" id="{6759E574-C6CC-4EE6-389E-AD06759DCCAE}"/>
              </a:ext>
            </a:extLst>
          </p:cNvPr>
          <p:cNvPicPr>
            <a:picLocks noChangeAspect="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2045" y="299581"/>
            <a:ext cx="1141276" cy="1077190"/>
          </a:xfrm>
          <a:prstGeom prst="rect">
            <a:avLst/>
          </a:prstGeom>
        </p:spPr>
      </p:pic>
      <p:pic>
        <p:nvPicPr>
          <p:cNvPr id="7" name="Image 6">
            <a:extLst>
              <a:ext uri="{FF2B5EF4-FFF2-40B4-BE49-F238E27FC236}">
                <a16:creationId xmlns:a16="http://schemas.microsoft.com/office/drawing/2014/main" id="{89858BC7-D49F-7212-9079-3A0BA1997A8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986974" y="2368667"/>
            <a:ext cx="7742052" cy="5549667"/>
          </a:xfrm>
          <a:prstGeom prst="rect">
            <a:avLst/>
          </a:prstGeom>
        </p:spPr>
      </p:pic>
    </p:spTree>
    <p:extLst>
      <p:ext uri="{BB962C8B-B14F-4D97-AF65-F5344CB8AC3E}">
        <p14:creationId xmlns:p14="http://schemas.microsoft.com/office/powerpoint/2010/main" val="10998961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53F70-C0A1-9414-F48A-B898A76296A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62340FF-90D1-86EE-6818-12ED144045CF}"/>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1C50EC44-865E-E02D-142E-3C0A0B01E9B4}"/>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988EBEFF-1774-A7DA-FCE8-8566BC3C7169}"/>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4" name="Rectangle : coins arrondis 23">
            <a:extLst>
              <a:ext uri="{FF2B5EF4-FFF2-40B4-BE49-F238E27FC236}">
                <a16:creationId xmlns:a16="http://schemas.microsoft.com/office/drawing/2014/main" id="{B6CB6AED-F568-F3EA-685C-3B86B08AD3C1}"/>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5" name="Freeform 8">
            <a:extLst>
              <a:ext uri="{FF2B5EF4-FFF2-40B4-BE49-F238E27FC236}">
                <a16:creationId xmlns:a16="http://schemas.microsoft.com/office/drawing/2014/main" id="{89AE10B1-3C30-4875-658B-C1A646B59F03}"/>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endParaRPr lang="fr-MA" sz="1350" dirty="0">
              <a:solidFill>
                <a:prstClr val="black"/>
              </a:solidFill>
              <a:latin typeface="Dosis" pitchFamily="2" charset="0"/>
            </a:endParaRPr>
          </a:p>
        </p:txBody>
      </p:sp>
      <p:sp>
        <p:nvSpPr>
          <p:cNvPr id="26" name="ZoneTexte 25">
            <a:extLst>
              <a:ext uri="{FF2B5EF4-FFF2-40B4-BE49-F238E27FC236}">
                <a16:creationId xmlns:a16="http://schemas.microsoft.com/office/drawing/2014/main" id="{C187C4B0-6C27-2BDE-12FE-98ACF5AA2496}"/>
              </a:ext>
            </a:extLst>
          </p:cNvPr>
          <p:cNvSpPr txBox="1"/>
          <p:nvPr/>
        </p:nvSpPr>
        <p:spPr>
          <a:xfrm>
            <a:off x="1224495" y="402149"/>
            <a:ext cx="11337550" cy="784830"/>
          </a:xfrm>
          <a:prstGeom prst="rect">
            <a:avLst/>
          </a:prstGeom>
          <a:noFill/>
        </p:spPr>
        <p:txBody>
          <a:bodyPr wrap="square" rtlCol="0">
            <a:spAutoFit/>
          </a:bodyPr>
          <a:lstStyle/>
          <a:p>
            <a:pPr defTabSz="1028675">
              <a:defRPr/>
            </a:pPr>
            <a:r>
              <a:rPr lang="fr-FR" sz="2250" dirty="0">
                <a:solidFill>
                  <a:schemeClr val="bg1">
                    <a:lumMod val="65000"/>
                  </a:schemeClr>
                </a:solidFill>
                <a:latin typeface="Dosis" panose="02010703020202060003" pitchFamily="2" charset="0"/>
              </a:rPr>
              <a:t>Je trace un o avec un petit rond sur la ligne, puis je fais le u: je descends un petit trait, je fais un petit arc vers la droite et je termine par un autre  petit trait de haut en bas. </a:t>
            </a:r>
            <a:endParaRPr lang="fr-FR" sz="2250" b="1" dirty="0">
              <a:solidFill>
                <a:schemeClr val="bg1">
                  <a:lumMod val="65000"/>
                </a:schemeClr>
              </a:solidFill>
              <a:latin typeface="Dosis" panose="02010703020202060003" pitchFamily="2" charset="0"/>
            </a:endParaRPr>
          </a:p>
        </p:txBody>
      </p:sp>
      <p:pic>
        <p:nvPicPr>
          <p:cNvPr id="4" name="Image 3">
            <a:extLst>
              <a:ext uri="{FF2B5EF4-FFF2-40B4-BE49-F238E27FC236}">
                <a16:creationId xmlns:a16="http://schemas.microsoft.com/office/drawing/2014/main" id="{CCF7C7D4-4971-3A85-682E-C908B5A3A887}"/>
              </a:ext>
            </a:extLst>
          </p:cNvPr>
          <p:cNvPicPr>
            <a:picLocks noChangeAspect="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2045" y="299581"/>
            <a:ext cx="1141276" cy="1077190"/>
          </a:xfrm>
          <a:prstGeom prst="rect">
            <a:avLst/>
          </a:prstGeom>
        </p:spPr>
      </p:pic>
      <p:pic>
        <p:nvPicPr>
          <p:cNvPr id="6" name="Image 5">
            <a:extLst>
              <a:ext uri="{FF2B5EF4-FFF2-40B4-BE49-F238E27FC236}">
                <a16:creationId xmlns:a16="http://schemas.microsoft.com/office/drawing/2014/main" id="{E7BF854B-35B7-3F3B-57A9-5694A91D5B5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81350" y="2498754"/>
            <a:ext cx="7353300" cy="5289493"/>
          </a:xfrm>
          <a:prstGeom prst="rect">
            <a:avLst/>
          </a:prstGeom>
        </p:spPr>
      </p:pic>
    </p:spTree>
    <p:extLst>
      <p:ext uri="{BB962C8B-B14F-4D97-AF65-F5344CB8AC3E}">
        <p14:creationId xmlns:p14="http://schemas.microsoft.com/office/powerpoint/2010/main" val="42057081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6367F-2524-8A8F-CCD7-1EA482A0BFF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242901A-5FDB-615D-1B61-984516E8BA5D}"/>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3CF6C170-1AA6-4908-3D0A-647BDD6EAFD5}"/>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BA054735-584D-833F-DBD7-6E5193C7CE76}"/>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24" name="Rectangle : coins arrondis 23">
            <a:extLst>
              <a:ext uri="{FF2B5EF4-FFF2-40B4-BE49-F238E27FC236}">
                <a16:creationId xmlns:a16="http://schemas.microsoft.com/office/drawing/2014/main" id="{70F9542F-675C-6836-350A-2D58B68AA083}"/>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25" name="Freeform 8">
            <a:extLst>
              <a:ext uri="{FF2B5EF4-FFF2-40B4-BE49-F238E27FC236}">
                <a16:creationId xmlns:a16="http://schemas.microsoft.com/office/drawing/2014/main" id="{9FC38CEC-234F-27A1-5376-2BB8AFF43A93}"/>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endParaRPr lang="fr-MA" sz="1350" dirty="0">
              <a:solidFill>
                <a:prstClr val="black"/>
              </a:solidFill>
              <a:latin typeface="Dosis" pitchFamily="2" charset="0"/>
            </a:endParaRPr>
          </a:p>
        </p:txBody>
      </p:sp>
      <p:pic>
        <p:nvPicPr>
          <p:cNvPr id="4" name="Image 3">
            <a:extLst>
              <a:ext uri="{FF2B5EF4-FFF2-40B4-BE49-F238E27FC236}">
                <a16:creationId xmlns:a16="http://schemas.microsoft.com/office/drawing/2014/main" id="{F13C67CC-EAE6-8031-3E97-638E2D7B2C0E}"/>
              </a:ext>
            </a:extLst>
          </p:cNvPr>
          <p:cNvPicPr>
            <a:picLocks noChangeAspect="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2045" y="299581"/>
            <a:ext cx="1141276" cy="1077190"/>
          </a:xfrm>
          <a:prstGeom prst="rect">
            <a:avLst/>
          </a:prstGeom>
        </p:spPr>
      </p:pic>
      <p:sp>
        <p:nvSpPr>
          <p:cNvPr id="6" name="ZoneTexte 5">
            <a:extLst>
              <a:ext uri="{FF2B5EF4-FFF2-40B4-BE49-F238E27FC236}">
                <a16:creationId xmlns:a16="http://schemas.microsoft.com/office/drawing/2014/main" id="{AC8D1849-4023-54DA-DE5B-7D24E3852F7B}"/>
              </a:ext>
            </a:extLst>
          </p:cNvPr>
          <p:cNvSpPr txBox="1"/>
          <p:nvPr/>
        </p:nvSpPr>
        <p:spPr>
          <a:xfrm>
            <a:off x="1216253" y="438502"/>
            <a:ext cx="12534383" cy="784830"/>
          </a:xfrm>
          <a:prstGeom prst="rect">
            <a:avLst/>
          </a:prstGeom>
          <a:noFill/>
        </p:spPr>
        <p:txBody>
          <a:bodyPr wrap="square">
            <a:spAutoFit/>
          </a:bodyPr>
          <a:lstStyle/>
          <a:p>
            <a:r>
              <a:rPr lang="fr-FR" sz="2250" i="1" dirty="0">
                <a:solidFill>
                  <a:prstClr val="white">
                    <a:lumMod val="65000"/>
                  </a:prstClr>
                </a:solidFill>
                <a:latin typeface="Dosis" pitchFamily="2" charset="0"/>
              </a:rPr>
              <a:t>Démonstration par l’enseignant(e) au tableau. </a:t>
            </a:r>
          </a:p>
          <a:p>
            <a:r>
              <a:rPr lang="fr-FR" sz="2250" i="1" dirty="0">
                <a:solidFill>
                  <a:prstClr val="white">
                    <a:lumMod val="65000"/>
                  </a:prstClr>
                </a:solidFill>
                <a:latin typeface="Dosis" pitchFamily="2" charset="0"/>
              </a:rPr>
              <a:t>Demander aux élèves de faire le geste avec le doigt dans l’air pendant la démonstration. </a:t>
            </a:r>
            <a:endParaRPr lang="fr-MA" sz="2250" i="1" dirty="0">
              <a:latin typeface="Dosis" pitchFamily="2" charset="0"/>
            </a:endParaRPr>
          </a:p>
        </p:txBody>
      </p:sp>
      <p:pic>
        <p:nvPicPr>
          <p:cNvPr id="7" name="Image 6">
            <a:extLst>
              <a:ext uri="{FF2B5EF4-FFF2-40B4-BE49-F238E27FC236}">
                <a16:creationId xmlns:a16="http://schemas.microsoft.com/office/drawing/2014/main" id="{C36EEB5A-5010-11AC-CE47-B5B46B96545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81350" y="2498754"/>
            <a:ext cx="7353300" cy="5289493"/>
          </a:xfrm>
          <a:prstGeom prst="rect">
            <a:avLst/>
          </a:prstGeom>
        </p:spPr>
      </p:pic>
    </p:spTree>
    <p:extLst>
      <p:ext uri="{BB962C8B-B14F-4D97-AF65-F5344CB8AC3E}">
        <p14:creationId xmlns:p14="http://schemas.microsoft.com/office/powerpoint/2010/main" val="4024922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271E9-6AEE-C06B-BAC3-4FECF7CD3ED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E9CC485-E07D-EB36-4725-0E9EA2318945}"/>
              </a:ext>
            </a:extLst>
          </p:cNvPr>
          <p:cNvSpPr/>
          <p:nvPr/>
        </p:nvSpPr>
        <p:spPr>
          <a:xfrm>
            <a:off x="0" y="0"/>
            <a:ext cx="13716000" cy="10287000"/>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2C10B539-EE61-58D5-BF33-C9FEDB7C4642}"/>
              </a:ext>
            </a:extLst>
          </p:cNvPr>
          <p:cNvSpPr/>
          <p:nvPr/>
        </p:nvSpPr>
        <p:spPr>
          <a:xfrm>
            <a:off x="275853" y="395287"/>
            <a:ext cx="13164293" cy="960120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1" name="Rectangle : coins arrondis 10">
            <a:extLst>
              <a:ext uri="{FF2B5EF4-FFF2-40B4-BE49-F238E27FC236}">
                <a16:creationId xmlns:a16="http://schemas.microsoft.com/office/drawing/2014/main" id="{A5F09245-1372-F74B-A774-F1A3DA313169}"/>
              </a:ext>
            </a:extLst>
          </p:cNvPr>
          <p:cNvSpPr/>
          <p:nvPr/>
        </p:nvSpPr>
        <p:spPr>
          <a:xfrm>
            <a:off x="280801" y="425381"/>
            <a:ext cx="13154395" cy="1126113"/>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3" name="Freeform 8">
            <a:extLst>
              <a:ext uri="{FF2B5EF4-FFF2-40B4-BE49-F238E27FC236}">
                <a16:creationId xmlns:a16="http://schemas.microsoft.com/office/drawing/2014/main" id="{C69CCA3A-1BEA-002B-2D11-99EC38B0C84B}"/>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4">
              <a:defRPr/>
            </a:pPr>
            <a:endParaRPr lang="fr-MA" sz="1350" dirty="0">
              <a:solidFill>
                <a:prstClr val="black"/>
              </a:solidFill>
              <a:latin typeface="Dosis"/>
            </a:endParaRPr>
          </a:p>
        </p:txBody>
      </p:sp>
      <p:graphicFrame>
        <p:nvGraphicFramePr>
          <p:cNvPr id="7" name="Tableau 6">
            <a:extLst>
              <a:ext uri="{FF2B5EF4-FFF2-40B4-BE49-F238E27FC236}">
                <a16:creationId xmlns:a16="http://schemas.microsoft.com/office/drawing/2014/main" id="{7B8A84D3-BEC7-A459-6A06-E5B0602D0BB5}"/>
              </a:ext>
            </a:extLst>
          </p:cNvPr>
          <p:cNvGraphicFramePr>
            <a:graphicFrameLocks noGrp="1"/>
          </p:cNvGraphicFramePr>
          <p:nvPr>
            <p:custDataLst>
              <p:tags r:id="rId1"/>
            </p:custDataLst>
          </p:nvPr>
        </p:nvGraphicFramePr>
        <p:xfrm>
          <a:off x="1" y="-64418"/>
          <a:ext cx="13716000" cy="5029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1026576551"/>
                    </a:ext>
                  </a:extLst>
                </a:gridCol>
                <a:gridCol w="2286000">
                  <a:extLst>
                    <a:ext uri="{9D8B030D-6E8A-4147-A177-3AD203B41FA5}">
                      <a16:colId xmlns:a16="http://schemas.microsoft.com/office/drawing/2014/main" val="1915038765"/>
                    </a:ext>
                  </a:extLst>
                </a:gridCol>
                <a:gridCol w="4891877">
                  <a:extLst>
                    <a:ext uri="{9D8B030D-6E8A-4147-A177-3AD203B41FA5}">
                      <a16:colId xmlns:a16="http://schemas.microsoft.com/office/drawing/2014/main" val="2262048582"/>
                    </a:ext>
                  </a:extLst>
                </a:gridCol>
                <a:gridCol w="2551589">
                  <a:extLst>
                    <a:ext uri="{9D8B030D-6E8A-4147-A177-3AD203B41FA5}">
                      <a16:colId xmlns:a16="http://schemas.microsoft.com/office/drawing/2014/main" val="2418460758"/>
                    </a:ext>
                  </a:extLst>
                </a:gridCol>
                <a:gridCol w="1700534">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2400" b="1" kern="1200" dirty="0">
                          <a:solidFill>
                            <a:schemeClr val="bg1"/>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1800" dirty="0">
                          <a:solidFill>
                            <a:schemeClr val="bg1">
                              <a:lumMod val="85000"/>
                            </a:schemeClr>
                          </a:solidFill>
                          <a:latin typeface="Dosis" pitchFamily="2" charset="0"/>
                        </a:rPr>
                        <a:t>3. </a:t>
                      </a:r>
                      <a:r>
                        <a:rPr lang="fr-FR" sz="1800" b="1" kern="1200" dirty="0">
                          <a:solidFill>
                            <a:schemeClr val="bg1">
                              <a:lumMod val="85000"/>
                            </a:schemeClr>
                          </a:solidFill>
                          <a:latin typeface="Dosis" pitchFamily="2" charset="0"/>
                          <a:ea typeface="+mn-ea"/>
                          <a:cs typeface="+mn-cs"/>
                        </a:rPr>
                        <a:t>Lecture- écriture</a:t>
                      </a:r>
                      <a:endParaRPr lang="fr-FR" sz="1800"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4" name="ZoneTexte 3">
            <a:extLst>
              <a:ext uri="{FF2B5EF4-FFF2-40B4-BE49-F238E27FC236}">
                <a16:creationId xmlns:a16="http://schemas.microsoft.com/office/drawing/2014/main" id="{0C051587-3D94-917E-74AC-DA400491B8E8}"/>
              </a:ext>
            </a:extLst>
          </p:cNvPr>
          <p:cNvSpPr txBox="1"/>
          <p:nvPr>
            <p:custDataLst>
              <p:tags r:id="rId2"/>
            </p:custDataLst>
          </p:nvPr>
        </p:nvSpPr>
        <p:spPr>
          <a:xfrm>
            <a:off x="1210714" y="518988"/>
            <a:ext cx="12014426" cy="461665"/>
          </a:xfrm>
          <a:prstGeom prst="rect">
            <a:avLst/>
          </a:prstGeom>
          <a:noFill/>
        </p:spPr>
        <p:txBody>
          <a:bodyPr wrap="square" rtlCol="0">
            <a:spAutoFit/>
          </a:bodyPr>
          <a:lstStyle/>
          <a:p>
            <a:pPr defTabSz="1028727">
              <a:spcAft>
                <a:spcPts val="600"/>
              </a:spcAft>
              <a:defRPr/>
            </a:pPr>
            <a:r>
              <a:rPr lang="fr-FR" sz="2400" dirty="0">
                <a:solidFill>
                  <a:schemeClr val="bg1">
                    <a:lumMod val="65000"/>
                  </a:schemeClr>
                </a:solidFill>
                <a:latin typeface="Dosis" panose="02010703020202060003" pitchFamily="2" charset="0"/>
              </a:rPr>
              <a:t>Que dois-tu faire quand tu vois ce pictogramme ?</a:t>
            </a:r>
            <a:r>
              <a:rPr lang="fr-FR" sz="2250" dirty="0">
                <a:solidFill>
                  <a:schemeClr val="bg1">
                    <a:lumMod val="65000"/>
                  </a:schemeClr>
                </a:solidFill>
                <a:latin typeface="Dosis" panose="02010703020202060003" pitchFamily="2" charset="0"/>
              </a:rPr>
              <a:t> </a:t>
            </a:r>
          </a:p>
        </p:txBody>
      </p:sp>
      <p:pic>
        <p:nvPicPr>
          <p:cNvPr id="8" name="Image 7">
            <a:extLst>
              <a:ext uri="{FF2B5EF4-FFF2-40B4-BE49-F238E27FC236}">
                <a16:creationId xmlns:a16="http://schemas.microsoft.com/office/drawing/2014/main" id="{C54F270C-E67F-1763-7FC5-AB34F914CE41}"/>
              </a:ext>
            </a:extLst>
          </p:cNvPr>
          <p:cNvPicPr>
            <a:picLocks noChangeAspect="1"/>
          </p:cNvPicPr>
          <p:nvPr>
            <p:custDataLst>
              <p:tags r:id="rId3"/>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00600" y="3394047"/>
            <a:ext cx="3429000" cy="3498906"/>
          </a:xfrm>
          <a:prstGeom prst="rect">
            <a:avLst/>
          </a:prstGeom>
          <a:ln w="19050">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51404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3F5E5-FAB1-2C57-9605-4180AA577165}"/>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59F9C31-1706-6A30-D266-9C7577E160AD}"/>
              </a:ext>
            </a:extLst>
          </p:cNvPr>
          <p:cNvSpPr/>
          <p:nvPr>
            <p:custDataLst>
              <p:tags r:id="rId1"/>
            </p:custDataLst>
          </p:nvPr>
        </p:nvSpPr>
        <p:spPr>
          <a:xfrm>
            <a:off x="342901" y="1485902"/>
            <a:ext cx="13030202" cy="7179962"/>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nvGrpSpPr>
          <p:cNvPr id="11" name="Groupe 10">
            <a:extLst>
              <a:ext uri="{FF2B5EF4-FFF2-40B4-BE49-F238E27FC236}">
                <a16:creationId xmlns:a16="http://schemas.microsoft.com/office/drawing/2014/main" id="{C06D4CE6-2CE6-2218-1F11-09A7BFDCA549}"/>
              </a:ext>
            </a:extLst>
          </p:cNvPr>
          <p:cNvGrpSpPr/>
          <p:nvPr>
            <p:custDataLst>
              <p:tags r:id="rId2"/>
            </p:custDataLst>
          </p:nvPr>
        </p:nvGrpSpPr>
        <p:grpSpPr>
          <a:xfrm>
            <a:off x="0" y="0"/>
            <a:ext cx="13716000" cy="10286999"/>
            <a:chOff x="0" y="1"/>
            <a:chExt cx="9144000" cy="6857999"/>
          </a:xfrm>
        </p:grpSpPr>
        <p:sp>
          <p:nvSpPr>
            <p:cNvPr id="15" name="Rectangle 14">
              <a:extLst>
                <a:ext uri="{FF2B5EF4-FFF2-40B4-BE49-F238E27FC236}">
                  <a16:creationId xmlns:a16="http://schemas.microsoft.com/office/drawing/2014/main" id="{35CD9B2F-EDE2-6697-551D-E1E01147CA39}"/>
                </a:ext>
              </a:extLst>
            </p:cNvPr>
            <p:cNvSpPr/>
            <p:nvPr>
              <p:custDataLst>
                <p:tags r:id="rId4"/>
              </p:custDataLst>
            </p:nvPr>
          </p:nvSpPr>
          <p:spPr>
            <a:xfrm>
              <a:off x="0" y="1"/>
              <a:ext cx="9144000" cy="6857999"/>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13C4E1E-242E-29BB-A5D6-D0CFDEA97743}"/>
                </a:ext>
              </a:extLst>
            </p:cNvPr>
            <p:cNvSpPr/>
            <p:nvPr>
              <p:custDataLst>
                <p:tags r:id="rId5"/>
              </p:custDataLst>
            </p:nvPr>
          </p:nvSpPr>
          <p:spPr>
            <a:xfrm>
              <a:off x="190501" y="259752"/>
              <a:ext cx="8762997" cy="6376576"/>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graphicFrame>
        <p:nvGraphicFramePr>
          <p:cNvPr id="9" name="Tableau 8">
            <a:extLst>
              <a:ext uri="{FF2B5EF4-FFF2-40B4-BE49-F238E27FC236}">
                <a16:creationId xmlns:a16="http://schemas.microsoft.com/office/drawing/2014/main" id="{ADF68D9B-4C59-3EC4-3135-73AE143EB1A5}"/>
              </a:ext>
            </a:extLst>
          </p:cNvPr>
          <p:cNvGraphicFramePr>
            <a:graphicFrameLocks noGrp="1"/>
          </p:cNvGraphicFramePr>
          <p:nvPr>
            <p:custDataLst>
              <p:tags r:id="rId3"/>
            </p:custDataLst>
            <p:extLst>
              <p:ext uri="{D42A27DB-BD31-4B8C-83A1-F6EECF244321}">
                <p14:modId xmlns:p14="http://schemas.microsoft.com/office/powerpoint/2010/main" val="1084207990"/>
              </p:ext>
            </p:extLst>
          </p:nvPr>
        </p:nvGraphicFramePr>
        <p:xfrm>
          <a:off x="561607" y="-83820"/>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pic>
        <p:nvPicPr>
          <p:cNvPr id="12" name="Image 11">
            <a:extLst>
              <a:ext uri="{FF2B5EF4-FFF2-40B4-BE49-F238E27FC236}">
                <a16:creationId xmlns:a16="http://schemas.microsoft.com/office/drawing/2014/main" id="{05C2CE32-96FF-9897-3F1F-30351ED32C7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982864" y="3060043"/>
            <a:ext cx="5389632" cy="4166918"/>
          </a:xfrm>
          <a:prstGeom prst="rect">
            <a:avLst/>
          </a:prstGeom>
        </p:spPr>
      </p:pic>
      <p:sp>
        <p:nvSpPr>
          <p:cNvPr id="16" name="Rectangle : coins arrondis 15">
            <a:extLst>
              <a:ext uri="{FF2B5EF4-FFF2-40B4-BE49-F238E27FC236}">
                <a16:creationId xmlns:a16="http://schemas.microsoft.com/office/drawing/2014/main" id="{B2263E86-0C77-A3C0-1650-DFB938131467}"/>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17" name="Freeform 8">
            <a:extLst>
              <a:ext uri="{FF2B5EF4-FFF2-40B4-BE49-F238E27FC236}">
                <a16:creationId xmlns:a16="http://schemas.microsoft.com/office/drawing/2014/main" id="{68B4DE57-6C0B-5696-943B-A628AE6280DE}"/>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85834"/>
            <a:endParaRPr lang="fr-MA" sz="1350" dirty="0">
              <a:solidFill>
                <a:prstClr val="black"/>
              </a:solidFill>
              <a:latin typeface="Dosis" pitchFamily="2" charset="0"/>
            </a:endParaRPr>
          </a:p>
        </p:txBody>
      </p:sp>
      <p:sp>
        <p:nvSpPr>
          <p:cNvPr id="18" name="ZoneTexte 17">
            <a:extLst>
              <a:ext uri="{FF2B5EF4-FFF2-40B4-BE49-F238E27FC236}">
                <a16:creationId xmlns:a16="http://schemas.microsoft.com/office/drawing/2014/main" id="{DED448AF-2287-F6E5-F370-C4D074A4DB39}"/>
              </a:ext>
            </a:extLst>
          </p:cNvPr>
          <p:cNvSpPr txBox="1"/>
          <p:nvPr/>
        </p:nvSpPr>
        <p:spPr>
          <a:xfrm>
            <a:off x="1134316" y="465133"/>
            <a:ext cx="11529396" cy="438582"/>
          </a:xfrm>
          <a:prstGeom prst="rect">
            <a:avLst/>
          </a:prstGeom>
          <a:noFill/>
        </p:spPr>
        <p:txBody>
          <a:bodyPr wrap="square" rtlCol="0">
            <a:spAutoFit/>
          </a:bodyPr>
          <a:lstStyle/>
          <a:p>
            <a:pPr marL="0" marR="0" lvl="0" indent="0" algn="l" defTabSz="1028675" rtl="0" eaLnBrk="1" fontAlgn="auto" latinLnBrk="0" hangingPunct="1">
              <a:lnSpc>
                <a:spcPct val="100000"/>
              </a:lnSpc>
              <a:spcBef>
                <a:spcPts val="0"/>
              </a:spcBef>
              <a:spcAft>
                <a:spcPts val="0"/>
              </a:spcAft>
              <a:buClrTx/>
              <a:buSzTx/>
              <a:buFontTx/>
              <a:buNone/>
              <a:tabLst/>
              <a:defRPr/>
            </a:pPr>
            <a:r>
              <a:rPr kumimoji="0" lang="fr-FR" sz="225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Prenez vos ardoises et écrivez le graphème ou.</a:t>
            </a:r>
          </a:p>
        </p:txBody>
      </p:sp>
    </p:spTree>
    <p:extLst>
      <p:ext uri="{BB962C8B-B14F-4D97-AF65-F5344CB8AC3E}">
        <p14:creationId xmlns:p14="http://schemas.microsoft.com/office/powerpoint/2010/main" val="11779358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E89C6-25FC-F9EF-7DE7-A4A6130AA99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3EA9EB1-1F71-9268-BC12-0C61D8D6F322}"/>
              </a:ext>
            </a:extLst>
          </p:cNvPr>
          <p:cNvSpPr/>
          <p:nvPr/>
        </p:nvSpPr>
        <p:spPr>
          <a:xfrm>
            <a:off x="0" y="0"/>
            <a:ext cx="13716000" cy="10286999"/>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9882620C-931F-C75D-BC86-623919057056}"/>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2BA26BC8-DB83-F7B9-0B65-5B3958CCD4C9}"/>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3" name="Freeform 8">
            <a:extLst>
              <a:ext uri="{FF2B5EF4-FFF2-40B4-BE49-F238E27FC236}">
                <a16:creationId xmlns:a16="http://schemas.microsoft.com/office/drawing/2014/main" id="{E2C1BF00-4BAF-09B6-9709-C2BB2E99D268}"/>
              </a:ext>
            </a:extLst>
          </p:cNvPr>
          <p:cNvSpPr/>
          <p:nvPr/>
        </p:nvSpPr>
        <p:spPr>
          <a:xfrm>
            <a:off x="555453" y="606616"/>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4">
              <a:defRPr/>
            </a:pPr>
            <a:endParaRPr lang="fr-MA" sz="1350" dirty="0">
              <a:solidFill>
                <a:prstClr val="black"/>
              </a:solidFill>
              <a:latin typeface="Dosis"/>
            </a:endParaRPr>
          </a:p>
        </p:txBody>
      </p:sp>
      <p:sp>
        <p:nvSpPr>
          <p:cNvPr id="4" name="ZoneTexte 3">
            <a:extLst>
              <a:ext uri="{FF2B5EF4-FFF2-40B4-BE49-F238E27FC236}">
                <a16:creationId xmlns:a16="http://schemas.microsoft.com/office/drawing/2014/main" id="{DE0B7BC1-2FBA-5929-0E55-06AA77CEAE22}"/>
              </a:ext>
            </a:extLst>
          </p:cNvPr>
          <p:cNvSpPr txBox="1"/>
          <p:nvPr/>
        </p:nvSpPr>
        <p:spPr>
          <a:xfrm>
            <a:off x="1165399" y="414257"/>
            <a:ext cx="10583757" cy="445828"/>
          </a:xfrm>
          <a:prstGeom prst="rect">
            <a:avLst/>
          </a:prstGeom>
          <a:noFill/>
        </p:spPr>
        <p:txBody>
          <a:bodyPr wrap="square">
            <a:spAutoFit/>
          </a:bodyPr>
          <a:lstStyle/>
          <a:p>
            <a:pPr marL="0" lvl="1" defTabSz="685834">
              <a:lnSpc>
                <a:spcPts val="3017"/>
              </a:lnSpc>
              <a:spcBef>
                <a:spcPct val="0"/>
              </a:spcBef>
              <a:defRPr/>
            </a:pPr>
            <a:r>
              <a:rPr lang="fr-FR" sz="2250" b="1" dirty="0">
                <a:solidFill>
                  <a:srgbClr val="A6A6A6"/>
                </a:solidFill>
                <a:latin typeface="Dosis" panose="02010703020202060003" pitchFamily="2" charset="0"/>
              </a:rPr>
              <a:t>À la maison, coloriez les lettres  que nous avons vues aujourd’hui.</a:t>
            </a:r>
          </a:p>
        </p:txBody>
      </p:sp>
      <p:pic>
        <p:nvPicPr>
          <p:cNvPr id="6" name="Picture 2">
            <a:extLst>
              <a:ext uri="{FF2B5EF4-FFF2-40B4-BE49-F238E27FC236}">
                <a16:creationId xmlns:a16="http://schemas.microsoft.com/office/drawing/2014/main" id="{FA2DF2EF-9C80-4DEB-6489-290E62F5C7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01926" y="356494"/>
            <a:ext cx="1447799" cy="144780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texte, capture d’écran, nombre, diagramme&#10;&#10;Le contenu généré par l’IA peut être incorrect.">
            <a:extLst>
              <a:ext uri="{FF2B5EF4-FFF2-40B4-BE49-F238E27FC236}">
                <a16:creationId xmlns:a16="http://schemas.microsoft.com/office/drawing/2014/main" id="{88CA4118-16F8-EA7B-AD5C-F7B18BB3FC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4305" y="2951266"/>
            <a:ext cx="4393535" cy="6383236"/>
          </a:xfrm>
          <a:prstGeom prst="rect">
            <a:avLst/>
          </a:prstGeom>
        </p:spPr>
      </p:pic>
      <p:sp>
        <p:nvSpPr>
          <p:cNvPr id="13" name="Rectangle 12">
            <a:extLst>
              <a:ext uri="{FF2B5EF4-FFF2-40B4-BE49-F238E27FC236}">
                <a16:creationId xmlns:a16="http://schemas.microsoft.com/office/drawing/2014/main" id="{436971AE-CF52-9A23-DC5F-78E4F7BC59F9}"/>
              </a:ext>
            </a:extLst>
          </p:cNvPr>
          <p:cNvSpPr/>
          <p:nvPr/>
        </p:nvSpPr>
        <p:spPr>
          <a:xfrm>
            <a:off x="4546932" y="2628900"/>
            <a:ext cx="4622136" cy="670560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6">
            <a:extLst>
              <a:ext uri="{FF2B5EF4-FFF2-40B4-BE49-F238E27FC236}">
                <a16:creationId xmlns:a16="http://schemas.microsoft.com/office/drawing/2014/main" id="{E6A0BBF8-1B99-8E3E-2E87-6A24EF8A5B0B}"/>
              </a:ext>
            </a:extLst>
          </p:cNvPr>
          <p:cNvSpPr txBox="1"/>
          <p:nvPr/>
        </p:nvSpPr>
        <p:spPr>
          <a:xfrm>
            <a:off x="4267200" y="933202"/>
            <a:ext cx="5181600" cy="1206099"/>
          </a:xfrm>
          <a:prstGeom prst="rect">
            <a:avLst/>
          </a:prstGeom>
        </p:spPr>
        <p:txBody>
          <a:bodyPr wrap="square" lIns="0" tIns="0" rIns="0" bIns="0" rtlCol="0" anchor="t">
            <a:spAutoFit/>
          </a:bodyPr>
          <a:lstStyle/>
          <a:p>
            <a:pPr algn="ctr" defTabSz="685834">
              <a:lnSpc>
                <a:spcPts val="11099"/>
              </a:lnSpc>
              <a:defRPr/>
            </a:pPr>
            <a:r>
              <a:rPr lang="en-US" sz="3600" dirty="0">
                <a:solidFill>
                  <a:srgbClr val="215968"/>
                </a:solidFill>
                <a:latin typeface="Carelia"/>
              </a:rPr>
              <a:t>Devoir à la </a:t>
            </a:r>
            <a:r>
              <a:rPr lang="en-US" sz="3600" dirty="0" err="1">
                <a:solidFill>
                  <a:srgbClr val="215968"/>
                </a:solidFill>
                <a:latin typeface="Carelia"/>
              </a:rPr>
              <a:t>maison</a:t>
            </a:r>
            <a:endParaRPr lang="en-US" sz="3600" dirty="0">
              <a:solidFill>
                <a:srgbClr val="215968"/>
              </a:solidFill>
              <a:latin typeface="Carelia"/>
            </a:endParaRPr>
          </a:p>
        </p:txBody>
      </p:sp>
      <p:graphicFrame>
        <p:nvGraphicFramePr>
          <p:cNvPr id="2" name="Tableau 1">
            <a:extLst>
              <a:ext uri="{FF2B5EF4-FFF2-40B4-BE49-F238E27FC236}">
                <a16:creationId xmlns:a16="http://schemas.microsoft.com/office/drawing/2014/main" id="{1B619FE4-1720-8A60-31C1-7F5734CEA838}"/>
              </a:ext>
            </a:extLst>
          </p:cNvPr>
          <p:cNvGraphicFramePr>
            <a:graphicFrameLocks noGrp="1"/>
          </p:cNvGraphicFramePr>
          <p:nvPr>
            <p:custDataLst>
              <p:tags r:id="rId1"/>
            </p:custDataLst>
            <p:extLst>
              <p:ext uri="{D42A27DB-BD31-4B8C-83A1-F6EECF244321}">
                <p14:modId xmlns:p14="http://schemas.microsoft.com/office/powerpoint/2010/main" val="1770771811"/>
              </p:ext>
            </p:extLst>
          </p:nvPr>
        </p:nvGraphicFramePr>
        <p:xfrm>
          <a:off x="561607" y="-83820"/>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Tree>
    <p:extLst>
      <p:ext uri="{BB962C8B-B14F-4D97-AF65-F5344CB8AC3E}">
        <p14:creationId xmlns:p14="http://schemas.microsoft.com/office/powerpoint/2010/main" val="918089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296D3-70C9-DC85-0F38-FDC43041525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A7845C-0339-7F40-9090-B1AD9F7E2E77}"/>
              </a:ext>
            </a:extLst>
          </p:cNvPr>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85834"/>
            <a:endParaRPr lang="fr-MA" sz="1350" dirty="0">
              <a:solidFill>
                <a:prstClr val="black"/>
              </a:solidFill>
              <a:latin typeface="Dosis" pitchFamily="2" charset="0"/>
            </a:endParaRPr>
          </a:p>
        </p:txBody>
      </p:sp>
      <p:sp>
        <p:nvSpPr>
          <p:cNvPr id="8" name="TextBox 8">
            <a:extLst>
              <a:ext uri="{FF2B5EF4-FFF2-40B4-BE49-F238E27FC236}">
                <a16:creationId xmlns:a16="http://schemas.microsoft.com/office/drawing/2014/main" id="{2333C8E2-AAA9-89FA-3EB7-DF350646E33C}"/>
              </a:ext>
            </a:extLst>
          </p:cNvPr>
          <p:cNvSpPr txBox="1"/>
          <p:nvPr/>
        </p:nvSpPr>
        <p:spPr>
          <a:xfrm>
            <a:off x="4782791" y="8639428"/>
            <a:ext cx="3785406" cy="209994"/>
          </a:xfrm>
          <a:prstGeom prst="rect">
            <a:avLst/>
          </a:prstGeom>
        </p:spPr>
        <p:txBody>
          <a:bodyPr lIns="0" tIns="0" rIns="0" bIns="0" rtlCol="0" anchor="t">
            <a:spAutoFit/>
          </a:bodyPr>
          <a:lstStyle/>
          <a:p>
            <a:pPr algn="ctr" defTabSz="685834">
              <a:lnSpc>
                <a:spcPts val="1766"/>
              </a:lnSpc>
              <a:spcBef>
                <a:spcPct val="0"/>
              </a:spcBef>
            </a:pPr>
            <a:r>
              <a:rPr lang="en-US" sz="1262">
                <a:solidFill>
                  <a:srgbClr val="FCFEFD"/>
                </a:solidFill>
                <a:latin typeface="Arimo Italics"/>
              </a:rPr>
              <a:t>Version provisoire pour la formation des enseignants </a:t>
            </a:r>
          </a:p>
        </p:txBody>
      </p:sp>
      <p:sp>
        <p:nvSpPr>
          <p:cNvPr id="3" name="Ellipse 2">
            <a:extLst>
              <a:ext uri="{FF2B5EF4-FFF2-40B4-BE49-F238E27FC236}">
                <a16:creationId xmlns:a16="http://schemas.microsoft.com/office/drawing/2014/main" id="{F5BAB6DF-5E08-FFB0-98AD-1D36D1D518FB}"/>
              </a:ext>
            </a:extLst>
          </p:cNvPr>
          <p:cNvSpPr/>
          <p:nvPr/>
        </p:nvSpPr>
        <p:spPr>
          <a:xfrm>
            <a:off x="2857500" y="1487584"/>
            <a:ext cx="8001000" cy="7924800"/>
          </a:xfrm>
          <a:prstGeom prst="ellipse">
            <a:avLst/>
          </a:prstGeom>
          <a:solidFill>
            <a:schemeClr val="accent3">
              <a:lumMod val="60000"/>
              <a:lumOff val="40000"/>
              <a:alpha val="5725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a:p>
            <a:pPr algn="ctr" defTabSz="685834"/>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r>
              <a:rPr lang="fr-FR" sz="7200" b="1" dirty="0">
                <a:solidFill>
                  <a:srgbClr val="106585"/>
                </a:solidFill>
                <a:latin typeface="Microsoft Uighur" panose="02000000000000000000" pitchFamily="2" charset="-78"/>
                <a:cs typeface="Microsoft Uighur" panose="02000000000000000000" pitchFamily="2" charset="-78"/>
              </a:rPr>
              <a:t>Rebrassage de lecture (1)</a:t>
            </a:r>
          </a:p>
          <a:p>
            <a:pPr algn="ctr" defTabSz="685834">
              <a:lnSpc>
                <a:spcPts val="11099"/>
              </a:lnSpc>
            </a:pPr>
            <a:endParaRPr lang="fr-FR" sz="6000" b="1" dirty="0">
              <a:solidFill>
                <a:schemeClr val="bg2">
                  <a:lumMod val="50000"/>
                </a:schemeClr>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p:txBody>
      </p:sp>
      <p:sp>
        <p:nvSpPr>
          <p:cNvPr id="4" name="TextBox 7">
            <a:extLst>
              <a:ext uri="{FF2B5EF4-FFF2-40B4-BE49-F238E27FC236}">
                <a16:creationId xmlns:a16="http://schemas.microsoft.com/office/drawing/2014/main" id="{DBCDC6DC-AC00-C938-907E-1FB552D6A2AE}"/>
              </a:ext>
            </a:extLst>
          </p:cNvPr>
          <p:cNvSpPr txBox="1"/>
          <p:nvPr/>
        </p:nvSpPr>
        <p:spPr>
          <a:xfrm>
            <a:off x="3141094" y="4553595"/>
            <a:ext cx="7433812" cy="589905"/>
          </a:xfrm>
          <a:prstGeom prst="rect">
            <a:avLst/>
          </a:prstGeom>
        </p:spPr>
        <p:txBody>
          <a:bodyPr wrap="square" lIns="0" tIns="0" rIns="0" bIns="0" rtlCol="0" anchor="t">
            <a:spAutoFit/>
          </a:bodyPr>
          <a:lstStyle/>
          <a:p>
            <a:pPr algn="ctr">
              <a:lnSpc>
                <a:spcPts val="4608"/>
              </a:lnSpc>
            </a:pPr>
            <a:r>
              <a:rPr lang="fr-FR" sz="4400" b="1" dirty="0">
                <a:solidFill>
                  <a:schemeClr val="accent3">
                    <a:lumMod val="75000"/>
                  </a:schemeClr>
                </a:solidFill>
                <a:latin typeface="Dosis" pitchFamily="2" charset="0"/>
              </a:rPr>
              <a:t>Chasse aux lettres</a:t>
            </a:r>
            <a:endParaRPr lang="en-US" sz="4000" dirty="0">
              <a:solidFill>
                <a:schemeClr val="accent3">
                  <a:lumMod val="75000"/>
                </a:schemeClr>
              </a:solidFill>
              <a:latin typeface="Dosis" pitchFamily="2" charset="0"/>
            </a:endParaRPr>
          </a:p>
        </p:txBody>
      </p:sp>
      <p:pic>
        <p:nvPicPr>
          <p:cNvPr id="11" name="Image 10" descr="Une image contenant texte, capture d’écran, nombre, Police&#10;&#10;Le contenu généré par l’IA peut être incorrect.">
            <a:extLst>
              <a:ext uri="{FF2B5EF4-FFF2-40B4-BE49-F238E27FC236}">
                <a16:creationId xmlns:a16="http://schemas.microsoft.com/office/drawing/2014/main" id="{2767F3D1-A3DD-30FB-387F-4C936410208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86796" y="5924833"/>
            <a:ext cx="3581401" cy="2657728"/>
          </a:xfrm>
          <a:prstGeom prst="rect">
            <a:avLst/>
          </a:prstGeom>
        </p:spPr>
      </p:pic>
    </p:spTree>
    <p:extLst>
      <p:ext uri="{BB962C8B-B14F-4D97-AF65-F5344CB8AC3E}">
        <p14:creationId xmlns:p14="http://schemas.microsoft.com/office/powerpoint/2010/main" val="17906765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CA026-3383-202A-01FF-12AC3EAF7ED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C743890-4A7D-7D45-8FF5-286D9B96125A}"/>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27251994-8306-0B04-3C5F-86DFFC6498F1}"/>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FA1408D1-9D76-0435-1B6C-BF2D18CAF838}"/>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14" name="Rectangle : coins arrondis 13">
            <a:extLst>
              <a:ext uri="{FF2B5EF4-FFF2-40B4-BE49-F238E27FC236}">
                <a16:creationId xmlns:a16="http://schemas.microsoft.com/office/drawing/2014/main" id="{AD08D898-622A-D699-4180-5E4DBD13386B}"/>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15" name="Freeform 8">
            <a:extLst>
              <a:ext uri="{FF2B5EF4-FFF2-40B4-BE49-F238E27FC236}">
                <a16:creationId xmlns:a16="http://schemas.microsoft.com/office/drawing/2014/main" id="{B2C6FB84-4BBD-78CB-670C-ED9EC1FC6E90}"/>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4"/>
            <a:endParaRPr lang="fr-MA" sz="1350" dirty="0">
              <a:solidFill>
                <a:prstClr val="black"/>
              </a:solidFill>
              <a:latin typeface="Dosis" pitchFamily="2" charset="0"/>
            </a:endParaRPr>
          </a:p>
        </p:txBody>
      </p:sp>
      <p:sp>
        <p:nvSpPr>
          <p:cNvPr id="19" name="ZoneTexte 18">
            <a:extLst>
              <a:ext uri="{FF2B5EF4-FFF2-40B4-BE49-F238E27FC236}">
                <a16:creationId xmlns:a16="http://schemas.microsoft.com/office/drawing/2014/main" id="{143FCBA0-EFF5-07EC-E923-5EE92F572039}"/>
              </a:ext>
            </a:extLst>
          </p:cNvPr>
          <p:cNvSpPr txBox="1"/>
          <p:nvPr>
            <p:custDataLst>
              <p:tags r:id="rId2"/>
            </p:custDataLst>
          </p:nvPr>
        </p:nvSpPr>
        <p:spPr>
          <a:xfrm>
            <a:off x="1154930" y="422678"/>
            <a:ext cx="11561736" cy="415498"/>
          </a:xfrm>
          <a:prstGeom prst="rect">
            <a:avLst/>
          </a:prstGeom>
          <a:noFill/>
        </p:spPr>
        <p:txBody>
          <a:bodyPr wrap="square" rtlCol="0">
            <a:spAutoFit/>
          </a:bodyPr>
          <a:lstStyle/>
          <a:p>
            <a:pPr defTabSz="1028727">
              <a:defRPr/>
            </a:pPr>
            <a:endParaRPr lang="fr-MA" sz="2000" i="1" dirty="0">
              <a:latin typeface="Dosis" pitchFamily="2" charset="0"/>
            </a:endParaRPr>
          </a:p>
        </p:txBody>
      </p:sp>
      <p:sp>
        <p:nvSpPr>
          <p:cNvPr id="10" name="ZoneTexte 9">
            <a:extLst>
              <a:ext uri="{FF2B5EF4-FFF2-40B4-BE49-F238E27FC236}">
                <a16:creationId xmlns:a16="http://schemas.microsoft.com/office/drawing/2014/main" id="{D539779B-261C-4131-B3C3-FD0ABAEF1EFB}"/>
              </a:ext>
            </a:extLst>
          </p:cNvPr>
          <p:cNvSpPr txBox="1"/>
          <p:nvPr/>
        </p:nvSpPr>
        <p:spPr>
          <a:xfrm>
            <a:off x="1224495" y="378596"/>
            <a:ext cx="11320557" cy="807913"/>
          </a:xfrm>
          <a:prstGeom prst="rect">
            <a:avLst/>
          </a:prstGeom>
          <a:noFill/>
        </p:spPr>
        <p:txBody>
          <a:bodyPr wrap="square">
            <a:spAutoFit/>
          </a:bodyPr>
          <a:lstStyle/>
          <a:p>
            <a:pPr defTabSz="342900">
              <a:defRPr/>
            </a:pPr>
            <a:r>
              <a:rPr lang="fr-FR" sz="2250" b="1" dirty="0">
                <a:solidFill>
                  <a:prstClr val="white">
                    <a:lumMod val="65000"/>
                  </a:prstClr>
                </a:solidFill>
                <a:latin typeface="Dosis" panose="02010703020202060003" pitchFamily="2" charset="0"/>
              </a:rPr>
              <a:t>Ouvrez vos livrets à l’activité 1, page 12.</a:t>
            </a:r>
          </a:p>
          <a:p>
            <a:pPr defTabSz="342900">
              <a:defRPr/>
            </a:pPr>
            <a:r>
              <a:rPr lang="fr-FR" sz="2250" dirty="0">
                <a:solidFill>
                  <a:schemeClr val="bg1">
                    <a:lumMod val="65000"/>
                  </a:schemeClr>
                </a:solidFill>
                <a:latin typeface="Dosis" panose="02010703020202060003" pitchFamily="2" charset="0"/>
              </a:rPr>
              <a:t>Cherchez dans les mots : u, v , </a:t>
            </a:r>
            <a:r>
              <a:rPr lang="fr-FR" sz="2250" dirty="0" err="1">
                <a:solidFill>
                  <a:schemeClr val="bg1">
                    <a:lumMod val="65000"/>
                  </a:schemeClr>
                </a:solidFill>
                <a:latin typeface="Dosis" panose="02010703020202060003" pitchFamily="2" charset="0"/>
              </a:rPr>
              <a:t>ch</a:t>
            </a:r>
            <a:r>
              <a:rPr lang="fr-FR" sz="2250" dirty="0">
                <a:solidFill>
                  <a:schemeClr val="bg1">
                    <a:lumMod val="65000"/>
                  </a:schemeClr>
                </a:solidFill>
                <a:latin typeface="Dosis" panose="02010703020202060003" pitchFamily="2" charset="0"/>
              </a:rPr>
              <a:t>  et ou</a:t>
            </a:r>
          </a:p>
        </p:txBody>
      </p:sp>
      <p:pic>
        <p:nvPicPr>
          <p:cNvPr id="9" name="Image 8">
            <a:extLst>
              <a:ext uri="{FF2B5EF4-FFF2-40B4-BE49-F238E27FC236}">
                <a16:creationId xmlns:a16="http://schemas.microsoft.com/office/drawing/2014/main" id="{51CAD1CC-1655-537D-16C6-28AF5506040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466895" y="1987038"/>
            <a:ext cx="4782211" cy="6312925"/>
          </a:xfrm>
          <a:prstGeom prst="rect">
            <a:avLst/>
          </a:prstGeom>
        </p:spPr>
      </p:pic>
      <p:sp>
        <p:nvSpPr>
          <p:cNvPr id="12" name="Rectangle 11">
            <a:extLst>
              <a:ext uri="{FF2B5EF4-FFF2-40B4-BE49-F238E27FC236}">
                <a16:creationId xmlns:a16="http://schemas.microsoft.com/office/drawing/2014/main" id="{927BD68B-C2C5-7440-C8D5-4C1668C2182A}"/>
              </a:ext>
            </a:extLst>
          </p:cNvPr>
          <p:cNvSpPr/>
          <p:nvPr/>
        </p:nvSpPr>
        <p:spPr>
          <a:xfrm>
            <a:off x="4230698" y="3891371"/>
            <a:ext cx="5410200" cy="17526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Image 3">
            <a:extLst>
              <a:ext uri="{FF2B5EF4-FFF2-40B4-BE49-F238E27FC236}">
                <a16:creationId xmlns:a16="http://schemas.microsoft.com/office/drawing/2014/main" id="{05B7702E-0982-1495-13A9-E822F5F6399A}"/>
              </a:ext>
            </a:extLst>
          </p:cNvPr>
          <p:cNvPicPr>
            <a:picLocks noChangeAspect="1"/>
          </p:cNvPicPr>
          <p:nvPr>
            <p:custDataLst>
              <p:tags r:id="rId3"/>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2045" y="299581"/>
            <a:ext cx="1141276" cy="1077190"/>
          </a:xfrm>
          <a:prstGeom prst="rect">
            <a:avLst/>
          </a:prstGeom>
        </p:spPr>
      </p:pic>
    </p:spTree>
    <p:extLst>
      <p:ext uri="{BB962C8B-B14F-4D97-AF65-F5344CB8AC3E}">
        <p14:creationId xmlns:p14="http://schemas.microsoft.com/office/powerpoint/2010/main" val="32264696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4A1D3-0C55-E175-27B3-A04BAEACEC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295EC47-F10A-9092-E27A-3DC75F631F88}"/>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66234C7C-7A8E-8E8C-9C0F-775C46B85407}"/>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6F053827-D5AF-ABE4-EC60-20E404DD9553}"/>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14" name="Rectangle : coins arrondis 13">
            <a:extLst>
              <a:ext uri="{FF2B5EF4-FFF2-40B4-BE49-F238E27FC236}">
                <a16:creationId xmlns:a16="http://schemas.microsoft.com/office/drawing/2014/main" id="{DBA763DC-44A2-26E3-2DE9-6DE586799298}"/>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15" name="Freeform 8">
            <a:extLst>
              <a:ext uri="{FF2B5EF4-FFF2-40B4-BE49-F238E27FC236}">
                <a16:creationId xmlns:a16="http://schemas.microsoft.com/office/drawing/2014/main" id="{929094FA-1A2B-961D-5500-5CC44257E548}"/>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endParaRPr lang="fr-MA" sz="1350" dirty="0">
              <a:solidFill>
                <a:prstClr val="black"/>
              </a:solidFill>
              <a:latin typeface="Dosis" pitchFamily="2" charset="0"/>
            </a:endParaRPr>
          </a:p>
        </p:txBody>
      </p:sp>
      <p:sp>
        <p:nvSpPr>
          <p:cNvPr id="19" name="ZoneTexte 18">
            <a:extLst>
              <a:ext uri="{FF2B5EF4-FFF2-40B4-BE49-F238E27FC236}">
                <a16:creationId xmlns:a16="http://schemas.microsoft.com/office/drawing/2014/main" id="{A60C1303-ED04-399F-A020-6E5B1F620B30}"/>
              </a:ext>
            </a:extLst>
          </p:cNvPr>
          <p:cNvSpPr txBox="1"/>
          <p:nvPr>
            <p:custDataLst>
              <p:tags r:id="rId2"/>
            </p:custDataLst>
          </p:nvPr>
        </p:nvSpPr>
        <p:spPr>
          <a:xfrm>
            <a:off x="1154930" y="422678"/>
            <a:ext cx="11561736" cy="415498"/>
          </a:xfrm>
          <a:prstGeom prst="rect">
            <a:avLst/>
          </a:prstGeom>
          <a:noFill/>
        </p:spPr>
        <p:txBody>
          <a:bodyPr wrap="square" rtlCol="0">
            <a:spAutoFit/>
          </a:bodyPr>
          <a:lstStyle/>
          <a:p>
            <a:pPr defTabSz="1028727">
              <a:defRPr/>
            </a:pPr>
            <a:endParaRPr lang="fr-MA" sz="2000" i="1" dirty="0">
              <a:latin typeface="Dosis" pitchFamily="2" charset="0"/>
            </a:endParaRPr>
          </a:p>
        </p:txBody>
      </p:sp>
      <p:sp>
        <p:nvSpPr>
          <p:cNvPr id="10" name="ZoneTexte 9">
            <a:extLst>
              <a:ext uri="{FF2B5EF4-FFF2-40B4-BE49-F238E27FC236}">
                <a16:creationId xmlns:a16="http://schemas.microsoft.com/office/drawing/2014/main" id="{CAC76E33-780E-3CBB-5133-4DDE7FD40146}"/>
              </a:ext>
            </a:extLst>
          </p:cNvPr>
          <p:cNvSpPr txBox="1"/>
          <p:nvPr/>
        </p:nvSpPr>
        <p:spPr>
          <a:xfrm>
            <a:off x="1224495" y="429726"/>
            <a:ext cx="11320557" cy="438582"/>
          </a:xfrm>
          <a:prstGeom prst="rect">
            <a:avLst/>
          </a:prstGeom>
          <a:noFill/>
        </p:spPr>
        <p:txBody>
          <a:bodyPr wrap="square">
            <a:spAutoFit/>
          </a:bodyPr>
          <a:lstStyle/>
          <a:p>
            <a:pPr defTabSz="342900">
              <a:defRPr/>
            </a:pPr>
            <a:r>
              <a:rPr lang="fr-FR" sz="2250" dirty="0">
                <a:solidFill>
                  <a:schemeClr val="bg1">
                    <a:lumMod val="65000"/>
                  </a:schemeClr>
                </a:solidFill>
                <a:latin typeface="Dosis" panose="02010703020202060003" pitchFamily="2" charset="0"/>
              </a:rPr>
              <a:t>Nous allons faire le premier exemple ensemble.</a:t>
            </a:r>
            <a:endParaRPr lang="fr-FR" sz="2250" b="1" dirty="0">
              <a:solidFill>
                <a:schemeClr val="bg1">
                  <a:lumMod val="65000"/>
                </a:schemeClr>
              </a:solidFill>
              <a:latin typeface="Dosis" panose="02010703020202060003" pitchFamily="2" charset="0"/>
              <a:ea typeface="Calibri" panose="020F0502020204030204" pitchFamily="34" charset="0"/>
              <a:cs typeface="Microsoft Uighur" panose="02000000000000000000" pitchFamily="2" charset="-78"/>
            </a:endParaRPr>
          </a:p>
        </p:txBody>
      </p:sp>
      <p:sp>
        <p:nvSpPr>
          <p:cNvPr id="11" name="ZoneTexte 10">
            <a:extLst>
              <a:ext uri="{FF2B5EF4-FFF2-40B4-BE49-F238E27FC236}">
                <a16:creationId xmlns:a16="http://schemas.microsoft.com/office/drawing/2014/main" id="{4A807151-DA36-F1B5-910A-64D00DD21FEC}"/>
              </a:ext>
            </a:extLst>
          </p:cNvPr>
          <p:cNvSpPr txBox="1"/>
          <p:nvPr/>
        </p:nvSpPr>
        <p:spPr>
          <a:xfrm>
            <a:off x="1224494" y="901236"/>
            <a:ext cx="11492171" cy="400110"/>
          </a:xfrm>
          <a:prstGeom prst="rect">
            <a:avLst/>
          </a:prstGeom>
          <a:noFill/>
        </p:spPr>
        <p:txBody>
          <a:bodyPr wrap="square">
            <a:spAutoFit/>
          </a:bodyPr>
          <a:lstStyle/>
          <a:p>
            <a:pPr defTabSz="342900">
              <a:defRPr/>
            </a:pPr>
            <a:r>
              <a:rPr lang="fr-FR" sz="2000" i="1" dirty="0">
                <a:solidFill>
                  <a:schemeClr val="bg1">
                    <a:lumMod val="65000"/>
                  </a:schemeClr>
                </a:solidFill>
                <a:latin typeface="Dosis" panose="02010703020202060003" pitchFamily="2" charset="0"/>
              </a:rPr>
              <a:t>L’enseignant  (e) écrit le mot au tableau.</a:t>
            </a:r>
            <a:endParaRPr lang="fr-FR" sz="2000" b="1" i="1" dirty="0">
              <a:solidFill>
                <a:schemeClr val="bg1">
                  <a:lumMod val="65000"/>
                </a:schemeClr>
              </a:solidFill>
              <a:latin typeface="Dosis" panose="02010703020202060003" pitchFamily="2" charset="0"/>
              <a:ea typeface="Calibri" panose="020F0502020204030204" pitchFamily="34" charset="0"/>
              <a:cs typeface="Microsoft Uighur" panose="02000000000000000000" pitchFamily="2" charset="-78"/>
            </a:endParaRPr>
          </a:p>
        </p:txBody>
      </p:sp>
      <p:sp>
        <p:nvSpPr>
          <p:cNvPr id="4" name="ZoneTexte 3">
            <a:extLst>
              <a:ext uri="{FF2B5EF4-FFF2-40B4-BE49-F238E27FC236}">
                <a16:creationId xmlns:a16="http://schemas.microsoft.com/office/drawing/2014/main" id="{8DC0FC3C-F763-0857-B097-89283273A82E}"/>
              </a:ext>
            </a:extLst>
          </p:cNvPr>
          <p:cNvSpPr txBox="1"/>
          <p:nvPr/>
        </p:nvSpPr>
        <p:spPr>
          <a:xfrm>
            <a:off x="1295400" y="3566145"/>
            <a:ext cx="11125200" cy="3154710"/>
          </a:xfrm>
          <a:prstGeom prst="rect">
            <a:avLst/>
          </a:prstGeom>
          <a:noFill/>
        </p:spPr>
        <p:txBody>
          <a:bodyPr wrap="square" rtlCol="0">
            <a:spAutoFit/>
          </a:bodyPr>
          <a:lstStyle/>
          <a:p>
            <a:pPr algn="ctr"/>
            <a:r>
              <a:rPr lang="fr-FR" sz="19900" dirty="0">
                <a:solidFill>
                  <a:srgbClr val="106585"/>
                </a:solidFill>
                <a:latin typeface="Abadi" panose="020B0604020104020204" pitchFamily="34" charset="0"/>
              </a:rPr>
              <a:t>unir</a:t>
            </a:r>
            <a:endParaRPr lang="fr-FR" sz="13800" dirty="0">
              <a:solidFill>
                <a:srgbClr val="106585"/>
              </a:solidFill>
              <a:latin typeface="Dosis" panose="02010703020202060003" pitchFamily="2" charset="0"/>
            </a:endParaRPr>
          </a:p>
        </p:txBody>
      </p:sp>
    </p:spTree>
    <p:extLst>
      <p:ext uri="{BB962C8B-B14F-4D97-AF65-F5344CB8AC3E}">
        <p14:creationId xmlns:p14="http://schemas.microsoft.com/office/powerpoint/2010/main" val="42185797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A9FC2-25EA-F0FE-C350-40A85E5441E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2ECE8F7-3209-2C43-72F1-5F61FCE53EDD}"/>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B45A29E2-7228-F391-9B1D-657C0044FAA9}"/>
              </a:ext>
            </a:extLst>
          </p:cNvPr>
          <p:cNvSpPr/>
          <p:nvPr/>
        </p:nvSpPr>
        <p:spPr>
          <a:xfrm>
            <a:off x="292847" y="480060"/>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21BD2AE9-F4AA-593B-4669-4ABB58A86652}"/>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14" name="Rectangle : coins arrondis 13">
            <a:extLst>
              <a:ext uri="{FF2B5EF4-FFF2-40B4-BE49-F238E27FC236}">
                <a16:creationId xmlns:a16="http://schemas.microsoft.com/office/drawing/2014/main" id="{FD0DED2B-EDDE-FD78-74A2-AEEB3755D3EB}"/>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15" name="Freeform 8">
            <a:extLst>
              <a:ext uri="{FF2B5EF4-FFF2-40B4-BE49-F238E27FC236}">
                <a16:creationId xmlns:a16="http://schemas.microsoft.com/office/drawing/2014/main" id="{CF13EA5E-F0E9-44E5-507D-A30E626700E2}"/>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4"/>
            <a:endParaRPr lang="fr-MA" sz="1350" dirty="0">
              <a:solidFill>
                <a:prstClr val="black"/>
              </a:solidFill>
              <a:latin typeface="Dosis" pitchFamily="2" charset="0"/>
            </a:endParaRPr>
          </a:p>
        </p:txBody>
      </p:sp>
      <p:pic>
        <p:nvPicPr>
          <p:cNvPr id="17" name="Image 16">
            <a:extLst>
              <a:ext uri="{FF2B5EF4-FFF2-40B4-BE49-F238E27FC236}">
                <a16:creationId xmlns:a16="http://schemas.microsoft.com/office/drawing/2014/main" id="{0A092F3D-6627-7BF2-FBBE-7FFFCD5312BB}"/>
              </a:ext>
            </a:extLst>
          </p:cNvPr>
          <p:cNvPicPr>
            <a:picLocks noChangeAspect="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62045" y="299581"/>
            <a:ext cx="1141276" cy="1077190"/>
          </a:xfrm>
          <a:prstGeom prst="rect">
            <a:avLst/>
          </a:prstGeom>
        </p:spPr>
      </p:pic>
      <p:sp>
        <p:nvSpPr>
          <p:cNvPr id="19" name="ZoneTexte 18">
            <a:extLst>
              <a:ext uri="{FF2B5EF4-FFF2-40B4-BE49-F238E27FC236}">
                <a16:creationId xmlns:a16="http://schemas.microsoft.com/office/drawing/2014/main" id="{E1D19C51-7AFC-ABE3-30AB-722D3CE10DC7}"/>
              </a:ext>
            </a:extLst>
          </p:cNvPr>
          <p:cNvSpPr txBox="1"/>
          <p:nvPr>
            <p:custDataLst>
              <p:tags r:id="rId3"/>
            </p:custDataLst>
          </p:nvPr>
        </p:nvSpPr>
        <p:spPr>
          <a:xfrm>
            <a:off x="1154930" y="422678"/>
            <a:ext cx="11561736" cy="415498"/>
          </a:xfrm>
          <a:prstGeom prst="rect">
            <a:avLst/>
          </a:prstGeom>
          <a:noFill/>
        </p:spPr>
        <p:txBody>
          <a:bodyPr wrap="square" rtlCol="0">
            <a:spAutoFit/>
          </a:bodyPr>
          <a:lstStyle/>
          <a:p>
            <a:pPr defTabSz="1028727">
              <a:defRPr/>
            </a:pPr>
            <a:endParaRPr lang="fr-MA" sz="2000" i="1" dirty="0">
              <a:latin typeface="Dosis" pitchFamily="2" charset="0"/>
            </a:endParaRPr>
          </a:p>
        </p:txBody>
      </p:sp>
      <p:sp>
        <p:nvSpPr>
          <p:cNvPr id="10" name="ZoneTexte 9">
            <a:extLst>
              <a:ext uri="{FF2B5EF4-FFF2-40B4-BE49-F238E27FC236}">
                <a16:creationId xmlns:a16="http://schemas.microsoft.com/office/drawing/2014/main" id="{69470319-B3E4-074E-6E88-2FAC041105DD}"/>
              </a:ext>
            </a:extLst>
          </p:cNvPr>
          <p:cNvSpPr txBox="1"/>
          <p:nvPr/>
        </p:nvSpPr>
        <p:spPr>
          <a:xfrm>
            <a:off x="1224495" y="429726"/>
            <a:ext cx="11320557" cy="784830"/>
          </a:xfrm>
          <a:prstGeom prst="rect">
            <a:avLst/>
          </a:prstGeom>
          <a:noFill/>
        </p:spPr>
        <p:txBody>
          <a:bodyPr wrap="square">
            <a:spAutoFit/>
          </a:bodyPr>
          <a:lstStyle/>
          <a:p>
            <a:pPr defTabSz="342900">
              <a:defRPr/>
            </a:pPr>
            <a:r>
              <a:rPr lang="fr-FR" sz="2250" dirty="0">
                <a:solidFill>
                  <a:schemeClr val="bg1">
                    <a:lumMod val="65000"/>
                  </a:schemeClr>
                </a:solidFill>
                <a:latin typeface="Dosis" panose="02010703020202060003" pitchFamily="2" charset="0"/>
              </a:rPr>
              <a:t>Je cherche la lettre  u dans le mot unir. </a:t>
            </a:r>
          </a:p>
          <a:p>
            <a:pPr defTabSz="342900">
              <a:defRPr/>
            </a:pPr>
            <a:r>
              <a:rPr lang="fr-FR" sz="2250" dirty="0">
                <a:solidFill>
                  <a:schemeClr val="bg1">
                    <a:lumMod val="65000"/>
                  </a:schemeClr>
                </a:solidFill>
                <a:latin typeface="Dosis" panose="02010703020202060003" pitchFamily="2" charset="0"/>
              </a:rPr>
              <a:t>Je regarde chaque lettre. Quand je vois la lettre u, je l’entoure.</a:t>
            </a:r>
            <a:endParaRPr lang="fr-FR" sz="2250" b="1" dirty="0">
              <a:solidFill>
                <a:schemeClr val="bg1">
                  <a:lumMod val="65000"/>
                </a:schemeClr>
              </a:solidFill>
              <a:latin typeface="Dosis" panose="02010703020202060003" pitchFamily="2" charset="0"/>
              <a:ea typeface="Calibri" panose="020F0502020204030204" pitchFamily="34" charset="0"/>
              <a:cs typeface="Microsoft Uighur" panose="02000000000000000000" pitchFamily="2" charset="-78"/>
            </a:endParaRPr>
          </a:p>
        </p:txBody>
      </p:sp>
      <p:sp>
        <p:nvSpPr>
          <p:cNvPr id="9" name="ZoneTexte 8">
            <a:extLst>
              <a:ext uri="{FF2B5EF4-FFF2-40B4-BE49-F238E27FC236}">
                <a16:creationId xmlns:a16="http://schemas.microsoft.com/office/drawing/2014/main" id="{A621BC2F-9714-0FA7-390F-DAFCBC98C5BE}"/>
              </a:ext>
            </a:extLst>
          </p:cNvPr>
          <p:cNvSpPr txBox="1"/>
          <p:nvPr/>
        </p:nvSpPr>
        <p:spPr>
          <a:xfrm>
            <a:off x="1295400" y="3566145"/>
            <a:ext cx="11125200" cy="3154710"/>
          </a:xfrm>
          <a:prstGeom prst="rect">
            <a:avLst/>
          </a:prstGeom>
          <a:noFill/>
        </p:spPr>
        <p:txBody>
          <a:bodyPr wrap="square" rtlCol="0">
            <a:spAutoFit/>
          </a:bodyPr>
          <a:lstStyle/>
          <a:p>
            <a:pPr algn="ctr"/>
            <a:r>
              <a:rPr lang="fr-FR" sz="19900" dirty="0">
                <a:solidFill>
                  <a:srgbClr val="106585"/>
                </a:solidFill>
                <a:latin typeface="Abadi" panose="020B0604020104020204" pitchFamily="34" charset="0"/>
              </a:rPr>
              <a:t>unir</a:t>
            </a:r>
            <a:endParaRPr lang="fr-FR" sz="13800" dirty="0">
              <a:solidFill>
                <a:srgbClr val="106585"/>
              </a:solidFill>
              <a:latin typeface="Dosis" panose="02010703020202060003" pitchFamily="2" charset="0"/>
            </a:endParaRPr>
          </a:p>
        </p:txBody>
      </p:sp>
      <p:sp>
        <p:nvSpPr>
          <p:cNvPr id="11" name="Ellipse 10">
            <a:extLst>
              <a:ext uri="{FF2B5EF4-FFF2-40B4-BE49-F238E27FC236}">
                <a16:creationId xmlns:a16="http://schemas.microsoft.com/office/drawing/2014/main" id="{E0CD70C7-2155-B00E-CBF7-633821B32588}"/>
              </a:ext>
            </a:extLst>
          </p:cNvPr>
          <p:cNvSpPr/>
          <p:nvPr/>
        </p:nvSpPr>
        <p:spPr>
          <a:xfrm>
            <a:off x="4724400" y="3869266"/>
            <a:ext cx="1447800" cy="2916007"/>
          </a:xfrm>
          <a:prstGeom prst="ellipse">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MA">
              <a:solidFill>
                <a:srgbClr val="FF0000"/>
              </a:solidFill>
            </a:endParaRPr>
          </a:p>
        </p:txBody>
      </p:sp>
    </p:spTree>
    <p:extLst>
      <p:ext uri="{BB962C8B-B14F-4D97-AF65-F5344CB8AC3E}">
        <p14:creationId xmlns:p14="http://schemas.microsoft.com/office/powerpoint/2010/main" val="420336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42333-44D1-5BE3-C954-5991F517588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322187F-2603-9D7E-1653-195FAA1B77C1}"/>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3C84DE82-D678-1BCD-2F8E-0B9ED62DA73F}"/>
              </a:ext>
            </a:extLst>
          </p:cNvPr>
          <p:cNvSpPr/>
          <p:nvPr/>
        </p:nvSpPr>
        <p:spPr>
          <a:xfrm>
            <a:off x="258860" y="452351"/>
            <a:ext cx="13164293"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0D082911-5C55-78B4-9AB3-ABDD116E7CB5}"/>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14" name="Rectangle : coins arrondis 13">
            <a:extLst>
              <a:ext uri="{FF2B5EF4-FFF2-40B4-BE49-F238E27FC236}">
                <a16:creationId xmlns:a16="http://schemas.microsoft.com/office/drawing/2014/main" id="{1765C3F9-F8B5-FC4D-3992-38E2099BCD3E}"/>
              </a:ext>
            </a:extLst>
          </p:cNvPr>
          <p:cNvSpPr/>
          <p:nvPr/>
        </p:nvSpPr>
        <p:spPr>
          <a:xfrm>
            <a:off x="285752" y="332509"/>
            <a:ext cx="13154395"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15" name="Freeform 8">
            <a:extLst>
              <a:ext uri="{FF2B5EF4-FFF2-40B4-BE49-F238E27FC236}">
                <a16:creationId xmlns:a16="http://schemas.microsoft.com/office/drawing/2014/main" id="{9F9E7153-9110-E81E-DE28-50D711E4CE3C}"/>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4"/>
            <a:endParaRPr lang="fr-MA" sz="1350" dirty="0">
              <a:solidFill>
                <a:prstClr val="black"/>
              </a:solidFill>
              <a:latin typeface="Dosis" pitchFamily="2" charset="0"/>
            </a:endParaRPr>
          </a:p>
        </p:txBody>
      </p:sp>
      <p:sp>
        <p:nvSpPr>
          <p:cNvPr id="19" name="ZoneTexte 18">
            <a:extLst>
              <a:ext uri="{FF2B5EF4-FFF2-40B4-BE49-F238E27FC236}">
                <a16:creationId xmlns:a16="http://schemas.microsoft.com/office/drawing/2014/main" id="{BC28AECB-B851-A6C7-95C5-D50ECEB402AC}"/>
              </a:ext>
            </a:extLst>
          </p:cNvPr>
          <p:cNvSpPr txBox="1"/>
          <p:nvPr>
            <p:custDataLst>
              <p:tags r:id="rId2"/>
            </p:custDataLst>
          </p:nvPr>
        </p:nvSpPr>
        <p:spPr>
          <a:xfrm>
            <a:off x="1154930" y="422678"/>
            <a:ext cx="11561736" cy="415498"/>
          </a:xfrm>
          <a:prstGeom prst="rect">
            <a:avLst/>
          </a:prstGeom>
          <a:noFill/>
        </p:spPr>
        <p:txBody>
          <a:bodyPr wrap="square" rtlCol="0">
            <a:spAutoFit/>
          </a:bodyPr>
          <a:lstStyle/>
          <a:p>
            <a:pPr defTabSz="1028727">
              <a:defRPr/>
            </a:pPr>
            <a:endParaRPr lang="fr-MA" sz="2000" i="1" dirty="0">
              <a:latin typeface="Dosis" pitchFamily="2" charset="0"/>
            </a:endParaRPr>
          </a:p>
        </p:txBody>
      </p:sp>
      <p:sp>
        <p:nvSpPr>
          <p:cNvPr id="10" name="ZoneTexte 9">
            <a:extLst>
              <a:ext uri="{FF2B5EF4-FFF2-40B4-BE49-F238E27FC236}">
                <a16:creationId xmlns:a16="http://schemas.microsoft.com/office/drawing/2014/main" id="{E76F5826-C6F3-2E73-FE84-57196F1762AE}"/>
              </a:ext>
            </a:extLst>
          </p:cNvPr>
          <p:cNvSpPr txBox="1"/>
          <p:nvPr/>
        </p:nvSpPr>
        <p:spPr>
          <a:xfrm>
            <a:off x="1212804" y="422678"/>
            <a:ext cx="11320557" cy="784830"/>
          </a:xfrm>
          <a:prstGeom prst="rect">
            <a:avLst/>
          </a:prstGeom>
          <a:noFill/>
        </p:spPr>
        <p:txBody>
          <a:bodyPr wrap="square">
            <a:spAutoFit/>
          </a:bodyPr>
          <a:lstStyle/>
          <a:p>
            <a:pPr defTabSz="685818">
              <a:defRPr/>
            </a:pPr>
            <a:r>
              <a:rPr lang="fr-FR" sz="2250" dirty="0">
                <a:solidFill>
                  <a:schemeClr val="bg1">
                    <a:lumMod val="65000"/>
                  </a:schemeClr>
                </a:solidFill>
                <a:latin typeface="Dosis" panose="02010703020202060003" pitchFamily="2" charset="0"/>
              </a:rPr>
              <a:t>Observez bien chaque mot et entourez les lettres comme dans l’exemple</a:t>
            </a:r>
            <a:r>
              <a:rPr lang="fr-FR" sz="2250" b="1" dirty="0">
                <a:solidFill>
                  <a:prstClr val="white">
                    <a:lumMod val="65000"/>
                  </a:prstClr>
                </a:solidFill>
                <a:latin typeface="Dosis" panose="02010703020202060003" pitchFamily="2" charset="0"/>
              </a:rPr>
              <a:t>.</a:t>
            </a:r>
          </a:p>
          <a:p>
            <a:pPr defTabSz="685818">
              <a:defRPr/>
            </a:pPr>
            <a:r>
              <a:rPr lang="fr-FR" sz="2250" b="1" dirty="0">
                <a:solidFill>
                  <a:prstClr val="white">
                    <a:lumMod val="65000"/>
                  </a:prstClr>
                </a:solidFill>
                <a:latin typeface="Dosis" panose="02010703020202060003" pitchFamily="2" charset="0"/>
              </a:rPr>
              <a:t> Je vais circuler entre les rangs pour vous aider.</a:t>
            </a:r>
          </a:p>
        </p:txBody>
      </p:sp>
      <p:pic>
        <p:nvPicPr>
          <p:cNvPr id="11" name="Image 10">
            <a:extLst>
              <a:ext uri="{FF2B5EF4-FFF2-40B4-BE49-F238E27FC236}">
                <a16:creationId xmlns:a16="http://schemas.microsoft.com/office/drawing/2014/main" id="{37DC5BBB-6D9B-9942-587A-9B459226961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52858" y="2881681"/>
            <a:ext cx="11210285" cy="4523639"/>
          </a:xfrm>
          <a:prstGeom prst="rect">
            <a:avLst/>
          </a:prstGeom>
        </p:spPr>
      </p:pic>
      <p:pic>
        <p:nvPicPr>
          <p:cNvPr id="4" name="Image 3">
            <a:extLst>
              <a:ext uri="{FF2B5EF4-FFF2-40B4-BE49-F238E27FC236}">
                <a16:creationId xmlns:a16="http://schemas.microsoft.com/office/drawing/2014/main" id="{CB2A857E-CF7B-52CC-EB12-F84834D96E37}"/>
              </a:ext>
            </a:extLst>
          </p:cNvPr>
          <p:cNvPicPr>
            <a:picLocks noChangeAspect="1"/>
          </p:cNvPicPr>
          <p:nvPr>
            <p:custDataLst>
              <p:tags r:id="rId3"/>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91879" y="230645"/>
            <a:ext cx="1331274" cy="1348740"/>
          </a:xfrm>
          <a:prstGeom prst="rect">
            <a:avLst/>
          </a:prstGeom>
        </p:spPr>
      </p:pic>
    </p:spTree>
    <p:extLst>
      <p:ext uri="{BB962C8B-B14F-4D97-AF65-F5344CB8AC3E}">
        <p14:creationId xmlns:p14="http://schemas.microsoft.com/office/powerpoint/2010/main" val="728763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B43B7-AC31-B9C8-1411-16F4608D088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25B344-758F-C972-EC4F-594923525794}"/>
              </a:ext>
            </a:extLst>
          </p:cNvPr>
          <p:cNvSpPr/>
          <p:nvPr/>
        </p:nvSpPr>
        <p:spPr>
          <a:xfrm>
            <a:off x="0" y="0"/>
            <a:ext cx="13716000" cy="1028700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5" name="Rectangle : coins arrondis 4">
            <a:extLst>
              <a:ext uri="{FF2B5EF4-FFF2-40B4-BE49-F238E27FC236}">
                <a16:creationId xmlns:a16="http://schemas.microsoft.com/office/drawing/2014/main" id="{DD5696BE-2476-FFE1-B27B-7959882C18AF}"/>
              </a:ext>
            </a:extLst>
          </p:cNvPr>
          <p:cNvSpPr/>
          <p:nvPr/>
        </p:nvSpPr>
        <p:spPr>
          <a:xfrm>
            <a:off x="353651" y="434654"/>
            <a:ext cx="13076597" cy="9464040"/>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34" rtl="0" eaLnBrk="1" fontAlgn="auto" latinLnBrk="0" hangingPunct="1">
              <a:lnSpc>
                <a:spcPct val="100000"/>
              </a:lnSpc>
              <a:spcBef>
                <a:spcPts val="0"/>
              </a:spcBef>
              <a:spcAft>
                <a:spcPts val="0"/>
              </a:spcAft>
              <a:buClrTx/>
              <a:buSzTx/>
              <a:buFontTx/>
              <a:buNone/>
              <a:tabLst/>
              <a:defRPr/>
            </a:pPr>
            <a:endParaRPr kumimoji="0" lang="fr-MA" sz="1350" b="0" i="0" u="none" strike="noStrike" kern="1200" cap="none" spc="0" normalizeH="0" baseline="0" noProof="0" dirty="0">
              <a:ln>
                <a:noFill/>
              </a:ln>
              <a:solidFill>
                <a:prstClr val="white"/>
              </a:solidFill>
              <a:effectLst/>
              <a:uLnTx/>
              <a:uFillTx/>
              <a:latin typeface="Dosis" pitchFamily="2" charset="0"/>
              <a:ea typeface="+mn-ea"/>
              <a:cs typeface="+mn-cs"/>
            </a:endParaRPr>
          </a:p>
        </p:txBody>
      </p:sp>
      <p:graphicFrame>
        <p:nvGraphicFramePr>
          <p:cNvPr id="3" name="Tableau 2">
            <a:extLst>
              <a:ext uri="{FF2B5EF4-FFF2-40B4-BE49-F238E27FC236}">
                <a16:creationId xmlns:a16="http://schemas.microsoft.com/office/drawing/2014/main" id="{44467E66-45A3-90AF-C622-3B982B7C8292}"/>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sp>
        <p:nvSpPr>
          <p:cNvPr id="14" name="Rectangle : coins arrondis 13">
            <a:extLst>
              <a:ext uri="{FF2B5EF4-FFF2-40B4-BE49-F238E27FC236}">
                <a16:creationId xmlns:a16="http://schemas.microsoft.com/office/drawing/2014/main" id="{B2B0FB51-78C7-B2F8-642A-8BA242A7109F}"/>
              </a:ext>
            </a:extLst>
          </p:cNvPr>
          <p:cNvSpPr/>
          <p:nvPr/>
        </p:nvSpPr>
        <p:spPr>
          <a:xfrm>
            <a:off x="363550" y="332509"/>
            <a:ext cx="13076597" cy="1011334"/>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15" name="Freeform 8">
            <a:extLst>
              <a:ext uri="{FF2B5EF4-FFF2-40B4-BE49-F238E27FC236}">
                <a16:creationId xmlns:a16="http://schemas.microsoft.com/office/drawing/2014/main" id="{C0E89BC7-BDF2-AED8-B7F4-DD99B69C4A02}"/>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endParaRPr lang="fr-MA" sz="1350" dirty="0">
              <a:solidFill>
                <a:prstClr val="black"/>
              </a:solidFill>
              <a:latin typeface="Dosis" pitchFamily="2" charset="0"/>
            </a:endParaRPr>
          </a:p>
        </p:txBody>
      </p:sp>
      <p:sp>
        <p:nvSpPr>
          <p:cNvPr id="19" name="ZoneTexte 18">
            <a:extLst>
              <a:ext uri="{FF2B5EF4-FFF2-40B4-BE49-F238E27FC236}">
                <a16:creationId xmlns:a16="http://schemas.microsoft.com/office/drawing/2014/main" id="{75C23502-1701-E256-54B2-98695125C5C8}"/>
              </a:ext>
            </a:extLst>
          </p:cNvPr>
          <p:cNvSpPr txBox="1"/>
          <p:nvPr>
            <p:custDataLst>
              <p:tags r:id="rId2"/>
            </p:custDataLst>
          </p:nvPr>
        </p:nvSpPr>
        <p:spPr>
          <a:xfrm>
            <a:off x="1154930" y="422678"/>
            <a:ext cx="11561736" cy="415498"/>
          </a:xfrm>
          <a:prstGeom prst="rect">
            <a:avLst/>
          </a:prstGeom>
          <a:noFill/>
        </p:spPr>
        <p:txBody>
          <a:bodyPr wrap="square" rtlCol="0">
            <a:spAutoFit/>
          </a:bodyPr>
          <a:lstStyle/>
          <a:p>
            <a:pPr defTabSz="1028727">
              <a:defRPr/>
            </a:pPr>
            <a:endParaRPr lang="fr-MA" sz="2000" i="1" dirty="0">
              <a:latin typeface="Dosis" pitchFamily="2" charset="0"/>
            </a:endParaRPr>
          </a:p>
        </p:txBody>
      </p:sp>
      <p:sp>
        <p:nvSpPr>
          <p:cNvPr id="10" name="ZoneTexte 9">
            <a:extLst>
              <a:ext uri="{FF2B5EF4-FFF2-40B4-BE49-F238E27FC236}">
                <a16:creationId xmlns:a16="http://schemas.microsoft.com/office/drawing/2014/main" id="{39CB48D3-EB72-293F-F89C-C65C3352502B}"/>
              </a:ext>
            </a:extLst>
          </p:cNvPr>
          <p:cNvSpPr txBox="1"/>
          <p:nvPr/>
        </p:nvSpPr>
        <p:spPr>
          <a:xfrm>
            <a:off x="1212804" y="472044"/>
            <a:ext cx="11320557" cy="438582"/>
          </a:xfrm>
          <a:prstGeom prst="rect">
            <a:avLst/>
          </a:prstGeom>
          <a:noFill/>
        </p:spPr>
        <p:txBody>
          <a:bodyPr wrap="square">
            <a:spAutoFit/>
          </a:bodyPr>
          <a:lstStyle/>
          <a:p>
            <a:pPr defTabSz="685818">
              <a:defRPr/>
            </a:pPr>
            <a:r>
              <a:rPr lang="fr-FR" sz="2250" b="1" dirty="0">
                <a:solidFill>
                  <a:prstClr val="white">
                    <a:lumMod val="65000"/>
                  </a:prstClr>
                </a:solidFill>
                <a:latin typeface="Dosis" panose="02010703020202060003" pitchFamily="2" charset="0"/>
              </a:rPr>
              <a:t>Corrigez.</a:t>
            </a:r>
          </a:p>
        </p:txBody>
      </p:sp>
      <p:pic>
        <p:nvPicPr>
          <p:cNvPr id="6" name="Image 5">
            <a:extLst>
              <a:ext uri="{FF2B5EF4-FFF2-40B4-BE49-F238E27FC236}">
                <a16:creationId xmlns:a16="http://schemas.microsoft.com/office/drawing/2014/main" id="{FEE5F182-5348-918B-5A10-38A5F29135D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50217" y="2628900"/>
            <a:ext cx="11615567" cy="5029200"/>
          </a:xfrm>
          <a:prstGeom prst="rect">
            <a:avLst/>
          </a:prstGeom>
        </p:spPr>
      </p:pic>
    </p:spTree>
    <p:extLst>
      <p:ext uri="{BB962C8B-B14F-4D97-AF65-F5344CB8AC3E}">
        <p14:creationId xmlns:p14="http://schemas.microsoft.com/office/powerpoint/2010/main" val="8933261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DBE6D-5CA9-EE32-F46A-0AF54BAB97E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2EBBC47-6560-F115-8B6E-CA47B3A7846D}"/>
              </a:ext>
            </a:extLst>
          </p:cNvPr>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85834"/>
            <a:endParaRPr lang="fr-MA" sz="1350" dirty="0">
              <a:solidFill>
                <a:prstClr val="black"/>
              </a:solidFill>
              <a:latin typeface="Dosis" pitchFamily="2" charset="0"/>
            </a:endParaRPr>
          </a:p>
        </p:txBody>
      </p:sp>
      <p:sp>
        <p:nvSpPr>
          <p:cNvPr id="8" name="TextBox 8">
            <a:extLst>
              <a:ext uri="{FF2B5EF4-FFF2-40B4-BE49-F238E27FC236}">
                <a16:creationId xmlns:a16="http://schemas.microsoft.com/office/drawing/2014/main" id="{45F07DEC-C2E1-EC1F-9F06-977BB8B7BE21}"/>
              </a:ext>
            </a:extLst>
          </p:cNvPr>
          <p:cNvSpPr txBox="1"/>
          <p:nvPr/>
        </p:nvSpPr>
        <p:spPr>
          <a:xfrm>
            <a:off x="4782791" y="8639428"/>
            <a:ext cx="3785406" cy="209994"/>
          </a:xfrm>
          <a:prstGeom prst="rect">
            <a:avLst/>
          </a:prstGeom>
        </p:spPr>
        <p:txBody>
          <a:bodyPr lIns="0" tIns="0" rIns="0" bIns="0" rtlCol="0" anchor="t">
            <a:spAutoFit/>
          </a:bodyPr>
          <a:lstStyle/>
          <a:p>
            <a:pPr algn="ctr" defTabSz="685834">
              <a:lnSpc>
                <a:spcPts val="1766"/>
              </a:lnSpc>
              <a:spcBef>
                <a:spcPct val="0"/>
              </a:spcBef>
            </a:pPr>
            <a:r>
              <a:rPr lang="en-US" sz="1262">
                <a:solidFill>
                  <a:srgbClr val="FCFEFD"/>
                </a:solidFill>
                <a:latin typeface="Arimo Italics"/>
              </a:rPr>
              <a:t>Version provisoire pour la formation des enseignants </a:t>
            </a:r>
          </a:p>
        </p:txBody>
      </p:sp>
      <p:sp>
        <p:nvSpPr>
          <p:cNvPr id="3" name="Ellipse 2">
            <a:extLst>
              <a:ext uri="{FF2B5EF4-FFF2-40B4-BE49-F238E27FC236}">
                <a16:creationId xmlns:a16="http://schemas.microsoft.com/office/drawing/2014/main" id="{C6517CEF-6189-C928-A92E-B71F18D0B05A}"/>
              </a:ext>
            </a:extLst>
          </p:cNvPr>
          <p:cNvSpPr/>
          <p:nvPr/>
        </p:nvSpPr>
        <p:spPr>
          <a:xfrm>
            <a:off x="2857500" y="1487584"/>
            <a:ext cx="8001000" cy="7924800"/>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a:p>
            <a:pPr algn="ctr" defTabSz="685834"/>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r>
              <a:rPr lang="fr-FR" sz="7200" b="1" dirty="0">
                <a:solidFill>
                  <a:srgbClr val="106585"/>
                </a:solidFill>
                <a:latin typeface="Microsoft Uighur" panose="02000000000000000000" pitchFamily="2" charset="-78"/>
                <a:cs typeface="Microsoft Uighur" panose="02000000000000000000" pitchFamily="2" charset="-78"/>
              </a:rPr>
              <a:t>Rebrassage de lecture (2)</a:t>
            </a:r>
          </a:p>
          <a:p>
            <a:pPr algn="ctr" defTabSz="685834">
              <a:lnSpc>
                <a:spcPts val="11099"/>
              </a:lnSpc>
            </a:pPr>
            <a:endParaRPr lang="fr-FR" sz="6000" b="1" dirty="0">
              <a:solidFill>
                <a:schemeClr val="bg2">
                  <a:lumMod val="50000"/>
                </a:schemeClr>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endParaRPr lang="fr-FR" sz="9600" b="1" dirty="0">
              <a:solidFill>
                <a:srgbClr val="106585"/>
              </a:solidFill>
              <a:latin typeface="Microsoft Uighur" panose="02000000000000000000" pitchFamily="2" charset="-78"/>
              <a:cs typeface="Microsoft Uighur" panose="02000000000000000000" pitchFamily="2" charset="-78"/>
            </a:endParaRPr>
          </a:p>
          <a:p>
            <a:pPr algn="ctr" defTabSz="685834">
              <a:lnSpc>
                <a:spcPts val="11099"/>
              </a:lnSpc>
            </a:pPr>
            <a:r>
              <a:rPr lang="fr-FR" sz="9600" b="1" dirty="0">
                <a:solidFill>
                  <a:srgbClr val="106585"/>
                </a:solidFill>
                <a:latin typeface="Microsoft Uighur" panose="02000000000000000000" pitchFamily="2" charset="-78"/>
                <a:cs typeface="Microsoft Uighur" panose="02000000000000000000" pitchFamily="2" charset="-78"/>
              </a:rPr>
              <a:t> </a:t>
            </a:r>
          </a:p>
        </p:txBody>
      </p:sp>
      <p:sp>
        <p:nvSpPr>
          <p:cNvPr id="4" name="TextBox 7">
            <a:extLst>
              <a:ext uri="{FF2B5EF4-FFF2-40B4-BE49-F238E27FC236}">
                <a16:creationId xmlns:a16="http://schemas.microsoft.com/office/drawing/2014/main" id="{E65ABAC4-2921-E153-5770-F541E0B7E5C2}"/>
              </a:ext>
            </a:extLst>
          </p:cNvPr>
          <p:cNvSpPr txBox="1"/>
          <p:nvPr/>
        </p:nvSpPr>
        <p:spPr>
          <a:xfrm>
            <a:off x="3141094" y="4553595"/>
            <a:ext cx="7433812" cy="589905"/>
          </a:xfrm>
          <a:prstGeom prst="rect">
            <a:avLst/>
          </a:prstGeom>
        </p:spPr>
        <p:txBody>
          <a:bodyPr wrap="square" lIns="0" tIns="0" rIns="0" bIns="0" rtlCol="0" anchor="t">
            <a:spAutoFit/>
          </a:bodyPr>
          <a:lstStyle/>
          <a:p>
            <a:pPr algn="ctr">
              <a:lnSpc>
                <a:spcPts val="4608"/>
              </a:lnSpc>
            </a:pPr>
            <a:r>
              <a:rPr lang="fr-FR" sz="4400" b="1" dirty="0">
                <a:solidFill>
                  <a:schemeClr val="accent3">
                    <a:lumMod val="75000"/>
                  </a:schemeClr>
                </a:solidFill>
                <a:latin typeface="Dosis" pitchFamily="2" charset="0"/>
              </a:rPr>
              <a:t>Jeu du duel</a:t>
            </a:r>
            <a:endParaRPr lang="en-US" sz="4000" dirty="0">
              <a:solidFill>
                <a:schemeClr val="accent3">
                  <a:lumMod val="75000"/>
                </a:schemeClr>
              </a:solidFill>
              <a:latin typeface="Dosis" pitchFamily="2" charset="0"/>
            </a:endParaRPr>
          </a:p>
        </p:txBody>
      </p:sp>
      <p:pic>
        <p:nvPicPr>
          <p:cNvPr id="9" name="Image 8" descr="Une image contenant Dessin animé, habits, illustration, clipart&#10;&#10;Le contenu généré par l’IA peut être incorrect.">
            <a:extLst>
              <a:ext uri="{FF2B5EF4-FFF2-40B4-BE49-F238E27FC236}">
                <a16:creationId xmlns:a16="http://schemas.microsoft.com/office/drawing/2014/main" id="{F25AECF9-C8AB-8DD0-6FA6-0EE7D57598E8}"/>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312798" y="6108225"/>
            <a:ext cx="3090404" cy="2772370"/>
          </a:xfrm>
          <a:prstGeom prst="rect">
            <a:avLst/>
          </a:prstGeom>
        </p:spPr>
      </p:pic>
    </p:spTree>
    <p:extLst>
      <p:ext uri="{BB962C8B-B14F-4D97-AF65-F5344CB8AC3E}">
        <p14:creationId xmlns:p14="http://schemas.microsoft.com/office/powerpoint/2010/main" val="25942787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1B125C-A95B-AB21-474A-F2B6D7F32E55}"/>
              </a:ext>
            </a:extLst>
          </p:cNvPr>
          <p:cNvSpPr/>
          <p:nvPr/>
        </p:nvSpPr>
        <p:spPr>
          <a:xfrm>
            <a:off x="0" y="0"/>
            <a:ext cx="13716000" cy="10286999"/>
          </a:xfrm>
          <a:prstGeom prst="rect">
            <a:avLst/>
          </a:prstGeom>
          <a:solidFill>
            <a:srgbClr val="829D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58AF23F4-379F-448D-001B-4A780209FBCE}"/>
              </a:ext>
            </a:extLst>
          </p:cNvPr>
          <p:cNvSpPr/>
          <p:nvPr/>
        </p:nvSpPr>
        <p:spPr>
          <a:xfrm>
            <a:off x="275854" y="342901"/>
            <a:ext cx="13164293" cy="960119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MA" sz="1350" dirty="0">
              <a:solidFill>
                <a:prstClr val="white"/>
              </a:solidFill>
              <a:latin typeface="Dosis" pitchFamily="2" charset="0"/>
            </a:endParaRPr>
          </a:p>
        </p:txBody>
      </p:sp>
      <p:sp>
        <p:nvSpPr>
          <p:cNvPr id="10" name="Rectangle : coins arrondis 9">
            <a:extLst>
              <a:ext uri="{FF2B5EF4-FFF2-40B4-BE49-F238E27FC236}">
                <a16:creationId xmlns:a16="http://schemas.microsoft.com/office/drawing/2014/main" id="{20D6B16D-C2B1-5B6B-89B9-9A7EED237B29}"/>
              </a:ext>
            </a:extLst>
          </p:cNvPr>
          <p:cNvSpPr/>
          <p:nvPr/>
        </p:nvSpPr>
        <p:spPr>
          <a:xfrm>
            <a:off x="285753" y="342900"/>
            <a:ext cx="13154395" cy="1103130"/>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34"/>
            <a:endParaRPr lang="fr-FR" sz="1350" dirty="0">
              <a:solidFill>
                <a:prstClr val="white"/>
              </a:solidFill>
              <a:latin typeface="Dosis" pitchFamily="2" charset="0"/>
            </a:endParaRPr>
          </a:p>
        </p:txBody>
      </p:sp>
      <p:sp>
        <p:nvSpPr>
          <p:cNvPr id="5" name="ZoneTexte 4">
            <a:extLst>
              <a:ext uri="{FF2B5EF4-FFF2-40B4-BE49-F238E27FC236}">
                <a16:creationId xmlns:a16="http://schemas.microsoft.com/office/drawing/2014/main" id="{8C942FE5-60C2-A422-FC84-6F358514755A}"/>
              </a:ext>
            </a:extLst>
          </p:cNvPr>
          <p:cNvSpPr txBox="1"/>
          <p:nvPr/>
        </p:nvSpPr>
        <p:spPr>
          <a:xfrm>
            <a:off x="1181100" y="1732310"/>
            <a:ext cx="11353800" cy="6642844"/>
          </a:xfrm>
          <a:prstGeom prst="rect">
            <a:avLst/>
          </a:prstGeom>
          <a:noFill/>
        </p:spPr>
        <p:txBody>
          <a:bodyPr wrap="square" rtlCol="0">
            <a:spAutoFit/>
          </a:bodyPr>
          <a:lstStyle/>
          <a:p>
            <a:pPr algn="ctr" defTabSz="1028752">
              <a:spcAft>
                <a:spcPts val="1350"/>
              </a:spcAft>
              <a:defRPr/>
            </a:pPr>
            <a:r>
              <a:rPr lang="fr-FR" sz="13800" kern="0" spc="480" dirty="0">
                <a:solidFill>
                  <a:srgbClr val="106585"/>
                </a:solidFill>
                <a:latin typeface="Dosis" pitchFamily="2" charset="0"/>
              </a:rPr>
              <a:t>v   </a:t>
            </a:r>
            <a:r>
              <a:rPr lang="fr-FR" sz="13800" kern="0" spc="480" dirty="0">
                <a:solidFill>
                  <a:srgbClr val="106585"/>
                </a:solidFill>
              </a:rPr>
              <a:t>u</a:t>
            </a:r>
            <a:r>
              <a:rPr lang="fr-FR" sz="13800" kern="0" spc="480" dirty="0">
                <a:solidFill>
                  <a:srgbClr val="106585"/>
                </a:solidFill>
                <a:latin typeface="Dosis" pitchFamily="2" charset="0"/>
              </a:rPr>
              <a:t>   </a:t>
            </a:r>
            <a:r>
              <a:rPr lang="fr-FR" sz="13800" kern="0" spc="480" dirty="0" err="1">
                <a:solidFill>
                  <a:srgbClr val="106585"/>
                </a:solidFill>
              </a:rPr>
              <a:t>ch</a:t>
            </a:r>
            <a:r>
              <a:rPr lang="fr-FR" sz="13800" kern="0" spc="480" dirty="0">
                <a:solidFill>
                  <a:srgbClr val="106585"/>
                </a:solidFill>
              </a:rPr>
              <a:t> </a:t>
            </a:r>
            <a:r>
              <a:rPr lang="fr-FR" sz="13800" kern="0" spc="480" dirty="0">
                <a:solidFill>
                  <a:srgbClr val="106585"/>
                </a:solidFill>
                <a:latin typeface="Dosis" pitchFamily="2" charset="0"/>
              </a:rPr>
              <a:t> v  ou   </a:t>
            </a:r>
            <a:r>
              <a:rPr lang="fr-FR" sz="13800" b="1" kern="0" spc="480" dirty="0">
                <a:solidFill>
                  <a:srgbClr val="106585"/>
                </a:solidFill>
                <a:latin typeface="Dosis" panose="02010703020202060003" pitchFamily="2" charset="0"/>
                <a:cs typeface="Aharoni" panose="02010803020104030203" pitchFamily="2" charset="-79"/>
              </a:rPr>
              <a:t>V</a:t>
            </a:r>
            <a:r>
              <a:rPr lang="fr-FR" sz="13800" kern="0" spc="480" dirty="0">
                <a:solidFill>
                  <a:srgbClr val="106585"/>
                </a:solidFill>
                <a:latin typeface="Dosis" pitchFamily="2" charset="0"/>
              </a:rPr>
              <a:t>   </a:t>
            </a:r>
            <a:r>
              <a:rPr lang="fr-FR" sz="13800" kern="0" spc="480" dirty="0">
                <a:solidFill>
                  <a:srgbClr val="106585"/>
                </a:solidFill>
              </a:rPr>
              <a:t>u</a:t>
            </a:r>
            <a:r>
              <a:rPr lang="fr-FR" sz="13800" kern="0" spc="480" dirty="0">
                <a:solidFill>
                  <a:srgbClr val="106585"/>
                </a:solidFill>
                <a:latin typeface="Dosis" pitchFamily="2" charset="0"/>
              </a:rPr>
              <a:t>  </a:t>
            </a:r>
            <a:r>
              <a:rPr lang="fr-FR" sz="13800" kern="0" spc="480" dirty="0" err="1">
                <a:solidFill>
                  <a:srgbClr val="106585"/>
                </a:solidFill>
              </a:rPr>
              <a:t>U</a:t>
            </a:r>
            <a:r>
              <a:rPr lang="fr-FR" sz="13800" kern="0" spc="480" dirty="0">
                <a:solidFill>
                  <a:srgbClr val="106585"/>
                </a:solidFill>
              </a:rPr>
              <a:t>  </a:t>
            </a:r>
            <a:r>
              <a:rPr lang="fr-FR" sz="13800" kern="0" spc="480" dirty="0">
                <a:solidFill>
                  <a:srgbClr val="106585"/>
                </a:solidFill>
                <a:latin typeface="Dosis" pitchFamily="2" charset="0"/>
              </a:rPr>
              <a:t> v    </a:t>
            </a:r>
            <a:r>
              <a:rPr lang="fr-FR" sz="13800" kern="0" spc="480" dirty="0" err="1">
                <a:solidFill>
                  <a:srgbClr val="106585"/>
                </a:solidFill>
                <a:latin typeface="Dosis" pitchFamily="2" charset="0"/>
              </a:rPr>
              <a:t>ch</a:t>
            </a:r>
            <a:endParaRPr lang="fr-FR" sz="13800" kern="0" spc="480" dirty="0">
              <a:solidFill>
                <a:srgbClr val="106585"/>
              </a:solidFill>
              <a:latin typeface="Dosis" pitchFamily="2" charset="0"/>
            </a:endParaRPr>
          </a:p>
          <a:p>
            <a:pPr algn="ctr" defTabSz="1028752">
              <a:spcAft>
                <a:spcPts val="1350"/>
              </a:spcAft>
              <a:defRPr/>
            </a:pPr>
            <a:r>
              <a:rPr lang="fr-FR" sz="13800" kern="0" spc="480" dirty="0">
                <a:solidFill>
                  <a:srgbClr val="106585"/>
                </a:solidFill>
                <a:latin typeface="Dosis" pitchFamily="2" charset="0"/>
              </a:rPr>
              <a:t>Ou  </a:t>
            </a:r>
            <a:r>
              <a:rPr lang="fr-FR" sz="13800" kern="0" spc="480" dirty="0">
                <a:solidFill>
                  <a:srgbClr val="106585"/>
                </a:solidFill>
              </a:rPr>
              <a:t>u  </a:t>
            </a:r>
            <a:r>
              <a:rPr lang="fr-FR" sz="13800" b="1" kern="0" spc="480" dirty="0">
                <a:solidFill>
                  <a:srgbClr val="106585"/>
                </a:solidFill>
                <a:latin typeface="Dosis" panose="02010703020202060003" pitchFamily="2" charset="0"/>
                <a:cs typeface="Aharoni" panose="02010803020104030203" pitchFamily="2" charset="-79"/>
              </a:rPr>
              <a:t>v</a:t>
            </a:r>
            <a:r>
              <a:rPr lang="fr-FR" sz="13800" kern="0" spc="480" dirty="0">
                <a:solidFill>
                  <a:srgbClr val="106585"/>
                </a:solidFill>
                <a:latin typeface="Dosis" pitchFamily="2" charset="0"/>
              </a:rPr>
              <a:t>   </a:t>
            </a:r>
            <a:r>
              <a:rPr lang="fr-FR" sz="13800" kern="0" spc="480" dirty="0" err="1">
                <a:solidFill>
                  <a:srgbClr val="106585"/>
                </a:solidFill>
                <a:latin typeface="Dosis" pitchFamily="2" charset="0"/>
              </a:rPr>
              <a:t>ch</a:t>
            </a:r>
            <a:r>
              <a:rPr lang="fr-FR" sz="13800" kern="0" spc="480" dirty="0">
                <a:solidFill>
                  <a:srgbClr val="106585"/>
                </a:solidFill>
                <a:latin typeface="Dosis" pitchFamily="2" charset="0"/>
              </a:rPr>
              <a:t>   U</a:t>
            </a:r>
          </a:p>
        </p:txBody>
      </p:sp>
      <p:sp>
        <p:nvSpPr>
          <p:cNvPr id="7" name="ZoneTexte 6">
            <a:extLst>
              <a:ext uri="{FF2B5EF4-FFF2-40B4-BE49-F238E27FC236}">
                <a16:creationId xmlns:a16="http://schemas.microsoft.com/office/drawing/2014/main" id="{3BD14F32-CAE5-DD0D-C35F-6DEE21D50989}"/>
              </a:ext>
            </a:extLst>
          </p:cNvPr>
          <p:cNvSpPr txBox="1"/>
          <p:nvPr/>
        </p:nvSpPr>
        <p:spPr>
          <a:xfrm>
            <a:off x="1215799" y="401887"/>
            <a:ext cx="10595201" cy="784830"/>
          </a:xfrm>
          <a:prstGeom prst="rect">
            <a:avLst/>
          </a:prstGeom>
          <a:noFill/>
        </p:spPr>
        <p:txBody>
          <a:bodyPr wrap="square">
            <a:spAutoFit/>
          </a:bodyPr>
          <a:lstStyle/>
          <a:p>
            <a:pPr defTabSz="685834"/>
            <a:r>
              <a:rPr lang="fr-FR" sz="2250" dirty="0">
                <a:solidFill>
                  <a:prstClr val="white">
                    <a:lumMod val="65000"/>
                  </a:prstClr>
                </a:solidFill>
                <a:latin typeface="Dosis" pitchFamily="2" charset="0"/>
              </a:rPr>
              <a:t>Nous allons jouer au jeu du duel. Qui veut passer au tableau?</a:t>
            </a:r>
          </a:p>
          <a:p>
            <a:pPr defTabSz="685834"/>
            <a:r>
              <a:rPr lang="fr-FR" sz="2250" dirty="0">
                <a:solidFill>
                  <a:prstClr val="white">
                    <a:lumMod val="65000"/>
                  </a:prstClr>
                </a:solidFill>
                <a:latin typeface="Dosis" pitchFamily="2" charset="0"/>
              </a:rPr>
              <a:t>L’enseignant (e ) fait passer </a:t>
            </a:r>
            <a:r>
              <a:rPr lang="fr-FR" sz="2250" b="1" dirty="0">
                <a:latin typeface="Dosis" pitchFamily="2" charset="0"/>
              </a:rPr>
              <a:t>tous</a:t>
            </a:r>
            <a:r>
              <a:rPr lang="fr-FR" sz="2250" dirty="0">
                <a:solidFill>
                  <a:prstClr val="white">
                    <a:lumMod val="65000"/>
                  </a:prstClr>
                </a:solidFill>
                <a:latin typeface="Dosis" pitchFamily="2" charset="0"/>
              </a:rPr>
              <a:t> les élèves deux par deux  et annonce le gagnant.</a:t>
            </a:r>
          </a:p>
        </p:txBody>
      </p:sp>
      <p:sp>
        <p:nvSpPr>
          <p:cNvPr id="11" name="Freeform 8">
            <a:extLst>
              <a:ext uri="{FF2B5EF4-FFF2-40B4-BE49-F238E27FC236}">
                <a16:creationId xmlns:a16="http://schemas.microsoft.com/office/drawing/2014/main" id="{4A8BB2C4-E670-B83B-1C80-711B939A2E1B}"/>
              </a:ext>
            </a:extLst>
          </p:cNvPr>
          <p:cNvSpPr/>
          <p:nvPr/>
        </p:nvSpPr>
        <p:spPr>
          <a:xfrm>
            <a:off x="516129" y="618604"/>
            <a:ext cx="415519" cy="28641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34"/>
            <a:endParaRPr lang="fr-MA" sz="1350" dirty="0">
              <a:solidFill>
                <a:prstClr val="black"/>
              </a:solidFill>
              <a:latin typeface="Dosis" pitchFamily="2" charset="0"/>
            </a:endParaRPr>
          </a:p>
        </p:txBody>
      </p:sp>
      <p:graphicFrame>
        <p:nvGraphicFramePr>
          <p:cNvPr id="4" name="Tableau 3">
            <a:extLst>
              <a:ext uri="{FF2B5EF4-FFF2-40B4-BE49-F238E27FC236}">
                <a16:creationId xmlns:a16="http://schemas.microsoft.com/office/drawing/2014/main" id="{76FD56E6-6EE2-77EF-E24B-42291D810DA4}"/>
              </a:ext>
            </a:extLst>
          </p:cNvPr>
          <p:cNvGraphicFramePr>
            <a:graphicFrameLocks noGrp="1"/>
          </p:cNvGraphicFramePr>
          <p:nvPr>
            <p:custDataLst>
              <p:tags r:id="rId1"/>
            </p:custDataLst>
          </p:nvPr>
        </p:nvGraphicFramePr>
        <p:xfrm>
          <a:off x="561607" y="-64418"/>
          <a:ext cx="13154393" cy="502920"/>
        </p:xfrm>
        <a:graphic>
          <a:graphicData uri="http://schemas.openxmlformats.org/drawingml/2006/table">
            <a:tbl>
              <a:tblPr firstRow="1" bandRow="1">
                <a:tableStyleId>{5C22544A-7EE6-4342-B048-85BDC9FD1C3A}</a:tableStyleId>
              </a:tblPr>
              <a:tblGrid>
                <a:gridCol w="2192399">
                  <a:extLst>
                    <a:ext uri="{9D8B030D-6E8A-4147-A177-3AD203B41FA5}">
                      <a16:colId xmlns:a16="http://schemas.microsoft.com/office/drawing/2014/main" val="1026576551"/>
                    </a:ext>
                  </a:extLst>
                </a:gridCol>
                <a:gridCol w="2192399">
                  <a:extLst>
                    <a:ext uri="{9D8B030D-6E8A-4147-A177-3AD203B41FA5}">
                      <a16:colId xmlns:a16="http://schemas.microsoft.com/office/drawing/2014/main" val="1915038765"/>
                    </a:ext>
                  </a:extLst>
                </a:gridCol>
                <a:gridCol w="4691577">
                  <a:extLst>
                    <a:ext uri="{9D8B030D-6E8A-4147-A177-3AD203B41FA5}">
                      <a16:colId xmlns:a16="http://schemas.microsoft.com/office/drawing/2014/main" val="2262048582"/>
                    </a:ext>
                  </a:extLst>
                </a:gridCol>
                <a:gridCol w="2447113">
                  <a:extLst>
                    <a:ext uri="{9D8B030D-6E8A-4147-A177-3AD203B41FA5}">
                      <a16:colId xmlns:a16="http://schemas.microsoft.com/office/drawing/2014/main" val="2418460758"/>
                    </a:ext>
                  </a:extLst>
                </a:gridCol>
                <a:gridCol w="1630905">
                  <a:extLst>
                    <a:ext uri="{9D8B030D-6E8A-4147-A177-3AD203B41FA5}">
                      <a16:colId xmlns:a16="http://schemas.microsoft.com/office/drawing/2014/main" val="138499468"/>
                    </a:ext>
                  </a:extLst>
                </a:gridCol>
              </a:tblGrid>
              <a:tr h="389358">
                <a:tc>
                  <a:txBody>
                    <a:bodyPr/>
                    <a:lstStyle/>
                    <a:p>
                      <a:pPr marL="0" indent="0" algn="ctr">
                        <a:buFont typeface="+mj-lt"/>
                        <a:buNone/>
                        <a:tabLst>
                          <a:tab pos="1695450" algn="l"/>
                        </a:tabLst>
                      </a:pPr>
                      <a:r>
                        <a:rPr lang="fr-FR" sz="1800" b="1" kern="1200" dirty="0">
                          <a:solidFill>
                            <a:schemeClr val="bg1">
                              <a:lumMod val="85000"/>
                            </a:schemeClr>
                          </a:solidFill>
                          <a:latin typeface="Dosis" pitchFamily="2" charset="0"/>
                          <a:ea typeface="+mn-ea"/>
                          <a:cs typeface="+mn-cs"/>
                        </a:rPr>
                        <a:t>1. Rituel </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b="1" dirty="0">
                          <a:solidFill>
                            <a:schemeClr val="bg1">
                              <a:lumMod val="85000"/>
                            </a:schemeClr>
                          </a:solidFill>
                          <a:latin typeface="Dosis" pitchFamily="2" charset="0"/>
                        </a:rPr>
                        <a:t>2. </a:t>
                      </a:r>
                      <a:r>
                        <a:rPr lang="fr-FR" sz="1800" b="1" kern="1200" dirty="0">
                          <a:solidFill>
                            <a:schemeClr val="bg1">
                              <a:lumMod val="85000"/>
                            </a:schemeClr>
                          </a:solidFill>
                          <a:latin typeface="Dosis" pitchFamily="2" charset="0"/>
                          <a:ea typeface="+mn-ea"/>
                          <a:cs typeface="+mn-cs"/>
                        </a:rPr>
                        <a:t>Vocabulaire</a:t>
                      </a:r>
                      <a:endParaRPr lang="fr-FR" sz="1800" b="1" dirty="0">
                        <a:solidFill>
                          <a:schemeClr val="bg1">
                            <a:lumMod val="85000"/>
                          </a:schemeClr>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fr-FR" sz="2400" dirty="0">
                          <a:solidFill>
                            <a:schemeClr val="bg1"/>
                          </a:solidFill>
                          <a:latin typeface="Dosis" pitchFamily="2" charset="0"/>
                        </a:rPr>
                        <a:t>3. </a:t>
                      </a:r>
                      <a:r>
                        <a:rPr lang="fr-FR" sz="2400" b="1" kern="1200" dirty="0">
                          <a:solidFill>
                            <a:schemeClr val="bg1"/>
                          </a:solidFill>
                          <a:latin typeface="Dosis" pitchFamily="2" charset="0"/>
                          <a:ea typeface="+mn-ea"/>
                          <a:cs typeface="+mn-cs"/>
                        </a:rPr>
                        <a:t>Lecture- écriture</a:t>
                      </a:r>
                      <a:endParaRPr lang="fr-FR" sz="2400" dirty="0">
                        <a:solidFill>
                          <a:schemeClr val="bg1"/>
                        </a:solidFill>
                        <a:latin typeface="Dosis" pitchFamily="2" charset="0"/>
                      </a:endParaRP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4.Pratique autonome</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800" dirty="0">
                          <a:solidFill>
                            <a:schemeClr val="bg1">
                              <a:lumMod val="75000"/>
                            </a:schemeClr>
                          </a:solidFill>
                          <a:latin typeface="Dosis" pitchFamily="2" charset="0"/>
                        </a:rPr>
                        <a:t>5.Jeu</a:t>
                      </a:r>
                    </a:p>
                  </a:txBody>
                  <a:tcPr marL="137160" marR="137160" marT="68580" marB="6858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5557774"/>
                  </a:ext>
                </a:extLst>
              </a:tr>
            </a:tbl>
          </a:graphicData>
        </a:graphic>
      </p:graphicFrame>
      <p:pic>
        <p:nvPicPr>
          <p:cNvPr id="3" name="Image 2">
            <a:extLst>
              <a:ext uri="{FF2B5EF4-FFF2-40B4-BE49-F238E27FC236}">
                <a16:creationId xmlns:a16="http://schemas.microsoft.com/office/drawing/2014/main" id="{50F2CFF8-42AF-7855-E4B0-4D4C71B91791}"/>
              </a:ext>
            </a:extLst>
          </p:cNvPr>
          <p:cNvPicPr>
            <a:picLocks noChangeAspect="1"/>
          </p:cNvPicPr>
          <p:nvPr>
            <p:custDataLst>
              <p:tags r:id="rId2"/>
            </p:custDataLst>
          </p:nvPr>
        </p:nvPicPr>
        <p:blipFill>
          <a:blip r:embed="rId6">
            <a:clrChange>
              <a:clrFrom>
                <a:srgbClr val="E4FFFE"/>
              </a:clrFrom>
              <a:clrTo>
                <a:srgbClr val="E4FFFE">
                  <a:alpha val="0"/>
                </a:srgbClr>
              </a:clrTo>
            </a:clrChange>
          </a:blip>
          <a:stretch>
            <a:fillRect/>
          </a:stretch>
        </p:blipFill>
        <p:spPr>
          <a:xfrm>
            <a:off x="11963400" y="418121"/>
            <a:ext cx="1386074" cy="1073026"/>
          </a:xfrm>
          <a:prstGeom prst="roundRect">
            <a:avLst>
              <a:gd name="adj" fmla="val 11078"/>
            </a:avLst>
          </a:prstGeom>
        </p:spPr>
      </p:pic>
    </p:spTree>
    <p:extLst>
      <p:ext uri="{BB962C8B-B14F-4D97-AF65-F5344CB8AC3E}">
        <p14:creationId xmlns:p14="http://schemas.microsoft.com/office/powerpoint/2010/main" val="32813321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3"/>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6"/>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6"/>
</p:tagLst>
</file>

<file path=ppt/tags/tag107.xml><?xml version="1.0" encoding="utf-8"?>
<p:tagLst xmlns:a="http://schemas.openxmlformats.org/drawingml/2006/main" xmlns:r="http://schemas.openxmlformats.org/officeDocument/2006/relationships" xmlns:p="http://schemas.openxmlformats.org/presentationml/2006/main">
  <p:tag name="NUM" val="7"/>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7"/>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10.xml><?xml version="1.0" encoding="utf-8"?>
<p:tagLst xmlns:a="http://schemas.openxmlformats.org/drawingml/2006/main" xmlns:r="http://schemas.openxmlformats.org/officeDocument/2006/relationships" xmlns:p="http://schemas.openxmlformats.org/presentationml/2006/main">
  <p:tag name="NUM" val="3"/>
</p:tagLst>
</file>

<file path=ppt/tags/tag111.xml><?xml version="1.0" encoding="utf-8"?>
<p:tagLst xmlns:a="http://schemas.openxmlformats.org/drawingml/2006/main" xmlns:r="http://schemas.openxmlformats.org/officeDocument/2006/relationships" xmlns:p="http://schemas.openxmlformats.org/presentationml/2006/main">
  <p:tag name="NUM" val="6"/>
</p:tagLst>
</file>

<file path=ppt/tags/tag112.xml><?xml version="1.0" encoding="utf-8"?>
<p:tagLst xmlns:a="http://schemas.openxmlformats.org/drawingml/2006/main" xmlns:r="http://schemas.openxmlformats.org/officeDocument/2006/relationships" xmlns:p="http://schemas.openxmlformats.org/presentationml/2006/main">
  <p:tag name="NUM" val="7"/>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6"/>
</p:tagLst>
</file>

<file path=ppt/tags/tag118.xml><?xml version="1.0" encoding="utf-8"?>
<p:tagLst xmlns:a="http://schemas.openxmlformats.org/drawingml/2006/main" xmlns:r="http://schemas.openxmlformats.org/officeDocument/2006/relationships" xmlns:p="http://schemas.openxmlformats.org/presentationml/2006/main">
  <p:tag name="NUM" val="7"/>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9"/>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7"/>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6"/>
</p:tagLst>
</file>

<file path=ppt/tags/tag126.xml><?xml version="1.0" encoding="utf-8"?>
<p:tagLst xmlns:a="http://schemas.openxmlformats.org/drawingml/2006/main" xmlns:r="http://schemas.openxmlformats.org/officeDocument/2006/relationships" xmlns:p="http://schemas.openxmlformats.org/presentationml/2006/main">
  <p:tag name="NUM" val="3"/>
</p:tagLst>
</file>

<file path=ppt/tags/tag127.xml><?xml version="1.0" encoding="utf-8"?>
<p:tagLst xmlns:a="http://schemas.openxmlformats.org/drawingml/2006/main" xmlns:r="http://schemas.openxmlformats.org/officeDocument/2006/relationships" xmlns:p="http://schemas.openxmlformats.org/presentationml/2006/main">
  <p:tag name="NUM" val="6"/>
</p:tagLst>
</file>

<file path=ppt/tags/tag128.xml><?xml version="1.0" encoding="utf-8"?>
<p:tagLst xmlns:a="http://schemas.openxmlformats.org/drawingml/2006/main" xmlns:r="http://schemas.openxmlformats.org/officeDocument/2006/relationships" xmlns:p="http://schemas.openxmlformats.org/presentationml/2006/main">
  <p:tag name="NUM" val="3"/>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12"/>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6"/>
</p:tagLst>
</file>

<file path=ppt/tags/tag133.xml><?xml version="1.0" encoding="utf-8"?>
<p:tagLst xmlns:a="http://schemas.openxmlformats.org/drawingml/2006/main" xmlns:r="http://schemas.openxmlformats.org/officeDocument/2006/relationships" xmlns:p="http://schemas.openxmlformats.org/presentationml/2006/main">
  <p:tag name="NUM" val="7"/>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7"/>
</p:tagLst>
</file>

<file path=ppt/tags/tag136.xml><?xml version="1.0" encoding="utf-8"?>
<p:tagLst xmlns:a="http://schemas.openxmlformats.org/drawingml/2006/main" xmlns:r="http://schemas.openxmlformats.org/officeDocument/2006/relationships" xmlns:p="http://schemas.openxmlformats.org/presentationml/2006/main">
  <p:tag name="NUM" val="6"/>
</p:tagLst>
</file>

<file path=ppt/tags/tag137.xml><?xml version="1.0" encoding="utf-8"?>
<p:tagLst xmlns:a="http://schemas.openxmlformats.org/drawingml/2006/main" xmlns:r="http://schemas.openxmlformats.org/officeDocument/2006/relationships" xmlns:p="http://schemas.openxmlformats.org/presentationml/2006/main">
  <p:tag name="NUM" val="3"/>
</p:tagLst>
</file>

<file path=ppt/tags/tag138.xml><?xml version="1.0" encoding="utf-8"?>
<p:tagLst xmlns:a="http://schemas.openxmlformats.org/drawingml/2006/main" xmlns:r="http://schemas.openxmlformats.org/officeDocument/2006/relationships" xmlns:p="http://schemas.openxmlformats.org/presentationml/2006/main">
  <p:tag name="NUM" val="6"/>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14"/>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6"/>
</p:tagLst>
</file>

<file path=ppt/tags/tag144.xml><?xml version="1.0" encoding="utf-8"?>
<p:tagLst xmlns:a="http://schemas.openxmlformats.org/drawingml/2006/main" xmlns:r="http://schemas.openxmlformats.org/officeDocument/2006/relationships" xmlns:p="http://schemas.openxmlformats.org/presentationml/2006/main">
  <p:tag name="NUM" val="7"/>
</p:tagLst>
</file>

<file path=ppt/tags/tag145.xml><?xml version="1.0" encoding="utf-8"?>
<p:tagLst xmlns:a="http://schemas.openxmlformats.org/drawingml/2006/main" xmlns:r="http://schemas.openxmlformats.org/officeDocument/2006/relationships" xmlns:p="http://schemas.openxmlformats.org/presentationml/2006/main">
  <p:tag name="NUM" val="3"/>
</p:tagLst>
</file>

<file path=ppt/tags/tag146.xml><?xml version="1.0" encoding="utf-8"?>
<p:tagLst xmlns:a="http://schemas.openxmlformats.org/drawingml/2006/main" xmlns:r="http://schemas.openxmlformats.org/officeDocument/2006/relationships" xmlns:p="http://schemas.openxmlformats.org/presentationml/2006/main">
  <p:tag name="NUM" val="3"/>
</p:tagLst>
</file>

<file path=ppt/tags/tag147.xml><?xml version="1.0" encoding="utf-8"?>
<p:tagLst xmlns:a="http://schemas.openxmlformats.org/drawingml/2006/main" xmlns:r="http://schemas.openxmlformats.org/officeDocument/2006/relationships" xmlns:p="http://schemas.openxmlformats.org/presentationml/2006/main">
  <p:tag name="NUM" val="7"/>
</p:tagLst>
</file>

<file path=ppt/tags/tag148.xml><?xml version="1.0" encoding="utf-8"?>
<p:tagLst xmlns:a="http://schemas.openxmlformats.org/drawingml/2006/main" xmlns:r="http://schemas.openxmlformats.org/officeDocument/2006/relationships" xmlns:p="http://schemas.openxmlformats.org/presentationml/2006/main">
  <p:tag name="NUM" val="9"/>
</p:tagLst>
</file>

<file path=ppt/tags/tag149.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11"/>
</p:tagLst>
</file>

<file path=ppt/tags/tag150.xml><?xml version="1.0" encoding="utf-8"?>
<p:tagLst xmlns:a="http://schemas.openxmlformats.org/drawingml/2006/main" xmlns:r="http://schemas.openxmlformats.org/officeDocument/2006/relationships" xmlns:p="http://schemas.openxmlformats.org/presentationml/2006/main">
  <p:tag name="NUM" val="6"/>
</p:tagLst>
</file>

<file path=ppt/tags/tag151.xml><?xml version="1.0" encoding="utf-8"?>
<p:tagLst xmlns:a="http://schemas.openxmlformats.org/drawingml/2006/main" xmlns:r="http://schemas.openxmlformats.org/officeDocument/2006/relationships" xmlns:p="http://schemas.openxmlformats.org/presentationml/2006/main">
  <p:tag name="NUM" val="3"/>
</p:tagLst>
</file>

<file path=ppt/tags/tag152.xml><?xml version="1.0" encoding="utf-8"?>
<p:tagLst xmlns:a="http://schemas.openxmlformats.org/drawingml/2006/main" xmlns:r="http://schemas.openxmlformats.org/officeDocument/2006/relationships" xmlns:p="http://schemas.openxmlformats.org/presentationml/2006/main">
  <p:tag name="NUM" val="6"/>
</p:tagLst>
</file>

<file path=ppt/tags/tag153.xml><?xml version="1.0" encoding="utf-8"?>
<p:tagLst xmlns:a="http://schemas.openxmlformats.org/drawingml/2006/main" xmlns:r="http://schemas.openxmlformats.org/officeDocument/2006/relationships" xmlns:p="http://schemas.openxmlformats.org/presentationml/2006/main">
  <p:tag name="NUM" val="3"/>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3"/>
</p:tagLst>
</file>

<file path=ppt/tags/tag157.xml><?xml version="1.0" encoding="utf-8"?>
<p:tagLst xmlns:a="http://schemas.openxmlformats.org/drawingml/2006/main" xmlns:r="http://schemas.openxmlformats.org/officeDocument/2006/relationships" xmlns:p="http://schemas.openxmlformats.org/presentationml/2006/main">
  <p:tag name="NUM" val="6"/>
</p:tagLst>
</file>

<file path=ppt/tags/tag158.xml><?xml version="1.0" encoding="utf-8"?>
<p:tagLst xmlns:a="http://schemas.openxmlformats.org/drawingml/2006/main" xmlns:r="http://schemas.openxmlformats.org/officeDocument/2006/relationships" xmlns:p="http://schemas.openxmlformats.org/presentationml/2006/main">
  <p:tag name="NUM" val="7"/>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7"/>
</p:tagLst>
</file>

<file path=ppt/tags/tag162.xml><?xml version="1.0" encoding="utf-8"?>
<p:tagLst xmlns:a="http://schemas.openxmlformats.org/drawingml/2006/main" xmlns:r="http://schemas.openxmlformats.org/officeDocument/2006/relationships" xmlns:p="http://schemas.openxmlformats.org/presentationml/2006/main">
  <p:tag name="NUM" val="9"/>
</p:tagLst>
</file>

<file path=ppt/tags/tag163.xml><?xml version="1.0" encoding="utf-8"?>
<p:tagLst xmlns:a="http://schemas.openxmlformats.org/drawingml/2006/main" xmlns:r="http://schemas.openxmlformats.org/officeDocument/2006/relationships" xmlns:p="http://schemas.openxmlformats.org/presentationml/2006/main">
  <p:tag name="NUM" val="3"/>
</p:tagLst>
</file>

<file path=ppt/tags/tag164.xml><?xml version="1.0" encoding="utf-8"?>
<p:tagLst xmlns:a="http://schemas.openxmlformats.org/drawingml/2006/main" xmlns:r="http://schemas.openxmlformats.org/officeDocument/2006/relationships" xmlns:p="http://schemas.openxmlformats.org/presentationml/2006/main">
  <p:tag name="NUM" val="6"/>
</p:tagLst>
</file>

<file path=ppt/tags/tag165.xml><?xml version="1.0" encoding="utf-8"?>
<p:tagLst xmlns:a="http://schemas.openxmlformats.org/drawingml/2006/main" xmlns:r="http://schemas.openxmlformats.org/officeDocument/2006/relationships" xmlns:p="http://schemas.openxmlformats.org/presentationml/2006/main">
  <p:tag name="NUM" val="3"/>
</p:tagLst>
</file>

<file path=ppt/tags/tag166.xml><?xml version="1.0" encoding="utf-8"?>
<p:tagLst xmlns:a="http://schemas.openxmlformats.org/drawingml/2006/main" xmlns:r="http://schemas.openxmlformats.org/officeDocument/2006/relationships" xmlns:p="http://schemas.openxmlformats.org/presentationml/2006/main">
  <p:tag name="NUM" val="6"/>
</p:tagLst>
</file>

<file path=ppt/tags/tag167.xml><?xml version="1.0" encoding="utf-8"?>
<p:tagLst xmlns:a="http://schemas.openxmlformats.org/drawingml/2006/main" xmlns:r="http://schemas.openxmlformats.org/officeDocument/2006/relationships" xmlns:p="http://schemas.openxmlformats.org/presentationml/2006/main">
  <p:tag name="NUM" val="3"/>
</p:tagLst>
</file>

<file path=ppt/tags/tag168.xml><?xml version="1.0" encoding="utf-8"?>
<p:tagLst xmlns:a="http://schemas.openxmlformats.org/drawingml/2006/main" xmlns:r="http://schemas.openxmlformats.org/officeDocument/2006/relationships" xmlns:p="http://schemas.openxmlformats.org/presentationml/2006/main">
  <p:tag name="NUM" val="6"/>
</p:tagLst>
</file>

<file path=ppt/tags/tag169.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70.xml><?xml version="1.0" encoding="utf-8"?>
<p:tagLst xmlns:a="http://schemas.openxmlformats.org/drawingml/2006/main" xmlns:r="http://schemas.openxmlformats.org/officeDocument/2006/relationships" xmlns:p="http://schemas.openxmlformats.org/presentationml/2006/main">
  <p:tag name="NUM" val="2"/>
</p:tagLst>
</file>

<file path=ppt/tags/tag171.xml><?xml version="1.0" encoding="utf-8"?>
<p:tagLst xmlns:a="http://schemas.openxmlformats.org/drawingml/2006/main" xmlns:r="http://schemas.openxmlformats.org/officeDocument/2006/relationships" xmlns:p="http://schemas.openxmlformats.org/presentationml/2006/main">
  <p:tag name="NUM" val="3"/>
</p:tagLst>
</file>

<file path=ppt/tags/tag172.xml><?xml version="1.0" encoding="utf-8"?>
<p:tagLst xmlns:a="http://schemas.openxmlformats.org/drawingml/2006/main" xmlns:r="http://schemas.openxmlformats.org/officeDocument/2006/relationships" xmlns:p="http://schemas.openxmlformats.org/presentationml/2006/main">
  <p:tag name="NUM" val="6"/>
</p:tagLst>
</file>

<file path=ppt/tags/tag173.xml><?xml version="1.0" encoding="utf-8"?>
<p:tagLst xmlns:a="http://schemas.openxmlformats.org/drawingml/2006/main" xmlns:r="http://schemas.openxmlformats.org/officeDocument/2006/relationships" xmlns:p="http://schemas.openxmlformats.org/presentationml/2006/main">
  <p:tag name="NUM" val="7"/>
</p:tagLst>
</file>

<file path=ppt/tags/tag174.xml><?xml version="1.0" encoding="utf-8"?>
<p:tagLst xmlns:a="http://schemas.openxmlformats.org/drawingml/2006/main" xmlns:r="http://schemas.openxmlformats.org/officeDocument/2006/relationships" xmlns:p="http://schemas.openxmlformats.org/presentationml/2006/main">
  <p:tag name="NUM" val="3"/>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7"/>
</p:tagLst>
</file>

<file path=ppt/tags/tag177.xml><?xml version="1.0" encoding="utf-8"?>
<p:tagLst xmlns:a="http://schemas.openxmlformats.org/drawingml/2006/main" xmlns:r="http://schemas.openxmlformats.org/officeDocument/2006/relationships" xmlns:p="http://schemas.openxmlformats.org/presentationml/2006/main">
  <p:tag name="NUM" val="6"/>
</p:tagLst>
</file>

<file path=ppt/tags/tag178.xml><?xml version="1.0" encoding="utf-8"?>
<p:tagLst xmlns:a="http://schemas.openxmlformats.org/drawingml/2006/main" xmlns:r="http://schemas.openxmlformats.org/officeDocument/2006/relationships" xmlns:p="http://schemas.openxmlformats.org/presentationml/2006/main">
  <p:tag name="NUM" val="3"/>
</p:tagLst>
</file>

<file path=ppt/tags/tag179.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7"/>
</p:tagLst>
</file>

<file path=ppt/tags/tag180.xml><?xml version="1.0" encoding="utf-8"?>
<p:tagLst xmlns:a="http://schemas.openxmlformats.org/drawingml/2006/main" xmlns:r="http://schemas.openxmlformats.org/officeDocument/2006/relationships" xmlns:p="http://schemas.openxmlformats.org/presentationml/2006/main">
  <p:tag name="NUM" val="3"/>
</p:tagLst>
</file>

<file path=ppt/tags/tag181.xml><?xml version="1.0" encoding="utf-8"?>
<p:tagLst xmlns:a="http://schemas.openxmlformats.org/drawingml/2006/main" xmlns:r="http://schemas.openxmlformats.org/officeDocument/2006/relationships" xmlns:p="http://schemas.openxmlformats.org/presentationml/2006/main">
  <p:tag name="NUM" val="6"/>
</p:tagLst>
</file>

<file path=ppt/tags/tag182.xml><?xml version="1.0" encoding="utf-8"?>
<p:tagLst xmlns:a="http://schemas.openxmlformats.org/drawingml/2006/main" xmlns:r="http://schemas.openxmlformats.org/officeDocument/2006/relationships" xmlns:p="http://schemas.openxmlformats.org/presentationml/2006/main">
  <p:tag name="NUM" val="7"/>
</p:tagLst>
</file>

<file path=ppt/tags/tag183.xml><?xml version="1.0" encoding="utf-8"?>
<p:tagLst xmlns:a="http://schemas.openxmlformats.org/drawingml/2006/main" xmlns:r="http://schemas.openxmlformats.org/officeDocument/2006/relationships" xmlns:p="http://schemas.openxmlformats.org/presentationml/2006/main">
  <p:tag name="NUM" val="3"/>
</p:tagLst>
</file>

<file path=ppt/tags/tag184.xml><?xml version="1.0" encoding="utf-8"?>
<p:tagLst xmlns:a="http://schemas.openxmlformats.org/drawingml/2006/main" xmlns:r="http://schemas.openxmlformats.org/officeDocument/2006/relationships" xmlns:p="http://schemas.openxmlformats.org/presentationml/2006/main">
  <p:tag name="NUM" val="7"/>
</p:tagLst>
</file>

<file path=ppt/tags/tag185.xml><?xml version="1.0" encoding="utf-8"?>
<p:tagLst xmlns:a="http://schemas.openxmlformats.org/drawingml/2006/main" xmlns:r="http://schemas.openxmlformats.org/officeDocument/2006/relationships" xmlns:p="http://schemas.openxmlformats.org/presentationml/2006/main">
  <p:tag name="NUM" val="16"/>
</p:tagLst>
</file>

<file path=ppt/tags/tag186.xml><?xml version="1.0" encoding="utf-8"?>
<p:tagLst xmlns:a="http://schemas.openxmlformats.org/drawingml/2006/main" xmlns:r="http://schemas.openxmlformats.org/officeDocument/2006/relationships" xmlns:p="http://schemas.openxmlformats.org/presentationml/2006/main">
  <p:tag name="NUM" val="3"/>
</p:tagLst>
</file>

<file path=ppt/tags/tag187.xml><?xml version="1.0" encoding="utf-8"?>
<p:tagLst xmlns:a="http://schemas.openxmlformats.org/drawingml/2006/main" xmlns:r="http://schemas.openxmlformats.org/officeDocument/2006/relationships" xmlns:p="http://schemas.openxmlformats.org/presentationml/2006/main">
  <p:tag name="NUM" val="7"/>
</p:tagLst>
</file>

<file path=ppt/tags/tag188.xml><?xml version="1.0" encoding="utf-8"?>
<p:tagLst xmlns:a="http://schemas.openxmlformats.org/drawingml/2006/main" xmlns:r="http://schemas.openxmlformats.org/officeDocument/2006/relationships" xmlns:p="http://schemas.openxmlformats.org/presentationml/2006/main">
  <p:tag name="NUM" val="3"/>
</p:tagLst>
</file>

<file path=ppt/tags/tag189.xml><?xml version="1.0" encoding="utf-8"?>
<p:tagLst xmlns:a="http://schemas.openxmlformats.org/drawingml/2006/main" xmlns:r="http://schemas.openxmlformats.org/officeDocument/2006/relationships" xmlns:p="http://schemas.openxmlformats.org/presentationml/2006/main">
  <p:tag name="NUM" val="12"/>
</p:tagLst>
</file>

<file path=ppt/tags/tag19.xml><?xml version="1.0" encoding="utf-8"?>
<p:tagLst xmlns:a="http://schemas.openxmlformats.org/drawingml/2006/main" xmlns:r="http://schemas.openxmlformats.org/officeDocument/2006/relationships" xmlns:p="http://schemas.openxmlformats.org/presentationml/2006/main">
  <p:tag name="NUM" val="8"/>
</p:tagLst>
</file>

<file path=ppt/tags/tag190.xml><?xml version="1.0" encoding="utf-8"?>
<p:tagLst xmlns:a="http://schemas.openxmlformats.org/drawingml/2006/main" xmlns:r="http://schemas.openxmlformats.org/officeDocument/2006/relationships" xmlns:p="http://schemas.openxmlformats.org/presentationml/2006/main">
  <p:tag name="NUM" val="3"/>
</p:tagLst>
</file>

<file path=ppt/tags/tag191.xml><?xml version="1.0" encoding="utf-8"?>
<p:tagLst xmlns:a="http://schemas.openxmlformats.org/drawingml/2006/main" xmlns:r="http://schemas.openxmlformats.org/officeDocument/2006/relationships" xmlns:p="http://schemas.openxmlformats.org/presentationml/2006/main">
  <p:tag name="NUM" val="7"/>
</p:tagLst>
</file>

<file path=ppt/tags/tag192.xml><?xml version="1.0" encoding="utf-8"?>
<p:tagLst xmlns:a="http://schemas.openxmlformats.org/drawingml/2006/main" xmlns:r="http://schemas.openxmlformats.org/officeDocument/2006/relationships" xmlns:p="http://schemas.openxmlformats.org/presentationml/2006/main">
  <p:tag name="NUM" val="9"/>
</p:tagLst>
</file>

<file path=ppt/tags/tag193.xml><?xml version="1.0" encoding="utf-8"?>
<p:tagLst xmlns:a="http://schemas.openxmlformats.org/drawingml/2006/main" xmlns:r="http://schemas.openxmlformats.org/officeDocument/2006/relationships" xmlns:p="http://schemas.openxmlformats.org/presentationml/2006/main">
  <p:tag name="NUM" val="3"/>
</p:tagLst>
</file>

<file path=ppt/tags/tag194.xml><?xml version="1.0" encoding="utf-8"?>
<p:tagLst xmlns:a="http://schemas.openxmlformats.org/drawingml/2006/main" xmlns:r="http://schemas.openxmlformats.org/officeDocument/2006/relationships" xmlns:p="http://schemas.openxmlformats.org/presentationml/2006/main">
  <p:tag name="NUM" val="3"/>
</p:tagLst>
</file>

<file path=ppt/tags/tag195.xml><?xml version="1.0" encoding="utf-8"?>
<p:tagLst xmlns:a="http://schemas.openxmlformats.org/drawingml/2006/main" xmlns:r="http://schemas.openxmlformats.org/officeDocument/2006/relationships" xmlns:p="http://schemas.openxmlformats.org/presentationml/2006/main">
  <p:tag name="NUM" val="3"/>
</p:tagLst>
</file>

<file path=ppt/tags/tag196.xml><?xml version="1.0" encoding="utf-8"?>
<p:tagLst xmlns:a="http://schemas.openxmlformats.org/drawingml/2006/main" xmlns:r="http://schemas.openxmlformats.org/officeDocument/2006/relationships" xmlns:p="http://schemas.openxmlformats.org/presentationml/2006/main">
  <p:tag name="NUM" val="3"/>
</p:tagLst>
</file>

<file path=ppt/tags/tag197.xml><?xml version="1.0" encoding="utf-8"?>
<p:tagLst xmlns:a="http://schemas.openxmlformats.org/drawingml/2006/main" xmlns:r="http://schemas.openxmlformats.org/officeDocument/2006/relationships" xmlns:p="http://schemas.openxmlformats.org/presentationml/2006/main">
  <p:tag name="NUM" val="1"/>
</p:tagLst>
</file>

<file path=ppt/tags/tag198.xml><?xml version="1.0" encoding="utf-8"?>
<p:tagLst xmlns:a="http://schemas.openxmlformats.org/drawingml/2006/main" xmlns:r="http://schemas.openxmlformats.org/officeDocument/2006/relationships" xmlns:p="http://schemas.openxmlformats.org/presentationml/2006/main">
  <p:tag name="NUM" val="2"/>
</p:tagLst>
</file>

<file path=ppt/tags/tag19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0"/>
</p:tagLst>
</file>

<file path=ppt/tags/tag200.xml><?xml version="1.0" encoding="utf-8"?>
<p:tagLst xmlns:a="http://schemas.openxmlformats.org/drawingml/2006/main" xmlns:r="http://schemas.openxmlformats.org/officeDocument/2006/relationships" xmlns:p="http://schemas.openxmlformats.org/presentationml/2006/main">
  <p:tag name="NUM" val="4"/>
</p:tagLst>
</file>

<file path=ppt/tags/tag201.xml><?xml version="1.0" encoding="utf-8"?>
<p:tagLst xmlns:a="http://schemas.openxmlformats.org/drawingml/2006/main" xmlns:r="http://schemas.openxmlformats.org/officeDocument/2006/relationships" xmlns:p="http://schemas.openxmlformats.org/presentationml/2006/main">
  <p:tag name="NUM" val="6"/>
</p:tagLst>
</file>

<file path=ppt/tags/tag202.xml><?xml version="1.0" encoding="utf-8"?>
<p:tagLst xmlns:a="http://schemas.openxmlformats.org/drawingml/2006/main" xmlns:r="http://schemas.openxmlformats.org/officeDocument/2006/relationships" xmlns:p="http://schemas.openxmlformats.org/presentationml/2006/main">
  <p:tag name="NUM" val="3"/>
</p:tagLst>
</file>

<file path=ppt/tags/tag203.xml><?xml version="1.0" encoding="utf-8"?>
<p:tagLst xmlns:a="http://schemas.openxmlformats.org/drawingml/2006/main" xmlns:r="http://schemas.openxmlformats.org/officeDocument/2006/relationships" xmlns:p="http://schemas.openxmlformats.org/presentationml/2006/main">
  <p:tag name="NUM" val="7"/>
</p:tagLst>
</file>

<file path=ppt/tags/tag204.xml><?xml version="1.0" encoding="utf-8"?>
<p:tagLst xmlns:a="http://schemas.openxmlformats.org/drawingml/2006/main" xmlns:r="http://schemas.openxmlformats.org/officeDocument/2006/relationships" xmlns:p="http://schemas.openxmlformats.org/presentationml/2006/main">
  <p:tag name="NUM" val="4"/>
</p:tagLst>
</file>

<file path=ppt/tags/tag205.xml><?xml version="1.0" encoding="utf-8"?>
<p:tagLst xmlns:a="http://schemas.openxmlformats.org/drawingml/2006/main" xmlns:r="http://schemas.openxmlformats.org/officeDocument/2006/relationships" xmlns:p="http://schemas.openxmlformats.org/presentationml/2006/main">
  <p:tag name="NUM" val="8"/>
</p:tagLst>
</file>

<file path=ppt/tags/tag206.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12"/>
</p:tagLst>
</file>

<file path=ppt/tags/tag22.xml><?xml version="1.0" encoding="utf-8"?>
<p:tagLst xmlns:a="http://schemas.openxmlformats.org/drawingml/2006/main" xmlns:r="http://schemas.openxmlformats.org/officeDocument/2006/relationships" xmlns:p="http://schemas.openxmlformats.org/presentationml/2006/main">
  <p:tag name="NUM" val="16"/>
</p:tagLst>
</file>

<file path=ppt/tags/tag23.xml><?xml version="1.0" encoding="utf-8"?>
<p:tagLst xmlns:a="http://schemas.openxmlformats.org/drawingml/2006/main" xmlns:r="http://schemas.openxmlformats.org/officeDocument/2006/relationships" xmlns:p="http://schemas.openxmlformats.org/presentationml/2006/main">
  <p:tag name="NUM" val="18"/>
</p:tagLst>
</file>

<file path=ppt/tags/tag24.xml><?xml version="1.0" encoding="utf-8"?>
<p:tagLst xmlns:a="http://schemas.openxmlformats.org/drawingml/2006/main" xmlns:r="http://schemas.openxmlformats.org/officeDocument/2006/relationships" xmlns:p="http://schemas.openxmlformats.org/presentationml/2006/main">
  <p:tag name="NUM" val="9"/>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11"/>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6"/>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7"/>
</p:tagLst>
</file>

<file path=ppt/tags/tag52.xml><?xml version="1.0" encoding="utf-8"?>
<p:tagLst xmlns:a="http://schemas.openxmlformats.org/drawingml/2006/main" xmlns:r="http://schemas.openxmlformats.org/officeDocument/2006/relationships" xmlns:p="http://schemas.openxmlformats.org/presentationml/2006/main">
  <p:tag name="NUM" val="8"/>
</p:tagLst>
</file>

<file path=ppt/tags/tag53.xml><?xml version="1.0" encoding="utf-8"?>
<p:tagLst xmlns:a="http://schemas.openxmlformats.org/drawingml/2006/main" xmlns:r="http://schemas.openxmlformats.org/officeDocument/2006/relationships" xmlns:p="http://schemas.openxmlformats.org/presentationml/2006/main">
  <p:tag name="NUM" val="9"/>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12"/>
</p:tagLst>
</file>

<file path=ppt/tags/tag77.xml><?xml version="1.0" encoding="utf-8"?>
<p:tagLst xmlns:a="http://schemas.openxmlformats.org/drawingml/2006/main" xmlns:r="http://schemas.openxmlformats.org/officeDocument/2006/relationships" xmlns:p="http://schemas.openxmlformats.org/presentationml/2006/main">
  <p:tag name="NUM" val="18"/>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6"/>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4"/>
</p:tagLst>
</file>

<file path=ppt/tags/tag87.xml><?xml version="1.0" encoding="utf-8"?>
<p:tagLst xmlns:a="http://schemas.openxmlformats.org/drawingml/2006/main" xmlns:r="http://schemas.openxmlformats.org/officeDocument/2006/relationships" xmlns:p="http://schemas.openxmlformats.org/presentationml/2006/main">
  <p:tag name="NUM" val="6"/>
</p:tagLst>
</file>

<file path=ppt/tags/tag88.xml><?xml version="1.0" encoding="utf-8"?>
<p:tagLst xmlns:a="http://schemas.openxmlformats.org/drawingml/2006/main" xmlns:r="http://schemas.openxmlformats.org/officeDocument/2006/relationships" xmlns:p="http://schemas.openxmlformats.org/presentationml/2006/main">
  <p:tag name="NUM" val="7"/>
</p:tagLst>
</file>

<file path=ppt/tags/tag89.xml><?xml version="1.0" encoding="utf-8"?>
<p:tagLst xmlns:a="http://schemas.openxmlformats.org/drawingml/2006/main" xmlns:r="http://schemas.openxmlformats.org/officeDocument/2006/relationships" xmlns:p="http://schemas.openxmlformats.org/presentationml/2006/main">
  <p:tag name="NUM" val="8"/>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9"/>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7"/>
</p:tagLst>
</file>

<file path=ppt/tags/tag97.xml><?xml version="1.0" encoding="utf-8"?>
<p:tagLst xmlns:a="http://schemas.openxmlformats.org/drawingml/2006/main" xmlns:r="http://schemas.openxmlformats.org/officeDocument/2006/relationships" xmlns:p="http://schemas.openxmlformats.org/presentationml/2006/main">
  <p:tag name="NUM" val="9"/>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24293</TotalTime>
  <Words>3848</Words>
  <PresentationFormat>Personnalisé</PresentationFormat>
  <Paragraphs>796</Paragraphs>
  <Slides>112</Slides>
  <Notes>1</Notes>
  <HiddenSlides>0</HiddenSlides>
  <MMClips>2</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112</vt:i4>
      </vt:variant>
    </vt:vector>
  </HeadingPairs>
  <TitlesOfParts>
    <vt:vector size="122" baseType="lpstr">
      <vt:lpstr>Carelia</vt:lpstr>
      <vt:lpstr>Algerian</vt:lpstr>
      <vt:lpstr>Times New Roman</vt:lpstr>
      <vt:lpstr>Calibri</vt:lpstr>
      <vt:lpstr>Abadi</vt:lpstr>
      <vt:lpstr>Dosis</vt:lpstr>
      <vt:lpstr>Arial</vt:lpstr>
      <vt:lpstr>Microsoft Uighur</vt:lpstr>
      <vt:lpstr>Arimo Italics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terms:modified xsi:type="dcterms:W3CDTF">2025-09-16T19:50:49Z</dcterms:modified>
  <dc:identifier>DAFtlvZnwz4</dc:identifier>
</cp:coreProperties>
</file>