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82-4F7F-97AD-3DE2F42FF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7307327"/>
        <c:axId val="567310207"/>
      </c:barChart>
      <c:catAx>
        <c:axId val="567307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310207"/>
        <c:crosses val="autoZero"/>
        <c:auto val="1"/>
        <c:lblAlgn val="ctr"/>
        <c:lblOffset val="100"/>
        <c:noMultiLvlLbl val="0"/>
      </c:catAx>
      <c:valAx>
        <c:axId val="567310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307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CBC07-EC10-101C-DE95-2E5B613E7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3777E0-78EB-733B-DE2A-0822509B7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E42FF1-7A9A-0C75-1CB6-528CBF56F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80957-E6A2-6661-0210-4D973E9F3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6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1FC0E-2AB4-DBBF-3FB2-7113F054F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8A03396-4256-06B4-13D4-C761FCEA436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A03396-4256-06B4-13D4-C761FCEA4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36B63224-FD32-415E-5A8E-711C4D90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Column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8CE161E-C009-10C9-41FE-6983C94BF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8887663-8DCD-1385-8F60-0B5EB5ACB4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A6AC027-0C70-2523-D2B3-F7BB6C6D2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56EC6232-452E-A58B-B024-A5D55B222B45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074DF52-D2B3-8F24-0188-B1261CAA3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6A697BC-9A75-222C-6E8F-23C0B41EF9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5888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86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Column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197</cp:revision>
  <dcterms:created xsi:type="dcterms:W3CDTF">2025-07-09T10:57:17Z</dcterms:created>
  <dcterms:modified xsi:type="dcterms:W3CDTF">2025-10-22T09:56:18Z</dcterms:modified>
  <cp:category/>
</cp:coreProperties>
</file>