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2" r:id="rId3"/>
    <p:sldId id="293" r:id="rId4"/>
    <p:sldId id="274" r:id="rId5"/>
    <p:sldId id="294" r:id="rId6"/>
    <p:sldId id="29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301366-D603-476B-84BC-B73C9D87DD4E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69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2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2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D301366-D603-476B-84BC-B73C9D87DD4E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43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6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6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3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16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D301366-D603-476B-84BC-B73C9D87DD4E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724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D301366-D603-476B-84BC-B73C9D87DD4E}" type="datetimeFigureOut">
              <a:rPr lang="en-US" smtClean="0"/>
              <a:t>15/05/2025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NGÀN NĂM BỀN VỮNG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966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07926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ĐK.</a:t>
            </a:r>
            <a:r>
              <a:rPr lang="vi-VN" sz="6600" b="1" dirty="0"/>
              <a:t> </a:t>
            </a:r>
            <a:r>
              <a:rPr lang="en-US" sz="7200" b="1" dirty="0" err="1" smtClean="0"/>
              <a:t>Đời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nọ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tới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kia</a:t>
            </a:r>
            <a:r>
              <a:rPr lang="en-US" sz="7200" b="1" dirty="0" smtClean="0"/>
              <a:t>, </a:t>
            </a:r>
            <a:r>
              <a:rPr lang="en-US" sz="7200" b="1" dirty="0" err="1" smtClean="0"/>
              <a:t>ngàn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năm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bền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vững</a:t>
            </a:r>
            <a:r>
              <a:rPr lang="en-US" sz="7200" b="1" dirty="0" smtClean="0"/>
              <a:t>. </a:t>
            </a:r>
            <a:r>
              <a:rPr lang="en-US" sz="7200" b="1" dirty="0" err="1" smtClean="0"/>
              <a:t>Thánh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Tâm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Chúa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vẫn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hằng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vẫn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hằng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một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lòng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nuôi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dưỡng</a:t>
            </a:r>
            <a:r>
              <a:rPr lang="en-US" sz="7200" b="1" dirty="0" smtClean="0"/>
              <a:t>. 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88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07926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ĐK.</a:t>
            </a:r>
            <a:r>
              <a:rPr lang="vi-VN" sz="6600" b="1" dirty="0"/>
              <a:t> </a:t>
            </a:r>
            <a:r>
              <a:rPr lang="en-US" sz="7200" b="1" dirty="0" smtClean="0"/>
              <a:t>Ý </a:t>
            </a:r>
            <a:r>
              <a:rPr lang="en-US" sz="7200" b="1" dirty="0" err="1" smtClean="0"/>
              <a:t>định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cứu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dân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khỏi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tay</a:t>
            </a:r>
            <a:r>
              <a:rPr lang="en-US" sz="7200" b="1" dirty="0" smtClean="0"/>
              <a:t> (</a:t>
            </a:r>
            <a:r>
              <a:rPr lang="en-US" sz="7200" b="1" dirty="0" err="1" smtClean="0"/>
              <a:t>là</a:t>
            </a:r>
            <a:r>
              <a:rPr lang="en-US" sz="7200" b="1" dirty="0" smtClean="0"/>
              <a:t>) </a:t>
            </a:r>
            <a:r>
              <a:rPr lang="en-US" sz="7200" b="1" dirty="0" err="1" smtClean="0"/>
              <a:t>tay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tử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thần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và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nuôi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sống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dân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trong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buổi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cơ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hàn</a:t>
            </a:r>
            <a:r>
              <a:rPr lang="en-US" sz="7200" b="1" dirty="0" smtClean="0"/>
              <a:t>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48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837127"/>
            <a:ext cx="1111463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PK</a:t>
            </a:r>
            <a:r>
              <a:rPr lang="en-US" sz="6000" b="1" dirty="0" smtClean="0">
                <a:solidFill>
                  <a:srgbClr val="FF0000"/>
                </a:solidFill>
              </a:rPr>
              <a:t>.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công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chính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hãy</a:t>
            </a:r>
            <a:r>
              <a:rPr lang="en-US" sz="7200" b="1" dirty="0" smtClean="0"/>
              <a:t> reo </a:t>
            </a:r>
            <a:r>
              <a:rPr lang="en-US" sz="7200" b="1" dirty="0" err="1" smtClean="0"/>
              <a:t>hò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mừng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Chúa</a:t>
            </a:r>
            <a:r>
              <a:rPr lang="en-US" sz="7200" b="1" dirty="0" smtClean="0"/>
              <a:t>. </a:t>
            </a:r>
            <a:r>
              <a:rPr lang="en-US" sz="7200" b="1" dirty="0" err="1" smtClean="0"/>
              <a:t>Kẻ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ngay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lành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nào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cất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tiếng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ngợi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khen</a:t>
            </a:r>
            <a:r>
              <a:rPr lang="vi-VN" sz="6000" b="1" dirty="0" smtClean="0"/>
              <a:t>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69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07926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ĐK.</a:t>
            </a:r>
            <a:r>
              <a:rPr lang="vi-VN" sz="6600" b="1" dirty="0"/>
              <a:t> </a:t>
            </a:r>
            <a:r>
              <a:rPr lang="en-US" sz="7200" b="1" dirty="0" err="1" smtClean="0"/>
              <a:t>Đời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nọ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tới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đời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kia</a:t>
            </a:r>
            <a:r>
              <a:rPr lang="en-US" sz="7200" b="1" dirty="0" smtClean="0"/>
              <a:t>, </a:t>
            </a:r>
            <a:r>
              <a:rPr lang="en-US" sz="7200" b="1" dirty="0" err="1" smtClean="0"/>
              <a:t>ngàn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năm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bền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vững</a:t>
            </a:r>
            <a:r>
              <a:rPr lang="en-US" sz="7200" b="1" dirty="0" smtClean="0"/>
              <a:t>. </a:t>
            </a:r>
            <a:r>
              <a:rPr lang="en-US" sz="7200" b="1" dirty="0" err="1" smtClean="0"/>
              <a:t>Thánh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Tâm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Chúa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vẫn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hằng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vẫn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hằng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một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lòng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nuôi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dưỡng</a:t>
            </a:r>
            <a:r>
              <a:rPr lang="en-US" sz="7200" b="1" dirty="0" smtClean="0"/>
              <a:t>. 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54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07926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</a:rPr>
              <a:t>ĐK.</a:t>
            </a:r>
            <a:r>
              <a:rPr lang="vi-VN" sz="6600" b="1" dirty="0"/>
              <a:t> </a:t>
            </a:r>
            <a:r>
              <a:rPr lang="en-US" sz="7200" b="1" dirty="0" smtClean="0"/>
              <a:t>Ý </a:t>
            </a:r>
            <a:r>
              <a:rPr lang="en-US" sz="7200" b="1" dirty="0" err="1" smtClean="0"/>
              <a:t>định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cứu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dân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khỏi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tay</a:t>
            </a:r>
            <a:r>
              <a:rPr lang="en-US" sz="7200" b="1" dirty="0" smtClean="0"/>
              <a:t> (</a:t>
            </a:r>
            <a:r>
              <a:rPr lang="en-US" sz="7200" b="1" dirty="0" err="1" smtClean="0"/>
              <a:t>là</a:t>
            </a:r>
            <a:r>
              <a:rPr lang="en-US" sz="7200" b="1" dirty="0" smtClean="0"/>
              <a:t>) </a:t>
            </a:r>
            <a:r>
              <a:rPr lang="en-US" sz="7200" b="1" dirty="0" err="1" smtClean="0"/>
              <a:t>tay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tử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thần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và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nuôi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sống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dân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Người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trong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buổi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cơ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hàn</a:t>
            </a:r>
            <a:r>
              <a:rPr lang="en-US" sz="7200" b="1" dirty="0" smtClean="0"/>
              <a:t>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08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140</TotalTime>
  <Words>32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Garamond</vt:lpstr>
      <vt:lpstr>Verdana</vt:lpstr>
      <vt:lpstr>Savon</vt:lpstr>
      <vt:lpstr>NGÀN NĂM BỀN VỮNG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NGÀY ÁNH SÁNG</dc:title>
  <dc:creator>Admin</dc:creator>
  <cp:lastModifiedBy>Windows User</cp:lastModifiedBy>
  <cp:revision>56</cp:revision>
  <dcterms:created xsi:type="dcterms:W3CDTF">2024-12-06T02:45:28Z</dcterms:created>
  <dcterms:modified xsi:type="dcterms:W3CDTF">2025-05-15T01:57:08Z</dcterms:modified>
</cp:coreProperties>
</file>