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81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149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E9BBC-BCA4-53F8-5D80-2FA7FAC76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34BFE519-9D81-7462-B7C3-3F4F41BC9D1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4BFE519-9D81-7462-B7C3-3F4F41BC9D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EF98A4A-FD20-09DF-CBEB-26CF370C6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71737CC-8660-B978-4283-38527AC478FE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5CDB6578-48B6-420A-FC9B-08F61FACFD4D}"/>
              </a:ext>
            </a:extLst>
          </p:cNvPr>
          <p:cNvGrpSpPr/>
          <p:nvPr/>
        </p:nvGrpSpPr>
        <p:grpSpPr>
          <a:xfrm>
            <a:off x="1259525" y="1600199"/>
            <a:ext cx="16001999" cy="7497500"/>
            <a:chOff x="839683" y="1066800"/>
            <a:chExt cx="10667999" cy="4362026"/>
          </a:xfrm>
        </p:grpSpPr>
        <p:sp>
          <p:nvSpPr>
            <p:cNvPr id="3" name="Shape1_20220929_150716">
              <a:extLst>
                <a:ext uri="{FF2B5EF4-FFF2-40B4-BE49-F238E27FC236}">
                  <a16:creationId xmlns:a16="http://schemas.microsoft.com/office/drawing/2014/main" id="{393820EA-6427-A108-E88B-3FB75D19ACE5}"/>
                </a:ext>
              </a:extLst>
            </p:cNvPr>
            <p:cNvSpPr/>
            <p:nvPr/>
          </p:nvSpPr>
          <p:spPr>
            <a:xfrm>
              <a:off x="839683" y="1066800"/>
              <a:ext cx="4089399" cy="4362026"/>
            </a:xfrm>
            <a:custGeom>
              <a:avLst/>
              <a:gdLst/>
              <a:ahLst/>
              <a:cxnLst/>
              <a:rect l="l" t="t" r="r" b="b"/>
              <a:pathLst>
                <a:path w="2891927" h="5618602" extrusionOk="0">
                  <a:moveTo>
                    <a:pt x="2767988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2767988" y="0"/>
                  </a:lnTo>
                  <a:cubicBezTo>
                    <a:pt x="2836450" y="0"/>
                    <a:pt x="2891928" y="55478"/>
                    <a:pt x="2891928" y="123940"/>
                  </a:cubicBezTo>
                  <a:lnTo>
                    <a:pt x="2891928" y="5494663"/>
                  </a:lnTo>
                  <a:cubicBezTo>
                    <a:pt x="2891928" y="5563125"/>
                    <a:pt x="2836450" y="5618603"/>
                    <a:pt x="2767988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" name="Google Shape;3712;p66">
              <a:extLst>
                <a:ext uri="{FF2B5EF4-FFF2-40B4-BE49-F238E27FC236}">
                  <a16:creationId xmlns:a16="http://schemas.microsoft.com/office/drawing/2014/main" id="{3E9375C7-72FA-41C6-6254-3A9E3716F1E8}"/>
                </a:ext>
              </a:extLst>
            </p:cNvPr>
            <p:cNvSpPr/>
            <p:nvPr/>
          </p:nvSpPr>
          <p:spPr>
            <a:xfrm>
              <a:off x="933347" y="1123919"/>
              <a:ext cx="3910433" cy="80447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" name="Google Shape;3718;p66">
              <a:extLst>
                <a:ext uri="{FF2B5EF4-FFF2-40B4-BE49-F238E27FC236}">
                  <a16:creationId xmlns:a16="http://schemas.microsoft.com/office/drawing/2014/main" id="{23067C20-DE78-42AE-C96B-7B85E8446866}"/>
                </a:ext>
              </a:extLst>
            </p:cNvPr>
            <p:cNvSpPr txBox="1"/>
            <p:nvPr/>
          </p:nvSpPr>
          <p:spPr>
            <a:xfrm>
              <a:off x="1030584" y="3833669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719;p66">
              <a:extLst>
                <a:ext uri="{FF2B5EF4-FFF2-40B4-BE49-F238E27FC236}">
                  <a16:creationId xmlns:a16="http://schemas.microsoft.com/office/drawing/2014/main" id="{278B67D9-C94E-48BC-F83F-FB367A1E7EED}"/>
                </a:ext>
              </a:extLst>
            </p:cNvPr>
            <p:cNvSpPr txBox="1"/>
            <p:nvPr/>
          </p:nvSpPr>
          <p:spPr>
            <a:xfrm>
              <a:off x="1030584" y="4193864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" name="Google Shape;3720;p66">
              <a:extLst>
                <a:ext uri="{FF2B5EF4-FFF2-40B4-BE49-F238E27FC236}">
                  <a16:creationId xmlns:a16="http://schemas.microsoft.com/office/drawing/2014/main" id="{FCCBE276-268C-2E98-B720-6244281984F5}"/>
                </a:ext>
              </a:extLst>
            </p:cNvPr>
            <p:cNvSpPr txBox="1"/>
            <p:nvPr/>
          </p:nvSpPr>
          <p:spPr>
            <a:xfrm>
              <a:off x="1030584" y="4554060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" name="Google Shape;3713;p66">
              <a:extLst>
                <a:ext uri="{FF2B5EF4-FFF2-40B4-BE49-F238E27FC236}">
                  <a16:creationId xmlns:a16="http://schemas.microsoft.com/office/drawing/2014/main" id="{9581518F-7601-E2E4-43C1-75E4AC8F282D}"/>
                </a:ext>
              </a:extLst>
            </p:cNvPr>
            <p:cNvSpPr txBox="1"/>
            <p:nvPr/>
          </p:nvSpPr>
          <p:spPr>
            <a:xfrm>
              <a:off x="1030584" y="2032690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0" name="Google Shape;3714;p66">
              <a:extLst>
                <a:ext uri="{FF2B5EF4-FFF2-40B4-BE49-F238E27FC236}">
                  <a16:creationId xmlns:a16="http://schemas.microsoft.com/office/drawing/2014/main" id="{4B895EAE-5F39-CA60-7920-31CE36994307}"/>
                </a:ext>
              </a:extLst>
            </p:cNvPr>
            <p:cNvSpPr txBox="1"/>
            <p:nvPr/>
          </p:nvSpPr>
          <p:spPr>
            <a:xfrm>
              <a:off x="1030584" y="2392887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1" name="Google Shape;3715;p66">
              <a:extLst>
                <a:ext uri="{FF2B5EF4-FFF2-40B4-BE49-F238E27FC236}">
                  <a16:creationId xmlns:a16="http://schemas.microsoft.com/office/drawing/2014/main" id="{40936305-F744-B13E-5F9C-22DB10CC1C10}"/>
                </a:ext>
              </a:extLst>
            </p:cNvPr>
            <p:cNvSpPr txBox="1"/>
            <p:nvPr/>
          </p:nvSpPr>
          <p:spPr>
            <a:xfrm>
              <a:off x="1030584" y="2753081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2" name="Google Shape;3716;p66">
              <a:extLst>
                <a:ext uri="{FF2B5EF4-FFF2-40B4-BE49-F238E27FC236}">
                  <a16:creationId xmlns:a16="http://schemas.microsoft.com/office/drawing/2014/main" id="{A66C8F2E-B8CD-E041-8461-01FDE19E592D}"/>
                </a:ext>
              </a:extLst>
            </p:cNvPr>
            <p:cNvSpPr txBox="1"/>
            <p:nvPr/>
          </p:nvSpPr>
          <p:spPr>
            <a:xfrm>
              <a:off x="1030584" y="3113277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3" name="Google Shape;3717;p66">
              <a:extLst>
                <a:ext uri="{FF2B5EF4-FFF2-40B4-BE49-F238E27FC236}">
                  <a16:creationId xmlns:a16="http://schemas.microsoft.com/office/drawing/2014/main" id="{322AF36A-21A1-5381-BC7B-B3E9A2E033A6}"/>
                </a:ext>
              </a:extLst>
            </p:cNvPr>
            <p:cNvSpPr txBox="1"/>
            <p:nvPr/>
          </p:nvSpPr>
          <p:spPr>
            <a:xfrm>
              <a:off x="1030584" y="3473472"/>
              <a:ext cx="2860140" cy="1976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2207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2207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14" name="Google Shape;3721;p66">
              <a:extLst>
                <a:ext uri="{FF2B5EF4-FFF2-40B4-BE49-F238E27FC236}">
                  <a16:creationId xmlns:a16="http://schemas.microsoft.com/office/drawing/2014/main" id="{BB85CDAD-0079-309B-C4E8-1C9C5B213B62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31158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" name="Google Shape;3722;p66">
              <a:extLst>
                <a:ext uri="{FF2B5EF4-FFF2-40B4-BE49-F238E27FC236}">
                  <a16:creationId xmlns:a16="http://schemas.microsoft.com/office/drawing/2014/main" id="{97044009-8EAC-B448-E72B-861AC4C389F1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671784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3723;p66">
              <a:extLst>
                <a:ext uri="{FF2B5EF4-FFF2-40B4-BE49-F238E27FC236}">
                  <a16:creationId xmlns:a16="http://schemas.microsoft.com/office/drawing/2014/main" id="{F3456348-E00E-37C9-786F-B463E7BA1526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03197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724;p66">
              <a:extLst>
                <a:ext uri="{FF2B5EF4-FFF2-40B4-BE49-F238E27FC236}">
                  <a16:creationId xmlns:a16="http://schemas.microsoft.com/office/drawing/2014/main" id="{A483DDF8-3A93-6C0F-2177-9B52DC54B80B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392177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" name="Google Shape;3725;p66">
              <a:extLst>
                <a:ext uri="{FF2B5EF4-FFF2-40B4-BE49-F238E27FC236}">
                  <a16:creationId xmlns:a16="http://schemas.microsoft.com/office/drawing/2014/main" id="{D47A199F-EBB5-0939-0FA1-D5D479FB6195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752371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3726;p66">
              <a:extLst>
                <a:ext uri="{FF2B5EF4-FFF2-40B4-BE49-F238E27FC236}">
                  <a16:creationId xmlns:a16="http://schemas.microsoft.com/office/drawing/2014/main" id="{F9155D8B-A004-B9F9-43C4-AB615541BD4C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112566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0" name="Google Shape;3727;p66">
              <a:extLst>
                <a:ext uri="{FF2B5EF4-FFF2-40B4-BE49-F238E27FC236}">
                  <a16:creationId xmlns:a16="http://schemas.microsoft.com/office/drawing/2014/main" id="{E8FC03AD-2D3B-0210-3BAA-97EF5F070F2D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472762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1" name="Google Shape;3728;p66">
              <a:extLst>
                <a:ext uri="{FF2B5EF4-FFF2-40B4-BE49-F238E27FC236}">
                  <a16:creationId xmlns:a16="http://schemas.microsoft.com/office/drawing/2014/main" id="{17737F6E-7136-A47F-7C9A-22A617D1621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832958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" name="Shape2_20220929_150716">
              <a:extLst>
                <a:ext uri="{FF2B5EF4-FFF2-40B4-BE49-F238E27FC236}">
                  <a16:creationId xmlns:a16="http://schemas.microsoft.com/office/drawing/2014/main" id="{6841F7F4-F3B1-F3BF-C286-EC94760579D7}"/>
                </a:ext>
              </a:extLst>
            </p:cNvPr>
            <p:cNvSpPr/>
            <p:nvPr/>
          </p:nvSpPr>
          <p:spPr>
            <a:xfrm>
              <a:off x="7576560" y="1066800"/>
              <a:ext cx="1301663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3" name="Shape3_20220929_150716">
              <a:extLst>
                <a:ext uri="{FF2B5EF4-FFF2-40B4-BE49-F238E27FC236}">
                  <a16:creationId xmlns:a16="http://schemas.microsoft.com/office/drawing/2014/main" id="{EA60AD26-E44D-40EE-2AB7-475C0EB5044B}"/>
                </a:ext>
              </a:extLst>
            </p:cNvPr>
            <p:cNvSpPr/>
            <p:nvPr/>
          </p:nvSpPr>
          <p:spPr>
            <a:xfrm>
              <a:off x="4947101" y="1066800"/>
              <a:ext cx="1301663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4" name="Google Shape;3730;p66">
              <a:extLst>
                <a:ext uri="{FF2B5EF4-FFF2-40B4-BE49-F238E27FC236}">
                  <a16:creationId xmlns:a16="http://schemas.microsoft.com/office/drawing/2014/main" id="{52E7AA74-56E3-7033-4272-B766144F8D1C}"/>
                </a:ext>
              </a:extLst>
            </p:cNvPr>
            <p:cNvSpPr/>
            <p:nvPr/>
          </p:nvSpPr>
          <p:spPr>
            <a:xfrm>
              <a:off x="5005265" y="1123919"/>
              <a:ext cx="1197532" cy="80447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5" name="Google Shape;3731;p66">
              <a:extLst>
                <a:ext uri="{FF2B5EF4-FFF2-40B4-BE49-F238E27FC236}">
                  <a16:creationId xmlns:a16="http://schemas.microsoft.com/office/drawing/2014/main" id="{525927E0-BABB-E21F-A92F-2F54B4693EB2}"/>
                </a:ext>
              </a:extLst>
            </p:cNvPr>
            <p:cNvSpPr/>
            <p:nvPr/>
          </p:nvSpPr>
          <p:spPr>
            <a:xfrm>
              <a:off x="5010706" y="4933092"/>
              <a:ext cx="1197532" cy="442652"/>
            </a:xfrm>
            <a:prstGeom prst="roundRect">
              <a:avLst>
                <a:gd name="adj" fmla="val 115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26" name="Google Shape;3732;p66">
              <a:extLst>
                <a:ext uri="{FF2B5EF4-FFF2-40B4-BE49-F238E27FC236}">
                  <a16:creationId xmlns:a16="http://schemas.microsoft.com/office/drawing/2014/main" id="{77C15804-FA3D-FE6B-DD07-7614854CA7D2}"/>
                </a:ext>
              </a:extLst>
            </p:cNvPr>
            <p:cNvSpPr txBox="1"/>
            <p:nvPr/>
          </p:nvSpPr>
          <p:spPr>
            <a:xfrm>
              <a:off x="5141213" y="1210777"/>
              <a:ext cx="925635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7" name="Google Shape;3733;p66">
              <a:extLst>
                <a:ext uri="{FF2B5EF4-FFF2-40B4-BE49-F238E27FC236}">
                  <a16:creationId xmlns:a16="http://schemas.microsoft.com/office/drawing/2014/main" id="{A48F2773-6C2E-2A15-991D-29E82B66A1E1}"/>
                </a:ext>
              </a:extLst>
            </p:cNvPr>
            <p:cNvSpPr txBox="1"/>
            <p:nvPr/>
          </p:nvSpPr>
          <p:spPr>
            <a:xfrm>
              <a:off x="5209272" y="1548323"/>
              <a:ext cx="789516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8" name="Shape1_20221014_120843">
              <a:extLst>
                <a:ext uri="{FF2B5EF4-FFF2-40B4-BE49-F238E27FC236}">
                  <a16:creationId xmlns:a16="http://schemas.microsoft.com/office/drawing/2014/main" id="{668DDEBA-6307-5EEB-B9CB-198218B8CF8D}"/>
                </a:ext>
              </a:extLst>
            </p:cNvPr>
            <p:cNvSpPr/>
            <p:nvPr/>
          </p:nvSpPr>
          <p:spPr>
            <a:xfrm>
              <a:off x="5574830" y="460332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9" name="Shape2_20221014_120843">
              <a:extLst>
                <a:ext uri="{FF2B5EF4-FFF2-40B4-BE49-F238E27FC236}">
                  <a16:creationId xmlns:a16="http://schemas.microsoft.com/office/drawing/2014/main" id="{9291A5C6-67F1-A08C-390C-9ADDCECE87ED}"/>
                </a:ext>
              </a:extLst>
            </p:cNvPr>
            <p:cNvSpPr/>
            <p:nvPr/>
          </p:nvSpPr>
          <p:spPr>
            <a:xfrm>
              <a:off x="5574830" y="460332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0" name="Shape3_20221014_120843">
              <a:extLst>
                <a:ext uri="{FF2B5EF4-FFF2-40B4-BE49-F238E27FC236}">
                  <a16:creationId xmlns:a16="http://schemas.microsoft.com/office/drawing/2014/main" id="{46599DD5-E0C9-8F0D-556F-03E30DFF20E0}"/>
                </a:ext>
              </a:extLst>
            </p:cNvPr>
            <p:cNvSpPr/>
            <p:nvPr/>
          </p:nvSpPr>
          <p:spPr>
            <a:xfrm>
              <a:off x="5574830" y="424314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1" name="Shape4_20221014_120843">
              <a:extLst>
                <a:ext uri="{FF2B5EF4-FFF2-40B4-BE49-F238E27FC236}">
                  <a16:creationId xmlns:a16="http://schemas.microsoft.com/office/drawing/2014/main" id="{1BD59053-4621-7457-4751-BF8F633E7B7D}"/>
                </a:ext>
              </a:extLst>
            </p:cNvPr>
            <p:cNvSpPr/>
            <p:nvPr/>
          </p:nvSpPr>
          <p:spPr>
            <a:xfrm>
              <a:off x="5574830" y="4243113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" name="Shape5_20221014_120843">
              <a:extLst>
                <a:ext uri="{FF2B5EF4-FFF2-40B4-BE49-F238E27FC236}">
                  <a16:creationId xmlns:a16="http://schemas.microsoft.com/office/drawing/2014/main" id="{46A6396E-EEA9-FAD2-3FB1-B223E536F854}"/>
                </a:ext>
              </a:extLst>
            </p:cNvPr>
            <p:cNvSpPr/>
            <p:nvPr/>
          </p:nvSpPr>
          <p:spPr>
            <a:xfrm>
              <a:off x="5574830" y="3882936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" name="Shape6_20221014_120843">
              <a:extLst>
                <a:ext uri="{FF2B5EF4-FFF2-40B4-BE49-F238E27FC236}">
                  <a16:creationId xmlns:a16="http://schemas.microsoft.com/office/drawing/2014/main" id="{C1E9C1E5-A397-E27D-593D-29B4F66D73DE}"/>
                </a:ext>
              </a:extLst>
            </p:cNvPr>
            <p:cNvSpPr/>
            <p:nvPr/>
          </p:nvSpPr>
          <p:spPr>
            <a:xfrm>
              <a:off x="5574830" y="3882936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" name="Shape0_20220929_150716">
              <a:extLst>
                <a:ext uri="{FF2B5EF4-FFF2-40B4-BE49-F238E27FC236}">
                  <a16:creationId xmlns:a16="http://schemas.microsoft.com/office/drawing/2014/main" id="{2F97CD24-9F6D-1FB7-9ED3-67AB07F33576}"/>
                </a:ext>
              </a:extLst>
            </p:cNvPr>
            <p:cNvSpPr/>
            <p:nvPr/>
          </p:nvSpPr>
          <p:spPr>
            <a:xfrm>
              <a:off x="6261829" y="1066800"/>
              <a:ext cx="1301663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" name="Shape0_20220721_110731">
              <a:extLst>
                <a:ext uri="{FF2B5EF4-FFF2-40B4-BE49-F238E27FC236}">
                  <a16:creationId xmlns:a16="http://schemas.microsoft.com/office/drawing/2014/main" id="{F4075387-C414-A2B5-1330-91F2643D897D}"/>
                </a:ext>
              </a:extLst>
            </p:cNvPr>
            <p:cNvSpPr/>
            <p:nvPr/>
          </p:nvSpPr>
          <p:spPr>
            <a:xfrm>
              <a:off x="6329963" y="1123919"/>
              <a:ext cx="1171498" cy="804473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" name="Shape1_20220721_110731">
              <a:extLst>
                <a:ext uri="{FF2B5EF4-FFF2-40B4-BE49-F238E27FC236}">
                  <a16:creationId xmlns:a16="http://schemas.microsoft.com/office/drawing/2014/main" id="{82B04E77-25EE-00FA-E328-0467A178DD5B}"/>
                </a:ext>
              </a:extLst>
            </p:cNvPr>
            <p:cNvSpPr/>
            <p:nvPr/>
          </p:nvSpPr>
          <p:spPr>
            <a:xfrm>
              <a:off x="6319666" y="4933092"/>
              <a:ext cx="1197532" cy="442652"/>
            </a:xfrm>
            <a:prstGeom prst="roundRect">
              <a:avLst>
                <a:gd name="adj" fmla="val 11531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37" name="Google Shape;3766;p66">
              <a:extLst>
                <a:ext uri="{FF2B5EF4-FFF2-40B4-BE49-F238E27FC236}">
                  <a16:creationId xmlns:a16="http://schemas.microsoft.com/office/drawing/2014/main" id="{B7A6F2C6-9C3D-2012-33B7-094D04C7E7D8}"/>
                </a:ext>
              </a:extLst>
            </p:cNvPr>
            <p:cNvSpPr txBox="1"/>
            <p:nvPr/>
          </p:nvSpPr>
          <p:spPr>
            <a:xfrm>
              <a:off x="6452895" y="1210777"/>
              <a:ext cx="925635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8" name="Google Shape;3767;p66">
              <a:extLst>
                <a:ext uri="{FF2B5EF4-FFF2-40B4-BE49-F238E27FC236}">
                  <a16:creationId xmlns:a16="http://schemas.microsoft.com/office/drawing/2014/main" id="{FB66F35B-3131-B161-5722-F68F65D4D9F7}"/>
                </a:ext>
              </a:extLst>
            </p:cNvPr>
            <p:cNvSpPr txBox="1"/>
            <p:nvPr/>
          </p:nvSpPr>
          <p:spPr>
            <a:xfrm>
              <a:off x="6520956" y="1548323"/>
              <a:ext cx="789516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Shape1_20221014_120837">
              <a:extLst>
                <a:ext uri="{FF2B5EF4-FFF2-40B4-BE49-F238E27FC236}">
                  <a16:creationId xmlns:a16="http://schemas.microsoft.com/office/drawing/2014/main" id="{D9FFFE2B-4615-7DC1-B027-017837E52B1F}"/>
                </a:ext>
              </a:extLst>
            </p:cNvPr>
            <p:cNvSpPr/>
            <p:nvPr/>
          </p:nvSpPr>
          <p:spPr>
            <a:xfrm>
              <a:off x="6860613" y="3852746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0" name="Shape7_20221014_120843">
              <a:extLst>
                <a:ext uri="{FF2B5EF4-FFF2-40B4-BE49-F238E27FC236}">
                  <a16:creationId xmlns:a16="http://schemas.microsoft.com/office/drawing/2014/main" id="{89532485-2A5C-EE6F-D624-AE8A5C6455AD}"/>
                </a:ext>
              </a:extLst>
            </p:cNvPr>
            <p:cNvSpPr/>
            <p:nvPr/>
          </p:nvSpPr>
          <p:spPr>
            <a:xfrm>
              <a:off x="6883792" y="460332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1" name="Shape8_20221014_120843">
              <a:extLst>
                <a:ext uri="{FF2B5EF4-FFF2-40B4-BE49-F238E27FC236}">
                  <a16:creationId xmlns:a16="http://schemas.microsoft.com/office/drawing/2014/main" id="{61DDC6CB-98B2-396A-1319-5324324C968C}"/>
                </a:ext>
              </a:extLst>
            </p:cNvPr>
            <p:cNvSpPr/>
            <p:nvPr/>
          </p:nvSpPr>
          <p:spPr>
            <a:xfrm>
              <a:off x="6883792" y="460332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" name="Shape9_20221014_120843">
              <a:extLst>
                <a:ext uri="{FF2B5EF4-FFF2-40B4-BE49-F238E27FC236}">
                  <a16:creationId xmlns:a16="http://schemas.microsoft.com/office/drawing/2014/main" id="{46A25634-A7F0-03F3-D29F-F5E2C82D23C0}"/>
                </a:ext>
              </a:extLst>
            </p:cNvPr>
            <p:cNvSpPr/>
            <p:nvPr/>
          </p:nvSpPr>
          <p:spPr>
            <a:xfrm>
              <a:off x="6883792" y="424314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" name="Shape10_20221014_120843">
              <a:extLst>
                <a:ext uri="{FF2B5EF4-FFF2-40B4-BE49-F238E27FC236}">
                  <a16:creationId xmlns:a16="http://schemas.microsoft.com/office/drawing/2014/main" id="{14B129B3-445A-B914-8E7A-48AF0AF5935D}"/>
                </a:ext>
              </a:extLst>
            </p:cNvPr>
            <p:cNvSpPr/>
            <p:nvPr/>
          </p:nvSpPr>
          <p:spPr>
            <a:xfrm>
              <a:off x="6883792" y="4243113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4" name="Shape0_20220721_110735">
              <a:extLst>
                <a:ext uri="{FF2B5EF4-FFF2-40B4-BE49-F238E27FC236}">
                  <a16:creationId xmlns:a16="http://schemas.microsoft.com/office/drawing/2014/main" id="{61925F8D-B24B-FA9B-4394-7322FC1B8C05}"/>
                </a:ext>
              </a:extLst>
            </p:cNvPr>
            <p:cNvSpPr/>
            <p:nvPr/>
          </p:nvSpPr>
          <p:spPr>
            <a:xfrm>
              <a:off x="7628627" y="1123919"/>
              <a:ext cx="1197532" cy="80447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5" name="Shape1_20220721_110735">
              <a:extLst>
                <a:ext uri="{FF2B5EF4-FFF2-40B4-BE49-F238E27FC236}">
                  <a16:creationId xmlns:a16="http://schemas.microsoft.com/office/drawing/2014/main" id="{37856F43-8E9A-92BD-C45C-C25B16FFFC56}"/>
                </a:ext>
              </a:extLst>
            </p:cNvPr>
            <p:cNvSpPr/>
            <p:nvPr/>
          </p:nvSpPr>
          <p:spPr>
            <a:xfrm>
              <a:off x="7628627" y="4933092"/>
              <a:ext cx="1197532" cy="442652"/>
            </a:xfrm>
            <a:prstGeom prst="roundRect">
              <a:avLst>
                <a:gd name="adj" fmla="val 11531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46" name="Google Shape;3794;p66">
              <a:extLst>
                <a:ext uri="{FF2B5EF4-FFF2-40B4-BE49-F238E27FC236}">
                  <a16:creationId xmlns:a16="http://schemas.microsoft.com/office/drawing/2014/main" id="{CE945169-B360-F1A9-AF36-32FC539D99DE}"/>
                </a:ext>
              </a:extLst>
            </p:cNvPr>
            <p:cNvSpPr txBox="1"/>
            <p:nvPr/>
          </p:nvSpPr>
          <p:spPr>
            <a:xfrm>
              <a:off x="7764576" y="1210777"/>
              <a:ext cx="925635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7" name="Google Shape;3795;p66">
              <a:extLst>
                <a:ext uri="{FF2B5EF4-FFF2-40B4-BE49-F238E27FC236}">
                  <a16:creationId xmlns:a16="http://schemas.microsoft.com/office/drawing/2014/main" id="{4376B247-3EEC-AA21-6CC7-296F66E7C431}"/>
                </a:ext>
              </a:extLst>
            </p:cNvPr>
            <p:cNvSpPr txBox="1"/>
            <p:nvPr/>
          </p:nvSpPr>
          <p:spPr>
            <a:xfrm>
              <a:off x="7832636" y="1548323"/>
              <a:ext cx="789516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8" name="Shape2_20221014_120837">
              <a:extLst>
                <a:ext uri="{FF2B5EF4-FFF2-40B4-BE49-F238E27FC236}">
                  <a16:creationId xmlns:a16="http://schemas.microsoft.com/office/drawing/2014/main" id="{7C9396E6-7A33-50DD-71A9-DB46EE0CD10A}"/>
                </a:ext>
              </a:extLst>
            </p:cNvPr>
            <p:cNvSpPr/>
            <p:nvPr/>
          </p:nvSpPr>
          <p:spPr>
            <a:xfrm>
              <a:off x="8169576" y="3852746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9" name="Shape3_20221014_120837">
              <a:extLst>
                <a:ext uri="{FF2B5EF4-FFF2-40B4-BE49-F238E27FC236}">
                  <a16:creationId xmlns:a16="http://schemas.microsoft.com/office/drawing/2014/main" id="{35EC256B-D810-8944-901A-4E95E9AEF486}"/>
                </a:ext>
              </a:extLst>
            </p:cNvPr>
            <p:cNvSpPr/>
            <p:nvPr/>
          </p:nvSpPr>
          <p:spPr>
            <a:xfrm>
              <a:off x="8169576" y="4209362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0" name="Shape4_20221014_120837">
              <a:extLst>
                <a:ext uri="{FF2B5EF4-FFF2-40B4-BE49-F238E27FC236}">
                  <a16:creationId xmlns:a16="http://schemas.microsoft.com/office/drawing/2014/main" id="{FC037FE5-852B-0F45-B075-E663E23B3077}"/>
                </a:ext>
              </a:extLst>
            </p:cNvPr>
            <p:cNvSpPr/>
            <p:nvPr/>
          </p:nvSpPr>
          <p:spPr>
            <a:xfrm>
              <a:off x="8169576" y="4598745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lnTo>
                    <a:pt x="54484" y="163197"/>
                  </a:ln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0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87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1" name="Shape4_20220929_150716">
              <a:extLst>
                <a:ext uri="{FF2B5EF4-FFF2-40B4-BE49-F238E27FC236}">
                  <a16:creationId xmlns:a16="http://schemas.microsoft.com/office/drawing/2014/main" id="{6F0E1AE6-23AF-F7B9-9503-2570FEFB3ED0}"/>
                </a:ext>
              </a:extLst>
            </p:cNvPr>
            <p:cNvSpPr/>
            <p:nvPr/>
          </p:nvSpPr>
          <p:spPr>
            <a:xfrm>
              <a:off x="8891288" y="1066800"/>
              <a:ext cx="1301663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2" name="Shape0_20220721_110953">
              <a:extLst>
                <a:ext uri="{FF2B5EF4-FFF2-40B4-BE49-F238E27FC236}">
                  <a16:creationId xmlns:a16="http://schemas.microsoft.com/office/drawing/2014/main" id="{EAB24057-E25B-6253-CE1F-4E7C00B394A3}"/>
                </a:ext>
              </a:extLst>
            </p:cNvPr>
            <p:cNvSpPr/>
            <p:nvPr/>
          </p:nvSpPr>
          <p:spPr>
            <a:xfrm>
              <a:off x="8943354" y="1123919"/>
              <a:ext cx="1197532" cy="804473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3" name="Shape1_20220721_110953">
              <a:extLst>
                <a:ext uri="{FF2B5EF4-FFF2-40B4-BE49-F238E27FC236}">
                  <a16:creationId xmlns:a16="http://schemas.microsoft.com/office/drawing/2014/main" id="{47224AE1-A4FF-ED88-9649-30A41051BDE3}"/>
                </a:ext>
              </a:extLst>
            </p:cNvPr>
            <p:cNvSpPr/>
            <p:nvPr/>
          </p:nvSpPr>
          <p:spPr>
            <a:xfrm>
              <a:off x="8943354" y="4933092"/>
              <a:ext cx="1197532" cy="442652"/>
            </a:xfrm>
            <a:prstGeom prst="roundRect">
              <a:avLst>
                <a:gd name="adj" fmla="val 11531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accen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54" name="Google Shape;3816;p66">
              <a:extLst>
                <a:ext uri="{FF2B5EF4-FFF2-40B4-BE49-F238E27FC236}">
                  <a16:creationId xmlns:a16="http://schemas.microsoft.com/office/drawing/2014/main" id="{031124D2-498E-5C44-D8B6-141BA95A676B}"/>
                </a:ext>
              </a:extLst>
            </p:cNvPr>
            <p:cNvSpPr txBox="1"/>
            <p:nvPr/>
          </p:nvSpPr>
          <p:spPr>
            <a:xfrm>
              <a:off x="9079305" y="1210777"/>
              <a:ext cx="925635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accen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6" name="Google Shape;3817;p66">
              <a:extLst>
                <a:ext uri="{FF2B5EF4-FFF2-40B4-BE49-F238E27FC236}">
                  <a16:creationId xmlns:a16="http://schemas.microsoft.com/office/drawing/2014/main" id="{CB6C4225-EEAA-228D-9529-EC904FF8EBA6}"/>
                </a:ext>
              </a:extLst>
            </p:cNvPr>
            <p:cNvSpPr txBox="1"/>
            <p:nvPr/>
          </p:nvSpPr>
          <p:spPr>
            <a:xfrm>
              <a:off x="9147362" y="1548323"/>
              <a:ext cx="789516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accen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7" name="Shape5_20220929_150716">
              <a:extLst>
                <a:ext uri="{FF2B5EF4-FFF2-40B4-BE49-F238E27FC236}">
                  <a16:creationId xmlns:a16="http://schemas.microsoft.com/office/drawing/2014/main" id="{C954A7CC-69BC-B298-2490-15B53DB12740}"/>
                </a:ext>
              </a:extLst>
            </p:cNvPr>
            <p:cNvSpPr/>
            <p:nvPr/>
          </p:nvSpPr>
          <p:spPr>
            <a:xfrm>
              <a:off x="10206019" y="1066800"/>
              <a:ext cx="1301663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415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8" name="Shape0_20220721_110959">
              <a:extLst>
                <a:ext uri="{FF2B5EF4-FFF2-40B4-BE49-F238E27FC236}">
                  <a16:creationId xmlns:a16="http://schemas.microsoft.com/office/drawing/2014/main" id="{A64C44D3-1A8A-D7D2-F014-938B6386CCCA}"/>
                </a:ext>
              </a:extLst>
            </p:cNvPr>
            <p:cNvSpPr/>
            <p:nvPr/>
          </p:nvSpPr>
          <p:spPr>
            <a:xfrm>
              <a:off x="10258088" y="1123919"/>
              <a:ext cx="1197531" cy="804473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9" name="Shape1_20220721_110959">
              <a:extLst>
                <a:ext uri="{FF2B5EF4-FFF2-40B4-BE49-F238E27FC236}">
                  <a16:creationId xmlns:a16="http://schemas.microsoft.com/office/drawing/2014/main" id="{EB063572-7FC1-F553-C1DF-ADA16F310D25}"/>
                </a:ext>
              </a:extLst>
            </p:cNvPr>
            <p:cNvSpPr/>
            <p:nvPr/>
          </p:nvSpPr>
          <p:spPr>
            <a:xfrm>
              <a:off x="10258088" y="4933092"/>
              <a:ext cx="1197531" cy="442652"/>
            </a:xfrm>
            <a:prstGeom prst="roundRect">
              <a:avLst>
                <a:gd name="adj" fmla="val 11531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pPr algn="ctr"/>
              <a:r>
                <a:rPr lang="en-US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60" name="Google Shape;3822;p66">
              <a:extLst>
                <a:ext uri="{FF2B5EF4-FFF2-40B4-BE49-F238E27FC236}">
                  <a16:creationId xmlns:a16="http://schemas.microsoft.com/office/drawing/2014/main" id="{80EA24C3-0500-EFCD-F4C8-9295191BE963}"/>
                </a:ext>
              </a:extLst>
            </p:cNvPr>
            <p:cNvSpPr txBox="1"/>
            <p:nvPr/>
          </p:nvSpPr>
          <p:spPr>
            <a:xfrm>
              <a:off x="10394035" y="1210777"/>
              <a:ext cx="925635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2207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1" name="Google Shape;3823;p66">
              <a:extLst>
                <a:ext uri="{FF2B5EF4-FFF2-40B4-BE49-F238E27FC236}">
                  <a16:creationId xmlns:a16="http://schemas.microsoft.com/office/drawing/2014/main" id="{D4A6F2F6-41EF-0C66-AA42-F91382E3DE68}"/>
                </a:ext>
              </a:extLst>
            </p:cNvPr>
            <p:cNvSpPr txBox="1"/>
            <p:nvPr/>
          </p:nvSpPr>
          <p:spPr>
            <a:xfrm>
              <a:off x="10462095" y="1548323"/>
              <a:ext cx="789516" cy="2727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926" tIns="63963" rIns="127926" bIns="63963" anchor="ctr" anchorCtr="0">
              <a:spAutoFit/>
            </a:bodyPr>
            <a:lstStyle/>
            <a:p>
              <a:pPr algn="ctr"/>
              <a:r>
                <a:rPr lang="en-US" sz="2207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22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2" name="Shape11_20221014_120843">
              <a:extLst>
                <a:ext uri="{FF2B5EF4-FFF2-40B4-BE49-F238E27FC236}">
                  <a16:creationId xmlns:a16="http://schemas.microsoft.com/office/drawing/2014/main" id="{07C09494-499D-E227-F3B5-3A2DF3254F1C}"/>
                </a:ext>
              </a:extLst>
            </p:cNvPr>
            <p:cNvSpPr/>
            <p:nvPr/>
          </p:nvSpPr>
          <p:spPr>
            <a:xfrm>
              <a:off x="9507482" y="460332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3" name="Shape12_20221014_120843">
              <a:extLst>
                <a:ext uri="{FF2B5EF4-FFF2-40B4-BE49-F238E27FC236}">
                  <a16:creationId xmlns:a16="http://schemas.microsoft.com/office/drawing/2014/main" id="{108C1082-98C8-7D82-EA85-AC37E9037E80}"/>
                </a:ext>
              </a:extLst>
            </p:cNvPr>
            <p:cNvSpPr/>
            <p:nvPr/>
          </p:nvSpPr>
          <p:spPr>
            <a:xfrm>
              <a:off x="9507482" y="460332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4" name="Shape13_20221014_120843">
              <a:extLst>
                <a:ext uri="{FF2B5EF4-FFF2-40B4-BE49-F238E27FC236}">
                  <a16:creationId xmlns:a16="http://schemas.microsoft.com/office/drawing/2014/main" id="{E57C71DA-3E62-8894-4EF5-33F78C9FDF3C}"/>
                </a:ext>
              </a:extLst>
            </p:cNvPr>
            <p:cNvSpPr/>
            <p:nvPr/>
          </p:nvSpPr>
          <p:spPr>
            <a:xfrm>
              <a:off x="9507482" y="424314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5" name="Shape14_20221014_120843">
              <a:extLst>
                <a:ext uri="{FF2B5EF4-FFF2-40B4-BE49-F238E27FC236}">
                  <a16:creationId xmlns:a16="http://schemas.microsoft.com/office/drawing/2014/main" id="{5B58D378-BAE0-3A0C-0C7D-212F8927E025}"/>
                </a:ext>
              </a:extLst>
            </p:cNvPr>
            <p:cNvSpPr/>
            <p:nvPr/>
          </p:nvSpPr>
          <p:spPr>
            <a:xfrm>
              <a:off x="9507482" y="4243113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6" name="Shape15_20221014_120843">
              <a:extLst>
                <a:ext uri="{FF2B5EF4-FFF2-40B4-BE49-F238E27FC236}">
                  <a16:creationId xmlns:a16="http://schemas.microsoft.com/office/drawing/2014/main" id="{746EEE49-D612-4006-9E8A-8F0E1CA09CD7}"/>
                </a:ext>
              </a:extLst>
            </p:cNvPr>
            <p:cNvSpPr/>
            <p:nvPr/>
          </p:nvSpPr>
          <p:spPr>
            <a:xfrm>
              <a:off x="9507482" y="3882936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7" name="Shape16_20221014_120843">
              <a:extLst>
                <a:ext uri="{FF2B5EF4-FFF2-40B4-BE49-F238E27FC236}">
                  <a16:creationId xmlns:a16="http://schemas.microsoft.com/office/drawing/2014/main" id="{D0797A4A-85C1-8A7E-6ABB-DBC602326539}"/>
                </a:ext>
              </a:extLst>
            </p:cNvPr>
            <p:cNvSpPr/>
            <p:nvPr/>
          </p:nvSpPr>
          <p:spPr>
            <a:xfrm>
              <a:off x="9507482" y="3882936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8" name="Shape0_20221014_120837">
              <a:extLst>
                <a:ext uri="{FF2B5EF4-FFF2-40B4-BE49-F238E27FC236}">
                  <a16:creationId xmlns:a16="http://schemas.microsoft.com/office/drawing/2014/main" id="{F05C8B5A-AFE8-2C1A-4DC6-1BB794C06C78}"/>
                </a:ext>
              </a:extLst>
            </p:cNvPr>
            <p:cNvSpPr/>
            <p:nvPr/>
          </p:nvSpPr>
          <p:spPr>
            <a:xfrm>
              <a:off x="5551654" y="2077377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69" name="Shape5_20221014_120837">
              <a:extLst>
                <a:ext uri="{FF2B5EF4-FFF2-40B4-BE49-F238E27FC236}">
                  <a16:creationId xmlns:a16="http://schemas.microsoft.com/office/drawing/2014/main" id="{6C2F29C6-425A-9F43-56F6-3E8AE40CACF3}"/>
                </a:ext>
              </a:extLst>
            </p:cNvPr>
            <p:cNvSpPr/>
            <p:nvPr/>
          </p:nvSpPr>
          <p:spPr>
            <a:xfrm>
              <a:off x="6860613" y="2077377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0" name="Shape6_20221014_120837">
              <a:extLst>
                <a:ext uri="{FF2B5EF4-FFF2-40B4-BE49-F238E27FC236}">
                  <a16:creationId xmlns:a16="http://schemas.microsoft.com/office/drawing/2014/main" id="{30386046-6828-E0B3-1388-4B0A8A2D6122}"/>
                </a:ext>
              </a:extLst>
            </p:cNvPr>
            <p:cNvSpPr/>
            <p:nvPr/>
          </p:nvSpPr>
          <p:spPr>
            <a:xfrm>
              <a:off x="8169576" y="2077377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1" name="Shape7_20221014_120837">
              <a:extLst>
                <a:ext uri="{FF2B5EF4-FFF2-40B4-BE49-F238E27FC236}">
                  <a16:creationId xmlns:a16="http://schemas.microsoft.com/office/drawing/2014/main" id="{19C6211C-DF9D-8188-930F-094FD2526ACC}"/>
                </a:ext>
              </a:extLst>
            </p:cNvPr>
            <p:cNvSpPr/>
            <p:nvPr/>
          </p:nvSpPr>
          <p:spPr>
            <a:xfrm>
              <a:off x="9484304" y="2077377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2" name="Shape8_20221014_120837">
              <a:extLst>
                <a:ext uri="{FF2B5EF4-FFF2-40B4-BE49-F238E27FC236}">
                  <a16:creationId xmlns:a16="http://schemas.microsoft.com/office/drawing/2014/main" id="{F7802E06-A94E-6EC8-3392-D190133F4513}"/>
                </a:ext>
              </a:extLst>
            </p:cNvPr>
            <p:cNvSpPr/>
            <p:nvPr/>
          </p:nvSpPr>
          <p:spPr>
            <a:xfrm>
              <a:off x="10799035" y="2077377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3" name="Shape9_20221014_120837">
              <a:extLst>
                <a:ext uri="{FF2B5EF4-FFF2-40B4-BE49-F238E27FC236}">
                  <a16:creationId xmlns:a16="http://schemas.microsoft.com/office/drawing/2014/main" id="{941D31BC-8931-6C53-F6EA-52EF306D07E2}"/>
                </a:ext>
              </a:extLst>
            </p:cNvPr>
            <p:cNvSpPr/>
            <p:nvPr/>
          </p:nvSpPr>
          <p:spPr>
            <a:xfrm>
              <a:off x="5551654" y="2437572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4" name="Shape10_20221014_120837">
              <a:extLst>
                <a:ext uri="{FF2B5EF4-FFF2-40B4-BE49-F238E27FC236}">
                  <a16:creationId xmlns:a16="http://schemas.microsoft.com/office/drawing/2014/main" id="{DA03C3E0-7A20-D4C7-DAC6-0099ADF60426}"/>
                </a:ext>
              </a:extLst>
            </p:cNvPr>
            <p:cNvSpPr/>
            <p:nvPr/>
          </p:nvSpPr>
          <p:spPr>
            <a:xfrm>
              <a:off x="6860613" y="2437572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5" name="Shape11_20221014_120837">
              <a:extLst>
                <a:ext uri="{FF2B5EF4-FFF2-40B4-BE49-F238E27FC236}">
                  <a16:creationId xmlns:a16="http://schemas.microsoft.com/office/drawing/2014/main" id="{C75F39E5-91EF-AF8F-A388-DB5DABE31820}"/>
                </a:ext>
              </a:extLst>
            </p:cNvPr>
            <p:cNvSpPr/>
            <p:nvPr/>
          </p:nvSpPr>
          <p:spPr>
            <a:xfrm>
              <a:off x="8169576" y="2437572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6" name="Shape12_20221014_120837">
              <a:extLst>
                <a:ext uri="{FF2B5EF4-FFF2-40B4-BE49-F238E27FC236}">
                  <a16:creationId xmlns:a16="http://schemas.microsoft.com/office/drawing/2014/main" id="{83222100-3172-D57C-0B8D-197118391A5F}"/>
                </a:ext>
              </a:extLst>
            </p:cNvPr>
            <p:cNvSpPr/>
            <p:nvPr/>
          </p:nvSpPr>
          <p:spPr>
            <a:xfrm>
              <a:off x="9484304" y="2437572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accen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7" name="Shape13_20221014_120837">
              <a:extLst>
                <a:ext uri="{FF2B5EF4-FFF2-40B4-BE49-F238E27FC236}">
                  <a16:creationId xmlns:a16="http://schemas.microsoft.com/office/drawing/2014/main" id="{79A9FB66-6B90-13F0-860C-AD66C948773F}"/>
                </a:ext>
              </a:extLst>
            </p:cNvPr>
            <p:cNvSpPr/>
            <p:nvPr/>
          </p:nvSpPr>
          <p:spPr>
            <a:xfrm>
              <a:off x="10799035" y="2437572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78" name="Shape17_20221014_120843">
              <a:extLst>
                <a:ext uri="{FF2B5EF4-FFF2-40B4-BE49-F238E27FC236}">
                  <a16:creationId xmlns:a16="http://schemas.microsoft.com/office/drawing/2014/main" id="{C7691F1B-E069-24EF-0711-E2A20CC5DA55}"/>
                </a:ext>
              </a:extLst>
            </p:cNvPr>
            <p:cNvGrpSpPr/>
            <p:nvPr/>
          </p:nvGrpSpPr>
          <p:grpSpPr>
            <a:xfrm>
              <a:off x="5574830" y="2802347"/>
              <a:ext cx="102413" cy="85344"/>
              <a:chOff x="5471332" y="3274525"/>
              <a:chExt cx="73139" cy="104023"/>
            </a:xfrm>
          </p:grpSpPr>
          <p:sp>
            <p:nvSpPr>
              <p:cNvPr id="79" name="Google Shape;3752;p66">
                <a:extLst>
                  <a:ext uri="{FF2B5EF4-FFF2-40B4-BE49-F238E27FC236}">
                    <a16:creationId xmlns:a16="http://schemas.microsoft.com/office/drawing/2014/main" id="{A7222317-F809-B9FB-B800-3EB3F025A1DC}"/>
                  </a:ext>
                </a:extLst>
              </p:cNvPr>
              <p:cNvSpPr/>
              <p:nvPr/>
            </p:nvSpPr>
            <p:spPr>
              <a:xfrm>
                <a:off x="5471332" y="3274525"/>
                <a:ext cx="7313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0" name="Google Shape;3753;p66">
                <a:extLst>
                  <a:ext uri="{FF2B5EF4-FFF2-40B4-BE49-F238E27FC236}">
                    <a16:creationId xmlns:a16="http://schemas.microsoft.com/office/drawing/2014/main" id="{00ABB4D7-1781-4CD9-B58C-23DCF790D957}"/>
                  </a:ext>
                </a:extLst>
              </p:cNvPr>
              <p:cNvSpPr/>
              <p:nvPr/>
            </p:nvSpPr>
            <p:spPr>
              <a:xfrm>
                <a:off x="5471332" y="3274525"/>
                <a:ext cx="7313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81" name="Shape14_20221014_120837">
              <a:extLst>
                <a:ext uri="{FF2B5EF4-FFF2-40B4-BE49-F238E27FC236}">
                  <a16:creationId xmlns:a16="http://schemas.microsoft.com/office/drawing/2014/main" id="{4C954B31-B72A-F60C-47B1-8C1DA12DE52B}"/>
                </a:ext>
              </a:extLst>
            </p:cNvPr>
            <p:cNvSpPr/>
            <p:nvPr/>
          </p:nvSpPr>
          <p:spPr>
            <a:xfrm>
              <a:off x="6860613" y="2797768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2" name="Shape15_20221014_120837">
              <a:extLst>
                <a:ext uri="{FF2B5EF4-FFF2-40B4-BE49-F238E27FC236}">
                  <a16:creationId xmlns:a16="http://schemas.microsoft.com/office/drawing/2014/main" id="{8524B762-5354-BDA7-FE11-7ADE0512B8FB}"/>
                </a:ext>
              </a:extLst>
            </p:cNvPr>
            <p:cNvSpPr/>
            <p:nvPr/>
          </p:nvSpPr>
          <p:spPr>
            <a:xfrm>
              <a:off x="8169576" y="2782901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83" name="Shape18_20221014_120843">
              <a:extLst>
                <a:ext uri="{FF2B5EF4-FFF2-40B4-BE49-F238E27FC236}">
                  <a16:creationId xmlns:a16="http://schemas.microsoft.com/office/drawing/2014/main" id="{AF8D1BD1-E9C7-0EDA-1E7E-566658061A35}"/>
                </a:ext>
              </a:extLst>
            </p:cNvPr>
            <p:cNvGrpSpPr/>
            <p:nvPr/>
          </p:nvGrpSpPr>
          <p:grpSpPr>
            <a:xfrm>
              <a:off x="9507482" y="2802348"/>
              <a:ext cx="102413" cy="85344"/>
              <a:chOff x="9623130" y="3274526"/>
              <a:chExt cx="73139" cy="104023"/>
            </a:xfrm>
          </p:grpSpPr>
          <p:sp>
            <p:nvSpPr>
              <p:cNvPr id="84" name="Google Shape;3843;p66">
                <a:extLst>
                  <a:ext uri="{FF2B5EF4-FFF2-40B4-BE49-F238E27FC236}">
                    <a16:creationId xmlns:a16="http://schemas.microsoft.com/office/drawing/2014/main" id="{073A6185-B845-64BD-10B3-707439E85274}"/>
                  </a:ext>
                </a:extLst>
              </p:cNvPr>
              <p:cNvSpPr/>
              <p:nvPr/>
            </p:nvSpPr>
            <p:spPr>
              <a:xfrm>
                <a:off x="9623130" y="3274526"/>
                <a:ext cx="7313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accent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5" name="Google Shape;3844;p66">
                <a:extLst>
                  <a:ext uri="{FF2B5EF4-FFF2-40B4-BE49-F238E27FC236}">
                    <a16:creationId xmlns:a16="http://schemas.microsoft.com/office/drawing/2014/main" id="{796862B8-C78C-4FF0-6497-F6F0A5ACED55}"/>
                  </a:ext>
                </a:extLst>
              </p:cNvPr>
              <p:cNvSpPr/>
              <p:nvPr/>
            </p:nvSpPr>
            <p:spPr>
              <a:xfrm>
                <a:off x="9623130" y="3274526"/>
                <a:ext cx="7313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accent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86" name="Shape16_20221014_120837">
              <a:extLst>
                <a:ext uri="{FF2B5EF4-FFF2-40B4-BE49-F238E27FC236}">
                  <a16:creationId xmlns:a16="http://schemas.microsoft.com/office/drawing/2014/main" id="{06E6C2C9-84B7-21A0-4AD3-9824457A4FD2}"/>
                </a:ext>
              </a:extLst>
            </p:cNvPr>
            <p:cNvSpPr/>
            <p:nvPr/>
          </p:nvSpPr>
          <p:spPr>
            <a:xfrm>
              <a:off x="10799035" y="2797768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87" name="Shape19_20221014_120843">
              <a:extLst>
                <a:ext uri="{FF2B5EF4-FFF2-40B4-BE49-F238E27FC236}">
                  <a16:creationId xmlns:a16="http://schemas.microsoft.com/office/drawing/2014/main" id="{13FB28DB-D32B-7318-034F-6418298DE299}"/>
                </a:ext>
              </a:extLst>
            </p:cNvPr>
            <p:cNvGrpSpPr/>
            <p:nvPr/>
          </p:nvGrpSpPr>
          <p:grpSpPr>
            <a:xfrm>
              <a:off x="5574830" y="3162543"/>
              <a:ext cx="102413" cy="85344"/>
              <a:chOff x="5471332" y="3652727"/>
              <a:chExt cx="73139" cy="104023"/>
            </a:xfrm>
          </p:grpSpPr>
          <p:sp>
            <p:nvSpPr>
              <p:cNvPr id="88" name="Google Shape;3749;p66">
                <a:extLst>
                  <a:ext uri="{FF2B5EF4-FFF2-40B4-BE49-F238E27FC236}">
                    <a16:creationId xmlns:a16="http://schemas.microsoft.com/office/drawing/2014/main" id="{062BB42B-0F62-C9BD-C82A-38E14DC052BC}"/>
                  </a:ext>
                </a:extLst>
              </p:cNvPr>
              <p:cNvSpPr/>
              <p:nvPr/>
            </p:nvSpPr>
            <p:spPr>
              <a:xfrm>
                <a:off x="5471332" y="3652727"/>
                <a:ext cx="7313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89" name="Google Shape;3750;p66">
                <a:extLst>
                  <a:ext uri="{FF2B5EF4-FFF2-40B4-BE49-F238E27FC236}">
                    <a16:creationId xmlns:a16="http://schemas.microsoft.com/office/drawing/2014/main" id="{97B55D3F-94B5-71C4-E1EE-1EEB95DC5471}"/>
                  </a:ext>
                </a:extLst>
              </p:cNvPr>
              <p:cNvSpPr/>
              <p:nvPr/>
            </p:nvSpPr>
            <p:spPr>
              <a:xfrm>
                <a:off x="5471332" y="3652727"/>
                <a:ext cx="7313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90" name="Shape17_20221014_120837">
              <a:extLst>
                <a:ext uri="{FF2B5EF4-FFF2-40B4-BE49-F238E27FC236}">
                  <a16:creationId xmlns:a16="http://schemas.microsoft.com/office/drawing/2014/main" id="{9E763EBE-F041-498B-62AB-CA065C695EF1}"/>
                </a:ext>
              </a:extLst>
            </p:cNvPr>
            <p:cNvSpPr/>
            <p:nvPr/>
          </p:nvSpPr>
          <p:spPr>
            <a:xfrm>
              <a:off x="6860613" y="3157963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1" name="Shape18_20221014_120837">
              <a:extLst>
                <a:ext uri="{FF2B5EF4-FFF2-40B4-BE49-F238E27FC236}">
                  <a16:creationId xmlns:a16="http://schemas.microsoft.com/office/drawing/2014/main" id="{F9AB9439-EC16-CD51-252A-431FCEE03F7F}"/>
                </a:ext>
              </a:extLst>
            </p:cNvPr>
            <p:cNvSpPr/>
            <p:nvPr/>
          </p:nvSpPr>
          <p:spPr>
            <a:xfrm>
              <a:off x="8169576" y="3139518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92" name="Shape20_20221014_120843">
              <a:extLst>
                <a:ext uri="{FF2B5EF4-FFF2-40B4-BE49-F238E27FC236}">
                  <a16:creationId xmlns:a16="http://schemas.microsoft.com/office/drawing/2014/main" id="{5BDD037F-E20F-7108-6CD3-68865CBC11A3}"/>
                </a:ext>
              </a:extLst>
            </p:cNvPr>
            <p:cNvGrpSpPr/>
            <p:nvPr/>
          </p:nvGrpSpPr>
          <p:grpSpPr>
            <a:xfrm>
              <a:off x="9507482" y="3162543"/>
              <a:ext cx="102413" cy="85344"/>
              <a:chOff x="9623130" y="3652727"/>
              <a:chExt cx="73139" cy="104023"/>
            </a:xfrm>
          </p:grpSpPr>
          <p:sp>
            <p:nvSpPr>
              <p:cNvPr id="93" name="Google Shape;3840;p66">
                <a:extLst>
                  <a:ext uri="{FF2B5EF4-FFF2-40B4-BE49-F238E27FC236}">
                    <a16:creationId xmlns:a16="http://schemas.microsoft.com/office/drawing/2014/main" id="{1265DBE4-9EB8-673E-CAA9-5ABA779153AF}"/>
                  </a:ext>
                </a:extLst>
              </p:cNvPr>
              <p:cNvSpPr/>
              <p:nvPr/>
            </p:nvSpPr>
            <p:spPr>
              <a:xfrm>
                <a:off x="9623130" y="3652727"/>
                <a:ext cx="7313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accent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94" name="Google Shape;3841;p66">
                <a:extLst>
                  <a:ext uri="{FF2B5EF4-FFF2-40B4-BE49-F238E27FC236}">
                    <a16:creationId xmlns:a16="http://schemas.microsoft.com/office/drawing/2014/main" id="{941DB3DF-471C-7E7C-7771-E94D25487E8C}"/>
                  </a:ext>
                </a:extLst>
              </p:cNvPr>
              <p:cNvSpPr/>
              <p:nvPr/>
            </p:nvSpPr>
            <p:spPr>
              <a:xfrm>
                <a:off x="9623130" y="3652727"/>
                <a:ext cx="73139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accent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95" name="Shape19_20221014_120837">
              <a:extLst>
                <a:ext uri="{FF2B5EF4-FFF2-40B4-BE49-F238E27FC236}">
                  <a16:creationId xmlns:a16="http://schemas.microsoft.com/office/drawing/2014/main" id="{799CE21E-51D5-21CA-ABE4-95A6F6767D6B}"/>
                </a:ext>
              </a:extLst>
            </p:cNvPr>
            <p:cNvSpPr/>
            <p:nvPr/>
          </p:nvSpPr>
          <p:spPr>
            <a:xfrm>
              <a:off x="10799035" y="3157963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6" name="Shape20_20221014_120837">
              <a:extLst>
                <a:ext uri="{FF2B5EF4-FFF2-40B4-BE49-F238E27FC236}">
                  <a16:creationId xmlns:a16="http://schemas.microsoft.com/office/drawing/2014/main" id="{466D7A5E-EDB3-A001-6EBA-143BFB08B08C}"/>
                </a:ext>
              </a:extLst>
            </p:cNvPr>
            <p:cNvSpPr/>
            <p:nvPr/>
          </p:nvSpPr>
          <p:spPr>
            <a:xfrm>
              <a:off x="10799035" y="3852746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7" name="Shape21_20221014_120843">
              <a:extLst>
                <a:ext uri="{FF2B5EF4-FFF2-40B4-BE49-F238E27FC236}">
                  <a16:creationId xmlns:a16="http://schemas.microsoft.com/office/drawing/2014/main" id="{B427707A-218D-AA7A-79DA-C80B973D2673}"/>
                </a:ext>
              </a:extLst>
            </p:cNvPr>
            <p:cNvSpPr/>
            <p:nvPr/>
          </p:nvSpPr>
          <p:spPr>
            <a:xfrm>
              <a:off x="10822212" y="460332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8" name="Shape22_20221014_120843">
              <a:extLst>
                <a:ext uri="{FF2B5EF4-FFF2-40B4-BE49-F238E27FC236}">
                  <a16:creationId xmlns:a16="http://schemas.microsoft.com/office/drawing/2014/main" id="{40164276-1A16-F2B4-492F-2D578046CEC7}"/>
                </a:ext>
              </a:extLst>
            </p:cNvPr>
            <p:cNvSpPr/>
            <p:nvPr/>
          </p:nvSpPr>
          <p:spPr>
            <a:xfrm>
              <a:off x="10822212" y="460332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9" name="Shape23_20221014_120843">
              <a:extLst>
                <a:ext uri="{FF2B5EF4-FFF2-40B4-BE49-F238E27FC236}">
                  <a16:creationId xmlns:a16="http://schemas.microsoft.com/office/drawing/2014/main" id="{56ABE728-9E12-A246-FE26-A5015B7E8BD1}"/>
                </a:ext>
              </a:extLst>
            </p:cNvPr>
            <p:cNvSpPr/>
            <p:nvPr/>
          </p:nvSpPr>
          <p:spPr>
            <a:xfrm>
              <a:off x="10822212" y="4243145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00" name="Shape24_20221014_120843">
              <a:extLst>
                <a:ext uri="{FF2B5EF4-FFF2-40B4-BE49-F238E27FC236}">
                  <a16:creationId xmlns:a16="http://schemas.microsoft.com/office/drawing/2014/main" id="{120E7660-1C26-405F-5120-1E9CE9287DC8}"/>
                </a:ext>
              </a:extLst>
            </p:cNvPr>
            <p:cNvSpPr/>
            <p:nvPr/>
          </p:nvSpPr>
          <p:spPr>
            <a:xfrm>
              <a:off x="10822212" y="4243113"/>
              <a:ext cx="102413" cy="85344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101" name="Shape0_20221014_120843">
              <a:extLst>
                <a:ext uri="{FF2B5EF4-FFF2-40B4-BE49-F238E27FC236}">
                  <a16:creationId xmlns:a16="http://schemas.microsoft.com/office/drawing/2014/main" id="{2AC918B0-7861-7858-5501-07D5C674470B}"/>
                </a:ext>
              </a:extLst>
            </p:cNvPr>
            <p:cNvGrpSpPr/>
            <p:nvPr/>
          </p:nvGrpSpPr>
          <p:grpSpPr>
            <a:xfrm>
              <a:off x="5574830" y="3522723"/>
              <a:ext cx="102413" cy="85344"/>
              <a:chOff x="5471332" y="4030911"/>
              <a:chExt cx="73139" cy="104023"/>
            </a:xfrm>
          </p:grpSpPr>
          <p:sp>
            <p:nvSpPr>
              <p:cNvPr id="102" name="Google Shape;3746;p66">
                <a:extLst>
                  <a:ext uri="{FF2B5EF4-FFF2-40B4-BE49-F238E27FC236}">
                    <a16:creationId xmlns:a16="http://schemas.microsoft.com/office/drawing/2014/main" id="{FCC00FE9-D0C5-BBAB-1EE0-7D0A75D1D032}"/>
                  </a:ext>
                </a:extLst>
              </p:cNvPr>
              <p:cNvSpPr/>
              <p:nvPr/>
            </p:nvSpPr>
            <p:spPr>
              <a:xfrm>
                <a:off x="5471332" y="4030945"/>
                <a:ext cx="7313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03" name="Google Shape;3747;p66">
                <a:extLst>
                  <a:ext uri="{FF2B5EF4-FFF2-40B4-BE49-F238E27FC236}">
                    <a16:creationId xmlns:a16="http://schemas.microsoft.com/office/drawing/2014/main" id="{2E5C99DA-D5A3-C8EF-26C5-79FC6E5D797F}"/>
                  </a:ext>
                </a:extLst>
              </p:cNvPr>
              <p:cNvSpPr/>
              <p:nvPr/>
            </p:nvSpPr>
            <p:spPr>
              <a:xfrm>
                <a:off x="5471332" y="4030911"/>
                <a:ext cx="7313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04" name="Shape25_20221014_120843">
              <a:extLst>
                <a:ext uri="{FF2B5EF4-FFF2-40B4-BE49-F238E27FC236}">
                  <a16:creationId xmlns:a16="http://schemas.microsoft.com/office/drawing/2014/main" id="{2E5183B3-CA6B-8E34-1628-05838C0BCBA2}"/>
                </a:ext>
              </a:extLst>
            </p:cNvPr>
            <p:cNvGrpSpPr/>
            <p:nvPr/>
          </p:nvGrpSpPr>
          <p:grpSpPr>
            <a:xfrm>
              <a:off x="6883792" y="3522723"/>
              <a:ext cx="102413" cy="85344"/>
              <a:chOff x="6853236" y="4030911"/>
              <a:chExt cx="73139" cy="104023"/>
            </a:xfrm>
          </p:grpSpPr>
          <p:sp>
            <p:nvSpPr>
              <p:cNvPr id="105" name="Google Shape;3780;p66">
                <a:extLst>
                  <a:ext uri="{FF2B5EF4-FFF2-40B4-BE49-F238E27FC236}">
                    <a16:creationId xmlns:a16="http://schemas.microsoft.com/office/drawing/2014/main" id="{4D47486E-850D-A9BD-9BAD-F7556C7C97EA}"/>
                  </a:ext>
                </a:extLst>
              </p:cNvPr>
              <p:cNvSpPr/>
              <p:nvPr/>
            </p:nvSpPr>
            <p:spPr>
              <a:xfrm>
                <a:off x="6853236" y="4030945"/>
                <a:ext cx="7313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06" name="Google Shape;3781;p66">
                <a:extLst>
                  <a:ext uri="{FF2B5EF4-FFF2-40B4-BE49-F238E27FC236}">
                    <a16:creationId xmlns:a16="http://schemas.microsoft.com/office/drawing/2014/main" id="{A2209B68-CAA5-B96A-84D7-E124434546FD}"/>
                  </a:ext>
                </a:extLst>
              </p:cNvPr>
              <p:cNvSpPr/>
              <p:nvPr/>
            </p:nvSpPr>
            <p:spPr>
              <a:xfrm>
                <a:off x="6853236" y="4030911"/>
                <a:ext cx="7313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107" name="Shape21_20221014_120837">
              <a:extLst>
                <a:ext uri="{FF2B5EF4-FFF2-40B4-BE49-F238E27FC236}">
                  <a16:creationId xmlns:a16="http://schemas.microsoft.com/office/drawing/2014/main" id="{8F297E8F-C139-E3D8-696D-3AB8F39F903F}"/>
                </a:ext>
              </a:extLst>
            </p:cNvPr>
            <p:cNvSpPr/>
            <p:nvPr/>
          </p:nvSpPr>
          <p:spPr>
            <a:xfrm>
              <a:off x="8169576" y="3496132"/>
              <a:ext cx="170688" cy="108229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127926" tIns="63963" rIns="127926" bIns="63963" anchor="ctr" anchorCtr="0">
              <a:noAutofit/>
            </a:bodyPr>
            <a:lstStyle/>
            <a:p>
              <a:endParaRPr sz="196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108" name="Shape26_20221014_120843">
              <a:extLst>
                <a:ext uri="{FF2B5EF4-FFF2-40B4-BE49-F238E27FC236}">
                  <a16:creationId xmlns:a16="http://schemas.microsoft.com/office/drawing/2014/main" id="{7543BD1D-3705-8E51-41F6-F04596DA428D}"/>
                </a:ext>
              </a:extLst>
            </p:cNvPr>
            <p:cNvGrpSpPr/>
            <p:nvPr/>
          </p:nvGrpSpPr>
          <p:grpSpPr>
            <a:xfrm>
              <a:off x="9507482" y="3522723"/>
              <a:ext cx="102413" cy="85344"/>
              <a:chOff x="9623130" y="4030911"/>
              <a:chExt cx="73139" cy="104023"/>
            </a:xfrm>
          </p:grpSpPr>
          <p:sp>
            <p:nvSpPr>
              <p:cNvPr id="109" name="Google Shape;3837;p66">
                <a:extLst>
                  <a:ext uri="{FF2B5EF4-FFF2-40B4-BE49-F238E27FC236}">
                    <a16:creationId xmlns:a16="http://schemas.microsoft.com/office/drawing/2014/main" id="{49CF5D3B-4E4D-7EA0-56E0-B53F3FC0CBBB}"/>
                  </a:ext>
                </a:extLst>
              </p:cNvPr>
              <p:cNvSpPr/>
              <p:nvPr/>
            </p:nvSpPr>
            <p:spPr>
              <a:xfrm>
                <a:off x="9623130" y="4030945"/>
                <a:ext cx="7313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accent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10" name="Google Shape;3838;p66">
                <a:extLst>
                  <a:ext uri="{FF2B5EF4-FFF2-40B4-BE49-F238E27FC236}">
                    <a16:creationId xmlns:a16="http://schemas.microsoft.com/office/drawing/2014/main" id="{FBFFB49C-B050-7FA9-594A-88440A0886C6}"/>
                  </a:ext>
                </a:extLst>
              </p:cNvPr>
              <p:cNvSpPr/>
              <p:nvPr/>
            </p:nvSpPr>
            <p:spPr>
              <a:xfrm>
                <a:off x="9623130" y="4030911"/>
                <a:ext cx="7313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accent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111" name="Shape27_20221014_120843">
              <a:extLst>
                <a:ext uri="{FF2B5EF4-FFF2-40B4-BE49-F238E27FC236}">
                  <a16:creationId xmlns:a16="http://schemas.microsoft.com/office/drawing/2014/main" id="{A6E60399-372F-B89F-4DA1-9CCFD0D2B195}"/>
                </a:ext>
              </a:extLst>
            </p:cNvPr>
            <p:cNvGrpSpPr/>
            <p:nvPr/>
          </p:nvGrpSpPr>
          <p:grpSpPr>
            <a:xfrm>
              <a:off x="10822212" y="3522736"/>
              <a:ext cx="102413" cy="85338"/>
              <a:chOff x="11011123" y="4030911"/>
              <a:chExt cx="73139" cy="104015"/>
            </a:xfrm>
          </p:grpSpPr>
          <p:sp>
            <p:nvSpPr>
              <p:cNvPr id="112" name="Google Shape;3887;p66">
                <a:extLst>
                  <a:ext uri="{FF2B5EF4-FFF2-40B4-BE49-F238E27FC236}">
                    <a16:creationId xmlns:a16="http://schemas.microsoft.com/office/drawing/2014/main" id="{84A9B183-3D45-1B2A-2683-A82769926922}"/>
                  </a:ext>
                </a:extLst>
              </p:cNvPr>
              <p:cNvSpPr/>
              <p:nvPr/>
            </p:nvSpPr>
            <p:spPr>
              <a:xfrm>
                <a:off x="11011123" y="4030937"/>
                <a:ext cx="7313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113" name="Google Shape;3888;p66">
                <a:extLst>
                  <a:ext uri="{FF2B5EF4-FFF2-40B4-BE49-F238E27FC236}">
                    <a16:creationId xmlns:a16="http://schemas.microsoft.com/office/drawing/2014/main" id="{AA98125E-3435-6BDC-5C65-6BEE6823105A}"/>
                  </a:ext>
                </a:extLst>
              </p:cNvPr>
              <p:cNvSpPr/>
              <p:nvPr/>
            </p:nvSpPr>
            <p:spPr>
              <a:xfrm>
                <a:off x="11011123" y="4030911"/>
                <a:ext cx="73139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127926" tIns="63963" rIns="127926" bIns="63963" anchor="ctr" anchorCtr="0">
                <a:noAutofit/>
              </a:bodyPr>
              <a:lstStyle/>
              <a:p>
                <a:endParaRPr sz="1961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cxnSp>
          <p:nvCxnSpPr>
            <p:cNvPr id="114" name="Google Shape;3754;p66">
              <a:extLst>
                <a:ext uri="{FF2B5EF4-FFF2-40B4-BE49-F238E27FC236}">
                  <a16:creationId xmlns:a16="http://schemas.microsoft.com/office/drawing/2014/main" id="{06BC1472-DBED-3F9A-D671-F5439F774A0B}"/>
                </a:ext>
              </a:extLst>
            </p:cNvPr>
            <p:cNvCxnSpPr>
              <a:cxnSpLocks/>
            </p:cNvCxnSpPr>
            <p:nvPr/>
          </p:nvCxnSpPr>
          <p:spPr>
            <a:xfrm>
              <a:off x="5034072" y="2311589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5" name="Google Shape;3782;p66">
              <a:extLst>
                <a:ext uri="{FF2B5EF4-FFF2-40B4-BE49-F238E27FC236}">
                  <a16:creationId xmlns:a16="http://schemas.microsoft.com/office/drawing/2014/main" id="{7E686F90-5473-50F9-E8A6-BFDECC008E0C}"/>
                </a:ext>
              </a:extLst>
            </p:cNvPr>
            <p:cNvCxnSpPr>
              <a:cxnSpLocks/>
            </p:cNvCxnSpPr>
            <p:nvPr/>
          </p:nvCxnSpPr>
          <p:spPr>
            <a:xfrm>
              <a:off x="6343030" y="2311589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6" name="Google Shape;3804;p66">
              <a:extLst>
                <a:ext uri="{FF2B5EF4-FFF2-40B4-BE49-F238E27FC236}">
                  <a16:creationId xmlns:a16="http://schemas.microsoft.com/office/drawing/2014/main" id="{6EE375A1-8A89-5789-13AF-D842703C6F5E}"/>
                </a:ext>
              </a:extLst>
            </p:cNvPr>
            <p:cNvCxnSpPr>
              <a:cxnSpLocks/>
            </p:cNvCxnSpPr>
            <p:nvPr/>
          </p:nvCxnSpPr>
          <p:spPr>
            <a:xfrm>
              <a:off x="7651991" y="2311589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7" name="Google Shape;3845;p66">
              <a:extLst>
                <a:ext uri="{FF2B5EF4-FFF2-40B4-BE49-F238E27FC236}">
                  <a16:creationId xmlns:a16="http://schemas.microsoft.com/office/drawing/2014/main" id="{5FE62BFB-CFC9-A81D-2FFA-83EF80E0E0F4}"/>
                </a:ext>
              </a:extLst>
            </p:cNvPr>
            <p:cNvCxnSpPr>
              <a:cxnSpLocks/>
            </p:cNvCxnSpPr>
            <p:nvPr/>
          </p:nvCxnSpPr>
          <p:spPr>
            <a:xfrm>
              <a:off x="8966720" y="2311589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8" name="Google Shape;3889;p66">
              <a:extLst>
                <a:ext uri="{FF2B5EF4-FFF2-40B4-BE49-F238E27FC236}">
                  <a16:creationId xmlns:a16="http://schemas.microsoft.com/office/drawing/2014/main" id="{61C7572E-DC32-4AB1-035B-4FCA4C22DEF1}"/>
                </a:ext>
              </a:extLst>
            </p:cNvPr>
            <p:cNvCxnSpPr>
              <a:cxnSpLocks/>
            </p:cNvCxnSpPr>
            <p:nvPr/>
          </p:nvCxnSpPr>
          <p:spPr>
            <a:xfrm>
              <a:off x="10281451" y="2311589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9" name="Google Shape;3755;p66">
              <a:extLst>
                <a:ext uri="{FF2B5EF4-FFF2-40B4-BE49-F238E27FC236}">
                  <a16:creationId xmlns:a16="http://schemas.microsoft.com/office/drawing/2014/main" id="{F183E227-F150-A248-C6EF-74336A0892B4}"/>
                </a:ext>
              </a:extLst>
            </p:cNvPr>
            <p:cNvCxnSpPr/>
            <p:nvPr/>
          </p:nvCxnSpPr>
          <p:spPr>
            <a:xfrm>
              <a:off x="5034072" y="2671784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0" name="Google Shape;3783;p66">
              <a:extLst>
                <a:ext uri="{FF2B5EF4-FFF2-40B4-BE49-F238E27FC236}">
                  <a16:creationId xmlns:a16="http://schemas.microsoft.com/office/drawing/2014/main" id="{14E6E99B-2E3F-F415-8CC5-6FC34D217BD2}"/>
                </a:ext>
              </a:extLst>
            </p:cNvPr>
            <p:cNvCxnSpPr/>
            <p:nvPr/>
          </p:nvCxnSpPr>
          <p:spPr>
            <a:xfrm>
              <a:off x="6343030" y="2671784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1" name="Google Shape;3805;p66">
              <a:extLst>
                <a:ext uri="{FF2B5EF4-FFF2-40B4-BE49-F238E27FC236}">
                  <a16:creationId xmlns:a16="http://schemas.microsoft.com/office/drawing/2014/main" id="{EDF09083-8AC2-FB56-FE43-DBAD997761E8}"/>
                </a:ext>
              </a:extLst>
            </p:cNvPr>
            <p:cNvCxnSpPr/>
            <p:nvPr/>
          </p:nvCxnSpPr>
          <p:spPr>
            <a:xfrm>
              <a:off x="7651991" y="2671784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2" name="Google Shape;3846;p66">
              <a:extLst>
                <a:ext uri="{FF2B5EF4-FFF2-40B4-BE49-F238E27FC236}">
                  <a16:creationId xmlns:a16="http://schemas.microsoft.com/office/drawing/2014/main" id="{99ECEFE5-F59C-14CA-1B4A-D119C1BABB96}"/>
                </a:ext>
              </a:extLst>
            </p:cNvPr>
            <p:cNvCxnSpPr/>
            <p:nvPr/>
          </p:nvCxnSpPr>
          <p:spPr>
            <a:xfrm>
              <a:off x="8966720" y="2671784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3" name="Google Shape;3890;p66">
              <a:extLst>
                <a:ext uri="{FF2B5EF4-FFF2-40B4-BE49-F238E27FC236}">
                  <a16:creationId xmlns:a16="http://schemas.microsoft.com/office/drawing/2014/main" id="{FA377AA5-8D82-5183-5F54-00ECB7A5122F}"/>
                </a:ext>
              </a:extLst>
            </p:cNvPr>
            <p:cNvCxnSpPr/>
            <p:nvPr/>
          </p:nvCxnSpPr>
          <p:spPr>
            <a:xfrm>
              <a:off x="10281451" y="2671784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4" name="Google Shape;3756;p66">
              <a:extLst>
                <a:ext uri="{FF2B5EF4-FFF2-40B4-BE49-F238E27FC236}">
                  <a16:creationId xmlns:a16="http://schemas.microsoft.com/office/drawing/2014/main" id="{23A67CEE-B542-9DE7-B974-2C801CA176F3}"/>
                </a:ext>
              </a:extLst>
            </p:cNvPr>
            <p:cNvCxnSpPr/>
            <p:nvPr/>
          </p:nvCxnSpPr>
          <p:spPr>
            <a:xfrm>
              <a:off x="5034072" y="3031979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5" name="Google Shape;3784;p66">
              <a:extLst>
                <a:ext uri="{FF2B5EF4-FFF2-40B4-BE49-F238E27FC236}">
                  <a16:creationId xmlns:a16="http://schemas.microsoft.com/office/drawing/2014/main" id="{F3D38254-F1CE-5B99-5F32-8FA18A582868}"/>
                </a:ext>
              </a:extLst>
            </p:cNvPr>
            <p:cNvCxnSpPr/>
            <p:nvPr/>
          </p:nvCxnSpPr>
          <p:spPr>
            <a:xfrm>
              <a:off x="6343030" y="3031979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6" name="Google Shape;3806;p66">
              <a:extLst>
                <a:ext uri="{FF2B5EF4-FFF2-40B4-BE49-F238E27FC236}">
                  <a16:creationId xmlns:a16="http://schemas.microsoft.com/office/drawing/2014/main" id="{C4AB66F2-CFC3-E0F9-BEC2-956ED5AB47AC}"/>
                </a:ext>
              </a:extLst>
            </p:cNvPr>
            <p:cNvCxnSpPr/>
            <p:nvPr/>
          </p:nvCxnSpPr>
          <p:spPr>
            <a:xfrm>
              <a:off x="7651991" y="3031979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7" name="Google Shape;3847;p66">
              <a:extLst>
                <a:ext uri="{FF2B5EF4-FFF2-40B4-BE49-F238E27FC236}">
                  <a16:creationId xmlns:a16="http://schemas.microsoft.com/office/drawing/2014/main" id="{91D9AF2C-945C-8D92-19BD-B5995E181788}"/>
                </a:ext>
              </a:extLst>
            </p:cNvPr>
            <p:cNvCxnSpPr/>
            <p:nvPr/>
          </p:nvCxnSpPr>
          <p:spPr>
            <a:xfrm>
              <a:off x="8966720" y="3031979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8" name="Google Shape;3891;p66">
              <a:extLst>
                <a:ext uri="{FF2B5EF4-FFF2-40B4-BE49-F238E27FC236}">
                  <a16:creationId xmlns:a16="http://schemas.microsoft.com/office/drawing/2014/main" id="{5B5A011E-9C1D-0F9E-2A47-4CE9F7F61B3A}"/>
                </a:ext>
              </a:extLst>
            </p:cNvPr>
            <p:cNvCxnSpPr/>
            <p:nvPr/>
          </p:nvCxnSpPr>
          <p:spPr>
            <a:xfrm>
              <a:off x="10281451" y="3031979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29" name="Google Shape;3757;p66">
              <a:extLst>
                <a:ext uri="{FF2B5EF4-FFF2-40B4-BE49-F238E27FC236}">
                  <a16:creationId xmlns:a16="http://schemas.microsoft.com/office/drawing/2014/main" id="{82124C87-4406-9F40-D5AA-EB5E8DF8231E}"/>
                </a:ext>
              </a:extLst>
            </p:cNvPr>
            <p:cNvCxnSpPr/>
            <p:nvPr/>
          </p:nvCxnSpPr>
          <p:spPr>
            <a:xfrm>
              <a:off x="5034072" y="3392177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0" name="Google Shape;3785;p66">
              <a:extLst>
                <a:ext uri="{FF2B5EF4-FFF2-40B4-BE49-F238E27FC236}">
                  <a16:creationId xmlns:a16="http://schemas.microsoft.com/office/drawing/2014/main" id="{D0FB7F05-421A-5C75-6FAE-BFE9C339A61F}"/>
                </a:ext>
              </a:extLst>
            </p:cNvPr>
            <p:cNvCxnSpPr/>
            <p:nvPr/>
          </p:nvCxnSpPr>
          <p:spPr>
            <a:xfrm>
              <a:off x="6343030" y="3392177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1" name="Google Shape;3807;p66">
              <a:extLst>
                <a:ext uri="{FF2B5EF4-FFF2-40B4-BE49-F238E27FC236}">
                  <a16:creationId xmlns:a16="http://schemas.microsoft.com/office/drawing/2014/main" id="{35A5672A-EBCD-B321-2FBA-003B12632BD3}"/>
                </a:ext>
              </a:extLst>
            </p:cNvPr>
            <p:cNvCxnSpPr/>
            <p:nvPr/>
          </p:nvCxnSpPr>
          <p:spPr>
            <a:xfrm>
              <a:off x="7651991" y="3392177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2" name="Google Shape;3848;p66">
              <a:extLst>
                <a:ext uri="{FF2B5EF4-FFF2-40B4-BE49-F238E27FC236}">
                  <a16:creationId xmlns:a16="http://schemas.microsoft.com/office/drawing/2014/main" id="{77F78F4C-5938-1F8A-BC6C-A5DAC7C052DC}"/>
                </a:ext>
              </a:extLst>
            </p:cNvPr>
            <p:cNvCxnSpPr/>
            <p:nvPr/>
          </p:nvCxnSpPr>
          <p:spPr>
            <a:xfrm>
              <a:off x="8966720" y="3392177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3" name="Google Shape;3892;p66">
              <a:extLst>
                <a:ext uri="{FF2B5EF4-FFF2-40B4-BE49-F238E27FC236}">
                  <a16:creationId xmlns:a16="http://schemas.microsoft.com/office/drawing/2014/main" id="{4C56C20A-B44A-AA63-C731-9A16AF471F13}"/>
                </a:ext>
              </a:extLst>
            </p:cNvPr>
            <p:cNvCxnSpPr/>
            <p:nvPr/>
          </p:nvCxnSpPr>
          <p:spPr>
            <a:xfrm>
              <a:off x="10281451" y="3392177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4" name="Google Shape;3758;p66">
              <a:extLst>
                <a:ext uri="{FF2B5EF4-FFF2-40B4-BE49-F238E27FC236}">
                  <a16:creationId xmlns:a16="http://schemas.microsoft.com/office/drawing/2014/main" id="{DAC313B4-D3B5-262E-5A52-89F532AD90A2}"/>
                </a:ext>
              </a:extLst>
            </p:cNvPr>
            <p:cNvCxnSpPr/>
            <p:nvPr/>
          </p:nvCxnSpPr>
          <p:spPr>
            <a:xfrm>
              <a:off x="5034072" y="3752371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5" name="Google Shape;3786;p66">
              <a:extLst>
                <a:ext uri="{FF2B5EF4-FFF2-40B4-BE49-F238E27FC236}">
                  <a16:creationId xmlns:a16="http://schemas.microsoft.com/office/drawing/2014/main" id="{C0BD99F8-8776-8D3E-545A-C45DF755DDEE}"/>
                </a:ext>
              </a:extLst>
            </p:cNvPr>
            <p:cNvCxnSpPr/>
            <p:nvPr/>
          </p:nvCxnSpPr>
          <p:spPr>
            <a:xfrm>
              <a:off x="6343030" y="3752371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6" name="Google Shape;3808;p66">
              <a:extLst>
                <a:ext uri="{FF2B5EF4-FFF2-40B4-BE49-F238E27FC236}">
                  <a16:creationId xmlns:a16="http://schemas.microsoft.com/office/drawing/2014/main" id="{24E657C1-6763-001C-F157-618768D89C4C}"/>
                </a:ext>
              </a:extLst>
            </p:cNvPr>
            <p:cNvCxnSpPr/>
            <p:nvPr/>
          </p:nvCxnSpPr>
          <p:spPr>
            <a:xfrm>
              <a:off x="7651991" y="3752371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7" name="Google Shape;3849;p66">
              <a:extLst>
                <a:ext uri="{FF2B5EF4-FFF2-40B4-BE49-F238E27FC236}">
                  <a16:creationId xmlns:a16="http://schemas.microsoft.com/office/drawing/2014/main" id="{71D3689B-76A8-D6A7-1B70-73A6890D1F70}"/>
                </a:ext>
              </a:extLst>
            </p:cNvPr>
            <p:cNvCxnSpPr/>
            <p:nvPr/>
          </p:nvCxnSpPr>
          <p:spPr>
            <a:xfrm>
              <a:off x="8966720" y="3752371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8" name="Google Shape;3893;p66">
              <a:extLst>
                <a:ext uri="{FF2B5EF4-FFF2-40B4-BE49-F238E27FC236}">
                  <a16:creationId xmlns:a16="http://schemas.microsoft.com/office/drawing/2014/main" id="{E3A4B592-1CB2-5658-3931-432459D78E43}"/>
                </a:ext>
              </a:extLst>
            </p:cNvPr>
            <p:cNvCxnSpPr/>
            <p:nvPr/>
          </p:nvCxnSpPr>
          <p:spPr>
            <a:xfrm>
              <a:off x="10281451" y="3752371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39" name="Google Shape;3759;p66">
              <a:extLst>
                <a:ext uri="{FF2B5EF4-FFF2-40B4-BE49-F238E27FC236}">
                  <a16:creationId xmlns:a16="http://schemas.microsoft.com/office/drawing/2014/main" id="{B8D15C43-E695-7E8D-746F-D24E136B29ED}"/>
                </a:ext>
              </a:extLst>
            </p:cNvPr>
            <p:cNvCxnSpPr/>
            <p:nvPr/>
          </p:nvCxnSpPr>
          <p:spPr>
            <a:xfrm>
              <a:off x="5034072" y="4112566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0" name="Google Shape;3787;p66">
              <a:extLst>
                <a:ext uri="{FF2B5EF4-FFF2-40B4-BE49-F238E27FC236}">
                  <a16:creationId xmlns:a16="http://schemas.microsoft.com/office/drawing/2014/main" id="{0D14A68E-A930-2008-7941-BDD836647E91}"/>
                </a:ext>
              </a:extLst>
            </p:cNvPr>
            <p:cNvCxnSpPr/>
            <p:nvPr/>
          </p:nvCxnSpPr>
          <p:spPr>
            <a:xfrm>
              <a:off x="6343030" y="4112566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1" name="Google Shape;3809;p66">
              <a:extLst>
                <a:ext uri="{FF2B5EF4-FFF2-40B4-BE49-F238E27FC236}">
                  <a16:creationId xmlns:a16="http://schemas.microsoft.com/office/drawing/2014/main" id="{52303FA6-6237-A24A-94B7-39224F0DF03F}"/>
                </a:ext>
              </a:extLst>
            </p:cNvPr>
            <p:cNvCxnSpPr/>
            <p:nvPr/>
          </p:nvCxnSpPr>
          <p:spPr>
            <a:xfrm>
              <a:off x="7651991" y="4112566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2" name="Google Shape;3850;p66">
              <a:extLst>
                <a:ext uri="{FF2B5EF4-FFF2-40B4-BE49-F238E27FC236}">
                  <a16:creationId xmlns:a16="http://schemas.microsoft.com/office/drawing/2014/main" id="{99EB7CE3-8781-C5A6-718C-321564BEF750}"/>
                </a:ext>
              </a:extLst>
            </p:cNvPr>
            <p:cNvCxnSpPr/>
            <p:nvPr/>
          </p:nvCxnSpPr>
          <p:spPr>
            <a:xfrm>
              <a:off x="8966720" y="4112566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3" name="Google Shape;3894;p66">
              <a:extLst>
                <a:ext uri="{FF2B5EF4-FFF2-40B4-BE49-F238E27FC236}">
                  <a16:creationId xmlns:a16="http://schemas.microsoft.com/office/drawing/2014/main" id="{8FC46C6E-A76A-829D-E3D0-14AF866E1089}"/>
                </a:ext>
              </a:extLst>
            </p:cNvPr>
            <p:cNvCxnSpPr/>
            <p:nvPr/>
          </p:nvCxnSpPr>
          <p:spPr>
            <a:xfrm>
              <a:off x="10281451" y="4112566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4" name="Google Shape;3760;p66">
              <a:extLst>
                <a:ext uri="{FF2B5EF4-FFF2-40B4-BE49-F238E27FC236}">
                  <a16:creationId xmlns:a16="http://schemas.microsoft.com/office/drawing/2014/main" id="{8CC91EB8-ECB8-93A9-F0FE-3DCA049C412D}"/>
                </a:ext>
              </a:extLst>
            </p:cNvPr>
            <p:cNvCxnSpPr/>
            <p:nvPr/>
          </p:nvCxnSpPr>
          <p:spPr>
            <a:xfrm>
              <a:off x="5034072" y="4472762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5" name="Google Shape;3788;p66">
              <a:extLst>
                <a:ext uri="{FF2B5EF4-FFF2-40B4-BE49-F238E27FC236}">
                  <a16:creationId xmlns:a16="http://schemas.microsoft.com/office/drawing/2014/main" id="{264734CF-D9B5-EBDA-9ECA-1CD379B4C118}"/>
                </a:ext>
              </a:extLst>
            </p:cNvPr>
            <p:cNvCxnSpPr/>
            <p:nvPr/>
          </p:nvCxnSpPr>
          <p:spPr>
            <a:xfrm>
              <a:off x="6343030" y="4472762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6" name="Google Shape;3810;p66">
              <a:extLst>
                <a:ext uri="{FF2B5EF4-FFF2-40B4-BE49-F238E27FC236}">
                  <a16:creationId xmlns:a16="http://schemas.microsoft.com/office/drawing/2014/main" id="{EEA3530D-52B6-9E26-83D0-DDFDD8B61AC7}"/>
                </a:ext>
              </a:extLst>
            </p:cNvPr>
            <p:cNvCxnSpPr/>
            <p:nvPr/>
          </p:nvCxnSpPr>
          <p:spPr>
            <a:xfrm>
              <a:off x="7651991" y="4472762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7" name="Google Shape;3851;p66">
              <a:extLst>
                <a:ext uri="{FF2B5EF4-FFF2-40B4-BE49-F238E27FC236}">
                  <a16:creationId xmlns:a16="http://schemas.microsoft.com/office/drawing/2014/main" id="{16B2A8B2-DC8C-9243-E24B-A7D91AC0E64C}"/>
                </a:ext>
              </a:extLst>
            </p:cNvPr>
            <p:cNvCxnSpPr/>
            <p:nvPr/>
          </p:nvCxnSpPr>
          <p:spPr>
            <a:xfrm>
              <a:off x="8966720" y="4472762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8" name="Google Shape;3895;p66">
              <a:extLst>
                <a:ext uri="{FF2B5EF4-FFF2-40B4-BE49-F238E27FC236}">
                  <a16:creationId xmlns:a16="http://schemas.microsoft.com/office/drawing/2014/main" id="{8E6F6C39-CAC5-6035-B2DD-FE1A9117B3FE}"/>
                </a:ext>
              </a:extLst>
            </p:cNvPr>
            <p:cNvCxnSpPr/>
            <p:nvPr/>
          </p:nvCxnSpPr>
          <p:spPr>
            <a:xfrm>
              <a:off x="10281451" y="4472762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9" name="Google Shape;3761;p66">
              <a:extLst>
                <a:ext uri="{FF2B5EF4-FFF2-40B4-BE49-F238E27FC236}">
                  <a16:creationId xmlns:a16="http://schemas.microsoft.com/office/drawing/2014/main" id="{1E7D2F22-2AFD-B5DB-D3D9-A11FEE206139}"/>
                </a:ext>
              </a:extLst>
            </p:cNvPr>
            <p:cNvCxnSpPr/>
            <p:nvPr/>
          </p:nvCxnSpPr>
          <p:spPr>
            <a:xfrm>
              <a:off x="5034072" y="4832958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0" name="Google Shape;3789;p66">
              <a:extLst>
                <a:ext uri="{FF2B5EF4-FFF2-40B4-BE49-F238E27FC236}">
                  <a16:creationId xmlns:a16="http://schemas.microsoft.com/office/drawing/2014/main" id="{C8204D6C-4A48-4725-F160-674C8864DB50}"/>
                </a:ext>
              </a:extLst>
            </p:cNvPr>
            <p:cNvCxnSpPr/>
            <p:nvPr/>
          </p:nvCxnSpPr>
          <p:spPr>
            <a:xfrm>
              <a:off x="6343030" y="4832958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1" name="Google Shape;3811;p66">
              <a:extLst>
                <a:ext uri="{FF2B5EF4-FFF2-40B4-BE49-F238E27FC236}">
                  <a16:creationId xmlns:a16="http://schemas.microsoft.com/office/drawing/2014/main" id="{16A96815-6F5A-0099-DE8F-3868126EC770}"/>
                </a:ext>
              </a:extLst>
            </p:cNvPr>
            <p:cNvCxnSpPr/>
            <p:nvPr/>
          </p:nvCxnSpPr>
          <p:spPr>
            <a:xfrm>
              <a:off x="7651991" y="4832958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2" name="Google Shape;3852;p66">
              <a:extLst>
                <a:ext uri="{FF2B5EF4-FFF2-40B4-BE49-F238E27FC236}">
                  <a16:creationId xmlns:a16="http://schemas.microsoft.com/office/drawing/2014/main" id="{385AFEF7-6A86-1953-2455-242D9C6DA6FF}"/>
                </a:ext>
              </a:extLst>
            </p:cNvPr>
            <p:cNvCxnSpPr/>
            <p:nvPr/>
          </p:nvCxnSpPr>
          <p:spPr>
            <a:xfrm>
              <a:off x="8966720" y="4832958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3" name="Google Shape;3896;p66">
              <a:extLst>
                <a:ext uri="{FF2B5EF4-FFF2-40B4-BE49-F238E27FC236}">
                  <a16:creationId xmlns:a16="http://schemas.microsoft.com/office/drawing/2014/main" id="{291F0CCB-35E9-07F1-346F-C07C9179C71A}"/>
                </a:ext>
              </a:extLst>
            </p:cNvPr>
            <p:cNvCxnSpPr/>
            <p:nvPr/>
          </p:nvCxnSpPr>
          <p:spPr>
            <a:xfrm>
              <a:off x="10281451" y="4832958"/>
              <a:ext cx="1150805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41405144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7993</TotalTime>
  <Words>57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445</cp:revision>
  <dcterms:created xsi:type="dcterms:W3CDTF">2006-08-16T00:00:00Z</dcterms:created>
  <dcterms:modified xsi:type="dcterms:W3CDTF">2025-10-06T10:39:54Z</dcterms:modified>
  <cp:category/>
  <dc:identifier>DAGkDf5R9EM</dc:identifier>
</cp:coreProperties>
</file>