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2" r:id="rId3"/>
    <p:sldId id="27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14/05/2025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14/05/2025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14/05/2025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14/05/2025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14/05/2025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14/05/2025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14/05/2025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14/05/2025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14/05/2025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14/05/2025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CẢM TẠ HỒNG 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642594"/>
            <a:ext cx="10792668" cy="5724644"/>
          </a:xfrm>
          <a:prstGeom prst="rect">
            <a:avLst/>
          </a:prstGeom>
        </p:spPr>
        <p:txBody>
          <a:bodyPr wrap="square">
            <a:spAutoFit/>
          </a:bodyPr>
          <a:lstStyle/>
          <a:p>
            <a:pPr algn="just"/>
            <a:r>
              <a:rPr lang="en-US" sz="6000" b="1" dirty="0" smtClean="0">
                <a:solidFill>
                  <a:srgbClr val="FF0000"/>
                </a:solidFill>
              </a:rPr>
              <a:t>ĐK</a:t>
            </a:r>
            <a:r>
              <a:rPr lang="en-US" sz="6000" b="1" dirty="0" smtClean="0">
                <a:solidFill>
                  <a:srgbClr val="FF0000"/>
                </a:solidFill>
              </a:rPr>
              <a:t>.</a:t>
            </a:r>
            <a:r>
              <a:rPr lang="vi-VN" sz="6600" b="1" dirty="0"/>
              <a:t> </a:t>
            </a:r>
            <a:r>
              <a:rPr lang="vi-VN" sz="6000" b="1" dirty="0"/>
              <a:t>Xin cảm tạ hồng ân Cha ban. Vì thương mến từ muôn ngàn đời. Đem Tin Mừng về gieo nơi nơi, cho muôn dân kết đoàn sống vui.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9888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31820"/>
            <a:ext cx="10882820" cy="6761703"/>
          </a:xfrm>
          <a:prstGeom prst="rect">
            <a:avLst/>
          </a:prstGeom>
        </p:spPr>
        <p:txBody>
          <a:bodyPr wrap="square">
            <a:spAutoFit/>
          </a:bodyPr>
          <a:lstStyle/>
          <a:p>
            <a:pPr algn="just"/>
            <a:r>
              <a:rPr lang="en-US" sz="6000" b="1" dirty="0" smtClean="0">
                <a:solidFill>
                  <a:srgbClr val="FF0000"/>
                </a:solidFill>
              </a:rPr>
              <a:t>ĐK</a:t>
            </a:r>
            <a:r>
              <a:rPr lang="en-US" sz="6000" b="1" dirty="0" smtClean="0">
                <a:solidFill>
                  <a:srgbClr val="FF0000"/>
                </a:solidFill>
              </a:rPr>
              <a:t>. </a:t>
            </a:r>
            <a:r>
              <a:rPr lang="vi-VN" sz="6000" b="1" dirty="0"/>
              <a:t>Mến Chúa (láy), mến yêu trọn đời (láy), mến Chúa (láy), mến yêu mọi người (láy). Niềm tin (láy), xin dâng lên Cha (láy), tình thương (láy), mến trao mọi người.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129</TotalTime>
  <Words>54</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Century Gothic</vt:lpstr>
      <vt:lpstr>Garamond</vt:lpstr>
      <vt:lpstr>Verdana</vt:lpstr>
      <vt:lpstr>Savon</vt:lpstr>
      <vt:lpstr>CẢM TẠ HỒNG ÂN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Windows User</cp:lastModifiedBy>
  <cp:revision>49</cp:revision>
  <dcterms:created xsi:type="dcterms:W3CDTF">2024-12-06T02:45:28Z</dcterms:created>
  <dcterms:modified xsi:type="dcterms:W3CDTF">2025-05-14T05:28:54Z</dcterms:modified>
</cp:coreProperties>
</file>