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94" r:id="rId4"/>
    <p:sldId id="292" r:id="rId5"/>
    <p:sldId id="284" r:id="rId6"/>
    <p:sldId id="285" r:id="rId7"/>
    <p:sldId id="295" r:id="rId8"/>
    <p:sldId id="293" r:id="rId9"/>
    <p:sldId id="29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14/05/2025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14/05/2025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14/05/2025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14/05/2025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14/05/2025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14/05/2025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14/05/2025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14/05/2025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14/05/2025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14/05/2025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14/05/2025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14/05/2025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THEO GÓT </a:t>
            </a:r>
            <a:br>
              <a:rPr lang="en-US" sz="6000" b="1" dirty="0" smtClean="0">
                <a:solidFill>
                  <a:srgbClr val="FF0000"/>
                </a:solidFill>
                <a:latin typeface="Arial" panose="020B0604020202020204" pitchFamily="34" charset="0"/>
                <a:cs typeface="Arial" panose="020B0604020202020204" pitchFamily="34" charset="0"/>
              </a:rPr>
            </a:br>
            <a:r>
              <a:rPr lang="en-US" sz="6000" b="1" dirty="0" smtClean="0">
                <a:solidFill>
                  <a:srgbClr val="FF0000"/>
                </a:solidFill>
                <a:latin typeface="Arial" panose="020B0604020202020204" pitchFamily="34" charset="0"/>
                <a:cs typeface="Arial" panose="020B0604020202020204" pitchFamily="34" charset="0"/>
              </a:rPr>
              <a:t>THÁNH GIOAN TIỀN HÔ</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247864"/>
          </a:xfrm>
          <a:prstGeom prst="rect">
            <a:avLst/>
          </a:prstGeom>
        </p:spPr>
        <p:txBody>
          <a:bodyPr wrap="square">
            <a:spAutoFit/>
          </a:bodyPr>
          <a:lstStyle/>
          <a:p>
            <a:pPr algn="just"/>
            <a:r>
              <a:rPr lang="en-US" sz="6600" b="1" dirty="0" smtClean="0">
                <a:solidFill>
                  <a:srgbClr val="FF0000"/>
                </a:solidFill>
              </a:rPr>
              <a:t>1. </a:t>
            </a:r>
            <a:r>
              <a:rPr lang="vi-VN" sz="8000" b="1" dirty="0"/>
              <a:t> </a:t>
            </a:r>
            <a:r>
              <a:rPr lang="vi-VN" sz="8000" b="1" dirty="0"/>
              <a:t>Xưa Gioan tiền hô đi loan tin cứu độ, loan tin Đức Kitô đến giữa trần </a:t>
            </a:r>
            <a:r>
              <a:rPr lang="vi-VN" sz="8000" b="1" dirty="0" smtClean="0"/>
              <a:t>gian</a:t>
            </a:r>
            <a:r>
              <a:rPr lang="en-US" sz="8000" b="1" dirty="0" smtClean="0"/>
              <a:t>.</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924973"/>
          </a:xfrm>
          <a:prstGeom prst="rect">
            <a:avLst/>
          </a:prstGeom>
        </p:spPr>
        <p:txBody>
          <a:bodyPr wrap="square">
            <a:spAutoFit/>
          </a:bodyPr>
          <a:lstStyle/>
          <a:p>
            <a:pPr algn="just"/>
            <a:r>
              <a:rPr lang="en-US" sz="6600" b="1" dirty="0" smtClean="0">
                <a:solidFill>
                  <a:srgbClr val="FF0000"/>
                </a:solidFill>
              </a:rPr>
              <a:t>ĐK. </a:t>
            </a:r>
            <a:r>
              <a:rPr lang="vi-VN" dirty="0"/>
              <a:t>  </a:t>
            </a:r>
            <a:r>
              <a:rPr lang="vi-VN" sz="5400" b="1" dirty="0"/>
              <a:t>Nào anh em ta hân hoan loan Tin mừng, loan Tin mừng Chúa đã đến nơi trần gian. Nào anh em ta hân hoan loan Tin mừng, loan Tin mừng Người sẽ đến trong vinh quang</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3634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247864"/>
          </a:xfrm>
          <a:prstGeom prst="rect">
            <a:avLst/>
          </a:prstGeom>
        </p:spPr>
        <p:txBody>
          <a:bodyPr wrap="square">
            <a:spAutoFit/>
          </a:bodyPr>
          <a:lstStyle/>
          <a:p>
            <a:pPr algn="just"/>
            <a:r>
              <a:rPr lang="en-US" sz="6600" b="1" dirty="0" smtClean="0">
                <a:solidFill>
                  <a:srgbClr val="FF0000"/>
                </a:solidFill>
              </a:rPr>
              <a:t>2. </a:t>
            </a:r>
            <a:r>
              <a:rPr lang="vi-VN" dirty="0"/>
              <a:t> </a:t>
            </a:r>
            <a:r>
              <a:rPr lang="vi-VN" sz="8000" b="1" dirty="0"/>
              <a:t>Theo Gioan tiền hô ta loan tin cứu độ, loan tin Đức Kitô sẽ đến nơi trần </a:t>
            </a:r>
            <a:r>
              <a:rPr lang="vi-VN" sz="8000" b="1" dirty="0" smtClean="0"/>
              <a:t>gian</a:t>
            </a:r>
            <a:r>
              <a:rPr lang="en-US" sz="8000" b="1" dirty="0" smtClean="0"/>
              <a:t>.</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03704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924973"/>
          </a:xfrm>
          <a:prstGeom prst="rect">
            <a:avLst/>
          </a:prstGeom>
        </p:spPr>
        <p:txBody>
          <a:bodyPr wrap="square">
            <a:spAutoFit/>
          </a:bodyPr>
          <a:lstStyle/>
          <a:p>
            <a:pPr algn="just"/>
            <a:r>
              <a:rPr lang="en-US" sz="6600" b="1" dirty="0" smtClean="0">
                <a:solidFill>
                  <a:srgbClr val="FF0000"/>
                </a:solidFill>
              </a:rPr>
              <a:t>ĐK. </a:t>
            </a:r>
            <a:r>
              <a:rPr lang="vi-VN" dirty="0"/>
              <a:t>  </a:t>
            </a:r>
            <a:r>
              <a:rPr lang="vi-VN" sz="5400" b="1" dirty="0"/>
              <a:t>Nào anh em ta hân hoan loan Tin mừng, loan Tin mừng Chúa đã đến nơi trần gian. Nào anh em ta hân hoan loan Tin mừng, loan Tin mừng Người sẽ đến trong vinh quang</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095701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7478970"/>
          </a:xfrm>
          <a:prstGeom prst="rect">
            <a:avLst/>
          </a:prstGeom>
        </p:spPr>
        <p:txBody>
          <a:bodyPr wrap="square">
            <a:spAutoFit/>
          </a:bodyPr>
          <a:lstStyle/>
          <a:p>
            <a:pPr algn="just"/>
            <a:r>
              <a:rPr lang="en-US" sz="6600" b="1" dirty="0" smtClean="0">
                <a:solidFill>
                  <a:srgbClr val="FF0000"/>
                </a:solidFill>
              </a:rPr>
              <a:t>3. </a:t>
            </a:r>
            <a:r>
              <a:rPr lang="vi-VN" sz="5400" b="1" dirty="0"/>
              <a:t> </a:t>
            </a:r>
            <a:r>
              <a:rPr lang="vi-VN" sz="8000" b="1" dirty="0"/>
              <a:t>Xưa Gioan tiền hô đi trước để dọn đường, cho danh Đức Kitô đến rắc gieo tình </a:t>
            </a:r>
            <a:r>
              <a:rPr lang="vi-VN" sz="8000" b="1" dirty="0" smtClean="0"/>
              <a:t>thương</a:t>
            </a:r>
            <a:r>
              <a:rPr lang="en-US" sz="8000" b="1" dirty="0" smtClean="0"/>
              <a:t>.</a:t>
            </a:r>
            <a:r>
              <a:rPr lang="vi-VN" sz="8000" b="1" dirty="0"/>
              <a:t/>
            </a:r>
            <a:br>
              <a:rPr lang="vi-VN" sz="8000" b="1" dirty="0"/>
            </a:b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82533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924973"/>
          </a:xfrm>
          <a:prstGeom prst="rect">
            <a:avLst/>
          </a:prstGeom>
        </p:spPr>
        <p:txBody>
          <a:bodyPr wrap="square">
            <a:spAutoFit/>
          </a:bodyPr>
          <a:lstStyle/>
          <a:p>
            <a:pPr algn="just"/>
            <a:r>
              <a:rPr lang="en-US" sz="6600" b="1" dirty="0" smtClean="0">
                <a:solidFill>
                  <a:srgbClr val="FF0000"/>
                </a:solidFill>
              </a:rPr>
              <a:t>ĐK. </a:t>
            </a:r>
            <a:r>
              <a:rPr lang="vi-VN" dirty="0"/>
              <a:t>  </a:t>
            </a:r>
            <a:r>
              <a:rPr lang="vi-VN" sz="5400" b="1" dirty="0"/>
              <a:t>Nào anh em ta hân hoan loan Tin mừng, loan Tin mừng Chúa đã đến nơi trần gian. Nào anh em ta hân hoan loan Tin mừng, loan Tin mừng Người sẽ đến trong vinh quang</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230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247864"/>
          </a:xfrm>
          <a:prstGeom prst="rect">
            <a:avLst/>
          </a:prstGeom>
        </p:spPr>
        <p:txBody>
          <a:bodyPr wrap="square">
            <a:spAutoFit/>
          </a:bodyPr>
          <a:lstStyle/>
          <a:p>
            <a:pPr algn="just"/>
            <a:r>
              <a:rPr lang="en-US" sz="6600" b="1" dirty="0" smtClean="0">
                <a:solidFill>
                  <a:srgbClr val="FF0000"/>
                </a:solidFill>
              </a:rPr>
              <a:t>4. </a:t>
            </a:r>
            <a:r>
              <a:rPr lang="vi-VN" sz="5400" b="1" dirty="0"/>
              <a:t> </a:t>
            </a:r>
            <a:r>
              <a:rPr lang="vi-VN" sz="8000" b="1" dirty="0"/>
              <a:t> </a:t>
            </a:r>
            <a:r>
              <a:rPr lang="vi-VN" sz="8000" b="1" dirty="0"/>
              <a:t>Theo Gioan tiền hô ta đi trước dọn đường, cho danh Đức Kitô sẽ đến trong uy </a:t>
            </a:r>
            <a:r>
              <a:rPr lang="vi-VN" sz="8000" b="1" dirty="0" smtClean="0"/>
              <a:t>quyền</a:t>
            </a:r>
            <a:r>
              <a:rPr lang="en-US" sz="8000" b="1" dirty="0" smtClean="0"/>
              <a:t>.</a:t>
            </a: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93000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924973"/>
          </a:xfrm>
          <a:prstGeom prst="rect">
            <a:avLst/>
          </a:prstGeom>
        </p:spPr>
        <p:txBody>
          <a:bodyPr wrap="square">
            <a:spAutoFit/>
          </a:bodyPr>
          <a:lstStyle/>
          <a:p>
            <a:pPr algn="just"/>
            <a:r>
              <a:rPr lang="en-US" sz="6600" b="1" dirty="0" smtClean="0">
                <a:solidFill>
                  <a:srgbClr val="FF0000"/>
                </a:solidFill>
              </a:rPr>
              <a:t>ĐK. </a:t>
            </a:r>
            <a:r>
              <a:rPr lang="vi-VN" dirty="0"/>
              <a:t>  </a:t>
            </a:r>
            <a:r>
              <a:rPr lang="vi-VN" sz="5400" b="1" dirty="0"/>
              <a:t>Nào anh em ta hân hoan loan Tin mừng, loan Tin mừng Chúa đã đến nơi trần gian. Nào anh em ta hân hoan loan Tin mừng, loan Tin mừng Người sẽ đến trong vinh quang</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26431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87</TotalTime>
  <Words>18</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Verdana</vt:lpstr>
      <vt:lpstr>Savon</vt:lpstr>
      <vt:lpstr>THEO GÓT  THÁNH GIOAN TIỀN HÔ</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39</cp:revision>
  <dcterms:created xsi:type="dcterms:W3CDTF">2024-12-09T14:38:56Z</dcterms:created>
  <dcterms:modified xsi:type="dcterms:W3CDTF">2025-05-14T05:24:40Z</dcterms:modified>
</cp:coreProperties>
</file>