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 id="281" r:id="rId5"/>
    <p:sldId id="279" r:id="rId6"/>
    <p:sldId id="282" r:id="rId7"/>
    <p:sldId id="280" r:id="rId8"/>
    <p:sldId id="28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Một điềm lạ</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5255541"/>
          </a:xfrm>
          <a:prstGeom prst="rect">
            <a:avLst/>
          </a:prstGeom>
        </p:spPr>
        <p:txBody>
          <a:bodyPr wrap="square">
            <a:spAutoFit/>
          </a:bodyPr>
          <a:lstStyle/>
          <a:p>
            <a:pPr algn="just">
              <a:lnSpc>
                <a:spcPct val="110000"/>
              </a:lnSpc>
            </a:pPr>
            <a:r>
              <a:rPr lang="vi-VN" sz="6200" b="1">
                <a:solidFill>
                  <a:srgbClr val="FF0000"/>
                </a:solidFill>
                <a:latin typeface="Arial" panose="020B0604020202020204" pitchFamily="34" charset="0"/>
                <a:cs typeface="Arial" panose="020B0604020202020204" pitchFamily="34" charset="0"/>
              </a:rPr>
              <a:t>ĐK: </a:t>
            </a:r>
            <a:r>
              <a:rPr lang="vi-VN" sz="6200" b="1">
                <a:latin typeface="Arial" panose="020B0604020202020204" pitchFamily="34" charset="0"/>
                <a:cs typeface="Arial" panose="020B0604020202020204" pitchFamily="34" charset="0"/>
              </a:rPr>
              <a:t>Một điềm lạ xuất hiện trên không trung: Một người Nữ mặc áo mặt trời, chân đạp vầng trăng, đầu đội triều thiên mười hai sao sáng.</a:t>
            </a:r>
            <a:endParaRPr lang="vi-VN" sz="6200" b="1" dirty="0"/>
          </a:p>
        </p:txBody>
      </p:sp>
    </p:spTree>
    <p:extLst>
      <p:ext uri="{BB962C8B-B14F-4D97-AF65-F5344CB8AC3E}">
        <p14:creationId xmlns:p14="http://schemas.microsoft.com/office/powerpoint/2010/main" val="4183582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0F45C-84E8-BD90-AFE5-107AD50F3D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114F02-F8E6-6E2B-CF32-EB3E8D9241B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108E285-79F5-F3A2-0D1A-9E3C206855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BA4E198-A866-7046-E8F1-A1AF8DE69DDE}"/>
              </a:ext>
            </a:extLst>
          </p:cNvPr>
          <p:cNvSpPr/>
          <p:nvPr/>
        </p:nvSpPr>
        <p:spPr>
          <a:xfrm>
            <a:off x="438727" y="476517"/>
            <a:ext cx="11087865" cy="5603585"/>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Khắp nơi cùng tôn vinh Nữ Vương thật uy linh, ôi Mẹ Thiên Chúa cao quang thiên đình. Lòng Mẹ luôn đẹp xinh, rạng ngời hơn bình minh, ân lộc chan chứa ngai toà Thiên Chúa.</a:t>
            </a:r>
            <a:endParaRPr lang="vi-VN" sz="5500" b="1" dirty="0"/>
          </a:p>
        </p:txBody>
      </p:sp>
    </p:spTree>
    <p:extLst>
      <p:ext uri="{BB962C8B-B14F-4D97-AF65-F5344CB8AC3E}">
        <p14:creationId xmlns:p14="http://schemas.microsoft.com/office/powerpoint/2010/main" val="2202874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6DE89-1119-7273-4107-3D54A435F1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787CD3-FBB5-06B5-A30D-A95D0F5A16C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4998CE7-E95C-52EF-775D-D784E3A1AA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98F2330-2935-D1CE-B3E1-345B3C982B90}"/>
              </a:ext>
            </a:extLst>
          </p:cNvPr>
          <p:cNvSpPr/>
          <p:nvPr/>
        </p:nvSpPr>
        <p:spPr>
          <a:xfrm>
            <a:off x="438727" y="476517"/>
            <a:ext cx="11087865" cy="5255541"/>
          </a:xfrm>
          <a:prstGeom prst="rect">
            <a:avLst/>
          </a:prstGeom>
        </p:spPr>
        <p:txBody>
          <a:bodyPr wrap="square">
            <a:spAutoFit/>
          </a:bodyPr>
          <a:lstStyle/>
          <a:p>
            <a:pPr algn="just">
              <a:lnSpc>
                <a:spcPct val="110000"/>
              </a:lnSpc>
            </a:pPr>
            <a:r>
              <a:rPr lang="vi-VN" sz="6200" b="1">
                <a:solidFill>
                  <a:srgbClr val="FF0000"/>
                </a:solidFill>
                <a:latin typeface="Arial" panose="020B0604020202020204" pitchFamily="34" charset="0"/>
                <a:cs typeface="Arial" panose="020B0604020202020204" pitchFamily="34" charset="0"/>
              </a:rPr>
              <a:t>ĐK: </a:t>
            </a:r>
            <a:r>
              <a:rPr lang="vi-VN" sz="6200" b="1">
                <a:latin typeface="Arial" panose="020B0604020202020204" pitchFamily="34" charset="0"/>
                <a:cs typeface="Arial" panose="020B0604020202020204" pitchFamily="34" charset="0"/>
              </a:rPr>
              <a:t>Một điềm lạ xuất hiện trên không trung: Một người Nữ mặc áo mặt trời, chân đạp vầng trăng, đầu đội triều thiên mười hai sao sáng.</a:t>
            </a:r>
            <a:endParaRPr lang="vi-VN" sz="6200" b="1" dirty="0"/>
          </a:p>
        </p:txBody>
      </p:sp>
    </p:spTree>
    <p:extLst>
      <p:ext uri="{BB962C8B-B14F-4D97-AF65-F5344CB8AC3E}">
        <p14:creationId xmlns:p14="http://schemas.microsoft.com/office/powerpoint/2010/main" val="1185579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B320D-8356-CBB3-2639-60A5F1115F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F43550-E6B0-8C6C-8C00-CF28C1DC244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ACBF04F-DDE2-37D9-E792-8C6D964E4D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02464EB-D2EB-A5C6-E314-3A084041744C}"/>
              </a:ext>
            </a:extLst>
          </p:cNvPr>
          <p:cNvSpPr/>
          <p:nvPr/>
        </p:nvSpPr>
        <p:spPr>
          <a:xfrm>
            <a:off x="438727" y="476517"/>
            <a:ext cx="11087865" cy="5603585"/>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Khắp nơi cùng tôn vinh Nữ Vương thật uy linh, ôi Mẹ trinh trắng không vương tội tình. Mẹ đẹp tươi ngàn hoa, dịu dàng muôn lời ca, như trời êm mát, hương trầm thơm ngát.</a:t>
            </a:r>
            <a:endParaRPr lang="vi-VN" sz="5500" b="1" dirty="0"/>
          </a:p>
        </p:txBody>
      </p:sp>
    </p:spTree>
    <p:extLst>
      <p:ext uri="{BB962C8B-B14F-4D97-AF65-F5344CB8AC3E}">
        <p14:creationId xmlns:p14="http://schemas.microsoft.com/office/powerpoint/2010/main" val="3215705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D70D5-0880-181F-08E2-8781CE2F24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A15975-0687-A4CC-4266-BA685934A17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057AC73-9F14-E8AC-2C8F-5F8B675A59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E7A227B-BE8D-F846-B2A8-9B562A858B11}"/>
              </a:ext>
            </a:extLst>
          </p:cNvPr>
          <p:cNvSpPr/>
          <p:nvPr/>
        </p:nvSpPr>
        <p:spPr>
          <a:xfrm>
            <a:off x="438727" y="476517"/>
            <a:ext cx="11087865" cy="5255541"/>
          </a:xfrm>
          <a:prstGeom prst="rect">
            <a:avLst/>
          </a:prstGeom>
        </p:spPr>
        <p:txBody>
          <a:bodyPr wrap="square">
            <a:spAutoFit/>
          </a:bodyPr>
          <a:lstStyle/>
          <a:p>
            <a:pPr algn="just">
              <a:lnSpc>
                <a:spcPct val="110000"/>
              </a:lnSpc>
            </a:pPr>
            <a:r>
              <a:rPr lang="vi-VN" sz="6200" b="1">
                <a:solidFill>
                  <a:srgbClr val="FF0000"/>
                </a:solidFill>
                <a:latin typeface="Arial" panose="020B0604020202020204" pitchFamily="34" charset="0"/>
                <a:cs typeface="Arial" panose="020B0604020202020204" pitchFamily="34" charset="0"/>
              </a:rPr>
              <a:t>ĐK: </a:t>
            </a:r>
            <a:r>
              <a:rPr lang="vi-VN" sz="6200" b="1">
                <a:latin typeface="Arial" panose="020B0604020202020204" pitchFamily="34" charset="0"/>
                <a:cs typeface="Arial" panose="020B0604020202020204" pitchFamily="34" charset="0"/>
              </a:rPr>
              <a:t>Một điềm lạ xuất hiện trên không trung: Một người Nữ mặc áo mặt trời, chân đạp vầng trăng, đầu đội triều thiên mười hai sao sáng.</a:t>
            </a:r>
            <a:endParaRPr lang="vi-VN" sz="6200" b="1" dirty="0"/>
          </a:p>
        </p:txBody>
      </p:sp>
    </p:spTree>
    <p:extLst>
      <p:ext uri="{BB962C8B-B14F-4D97-AF65-F5344CB8AC3E}">
        <p14:creationId xmlns:p14="http://schemas.microsoft.com/office/powerpoint/2010/main" val="3516417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6AC1D-EF64-3C89-78DF-D7EAD4016A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70F226-5B5A-7F11-5C1F-66313ABFA97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90D8F80-6FB7-8431-9D56-3093C693FB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994A7E3-7CE3-B8A4-2A6B-684AD5D479CA}"/>
              </a:ext>
            </a:extLst>
          </p:cNvPr>
          <p:cNvSpPr/>
          <p:nvPr/>
        </p:nvSpPr>
        <p:spPr>
          <a:xfrm>
            <a:off x="438727" y="476517"/>
            <a:ext cx="11087865" cy="5603585"/>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3. </a:t>
            </a:r>
            <a:r>
              <a:rPr lang="vi-VN" sz="5500" b="1">
                <a:latin typeface="Arial" panose="020B0604020202020204" pitchFamily="34" charset="0"/>
                <a:cs typeface="Arial" panose="020B0604020202020204" pitchFamily="34" charset="0"/>
              </a:rPr>
              <a:t>Khắp nơi cùng tôn vinh Nữ Vương thật uy linh, ôi Mẹ nhân ái bến quê an bình. Lòng Mẹ bao tình thương, dạt dào như đại dương, đây vườn phong kín muôn đời trung tín.</a:t>
            </a:r>
            <a:endParaRPr lang="vi-VN" sz="5500" b="1" dirty="0"/>
          </a:p>
        </p:txBody>
      </p:sp>
    </p:spTree>
    <p:extLst>
      <p:ext uri="{BB962C8B-B14F-4D97-AF65-F5344CB8AC3E}">
        <p14:creationId xmlns:p14="http://schemas.microsoft.com/office/powerpoint/2010/main" val="356730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BD4D8-F95A-F5C5-B53D-B9AD7F29AC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67F747-A1E4-24CA-2547-92FB11F0C40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927ED34-0104-CEE0-8ACB-4A468809A5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29336CE-D805-FD7B-787A-94664DDEFC89}"/>
              </a:ext>
            </a:extLst>
          </p:cNvPr>
          <p:cNvSpPr/>
          <p:nvPr/>
        </p:nvSpPr>
        <p:spPr>
          <a:xfrm>
            <a:off x="438727" y="476517"/>
            <a:ext cx="11087865" cy="5255541"/>
          </a:xfrm>
          <a:prstGeom prst="rect">
            <a:avLst/>
          </a:prstGeom>
        </p:spPr>
        <p:txBody>
          <a:bodyPr wrap="square">
            <a:spAutoFit/>
          </a:bodyPr>
          <a:lstStyle/>
          <a:p>
            <a:pPr algn="just">
              <a:lnSpc>
                <a:spcPct val="110000"/>
              </a:lnSpc>
            </a:pPr>
            <a:r>
              <a:rPr lang="vi-VN" sz="6200" b="1">
                <a:solidFill>
                  <a:srgbClr val="FF0000"/>
                </a:solidFill>
                <a:latin typeface="Arial" panose="020B0604020202020204" pitchFamily="34" charset="0"/>
                <a:cs typeface="Arial" panose="020B0604020202020204" pitchFamily="34" charset="0"/>
              </a:rPr>
              <a:t>ĐK: </a:t>
            </a:r>
            <a:r>
              <a:rPr lang="vi-VN" sz="6200" b="1">
                <a:latin typeface="Arial" panose="020B0604020202020204" pitchFamily="34" charset="0"/>
                <a:cs typeface="Arial" panose="020B0604020202020204" pitchFamily="34" charset="0"/>
              </a:rPr>
              <a:t>Một điềm lạ xuất hiện trên không trung: Một người Nữ mặc áo mặt trời, chân đạp vầng trăng, đầu đội triều thiên mười hai sao sáng.</a:t>
            </a:r>
            <a:endParaRPr lang="vi-VN" sz="6200" b="1" dirty="0"/>
          </a:p>
        </p:txBody>
      </p:sp>
    </p:spTree>
    <p:extLst>
      <p:ext uri="{BB962C8B-B14F-4D97-AF65-F5344CB8AC3E}">
        <p14:creationId xmlns:p14="http://schemas.microsoft.com/office/powerpoint/2010/main" val="7622451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265</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Một điềm lạ</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37</cp:revision>
  <dcterms:created xsi:type="dcterms:W3CDTF">2024-12-09T09:23:25Z</dcterms:created>
  <dcterms:modified xsi:type="dcterms:W3CDTF">2025-07-26T09:58:20Z</dcterms:modified>
</cp:coreProperties>
</file>