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4799953-D1D3-40B3-B2D4-EF03ACF84B15}">
  <a:tblStyle styleId="{24799953-D1D3-40B3-B2D4-EF03ACF84B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plants give us fruit?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{24799953-D1D3-40B3-B2D4-EF03ACF84B15}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dissect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take something apart to study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reproductive part of some plants that can make seeds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fruit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part of a plant that contains seeds inside a covering, like an apple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ovary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 of a flower or other living thing that contains its eggs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petal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colorful part of a flower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pollen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powder plants make that is involved in plant reproduction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pollination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process of moving pollen from one part of a flower (the stamen) to another part of a flower (the stigma)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reproduction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stage in the life cycle of living things when they have offspring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stamen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 of a flower that has pollen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stigma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sticky part of a flower that pollen can stick 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vegetable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plant part that humans eat, such as leaves, roots, or stems; does not include fruits which contain seeds</a:t>
                      </a:r>
                      <a:endParaRPr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plants give us fruit?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