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300" r:id="rId4"/>
    <p:sldId id="301" r:id="rId5"/>
    <p:sldId id="304" r:id="rId6"/>
    <p:sldId id="302" r:id="rId7"/>
    <p:sldId id="305" r:id="rId8"/>
    <p:sldId id="303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F3432-FFD2-2463-17F3-487964400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DB7F4-F5C5-0400-CC49-4ACBFCCBB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730031-4855-3E28-E113-28C694A6B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332DA91-3AA2-88D6-6AF3-54D9438B11A8}"/>
              </a:ext>
            </a:extLst>
          </p:cNvPr>
          <p:cNvSpPr/>
          <p:nvPr/>
        </p:nvSpPr>
        <p:spPr>
          <a:xfrm>
            <a:off x="602783" y="422177"/>
            <a:ext cx="109590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ngàn dân trên thế giới, vạn vật ở nơi nơi. Với tinh tú trên trời, mau đến chung lời sông biển hỡi.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212857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00B1F-588E-8F81-CC54-869882E32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6DEF-5B29-15E5-2760-4AF0A787C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2ADCA9-3B72-847E-5108-B196BB9C1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565EB2A-F7B6-4382-8C86-BF3753CA5204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ngợi khen tôn kính Chúa, tình Người thật bao la. Đức trung tín cao vời cho đến muôn đời luôn sáng ngời.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325357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576A6-9122-642F-1DA5-25409FCE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FDBAF-4029-D4D4-E64D-C35B26A97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3227D3-1F6D-BC07-4276-F791B9184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252F4B9-B944-A0F4-A348-5CF74EA69527}"/>
              </a:ext>
            </a:extLst>
          </p:cNvPr>
          <p:cNvSpPr/>
          <p:nvPr/>
        </p:nvSpPr>
        <p:spPr>
          <a:xfrm>
            <a:off x="602783" y="422177"/>
            <a:ext cx="109590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từ nơi cung thánh Chúa, từ trời thẳm cao xa. Hát lên, những công trình tay Chúa uy quyền đã tạo tác.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33477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3B527-A879-905E-2CB8-3E4846A28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660FB-CAD1-C02F-3F65-C5230BFA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AAA9E7-1C41-4FA1-AD2A-3FB246E66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C78853-67B1-311A-B059-904CD93575D1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ngợi khen tôn kính Chúa, tình Người thật bao la. Đức trung tín cao vời cho đến muôn đời luôn sáng ngời.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305144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AC8B1-2B26-45A4-72F0-92D913920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008DD-E42C-DED6-6DA9-B3C12C506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8B06E5-BE24-A5B9-0F50-1F4809291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866D01B-2E7A-339C-4FAA-2CB2BB3C5280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kèn vang cung thánh thót, huyền cầm nẩy du dương. Trống rung khéo ăn nhịp muôn tiếng tơ đồng theo điệu múa.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396512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85DFE-0355-E2FF-E928-A50C7DCA0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40A59-2973-5652-C728-860C1468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5723FC-A276-1F26-2F4F-C8AB6F244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CB65791-5A57-865B-959E-5D8841E76B6B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ngợi khen tôn kính Chúa, tình Người thật bao la. Đức trung tín cao vời cho đến muôn đời luôn sáng ngời.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211373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2ED48-3491-81DD-2340-66A91DB44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38FB9-F3C6-F297-C839-D1B10FD00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81F7E2-6AB7-D2BB-7732-89916ED7C7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9C9950E-363F-DE9B-8454-991C988CF98C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điệu thanh la chiến thắng, não bạt trổi vang vang. Hát lên, hỡi muôn vật sinh sống trên trần, ca tụng Chúa.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413483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D79FD-EF9E-9D46-032A-B4255BA31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970A-91E4-EBDC-FDFA-AB088F223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DDE4B0-CD5B-0E2E-9C26-D83851C8A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B559B6-4F52-F7E8-29D3-CB63077A2816}"/>
              </a:ext>
            </a:extLst>
          </p:cNvPr>
          <p:cNvSpPr/>
          <p:nvPr/>
        </p:nvSpPr>
        <p:spPr>
          <a:xfrm>
            <a:off x="602783" y="422177"/>
            <a:ext cx="109590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Ca lên đi, ngợi khen tôn kính Chúa, tình Người thật bao la. Đức trung tín cao vời cho đến muôn đời luôn sáng ngời.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254523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201</TotalTime>
  <Words>256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Ca lên đi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43</cp:revision>
  <dcterms:created xsi:type="dcterms:W3CDTF">2024-12-09T09:23:25Z</dcterms:created>
  <dcterms:modified xsi:type="dcterms:W3CDTF">2025-12-29T08:31:18Z</dcterms:modified>
</cp:coreProperties>
</file>