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8" r:id="rId4"/>
    <p:sldId id="266" r:id="rId5"/>
    <p:sldId id="273" r:id="rId6"/>
    <p:sldId id="277" r:id="rId7"/>
    <p:sldId id="269" r:id="rId8"/>
    <p:sldId id="274" r:id="rId9"/>
    <p:sldId id="278" r:id="rId10"/>
    <p:sldId id="272" r:id="rId11"/>
    <p:sldId id="275" r:id="rId12"/>
    <p:sldId id="279" r:id="rId13"/>
    <p:sldId id="258" r:id="rId14"/>
    <p:sldId id="276" r:id="rId15"/>
    <p:sldId id="28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14/05/2025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14/05/2025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14/05/2025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14/05/2025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14/05/2025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14/05/2025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14/05/2025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14/05/2025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14/05/2025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14/05/2025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14/05/2025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14/05/2025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DÂNG LỜI NGỢI CA</a:t>
            </a:r>
            <a:endParaRPr lang="en-US" sz="4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en-US" sz="5400" b="1" dirty="0" smtClean="0"/>
              <a:t>N</a:t>
            </a:r>
            <a:r>
              <a:rPr lang="vi-VN" sz="5400" b="1" dirty="0" smtClean="0"/>
              <a:t>ày </a:t>
            </a:r>
            <a:r>
              <a:rPr lang="vi-VN" sz="5400" b="1" dirty="0"/>
              <a:t>Người giữ gìn tôi khỏi muôn điều xấu xa. Người dấu kín tôi khi tôi quân thù kiếm tìm tôi, và Người sẽ ra tay cứu độ trong ngày nguy khốn. Ôi Thiên Chúa của tôi xin ca ngợi Chúa muôn đời</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2289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err="1"/>
              <a:t>Muôn</a:t>
            </a:r>
            <a:r>
              <a:rPr lang="en-US" sz="7200" b="1" dirty="0"/>
              <a:t> </a:t>
            </a:r>
            <a:r>
              <a:rPr lang="en-US" sz="7200" b="1" dirty="0" err="1"/>
              <a:t>đời</a:t>
            </a:r>
            <a:r>
              <a:rPr lang="en-US" sz="7200" b="1" dirty="0"/>
              <a:t> </a:t>
            </a:r>
            <a:r>
              <a:rPr lang="en-US" sz="7200" b="1" dirty="0" err="1"/>
              <a:t>xin</a:t>
            </a:r>
            <a:r>
              <a:rPr lang="en-US" sz="7200" b="1" dirty="0"/>
              <a:t> </a:t>
            </a:r>
            <a:r>
              <a:rPr lang="en-US" sz="7200" b="1" dirty="0" err="1"/>
              <a:t>dâng</a:t>
            </a:r>
            <a:r>
              <a:rPr lang="en-US" sz="7200" b="1" dirty="0"/>
              <a:t> </a:t>
            </a:r>
            <a:r>
              <a:rPr lang="en-US" sz="7200" b="1" dirty="0" err="1"/>
              <a:t>lời</a:t>
            </a:r>
            <a:r>
              <a:rPr lang="en-US" sz="7200" b="1" dirty="0"/>
              <a:t> </a:t>
            </a:r>
            <a:r>
              <a:rPr lang="en-US" sz="7200" b="1" dirty="0" err="1"/>
              <a:t>ngợi</a:t>
            </a:r>
            <a:r>
              <a:rPr lang="en-US" sz="7200" b="1" dirty="0"/>
              <a:t> ca, </a:t>
            </a:r>
            <a:r>
              <a:rPr lang="en-US" sz="7200" b="1" dirty="0" err="1"/>
              <a:t>ngợi</a:t>
            </a:r>
            <a:r>
              <a:rPr lang="en-US" sz="7200" b="1" dirty="0"/>
              <a:t> ca </a:t>
            </a:r>
            <a:r>
              <a:rPr lang="en-US" sz="7200" b="1" dirty="0" err="1"/>
              <a:t>Thiên</a:t>
            </a:r>
            <a:r>
              <a:rPr lang="en-US" sz="7200" b="1" dirty="0"/>
              <a:t> </a:t>
            </a:r>
            <a:r>
              <a:rPr lang="en-US" sz="7200" b="1" dirty="0" err="1"/>
              <a:t>Chúa</a:t>
            </a:r>
            <a:r>
              <a:rPr lang="en-US" sz="7200" b="1" dirty="0"/>
              <a:t> (</a:t>
            </a:r>
            <a:r>
              <a:rPr lang="en-US" sz="7200" b="1" dirty="0" err="1"/>
              <a:t>Chúa</a:t>
            </a:r>
            <a:r>
              <a:rPr lang="en-US" sz="7200" b="1" dirty="0"/>
              <a:t> </a:t>
            </a:r>
            <a:r>
              <a:rPr lang="en-US" sz="7200" b="1" dirty="0" err="1"/>
              <a:t>tác</a:t>
            </a:r>
            <a:r>
              <a:rPr lang="en-US" sz="7200" b="1" dirty="0"/>
              <a:t> </a:t>
            </a:r>
            <a:r>
              <a:rPr lang="en-US" sz="7200" b="1" dirty="0" err="1"/>
              <a:t>sinh</a:t>
            </a:r>
            <a:r>
              <a:rPr lang="en-US" sz="7200" b="1" dirty="0"/>
              <a:t> </a:t>
            </a:r>
            <a:r>
              <a:rPr lang="en-US" sz="7200" b="1" dirty="0" err="1"/>
              <a:t>muôn</a:t>
            </a:r>
            <a:r>
              <a:rPr lang="en-US" sz="7200" b="1" dirty="0"/>
              <a:t> </a:t>
            </a:r>
            <a:r>
              <a:rPr lang="en-US" sz="7200" b="1" dirty="0" err="1"/>
              <a:t>loài</a:t>
            </a:r>
            <a:r>
              <a:rPr lang="en-US" sz="7200" b="1" dirty="0"/>
              <a:t>) </a:t>
            </a:r>
            <a:r>
              <a:rPr lang="en-US" sz="7200" b="1" dirty="0" err="1"/>
              <a:t>Đấng</a:t>
            </a:r>
            <a:r>
              <a:rPr lang="en-US" sz="7200" b="1" dirty="0"/>
              <a:t> </a:t>
            </a:r>
            <a:r>
              <a:rPr lang="en-US" sz="7200" b="1" dirty="0" err="1"/>
              <a:t>tác</a:t>
            </a:r>
            <a:r>
              <a:rPr lang="en-US" sz="7200" b="1" dirty="0"/>
              <a:t> </a:t>
            </a:r>
            <a:r>
              <a:rPr lang="en-US" sz="7200" b="1" dirty="0" err="1"/>
              <a:t>thành</a:t>
            </a:r>
            <a:r>
              <a:rPr lang="en-US" sz="7200" b="1" dirty="0"/>
              <a:t> </a:t>
            </a:r>
            <a:r>
              <a:rPr lang="en-US" sz="7200" b="1" dirty="0" err="1"/>
              <a:t>nên</a:t>
            </a:r>
            <a:r>
              <a:rPr lang="en-US" sz="7200" b="1" dirty="0"/>
              <a:t> </a:t>
            </a:r>
            <a:r>
              <a:rPr lang="en-US" sz="7200" b="1" dirty="0" err="1"/>
              <a:t>tôi</a:t>
            </a:r>
            <a:r>
              <a:rPr lang="en-US" sz="7200" b="1" dirty="0"/>
              <a:t>.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79436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84950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(Dù tôi đây đâu có là chi) Dù tôi đây đâu đáng là gì, mà người trìu mến chở che luôn, như mẹ hiền ủ ấp con thơ</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30238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8" y="128789"/>
            <a:ext cx="11203773"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Này Người đã dạy tôi từ khi còn ấu thơ. Người dẫn dắt tôi đi trong nẻo chính đường ngay. Rày và đến mai sau ơn Người tôi kể sao xiết. Ôi Thiên Chúa của tôi xin ca ngợi Chúa muôn đời</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6443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err="1"/>
              <a:t>Muôn</a:t>
            </a:r>
            <a:r>
              <a:rPr lang="en-US" sz="7200" b="1" dirty="0"/>
              <a:t> </a:t>
            </a:r>
            <a:r>
              <a:rPr lang="en-US" sz="7200" b="1" dirty="0" err="1"/>
              <a:t>đời</a:t>
            </a:r>
            <a:r>
              <a:rPr lang="en-US" sz="7200" b="1" dirty="0"/>
              <a:t> </a:t>
            </a:r>
            <a:r>
              <a:rPr lang="en-US" sz="7200" b="1" dirty="0" err="1"/>
              <a:t>xin</a:t>
            </a:r>
            <a:r>
              <a:rPr lang="en-US" sz="7200" b="1" dirty="0"/>
              <a:t> </a:t>
            </a:r>
            <a:r>
              <a:rPr lang="en-US" sz="7200" b="1" dirty="0" err="1"/>
              <a:t>dâng</a:t>
            </a:r>
            <a:r>
              <a:rPr lang="en-US" sz="7200" b="1" dirty="0"/>
              <a:t> </a:t>
            </a:r>
            <a:r>
              <a:rPr lang="en-US" sz="7200" b="1" dirty="0" err="1"/>
              <a:t>lời</a:t>
            </a:r>
            <a:r>
              <a:rPr lang="en-US" sz="7200" b="1" dirty="0"/>
              <a:t> </a:t>
            </a:r>
            <a:r>
              <a:rPr lang="en-US" sz="7200" b="1" dirty="0" err="1"/>
              <a:t>ngợi</a:t>
            </a:r>
            <a:r>
              <a:rPr lang="en-US" sz="7200" b="1" dirty="0"/>
              <a:t> ca, </a:t>
            </a:r>
            <a:r>
              <a:rPr lang="en-US" sz="7200" b="1" dirty="0" err="1"/>
              <a:t>ngợi</a:t>
            </a:r>
            <a:r>
              <a:rPr lang="en-US" sz="7200" b="1" dirty="0"/>
              <a:t> ca </a:t>
            </a:r>
            <a:r>
              <a:rPr lang="en-US" sz="7200" b="1" dirty="0" err="1"/>
              <a:t>Thiên</a:t>
            </a:r>
            <a:r>
              <a:rPr lang="en-US" sz="7200" b="1" dirty="0"/>
              <a:t> </a:t>
            </a:r>
            <a:r>
              <a:rPr lang="en-US" sz="7200" b="1" dirty="0" err="1"/>
              <a:t>Chúa</a:t>
            </a:r>
            <a:r>
              <a:rPr lang="en-US" sz="7200" b="1" dirty="0"/>
              <a:t> (</a:t>
            </a:r>
            <a:r>
              <a:rPr lang="en-US" sz="7200" b="1" dirty="0" err="1"/>
              <a:t>Chúa</a:t>
            </a:r>
            <a:r>
              <a:rPr lang="en-US" sz="7200" b="1" dirty="0"/>
              <a:t> </a:t>
            </a:r>
            <a:r>
              <a:rPr lang="en-US" sz="7200" b="1" dirty="0" err="1"/>
              <a:t>tác</a:t>
            </a:r>
            <a:r>
              <a:rPr lang="en-US" sz="7200" b="1" dirty="0"/>
              <a:t> </a:t>
            </a:r>
            <a:r>
              <a:rPr lang="en-US" sz="7200" b="1" dirty="0" err="1"/>
              <a:t>sinh</a:t>
            </a:r>
            <a:r>
              <a:rPr lang="en-US" sz="7200" b="1" dirty="0"/>
              <a:t> </a:t>
            </a:r>
            <a:r>
              <a:rPr lang="en-US" sz="7200" b="1" dirty="0" err="1"/>
              <a:t>muôn</a:t>
            </a:r>
            <a:r>
              <a:rPr lang="en-US" sz="7200" b="1" dirty="0"/>
              <a:t> </a:t>
            </a:r>
            <a:r>
              <a:rPr lang="en-US" sz="7200" b="1" dirty="0" err="1"/>
              <a:t>loài</a:t>
            </a:r>
            <a:r>
              <a:rPr lang="en-US" sz="7200" b="1" dirty="0"/>
              <a:t>) </a:t>
            </a:r>
            <a:r>
              <a:rPr lang="en-US" sz="7200" b="1" dirty="0" err="1"/>
              <a:t>Đấng</a:t>
            </a:r>
            <a:r>
              <a:rPr lang="en-US" sz="7200" b="1" dirty="0"/>
              <a:t> </a:t>
            </a:r>
            <a:r>
              <a:rPr lang="en-US" sz="7200" b="1" dirty="0" err="1"/>
              <a:t>tác</a:t>
            </a:r>
            <a:r>
              <a:rPr lang="en-US" sz="7200" b="1" dirty="0"/>
              <a:t> </a:t>
            </a:r>
            <a:r>
              <a:rPr lang="en-US" sz="7200" b="1" dirty="0" err="1"/>
              <a:t>thành</a:t>
            </a:r>
            <a:r>
              <a:rPr lang="en-US" sz="7200" b="1" dirty="0"/>
              <a:t> </a:t>
            </a:r>
            <a:r>
              <a:rPr lang="en-US" sz="7200" b="1" dirty="0" err="1"/>
              <a:t>nên</a:t>
            </a:r>
            <a:r>
              <a:rPr lang="en-US" sz="7200" b="1" dirty="0"/>
              <a:t> </a:t>
            </a:r>
            <a:r>
              <a:rPr lang="en-US" sz="7200" b="1" dirty="0" err="1"/>
              <a:t>tôi</a:t>
            </a:r>
            <a:r>
              <a:rPr lang="en-US" sz="7200" b="1" dirty="0"/>
              <a:t>.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68551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84950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(Dù tôi đây đâu có là chi) Dù tôi đây đâu đáng là gì, mà người trìu mến chở che luôn, như mẹ hiền ủ ấp con thơ</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95408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err="1"/>
              <a:t>Muôn</a:t>
            </a:r>
            <a:r>
              <a:rPr lang="en-US" sz="7200" b="1" dirty="0"/>
              <a:t> </a:t>
            </a:r>
            <a:r>
              <a:rPr lang="en-US" sz="7200" b="1" dirty="0" err="1"/>
              <a:t>đời</a:t>
            </a:r>
            <a:r>
              <a:rPr lang="en-US" sz="7200" b="1" dirty="0"/>
              <a:t> </a:t>
            </a:r>
            <a:r>
              <a:rPr lang="en-US" sz="7200" b="1" dirty="0" err="1"/>
              <a:t>xin</a:t>
            </a:r>
            <a:r>
              <a:rPr lang="en-US" sz="7200" b="1" dirty="0"/>
              <a:t> </a:t>
            </a:r>
            <a:r>
              <a:rPr lang="en-US" sz="7200" b="1" dirty="0" err="1"/>
              <a:t>dâng</a:t>
            </a:r>
            <a:r>
              <a:rPr lang="en-US" sz="7200" b="1" dirty="0"/>
              <a:t> </a:t>
            </a:r>
            <a:r>
              <a:rPr lang="en-US" sz="7200" b="1" dirty="0" err="1"/>
              <a:t>lời</a:t>
            </a:r>
            <a:r>
              <a:rPr lang="en-US" sz="7200" b="1" dirty="0"/>
              <a:t> </a:t>
            </a:r>
            <a:r>
              <a:rPr lang="en-US" sz="7200" b="1" dirty="0" err="1"/>
              <a:t>ngợi</a:t>
            </a:r>
            <a:r>
              <a:rPr lang="en-US" sz="7200" b="1" dirty="0"/>
              <a:t> ca, </a:t>
            </a:r>
            <a:r>
              <a:rPr lang="en-US" sz="7200" b="1" dirty="0" err="1"/>
              <a:t>ngợi</a:t>
            </a:r>
            <a:r>
              <a:rPr lang="en-US" sz="7200" b="1" dirty="0"/>
              <a:t> ca </a:t>
            </a:r>
            <a:r>
              <a:rPr lang="en-US" sz="7200" b="1" dirty="0" err="1"/>
              <a:t>Thiên</a:t>
            </a:r>
            <a:r>
              <a:rPr lang="en-US" sz="7200" b="1" dirty="0"/>
              <a:t> </a:t>
            </a:r>
            <a:r>
              <a:rPr lang="en-US" sz="7200" b="1" dirty="0" err="1"/>
              <a:t>Chúa</a:t>
            </a:r>
            <a:r>
              <a:rPr lang="en-US" sz="7200" b="1" dirty="0"/>
              <a:t> (</a:t>
            </a:r>
            <a:r>
              <a:rPr lang="en-US" sz="7200" b="1" dirty="0" err="1"/>
              <a:t>Chúa</a:t>
            </a:r>
            <a:r>
              <a:rPr lang="en-US" sz="7200" b="1" dirty="0"/>
              <a:t> </a:t>
            </a:r>
            <a:r>
              <a:rPr lang="en-US" sz="7200" b="1" dirty="0" err="1"/>
              <a:t>tác</a:t>
            </a:r>
            <a:r>
              <a:rPr lang="en-US" sz="7200" b="1" dirty="0"/>
              <a:t> </a:t>
            </a:r>
            <a:r>
              <a:rPr lang="en-US" sz="7200" b="1" dirty="0" err="1"/>
              <a:t>sinh</a:t>
            </a:r>
            <a:r>
              <a:rPr lang="en-US" sz="7200" b="1" dirty="0"/>
              <a:t> </a:t>
            </a:r>
            <a:r>
              <a:rPr lang="en-US" sz="7200" b="1" dirty="0" err="1"/>
              <a:t>muôn</a:t>
            </a:r>
            <a:r>
              <a:rPr lang="en-US" sz="7200" b="1" dirty="0"/>
              <a:t> </a:t>
            </a:r>
            <a:r>
              <a:rPr lang="en-US" sz="7200" b="1" dirty="0" err="1"/>
              <a:t>loài</a:t>
            </a:r>
            <a:r>
              <a:rPr lang="en-US" sz="7200" b="1" dirty="0"/>
              <a:t>) </a:t>
            </a:r>
            <a:r>
              <a:rPr lang="en-US" sz="7200" b="1" dirty="0" err="1"/>
              <a:t>Đấng</a:t>
            </a:r>
            <a:r>
              <a:rPr lang="en-US" sz="7200" b="1" dirty="0"/>
              <a:t> </a:t>
            </a:r>
            <a:r>
              <a:rPr lang="en-US" sz="7200" b="1" dirty="0" err="1"/>
              <a:t>tác</a:t>
            </a:r>
            <a:r>
              <a:rPr lang="en-US" sz="7200" b="1" dirty="0"/>
              <a:t> </a:t>
            </a:r>
            <a:r>
              <a:rPr lang="en-US" sz="7200" b="1" dirty="0" err="1"/>
              <a:t>thành</a:t>
            </a:r>
            <a:r>
              <a:rPr lang="en-US" sz="7200" b="1" dirty="0"/>
              <a:t> </a:t>
            </a:r>
            <a:r>
              <a:rPr lang="en-US" sz="7200" b="1" dirty="0" err="1"/>
              <a:t>nên</a:t>
            </a:r>
            <a:r>
              <a:rPr lang="en-US" sz="7200" b="1" dirty="0"/>
              <a:t> </a:t>
            </a:r>
            <a:r>
              <a:rPr lang="en-US" sz="7200" b="1" dirty="0" err="1"/>
              <a:t>tôi</a:t>
            </a:r>
            <a:r>
              <a:rPr lang="en-US" sz="7200" b="1" dirty="0"/>
              <a:t>.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84950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(Dù tôi đây đâu có là chi) Dù tôi đây đâu đáng là gì, mà người trìu mến chở che luôn, như mẹ hiền ủ ấp con thơ</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2984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Này Người đã chọn tôi từ trong lòng thân mẫu. Người nhớ đến tôi khi chưa mở mắt chào đời, và từng bước tôi đi trong đời tay Người đưa lối. Ôi Thiên Chúa của tôi xin ca ngợi Chúa muôn đời</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err="1"/>
              <a:t>Muôn</a:t>
            </a:r>
            <a:r>
              <a:rPr lang="en-US" sz="7200" b="1" dirty="0"/>
              <a:t> </a:t>
            </a:r>
            <a:r>
              <a:rPr lang="en-US" sz="7200" b="1" dirty="0" err="1"/>
              <a:t>đời</a:t>
            </a:r>
            <a:r>
              <a:rPr lang="en-US" sz="7200" b="1" dirty="0"/>
              <a:t> </a:t>
            </a:r>
            <a:r>
              <a:rPr lang="en-US" sz="7200" b="1" dirty="0" err="1"/>
              <a:t>xin</a:t>
            </a:r>
            <a:r>
              <a:rPr lang="en-US" sz="7200" b="1" dirty="0"/>
              <a:t> </a:t>
            </a:r>
            <a:r>
              <a:rPr lang="en-US" sz="7200" b="1" dirty="0" err="1"/>
              <a:t>dâng</a:t>
            </a:r>
            <a:r>
              <a:rPr lang="en-US" sz="7200" b="1" dirty="0"/>
              <a:t> </a:t>
            </a:r>
            <a:r>
              <a:rPr lang="en-US" sz="7200" b="1" dirty="0" err="1"/>
              <a:t>lời</a:t>
            </a:r>
            <a:r>
              <a:rPr lang="en-US" sz="7200" b="1" dirty="0"/>
              <a:t> </a:t>
            </a:r>
            <a:r>
              <a:rPr lang="en-US" sz="7200" b="1" dirty="0" err="1"/>
              <a:t>ngợi</a:t>
            </a:r>
            <a:r>
              <a:rPr lang="en-US" sz="7200" b="1" dirty="0"/>
              <a:t> ca, </a:t>
            </a:r>
            <a:r>
              <a:rPr lang="en-US" sz="7200" b="1" dirty="0" err="1"/>
              <a:t>ngợi</a:t>
            </a:r>
            <a:r>
              <a:rPr lang="en-US" sz="7200" b="1" dirty="0"/>
              <a:t> ca </a:t>
            </a:r>
            <a:r>
              <a:rPr lang="en-US" sz="7200" b="1" dirty="0" err="1"/>
              <a:t>Thiên</a:t>
            </a:r>
            <a:r>
              <a:rPr lang="en-US" sz="7200" b="1" dirty="0"/>
              <a:t> </a:t>
            </a:r>
            <a:r>
              <a:rPr lang="en-US" sz="7200" b="1" dirty="0" err="1"/>
              <a:t>Chúa</a:t>
            </a:r>
            <a:r>
              <a:rPr lang="en-US" sz="7200" b="1" dirty="0"/>
              <a:t> (</a:t>
            </a:r>
            <a:r>
              <a:rPr lang="en-US" sz="7200" b="1" dirty="0" err="1"/>
              <a:t>Chúa</a:t>
            </a:r>
            <a:r>
              <a:rPr lang="en-US" sz="7200" b="1" dirty="0"/>
              <a:t> </a:t>
            </a:r>
            <a:r>
              <a:rPr lang="en-US" sz="7200" b="1" dirty="0" err="1"/>
              <a:t>tác</a:t>
            </a:r>
            <a:r>
              <a:rPr lang="en-US" sz="7200" b="1" dirty="0"/>
              <a:t> </a:t>
            </a:r>
            <a:r>
              <a:rPr lang="en-US" sz="7200" b="1" dirty="0" err="1"/>
              <a:t>sinh</a:t>
            </a:r>
            <a:r>
              <a:rPr lang="en-US" sz="7200" b="1" dirty="0"/>
              <a:t> </a:t>
            </a:r>
            <a:r>
              <a:rPr lang="en-US" sz="7200" b="1" dirty="0" err="1"/>
              <a:t>muôn</a:t>
            </a:r>
            <a:r>
              <a:rPr lang="en-US" sz="7200" b="1" dirty="0"/>
              <a:t> </a:t>
            </a:r>
            <a:r>
              <a:rPr lang="en-US" sz="7200" b="1" dirty="0" err="1"/>
              <a:t>loài</a:t>
            </a:r>
            <a:r>
              <a:rPr lang="en-US" sz="7200" b="1" dirty="0"/>
              <a:t>) </a:t>
            </a:r>
            <a:r>
              <a:rPr lang="en-US" sz="7200" b="1" dirty="0" err="1"/>
              <a:t>Đấng</a:t>
            </a:r>
            <a:r>
              <a:rPr lang="en-US" sz="7200" b="1" dirty="0"/>
              <a:t> </a:t>
            </a:r>
            <a:r>
              <a:rPr lang="en-US" sz="7200" b="1" dirty="0" err="1"/>
              <a:t>tác</a:t>
            </a:r>
            <a:r>
              <a:rPr lang="en-US" sz="7200" b="1" dirty="0"/>
              <a:t> </a:t>
            </a:r>
            <a:r>
              <a:rPr lang="en-US" sz="7200" b="1" dirty="0" err="1"/>
              <a:t>thành</a:t>
            </a:r>
            <a:r>
              <a:rPr lang="en-US" sz="7200" b="1" dirty="0"/>
              <a:t> </a:t>
            </a:r>
            <a:r>
              <a:rPr lang="en-US" sz="7200" b="1" dirty="0" err="1"/>
              <a:t>nên</a:t>
            </a:r>
            <a:r>
              <a:rPr lang="en-US" sz="7200" b="1" dirty="0"/>
              <a:t> </a:t>
            </a:r>
            <a:r>
              <a:rPr lang="en-US" sz="7200" b="1" dirty="0" err="1"/>
              <a:t>tôi</a:t>
            </a:r>
            <a:r>
              <a:rPr lang="en-US" sz="7200" b="1" dirty="0"/>
              <a:t>.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9623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84950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(Dù tôi đây đâu có là chi) Dù tôi đây đâu đáng là gì, mà người trìu mến chở che luôn, như mẹ hiền ủ ấp con thơ</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22288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25003"/>
            <a:ext cx="11140201" cy="649408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Này Người tác thành tôi thật lạ lùng xiết bao. Người Thánh Hiến tôi sai tôi vào giữa cuộc đời, mà lần bước tung gieo Tin Mừng cho mọi dân nước. Ôi Thiên Chúa của tôi xin ca ngợi Chúa muôn đời</a:t>
            </a:r>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4778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err="1"/>
              <a:t>Muôn</a:t>
            </a:r>
            <a:r>
              <a:rPr lang="en-US" sz="7200" b="1" dirty="0"/>
              <a:t> </a:t>
            </a:r>
            <a:r>
              <a:rPr lang="en-US" sz="7200" b="1" dirty="0" err="1"/>
              <a:t>đời</a:t>
            </a:r>
            <a:r>
              <a:rPr lang="en-US" sz="7200" b="1" dirty="0"/>
              <a:t> </a:t>
            </a:r>
            <a:r>
              <a:rPr lang="en-US" sz="7200" b="1" dirty="0" err="1"/>
              <a:t>xin</a:t>
            </a:r>
            <a:r>
              <a:rPr lang="en-US" sz="7200" b="1" dirty="0"/>
              <a:t> </a:t>
            </a:r>
            <a:r>
              <a:rPr lang="en-US" sz="7200" b="1" dirty="0" err="1"/>
              <a:t>dâng</a:t>
            </a:r>
            <a:r>
              <a:rPr lang="en-US" sz="7200" b="1" dirty="0"/>
              <a:t> </a:t>
            </a:r>
            <a:r>
              <a:rPr lang="en-US" sz="7200" b="1" dirty="0" err="1"/>
              <a:t>lời</a:t>
            </a:r>
            <a:r>
              <a:rPr lang="en-US" sz="7200" b="1" dirty="0"/>
              <a:t> </a:t>
            </a:r>
            <a:r>
              <a:rPr lang="en-US" sz="7200" b="1" dirty="0" err="1"/>
              <a:t>ngợi</a:t>
            </a:r>
            <a:r>
              <a:rPr lang="en-US" sz="7200" b="1" dirty="0"/>
              <a:t> ca, </a:t>
            </a:r>
            <a:r>
              <a:rPr lang="en-US" sz="7200" b="1" dirty="0" err="1"/>
              <a:t>ngợi</a:t>
            </a:r>
            <a:r>
              <a:rPr lang="en-US" sz="7200" b="1" dirty="0"/>
              <a:t> ca </a:t>
            </a:r>
            <a:r>
              <a:rPr lang="en-US" sz="7200" b="1" dirty="0" err="1"/>
              <a:t>Thiên</a:t>
            </a:r>
            <a:r>
              <a:rPr lang="en-US" sz="7200" b="1" dirty="0"/>
              <a:t> </a:t>
            </a:r>
            <a:r>
              <a:rPr lang="en-US" sz="7200" b="1" dirty="0" err="1"/>
              <a:t>Chúa</a:t>
            </a:r>
            <a:r>
              <a:rPr lang="en-US" sz="7200" b="1" dirty="0"/>
              <a:t> (</a:t>
            </a:r>
            <a:r>
              <a:rPr lang="en-US" sz="7200" b="1" dirty="0" err="1"/>
              <a:t>Chúa</a:t>
            </a:r>
            <a:r>
              <a:rPr lang="en-US" sz="7200" b="1" dirty="0"/>
              <a:t> </a:t>
            </a:r>
            <a:r>
              <a:rPr lang="en-US" sz="7200" b="1" dirty="0" err="1"/>
              <a:t>tác</a:t>
            </a:r>
            <a:r>
              <a:rPr lang="en-US" sz="7200" b="1" dirty="0"/>
              <a:t> </a:t>
            </a:r>
            <a:r>
              <a:rPr lang="en-US" sz="7200" b="1" dirty="0" err="1"/>
              <a:t>sinh</a:t>
            </a:r>
            <a:r>
              <a:rPr lang="en-US" sz="7200" b="1" dirty="0"/>
              <a:t> </a:t>
            </a:r>
            <a:r>
              <a:rPr lang="en-US" sz="7200" b="1" dirty="0" err="1"/>
              <a:t>muôn</a:t>
            </a:r>
            <a:r>
              <a:rPr lang="en-US" sz="7200" b="1" dirty="0"/>
              <a:t> </a:t>
            </a:r>
            <a:r>
              <a:rPr lang="en-US" sz="7200" b="1" dirty="0" err="1"/>
              <a:t>loài</a:t>
            </a:r>
            <a:r>
              <a:rPr lang="en-US" sz="7200" b="1" dirty="0"/>
              <a:t>) </a:t>
            </a:r>
            <a:r>
              <a:rPr lang="en-US" sz="7200" b="1" dirty="0" err="1"/>
              <a:t>Đấng</a:t>
            </a:r>
            <a:r>
              <a:rPr lang="en-US" sz="7200" b="1" dirty="0"/>
              <a:t> </a:t>
            </a:r>
            <a:r>
              <a:rPr lang="en-US" sz="7200" b="1" dirty="0" err="1"/>
              <a:t>tác</a:t>
            </a:r>
            <a:r>
              <a:rPr lang="en-US" sz="7200" b="1" dirty="0"/>
              <a:t> </a:t>
            </a:r>
            <a:r>
              <a:rPr lang="en-US" sz="7200" b="1" dirty="0" err="1"/>
              <a:t>thành</a:t>
            </a:r>
            <a:r>
              <a:rPr lang="en-US" sz="7200" b="1" dirty="0"/>
              <a:t> </a:t>
            </a:r>
            <a:r>
              <a:rPr lang="en-US" sz="7200" b="1" dirty="0" err="1"/>
              <a:t>nên</a:t>
            </a:r>
            <a:r>
              <a:rPr lang="en-US" sz="7200" b="1" dirty="0"/>
              <a:t> </a:t>
            </a:r>
            <a:r>
              <a:rPr lang="en-US" sz="7200" b="1" dirty="0" err="1"/>
              <a:t>tôi</a:t>
            </a:r>
            <a:r>
              <a:rPr lang="en-US" sz="7200" b="1" dirty="0"/>
              <a:t>.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35846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84950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(Dù tôi đây đâu có là chi) Dù tôi đây đâu đáng là gì, mà người trìu mến chở che luôn, như mẹ hiền ủ ấp con thơ</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28078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44</TotalTime>
  <Words>499</Words>
  <Application>Microsoft Office PowerPoint</Application>
  <PresentationFormat>Widescreen</PresentationFormat>
  <Paragraphs>15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Century Gothic</vt:lpstr>
      <vt:lpstr>Garamond</vt:lpstr>
      <vt:lpstr>Verdana</vt:lpstr>
      <vt:lpstr>Savon</vt:lpstr>
      <vt:lpstr>DÂNG LỜI NGỢI CA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27</cp:revision>
  <dcterms:created xsi:type="dcterms:W3CDTF">2024-12-09T14:38:56Z</dcterms:created>
  <dcterms:modified xsi:type="dcterms:W3CDTF">2025-05-14T05:18:17Z</dcterms:modified>
</cp:coreProperties>
</file>