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6" r:id="rId9"/>
    <p:sldMasterId id="2147483771" r:id="rId10"/>
  </p:sldMasterIdLst>
  <p:notesMasterIdLst>
    <p:notesMasterId r:id="rId60"/>
  </p:notesMasterIdLst>
  <p:sldIdLst>
    <p:sldId id="256" r:id="rId11"/>
    <p:sldId id="1029" r:id="rId12"/>
    <p:sldId id="705" r:id="rId13"/>
    <p:sldId id="1085" r:id="rId14"/>
    <p:sldId id="798" r:id="rId15"/>
    <p:sldId id="799" r:id="rId16"/>
    <p:sldId id="862" r:id="rId17"/>
    <p:sldId id="1045" r:id="rId18"/>
    <p:sldId id="844" r:id="rId19"/>
    <p:sldId id="651" r:id="rId20"/>
    <p:sldId id="780" r:id="rId21"/>
    <p:sldId id="884" r:id="rId22"/>
    <p:sldId id="1093" r:id="rId23"/>
    <p:sldId id="1050" r:id="rId24"/>
    <p:sldId id="856" r:id="rId25"/>
    <p:sldId id="1061" r:id="rId26"/>
    <p:sldId id="1094" r:id="rId27"/>
    <p:sldId id="1075" r:id="rId28"/>
    <p:sldId id="888" r:id="rId29"/>
    <p:sldId id="800" r:id="rId30"/>
    <p:sldId id="864" r:id="rId31"/>
    <p:sldId id="865" r:id="rId32"/>
    <p:sldId id="846" r:id="rId33"/>
    <p:sldId id="680" r:id="rId34"/>
    <p:sldId id="1062" r:id="rId35"/>
    <p:sldId id="1101" r:id="rId36"/>
    <p:sldId id="1099" r:id="rId37"/>
    <p:sldId id="1102" r:id="rId38"/>
    <p:sldId id="1100" r:id="rId39"/>
    <p:sldId id="831" r:id="rId40"/>
    <p:sldId id="832" r:id="rId41"/>
    <p:sldId id="805" r:id="rId42"/>
    <p:sldId id="653" r:id="rId43"/>
    <p:sldId id="857" r:id="rId44"/>
    <p:sldId id="870" r:id="rId45"/>
    <p:sldId id="871" r:id="rId46"/>
    <p:sldId id="872" r:id="rId47"/>
    <p:sldId id="875" r:id="rId48"/>
    <p:sldId id="882" r:id="rId49"/>
    <p:sldId id="1087" r:id="rId50"/>
    <p:sldId id="1088" r:id="rId51"/>
    <p:sldId id="1089" r:id="rId52"/>
    <p:sldId id="1090" r:id="rId53"/>
    <p:sldId id="1091" r:id="rId54"/>
    <p:sldId id="1092" r:id="rId55"/>
    <p:sldId id="817" r:id="rId56"/>
    <p:sldId id="821" r:id="rId57"/>
    <p:sldId id="843" r:id="rId58"/>
    <p:sldId id="679" r:id="rId59"/>
  </p:sldIdLst>
  <p:sldSz cx="9144000" cy="6858000" type="screen4x3"/>
  <p:notesSz cx="6735763" cy="9866313"/>
  <p:embeddedFontLst>
    <p:embeddedFont>
      <p:font typeface="Dosis Medium" panose="020B0604020202020204" charset="0"/>
      <p:regular r:id="rId61"/>
      <p:bold r:id="rId62"/>
    </p:embeddedFont>
    <p:embeddedFont>
      <p:font typeface="Dosis ExtraBold" panose="020B0604020202020204" charset="0"/>
      <p:bold r:id="rId63"/>
    </p:embeddedFont>
    <p:embeddedFont>
      <p:font typeface="Dosis" panose="020B0604020202020204" charset="0"/>
      <p:regular r:id="rId64"/>
      <p:bold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Dosis SemiBold" panose="020B0604020202020204" charset="0"/>
      <p:regular r:id="rId70"/>
      <p:bold r:id="rId7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B5377"/>
    <a:srgbClr val="424D7B"/>
    <a:srgbClr val="E84234"/>
    <a:srgbClr val="00ACA4"/>
    <a:srgbClr val="55B7DE"/>
    <a:srgbClr val="565F88"/>
    <a:srgbClr val="F26553"/>
    <a:srgbClr val="2AB6D7"/>
    <a:srgbClr val="A1A6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93" autoAdjust="0"/>
    <p:restoredTop sz="87607" autoAdjust="0"/>
  </p:normalViewPr>
  <p:slideViewPr>
    <p:cSldViewPr snapToGrid="0">
      <p:cViewPr varScale="1">
        <p:scale>
          <a:sx n="87" d="100"/>
          <a:sy n="87" d="100"/>
        </p:scale>
        <p:origin x="1210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font" Target="fonts/font6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.fntdata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font" Target="fonts/font7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1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E1D6E1A0-ECAC-4DE3-B8FF-57589A67CCFA}"/>
    <pc:docChg chg="undo custSel addSld delSld modSld sldOrd">
      <pc:chgData name="LAMIAE BEZZAZ" userId="f9bc3cc0-8e1c-4944-afa8-b4b36bbf20e1" providerId="ADAL" clId="{E1D6E1A0-ECAC-4DE3-B8FF-57589A67CCFA}" dt="2026-01-05T21:33:26.598" v="724" actId="2711"/>
      <pc:docMkLst>
        <pc:docMk/>
      </pc:docMkLst>
      <pc:sldChg chg="addSp delSp modSp">
        <pc:chgData name="LAMIAE BEZZAZ" userId="f9bc3cc0-8e1c-4944-afa8-b4b36bbf20e1" providerId="ADAL" clId="{E1D6E1A0-ECAC-4DE3-B8FF-57589A67CCFA}" dt="2025-12-30T16:54:31.170" v="4" actId="14100"/>
        <pc:sldMkLst>
          <pc:docMk/>
          <pc:sldMk cId="2851840032" sldId="256"/>
        </pc:sldMkLst>
        <pc:picChg chg="del">
          <ac:chgData name="LAMIAE BEZZAZ" userId="f9bc3cc0-8e1c-4944-afa8-b4b36bbf20e1" providerId="ADAL" clId="{E1D6E1A0-ECAC-4DE3-B8FF-57589A67CCFA}" dt="2025-12-30T16:54:22.066" v="0" actId="478"/>
          <ac:picMkLst>
            <pc:docMk/>
            <pc:sldMk cId="2851840032" sldId="256"/>
            <ac:picMk id="3" creationId="{0003A5C0-6E04-4403-834C-DCE30D0C485C}"/>
          </ac:picMkLst>
        </pc:picChg>
        <pc:picChg chg="add mod">
          <ac:chgData name="LAMIAE BEZZAZ" userId="f9bc3cc0-8e1c-4944-afa8-b4b36bbf20e1" providerId="ADAL" clId="{E1D6E1A0-ECAC-4DE3-B8FF-57589A67CCFA}" dt="2025-12-30T16:54:31.170" v="4" actId="14100"/>
          <ac:picMkLst>
            <pc:docMk/>
            <pc:sldMk cId="2851840032" sldId="256"/>
            <ac:picMk id="4" creationId="{39E3A1C1-652E-413D-81B5-D528BE941AE2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32:15.648" v="722" actId="2711"/>
        <pc:sldMkLst>
          <pc:docMk/>
          <pc:sldMk cId="2460937176" sldId="651"/>
        </pc:sldMkLst>
        <pc:spChg chg="mod">
          <ac:chgData name="LAMIAE BEZZAZ" userId="f9bc3cc0-8e1c-4944-afa8-b4b36bbf20e1" providerId="ADAL" clId="{E1D6E1A0-ECAC-4DE3-B8FF-57589A67CCFA}" dt="2026-01-05T21:32:15.648" v="722" actId="2711"/>
          <ac:spMkLst>
            <pc:docMk/>
            <pc:sldMk cId="2460937176" sldId="651"/>
            <ac:spMk id="14" creationId="{697DFF48-5E06-8151-398A-A4FC15EB252F}"/>
          </ac:spMkLst>
        </pc:spChg>
        <pc:picChg chg="add">
          <ac:chgData name="LAMIAE BEZZAZ" userId="f9bc3cc0-8e1c-4944-afa8-b4b36bbf20e1" providerId="ADAL" clId="{E1D6E1A0-ECAC-4DE3-B8FF-57589A67CCFA}" dt="2026-01-05T21:07:41.294" v="523"/>
          <ac:picMkLst>
            <pc:docMk/>
            <pc:sldMk cId="2460937176" sldId="651"/>
            <ac:picMk id="4" creationId="{85A079DF-E37A-40BB-BF64-45DC1760F9C4}"/>
          </ac:picMkLst>
        </pc:picChg>
        <pc:picChg chg="del">
          <ac:chgData name="LAMIAE BEZZAZ" userId="f9bc3cc0-8e1c-4944-afa8-b4b36bbf20e1" providerId="ADAL" clId="{E1D6E1A0-ECAC-4DE3-B8FF-57589A67CCFA}" dt="2025-12-30T16:55:23.916" v="34" actId="478"/>
          <ac:picMkLst>
            <pc:docMk/>
            <pc:sldMk cId="2460937176" sldId="651"/>
            <ac:picMk id="5" creationId="{76B6F150-753A-4C70-A020-381C75EEEC76}"/>
          </ac:picMkLst>
        </pc:picChg>
      </pc:sldChg>
      <pc:sldChg chg="modSp">
        <pc:chgData name="LAMIAE BEZZAZ" userId="f9bc3cc0-8e1c-4944-afa8-b4b36bbf20e1" providerId="ADAL" clId="{E1D6E1A0-ECAC-4DE3-B8FF-57589A67CCFA}" dt="2025-12-30T21:29:12.561" v="298" actId="20577"/>
        <pc:sldMkLst>
          <pc:docMk/>
          <pc:sldMk cId="3703491735" sldId="653"/>
        </pc:sldMkLst>
        <pc:spChg chg="mod">
          <ac:chgData name="LAMIAE BEZZAZ" userId="f9bc3cc0-8e1c-4944-afa8-b4b36bbf20e1" providerId="ADAL" clId="{E1D6E1A0-ECAC-4DE3-B8FF-57589A67CCFA}" dt="2025-12-30T21:29:12.561" v="298" actId="20577"/>
          <ac:spMkLst>
            <pc:docMk/>
            <pc:sldMk cId="3703491735" sldId="653"/>
            <ac:spMk id="2" creationId="{8D276C99-220B-4BBF-8FEB-E110392C0EC9}"/>
          </ac:spMkLst>
        </pc:spChg>
      </pc:sldChg>
      <pc:sldChg chg="addSp delSp modSp">
        <pc:chgData name="LAMIAE BEZZAZ" userId="f9bc3cc0-8e1c-4944-afa8-b4b36bbf20e1" providerId="ADAL" clId="{E1D6E1A0-ECAC-4DE3-B8FF-57589A67CCFA}" dt="2026-01-05T21:29:52.509" v="715"/>
        <pc:sldMkLst>
          <pc:docMk/>
          <pc:sldMk cId="4261658029" sldId="679"/>
        </pc:sldMkLst>
        <pc:picChg chg="del">
          <ac:chgData name="LAMIAE BEZZAZ" userId="f9bc3cc0-8e1c-4944-afa8-b4b36bbf20e1" providerId="ADAL" clId="{E1D6E1A0-ECAC-4DE3-B8FF-57589A67CCFA}" dt="2025-12-30T21:39:41.596" v="516" actId="478"/>
          <ac:picMkLst>
            <pc:docMk/>
            <pc:sldMk cId="4261658029" sldId="679"/>
            <ac:picMk id="4" creationId="{1A84F7CD-E279-4F62-A6FA-69873C7C157D}"/>
          </ac:picMkLst>
        </pc:picChg>
        <pc:picChg chg="add mod ord">
          <ac:chgData name="LAMIAE BEZZAZ" userId="f9bc3cc0-8e1c-4944-afa8-b4b36bbf20e1" providerId="ADAL" clId="{E1D6E1A0-ECAC-4DE3-B8FF-57589A67CCFA}" dt="2026-01-05T21:29:52.509" v="715"/>
          <ac:picMkLst>
            <pc:docMk/>
            <pc:sldMk cId="4261658029" sldId="679"/>
            <ac:picMk id="7" creationId="{12D8FE1D-F145-48EB-B2B9-12CB903D1F53}"/>
          </ac:picMkLst>
        </pc:picChg>
      </pc:sldChg>
      <pc:sldChg chg="addSp delSp modSp addAnim delAnim modAnim">
        <pc:chgData name="LAMIAE BEZZAZ" userId="f9bc3cc0-8e1c-4944-afa8-b4b36bbf20e1" providerId="ADAL" clId="{E1D6E1A0-ECAC-4DE3-B8FF-57589A67CCFA}" dt="2026-01-05T21:33:26.598" v="724" actId="2711"/>
        <pc:sldMkLst>
          <pc:docMk/>
          <pc:sldMk cId="1644084619" sldId="680"/>
        </pc:sldMkLst>
        <pc:spChg chg="mod">
          <ac:chgData name="LAMIAE BEZZAZ" userId="f9bc3cc0-8e1c-4944-afa8-b4b36bbf20e1" providerId="ADAL" clId="{E1D6E1A0-ECAC-4DE3-B8FF-57589A67CCFA}" dt="2026-01-05T21:33:26.598" v="724" actId="2711"/>
          <ac:spMkLst>
            <pc:docMk/>
            <pc:sldMk cId="1644084619" sldId="680"/>
            <ac:spMk id="2" creationId="{AA4E7DDD-78AD-CD9A-C2BB-D518BCFD27FB}"/>
          </ac:spMkLst>
        </pc:spChg>
        <pc:picChg chg="add del">
          <ac:chgData name="LAMIAE BEZZAZ" userId="f9bc3cc0-8e1c-4944-afa8-b4b36bbf20e1" providerId="ADAL" clId="{E1D6E1A0-ECAC-4DE3-B8FF-57589A67CCFA}" dt="2026-01-05T21:15:28.140" v="557" actId="478"/>
          <ac:picMkLst>
            <pc:docMk/>
            <pc:sldMk cId="1644084619" sldId="680"/>
            <ac:picMk id="4" creationId="{E6B34411-73DA-F678-DA8E-EBFE862E7A98}"/>
          </ac:picMkLst>
        </pc:picChg>
        <pc:picChg chg="add mod">
          <ac:chgData name="LAMIAE BEZZAZ" userId="f9bc3cc0-8e1c-4944-afa8-b4b36bbf20e1" providerId="ADAL" clId="{E1D6E1A0-ECAC-4DE3-B8FF-57589A67CCFA}" dt="2026-01-05T21:15:49.171" v="561" actId="1076"/>
          <ac:picMkLst>
            <pc:docMk/>
            <pc:sldMk cId="1644084619" sldId="680"/>
            <ac:picMk id="5" creationId="{CA2B7573-DEA5-4CF7-8CC9-BDBED738BE6D}"/>
          </ac:picMkLst>
        </pc:picChg>
      </pc:sldChg>
      <pc:sldChg chg="modSp">
        <pc:chgData name="LAMIAE BEZZAZ" userId="f9bc3cc0-8e1c-4944-afa8-b4b36bbf20e1" providerId="ADAL" clId="{E1D6E1A0-ECAC-4DE3-B8FF-57589A67CCFA}" dt="2025-12-30T16:54:58.842" v="22" actId="20577"/>
        <pc:sldMkLst>
          <pc:docMk/>
          <pc:sldMk cId="2191222266" sldId="798"/>
        </pc:sldMkLst>
        <pc:spChg chg="mod">
          <ac:chgData name="LAMIAE BEZZAZ" userId="f9bc3cc0-8e1c-4944-afa8-b4b36bbf20e1" providerId="ADAL" clId="{E1D6E1A0-ECAC-4DE3-B8FF-57589A67CCFA}" dt="2025-12-30T16:54:58.842" v="22" actId="20577"/>
          <ac:spMkLst>
            <pc:docMk/>
            <pc:sldMk cId="2191222266" sldId="798"/>
            <ac:spMk id="2" creationId="{B1633320-881D-3046-CC25-D40DFB941180}"/>
          </ac:spMkLst>
        </pc:spChg>
      </pc:sldChg>
      <pc:sldChg chg="modSp">
        <pc:chgData name="LAMIAE BEZZAZ" userId="f9bc3cc0-8e1c-4944-afa8-b4b36bbf20e1" providerId="ADAL" clId="{E1D6E1A0-ECAC-4DE3-B8FF-57589A67CCFA}" dt="2026-01-05T21:21:02.969" v="597" actId="20577"/>
        <pc:sldMkLst>
          <pc:docMk/>
          <pc:sldMk cId="1961739097" sldId="799"/>
        </pc:sldMkLst>
        <pc:spChg chg="mod">
          <ac:chgData name="LAMIAE BEZZAZ" userId="f9bc3cc0-8e1c-4944-afa8-b4b36bbf20e1" providerId="ADAL" clId="{E1D6E1A0-ECAC-4DE3-B8FF-57589A67CCFA}" dt="2026-01-05T21:21:02.969" v="597" actId="20577"/>
          <ac:spMkLst>
            <pc:docMk/>
            <pc:sldMk cId="1961739097" sldId="799"/>
            <ac:spMk id="17" creationId="{39A7660A-DEEB-2C87-175B-55238BB1DF0E}"/>
          </ac:spMkLst>
        </pc:spChg>
      </pc:sldChg>
      <pc:sldChg chg="modSp">
        <pc:chgData name="LAMIAE BEZZAZ" userId="f9bc3cc0-8e1c-4944-afa8-b4b36bbf20e1" providerId="ADAL" clId="{E1D6E1A0-ECAC-4DE3-B8FF-57589A67CCFA}" dt="2026-01-05T21:20:53.920" v="596" actId="20577"/>
        <pc:sldMkLst>
          <pc:docMk/>
          <pc:sldMk cId="4253363032" sldId="800"/>
        </pc:sldMkLst>
        <pc:spChg chg="mod">
          <ac:chgData name="LAMIAE BEZZAZ" userId="f9bc3cc0-8e1c-4944-afa8-b4b36bbf20e1" providerId="ADAL" clId="{E1D6E1A0-ECAC-4DE3-B8FF-57589A67CCFA}" dt="2026-01-05T21:20:53.920" v="596" actId="20577"/>
          <ac:spMkLst>
            <pc:docMk/>
            <pc:sldMk cId="4253363032" sldId="800"/>
            <ac:spMk id="13" creationId="{1AAB39AE-C88C-2050-B1F8-20189324A922}"/>
          </ac:spMkLst>
        </pc:spChg>
      </pc:sldChg>
      <pc:sldChg chg="modSp">
        <pc:chgData name="LAMIAE BEZZAZ" userId="f9bc3cc0-8e1c-4944-afa8-b4b36bbf20e1" providerId="ADAL" clId="{E1D6E1A0-ECAC-4DE3-B8FF-57589A67CCFA}" dt="2026-01-05T21:20:46.016" v="595" actId="20577"/>
        <pc:sldMkLst>
          <pc:docMk/>
          <pc:sldMk cId="2112265781" sldId="805"/>
        </pc:sldMkLst>
        <pc:spChg chg="mod">
          <ac:chgData name="LAMIAE BEZZAZ" userId="f9bc3cc0-8e1c-4944-afa8-b4b36bbf20e1" providerId="ADAL" clId="{E1D6E1A0-ECAC-4DE3-B8FF-57589A67CCFA}" dt="2026-01-05T21:20:46.016" v="595" actId="20577"/>
          <ac:spMkLst>
            <pc:docMk/>
            <pc:sldMk cId="2112265781" sldId="805"/>
            <ac:spMk id="11" creationId="{798278C3-473A-7110-313B-F546DD4BFE12}"/>
          </ac:spMkLst>
        </pc:spChg>
      </pc:sldChg>
      <pc:sldChg chg="addSp delSp modSp">
        <pc:chgData name="LAMIAE BEZZAZ" userId="f9bc3cc0-8e1c-4944-afa8-b4b36bbf20e1" providerId="ADAL" clId="{E1D6E1A0-ECAC-4DE3-B8FF-57589A67CCFA}" dt="2026-01-05T21:25:22.465" v="668" actId="14100"/>
        <pc:sldMkLst>
          <pc:docMk/>
          <pc:sldMk cId="3079896629" sldId="817"/>
        </pc:sldMkLst>
        <pc:spChg chg="mod">
          <ac:chgData name="LAMIAE BEZZAZ" userId="f9bc3cc0-8e1c-4944-afa8-b4b36bbf20e1" providerId="ADAL" clId="{E1D6E1A0-ECAC-4DE3-B8FF-57589A67CCFA}" dt="2025-12-30T21:36:47.910" v="428" actId="20577"/>
          <ac:spMkLst>
            <pc:docMk/>
            <pc:sldMk cId="3079896629" sldId="817"/>
            <ac:spMk id="4" creationId="{E6384F8A-E656-6861-497C-5F80E75BA727}"/>
          </ac:spMkLst>
        </pc:spChg>
        <pc:spChg chg="mod">
          <ac:chgData name="LAMIAE BEZZAZ" userId="f9bc3cc0-8e1c-4944-afa8-b4b36bbf20e1" providerId="ADAL" clId="{E1D6E1A0-ECAC-4DE3-B8FF-57589A67CCFA}" dt="2026-01-05T21:25:22.465" v="668" actId="14100"/>
          <ac:spMkLst>
            <pc:docMk/>
            <pc:sldMk cId="3079896629" sldId="817"/>
            <ac:spMk id="10" creationId="{7749216E-653F-4876-BEEE-65EACD78E3AE}"/>
          </ac:spMkLst>
        </pc:spChg>
        <pc:picChg chg="add mod ord">
          <ac:chgData name="LAMIAE BEZZAZ" userId="f9bc3cc0-8e1c-4944-afa8-b4b36bbf20e1" providerId="ADAL" clId="{E1D6E1A0-ECAC-4DE3-B8FF-57589A67CCFA}" dt="2026-01-05T21:25:09.727" v="666" actId="167"/>
          <ac:picMkLst>
            <pc:docMk/>
            <pc:sldMk cId="3079896629" sldId="817"/>
            <ac:picMk id="7" creationId="{C9CD7017-55C5-4F99-A17C-862C924B6A00}"/>
          </ac:picMkLst>
        </pc:picChg>
        <pc:picChg chg="del">
          <ac:chgData name="LAMIAE BEZZAZ" userId="f9bc3cc0-8e1c-4944-afa8-b4b36bbf20e1" providerId="ADAL" clId="{E1D6E1A0-ECAC-4DE3-B8FF-57589A67CCFA}" dt="2025-12-30T21:36:49.715" v="429" actId="478"/>
          <ac:picMkLst>
            <pc:docMk/>
            <pc:sldMk cId="3079896629" sldId="817"/>
            <ac:picMk id="9" creationId="{DFB2278E-D531-4965-BA05-EA09F813E10E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28:19.153" v="700" actId="14100"/>
        <pc:sldMkLst>
          <pc:docMk/>
          <pc:sldMk cId="1506041939" sldId="821"/>
        </pc:sldMkLst>
        <pc:picChg chg="add mod modCrop">
          <ac:chgData name="LAMIAE BEZZAZ" userId="f9bc3cc0-8e1c-4944-afa8-b4b36bbf20e1" providerId="ADAL" clId="{E1D6E1A0-ECAC-4DE3-B8FF-57589A67CCFA}" dt="2026-01-05T21:28:19.153" v="700" actId="14100"/>
          <ac:picMkLst>
            <pc:docMk/>
            <pc:sldMk cId="1506041939" sldId="821"/>
            <ac:picMk id="5" creationId="{45C20D62-5F93-435A-BAFF-89CD7EE500C5}"/>
          </ac:picMkLst>
        </pc:picChg>
        <pc:picChg chg="del">
          <ac:chgData name="LAMIAE BEZZAZ" userId="f9bc3cc0-8e1c-4944-afa8-b4b36bbf20e1" providerId="ADAL" clId="{E1D6E1A0-ECAC-4DE3-B8FF-57589A67CCFA}" dt="2025-12-30T21:36:53.829" v="430" actId="478"/>
          <ac:picMkLst>
            <pc:docMk/>
            <pc:sldMk cId="1506041939" sldId="821"/>
            <ac:picMk id="6" creationId="{D771691B-6462-4E60-BFBC-7BA1C5623A3F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17:26.207" v="572"/>
        <pc:sldMkLst>
          <pc:docMk/>
          <pc:sldMk cId="1808541968" sldId="831"/>
        </pc:sldMkLst>
        <pc:spChg chg="mod">
          <ac:chgData name="LAMIAE BEZZAZ" userId="f9bc3cc0-8e1c-4944-afa8-b4b36bbf20e1" providerId="ADAL" clId="{E1D6E1A0-ECAC-4DE3-B8FF-57589A67CCFA}" dt="2025-12-30T21:28:43.605" v="280" actId="20577"/>
          <ac:spMkLst>
            <pc:docMk/>
            <pc:sldMk cId="1808541968" sldId="831"/>
            <ac:spMk id="4" creationId="{824D3E88-5257-906F-53A3-FEE7687E4BC5}"/>
          </ac:spMkLst>
        </pc:spChg>
        <pc:spChg chg="mod">
          <ac:chgData name="LAMIAE BEZZAZ" userId="f9bc3cc0-8e1c-4944-afa8-b4b36bbf20e1" providerId="ADAL" clId="{E1D6E1A0-ECAC-4DE3-B8FF-57589A67CCFA}" dt="2026-01-05T21:17:19.707" v="571" actId="14100"/>
          <ac:spMkLst>
            <pc:docMk/>
            <pc:sldMk cId="1808541968" sldId="831"/>
            <ac:spMk id="8" creationId="{0DB3AAEB-435D-42C3-B825-C28400244516}"/>
          </ac:spMkLst>
        </pc:spChg>
        <pc:picChg chg="del">
          <ac:chgData name="LAMIAE BEZZAZ" userId="f9bc3cc0-8e1c-4944-afa8-b4b36bbf20e1" providerId="ADAL" clId="{E1D6E1A0-ECAC-4DE3-B8FF-57589A67CCFA}" dt="2025-12-30T21:28:39.834" v="276" actId="478"/>
          <ac:picMkLst>
            <pc:docMk/>
            <pc:sldMk cId="1808541968" sldId="831"/>
            <ac:picMk id="5" creationId="{31006274-558F-4662-9D81-3EBBF27C71AE}"/>
          </ac:picMkLst>
        </pc:picChg>
        <pc:picChg chg="add mod ord">
          <ac:chgData name="LAMIAE BEZZAZ" userId="f9bc3cc0-8e1c-4944-afa8-b4b36bbf20e1" providerId="ADAL" clId="{E1D6E1A0-ECAC-4DE3-B8FF-57589A67CCFA}" dt="2026-01-05T21:17:26.207" v="572"/>
          <ac:picMkLst>
            <pc:docMk/>
            <pc:sldMk cId="1808541968" sldId="831"/>
            <ac:picMk id="5" creationId="{7586A13F-67D1-46FF-A1EA-93B82B970853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20:34.514" v="594" actId="14100"/>
        <pc:sldMkLst>
          <pc:docMk/>
          <pc:sldMk cId="2036744587" sldId="832"/>
        </pc:sldMkLst>
        <pc:picChg chg="add del">
          <ac:chgData name="LAMIAE BEZZAZ" userId="f9bc3cc0-8e1c-4944-afa8-b4b36bbf20e1" providerId="ADAL" clId="{E1D6E1A0-ECAC-4DE3-B8FF-57589A67CCFA}" dt="2026-01-05T21:18:10.254" v="573" actId="478"/>
          <ac:picMkLst>
            <pc:docMk/>
            <pc:sldMk cId="2036744587" sldId="832"/>
            <ac:picMk id="6" creationId="{570379F2-BFF7-4594-B67E-27BBFB0C2D6C}"/>
          </ac:picMkLst>
        </pc:picChg>
        <pc:picChg chg="add mod modCrop">
          <ac:chgData name="LAMIAE BEZZAZ" userId="f9bc3cc0-8e1c-4944-afa8-b4b36bbf20e1" providerId="ADAL" clId="{E1D6E1A0-ECAC-4DE3-B8FF-57589A67CCFA}" dt="2026-01-05T21:20:34.514" v="594" actId="14100"/>
          <ac:picMkLst>
            <pc:docMk/>
            <pc:sldMk cId="2036744587" sldId="832"/>
            <ac:picMk id="7" creationId="{3314268C-D510-430C-A185-679E030F5F82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28:06.137" v="698"/>
        <pc:sldMkLst>
          <pc:docMk/>
          <pc:sldMk cId="2960233081" sldId="843"/>
        </pc:sldMkLst>
        <pc:spChg chg="mod topLvl">
          <ac:chgData name="LAMIAE BEZZAZ" userId="f9bc3cc0-8e1c-4944-afa8-b4b36bbf20e1" providerId="ADAL" clId="{E1D6E1A0-ECAC-4DE3-B8FF-57589A67CCFA}" dt="2026-01-05T21:27:51.939" v="697" actId="164"/>
          <ac:spMkLst>
            <pc:docMk/>
            <pc:sldMk cId="2960233081" sldId="843"/>
            <ac:spMk id="6" creationId="{530B6762-C759-43DA-8C69-F9855B1844EC}"/>
          </ac:spMkLst>
        </pc:spChg>
        <pc:spChg chg="add mod">
          <ac:chgData name="LAMIAE BEZZAZ" userId="f9bc3cc0-8e1c-4944-afa8-b4b36bbf20e1" providerId="ADAL" clId="{E1D6E1A0-ECAC-4DE3-B8FF-57589A67CCFA}" dt="2026-01-05T21:27:51.939" v="697" actId="164"/>
          <ac:spMkLst>
            <pc:docMk/>
            <pc:sldMk cId="2960233081" sldId="843"/>
            <ac:spMk id="10" creationId="{4A6841B0-FC9C-48B5-B7EB-DF81E8EB8044}"/>
          </ac:spMkLst>
        </pc:spChg>
        <pc:spChg chg="mod topLvl">
          <ac:chgData name="LAMIAE BEZZAZ" userId="f9bc3cc0-8e1c-4944-afa8-b4b36bbf20e1" providerId="ADAL" clId="{E1D6E1A0-ECAC-4DE3-B8FF-57589A67CCFA}" dt="2026-01-05T21:27:51.939" v="697" actId="164"/>
          <ac:spMkLst>
            <pc:docMk/>
            <pc:sldMk cId="2960233081" sldId="843"/>
            <ac:spMk id="17" creationId="{9F4FD67B-A9BC-4290-8A2E-1756A62F6EB2}"/>
          </ac:spMkLst>
        </pc:spChg>
        <pc:grpChg chg="add mod">
          <ac:chgData name="LAMIAE BEZZAZ" userId="f9bc3cc0-8e1c-4944-afa8-b4b36bbf20e1" providerId="ADAL" clId="{E1D6E1A0-ECAC-4DE3-B8FF-57589A67CCFA}" dt="2026-01-05T21:28:06.137" v="698"/>
          <ac:grpSpMkLst>
            <pc:docMk/>
            <pc:sldMk cId="2960233081" sldId="843"/>
            <ac:grpSpMk id="3" creationId="{2B583CA5-6AB4-4162-86F2-A10B2D952A47}"/>
          </ac:grpSpMkLst>
        </pc:grpChg>
        <pc:grpChg chg="del">
          <ac:chgData name="LAMIAE BEZZAZ" userId="f9bc3cc0-8e1c-4944-afa8-b4b36bbf20e1" providerId="ADAL" clId="{E1D6E1A0-ECAC-4DE3-B8FF-57589A67CCFA}" dt="2025-12-30T21:37:39.556" v="454" actId="165"/>
          <ac:grpSpMkLst>
            <pc:docMk/>
            <pc:sldMk cId="2960233081" sldId="843"/>
            <ac:grpSpMk id="7" creationId="{C856BD29-9FBA-4031-B6FD-6157114C264F}"/>
          </ac:grpSpMkLst>
        </pc:grpChg>
        <pc:picChg chg="del">
          <ac:chgData name="LAMIAE BEZZAZ" userId="f9bc3cc0-8e1c-4944-afa8-b4b36bbf20e1" providerId="ADAL" clId="{E1D6E1A0-ECAC-4DE3-B8FF-57589A67CCFA}" dt="2025-12-30T21:37:41.975" v="455" actId="478"/>
          <ac:picMkLst>
            <pc:docMk/>
            <pc:sldMk cId="2960233081" sldId="843"/>
            <ac:picMk id="5" creationId="{C8C6C82D-314D-4DB7-80BC-C78101F6B485}"/>
          </ac:picMkLst>
        </pc:picChg>
        <pc:picChg chg="add mod ord">
          <ac:chgData name="LAMIAE BEZZAZ" userId="f9bc3cc0-8e1c-4944-afa8-b4b36bbf20e1" providerId="ADAL" clId="{E1D6E1A0-ECAC-4DE3-B8FF-57589A67CCFA}" dt="2026-01-05T21:27:51.939" v="697" actId="164"/>
          <ac:picMkLst>
            <pc:docMk/>
            <pc:sldMk cId="2960233081" sldId="843"/>
            <ac:picMk id="13" creationId="{B5D50D80-042E-470F-A3B7-FDF614B913F8}"/>
          </ac:picMkLst>
        </pc:picChg>
      </pc:sldChg>
      <pc:sldChg chg="addSp delSp modSp delAnim modAnim">
        <pc:chgData name="LAMIAE BEZZAZ" userId="f9bc3cc0-8e1c-4944-afa8-b4b36bbf20e1" providerId="ADAL" clId="{E1D6E1A0-ECAC-4DE3-B8FF-57589A67CCFA}" dt="2026-01-05T21:32:27.776" v="723" actId="2711"/>
        <pc:sldMkLst>
          <pc:docMk/>
          <pc:sldMk cId="559909468" sldId="844"/>
        </pc:sldMkLst>
        <pc:spChg chg="mod">
          <ac:chgData name="LAMIAE BEZZAZ" userId="f9bc3cc0-8e1c-4944-afa8-b4b36bbf20e1" providerId="ADAL" clId="{E1D6E1A0-ECAC-4DE3-B8FF-57589A67CCFA}" dt="2026-01-05T21:32:27.776" v="723" actId="2711"/>
          <ac:spMkLst>
            <pc:docMk/>
            <pc:sldMk cId="559909468" sldId="844"/>
            <ac:spMk id="9" creationId="{49A77D10-B459-5852-D54E-1926D3157C51}"/>
          </ac:spMkLst>
        </pc:spChg>
        <pc:picChg chg="del">
          <ac:chgData name="LAMIAE BEZZAZ" userId="f9bc3cc0-8e1c-4944-afa8-b4b36bbf20e1" providerId="ADAL" clId="{E1D6E1A0-ECAC-4DE3-B8FF-57589A67CCFA}" dt="2025-12-30T16:55:21.540" v="33" actId="478"/>
          <ac:picMkLst>
            <pc:docMk/>
            <pc:sldMk cId="559909468" sldId="844"/>
            <ac:picMk id="2" creationId="{E9A389F0-94E4-4BDF-987D-CE2112C99728}"/>
          </ac:picMkLst>
        </pc:picChg>
        <pc:picChg chg="add">
          <ac:chgData name="LAMIAE BEZZAZ" userId="f9bc3cc0-8e1c-4944-afa8-b4b36bbf20e1" providerId="ADAL" clId="{E1D6E1A0-ECAC-4DE3-B8FF-57589A67CCFA}" dt="2026-01-05T21:07:19.650" v="521"/>
          <ac:picMkLst>
            <pc:docMk/>
            <pc:sldMk cId="559909468" sldId="844"/>
            <ac:picMk id="5" creationId="{2C6C3F6B-A561-4042-A128-AC0AC6AE4611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15:09.961" v="554"/>
        <pc:sldMkLst>
          <pc:docMk/>
          <pc:sldMk cId="2830076411" sldId="846"/>
        </pc:sldMkLst>
        <pc:spChg chg="del mod">
          <ac:chgData name="LAMIAE BEZZAZ" userId="f9bc3cc0-8e1c-4944-afa8-b4b36bbf20e1" providerId="ADAL" clId="{E1D6E1A0-ECAC-4DE3-B8FF-57589A67CCFA}" dt="2025-12-30T21:25:13.874" v="242" actId="478"/>
          <ac:spMkLst>
            <pc:docMk/>
            <pc:sldMk cId="2830076411" sldId="846"/>
            <ac:spMk id="6" creationId="{73CCDC59-BB9C-44B8-A90D-65BB66228716}"/>
          </ac:spMkLst>
        </pc:spChg>
        <pc:spChg chg="add">
          <ac:chgData name="LAMIAE BEZZAZ" userId="f9bc3cc0-8e1c-4944-afa8-b4b36bbf20e1" providerId="ADAL" clId="{E1D6E1A0-ECAC-4DE3-B8FF-57589A67CCFA}" dt="2025-12-30T21:25:14.965" v="243"/>
          <ac:spMkLst>
            <pc:docMk/>
            <pc:sldMk cId="2830076411" sldId="846"/>
            <ac:spMk id="7" creationId="{7B599C1A-BD42-440A-A2F5-1630D643DF70}"/>
          </ac:spMkLst>
        </pc:spChg>
        <pc:picChg chg="del">
          <ac:chgData name="LAMIAE BEZZAZ" userId="f9bc3cc0-8e1c-4944-afa8-b4b36bbf20e1" providerId="ADAL" clId="{E1D6E1A0-ECAC-4DE3-B8FF-57589A67CCFA}" dt="2026-01-05T21:15:08.371" v="553" actId="478"/>
          <ac:picMkLst>
            <pc:docMk/>
            <pc:sldMk cId="2830076411" sldId="846"/>
            <ac:picMk id="5" creationId="{DB7541A3-5920-B113-CC98-65A5BD3A2076}"/>
          </ac:picMkLst>
        </pc:picChg>
        <pc:picChg chg="add">
          <ac:chgData name="LAMIAE BEZZAZ" userId="f9bc3cc0-8e1c-4944-afa8-b4b36bbf20e1" providerId="ADAL" clId="{E1D6E1A0-ECAC-4DE3-B8FF-57589A67CCFA}" dt="2026-01-05T21:15:09.961" v="554"/>
          <ac:picMkLst>
            <pc:docMk/>
            <pc:sldMk cId="2830076411" sldId="846"/>
            <ac:picMk id="6" creationId="{1E8708AF-E4AF-42E2-95B3-13D2140BF4F0}"/>
          </ac:picMkLst>
        </pc:picChg>
      </pc:sldChg>
      <pc:sldChg chg="delSp del">
        <pc:chgData name="LAMIAE BEZZAZ" userId="f9bc3cc0-8e1c-4944-afa8-b4b36bbf20e1" providerId="ADAL" clId="{E1D6E1A0-ECAC-4DE3-B8FF-57589A67CCFA}" dt="2026-01-05T21:06:07.471" v="518" actId="47"/>
        <pc:sldMkLst>
          <pc:docMk/>
          <pc:sldMk cId="3005613515" sldId="847"/>
        </pc:sldMkLst>
        <pc:grpChg chg="del">
          <ac:chgData name="LAMIAE BEZZAZ" userId="f9bc3cc0-8e1c-4944-afa8-b4b36bbf20e1" providerId="ADAL" clId="{E1D6E1A0-ECAC-4DE3-B8FF-57589A67CCFA}" dt="2025-12-30T16:54:36.599" v="5" actId="478"/>
          <ac:grpSpMkLst>
            <pc:docMk/>
            <pc:sldMk cId="3005613515" sldId="847"/>
            <ac:grpSpMk id="19" creationId="{554AA0C0-10F3-4F5A-BF4E-04F9A89CC9BE}"/>
          </ac:grpSpMkLst>
        </pc:grpChg>
        <pc:grpChg chg="del">
          <ac:chgData name="LAMIAE BEZZAZ" userId="f9bc3cc0-8e1c-4944-afa8-b4b36bbf20e1" providerId="ADAL" clId="{E1D6E1A0-ECAC-4DE3-B8FF-57589A67CCFA}" dt="2025-12-30T16:54:36.599" v="5" actId="478"/>
          <ac:grpSpMkLst>
            <pc:docMk/>
            <pc:sldMk cId="3005613515" sldId="847"/>
            <ac:grpSpMk id="20" creationId="{31FA4DD0-C673-4FB2-AE44-081567BF8BBF}"/>
          </ac:grpSpMkLst>
        </pc:grpChg>
        <pc:picChg chg="del">
          <ac:chgData name="LAMIAE BEZZAZ" userId="f9bc3cc0-8e1c-4944-afa8-b4b36bbf20e1" providerId="ADAL" clId="{E1D6E1A0-ECAC-4DE3-B8FF-57589A67CCFA}" dt="2025-12-30T16:54:36.599" v="5" actId="478"/>
          <ac:picMkLst>
            <pc:docMk/>
            <pc:sldMk cId="3005613515" sldId="847"/>
            <ac:picMk id="5" creationId="{31C2318E-890D-4060-807D-3EA52B9B7D0F}"/>
          </ac:picMkLst>
        </pc:picChg>
      </pc:sldChg>
      <pc:sldChg chg="addSp modSp add">
        <pc:chgData name="LAMIAE BEZZAZ" userId="f9bc3cc0-8e1c-4944-afa8-b4b36bbf20e1" providerId="ADAL" clId="{E1D6E1A0-ECAC-4DE3-B8FF-57589A67CCFA}" dt="2026-01-05T21:13:05.956" v="545" actId="1076"/>
        <pc:sldMkLst>
          <pc:docMk/>
          <pc:sldMk cId="3978799105" sldId="856"/>
        </pc:sldMkLst>
        <pc:picChg chg="ord">
          <ac:chgData name="LAMIAE BEZZAZ" userId="f9bc3cc0-8e1c-4944-afa8-b4b36bbf20e1" providerId="ADAL" clId="{E1D6E1A0-ECAC-4DE3-B8FF-57589A67CCFA}" dt="2026-01-05T21:11:46.553" v="535" actId="167"/>
          <ac:picMkLst>
            <pc:docMk/>
            <pc:sldMk cId="3978799105" sldId="856"/>
            <ac:picMk id="7" creationId="{8ACA3AAD-13CB-455A-42A3-5CA66D57FA51}"/>
          </ac:picMkLst>
        </pc:picChg>
        <pc:picChg chg="add mod">
          <ac:chgData name="LAMIAE BEZZAZ" userId="f9bc3cc0-8e1c-4944-afa8-b4b36bbf20e1" providerId="ADAL" clId="{E1D6E1A0-ECAC-4DE3-B8FF-57589A67CCFA}" dt="2026-01-05T21:13:05.956" v="545" actId="1076"/>
          <ac:picMkLst>
            <pc:docMk/>
            <pc:sldMk cId="3978799105" sldId="856"/>
            <ac:picMk id="15" creationId="{D74ECACC-6BB3-4A62-8470-8C21C9F7D594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22:09.197" v="636" actId="1076"/>
        <pc:sldMkLst>
          <pc:docMk/>
          <pc:sldMk cId="1475588614" sldId="857"/>
        </pc:sldMkLst>
        <pc:spChg chg="mod">
          <ac:chgData name="LAMIAE BEZZAZ" userId="f9bc3cc0-8e1c-4944-afa8-b4b36bbf20e1" providerId="ADAL" clId="{E1D6E1A0-ECAC-4DE3-B8FF-57589A67CCFA}" dt="2025-12-30T21:39:10.085" v="510" actId="1076"/>
          <ac:spMkLst>
            <pc:docMk/>
            <pc:sldMk cId="1475588614" sldId="857"/>
            <ac:spMk id="2" creationId="{308C2322-9D13-0619-8AAF-FADB3190932F}"/>
          </ac:spMkLst>
        </pc:spChg>
        <pc:spChg chg="mod">
          <ac:chgData name="LAMIAE BEZZAZ" userId="f9bc3cc0-8e1c-4944-afa8-b4b36bbf20e1" providerId="ADAL" clId="{E1D6E1A0-ECAC-4DE3-B8FF-57589A67CCFA}" dt="2025-12-30T21:38:50.725" v="499" actId="20577"/>
          <ac:spMkLst>
            <pc:docMk/>
            <pc:sldMk cId="1475588614" sldId="857"/>
            <ac:spMk id="5" creationId="{2B69BF49-A5BC-BAD0-6EC6-4D23B58E72B9}"/>
          </ac:spMkLst>
        </pc:spChg>
        <pc:picChg chg="add del mod">
          <ac:chgData name="LAMIAE BEZZAZ" userId="f9bc3cc0-8e1c-4944-afa8-b4b36bbf20e1" providerId="ADAL" clId="{E1D6E1A0-ECAC-4DE3-B8FF-57589A67CCFA}" dt="2026-01-05T21:21:53.167" v="601" actId="478"/>
          <ac:picMkLst>
            <pc:docMk/>
            <pc:sldMk cId="1475588614" sldId="857"/>
            <ac:picMk id="7" creationId="{1C5C3E5E-FFDD-B0DC-B26A-BDD21CC300C9}"/>
          </ac:picMkLst>
        </pc:picChg>
        <pc:picChg chg="add mod">
          <ac:chgData name="LAMIAE BEZZAZ" userId="f9bc3cc0-8e1c-4944-afa8-b4b36bbf20e1" providerId="ADAL" clId="{E1D6E1A0-ECAC-4DE3-B8FF-57589A67CCFA}" dt="2026-01-05T21:22:09.197" v="636" actId="1076"/>
          <ac:picMkLst>
            <pc:docMk/>
            <pc:sldMk cId="1475588614" sldId="857"/>
            <ac:picMk id="9" creationId="{68D3998A-F2A3-49FC-A985-D5B8A9CB0078}"/>
          </ac:picMkLst>
        </pc:picChg>
      </pc:sldChg>
      <pc:sldChg chg="modSp">
        <pc:chgData name="LAMIAE BEZZAZ" userId="f9bc3cc0-8e1c-4944-afa8-b4b36bbf20e1" providerId="ADAL" clId="{E1D6E1A0-ECAC-4DE3-B8FF-57589A67CCFA}" dt="2026-01-05T21:06:27.694" v="519" actId="20577"/>
        <pc:sldMkLst>
          <pc:docMk/>
          <pc:sldMk cId="1368333937" sldId="862"/>
        </pc:sldMkLst>
        <pc:spChg chg="mod">
          <ac:chgData name="LAMIAE BEZZAZ" userId="f9bc3cc0-8e1c-4944-afa8-b4b36bbf20e1" providerId="ADAL" clId="{E1D6E1A0-ECAC-4DE3-B8FF-57589A67CCFA}" dt="2026-01-05T21:06:27.694" v="519" actId="20577"/>
          <ac:spMkLst>
            <pc:docMk/>
            <pc:sldMk cId="1368333937" sldId="862"/>
            <ac:spMk id="9" creationId="{D7D45EB6-D897-D734-157B-CDA6F7FAB04E}"/>
          </ac:spMkLst>
        </pc:spChg>
      </pc:sldChg>
      <pc:sldChg chg="modSp">
        <pc:chgData name="LAMIAE BEZZAZ" userId="f9bc3cc0-8e1c-4944-afa8-b4b36bbf20e1" providerId="ADAL" clId="{E1D6E1A0-ECAC-4DE3-B8FF-57589A67CCFA}" dt="2026-01-05T21:14:39.352" v="552" actId="20577"/>
        <pc:sldMkLst>
          <pc:docMk/>
          <pc:sldMk cId="3838507063" sldId="865"/>
        </pc:sldMkLst>
        <pc:spChg chg="mod">
          <ac:chgData name="LAMIAE BEZZAZ" userId="f9bc3cc0-8e1c-4944-afa8-b4b36bbf20e1" providerId="ADAL" clId="{E1D6E1A0-ECAC-4DE3-B8FF-57589A67CCFA}" dt="2026-01-05T21:14:39.352" v="552" actId="20577"/>
          <ac:spMkLst>
            <pc:docMk/>
            <pc:sldMk cId="3838507063" sldId="865"/>
            <ac:spMk id="2" creationId="{45A598E0-0036-D1C6-7F74-CBA5CEF8B8D2}"/>
          </ac:spMkLst>
        </pc:spChg>
        <pc:spChg chg="mod">
          <ac:chgData name="LAMIAE BEZZAZ" userId="f9bc3cc0-8e1c-4944-afa8-b4b36bbf20e1" providerId="ADAL" clId="{E1D6E1A0-ECAC-4DE3-B8FF-57589A67CCFA}" dt="2025-12-30T21:24:58.920" v="227" actId="20577"/>
          <ac:spMkLst>
            <pc:docMk/>
            <pc:sldMk cId="3838507063" sldId="865"/>
            <ac:spMk id="6" creationId="{4C2725A6-34E6-4E61-A5C8-8AA2F76090F6}"/>
          </ac:spMkLst>
        </pc:spChg>
      </pc:sldChg>
      <pc:sldChg chg="addSp delSp modSp">
        <pc:chgData name="LAMIAE BEZZAZ" userId="f9bc3cc0-8e1c-4944-afa8-b4b36bbf20e1" providerId="ADAL" clId="{E1D6E1A0-ECAC-4DE3-B8FF-57589A67CCFA}" dt="2026-01-05T21:22:35.629" v="647" actId="20577"/>
        <pc:sldMkLst>
          <pc:docMk/>
          <pc:sldMk cId="1171291440" sldId="870"/>
        </pc:sldMkLst>
        <pc:spChg chg="mod">
          <ac:chgData name="LAMIAE BEZZAZ" userId="f9bc3cc0-8e1c-4944-afa8-b4b36bbf20e1" providerId="ADAL" clId="{E1D6E1A0-ECAC-4DE3-B8FF-57589A67CCFA}" dt="2026-01-05T21:22:35.629" v="647" actId="20577"/>
          <ac:spMkLst>
            <pc:docMk/>
            <pc:sldMk cId="1171291440" sldId="870"/>
            <ac:spMk id="2" creationId="{C88668EB-F277-6FA0-58DC-E9E907B7375A}"/>
          </ac:spMkLst>
        </pc:spChg>
        <pc:spChg chg="del">
          <ac:chgData name="LAMIAE BEZZAZ" userId="f9bc3cc0-8e1c-4944-afa8-b4b36bbf20e1" providerId="ADAL" clId="{E1D6E1A0-ECAC-4DE3-B8FF-57589A67CCFA}" dt="2025-12-30T21:30:46.480" v="334" actId="478"/>
          <ac:spMkLst>
            <pc:docMk/>
            <pc:sldMk cId="1171291440" sldId="870"/>
            <ac:spMk id="4" creationId="{352D5A08-39B0-8727-A2D5-20F39045B7B3}"/>
          </ac:spMkLst>
        </pc:spChg>
        <pc:spChg chg="add del">
          <ac:chgData name="LAMIAE BEZZAZ" userId="f9bc3cc0-8e1c-4944-afa8-b4b36bbf20e1" providerId="ADAL" clId="{E1D6E1A0-ECAC-4DE3-B8FF-57589A67CCFA}" dt="2025-12-30T21:39:17.105" v="511" actId="478"/>
          <ac:spMkLst>
            <pc:docMk/>
            <pc:sldMk cId="1171291440" sldId="870"/>
            <ac:spMk id="8" creationId="{6419A45F-3ED3-45D4-A41E-6F6863DCB30D}"/>
          </ac:spMkLst>
        </pc:spChg>
        <pc:spChg chg="add">
          <ac:chgData name="LAMIAE BEZZAZ" userId="f9bc3cc0-8e1c-4944-afa8-b4b36bbf20e1" providerId="ADAL" clId="{E1D6E1A0-ECAC-4DE3-B8FF-57589A67CCFA}" dt="2025-12-30T21:39:17.619" v="512"/>
          <ac:spMkLst>
            <pc:docMk/>
            <pc:sldMk cId="1171291440" sldId="870"/>
            <ac:spMk id="9" creationId="{91DE9057-4582-4D3F-9FA7-E40B99B0F446}"/>
          </ac:spMkLst>
        </pc:spChg>
        <pc:picChg chg="del">
          <ac:chgData name="LAMIAE BEZZAZ" userId="f9bc3cc0-8e1c-4944-afa8-b4b36bbf20e1" providerId="ADAL" clId="{E1D6E1A0-ECAC-4DE3-B8FF-57589A67CCFA}" dt="2025-12-30T21:30:53.230" v="336" actId="478"/>
          <ac:picMkLst>
            <pc:docMk/>
            <pc:sldMk cId="1171291440" sldId="870"/>
            <ac:picMk id="5" creationId="{0A1A94E9-EA02-26FE-F532-DCA0AC6FD31F}"/>
          </ac:picMkLst>
        </pc:picChg>
        <pc:picChg chg="add">
          <ac:chgData name="LAMIAE BEZZAZ" userId="f9bc3cc0-8e1c-4944-afa8-b4b36bbf20e1" providerId="ADAL" clId="{E1D6E1A0-ECAC-4DE3-B8FF-57589A67CCFA}" dt="2026-01-05T21:22:27.511" v="637"/>
          <ac:picMkLst>
            <pc:docMk/>
            <pc:sldMk cId="1171291440" sldId="870"/>
            <ac:picMk id="7" creationId="{5D215B5D-4B84-4549-BD1A-D5E3E0A1AF17}"/>
          </ac:picMkLst>
        </pc:picChg>
      </pc:sldChg>
      <pc:sldChg chg="modSp">
        <pc:chgData name="LAMIAE BEZZAZ" userId="f9bc3cc0-8e1c-4944-afa8-b4b36bbf20e1" providerId="ADAL" clId="{E1D6E1A0-ECAC-4DE3-B8FF-57589A67CCFA}" dt="2026-01-05T21:23:42.613" v="657" actId="20577"/>
        <pc:sldMkLst>
          <pc:docMk/>
          <pc:sldMk cId="2314434740" sldId="871"/>
        </pc:sldMkLst>
        <pc:spChg chg="mod">
          <ac:chgData name="LAMIAE BEZZAZ" userId="f9bc3cc0-8e1c-4944-afa8-b4b36bbf20e1" providerId="ADAL" clId="{E1D6E1A0-ECAC-4DE3-B8FF-57589A67CCFA}" dt="2026-01-05T21:23:42.613" v="657" actId="20577"/>
          <ac:spMkLst>
            <pc:docMk/>
            <pc:sldMk cId="2314434740" sldId="871"/>
            <ac:spMk id="2" creationId="{FC5F5053-7656-262E-DB73-477FB7A03934}"/>
          </ac:spMkLst>
        </pc:spChg>
      </pc:sldChg>
      <pc:sldChg chg="addSp delSp modSp">
        <pc:chgData name="LAMIAE BEZZAZ" userId="f9bc3cc0-8e1c-4944-afa8-b4b36bbf20e1" providerId="ADAL" clId="{E1D6E1A0-ECAC-4DE3-B8FF-57589A67CCFA}" dt="2026-01-05T21:23:02.421" v="649" actId="1076"/>
        <pc:sldMkLst>
          <pc:docMk/>
          <pc:sldMk cId="2399396685" sldId="872"/>
        </pc:sldMkLst>
        <pc:picChg chg="del">
          <ac:chgData name="LAMIAE BEZZAZ" userId="f9bc3cc0-8e1c-4944-afa8-b4b36bbf20e1" providerId="ADAL" clId="{E1D6E1A0-ECAC-4DE3-B8FF-57589A67CCFA}" dt="2025-12-30T21:30:59.090" v="337" actId="478"/>
          <ac:picMkLst>
            <pc:docMk/>
            <pc:sldMk cId="2399396685" sldId="872"/>
            <ac:picMk id="3" creationId="{8510A2E9-5008-8EC9-B708-4FC3F40DC30E}"/>
          </ac:picMkLst>
        </pc:picChg>
        <pc:picChg chg="add mod">
          <ac:chgData name="LAMIAE BEZZAZ" userId="f9bc3cc0-8e1c-4944-afa8-b4b36bbf20e1" providerId="ADAL" clId="{E1D6E1A0-ECAC-4DE3-B8FF-57589A67CCFA}" dt="2026-01-05T21:23:02.421" v="649" actId="1076"/>
          <ac:picMkLst>
            <pc:docMk/>
            <pc:sldMk cId="2399396685" sldId="872"/>
            <ac:picMk id="6" creationId="{F3DA468A-CB43-4A1D-AF1A-D20A2FF82746}"/>
          </ac:picMkLst>
        </pc:picChg>
      </pc:sldChg>
      <pc:sldChg chg="addSp delSp modSp">
        <pc:chgData name="LAMIAE BEZZAZ" userId="f9bc3cc0-8e1c-4944-afa8-b4b36bbf20e1" providerId="ADAL" clId="{E1D6E1A0-ECAC-4DE3-B8FF-57589A67CCFA}" dt="2025-12-30T21:39:31.381" v="515" actId="12788"/>
        <pc:sldMkLst>
          <pc:docMk/>
          <pc:sldMk cId="2455046582" sldId="882"/>
        </pc:sldMkLst>
        <pc:spChg chg="del">
          <ac:chgData name="LAMIAE BEZZAZ" userId="f9bc3cc0-8e1c-4944-afa8-b4b36bbf20e1" providerId="ADAL" clId="{E1D6E1A0-ECAC-4DE3-B8FF-57589A67CCFA}" dt="2025-12-30T21:31:02.880" v="338" actId="478"/>
          <ac:spMkLst>
            <pc:docMk/>
            <pc:sldMk cId="2455046582" sldId="882"/>
            <ac:spMk id="5" creationId="{911C38A1-5867-4E4E-BA77-CFEAEDB8FC6C}"/>
          </ac:spMkLst>
        </pc:spChg>
        <pc:spChg chg="add del mod">
          <ac:chgData name="LAMIAE BEZZAZ" userId="f9bc3cc0-8e1c-4944-afa8-b4b36bbf20e1" providerId="ADAL" clId="{E1D6E1A0-ECAC-4DE3-B8FF-57589A67CCFA}" dt="2025-12-30T21:39:26.756" v="513" actId="478"/>
          <ac:spMkLst>
            <pc:docMk/>
            <pc:sldMk cId="2455046582" sldId="882"/>
            <ac:spMk id="8" creationId="{77C0EA75-0FA7-4E79-9938-26A8888D03F8}"/>
          </ac:spMkLst>
        </pc:spChg>
        <pc:spChg chg="add mod">
          <ac:chgData name="LAMIAE BEZZAZ" userId="f9bc3cc0-8e1c-4944-afa8-b4b36bbf20e1" providerId="ADAL" clId="{E1D6E1A0-ECAC-4DE3-B8FF-57589A67CCFA}" dt="2025-12-30T21:39:31.381" v="515" actId="12788"/>
          <ac:spMkLst>
            <pc:docMk/>
            <pc:sldMk cId="2455046582" sldId="882"/>
            <ac:spMk id="9" creationId="{58632750-55FC-432A-A82D-85A6822A533E}"/>
          </ac:spMkLst>
        </pc:spChg>
      </pc:sldChg>
      <pc:sldChg chg="addSp delSp modSp delAnim modAnim">
        <pc:chgData name="LAMIAE BEZZAZ" userId="f9bc3cc0-8e1c-4944-afa8-b4b36bbf20e1" providerId="ADAL" clId="{E1D6E1A0-ECAC-4DE3-B8FF-57589A67CCFA}" dt="2026-01-05T21:09:04.978" v="530"/>
        <pc:sldMkLst>
          <pc:docMk/>
          <pc:sldMk cId="1924069788" sldId="884"/>
        </pc:sldMkLst>
        <pc:spChg chg="add del mod">
          <ac:chgData name="LAMIAE BEZZAZ" userId="f9bc3cc0-8e1c-4944-afa8-b4b36bbf20e1" providerId="ADAL" clId="{E1D6E1A0-ECAC-4DE3-B8FF-57589A67CCFA}" dt="2026-01-05T21:08:49.901" v="527"/>
          <ac:spMkLst>
            <pc:docMk/>
            <pc:sldMk cId="1924069788" sldId="884"/>
            <ac:spMk id="3" creationId="{947AF6FE-DC55-4613-A2C1-7E81E031B682}"/>
          </ac:spMkLst>
        </pc:spChg>
        <pc:spChg chg="mod">
          <ac:chgData name="LAMIAE BEZZAZ" userId="f9bc3cc0-8e1c-4944-afa8-b4b36bbf20e1" providerId="ADAL" clId="{E1D6E1A0-ECAC-4DE3-B8FF-57589A67CCFA}" dt="2026-01-05T21:08:37.279" v="526" actId="20577"/>
          <ac:spMkLst>
            <pc:docMk/>
            <pc:sldMk cId="1924069788" sldId="884"/>
            <ac:spMk id="4" creationId="{7AE76DBD-DBA9-930E-6A9E-B2725446DC8A}"/>
          </ac:spMkLst>
        </pc:spChg>
        <pc:picChg chg="add mod">
          <ac:chgData name="LAMIAE BEZZAZ" userId="f9bc3cc0-8e1c-4944-afa8-b4b36bbf20e1" providerId="ADAL" clId="{E1D6E1A0-ECAC-4DE3-B8FF-57589A67CCFA}" dt="2026-01-05T21:08:57.364" v="528" actId="14100"/>
          <ac:picMkLst>
            <pc:docMk/>
            <pc:sldMk cId="1924069788" sldId="884"/>
            <ac:picMk id="2" creationId="{32D9E2ED-2CC2-45F7-81B6-0158A13D0DDE}"/>
          </ac:picMkLst>
        </pc:picChg>
        <pc:picChg chg="del">
          <ac:chgData name="LAMIAE BEZZAZ" userId="f9bc3cc0-8e1c-4944-afa8-b4b36bbf20e1" providerId="ADAL" clId="{E1D6E1A0-ECAC-4DE3-B8FF-57589A67CCFA}" dt="2025-12-30T16:55:29.375" v="35" actId="478"/>
          <ac:picMkLst>
            <pc:docMk/>
            <pc:sldMk cId="1924069788" sldId="884"/>
            <ac:picMk id="6" creationId="{5581ADDE-9F4F-4924-AD49-9FB4551136CB}"/>
          </ac:picMkLst>
        </pc:picChg>
      </pc:sldChg>
      <pc:sldChg chg="add del">
        <pc:chgData name="LAMIAE BEZZAZ" userId="f9bc3cc0-8e1c-4944-afa8-b4b36bbf20e1" providerId="ADAL" clId="{E1D6E1A0-ECAC-4DE3-B8FF-57589A67CCFA}" dt="2025-12-30T17:14:18.245" v="201"/>
        <pc:sldMkLst>
          <pc:docMk/>
          <pc:sldMk cId="155599131" sldId="888"/>
        </pc:sldMkLst>
      </pc:sldChg>
      <pc:sldChg chg="addSp delSp">
        <pc:chgData name="LAMIAE BEZZAZ" userId="f9bc3cc0-8e1c-4944-afa8-b4b36bbf20e1" providerId="ADAL" clId="{E1D6E1A0-ECAC-4DE3-B8FF-57589A67CCFA}" dt="2026-01-05T21:07:06.498" v="520"/>
        <pc:sldMkLst>
          <pc:docMk/>
          <pc:sldMk cId="2701477113" sldId="1045"/>
        </pc:sldMkLst>
        <pc:picChg chg="add">
          <ac:chgData name="LAMIAE BEZZAZ" userId="f9bc3cc0-8e1c-4944-afa8-b4b36bbf20e1" providerId="ADAL" clId="{E1D6E1A0-ECAC-4DE3-B8FF-57589A67CCFA}" dt="2026-01-05T21:07:06.498" v="520"/>
          <ac:picMkLst>
            <pc:docMk/>
            <pc:sldMk cId="2701477113" sldId="1045"/>
            <ac:picMk id="4" creationId="{0DFFA370-3B5F-4429-BE51-10D2264CDCDE}"/>
          </ac:picMkLst>
        </pc:picChg>
        <pc:picChg chg="del">
          <ac:chgData name="LAMIAE BEZZAZ" userId="f9bc3cc0-8e1c-4944-afa8-b4b36bbf20e1" providerId="ADAL" clId="{E1D6E1A0-ECAC-4DE3-B8FF-57589A67CCFA}" dt="2025-12-30T16:55:18.624" v="32" actId="478"/>
          <ac:picMkLst>
            <pc:docMk/>
            <pc:sldMk cId="2701477113" sldId="1045"/>
            <ac:picMk id="6" creationId="{EF48C356-B4CF-441C-8FBB-F2E1346525D9}"/>
          </ac:picMkLst>
        </pc:picChg>
      </pc:sldChg>
      <pc:sldChg chg="addSp modSp ord">
        <pc:chgData name="LAMIAE BEZZAZ" userId="f9bc3cc0-8e1c-4944-afa8-b4b36bbf20e1" providerId="ADAL" clId="{E1D6E1A0-ECAC-4DE3-B8FF-57589A67CCFA}" dt="2026-01-05T21:10:39.138" v="533" actId="20577"/>
        <pc:sldMkLst>
          <pc:docMk/>
          <pc:sldMk cId="3760893793" sldId="1050"/>
        </pc:sldMkLst>
        <pc:spChg chg="mod">
          <ac:chgData name="LAMIAE BEZZAZ" userId="f9bc3cc0-8e1c-4944-afa8-b4b36bbf20e1" providerId="ADAL" clId="{E1D6E1A0-ECAC-4DE3-B8FF-57589A67CCFA}" dt="2026-01-05T21:10:39.138" v="533" actId="20577"/>
          <ac:spMkLst>
            <pc:docMk/>
            <pc:sldMk cId="3760893793" sldId="1050"/>
            <ac:spMk id="5" creationId="{7F158048-7325-D806-EA58-152088C057AC}"/>
          </ac:spMkLst>
        </pc:spChg>
        <pc:picChg chg="add mod">
          <ac:chgData name="LAMIAE BEZZAZ" userId="f9bc3cc0-8e1c-4944-afa8-b4b36bbf20e1" providerId="ADAL" clId="{E1D6E1A0-ECAC-4DE3-B8FF-57589A67CCFA}" dt="2025-12-30T20:58:15.019" v="204" actId="1076"/>
          <ac:picMkLst>
            <pc:docMk/>
            <pc:sldMk cId="3760893793" sldId="1050"/>
            <ac:picMk id="7" creationId="{097880AB-F42F-4C3C-AEF3-7063D64D8368}"/>
          </ac:picMkLst>
        </pc:picChg>
        <pc:picChg chg="add mod">
          <ac:chgData name="LAMIAE BEZZAZ" userId="f9bc3cc0-8e1c-4944-afa8-b4b36bbf20e1" providerId="ADAL" clId="{E1D6E1A0-ECAC-4DE3-B8FF-57589A67CCFA}" dt="2025-12-30T20:58:15.019" v="204" actId="1076"/>
          <ac:picMkLst>
            <pc:docMk/>
            <pc:sldMk cId="3760893793" sldId="1050"/>
            <ac:picMk id="9" creationId="{181F0813-7A18-4035-8595-04CC504EEB66}"/>
          </ac:picMkLst>
        </pc:picChg>
      </pc:sldChg>
      <pc:sldChg chg="addSp modSp add">
        <pc:chgData name="LAMIAE BEZZAZ" userId="f9bc3cc0-8e1c-4944-afa8-b4b36bbf20e1" providerId="ADAL" clId="{E1D6E1A0-ECAC-4DE3-B8FF-57589A67CCFA}" dt="2026-01-05T21:13:02.462" v="544" actId="1076"/>
        <pc:sldMkLst>
          <pc:docMk/>
          <pc:sldMk cId="1941817634" sldId="1061"/>
        </pc:sldMkLst>
        <pc:spChg chg="mod">
          <ac:chgData name="LAMIAE BEZZAZ" userId="f9bc3cc0-8e1c-4944-afa8-b4b36bbf20e1" providerId="ADAL" clId="{E1D6E1A0-ECAC-4DE3-B8FF-57589A67CCFA}" dt="2026-01-05T21:12:55.764" v="542" actId="1076"/>
          <ac:spMkLst>
            <pc:docMk/>
            <pc:sldMk cId="1941817634" sldId="1061"/>
            <ac:spMk id="13" creationId="{A0C8D987-AB03-4875-B3E7-8D18DA9408E2}"/>
          </ac:spMkLst>
        </pc:spChg>
        <pc:picChg chg="add mod">
          <ac:chgData name="LAMIAE BEZZAZ" userId="f9bc3cc0-8e1c-4944-afa8-b4b36bbf20e1" providerId="ADAL" clId="{E1D6E1A0-ECAC-4DE3-B8FF-57589A67CCFA}" dt="2026-01-05T21:13:02.462" v="544" actId="1076"/>
          <ac:picMkLst>
            <pc:docMk/>
            <pc:sldMk cId="1941817634" sldId="1061"/>
            <ac:picMk id="18" creationId="{8BF6D98C-D1E0-4913-AC53-7E02D369CE1D}"/>
          </ac:picMkLst>
        </pc:picChg>
      </pc:sldChg>
      <pc:sldChg chg="modSp">
        <pc:chgData name="LAMIAE BEZZAZ" userId="f9bc3cc0-8e1c-4944-afa8-b4b36bbf20e1" providerId="ADAL" clId="{E1D6E1A0-ECAC-4DE3-B8FF-57589A67CCFA}" dt="2025-12-30T21:26:46.044" v="259" actId="108"/>
        <pc:sldMkLst>
          <pc:docMk/>
          <pc:sldMk cId="1078292752" sldId="1062"/>
        </pc:sldMkLst>
        <pc:spChg chg="mod">
          <ac:chgData name="LAMIAE BEZZAZ" userId="f9bc3cc0-8e1c-4944-afa8-b4b36bbf20e1" providerId="ADAL" clId="{E1D6E1A0-ECAC-4DE3-B8FF-57589A67CCFA}" dt="2025-12-30T21:26:46.044" v="259" actId="108"/>
          <ac:spMkLst>
            <pc:docMk/>
            <pc:sldMk cId="1078292752" sldId="1062"/>
            <ac:spMk id="4" creationId="{B1B05737-90DB-9278-137A-55D7C563D460}"/>
          </ac:spMkLst>
        </pc:spChg>
      </pc:sldChg>
      <pc:sldChg chg="modSp">
        <pc:chgData name="LAMIAE BEZZAZ" userId="f9bc3cc0-8e1c-4944-afa8-b4b36bbf20e1" providerId="ADAL" clId="{E1D6E1A0-ECAC-4DE3-B8FF-57589A67CCFA}" dt="2025-12-30T21:28:29.973" v="273" actId="20577"/>
        <pc:sldMkLst>
          <pc:docMk/>
          <pc:sldMk cId="3289274948" sldId="1070"/>
        </pc:sldMkLst>
        <pc:spChg chg="mod">
          <ac:chgData name="LAMIAE BEZZAZ" userId="f9bc3cc0-8e1c-4944-afa8-b4b36bbf20e1" providerId="ADAL" clId="{E1D6E1A0-ECAC-4DE3-B8FF-57589A67CCFA}" dt="2025-12-30T21:28:29.973" v="273" actId="20577"/>
          <ac:spMkLst>
            <pc:docMk/>
            <pc:sldMk cId="3289274948" sldId="1070"/>
            <ac:spMk id="4" creationId="{B1B05737-90DB-9278-137A-55D7C563D460}"/>
          </ac:spMkLst>
        </pc:spChg>
      </pc:sldChg>
      <pc:sldChg chg="addSp modSp add">
        <pc:chgData name="LAMIAE BEZZAZ" userId="f9bc3cc0-8e1c-4944-afa8-b4b36bbf20e1" providerId="ADAL" clId="{E1D6E1A0-ECAC-4DE3-B8FF-57589A67CCFA}" dt="2026-01-05T21:13:51.735" v="551" actId="1076"/>
        <pc:sldMkLst>
          <pc:docMk/>
          <pc:sldMk cId="992251434" sldId="1075"/>
        </pc:sldMkLst>
        <pc:spChg chg="mod">
          <ac:chgData name="LAMIAE BEZZAZ" userId="f9bc3cc0-8e1c-4944-afa8-b4b36bbf20e1" providerId="ADAL" clId="{E1D6E1A0-ECAC-4DE3-B8FF-57589A67CCFA}" dt="2026-01-05T21:13:44.357" v="550" actId="1076"/>
          <ac:spMkLst>
            <pc:docMk/>
            <pc:sldMk cId="992251434" sldId="1075"/>
            <ac:spMk id="13" creationId="{A0C8D987-AB03-4875-B3E7-8D18DA9408E2}"/>
          </ac:spMkLst>
        </pc:spChg>
        <pc:picChg chg="add mod">
          <ac:chgData name="LAMIAE BEZZAZ" userId="f9bc3cc0-8e1c-4944-afa8-b4b36bbf20e1" providerId="ADAL" clId="{E1D6E1A0-ECAC-4DE3-B8FF-57589A67CCFA}" dt="2026-01-05T21:13:51.735" v="551" actId="1076"/>
          <ac:picMkLst>
            <pc:docMk/>
            <pc:sldMk cId="992251434" sldId="1075"/>
            <ac:picMk id="18" creationId="{2A589D4D-99E4-4435-AA24-AE49EBD8949B}"/>
          </ac:picMkLst>
        </pc:picChg>
      </pc:sldChg>
      <pc:sldChg chg="add">
        <pc:chgData name="LAMIAE BEZZAZ" userId="f9bc3cc0-8e1c-4944-afa8-b4b36bbf20e1" providerId="ADAL" clId="{E1D6E1A0-ECAC-4DE3-B8FF-57589A67CCFA}" dt="2026-01-05T21:06:05.427" v="517"/>
        <pc:sldMkLst>
          <pc:docMk/>
          <pc:sldMk cId="1991951819" sldId="1085"/>
        </pc:sldMkLst>
      </pc:sldChg>
      <pc:sldChg chg="addSp delSp modSp">
        <pc:chgData name="LAMIAE BEZZAZ" userId="f9bc3cc0-8e1c-4944-afa8-b4b36bbf20e1" providerId="ADAL" clId="{E1D6E1A0-ECAC-4DE3-B8FF-57589A67CCFA}" dt="2025-12-30T21:34:35.089" v="406" actId="1076"/>
        <pc:sldMkLst>
          <pc:docMk/>
          <pc:sldMk cId="1438105385" sldId="1087"/>
        </pc:sldMkLst>
        <pc:spChg chg="mod">
          <ac:chgData name="LAMIAE BEZZAZ" userId="f9bc3cc0-8e1c-4944-afa8-b4b36bbf20e1" providerId="ADAL" clId="{E1D6E1A0-ECAC-4DE3-B8FF-57589A67CCFA}" dt="2025-12-30T21:34:35.089" v="406" actId="1076"/>
          <ac:spMkLst>
            <pc:docMk/>
            <pc:sldMk cId="1438105385" sldId="1087"/>
            <ac:spMk id="2" creationId="{07C9B13A-0C28-59C0-D01B-4FD582F957B6}"/>
          </ac:spMkLst>
        </pc:spChg>
        <pc:spChg chg="add mod">
          <ac:chgData name="LAMIAE BEZZAZ" userId="f9bc3cc0-8e1c-4944-afa8-b4b36bbf20e1" providerId="ADAL" clId="{E1D6E1A0-ECAC-4DE3-B8FF-57589A67CCFA}" dt="2025-12-30T21:34:26.340" v="404" actId="208"/>
          <ac:spMkLst>
            <pc:docMk/>
            <pc:sldMk cId="1438105385" sldId="1087"/>
            <ac:spMk id="3" creationId="{0457BB3B-E9E7-4DFA-BFDB-BA2EB95A68C7}"/>
          </ac:spMkLst>
        </pc:spChg>
        <pc:spChg chg="mod">
          <ac:chgData name="LAMIAE BEZZAZ" userId="f9bc3cc0-8e1c-4944-afa8-b4b36bbf20e1" providerId="ADAL" clId="{E1D6E1A0-ECAC-4DE3-B8FF-57589A67CCFA}" dt="2025-12-30T21:33:34.783" v="400" actId="20577"/>
          <ac:spMkLst>
            <pc:docMk/>
            <pc:sldMk cId="1438105385" sldId="1087"/>
            <ac:spMk id="5" creationId="{8A76BC50-7480-4057-741F-E114C16F4865}"/>
          </ac:spMkLst>
        </pc:spChg>
        <pc:picChg chg="del">
          <ac:chgData name="LAMIAE BEZZAZ" userId="f9bc3cc0-8e1c-4944-afa8-b4b36bbf20e1" providerId="ADAL" clId="{E1D6E1A0-ECAC-4DE3-B8FF-57589A67CCFA}" dt="2025-12-30T21:31:37.800" v="341" actId="478"/>
          <ac:picMkLst>
            <pc:docMk/>
            <pc:sldMk cId="1438105385" sldId="1087"/>
            <ac:picMk id="13" creationId="{6E5756FA-3411-867C-C4E7-938B2600D6F0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23:26.358" v="655" actId="20577"/>
        <pc:sldMkLst>
          <pc:docMk/>
          <pc:sldMk cId="131819813" sldId="1088"/>
        </pc:sldMkLst>
        <pc:spChg chg="mod">
          <ac:chgData name="LAMIAE BEZZAZ" userId="f9bc3cc0-8e1c-4944-afa8-b4b36bbf20e1" providerId="ADAL" clId="{E1D6E1A0-ECAC-4DE3-B8FF-57589A67CCFA}" dt="2026-01-05T21:23:26.358" v="655" actId="20577"/>
          <ac:spMkLst>
            <pc:docMk/>
            <pc:sldMk cId="131819813" sldId="1088"/>
            <ac:spMk id="2" creationId="{C190A91F-7DE1-650B-D305-EF98391F814B}"/>
          </ac:spMkLst>
        </pc:spChg>
        <pc:spChg chg="del">
          <ac:chgData name="LAMIAE BEZZAZ" userId="f9bc3cc0-8e1c-4944-afa8-b4b36bbf20e1" providerId="ADAL" clId="{E1D6E1A0-ECAC-4DE3-B8FF-57589A67CCFA}" dt="2025-12-30T21:34:45.309" v="407" actId="478"/>
          <ac:spMkLst>
            <pc:docMk/>
            <pc:sldMk cId="131819813" sldId="1088"/>
            <ac:spMk id="3" creationId="{5BD39AEF-A6EF-ADFE-1668-FBDAFB002F0D}"/>
          </ac:spMkLst>
        </pc:spChg>
        <pc:spChg chg="add">
          <ac:chgData name="LAMIAE BEZZAZ" userId="f9bc3cc0-8e1c-4944-afa8-b4b36bbf20e1" providerId="ADAL" clId="{E1D6E1A0-ECAC-4DE3-B8FF-57589A67CCFA}" dt="2025-12-30T21:34:46.512" v="408"/>
          <ac:spMkLst>
            <pc:docMk/>
            <pc:sldMk cId="131819813" sldId="1088"/>
            <ac:spMk id="8" creationId="{B5207D15-2124-42C8-97BE-FDAADAAF8F25}"/>
          </ac:spMkLst>
        </pc:spChg>
        <pc:spChg chg="add">
          <ac:chgData name="LAMIAE BEZZAZ" userId="f9bc3cc0-8e1c-4944-afa8-b4b36bbf20e1" providerId="ADAL" clId="{E1D6E1A0-ECAC-4DE3-B8FF-57589A67CCFA}" dt="2025-12-30T21:34:46.512" v="408"/>
          <ac:spMkLst>
            <pc:docMk/>
            <pc:sldMk cId="131819813" sldId="1088"/>
            <ac:spMk id="9" creationId="{C584A036-6955-4ABF-B720-4D50B65F7EB1}"/>
          </ac:spMkLst>
        </pc:spChg>
        <pc:picChg chg="del">
          <ac:chgData name="LAMIAE BEZZAZ" userId="f9bc3cc0-8e1c-4944-afa8-b4b36bbf20e1" providerId="ADAL" clId="{E1D6E1A0-ECAC-4DE3-B8FF-57589A67CCFA}" dt="2025-12-30T21:34:45.309" v="407" actId="478"/>
          <ac:picMkLst>
            <pc:docMk/>
            <pc:sldMk cId="131819813" sldId="1088"/>
            <ac:picMk id="4" creationId="{E504CFD3-1AA5-76B4-8F2E-A2D6D95F822A}"/>
          </ac:picMkLst>
        </pc:picChg>
      </pc:sldChg>
      <pc:sldChg chg="addSp delSp modSp">
        <pc:chgData name="LAMIAE BEZZAZ" userId="f9bc3cc0-8e1c-4944-afa8-b4b36bbf20e1" providerId="ADAL" clId="{E1D6E1A0-ECAC-4DE3-B8FF-57589A67CCFA}" dt="2026-01-05T21:23:34.707" v="656" actId="20577"/>
        <pc:sldMkLst>
          <pc:docMk/>
          <pc:sldMk cId="3665088033" sldId="1089"/>
        </pc:sldMkLst>
        <pc:spChg chg="mod">
          <ac:chgData name="LAMIAE BEZZAZ" userId="f9bc3cc0-8e1c-4944-afa8-b4b36bbf20e1" providerId="ADAL" clId="{E1D6E1A0-ECAC-4DE3-B8FF-57589A67CCFA}" dt="2026-01-05T21:23:34.707" v="656" actId="20577"/>
          <ac:spMkLst>
            <pc:docMk/>
            <pc:sldMk cId="3665088033" sldId="1089"/>
            <ac:spMk id="2" creationId="{70D74EEF-7E03-E29E-9DC0-F8446215B5CD}"/>
          </ac:spMkLst>
        </pc:spChg>
        <pc:picChg chg="del">
          <ac:chgData name="LAMIAE BEZZAZ" userId="f9bc3cc0-8e1c-4944-afa8-b4b36bbf20e1" providerId="ADAL" clId="{E1D6E1A0-ECAC-4DE3-B8FF-57589A67CCFA}" dt="2025-12-30T21:34:50.979" v="409" actId="478"/>
          <ac:picMkLst>
            <pc:docMk/>
            <pc:sldMk cId="3665088033" sldId="1089"/>
            <ac:picMk id="8" creationId="{AFE96F6B-4EF7-0745-F490-24A0B22199A4}"/>
          </ac:picMkLst>
        </pc:picChg>
        <pc:picChg chg="add">
          <ac:chgData name="LAMIAE BEZZAZ" userId="f9bc3cc0-8e1c-4944-afa8-b4b36bbf20e1" providerId="ADAL" clId="{E1D6E1A0-ECAC-4DE3-B8FF-57589A67CCFA}" dt="2025-12-30T21:35:01.870" v="410"/>
          <ac:picMkLst>
            <pc:docMk/>
            <pc:sldMk cId="3665088033" sldId="1089"/>
            <ac:picMk id="9" creationId="{37811948-F2B1-46E8-A6A2-AE3B9AEDDF47}"/>
          </ac:picMkLst>
        </pc:picChg>
      </pc:sldChg>
      <pc:sldChg chg="addSp delSp modSp">
        <pc:chgData name="LAMIAE BEZZAZ" userId="f9bc3cc0-8e1c-4944-afa8-b4b36bbf20e1" providerId="ADAL" clId="{E1D6E1A0-ECAC-4DE3-B8FF-57589A67CCFA}" dt="2025-12-30T21:35:36.183" v="416" actId="12788"/>
        <pc:sldMkLst>
          <pc:docMk/>
          <pc:sldMk cId="3626974556" sldId="1090"/>
        </pc:sldMkLst>
        <pc:spChg chg="add mod">
          <ac:chgData name="LAMIAE BEZZAZ" userId="f9bc3cc0-8e1c-4944-afa8-b4b36bbf20e1" providerId="ADAL" clId="{E1D6E1A0-ECAC-4DE3-B8FF-57589A67CCFA}" dt="2025-12-30T21:35:36.183" v="416" actId="12788"/>
          <ac:spMkLst>
            <pc:docMk/>
            <pc:sldMk cId="3626974556" sldId="1090"/>
            <ac:spMk id="8" creationId="{E0B3E4C2-560D-4CDF-9ECB-0FE820731B95}"/>
          </ac:spMkLst>
        </pc:spChg>
        <pc:picChg chg="del">
          <ac:chgData name="LAMIAE BEZZAZ" userId="f9bc3cc0-8e1c-4944-afa8-b4b36bbf20e1" providerId="ADAL" clId="{E1D6E1A0-ECAC-4DE3-B8FF-57589A67CCFA}" dt="2025-12-30T21:35:30.895" v="414" actId="478"/>
          <ac:picMkLst>
            <pc:docMk/>
            <pc:sldMk cId="3626974556" sldId="1090"/>
            <ac:picMk id="3" creationId="{913A553A-32A6-0C89-A1DB-2697371EDF3E}"/>
          </ac:picMkLst>
        </pc:picChg>
        <pc:picChg chg="del">
          <ac:chgData name="LAMIAE BEZZAZ" userId="f9bc3cc0-8e1c-4944-afa8-b4b36bbf20e1" providerId="ADAL" clId="{E1D6E1A0-ECAC-4DE3-B8FF-57589A67CCFA}" dt="2025-12-30T21:35:13.218" v="411" actId="478"/>
          <ac:picMkLst>
            <pc:docMk/>
            <pc:sldMk cId="3626974556" sldId="1090"/>
            <ac:picMk id="4" creationId="{F4FCFFC9-1898-54A1-E62A-9D3C4CA95D4D}"/>
          </ac:picMkLst>
        </pc:picChg>
        <pc:picChg chg="add">
          <ac:chgData name="LAMIAE BEZZAZ" userId="f9bc3cc0-8e1c-4944-afa8-b4b36bbf20e1" providerId="ADAL" clId="{E1D6E1A0-ECAC-4DE3-B8FF-57589A67CCFA}" dt="2025-12-30T21:35:14.446" v="412"/>
          <ac:picMkLst>
            <pc:docMk/>
            <pc:sldMk cId="3626974556" sldId="1090"/>
            <ac:picMk id="7" creationId="{7D508D01-286E-430A-94C0-A2380959A424}"/>
          </ac:picMkLst>
        </pc:picChg>
      </pc:sldChg>
      <pc:sldChg chg="addSp delSp modSp">
        <pc:chgData name="LAMIAE BEZZAZ" userId="f9bc3cc0-8e1c-4944-afa8-b4b36bbf20e1" providerId="ADAL" clId="{E1D6E1A0-ECAC-4DE3-B8FF-57589A67CCFA}" dt="2025-12-30T21:36:20.432" v="423"/>
        <pc:sldMkLst>
          <pc:docMk/>
          <pc:sldMk cId="228568911" sldId="1091"/>
        </pc:sldMkLst>
        <pc:spChg chg="add del mod">
          <ac:chgData name="LAMIAE BEZZAZ" userId="f9bc3cc0-8e1c-4944-afa8-b4b36bbf20e1" providerId="ADAL" clId="{E1D6E1A0-ECAC-4DE3-B8FF-57589A67CCFA}" dt="2025-12-30T21:36:19.429" v="422" actId="478"/>
          <ac:spMkLst>
            <pc:docMk/>
            <pc:sldMk cId="228568911" sldId="1091"/>
            <ac:spMk id="9" creationId="{FFCF5908-8AB1-48E9-99CC-7D87F5643C81}"/>
          </ac:spMkLst>
        </pc:spChg>
        <pc:picChg chg="del">
          <ac:chgData name="LAMIAE BEZZAZ" userId="f9bc3cc0-8e1c-4944-afa8-b4b36bbf20e1" providerId="ADAL" clId="{E1D6E1A0-ECAC-4DE3-B8FF-57589A67CCFA}" dt="2025-12-30T21:35:19.470" v="413" actId="478"/>
          <ac:picMkLst>
            <pc:docMk/>
            <pc:sldMk cId="228568911" sldId="1091"/>
            <ac:picMk id="8" creationId="{D44CA7DE-F325-11CD-351C-2A6AFFD7F142}"/>
          </ac:picMkLst>
        </pc:picChg>
        <pc:picChg chg="add">
          <ac:chgData name="LAMIAE BEZZAZ" userId="f9bc3cc0-8e1c-4944-afa8-b4b36bbf20e1" providerId="ADAL" clId="{E1D6E1A0-ECAC-4DE3-B8FF-57589A67CCFA}" dt="2025-12-30T21:36:20.432" v="423"/>
          <ac:picMkLst>
            <pc:docMk/>
            <pc:sldMk cId="228568911" sldId="1091"/>
            <ac:picMk id="10" creationId="{5A677213-F32D-4C0C-A961-1F65DC788DE2}"/>
          </ac:picMkLst>
        </pc:picChg>
      </pc:sldChg>
      <pc:sldChg chg="addSp delSp modSp">
        <pc:chgData name="LAMIAE BEZZAZ" userId="f9bc3cc0-8e1c-4944-afa8-b4b36bbf20e1" providerId="ADAL" clId="{E1D6E1A0-ECAC-4DE3-B8FF-57589A67CCFA}" dt="2025-12-30T21:36:09.155" v="421" actId="12788"/>
        <pc:sldMkLst>
          <pc:docMk/>
          <pc:sldMk cId="2778022411" sldId="1092"/>
        </pc:sldMkLst>
        <pc:spChg chg="del">
          <ac:chgData name="LAMIAE BEZZAZ" userId="f9bc3cc0-8e1c-4944-afa8-b4b36bbf20e1" providerId="ADAL" clId="{E1D6E1A0-ECAC-4DE3-B8FF-57589A67CCFA}" dt="2025-12-30T21:36:04.265" v="419" actId="478"/>
          <ac:spMkLst>
            <pc:docMk/>
            <pc:sldMk cId="2778022411" sldId="1092"/>
            <ac:spMk id="4" creationId="{ED5DAA1E-E438-CD99-B7FC-988F0532FC49}"/>
          </ac:spMkLst>
        </pc:spChg>
        <pc:spChg chg="add mod">
          <ac:chgData name="LAMIAE BEZZAZ" userId="f9bc3cc0-8e1c-4944-afa8-b4b36bbf20e1" providerId="ADAL" clId="{E1D6E1A0-ECAC-4DE3-B8FF-57589A67CCFA}" dt="2025-12-30T21:36:09.155" v="421" actId="12788"/>
          <ac:spMkLst>
            <pc:docMk/>
            <pc:sldMk cId="2778022411" sldId="1092"/>
            <ac:spMk id="8" creationId="{71BCE4DD-AF96-4C01-804A-41974EFF6D84}"/>
          </ac:spMkLst>
        </pc:spChg>
      </pc:sldChg>
      <pc:sldChg chg="add">
        <pc:chgData name="LAMIAE BEZZAZ" userId="f9bc3cc0-8e1c-4944-afa8-b4b36bbf20e1" providerId="ADAL" clId="{E1D6E1A0-ECAC-4DE3-B8FF-57589A67CCFA}" dt="2025-12-30T17:14:18.245" v="201"/>
        <pc:sldMkLst>
          <pc:docMk/>
          <pc:sldMk cId="2264465201" sldId="1093"/>
        </pc:sldMkLst>
      </pc:sldChg>
      <pc:sldChg chg="modSp add">
        <pc:chgData name="LAMIAE BEZZAZ" userId="f9bc3cc0-8e1c-4944-afa8-b4b36bbf20e1" providerId="ADAL" clId="{E1D6E1A0-ECAC-4DE3-B8FF-57589A67CCFA}" dt="2026-01-05T21:13:15.716" v="546" actId="167"/>
        <pc:sldMkLst>
          <pc:docMk/>
          <pc:sldMk cId="3459179356" sldId="1094"/>
        </pc:sldMkLst>
        <pc:picChg chg="ord">
          <ac:chgData name="LAMIAE BEZZAZ" userId="f9bc3cc0-8e1c-4944-afa8-b4b36bbf20e1" providerId="ADAL" clId="{E1D6E1A0-ECAC-4DE3-B8FF-57589A67CCFA}" dt="2026-01-05T21:13:15.716" v="546" actId="167"/>
          <ac:picMkLst>
            <pc:docMk/>
            <pc:sldMk cId="3459179356" sldId="1094"/>
            <ac:picMk id="7" creationId="{8ACA3AAD-13CB-455A-42A3-5CA66D57FA51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06/01/2026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A2811F0-D07B-CB25-78C1-14BBBD015A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685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71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14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39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40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68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58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81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65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522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63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413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41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3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3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86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65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622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54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684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1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442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31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269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003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06/01/2026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025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83" r:id="rId15"/>
    <p:sldLayoutId id="2147483784" r:id="rId16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70" r:id="rId10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22985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06/01/2026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47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png"/><Relationship Id="rId5" Type="http://schemas.openxmlformats.org/officeDocument/2006/relationships/image" Target="../media/image30.gif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40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png"/><Relationship Id="rId5" Type="http://schemas.openxmlformats.org/officeDocument/2006/relationships/image" Target="../media/image30.gif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7" Type="http://schemas.openxmlformats.org/officeDocument/2006/relationships/image" Target="../media/image2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4.xml"/><Relationship Id="rId4" Type="http://schemas.openxmlformats.org/officeDocument/2006/relationships/image" Target="../media/image4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7" Type="http://schemas.openxmlformats.org/officeDocument/2006/relationships/image" Target="../media/image32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6.xml"/><Relationship Id="rId4" Type="http://schemas.openxmlformats.org/officeDocument/2006/relationships/image" Target="../media/image4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8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56.png"/><Relationship Id="rId9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10.xml"/><Relationship Id="rId4" Type="http://schemas.openxmlformats.org/officeDocument/2006/relationships/image" Target="../media/image4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2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56.png"/><Relationship Id="rId9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60.png"/><Relationship Id="rId4" Type="http://schemas.openxmlformats.org/officeDocument/2006/relationships/customXml" Target="../ink/ink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7" Type="http://schemas.openxmlformats.org/officeDocument/2006/relationships/image" Target="../media/image5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530.png"/><Relationship Id="rId4" Type="http://schemas.openxmlformats.org/officeDocument/2006/relationships/customXml" Target="../ink/ink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7" Type="http://schemas.openxmlformats.org/officeDocument/2006/relationships/image" Target="../media/image58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530.png"/><Relationship Id="rId4" Type="http://schemas.openxmlformats.org/officeDocument/2006/relationships/customXml" Target="../ink/ink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7" Type="http://schemas.openxmlformats.org/officeDocument/2006/relationships/image" Target="../media/image58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530.png"/><Relationship Id="rId4" Type="http://schemas.openxmlformats.org/officeDocument/2006/relationships/customXml" Target="../ink/ink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9.png"/><Relationship Id="rId5" Type="http://schemas.openxmlformats.org/officeDocument/2006/relationships/image" Target="../media/image530.png"/><Relationship Id="rId4" Type="http://schemas.openxmlformats.org/officeDocument/2006/relationships/customXml" Target="../ink/ink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7" Type="http://schemas.openxmlformats.org/officeDocument/2006/relationships/image" Target="../media/image60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530.png"/><Relationship Id="rId4" Type="http://schemas.openxmlformats.org/officeDocument/2006/relationships/customXml" Target="../ink/ink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530.png"/><Relationship Id="rId4" Type="http://schemas.openxmlformats.org/officeDocument/2006/relationships/customXml" Target="../ink/ink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7" Type="http://schemas.openxmlformats.org/officeDocument/2006/relationships/image" Target="../media/image2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0.png"/><Relationship Id="rId5" Type="http://schemas.openxmlformats.org/officeDocument/2006/relationships/customXml" Target="../ink/ink28.xml"/><Relationship Id="rId4" Type="http://schemas.openxmlformats.org/officeDocument/2006/relationships/image" Target="../media/image5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Relationship Id="rId5" Type="http://schemas.microsoft.com/office/2007/relationships/hdphoto" Target="../media/hdphoto6.wdp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30.png"/><Relationship Id="rId7" Type="http://schemas.openxmlformats.org/officeDocument/2006/relationships/image" Target="../media/image63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40.png"/><Relationship Id="rId4" Type="http://schemas.openxmlformats.org/officeDocument/2006/relationships/customXml" Target="../ink/ink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microsoft.com/office/2007/relationships/hdphoto" Target="../media/hdphoto5.wdp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1.png"/><Relationship Id="rId5" Type="http://schemas.openxmlformats.org/officeDocument/2006/relationships/image" Target="../media/image64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9E3A1C1-652E-413D-81B5-D528BE941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décrire l’image ?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A079DF-E37A-40BB-BF64-45DC1760F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3" y="1985562"/>
            <a:ext cx="8070318" cy="4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passe à l’activité de l’oral. Nous allons apprendre à répondre à une question avec Majd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4558AA6-2B0E-DBC4-E895-026144345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2_P2_W4_S3_AdP_P01">
            <a:hlinkClick r:id="" action="ppaction://media"/>
            <a:extLst>
              <a:ext uri="{FF2B5EF4-FFF2-40B4-BE49-F238E27FC236}">
                <a16:creationId xmlns:a16="http://schemas.microsoft.com/office/drawing/2014/main" id="{32D9E2ED-2CC2-45F7-81B6-0158A13D0DD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63" y="2026025"/>
            <a:ext cx="7559675" cy="3754064"/>
          </a:xfr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91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FB4BC-4BEB-74DD-4ABD-1F4BB447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5DD6B8EA-1230-7393-8B6A-4531F6B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E93AB01-20D5-B609-2D3F-7A5544F56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4E66F81-8F0E-C786-E7F8-FF8A400799CB}"/>
              </a:ext>
            </a:extLst>
          </p:cNvPr>
          <p:cNvSpPr/>
          <p:nvPr/>
        </p:nvSpPr>
        <p:spPr>
          <a:xfrm>
            <a:off x="795866" y="2455333"/>
            <a:ext cx="7552265" cy="2336800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43ABAB-21E5-E70C-FEF4-442F21C09674}"/>
              </a:ext>
            </a:extLst>
          </p:cNvPr>
          <p:cNvSpPr txBox="1"/>
          <p:nvPr/>
        </p:nvSpPr>
        <p:spPr>
          <a:xfrm>
            <a:off x="1629827" y="2725254"/>
            <a:ext cx="7150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À l’école, je dois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écouter ma maitresse</a:t>
            </a: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À la maison, je </a:t>
            </a:r>
            <a:r>
              <a:rPr lang="fr-FR" sz="3200" b="1" dirty="0">
                <a:solidFill>
                  <a:srgbClr val="FF0000"/>
                </a:solidFill>
                <a:latin typeface="Dosis SemiBold" pitchFamily="2" charset="0"/>
              </a:rPr>
              <a:t>ne</a:t>
            </a: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 dois </a:t>
            </a:r>
            <a:r>
              <a:rPr lang="fr-FR" sz="3200" b="1" dirty="0">
                <a:solidFill>
                  <a:srgbClr val="FF0000"/>
                </a:solidFill>
                <a:latin typeface="Dosis SemiBold" pitchFamily="2" charset="0"/>
              </a:rPr>
              <a:t>pas</a:t>
            </a: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crier</a:t>
            </a:r>
            <a:r>
              <a:rPr lang="fr-FR" sz="3200" b="1" dirty="0">
                <a:solidFill>
                  <a:srgbClr val="445C80"/>
                </a:solidFill>
                <a:latin typeface="Dosis SemiBold" pitchFamily="2" charset="0"/>
              </a:rPr>
              <a:t>.</a:t>
            </a:r>
            <a:endParaRPr lang="fr-FR" sz="3200" b="1" dirty="0">
              <a:solidFill>
                <a:srgbClr val="00B0F0"/>
              </a:solidFill>
              <a:latin typeface="Dosis SemiBold" pitchFamily="2" charset="0"/>
            </a:endParaRPr>
          </a:p>
        </p:txBody>
      </p:sp>
      <p:pic>
        <p:nvPicPr>
          <p:cNvPr id="6" name="Image 5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id="{124DB029-6A9C-44B7-835F-EBF654B444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5" t="3251" b="1"/>
          <a:stretch>
            <a:fillRect/>
          </a:stretch>
        </p:blipFill>
        <p:spPr>
          <a:xfrm>
            <a:off x="767124" y="3718793"/>
            <a:ext cx="710300" cy="520308"/>
          </a:xfrm>
          <a:prstGeom prst="rect">
            <a:avLst/>
          </a:prstGeom>
        </p:spPr>
      </p:pic>
      <p:pic>
        <p:nvPicPr>
          <p:cNvPr id="7" name="Image 6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id="{5CF23102-71AA-4B98-9A90-4E0819CF21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8" t="-25789" r="50001" b="-17285"/>
          <a:stretch>
            <a:fillRect/>
          </a:stretch>
        </p:blipFill>
        <p:spPr>
          <a:xfrm>
            <a:off x="864070" y="2769627"/>
            <a:ext cx="688755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6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ADBC9-BF50-0AEA-5512-0A9D973FF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D3FD307-1DCD-4665-A8C1-D4CEA80AE870}"/>
              </a:ext>
            </a:extLst>
          </p:cNvPr>
          <p:cNvSpPr/>
          <p:nvPr/>
        </p:nvSpPr>
        <p:spPr>
          <a:xfrm>
            <a:off x="849086" y="2546623"/>
            <a:ext cx="7249885" cy="2340000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fr-FR" sz="3200" dirty="0">
              <a:latin typeface="Dosis SemiBold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C926844-0224-B89F-1764-AD2567877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F158048-7325-D806-EA58-152088C057AC}"/>
              </a:ext>
            </a:extLst>
          </p:cNvPr>
          <p:cNvSpPr txBox="1"/>
          <p:nvPr/>
        </p:nvSpPr>
        <p:spPr>
          <a:xfrm>
            <a:off x="1620755" y="2977959"/>
            <a:ext cx="6916557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44546A"/>
                </a:solidFill>
                <a:latin typeface="Dosis SemiBold" pitchFamily="2" charset="0"/>
              </a:rPr>
              <a:t>À l’école, je dois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lever le doigt</a:t>
            </a:r>
            <a:r>
              <a:rPr lang="fr-FR" sz="2800" b="1" dirty="0">
                <a:solidFill>
                  <a:srgbClr val="44546A"/>
                </a:solidFill>
                <a:latin typeface="Dosis SemiBold" pitchFamily="2" charset="0"/>
              </a:rPr>
              <a:t>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44546A"/>
                </a:solidFill>
                <a:latin typeface="Dosis SemiBold" pitchFamily="2" charset="0"/>
              </a:rPr>
              <a:t>À la maison, je </a:t>
            </a:r>
            <a:r>
              <a:rPr lang="fr-FR" sz="2800" b="1" dirty="0">
                <a:solidFill>
                  <a:srgbClr val="FF0000"/>
                </a:solidFill>
                <a:latin typeface="Dosis SemiBold" pitchFamily="2" charset="0"/>
              </a:rPr>
              <a:t>ne</a:t>
            </a:r>
            <a:r>
              <a:rPr lang="fr-FR" sz="2800" b="1" dirty="0">
                <a:solidFill>
                  <a:srgbClr val="44546A"/>
                </a:solidFill>
                <a:latin typeface="Dosis SemiBold" pitchFamily="2" charset="0"/>
              </a:rPr>
              <a:t> dois </a:t>
            </a:r>
            <a:r>
              <a:rPr lang="fr-FR" sz="2800" b="1" dirty="0">
                <a:solidFill>
                  <a:srgbClr val="FF0000"/>
                </a:solidFill>
                <a:latin typeface="Dosis SemiBold" pitchFamily="2" charset="0"/>
              </a:rPr>
              <a:t>pas</a:t>
            </a:r>
            <a:r>
              <a:rPr lang="fr-FR" sz="2800" b="1" dirty="0">
                <a:solidFill>
                  <a:srgbClr val="44546A"/>
                </a:solidFill>
                <a:latin typeface="Dosis SemiBold" pitchFamily="2" charset="0"/>
              </a:rPr>
              <a:t>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courir</a:t>
            </a:r>
            <a:r>
              <a:rPr lang="fr-FR" sz="2800" b="1" dirty="0">
                <a:solidFill>
                  <a:srgbClr val="44546A"/>
                </a:solidFill>
                <a:latin typeface="Dosis SemiBold" pitchFamily="2" charset="0"/>
              </a:rPr>
              <a:t>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1DC36FD-EA20-06F5-301D-6749A572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exemples.  </a:t>
            </a:r>
          </a:p>
        </p:txBody>
      </p:sp>
      <p:pic>
        <p:nvPicPr>
          <p:cNvPr id="7" name="Image 6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id="{097880AB-F42F-4C3C-AEF3-7063D64D83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5" t="3251" b="1"/>
          <a:stretch>
            <a:fillRect/>
          </a:stretch>
        </p:blipFill>
        <p:spPr>
          <a:xfrm>
            <a:off x="827264" y="3761854"/>
            <a:ext cx="710300" cy="520308"/>
          </a:xfrm>
          <a:prstGeom prst="rect">
            <a:avLst/>
          </a:prstGeom>
        </p:spPr>
      </p:pic>
      <p:pic>
        <p:nvPicPr>
          <p:cNvPr id="9" name="Image 8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id="{181F0813-7A18-4035-8595-04CC504EEB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8" t="-25789" r="50001" b="-17285"/>
          <a:stretch>
            <a:fillRect/>
          </a:stretch>
        </p:blipFill>
        <p:spPr>
          <a:xfrm>
            <a:off x="890543" y="2852154"/>
            <a:ext cx="688755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9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9D39C-2B48-6632-CD48-8F81855BA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ACA3AAD-13CB-455A-42A3-5CA66D57FA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58277" y="2492381"/>
            <a:ext cx="4887827" cy="3258552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EF746C3-C10F-42F0-9106-16F87AB06246}"/>
              </a:ext>
            </a:extLst>
          </p:cNvPr>
          <p:cNvSpPr/>
          <p:nvPr/>
        </p:nvSpPr>
        <p:spPr>
          <a:xfrm>
            <a:off x="6225353" y="3168862"/>
            <a:ext cx="2401502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A32F2F2-C18C-47B0-B052-23DBF87A1110}"/>
              </a:ext>
            </a:extLst>
          </p:cNvPr>
          <p:cNvSpPr/>
          <p:nvPr/>
        </p:nvSpPr>
        <p:spPr>
          <a:xfrm>
            <a:off x="507184" y="3168862"/>
            <a:ext cx="2401502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6" descr="Image générée">
            <a:extLst>
              <a:ext uri="{FF2B5EF4-FFF2-40B4-BE49-F238E27FC236}">
                <a16:creationId xmlns:a16="http://schemas.microsoft.com/office/drawing/2014/main" id="{302B17EE-C1B1-55B6-3DA1-57ED8732AF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4826E2C-EF92-3FE8-6B9A-1F99438B0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277" y="1606041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00215F0-8437-80F7-6673-7C17B3ADC28A}"/>
              </a:ext>
            </a:extLst>
          </p:cNvPr>
          <p:cNvSpPr txBox="1"/>
          <p:nvPr/>
        </p:nvSpPr>
        <p:spPr>
          <a:xfrm>
            <a:off x="507184" y="3279363"/>
            <a:ext cx="2480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Qu’est-ce que tu dois faire à ______</a:t>
            </a: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542A3061-FC77-F2F9-D55E-E01E1B6BCC9C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Qui veut passer au tableau pour jouer le dialogue en français ?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73B2E9A-146F-E360-22C7-13D0BE5547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59AA3C-B66E-4A6F-96E1-ADCB343A6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714" y="1616655"/>
            <a:ext cx="1066949" cy="97168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0C8D987-AB03-4875-B3E7-8D18DA9408E2}"/>
              </a:ext>
            </a:extLst>
          </p:cNvPr>
          <p:cNvSpPr txBox="1"/>
          <p:nvPr/>
        </p:nvSpPr>
        <p:spPr>
          <a:xfrm>
            <a:off x="6169747" y="3382527"/>
            <a:ext cx="2640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À l’école, je dois </a:t>
            </a:r>
          </a:p>
          <a:p>
            <a:pPr lvl="0" algn="ctr">
              <a:defRPr/>
            </a:pP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 </a:t>
            </a:r>
            <a:r>
              <a:rPr lang="ar-MA" sz="2200" b="1" dirty="0">
                <a:solidFill>
                  <a:srgbClr val="8D6F91"/>
                </a:solidFill>
                <a:latin typeface="Dosis SemiBold" pitchFamily="2" charset="0"/>
              </a:rPr>
              <a:t>ـــــــــــــــ </a:t>
            </a: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 .</a:t>
            </a:r>
          </a:p>
        </p:txBody>
      </p:sp>
      <p:pic>
        <p:nvPicPr>
          <p:cNvPr id="20" name="Image 19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id="{6C8AD189-9094-4D5D-9BFD-411B6D1394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8" t="-25789" r="50001" b="-17285"/>
          <a:stretch>
            <a:fillRect/>
          </a:stretch>
        </p:blipFill>
        <p:spPr>
          <a:xfrm>
            <a:off x="6434510" y="4595138"/>
            <a:ext cx="688755" cy="769441"/>
          </a:xfrm>
          <a:prstGeom prst="rect">
            <a:avLst/>
          </a:prstGeom>
        </p:spPr>
      </p:pic>
      <p:pic>
        <p:nvPicPr>
          <p:cNvPr id="14" name="Image 13" descr="Une image contenant bâtiment&#10;&#10;Le contenu généré par l’IA peut être incorrect.">
            <a:extLst>
              <a:ext uri="{FF2B5EF4-FFF2-40B4-BE49-F238E27FC236}">
                <a16:creationId xmlns:a16="http://schemas.microsoft.com/office/drawing/2014/main" id="{B07D638A-129D-493F-A909-9FD23FAE01A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0484" y="4354788"/>
            <a:ext cx="1209844" cy="100979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74ECACC-6BB3-4A62-8470-8C21C9F7D59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76" y="4364912"/>
            <a:ext cx="1165824" cy="1275301"/>
          </a:xfrm>
          <a:prstGeom prst="rect">
            <a:avLst/>
          </a:prstGeom>
        </p:spPr>
      </p:pic>
      <p:pic>
        <p:nvPicPr>
          <p:cNvPr id="3" name="Image 2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id="{8147A39F-5B0D-2692-5763-029F0C09772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8" t="-25789" r="50001" b="-17285"/>
          <a:stretch>
            <a:fillRect/>
          </a:stretch>
        </p:blipFill>
        <p:spPr>
          <a:xfrm>
            <a:off x="567507" y="4509259"/>
            <a:ext cx="688755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9D39C-2B48-6632-CD48-8F81855BA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F96CA042-5CC7-45BB-95B5-0B9209535EB4}"/>
              </a:ext>
            </a:extLst>
          </p:cNvPr>
          <p:cNvSpPr/>
          <p:nvPr/>
        </p:nvSpPr>
        <p:spPr>
          <a:xfrm>
            <a:off x="451578" y="3168862"/>
            <a:ext cx="2401502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ACA3AAD-13CB-455A-42A3-5CA66D57FA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58277" y="2492381"/>
            <a:ext cx="4887827" cy="3258552"/>
          </a:xfrm>
          <a:prstGeom prst="rect">
            <a:avLst/>
          </a:prstGeom>
        </p:spPr>
      </p:pic>
      <p:sp>
        <p:nvSpPr>
          <p:cNvPr id="8" name="AutoShape 6" descr="Image générée">
            <a:extLst>
              <a:ext uri="{FF2B5EF4-FFF2-40B4-BE49-F238E27FC236}">
                <a16:creationId xmlns:a16="http://schemas.microsoft.com/office/drawing/2014/main" id="{302B17EE-C1B1-55B6-3DA1-57ED8732AF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4826E2C-EF92-3FE8-6B9A-1F99438B0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277" y="1606041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00215F0-8437-80F7-6673-7C17B3ADC28A}"/>
              </a:ext>
            </a:extLst>
          </p:cNvPr>
          <p:cNvSpPr txBox="1"/>
          <p:nvPr/>
        </p:nvSpPr>
        <p:spPr>
          <a:xfrm>
            <a:off x="451578" y="3572180"/>
            <a:ext cx="2480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Qu’est-ce que tu ne dois pas faire à ________ ?</a:t>
            </a: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542A3061-FC77-F2F9-D55E-E01E1B6BCC9C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Qui veut passer au tableau pour jouer le dialogue en français ?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73B2E9A-146F-E360-22C7-13D0BE5547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59AA3C-B66E-4A6F-96E1-ADCB343A6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714" y="1616655"/>
            <a:ext cx="1066949" cy="971686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2689756-F72A-4AC4-AF09-607499BAE91D}"/>
              </a:ext>
            </a:extLst>
          </p:cNvPr>
          <p:cNvSpPr/>
          <p:nvPr/>
        </p:nvSpPr>
        <p:spPr>
          <a:xfrm>
            <a:off x="6225353" y="3168862"/>
            <a:ext cx="2401502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0C8D987-AB03-4875-B3E7-8D18DA9408E2}"/>
              </a:ext>
            </a:extLst>
          </p:cNvPr>
          <p:cNvSpPr txBox="1"/>
          <p:nvPr/>
        </p:nvSpPr>
        <p:spPr>
          <a:xfrm>
            <a:off x="5989369" y="3368962"/>
            <a:ext cx="3055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À l’école,  je ne dois </a:t>
            </a:r>
          </a:p>
          <a:p>
            <a:pPr lvl="0"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pas _________ .</a:t>
            </a:r>
            <a:r>
              <a:rPr lang="ar-MA" sz="2000" b="1" dirty="0">
                <a:solidFill>
                  <a:srgbClr val="8D6F91"/>
                </a:solidFill>
                <a:latin typeface="Dosis SemiBold" pitchFamily="2" charset="0"/>
              </a:rPr>
              <a:t> </a:t>
            </a: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 </a:t>
            </a:r>
          </a:p>
        </p:txBody>
      </p:sp>
      <p:pic>
        <p:nvPicPr>
          <p:cNvPr id="5" name="Image 4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id="{E25E3CDC-17A6-8E7E-4764-AB4BB57B83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5" t="3251" b="1"/>
          <a:stretch>
            <a:fillRect/>
          </a:stretch>
        </p:blipFill>
        <p:spPr>
          <a:xfrm>
            <a:off x="6507021" y="4879753"/>
            <a:ext cx="710300" cy="520308"/>
          </a:xfrm>
          <a:prstGeom prst="rect">
            <a:avLst/>
          </a:prstGeom>
        </p:spPr>
      </p:pic>
      <p:pic>
        <p:nvPicPr>
          <p:cNvPr id="15" name="Image 14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id="{AA06055E-8172-4C85-BB8B-0BFF78FAEDC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5" t="3251" b="1"/>
          <a:stretch>
            <a:fillRect/>
          </a:stretch>
        </p:blipFill>
        <p:spPr>
          <a:xfrm>
            <a:off x="559343" y="4676786"/>
            <a:ext cx="710300" cy="520308"/>
          </a:xfrm>
          <a:prstGeom prst="rect">
            <a:avLst/>
          </a:prstGeom>
        </p:spPr>
      </p:pic>
      <p:pic>
        <p:nvPicPr>
          <p:cNvPr id="14" name="Image 13" descr="Une image contenant bâtiment&#10;&#10;Le contenu généré par l’IA peut être incorrect.">
            <a:extLst>
              <a:ext uri="{FF2B5EF4-FFF2-40B4-BE49-F238E27FC236}">
                <a16:creationId xmlns:a16="http://schemas.microsoft.com/office/drawing/2014/main" id="{D6A2F158-3928-4E0E-AC7F-B987E4E6FF2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1307" y="4423893"/>
            <a:ext cx="1209844" cy="100979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BF6D98C-D1E0-4913-AC53-7E02D369CE1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79" y="4614247"/>
            <a:ext cx="1065627" cy="116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9D39C-2B48-6632-CD48-8F81855BA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ACA3AAD-13CB-455A-42A3-5CA66D57FA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58277" y="2492381"/>
            <a:ext cx="4887827" cy="3258552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B056D27-7E3D-491F-B795-53D430D2383A}"/>
              </a:ext>
            </a:extLst>
          </p:cNvPr>
          <p:cNvSpPr/>
          <p:nvPr/>
        </p:nvSpPr>
        <p:spPr>
          <a:xfrm>
            <a:off x="6191957" y="3215997"/>
            <a:ext cx="2401502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EC70D55-3724-48C3-9EB8-0EBB520CDB98}"/>
              </a:ext>
            </a:extLst>
          </p:cNvPr>
          <p:cNvSpPr/>
          <p:nvPr/>
        </p:nvSpPr>
        <p:spPr>
          <a:xfrm>
            <a:off x="337577" y="3215998"/>
            <a:ext cx="2401502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6" descr="Image générée">
            <a:extLst>
              <a:ext uri="{FF2B5EF4-FFF2-40B4-BE49-F238E27FC236}">
                <a16:creationId xmlns:a16="http://schemas.microsoft.com/office/drawing/2014/main" id="{302B17EE-C1B1-55B6-3DA1-57ED8732AF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4826E2C-EF92-3FE8-6B9A-1F99438B0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277" y="1606041"/>
            <a:ext cx="1218404" cy="1102789"/>
          </a:xfrm>
          <a:prstGeom prst="rect">
            <a:avLst/>
          </a:prstGeom>
        </p:spPr>
      </p:pic>
      <p:sp>
        <p:nvSpPr>
          <p:cNvPr id="16" name="Titre 8">
            <a:extLst>
              <a:ext uri="{FF2B5EF4-FFF2-40B4-BE49-F238E27FC236}">
                <a16:creationId xmlns:a16="http://schemas.microsoft.com/office/drawing/2014/main" id="{542A3061-FC77-F2F9-D55E-E01E1B6BCC9C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Qui veut passer au tableau pour jouer le dialogue en français ?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73B2E9A-146F-E360-22C7-13D0BE5547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59AA3C-B66E-4A6F-96E1-ADCB343A6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714" y="1616655"/>
            <a:ext cx="1066949" cy="97168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0C8D987-AB03-4875-B3E7-8D18DA9408E2}"/>
              </a:ext>
            </a:extLst>
          </p:cNvPr>
          <p:cNvSpPr txBox="1"/>
          <p:nvPr/>
        </p:nvSpPr>
        <p:spPr>
          <a:xfrm>
            <a:off x="6378844" y="3474681"/>
            <a:ext cx="2214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À la maison, je dois </a:t>
            </a:r>
            <a:r>
              <a:rPr lang="ar-MA" sz="2200" b="1" dirty="0">
                <a:solidFill>
                  <a:srgbClr val="8D6F91"/>
                </a:solidFill>
                <a:latin typeface="Dosis SemiBold" pitchFamily="2" charset="0"/>
              </a:rPr>
              <a:t>ـــــــــــــــ </a:t>
            </a:r>
            <a:r>
              <a:rPr lang="fr-FR" sz="2200" b="1" dirty="0">
                <a:solidFill>
                  <a:srgbClr val="8D6F91"/>
                </a:solidFill>
                <a:latin typeface="Dosis SemiBold" pitchFamily="2" charset="0"/>
              </a:rPr>
              <a:t> </a:t>
            </a:r>
          </a:p>
        </p:txBody>
      </p:sp>
      <p:pic>
        <p:nvPicPr>
          <p:cNvPr id="2" name="Image 1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id="{36C94941-231C-00B2-A3E1-63A1D34AA7D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8" t="-25789" r="50001" b="-17285"/>
          <a:stretch>
            <a:fillRect/>
          </a:stretch>
        </p:blipFill>
        <p:spPr>
          <a:xfrm>
            <a:off x="6369132" y="4592161"/>
            <a:ext cx="688755" cy="769441"/>
          </a:xfrm>
          <a:prstGeom prst="rect">
            <a:avLst/>
          </a:prstGeom>
        </p:spPr>
      </p:pic>
      <p:pic>
        <p:nvPicPr>
          <p:cNvPr id="15" name="Image 14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id="{47FF1CFC-8DD8-4C8E-AEFA-42A02D49E87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08" t="-25789" r="50001" b="-17285"/>
          <a:stretch>
            <a:fillRect/>
          </a:stretch>
        </p:blipFill>
        <p:spPr>
          <a:xfrm>
            <a:off x="401149" y="4767408"/>
            <a:ext cx="688755" cy="769441"/>
          </a:xfrm>
          <a:prstGeom prst="rect">
            <a:avLst/>
          </a:prstGeom>
        </p:spPr>
      </p:pic>
      <p:pic>
        <p:nvPicPr>
          <p:cNvPr id="14" name="Image 13" descr="Une image contenant bâtiment, fenêtre, maison, propriété&#10;&#10;Le contenu généré par l’IA peut être incorrect.">
            <a:extLst>
              <a:ext uri="{FF2B5EF4-FFF2-40B4-BE49-F238E27FC236}">
                <a16:creationId xmlns:a16="http://schemas.microsoft.com/office/drawing/2014/main" id="{52302A73-D9CB-4A3B-8925-DBC90D4262E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2913" y="4628957"/>
            <a:ext cx="1267002" cy="10097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7C1C86-3F67-3CE9-1B43-77B74E3E9512}"/>
              </a:ext>
            </a:extLst>
          </p:cNvPr>
          <p:cNvSpPr txBox="1"/>
          <p:nvPr/>
        </p:nvSpPr>
        <p:spPr>
          <a:xfrm>
            <a:off x="337577" y="3448490"/>
            <a:ext cx="2480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Qu’est-ce que tu dois faire à ______</a:t>
            </a: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A14F62F-8946-243C-C42D-5CB26EFAE4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76" y="4364912"/>
            <a:ext cx="1165824" cy="12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7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9D39C-2B48-6632-CD48-8F81855BA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F96CA042-5CC7-45BB-95B5-0B9209535EB4}"/>
              </a:ext>
            </a:extLst>
          </p:cNvPr>
          <p:cNvSpPr/>
          <p:nvPr/>
        </p:nvSpPr>
        <p:spPr>
          <a:xfrm>
            <a:off x="451578" y="3168862"/>
            <a:ext cx="2401502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ACA3AAD-13CB-455A-42A3-5CA66D57FA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58277" y="2492381"/>
            <a:ext cx="4887827" cy="3258552"/>
          </a:xfrm>
          <a:prstGeom prst="rect">
            <a:avLst/>
          </a:prstGeom>
        </p:spPr>
      </p:pic>
      <p:sp>
        <p:nvSpPr>
          <p:cNvPr id="8" name="AutoShape 6" descr="Image générée">
            <a:extLst>
              <a:ext uri="{FF2B5EF4-FFF2-40B4-BE49-F238E27FC236}">
                <a16:creationId xmlns:a16="http://schemas.microsoft.com/office/drawing/2014/main" id="{302B17EE-C1B1-55B6-3DA1-57ED8732AF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4826E2C-EF92-3FE8-6B9A-1F99438B0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277" y="1606041"/>
            <a:ext cx="1218404" cy="1102789"/>
          </a:xfrm>
          <a:prstGeom prst="rect">
            <a:avLst/>
          </a:prstGeom>
        </p:spPr>
      </p:pic>
      <p:sp>
        <p:nvSpPr>
          <p:cNvPr id="16" name="Titre 8">
            <a:extLst>
              <a:ext uri="{FF2B5EF4-FFF2-40B4-BE49-F238E27FC236}">
                <a16:creationId xmlns:a16="http://schemas.microsoft.com/office/drawing/2014/main" id="{542A3061-FC77-F2F9-D55E-E01E1B6BCC9C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Qui veut passer au tableau pour jouer le dialogue en français ?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73B2E9A-146F-E360-22C7-13D0BE5547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59AA3C-B66E-4A6F-96E1-ADCB343A6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714" y="1616655"/>
            <a:ext cx="1066949" cy="971686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2689756-F72A-4AC4-AF09-607499BAE91D}"/>
              </a:ext>
            </a:extLst>
          </p:cNvPr>
          <p:cNvSpPr/>
          <p:nvPr/>
        </p:nvSpPr>
        <p:spPr>
          <a:xfrm>
            <a:off x="6225353" y="3168862"/>
            <a:ext cx="2401502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0C8D987-AB03-4875-B3E7-8D18DA9408E2}"/>
              </a:ext>
            </a:extLst>
          </p:cNvPr>
          <p:cNvSpPr txBox="1"/>
          <p:nvPr/>
        </p:nvSpPr>
        <p:spPr>
          <a:xfrm>
            <a:off x="6461995" y="3533456"/>
            <a:ext cx="191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b="1" dirty="0">
                <a:solidFill>
                  <a:srgbClr val="8D6F91"/>
                </a:solidFill>
                <a:latin typeface="Dosis SemiBold" pitchFamily="2" charset="0"/>
              </a:rPr>
              <a:t>À la maison,  je ne dois pas ______ .</a:t>
            </a:r>
          </a:p>
        </p:txBody>
      </p:sp>
      <p:pic>
        <p:nvPicPr>
          <p:cNvPr id="5" name="Image 4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id="{E25E3CDC-17A6-8E7E-4764-AB4BB57B83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5" t="3251" b="1"/>
          <a:stretch>
            <a:fillRect/>
          </a:stretch>
        </p:blipFill>
        <p:spPr>
          <a:xfrm>
            <a:off x="6487720" y="4746069"/>
            <a:ext cx="710300" cy="520308"/>
          </a:xfrm>
          <a:prstGeom prst="rect">
            <a:avLst/>
          </a:prstGeom>
        </p:spPr>
      </p:pic>
      <p:pic>
        <p:nvPicPr>
          <p:cNvPr id="15" name="Image 14" descr="Une image contenant Caractère coloré, symbole, cercle, Graphique&#10;&#10;Le contenu généré par l’IA peut être incorrect.">
            <a:extLst>
              <a:ext uri="{FF2B5EF4-FFF2-40B4-BE49-F238E27FC236}">
                <a16:creationId xmlns:a16="http://schemas.microsoft.com/office/drawing/2014/main" id="{AA06055E-8172-4C85-BB8B-0BFF78FAEDC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5" t="3251" b="1"/>
          <a:stretch>
            <a:fillRect/>
          </a:stretch>
        </p:blipFill>
        <p:spPr>
          <a:xfrm>
            <a:off x="624806" y="4714260"/>
            <a:ext cx="710300" cy="520308"/>
          </a:xfrm>
          <a:prstGeom prst="rect">
            <a:avLst/>
          </a:prstGeom>
        </p:spPr>
      </p:pic>
      <p:pic>
        <p:nvPicPr>
          <p:cNvPr id="14" name="Image 13" descr="Une image contenant bâtiment, fenêtre, maison, propriété&#10;&#10;Le contenu généré par l’IA peut être incorrect.">
            <a:extLst>
              <a:ext uri="{FF2B5EF4-FFF2-40B4-BE49-F238E27FC236}">
                <a16:creationId xmlns:a16="http://schemas.microsoft.com/office/drawing/2014/main" id="{A33EDDE9-0CC4-4DB4-8A33-A2274459071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0878" y="4323512"/>
            <a:ext cx="1267002" cy="100979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A589D4D-99E4-4435-AA24-AE49EBD894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845" y="4390827"/>
            <a:ext cx="1066978" cy="116717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C373C4C-87F9-A848-FA93-CD72F19DAF6E}"/>
              </a:ext>
            </a:extLst>
          </p:cNvPr>
          <p:cNvSpPr txBox="1"/>
          <p:nvPr/>
        </p:nvSpPr>
        <p:spPr>
          <a:xfrm>
            <a:off x="451578" y="3572180"/>
            <a:ext cx="2480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Qu’est-ce que tu ne dois pas faire à ________ ?</a:t>
            </a:r>
          </a:p>
        </p:txBody>
      </p:sp>
    </p:spTree>
    <p:extLst>
      <p:ext uri="{BB962C8B-B14F-4D97-AF65-F5344CB8AC3E}">
        <p14:creationId xmlns:p14="http://schemas.microsoft.com/office/powerpoint/2010/main" val="99225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469072" y="2951985"/>
            <a:ext cx="3955983" cy="2637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1" y="224490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4176B4-A45E-468F-A553-E56143093AFB}"/>
              </a:ext>
            </a:extLst>
          </p:cNvPr>
          <p:cNvSpPr txBox="1"/>
          <p:nvPr/>
        </p:nvSpPr>
        <p:spPr>
          <a:xfrm>
            <a:off x="158202" y="3906015"/>
            <a:ext cx="29815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Qu’est-ce que </a:t>
            </a:r>
          </a:p>
          <a:p>
            <a:pPr algn="ctr">
              <a:defRPr/>
            </a:pPr>
            <a:r>
              <a:rPr lang="fr-FR" sz="2200" b="1" dirty="0">
                <a:solidFill>
                  <a:srgbClr val="445C80"/>
                </a:solidFill>
                <a:latin typeface="Dosis SemiBold" pitchFamily="2" charset="0"/>
              </a:rPr>
              <a:t> __________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0237B7-85C4-D47C-0635-AD8D20925387}"/>
              </a:ext>
            </a:extLst>
          </p:cNvPr>
          <p:cNvSpPr txBox="1"/>
          <p:nvPr/>
        </p:nvSpPr>
        <p:spPr>
          <a:xfrm>
            <a:off x="6248252" y="4037797"/>
            <a:ext cx="2476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200" b="1" dirty="0">
                <a:solidFill>
                  <a:srgbClr val="8D6F91"/>
                </a:solidFill>
                <a:latin typeface="Dosis" pitchFamily="2" charset="0"/>
              </a:rPr>
              <a:t>À ______, je ___________ 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1FE475-901F-0B9E-4012-B18987E50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26" y="2337509"/>
            <a:ext cx="1066949" cy="9716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823A5D-E133-4B43-8110-61A17F185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A711986-FA4F-0BB6-DE28-273A64CB8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508072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218293" cy="756000"/>
          </a:xfrm>
        </p:spPr>
        <p:txBody>
          <a:bodyPr/>
          <a:lstStyle/>
          <a:p>
            <a:r>
              <a:rPr lang="fr-FR" sz="1400" dirty="0"/>
              <a:t>Répondre à la question : « Qu’est-ce que tu dois faire à l’école ? ».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de syllabes.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de mots et de syllabes.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C492CF4-81B4-C802-566E-6E85C0A6F13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6817B6-EE4A-BBCF-A489-311A1DD2244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2BA5D3-0ED9-A296-05FB-B0A196341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AB0DAC63-6225-DAAB-91FD-22A669B2FDD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A753EF-D76E-4894-CBD8-2ACB1D82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75DDC-A69B-2301-C54E-3DA263C2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A598E0-0036-D1C6-7F74-CBA5CEF8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lire des syllabes et des mots avec les sons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 ai »  et « 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ei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».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C933CD-C491-45CE-A4C4-916A75BEB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2725A6-34E6-4E61-A5C8-8AA2F76090F6}"/>
              </a:ext>
            </a:extLst>
          </p:cNvPr>
          <p:cNvSpPr txBox="1"/>
          <p:nvPr/>
        </p:nvSpPr>
        <p:spPr>
          <a:xfrm>
            <a:off x="1265583" y="2767280"/>
            <a:ext cx="6612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solidFill>
                  <a:schemeClr val="tx2"/>
                </a:solidFill>
                <a:latin typeface="Dosis SemiBold" pitchFamily="2" charset="0"/>
              </a:rPr>
              <a:t>ai      </a:t>
            </a:r>
            <a:r>
              <a:rPr lang="fr-FR" sz="8000" b="1" dirty="0" err="1">
                <a:solidFill>
                  <a:schemeClr val="tx2"/>
                </a:solidFill>
                <a:latin typeface="Dosis SemiBold" pitchFamily="2" charset="0"/>
              </a:rPr>
              <a:t>ei</a:t>
            </a:r>
            <a:endParaRPr lang="fr-MA" sz="8000" b="1" dirty="0">
              <a:solidFill>
                <a:schemeClr val="tx2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50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B599C1A-BD42-440A-A2F5-1630D643DF70}"/>
              </a:ext>
            </a:extLst>
          </p:cNvPr>
          <p:cNvSpPr txBox="1"/>
          <p:nvPr/>
        </p:nvSpPr>
        <p:spPr>
          <a:xfrm>
            <a:off x="1265583" y="2767280"/>
            <a:ext cx="6612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solidFill>
                  <a:schemeClr val="tx2"/>
                </a:solidFill>
                <a:latin typeface="Dosis SemiBold" pitchFamily="2" charset="0"/>
              </a:rPr>
              <a:t>ai      </a:t>
            </a:r>
            <a:r>
              <a:rPr lang="fr-FR" sz="8000" b="1" dirty="0" err="1">
                <a:solidFill>
                  <a:schemeClr val="tx2"/>
                </a:solidFill>
                <a:latin typeface="Dosis SemiBold" pitchFamily="2" charset="0"/>
              </a:rPr>
              <a:t>ei</a:t>
            </a:r>
            <a:endParaRPr lang="fr-MA" sz="8000" b="1" dirty="0">
              <a:solidFill>
                <a:schemeClr val="tx2"/>
              </a:solidFill>
              <a:latin typeface="Dosis SemiBold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8708AF-E4AF-42E2-95B3-13D2140BF4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FR_N2_P2_W4_S3 ( combinaison )">
            <a:hlinkClick r:id="" action="ppaction://media"/>
            <a:extLst>
              <a:ext uri="{FF2B5EF4-FFF2-40B4-BE49-F238E27FC236}">
                <a16:creationId xmlns:a16="http://schemas.microsoft.com/office/drawing/2014/main" id="{CA2B7573-DEA5-4CF7-8CC9-BDBED738BE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106" y="1939690"/>
            <a:ext cx="7673788" cy="43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91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B05737-90DB-9278-137A-55D7C563D460}"/>
              </a:ext>
            </a:extLst>
          </p:cNvPr>
          <p:cNvSpPr txBox="1"/>
          <p:nvPr/>
        </p:nvSpPr>
        <p:spPr>
          <a:xfrm>
            <a:off x="962255" y="2898085"/>
            <a:ext cx="72194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l   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&gt;    l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&gt;   l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10782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B72AA-4275-338C-BFE9-EAB218354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E1498-B1BF-1CA9-0F59-C0CD1EEC8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6C95FDF-B5FD-AFD1-1A71-134E9E49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BC5B45-976B-8F02-1E2C-47B5BCC22153}"/>
              </a:ext>
            </a:extLst>
          </p:cNvPr>
          <p:cNvSpPr txBox="1"/>
          <p:nvPr/>
        </p:nvSpPr>
        <p:spPr>
          <a:xfrm>
            <a:off x="962255" y="2898085"/>
            <a:ext cx="72194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l   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&gt;    l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&gt;   l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7766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A116F-7424-406F-F5B3-BA7D11A1E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E89F63-37AB-7C64-A21D-CC5215E79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EF8CF7-0B57-56F9-937E-49BDEE0366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082E25F-E93C-D762-AD31-B361D7C8DF03}"/>
              </a:ext>
            </a:extLst>
          </p:cNvPr>
          <p:cNvSpPr txBox="1"/>
          <p:nvPr/>
        </p:nvSpPr>
        <p:spPr>
          <a:xfrm>
            <a:off x="962255" y="2898085"/>
            <a:ext cx="72194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n  </a:t>
            </a:r>
            <a:r>
              <a:rPr lang="fr-FR" sz="4800" b="1" dirty="0" err="1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&gt;    </a:t>
            </a:r>
            <a:r>
              <a:rPr lang="fr-FR" sz="4800" b="1" dirty="0" err="1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n</a:t>
            </a:r>
            <a:r>
              <a:rPr lang="fr-FR" sz="4800" b="1" dirty="0" err="1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&gt;   n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ge</a:t>
            </a:r>
          </a:p>
        </p:txBody>
      </p:sp>
    </p:spTree>
    <p:extLst>
      <p:ext uri="{BB962C8B-B14F-4D97-AF65-F5344CB8AC3E}">
        <p14:creationId xmlns:p14="http://schemas.microsoft.com/office/powerpoint/2010/main" val="34120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B43F4-DACA-0B94-C179-01F702552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C75ACF-2C9F-E87C-8289-B8130F4B7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B7D990-011D-0714-2B37-9A11307ED0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E268F7F-D2D4-4B4F-1207-C4815E59E90B}"/>
              </a:ext>
            </a:extLst>
          </p:cNvPr>
          <p:cNvSpPr txBox="1"/>
          <p:nvPr/>
        </p:nvSpPr>
        <p:spPr>
          <a:xfrm>
            <a:off x="962255" y="2898085"/>
            <a:ext cx="72194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r  </a:t>
            </a:r>
            <a:r>
              <a:rPr lang="fr-FR" sz="4800" b="1" dirty="0" err="1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&gt;    r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&gt;   r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33734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EAA74-CCD6-EE4D-FDD7-19476F44A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5D1232-CCB5-AD41-C3BC-567FB4FAC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B58C682-1A08-8844-578B-AEBD75D0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1C826A-6492-0574-55CE-3022BC0DD574}"/>
              </a:ext>
            </a:extLst>
          </p:cNvPr>
          <p:cNvSpPr txBox="1"/>
          <p:nvPr/>
        </p:nvSpPr>
        <p:spPr>
          <a:xfrm>
            <a:off x="962255" y="2898085"/>
            <a:ext cx="72194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l  </a:t>
            </a:r>
            <a:r>
              <a:rPr lang="fr-FR" sz="4800" b="1" dirty="0" err="1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 &gt;    l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   &gt;   bal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338537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586A13F-67D1-46FF-A1EA-93B82B9708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829169"/>
            <a:ext cx="2810933" cy="425069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Ouvrez le manuel à la page 51. Avec votre voisin, vous allez faire l’activité 2.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B106A96-A244-FC41-0088-2CB697118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DB3AAEB-435D-42C3-B825-C28400244516}"/>
              </a:ext>
            </a:extLst>
          </p:cNvPr>
          <p:cNvSpPr/>
          <p:nvPr/>
        </p:nvSpPr>
        <p:spPr>
          <a:xfrm>
            <a:off x="3420532" y="2949387"/>
            <a:ext cx="1964267" cy="9502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A487592-801D-7EFA-3B6D-C04B082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Maintenant, vous allez lire à votre voisin. À tour de rôle.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76ABD7-CFC2-FB40-1418-A91869A4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19BB55B-1F56-CDB6-B9FB-94B3A99222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629770" y="2733865"/>
            <a:ext cx="2794359" cy="2142936"/>
          </a:xfrm>
          <a:prstGeom prst="rect">
            <a:avLst/>
          </a:prstGeom>
        </p:spPr>
      </p:pic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70B0E806-7297-6723-8F7D-70CC93566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047" y="2733865"/>
            <a:ext cx="3781953" cy="20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05AD58-7D41-E499-8F2F-54C4365C3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5021181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09" y="2522109"/>
            <a:ext cx="5283607" cy="756000"/>
          </a:xfrm>
        </p:spPr>
        <p:txBody>
          <a:bodyPr/>
          <a:lstStyle/>
          <a:p>
            <a:r>
              <a:rPr lang="fr-FR" sz="1400" dirty="0"/>
              <a:t>Répondre à la question : « Qu’est-ce que tu dois faire à l’école ? ». 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Ecriture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Ecriture  de mots.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2F781E9-43D9-1FA6-4757-2E58F88BDAE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ADBCE8-4058-6CD9-931E-02EC1F5CB22D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9BDE9A-02B3-0AD2-6B79-D6856938F56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FEDF8C72-8483-4E6E-BC55-9AA20292B5A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les sons « ai -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ei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». Soyez attentifs.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146F13D6-395A-F0DF-FF1A-A9C20A051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36428D-0139-E54F-A490-FA138C5D6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50F92-3C67-28EB-843F-09C8FFBDC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E39626A1-7512-54FF-C740-62216E1FA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B69BF49-A5BC-BAD0-6EC6-4D23B58E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dromadaire.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d-r-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o_m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-a-d-a-i-r-e.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08C2322-9D13-0619-8AAF-FADB3190932F}"/>
              </a:ext>
            </a:extLst>
          </p:cNvPr>
          <p:cNvSpPr txBox="1"/>
          <p:nvPr/>
        </p:nvSpPr>
        <p:spPr>
          <a:xfrm>
            <a:off x="4835549" y="3169741"/>
            <a:ext cx="37353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60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dromad</a:t>
            </a:r>
            <a:r>
              <a:rPr lang="fr-FR" sz="6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60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D3998A-F2A3-49FC-A985-D5B8A9CB00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7" y="2147572"/>
            <a:ext cx="2807571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C6B3-8282-41DC-587F-F0E94914A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8668EB-F277-6FA0-58DC-E9E907B73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dromadaire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1F8A3A4-25D7-1B5E-8D17-FD436FEB48E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A17D9F4-F9B9-BB68-550B-317C4539C0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F544905-CB0F-4E24-D741-C0C0828F8C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1DE9057-4582-4D3F-9FA7-E40B99B0F446}"/>
              </a:ext>
            </a:extLst>
          </p:cNvPr>
          <p:cNvSpPr txBox="1"/>
          <p:nvPr/>
        </p:nvSpPr>
        <p:spPr>
          <a:xfrm>
            <a:off x="4835549" y="3169741"/>
            <a:ext cx="37353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60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dromad</a:t>
            </a:r>
            <a:r>
              <a:rPr lang="fr-FR" sz="6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60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215B5D-4B84-4549-BD1A-D5E3E0A1AF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7" y="2147572"/>
            <a:ext cx="2807571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80582-4823-DE04-94A7-309428765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F5053-7656-262E-DB73-477FB7A0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668349E-926C-FDA6-3AA5-9FD33836E54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9E30FEF-F286-103B-B502-5AD4FDD7EA9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A70ABCAE-FA40-A0F3-4CB7-9270C62CF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4725A8E-57DA-CAC5-C9A1-FA84F9E2998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3D1D4-D483-890C-EE45-078F1FE44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7AEB6F-8A7A-FD9B-E40F-59E144D8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17E2F90-6F86-9E47-B9FA-B0D327BDC03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43B3E60-5F50-0298-15A1-6A80BEE24B8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E1F887-2EA7-42E8-09A7-566F8FD128E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3DA468A-CB43-4A1D-AF1A-D20A2FF82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214" y="1899000"/>
            <a:ext cx="2807571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00087-7165-AE14-3CFC-781A0CC01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B9F9D-6156-EBC0-CB13-CE939BA9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FF40B12-1E3B-ADC7-F4A3-CFF1BFC4939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C50C907-5F42-A99F-DEC0-7C32DBB3406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544E301-5A96-29D2-B970-9ABFF09267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2BAB2C-8673-43C1-418F-44CFBD7AF86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AF9A9-0DAD-37E9-E195-8A3ABCB73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94FF3C-F617-4E9B-3A37-E2D0A75E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70D9897-05B5-7B08-69A6-D71133B4D54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70D9897-05B5-7B08-69A6-D71133B4D5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84F96FF-3556-C60A-4453-38E1AC588C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84F96FF-3556-C60A-4453-38E1AC588C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A39B813D-F75E-75D4-66EE-309672C36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8632750-55FC-432A-A82D-85A6822A533E}"/>
              </a:ext>
            </a:extLst>
          </p:cNvPr>
          <p:cNvSpPr txBox="1"/>
          <p:nvPr/>
        </p:nvSpPr>
        <p:spPr>
          <a:xfrm>
            <a:off x="2704341" y="3169741"/>
            <a:ext cx="37353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60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dromad</a:t>
            </a:r>
            <a:r>
              <a:rPr lang="fr-FR" sz="6000" b="1" dirty="0">
                <a:ln w="0"/>
                <a:solidFill>
                  <a:srgbClr val="00ACA4"/>
                </a:solidFill>
                <a:latin typeface="Dosis SemiBold" pitchFamily="2" charset="0"/>
              </a:rPr>
              <a:t>ai</a:t>
            </a:r>
            <a:r>
              <a:rPr lang="fr-FR" sz="60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24550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EDE546DD-2F34-4BF8-8137-1BC44E2017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041" y="2642158"/>
            <a:ext cx="1551688" cy="2620114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413E4145-42C8-4D28-8C7E-2A620AC0EFFF}"/>
              </a:ext>
            </a:extLst>
          </p:cNvPr>
          <p:cNvGrpSpPr/>
          <p:nvPr/>
        </p:nvGrpSpPr>
        <p:grpSpPr>
          <a:xfrm>
            <a:off x="297551" y="2684329"/>
            <a:ext cx="3386816" cy="2620114"/>
            <a:chOff x="37838" y="2133000"/>
            <a:chExt cx="3379746" cy="2620114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555C09E-1D6B-4224-A93A-F4E69694E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8" y="2161114"/>
              <a:ext cx="1689873" cy="25920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2243C51-F13E-4665-9F54-C1A7F2A05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711" y="2133000"/>
              <a:ext cx="1689873" cy="2592000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64FAFD1F-B3B3-4709-AD0F-61331552465D}"/>
              </a:ext>
            </a:extLst>
          </p:cNvPr>
          <p:cNvGrpSpPr/>
          <p:nvPr/>
        </p:nvGrpSpPr>
        <p:grpSpPr>
          <a:xfrm>
            <a:off x="3701163" y="2642158"/>
            <a:ext cx="3386816" cy="2620114"/>
            <a:chOff x="3775188" y="2133000"/>
            <a:chExt cx="3379746" cy="2620114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AC9C1D9F-1FDF-4384-B82E-5D1EF086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188" y="2161114"/>
              <a:ext cx="1689873" cy="259200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1213EB4D-4474-459D-AB4C-69F1BE5AD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061" y="2133000"/>
              <a:ext cx="1689873" cy="25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95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13464-4185-CEA1-F3B0-2709196B3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9278E48-03F1-E76F-2AE8-4CE557CE9A9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9278E48-03F1-E76F-2AE8-4CE557CE9A9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A196D47-2F69-71DC-7889-8BC4D574D1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A196D47-2F69-71DC-7889-8BC4D574D1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98D35C89-D8BB-0ECC-ED20-A259E0212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A76BC50-7480-4057-741F-E114C16F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treize.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t-r-e-i-z-e.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7C9B13A-0C28-59C0-D01B-4FD582F957B6}"/>
              </a:ext>
            </a:extLst>
          </p:cNvPr>
          <p:cNvSpPr txBox="1"/>
          <p:nvPr/>
        </p:nvSpPr>
        <p:spPr>
          <a:xfrm>
            <a:off x="5369859" y="3251030"/>
            <a:ext cx="2281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tr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ze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54C4818-5F13-B609-1B3C-78BCF5340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2171" y="2446425"/>
            <a:ext cx="2889754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EEF40-1F58-0387-437B-DF56A2AC2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90A91F-7DE1-650B-D305-EF98391F8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treize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0F71346-5C50-4522-B93F-2A3F10F85DBA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0F71346-5C50-4522-B93F-2A3F10F85DB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1FBC3D7-9130-CF67-6A3C-261E3A515AB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1FBC3D7-9130-CF67-6A3C-261E3A515AB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960B21A5-B8F8-9B4E-3078-FD6FD1E35D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5207D15-2124-42C8-97BE-FDAADAAF8F25}"/>
              </a:ext>
            </a:extLst>
          </p:cNvPr>
          <p:cNvSpPr txBox="1"/>
          <p:nvPr/>
        </p:nvSpPr>
        <p:spPr>
          <a:xfrm>
            <a:off x="5369859" y="3251030"/>
            <a:ext cx="2281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tr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ze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AC16E9-9E9D-28BD-6A30-722E1C0B8F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7694" y="2665419"/>
            <a:ext cx="2889754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A74A8-5CF2-3EB5-E2A3-92FD0136E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D74EEF-7E03-E29E-9DC0-F8446215B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6190DC9F-582E-73E2-702E-1EFD227EA0B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190DC9F-582E-73E2-702E-1EFD227EA0B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DA40E33-8A5E-F3B1-A9C3-503E749C810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DA40E33-8A5E-F3B1-A9C3-503E749C81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5B8663B2-58F9-4218-DC65-40C6919B1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75F52E-4E45-206C-C90C-9E712FE1A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7123" y="2260158"/>
            <a:ext cx="2889754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8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3C235-BED9-CE4C-02E7-7ED78859F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FFCCFB-D34B-F95F-97E6-C6FC421E1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5E45596-FCBB-7B38-F80F-3EBC3A15CED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5E45596-FCBB-7B38-F80F-3EBC3A15CE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EFE8E10-EAD6-4E3C-EB97-FDA24EFA7FC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EFE8E10-EAD6-4E3C-EB97-FDA24EFA7F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E0B3E4C2-560D-4CDF-9ECB-0FE820731B95}"/>
              </a:ext>
            </a:extLst>
          </p:cNvPr>
          <p:cNvSpPr/>
          <p:nvPr/>
        </p:nvSpPr>
        <p:spPr>
          <a:xfrm>
            <a:off x="3204882" y="2743200"/>
            <a:ext cx="2734236" cy="2215991"/>
          </a:xfrm>
          <a:prstGeom prst="rect">
            <a:avLst/>
          </a:prstGeom>
          <a:ln w="38100">
            <a:solidFill>
              <a:srgbClr val="4B5377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13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13</a:t>
            </a:r>
            <a:endParaRPr lang="fr-FR" sz="5400" b="1" dirty="0">
              <a:ln>
                <a:solidFill>
                  <a:sysClr val="windowText" lastClr="000000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6AC141-DC16-EBE6-81DD-F49118D57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10" y="637469"/>
            <a:ext cx="969156" cy="97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7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16029-6340-43CA-217E-D8A292CD0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0B4B4A-4726-9DF0-F39D-347F22860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45C94AC-21B6-8617-D89D-2EC8C48B370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745C94AC-21B6-8617-D89D-2EC8C48B37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B8CD61E-A77D-083E-A382-DF966DCD68B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B8CD61E-A77D-083E-A382-DF966DCD68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44E0F4C6-8979-787F-270B-DB0C4F97B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A344598-31DB-FD1B-FEAA-CBD4A1A141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9138" y="1606138"/>
            <a:ext cx="3645724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5D83E-FC02-37FF-B2F8-36BD0E44A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BA4069-4222-84AD-85D5-F77B711CC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EA6382E-0A56-477D-F00B-691CD0F7031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EA6382E-0A56-477D-F00B-691CD0F703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23DED19-A49E-73B5-5DA3-96F65ED5A6C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23DED19-A49E-73B5-5DA3-96F65ED5A6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3F32840D-0067-C53D-09BB-8CDA96190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1BCE4DD-AF96-4C01-804A-41974EFF6D84}"/>
              </a:ext>
            </a:extLst>
          </p:cNvPr>
          <p:cNvSpPr txBox="1"/>
          <p:nvPr/>
        </p:nvSpPr>
        <p:spPr>
          <a:xfrm>
            <a:off x="3431303" y="3251030"/>
            <a:ext cx="22813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tr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 SemiBold" pitchFamily="2" charset="0"/>
              </a:rPr>
              <a:t>ei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ze</a:t>
            </a:r>
          </a:p>
        </p:txBody>
      </p:sp>
    </p:spTree>
    <p:extLst>
      <p:ext uri="{BB962C8B-B14F-4D97-AF65-F5344CB8AC3E}">
        <p14:creationId xmlns:p14="http://schemas.microsoft.com/office/powerpoint/2010/main" val="277802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9CD7017-55C5-4F99-A17C-862C924B6A0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71" y="1617744"/>
            <a:ext cx="3226972" cy="46987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53.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50074B-99F2-3D7F-E6DF-E795DEF92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749216E-653F-4876-BEEE-65EACD78E3AE}"/>
              </a:ext>
            </a:extLst>
          </p:cNvPr>
          <p:cNvSpPr/>
          <p:nvPr/>
        </p:nvSpPr>
        <p:spPr>
          <a:xfrm>
            <a:off x="2912571" y="3182470"/>
            <a:ext cx="3226972" cy="7799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ED84E-C7BE-A7A4-D0BD-A483E4B67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2E54B-F50A-A5BD-EBD8-B5B5CF3F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faire l’activité 2. Je vais vous expliquer la consigne. Ensuite, je vais circuler entre les rangs pour vous aider.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9DFC37-12AB-685F-63A4-964C9A6A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97D32B-3230-D996-CA9A-964B465E2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64" y="2327048"/>
            <a:ext cx="2203904" cy="22039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C20D62-5F93-435A-BAFF-89CD7EE500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1" t="33595" r="35658" b="50776"/>
          <a:stretch/>
        </p:blipFill>
        <p:spPr>
          <a:xfrm>
            <a:off x="732231" y="2732936"/>
            <a:ext cx="4783985" cy="185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A61D73-647B-5157-6FC6-20C82EE08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B583CA5-6AB4-4162-86F2-A10B2D952A47}"/>
              </a:ext>
            </a:extLst>
          </p:cNvPr>
          <p:cNvGrpSpPr/>
          <p:nvPr/>
        </p:nvGrpSpPr>
        <p:grpSpPr>
          <a:xfrm>
            <a:off x="732232" y="2275043"/>
            <a:ext cx="7840514" cy="3493811"/>
            <a:chOff x="732232" y="2275043"/>
            <a:chExt cx="7840514" cy="3493811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5D50D80-042E-470F-A3B7-FDF614B91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1" t="33595" r="35658" b="50776"/>
            <a:stretch/>
          </p:blipFill>
          <p:spPr>
            <a:xfrm>
              <a:off x="732232" y="2275043"/>
              <a:ext cx="7840514" cy="3493811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30B6762-C759-43DA-8C69-F9855B1844EC}"/>
                </a:ext>
              </a:extLst>
            </p:cNvPr>
            <p:cNvSpPr txBox="1"/>
            <p:nvPr/>
          </p:nvSpPr>
          <p:spPr>
            <a:xfrm>
              <a:off x="5643154" y="3206666"/>
              <a:ext cx="11654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rgbClr val="C00000"/>
                  </a:solidFill>
                  <a:latin typeface="Dosis SemiBold" panose="020B0604020202020204" charset="0"/>
                </a:rPr>
                <a:t>laine</a:t>
              </a:r>
              <a:endParaRPr lang="fr-FR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F4FD67B-A9BC-4290-8A2E-1756A62F6EB2}"/>
                </a:ext>
              </a:extLst>
            </p:cNvPr>
            <p:cNvSpPr txBox="1"/>
            <p:nvPr/>
          </p:nvSpPr>
          <p:spPr>
            <a:xfrm>
              <a:off x="2204238" y="4034715"/>
              <a:ext cx="23021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rgbClr val="C00000"/>
                  </a:solidFill>
                  <a:latin typeface="Dosis SemiBold" panose="020B0604020202020204" charset="0"/>
                </a:rPr>
                <a:t>dromadaire</a:t>
              </a:r>
              <a:endParaRPr lang="fr-FR" sz="3200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A6841B0-FC9C-48B5-B7EB-DF81E8EB8044}"/>
                </a:ext>
              </a:extLst>
            </p:cNvPr>
            <p:cNvSpPr txBox="1"/>
            <p:nvPr/>
          </p:nvSpPr>
          <p:spPr>
            <a:xfrm>
              <a:off x="4506402" y="4870381"/>
              <a:ext cx="23021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dirty="0">
                  <a:solidFill>
                    <a:srgbClr val="C00000"/>
                  </a:solidFill>
                  <a:latin typeface="Dosis SemiBold" panose="020B0604020202020204" charset="0"/>
                </a:rPr>
                <a:t>neige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61791385-75A6-112C-C291-38A29534CDDF}"/>
              </a:ext>
            </a:extLst>
          </p:cNvPr>
          <p:cNvPicPr>
            <a:picLocks noGrp="1" noChangeAspect="1"/>
          </p:cNvPicPr>
          <p:nvPr>
            <p:ph type="pic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9" r="9" b="2083"/>
          <a:stretch>
            <a:fillRect/>
          </a:stretch>
        </p:blipFill>
        <p:spPr>
          <a:xfrm>
            <a:off x="1796591" y="2514599"/>
            <a:ext cx="1888008" cy="3287111"/>
          </a:xfrm>
        </p:spPr>
      </p:pic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EC5A856-CC98-8210-E60A-D599F04309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2D8FE1D-F145-48EB-B2B9-12CB903D1F5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91" y="1727944"/>
            <a:ext cx="2643809" cy="4513831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88ED21E-BF3E-4B37-AB86-D6351CF3C7EB}"/>
              </a:ext>
            </a:extLst>
          </p:cNvPr>
          <p:cNvSpPr/>
          <p:nvPr/>
        </p:nvSpPr>
        <p:spPr>
          <a:xfrm>
            <a:off x="5825685" y="2945332"/>
            <a:ext cx="517364" cy="103952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A7EE671E-7379-4E70-B698-E5A7B641ED51}"/>
              </a:ext>
            </a:extLst>
          </p:cNvPr>
          <p:cNvSpPr/>
          <p:nvPr/>
        </p:nvSpPr>
        <p:spPr>
          <a:xfrm>
            <a:off x="5974300" y="2639331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6FBA0A8-15D0-98F4-C85D-CA70EDEB2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20" y="5045195"/>
            <a:ext cx="3828620" cy="1359526"/>
          </a:xfrm>
          <a:prstGeom prst="rect">
            <a:avLst/>
          </a:prstGeom>
        </p:spPr>
      </p:pic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792675" y="5050390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54104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– Graphèmes : ai -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Ecriture – Graphèmes : ai –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Ecriture – Point de langue</a:t>
            </a:r>
          </a:p>
          <a:p>
            <a:r>
              <a:rPr lang="fr-FR" dirty="0"/>
              <a:t>Lecture – Lecture et compréhension des mots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72650" y="5511555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>
                <a:solidFill>
                  <a:srgbClr val="565F88"/>
                </a:solidFill>
              </a:rPr>
              <a:t>Oral – Acte de parole</a:t>
            </a:r>
          </a:p>
          <a:p>
            <a:r>
              <a:rPr lang="fr-FR" dirty="0">
                <a:solidFill>
                  <a:srgbClr val="565F88"/>
                </a:solidFill>
              </a:rPr>
              <a:t>Lecture – Syllabes et mots</a:t>
            </a:r>
          </a:p>
          <a:p>
            <a:r>
              <a:rPr lang="fr-FR" dirty="0">
                <a:solidFill>
                  <a:srgbClr val="565F88"/>
                </a:solidFill>
              </a:rPr>
              <a:t>Ecriture – 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– Lecture et compréhension des phrases</a:t>
            </a:r>
          </a:p>
          <a:p>
            <a:r>
              <a:rPr lang="fr-FR" dirty="0"/>
              <a:t>Ecriture – Phrases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4F69F95-354F-0FBA-FAB7-AB30F966B17A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D32F0A-9620-9559-D241-3C8DD8C484C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D1F098-D5D3-EFCC-E44D-CA96376858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0499FAA8-4EA6-8E53-9EE0-85DF22BB136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Ecriture de mots.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B45291-4257-B030-0224-7F2201D6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01410" y="207895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92796" y="245997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Répondre à la question : </a:t>
            </a:r>
            <a:r>
              <a:rPr lang="fr-FR" sz="1300" dirty="0"/>
              <a:t>« Qu’est-ce que tu dois faire à l’école ? ». 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BD89A4C-0AE8-8CD2-5E3F-62146C8FC8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36168"/>
            <a:ext cx="540000" cy="540000"/>
          </a:xfrm>
          <a:prstGeom prst="rect">
            <a:avLst/>
          </a:prstGeom>
          <a:noFill/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E2348B3-90E7-691E-629C-71721E58668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7B3E9F-C263-B932-8FA3-43C3AAC31C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3A77C-3185-FC68-E59E-D6E2D639EB4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5EABAA8E-F5B1-6E91-A181-1AF4EAD798B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466"/>
          <a:stretch>
            <a:fillRect/>
          </a:stretch>
        </p:blipFill>
        <p:spPr>
          <a:xfrm>
            <a:off x="2575387" y="2362200"/>
            <a:ext cx="1996613" cy="3497484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Avant de commencer la leçon, on va revoir la scène avec les mots du vocabulaire.  Soyez attentifs.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DFFA370-3B5F-4429-BE51-10D2264CD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3" y="1985562"/>
            <a:ext cx="8070318" cy="4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D09-A5C9-C980-F4B6-10636353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09A3FF1-1030-DCF8-8715-68166AADD0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49A77D10-B459-5852-D54E-1926D315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latin typeface="Dosis Medium" pitchFamily="2" charset="0"/>
              </a:rPr>
              <a:t>Lecture de la vidéo.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1FDBF99-FCDB-B9BF-7D33-343498A9F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6052363"/>
            <a:ext cx="764413" cy="764413"/>
          </a:xfrm>
          <a:prstGeom prst="rect">
            <a:avLst/>
          </a:prstGeom>
        </p:spPr>
      </p:pic>
      <p:pic>
        <p:nvPicPr>
          <p:cNvPr id="5" name="FR_N2_P2_W4_Scène">
            <a:hlinkClick r:id="" action="ppaction://media"/>
            <a:extLst>
              <a:ext uri="{FF2B5EF4-FFF2-40B4-BE49-F238E27FC236}">
                <a16:creationId xmlns:a16="http://schemas.microsoft.com/office/drawing/2014/main" id="{2C6C3F6B-A561-4042-A128-AC0AC6AE46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481" y="2004166"/>
            <a:ext cx="7285038" cy="409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8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7F152F-2A51-4D45-ACFF-9872380B5F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E635B7-752F-46D6-98E4-52188EAEFB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BEAF88-5CA6-438F-961B-EDFEF22708F5}">
  <ds:schemaRefs>
    <ds:schemaRef ds:uri="http://schemas.microsoft.com/office/2006/metadata/properties"/>
    <ds:schemaRef ds:uri="http://purl.org/dc/terms/"/>
    <ds:schemaRef ds:uri="202b3bc9-e036-45c7-aea0-06aec8cd7a40"/>
    <ds:schemaRef ds:uri="f0534ec5-868f-4ce6-85c7-99f0612daa52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8237</TotalTime>
  <Words>775</Words>
  <PresentationFormat>Affichage à l'écran (4:3)</PresentationFormat>
  <Paragraphs>126</Paragraphs>
  <Slides>49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49</vt:i4>
      </vt:variant>
    </vt:vector>
  </HeadingPairs>
  <TitlesOfParts>
    <vt:vector size="65" baseType="lpstr">
      <vt:lpstr>Dosis Medium</vt:lpstr>
      <vt:lpstr>Dosis ExtraBold</vt:lpstr>
      <vt:lpstr>Dosis</vt:lpstr>
      <vt:lpstr>Aptos</vt:lpstr>
      <vt:lpstr>Calibri</vt:lpstr>
      <vt:lpstr>Aptos Display</vt:lpstr>
      <vt:lpstr>Dosis SemiBold</vt:lpstr>
      <vt:lpstr>Arial</vt:lpstr>
      <vt:lpstr>Wingdings</vt:lpstr>
      <vt:lpstr>2_Conception personnalisée</vt:lpstr>
      <vt:lpstr>00_Env-Enseignant</vt:lpstr>
      <vt:lpstr>Oral</vt:lpstr>
      <vt:lpstr>Lecture</vt:lpstr>
      <vt:lpstr>Ecriture</vt:lpstr>
      <vt:lpstr>acte de parole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3</vt:lpstr>
      <vt:lpstr>Bonjour les enfants ! La leçon de français commence maintenant. Soyez attentifs.</vt:lpstr>
      <vt:lpstr>Avant de commencer la leçon, on va revoir la scène avec les mots du vocabulaire.  Soyez attentifs. </vt:lpstr>
      <vt:lpstr>Lecture de la vidéo.</vt:lpstr>
      <vt:lpstr>Qui veut passer au tableau pour décrire l’image ?  </vt:lpstr>
      <vt:lpstr>Maintenant, on passe à l’activité de l’oral. Nous allons apprendre à répondre à une question avec Majd et Nada. </vt:lpstr>
      <vt:lpstr>Lecture de la vidéo. </vt:lpstr>
      <vt:lpstr>Répétons ensemble. </vt:lpstr>
      <vt:lpstr>Voici d’autres exemples.  </vt:lpstr>
      <vt:lpstr>Présentation PowerPoint</vt:lpstr>
      <vt:lpstr>Présentation PowerPoint</vt:lpstr>
      <vt:lpstr>Présentation PowerPoint</vt:lpstr>
      <vt:lpstr>Présentation PowerPoint</vt:lpstr>
      <vt:lpstr>Chacun joue le dialogue avec son voisin. </vt:lpstr>
      <vt:lpstr>Plan de la séance 3</vt:lpstr>
      <vt:lpstr>Maintenant, on va faire de la lecture. </vt:lpstr>
      <vt:lpstr>Aujourd’hui, nous allons apprendre à lire des syllabes et des mots avec les sons  « ai »  et «  ei ». </vt:lpstr>
      <vt:lpstr>Qui veut lire ? </vt:lpstr>
      <vt:lpstr>Lecture de la vidéo.</vt:lpstr>
      <vt:lpstr>Qui veut lire ? </vt:lpstr>
      <vt:lpstr>Qui veut lire ? </vt:lpstr>
      <vt:lpstr>Qui veut lire ? </vt:lpstr>
      <vt:lpstr>Qui veut lire ? </vt:lpstr>
      <vt:lpstr>Qui veut lire ? </vt:lpstr>
      <vt:lpstr>Ouvrez le manuel à la page 51. Avec votre voisin, vous allez faire l’activité 2.</vt:lpstr>
      <vt:lpstr>Maintenant, vous allez lire à votre voisin. À tour de rôle.  </vt:lpstr>
      <vt:lpstr>Plan de la séance 3 </vt:lpstr>
      <vt:lpstr>Maintenant, nous allons écrire des mots avec les sons « ai - ei ». Soyez attentifs.</vt:lpstr>
      <vt:lpstr>C’est le mot dromadaire. Nous allons l’épeler en lisant chaque lettre. Écoutez bien :  d-r-o_m-a-d-a-i-r-e.</vt:lpstr>
      <vt:lpstr>Qui veut épeler le mot dromadaire en lisant chaque lettre ? </vt:lpstr>
      <vt:lpstr>Prenez vos ardoises.</vt:lpstr>
      <vt:lpstr>Écrivez le mot qui correspond à cette image.  </vt:lpstr>
      <vt:lpstr>Levez vos ardoises. </vt:lpstr>
      <vt:lpstr>Corrigez. </vt:lpstr>
      <vt:lpstr>C’est le mot treize. Nous allons l’épeler en lisant chaque lettre. Écoutez bien :  t-r-e-i-z-e.</vt:lpstr>
      <vt:lpstr>Qui veut épeler le mot treize en lisant chaque lettre ? </vt:lpstr>
      <vt:lpstr>Prenez vos ardoises.</vt:lpstr>
      <vt:lpstr>Écrivez le mot qui correspond à cette image.  </vt:lpstr>
      <vt:lpstr>Levez vos ardoises. </vt:lpstr>
      <vt:lpstr>Corrigez. </vt:lpstr>
      <vt:lpstr>Prenez vos livrets à la page 53.</vt:lpstr>
      <vt:lpstr>On va faire l’activité 2. Je vais vous expliquer la consigne. Ensuite, je vais circuler entre les rangs pour vous aider. </vt:lpstr>
      <vt:lpstr>Présentation PowerPoint</vt:lpstr>
      <vt:lpstr>La séance d’aujourd’hui est terminée. À la maison, lisez ces mots et recopiez-les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2026-01-06T18:37:26Z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