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a%20nh&#7853;p%20l&#7877;%20-%20Th&#225;nh%20l&#7877;%20trong%20N&#259;m%20Th&#225;nh%202025%20-%20Kim%20Long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Kim Long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762793"/>
            <a:ext cx="11379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đợi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mẽ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can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đợi</a:t>
            </a:r>
            <a:r>
              <a:rPr lang="en-US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vi-VN" sz="8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8000" b="1" dirty="0"/>
              <a:t>  </a:t>
            </a:r>
            <a:endParaRPr lang="vi-VN" sz="8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73</TotalTime>
  <Words>24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Century Gothic</vt:lpstr>
      <vt:lpstr>Garamond</vt:lpstr>
      <vt:lpstr>Roboto</vt:lpstr>
      <vt:lpstr>Verdana</vt:lpstr>
      <vt:lpstr>Savon</vt:lpstr>
      <vt:lpstr>Ca nhập lễ thánh lễ năm thánh 2025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2025-05-13T09:43:58Z</dcterms:modified>
</cp:coreProperties>
</file>